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321" r:id="rId7"/>
    <p:sldId id="308" r:id="rId8"/>
    <p:sldId id="546" r:id="rId9"/>
    <p:sldId id="2147470341" r:id="rId10"/>
    <p:sldId id="2141411934" r:id="rId11"/>
    <p:sldId id="2147470342" r:id="rId12"/>
    <p:sldId id="280" r:id="rId13"/>
    <p:sldId id="2147470343" r:id="rId14"/>
    <p:sldId id="2147470344" r:id="rId15"/>
    <p:sldId id="2147470345" r:id="rId16"/>
    <p:sldId id="2147470346" r:id="rId17"/>
    <p:sldId id="2147470335" r:id="rId18"/>
    <p:sldId id="2147470340" r:id="rId19"/>
    <p:sldId id="547"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Nicole Mitchell" initials="NM" lastIdx="1" clrIdx="15">
    <p:extLst>
      <p:ext uri="{19B8F6BF-5375-455C-9EA6-DF929625EA0E}">
        <p15:presenceInfo xmlns:p15="http://schemas.microsoft.com/office/powerpoint/2012/main" userId="S::nmitchell@practicingclinicians.com::e6112baa-5d07-499c-8da8-7bdc6749eb49" providerId="AD"/>
      </p:ext>
    </p:extLst>
  </p:cmAuthor>
  <p:cmAuthor id="17" name="Nicola Hanson" initials="NH" lastIdx="9" clrIdx="16">
    <p:extLst>
      <p:ext uri="{19B8F6BF-5375-455C-9EA6-DF929625EA0E}">
        <p15:presenceInfo xmlns:p15="http://schemas.microsoft.com/office/powerpoint/2012/main" userId="S::nhanson@clinicaloptions.com::39599e68-50f4-4fbb-a55c-98dd65373d6e" providerId="AD"/>
      </p:ext>
    </p:extLst>
  </p:cmAuthor>
  <p:cmAuthor id="18" name="Marie Becker" initials="MB" lastIdx="12" clrIdx="17">
    <p:extLst>
      <p:ext uri="{19B8F6BF-5375-455C-9EA6-DF929625EA0E}">
        <p15:presenceInfo xmlns:p15="http://schemas.microsoft.com/office/powerpoint/2012/main" userId="S::mbecker@clinicaloptions.com::a16991b8-7bb5-4da5-98af-c360d036dd20" providerId="AD"/>
      </p:ext>
    </p:extLst>
  </p:cmAuthor>
  <p:cmAuthor id="19" name="nhanson" initials="n" lastIdx="3" clrIdx="18">
    <p:extLst>
      <p:ext uri="{19B8F6BF-5375-455C-9EA6-DF929625EA0E}">
        <p15:presenceInfo xmlns:p15="http://schemas.microsoft.com/office/powerpoint/2012/main" userId="nhanson" providerId="None"/>
      </p:ext>
    </p:extLst>
  </p:cmAuthor>
  <p:cmAuthor id="20" name="Melanie Couton" initials="" lastIdx="6" clrIdx="19">
    <p:extLst>
      <p:ext uri="{19B8F6BF-5375-455C-9EA6-DF929625EA0E}">
        <p15:presenceInfo xmlns:p15="http://schemas.microsoft.com/office/powerpoint/2012/main" userId="S::mcouton@clinicaloptions.com::b5a8fb1e-a716-46a0-9a38-0d707f5e2bfc" providerId="AD"/>
      </p:ext>
    </p:extLst>
  </p:cmAuthor>
  <p:cmAuthor id="21" name="CLINICALOPTIONS\tquill" initials="C" lastIdx="3" clrIdx="20">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68" autoAdjust="0"/>
    <p:restoredTop sz="92857" autoAdjust="0"/>
  </p:normalViewPr>
  <p:slideViewPr>
    <p:cSldViewPr snapToGrid="0" showGuides="1">
      <p:cViewPr varScale="1">
        <p:scale>
          <a:sx n="75" d="100"/>
          <a:sy n="75" d="100"/>
        </p:scale>
        <p:origin x="918" y="66"/>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16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3438959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199264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RTK, receptor tyrosine kinase.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5A47E0-F38E-4D72-9E6D-D39B3A9DAE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5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5A47E0-F38E-4D72-9E6D-D39B3A9DAE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11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NSC, nonspecific siRNA control; siRNA, short interfering RNA, shRNA, short hairpin RNA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2685786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IHC, immunohistochemistry;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224034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789793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6" userDrawn="1">
          <p15:clr>
            <a:srgbClr val="F26B43"/>
          </p15:clr>
        </p15:guide>
        <p15:guide id="2" pos="329" userDrawn="1">
          <p15:clr>
            <a:srgbClr val="F26B43"/>
          </p15:clr>
        </p15:guide>
        <p15:guide id="3" pos="448" userDrawn="1">
          <p15:clr>
            <a:srgbClr val="F26B43"/>
          </p15:clr>
        </p15:guide>
        <p15:guide id="4" pos="7232" userDrawn="1">
          <p15:clr>
            <a:srgbClr val="F26B43"/>
          </p15:clr>
        </p15:guide>
        <p15:guide id="5" pos="7415" userDrawn="1">
          <p15:clr>
            <a:srgbClr val="F26B43"/>
          </p15:clr>
        </p15:guide>
        <p15:guide id="6" orient="horz" pos="4151" userDrawn="1">
          <p15:clr>
            <a:srgbClr val="F26B43"/>
          </p15:clr>
        </p15:guide>
        <p15:guide id="7" orient="horz" pos="168" userDrawn="1">
          <p15:clr>
            <a:srgbClr val="F26B43"/>
          </p15:clr>
        </p15:guide>
        <p15:guide id="8" orient="horz" pos="1006" userDrawn="1">
          <p15:clr>
            <a:srgbClr val="F26B43"/>
          </p15:clr>
        </p15:guide>
        <p15:guide id="9"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Misako Nagasaka, MD, PhD</a:t>
            </a:r>
          </a:p>
          <a:p>
            <a:pPr eaLnBrk="1" hangingPunct="1">
              <a:spcBef>
                <a:spcPct val="0"/>
              </a:spcBef>
              <a:spcAft>
                <a:spcPct val="0"/>
              </a:spcAft>
            </a:pPr>
            <a:r>
              <a:rPr lang="en-US" altLang="en-US" sz="1600" b="0" dirty="0"/>
              <a:t>Associate Clinical Professor</a:t>
            </a:r>
          </a:p>
          <a:p>
            <a:pPr eaLnBrk="1" hangingPunct="1">
              <a:spcBef>
                <a:spcPct val="0"/>
              </a:spcBef>
              <a:spcAft>
                <a:spcPct val="0"/>
              </a:spcAft>
            </a:pPr>
            <a:r>
              <a:rPr lang="en-US" altLang="en-US" sz="1600" b="0" dirty="0"/>
              <a:t>Division of Hematology/Oncology, Department of Medicine</a:t>
            </a:r>
          </a:p>
          <a:p>
            <a:pPr eaLnBrk="1" hangingPunct="1">
              <a:spcBef>
                <a:spcPct val="0"/>
              </a:spcBef>
              <a:spcAft>
                <a:spcPct val="0"/>
              </a:spcAft>
            </a:pPr>
            <a:r>
              <a:rPr lang="en-US" altLang="en-US" sz="1600" b="0" dirty="0"/>
              <a:t>University of California Irvine School of Medicine</a:t>
            </a:r>
          </a:p>
          <a:p>
            <a:pPr eaLnBrk="1" hangingPunct="1">
              <a:spcBef>
                <a:spcPct val="0"/>
              </a:spcBef>
              <a:spcAft>
                <a:spcPct val="0"/>
              </a:spcAft>
            </a:pPr>
            <a:r>
              <a:rPr lang="en-US" altLang="en-US" sz="1600" b="0" dirty="0"/>
              <a:t>Irvine, California</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effectLst/>
                <a:ea typeface="Times New Roman" panose="02020603050405020304" pitchFamily="18" charset="0"/>
                <a:cs typeface="Calibri" panose="020F0502020204030204" pitchFamily="34" charset="0"/>
              </a:rPr>
              <a:t>Expanding Our Understanding of HER3 Expression, Implications, and Rationale for HER3-Targeted Therapy in Solid Tumors</a:t>
            </a:r>
            <a:endParaRPr lang="en-US" altLang="en-US" sz="4000" dirty="0"/>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B575F9CC-89EA-4464-CEB6-7E59493C82CD}"/>
              </a:ext>
            </a:extLst>
          </p:cNvPr>
          <p:cNvSpPr txBox="1">
            <a:spLocks noChangeArrowheads="1"/>
          </p:cNvSpPr>
          <p:nvPr/>
        </p:nvSpPr>
        <p:spPr bwMode="auto">
          <a:xfrm>
            <a:off x="435015" y="6388443"/>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i="0" dirty="0">
                <a:solidFill>
                  <a:schemeClr val="bg2"/>
                </a:solidFill>
                <a:effectLst/>
                <a:latin typeface="Calibri" panose="020F0502020204030204" pitchFamily="34" charset="0"/>
                <a:cs typeface="Calibri" panose="020F0502020204030204" pitchFamily="34" charset="0"/>
              </a:rPr>
              <a:t>Supported by an educational grant from Daiichi Sankyo, Inc.</a:t>
            </a:r>
            <a:endParaRPr lang="en-US" sz="1200" b="0" dirty="0">
              <a:solidFill>
                <a:schemeClr val="bg2"/>
              </a:solidFill>
              <a:latin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4"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Misako Nagasaka, MD, PhD: </a:t>
            </a:r>
            <a:r>
              <a:rPr lang="en-US" sz="2800" i="1" dirty="0">
                <a:latin typeface="Calibri"/>
                <a:cs typeface="Calibri"/>
              </a:rPr>
              <a:t>consultant/advisor/speaker: </a:t>
            </a:r>
            <a:r>
              <a:rPr lang="en-US" sz="2800" dirty="0" err="1">
                <a:latin typeface="Calibri"/>
                <a:cs typeface="Calibri"/>
              </a:rPr>
              <a:t>AnHeart</a:t>
            </a:r>
            <a:r>
              <a:rPr lang="en-US" sz="2800" dirty="0">
                <a:latin typeface="Calibri"/>
                <a:cs typeface="Calibri"/>
              </a:rPr>
              <a:t> Therapeutics, AstraZeneca, Blueprint Medicine, Caris Life Sciences, Daiichi Sankyo, EMD Serono, Genentech, Janssen, Lilly, </a:t>
            </a:r>
            <a:r>
              <a:rPr lang="en-US" sz="2800" dirty="0" err="1">
                <a:latin typeface="Calibri"/>
                <a:cs typeface="Calibri"/>
              </a:rPr>
              <a:t>Mirati</a:t>
            </a:r>
            <a:r>
              <a:rPr lang="en-US" sz="2800" dirty="0">
                <a:latin typeface="Calibri"/>
                <a:cs typeface="Calibri"/>
              </a:rPr>
              <a:t>, Novartis, Pfizer, Regeneron, Takeda.</a:t>
            </a:r>
          </a:p>
        </p:txBody>
      </p:sp>
    </p:spTree>
    <p:extLst>
      <p:ext uri="{BB962C8B-B14F-4D97-AF65-F5344CB8AC3E}">
        <p14:creationId xmlns:p14="http://schemas.microsoft.com/office/powerpoint/2010/main" val="149554533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48A58B-A1D9-45B1-9EEA-7EB50A709F84}"/>
              </a:ext>
            </a:extLst>
          </p:cNvPr>
          <p:cNvSpPr>
            <a:spLocks noGrp="1"/>
          </p:cNvSpPr>
          <p:nvPr>
            <p:ph type="title"/>
          </p:nvPr>
        </p:nvSpPr>
        <p:spPr>
          <a:xfrm>
            <a:off x="609759" y="238127"/>
            <a:ext cx="10872444" cy="1103313"/>
          </a:xfrm>
        </p:spPr>
        <p:txBody>
          <a:bodyPr>
            <a:normAutofit/>
          </a:bodyPr>
          <a:lstStyle/>
          <a:p>
            <a:r>
              <a:rPr lang="en-US" dirty="0"/>
              <a:t>HER3: Biology and Role in Oncogenesis</a:t>
            </a:r>
          </a:p>
        </p:txBody>
      </p:sp>
      <p:sp>
        <p:nvSpPr>
          <p:cNvPr id="3" name="Content Placeholder 2">
            <a:extLst>
              <a:ext uri="{FF2B5EF4-FFF2-40B4-BE49-F238E27FC236}">
                <a16:creationId xmlns:a16="http://schemas.microsoft.com/office/drawing/2014/main" id="{06A35107-63A1-FDB9-4697-EF330456D0BE}"/>
              </a:ext>
            </a:extLst>
          </p:cNvPr>
          <p:cNvSpPr>
            <a:spLocks noGrp="1"/>
          </p:cNvSpPr>
          <p:nvPr>
            <p:ph idx="1"/>
          </p:nvPr>
        </p:nvSpPr>
        <p:spPr>
          <a:xfrm>
            <a:off x="7742566" y="1511242"/>
            <a:ext cx="4148021" cy="4651375"/>
          </a:xfrm>
        </p:spPr>
        <p:txBody>
          <a:bodyPr/>
          <a:lstStyle/>
          <a:p>
            <a:r>
              <a:rPr lang="en-US" sz="1800" dirty="0"/>
              <a:t>HER3 is a member of the ERBB/HER protein kinase family</a:t>
            </a:r>
          </a:p>
          <a:p>
            <a:pPr lvl="1">
              <a:spcBef>
                <a:spcPts val="0"/>
              </a:spcBef>
            </a:pPr>
            <a:r>
              <a:rPr lang="en-US" sz="1600" dirty="0"/>
              <a:t>Widely expressed in epithelial, mesenchymal, and neuronal cells</a:t>
            </a:r>
          </a:p>
          <a:p>
            <a:r>
              <a:rPr lang="en-US" sz="1800" dirty="0"/>
              <a:t>HER3 itself has weak tyrosine kinase activity, but heterodimerizes with other RTKs to activate oncogenic signaling</a:t>
            </a:r>
          </a:p>
          <a:p>
            <a:pPr lvl="1">
              <a:spcBef>
                <a:spcPts val="0"/>
              </a:spcBef>
            </a:pPr>
            <a:r>
              <a:rPr lang="en-US" sz="1600" dirty="0"/>
              <a:t>Most strongly, PI3K/AKT/mTOR pathway</a:t>
            </a:r>
          </a:p>
          <a:p>
            <a:pPr lvl="1">
              <a:spcBef>
                <a:spcPts val="0"/>
              </a:spcBef>
            </a:pPr>
            <a:r>
              <a:rPr lang="en-US" sz="1600" dirty="0"/>
              <a:t>Also, MAPK, JAK, and SRC pathways</a:t>
            </a:r>
          </a:p>
          <a:p>
            <a:r>
              <a:rPr lang="en-US" sz="1800" dirty="0"/>
              <a:t>HER3/HER2 is the most potent heterodimer</a:t>
            </a:r>
          </a:p>
          <a:p>
            <a:pPr lvl="1">
              <a:spcBef>
                <a:spcPts val="0"/>
              </a:spcBef>
            </a:pPr>
            <a:r>
              <a:rPr lang="en-US" sz="1600" dirty="0"/>
              <a:t>HER2-dependent breast cancers likely rely on HER3 to drive oncogenic signaling</a:t>
            </a:r>
          </a:p>
        </p:txBody>
      </p:sp>
      <p:sp>
        <p:nvSpPr>
          <p:cNvPr id="6" name="Text Box 11">
            <a:extLst>
              <a:ext uri="{FF2B5EF4-FFF2-40B4-BE49-F238E27FC236}">
                <a16:creationId xmlns:a16="http://schemas.microsoft.com/office/drawing/2014/main" id="{1DA7E393-7372-4658-8D30-BCC455E9126D}"/>
              </a:ext>
            </a:extLst>
          </p:cNvPr>
          <p:cNvSpPr txBox="1">
            <a:spLocks noChangeArrowheads="1"/>
          </p:cNvSpPr>
          <p:nvPr/>
        </p:nvSpPr>
        <p:spPr bwMode="auto">
          <a:xfrm>
            <a:off x="436373"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altLang="en-US" sz="1200" b="0" dirty="0" err="1">
                <a:solidFill>
                  <a:srgbClr val="455560"/>
                </a:solidFill>
                <a:latin typeface="Calibri" panose="020F0502020204030204" pitchFamily="34" charset="0"/>
                <a:cs typeface="+mn-cs"/>
              </a:rPr>
              <a:t>Uliano</a:t>
            </a:r>
            <a:r>
              <a:rPr lang="en-US" altLang="en-US" sz="1200" b="0" dirty="0">
                <a:solidFill>
                  <a:srgbClr val="455560"/>
                </a:solidFill>
                <a:latin typeface="Calibri" panose="020F0502020204030204" pitchFamily="34" charset="0"/>
                <a:cs typeface="+mn-cs"/>
              </a:rPr>
              <a:t>. ESMO Open. 2023;8:100790.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Lyu. Acta Pharm Sin B. 2018;8:503. Mishra. Oncol Rev. 2018;12:355.</a:t>
            </a:r>
          </a:p>
        </p:txBody>
      </p:sp>
      <p:sp>
        <p:nvSpPr>
          <p:cNvPr id="4093" name="Arc 4092">
            <a:extLst>
              <a:ext uri="{FF2B5EF4-FFF2-40B4-BE49-F238E27FC236}">
                <a16:creationId xmlns:a16="http://schemas.microsoft.com/office/drawing/2014/main" id="{B615FF93-893F-F2BE-B689-9BCAA5F0C31B}"/>
              </a:ext>
            </a:extLst>
          </p:cNvPr>
          <p:cNvSpPr/>
          <p:nvPr/>
        </p:nvSpPr>
        <p:spPr bwMode="auto">
          <a:xfrm rot="10800000" flipH="1">
            <a:off x="-1117600" y="1406382"/>
            <a:ext cx="4741333" cy="2646328"/>
          </a:xfrm>
          <a:prstGeom prst="arc">
            <a:avLst>
              <a:gd name="adj1" fmla="val 15676857"/>
              <a:gd name="adj2" fmla="val 21002569"/>
            </a:avLst>
          </a:prstGeom>
          <a:noFill/>
          <a:ln w="28575" cap="flat" cmpd="sng" algn="ctr">
            <a:solidFill>
              <a:schemeClr val="bg1"/>
            </a:solidFill>
            <a:prstDash val="solid"/>
            <a:round/>
            <a:headEnd type="none" w="med" len="med"/>
            <a:tailEnd type="triangle" w="med" len="med"/>
          </a:ln>
          <a:effectLst/>
        </p:spPr>
        <p:txBody>
          <a:bodyPr rtlCol="0" anchor="ctr"/>
          <a:lstStyle/>
          <a:p>
            <a:pPr algn="ctr"/>
            <a:endParaRPr lang="en-US"/>
          </a:p>
        </p:txBody>
      </p:sp>
      <p:grpSp>
        <p:nvGrpSpPr>
          <p:cNvPr id="4415" name="Group 4414">
            <a:extLst>
              <a:ext uri="{FF2B5EF4-FFF2-40B4-BE49-F238E27FC236}">
                <a16:creationId xmlns:a16="http://schemas.microsoft.com/office/drawing/2014/main" id="{A2977EB4-7E60-D6FC-642A-9ABB47C479F4}"/>
              </a:ext>
            </a:extLst>
          </p:cNvPr>
          <p:cNvGrpSpPr/>
          <p:nvPr/>
        </p:nvGrpSpPr>
        <p:grpSpPr>
          <a:xfrm>
            <a:off x="412297" y="1517730"/>
            <a:ext cx="7072236" cy="4242306"/>
            <a:chOff x="122206" y="1379560"/>
            <a:chExt cx="7072236" cy="4242306"/>
          </a:xfrm>
        </p:grpSpPr>
        <p:grpSp>
          <p:nvGrpSpPr>
            <p:cNvPr id="4015" name="Group 4014">
              <a:extLst>
                <a:ext uri="{FF2B5EF4-FFF2-40B4-BE49-F238E27FC236}">
                  <a16:creationId xmlns:a16="http://schemas.microsoft.com/office/drawing/2014/main" id="{A152264A-F352-FC6B-E5F9-7686308F3C7D}"/>
                </a:ext>
              </a:extLst>
            </p:cNvPr>
            <p:cNvGrpSpPr/>
            <p:nvPr/>
          </p:nvGrpSpPr>
          <p:grpSpPr>
            <a:xfrm>
              <a:off x="643468" y="4199467"/>
              <a:ext cx="2991555" cy="1422399"/>
              <a:chOff x="643468" y="3917243"/>
              <a:chExt cx="2991555" cy="1704623"/>
            </a:xfrm>
          </p:grpSpPr>
          <p:cxnSp>
            <p:nvCxnSpPr>
              <p:cNvPr id="4007" name="Straight Arrow Connector 4006">
                <a:extLst>
                  <a:ext uri="{FF2B5EF4-FFF2-40B4-BE49-F238E27FC236}">
                    <a16:creationId xmlns:a16="http://schemas.microsoft.com/office/drawing/2014/main" id="{BBD8458A-7CB8-2FBB-D9CE-92014C44B30B}"/>
                  </a:ext>
                </a:extLst>
              </p:cNvPr>
              <p:cNvCxnSpPr>
                <a:cxnSpLocks/>
              </p:cNvCxnSpPr>
              <p:nvPr/>
            </p:nvCxnSpPr>
            <p:spPr bwMode="auto">
              <a:xfrm>
                <a:off x="3635023" y="3917244"/>
                <a:ext cx="0" cy="1033104"/>
              </a:xfrm>
              <a:prstGeom prst="straightConnector1">
                <a:avLst/>
              </a:prstGeom>
              <a:noFill/>
              <a:ln w="28575" cap="flat" cmpd="sng" algn="ctr">
                <a:solidFill>
                  <a:schemeClr val="bg1"/>
                </a:solidFill>
                <a:prstDash val="solid"/>
                <a:round/>
                <a:headEnd type="none" w="med" len="med"/>
                <a:tailEnd type="triangle"/>
              </a:ln>
              <a:effectLst/>
            </p:spPr>
          </p:cxnSp>
          <p:sp>
            <p:nvSpPr>
              <p:cNvPr id="4013" name="Freeform 4012">
                <a:extLst>
                  <a:ext uri="{FF2B5EF4-FFF2-40B4-BE49-F238E27FC236}">
                    <a16:creationId xmlns:a16="http://schemas.microsoft.com/office/drawing/2014/main" id="{87F326C7-6C80-6F66-337A-E89B7A15ED9C}"/>
                  </a:ext>
                </a:extLst>
              </p:cNvPr>
              <p:cNvSpPr/>
              <p:nvPr/>
            </p:nvSpPr>
            <p:spPr bwMode="auto">
              <a:xfrm>
                <a:off x="643468" y="3917243"/>
                <a:ext cx="781984" cy="1704623"/>
              </a:xfrm>
              <a:custGeom>
                <a:avLst/>
                <a:gdLst>
                  <a:gd name="connsiteX0" fmla="*/ 0 w 903112"/>
                  <a:gd name="connsiteY0" fmla="*/ 0 h 1490134"/>
                  <a:gd name="connsiteX1" fmla="*/ 0 w 903112"/>
                  <a:gd name="connsiteY1" fmla="*/ 1490134 h 1490134"/>
                  <a:gd name="connsiteX2" fmla="*/ 112889 w 903112"/>
                  <a:gd name="connsiteY2" fmla="*/ 1490134 h 1490134"/>
                  <a:gd name="connsiteX3" fmla="*/ 903112 w 903112"/>
                  <a:gd name="connsiteY3" fmla="*/ 1490134 h 1490134"/>
                </a:gdLst>
                <a:ahLst/>
                <a:cxnLst>
                  <a:cxn ang="0">
                    <a:pos x="connsiteX0" y="connsiteY0"/>
                  </a:cxn>
                  <a:cxn ang="0">
                    <a:pos x="connsiteX1" y="connsiteY1"/>
                  </a:cxn>
                  <a:cxn ang="0">
                    <a:pos x="connsiteX2" y="connsiteY2"/>
                  </a:cxn>
                  <a:cxn ang="0">
                    <a:pos x="connsiteX3" y="connsiteY3"/>
                  </a:cxn>
                </a:cxnLst>
                <a:rect l="l" t="t" r="r" b="b"/>
                <a:pathLst>
                  <a:path w="903112" h="1490134">
                    <a:moveTo>
                      <a:pt x="0" y="0"/>
                    </a:moveTo>
                    <a:lnTo>
                      <a:pt x="0" y="1490134"/>
                    </a:lnTo>
                    <a:lnTo>
                      <a:pt x="112889" y="1490134"/>
                    </a:lnTo>
                    <a:lnTo>
                      <a:pt x="903112" y="1490134"/>
                    </a:lnTo>
                  </a:path>
                </a:pathLst>
              </a:custGeom>
              <a:noFill/>
              <a:ln w="28575">
                <a:solidFill>
                  <a:schemeClr val="bg1"/>
                </a:solidFill>
                <a:prstDash val="solid"/>
                <a:miter lim="800000"/>
                <a:headEnd type="none" w="med" len="med"/>
                <a:tailEnd type="triangle" w="med" len="med"/>
              </a:ln>
            </p:spPr>
            <p:txBody>
              <a:bodyPr rtlCol="0" anchor="ctr"/>
              <a:lstStyle/>
              <a:p>
                <a:pPr algn="ctr"/>
                <a:endParaRPr lang="en-US"/>
              </a:p>
            </p:txBody>
          </p:sp>
        </p:grpSp>
        <p:sp>
          <p:nvSpPr>
            <p:cNvPr id="4014" name="Freeform 4013">
              <a:extLst>
                <a:ext uri="{FF2B5EF4-FFF2-40B4-BE49-F238E27FC236}">
                  <a16:creationId xmlns:a16="http://schemas.microsoft.com/office/drawing/2014/main" id="{2388E259-BDAF-3EBB-78AC-EE2778CA2545}"/>
                </a:ext>
              </a:extLst>
            </p:cNvPr>
            <p:cNvSpPr/>
            <p:nvPr/>
          </p:nvSpPr>
          <p:spPr bwMode="auto">
            <a:xfrm flipH="1">
              <a:off x="5103221" y="4820356"/>
              <a:ext cx="326733" cy="795866"/>
            </a:xfrm>
            <a:custGeom>
              <a:avLst/>
              <a:gdLst>
                <a:gd name="connsiteX0" fmla="*/ 0 w 903112"/>
                <a:gd name="connsiteY0" fmla="*/ 0 h 1490134"/>
                <a:gd name="connsiteX1" fmla="*/ 0 w 903112"/>
                <a:gd name="connsiteY1" fmla="*/ 1490134 h 1490134"/>
                <a:gd name="connsiteX2" fmla="*/ 112889 w 903112"/>
                <a:gd name="connsiteY2" fmla="*/ 1490134 h 1490134"/>
                <a:gd name="connsiteX3" fmla="*/ 903112 w 903112"/>
                <a:gd name="connsiteY3" fmla="*/ 1490134 h 1490134"/>
              </a:gdLst>
              <a:ahLst/>
              <a:cxnLst>
                <a:cxn ang="0">
                  <a:pos x="connsiteX0" y="connsiteY0"/>
                </a:cxn>
                <a:cxn ang="0">
                  <a:pos x="connsiteX1" y="connsiteY1"/>
                </a:cxn>
                <a:cxn ang="0">
                  <a:pos x="connsiteX2" y="connsiteY2"/>
                </a:cxn>
                <a:cxn ang="0">
                  <a:pos x="connsiteX3" y="connsiteY3"/>
                </a:cxn>
              </a:cxnLst>
              <a:rect l="l" t="t" r="r" b="b"/>
              <a:pathLst>
                <a:path w="903112" h="1490134">
                  <a:moveTo>
                    <a:pt x="0" y="0"/>
                  </a:moveTo>
                  <a:lnTo>
                    <a:pt x="0" y="1490134"/>
                  </a:lnTo>
                  <a:lnTo>
                    <a:pt x="112889" y="1490134"/>
                  </a:lnTo>
                  <a:lnTo>
                    <a:pt x="903112" y="1490134"/>
                  </a:lnTo>
                </a:path>
              </a:pathLst>
            </a:custGeom>
            <a:noFill/>
            <a:ln w="28575">
              <a:solidFill>
                <a:schemeClr val="bg1"/>
              </a:solidFill>
              <a:prstDash val="solid"/>
              <a:miter lim="800000"/>
              <a:headEnd type="none" w="med" len="med"/>
              <a:tailEnd type="triangle" w="med" len="med"/>
            </a:ln>
          </p:spPr>
          <p:txBody>
            <a:bodyPr rtlCol="0" anchor="ctr"/>
            <a:lstStyle/>
            <a:p>
              <a:pPr algn="ctr"/>
              <a:endParaRPr lang="en-US"/>
            </a:p>
          </p:txBody>
        </p:sp>
        <p:grpSp>
          <p:nvGrpSpPr>
            <p:cNvPr id="4018" name="Group 4017">
              <a:extLst>
                <a:ext uri="{FF2B5EF4-FFF2-40B4-BE49-F238E27FC236}">
                  <a16:creationId xmlns:a16="http://schemas.microsoft.com/office/drawing/2014/main" id="{7A67844A-2C29-DC33-F776-45EEBE69F7FC}"/>
                </a:ext>
              </a:extLst>
            </p:cNvPr>
            <p:cNvGrpSpPr/>
            <p:nvPr/>
          </p:nvGrpSpPr>
          <p:grpSpPr>
            <a:xfrm>
              <a:off x="352955" y="3872090"/>
              <a:ext cx="637822" cy="307777"/>
              <a:chOff x="7890934" y="-699910"/>
              <a:chExt cx="790223" cy="307777"/>
            </a:xfrm>
          </p:grpSpPr>
          <p:sp>
            <p:nvSpPr>
              <p:cNvPr id="4016" name="Rounded Rectangle 4015">
                <a:extLst>
                  <a:ext uri="{FF2B5EF4-FFF2-40B4-BE49-F238E27FC236}">
                    <a16:creationId xmlns:a16="http://schemas.microsoft.com/office/drawing/2014/main" id="{F98BFA6F-B29C-34FE-0F7C-129AC2521CA8}"/>
                  </a:ext>
                </a:extLst>
              </p:cNvPr>
              <p:cNvSpPr/>
              <p:nvPr/>
            </p:nvSpPr>
            <p:spPr bwMode="auto">
              <a:xfrm>
                <a:off x="7890935" y="-677334"/>
                <a:ext cx="790222" cy="270933"/>
              </a:xfrm>
              <a:prstGeom prst="round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7" name="TextBox 4016">
                <a:extLst>
                  <a:ext uri="{FF2B5EF4-FFF2-40B4-BE49-F238E27FC236}">
                    <a16:creationId xmlns:a16="http://schemas.microsoft.com/office/drawing/2014/main" id="{6D011EEF-FCFF-E52C-BBDD-85753A6111AE}"/>
                  </a:ext>
                </a:extLst>
              </p:cNvPr>
              <p:cNvSpPr txBox="1"/>
              <p:nvPr/>
            </p:nvSpPr>
            <p:spPr bwMode="auto">
              <a:xfrm>
                <a:off x="7890934" y="-699910"/>
                <a:ext cx="790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STAT</a:t>
                </a:r>
              </a:p>
            </p:txBody>
          </p:sp>
        </p:grpSp>
        <p:grpSp>
          <p:nvGrpSpPr>
            <p:cNvPr id="4019" name="Group 4018">
              <a:extLst>
                <a:ext uri="{FF2B5EF4-FFF2-40B4-BE49-F238E27FC236}">
                  <a16:creationId xmlns:a16="http://schemas.microsoft.com/office/drawing/2014/main" id="{8BF9F568-EE9E-CA94-F7DF-1C8E100BA7BD}"/>
                </a:ext>
              </a:extLst>
            </p:cNvPr>
            <p:cNvGrpSpPr/>
            <p:nvPr/>
          </p:nvGrpSpPr>
          <p:grpSpPr>
            <a:xfrm>
              <a:off x="3327577" y="3866446"/>
              <a:ext cx="637822" cy="307777"/>
              <a:chOff x="7890934" y="-699910"/>
              <a:chExt cx="790223" cy="307777"/>
            </a:xfrm>
          </p:grpSpPr>
          <p:sp>
            <p:nvSpPr>
              <p:cNvPr id="4020" name="Rounded Rectangle 4019">
                <a:extLst>
                  <a:ext uri="{FF2B5EF4-FFF2-40B4-BE49-F238E27FC236}">
                    <a16:creationId xmlns:a16="http://schemas.microsoft.com/office/drawing/2014/main" id="{71B2C5BC-1A57-7D5A-5FDB-5D1FC32D7259}"/>
                  </a:ext>
                </a:extLst>
              </p:cNvPr>
              <p:cNvSpPr/>
              <p:nvPr/>
            </p:nvSpPr>
            <p:spPr bwMode="auto">
              <a:xfrm>
                <a:off x="7890935" y="-677334"/>
                <a:ext cx="790222" cy="270933"/>
              </a:xfrm>
              <a:prstGeom prst="round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1" name="TextBox 4020">
                <a:extLst>
                  <a:ext uri="{FF2B5EF4-FFF2-40B4-BE49-F238E27FC236}">
                    <a16:creationId xmlns:a16="http://schemas.microsoft.com/office/drawing/2014/main" id="{4F61D03A-A9F6-7AF0-7169-D0B4FE92783A}"/>
                  </a:ext>
                </a:extLst>
              </p:cNvPr>
              <p:cNvSpPr txBox="1"/>
              <p:nvPr/>
            </p:nvSpPr>
            <p:spPr bwMode="auto">
              <a:xfrm>
                <a:off x="7890934" y="-699910"/>
                <a:ext cx="790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AKT</a:t>
                </a:r>
              </a:p>
            </p:txBody>
          </p:sp>
        </p:grpSp>
        <p:sp>
          <p:nvSpPr>
            <p:cNvPr id="4023" name="Rounded Rectangle 4022">
              <a:extLst>
                <a:ext uri="{FF2B5EF4-FFF2-40B4-BE49-F238E27FC236}">
                  <a16:creationId xmlns:a16="http://schemas.microsoft.com/office/drawing/2014/main" id="{C915BBEE-BF88-8824-26F3-291AED26576E}"/>
                </a:ext>
              </a:extLst>
            </p:cNvPr>
            <p:cNvSpPr/>
            <p:nvPr/>
          </p:nvSpPr>
          <p:spPr bwMode="auto">
            <a:xfrm>
              <a:off x="5115190" y="4577571"/>
              <a:ext cx="637821" cy="223179"/>
            </a:xfrm>
            <a:prstGeom prst="round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4" name="TextBox 4023">
              <a:extLst>
                <a:ext uri="{FF2B5EF4-FFF2-40B4-BE49-F238E27FC236}">
                  <a16:creationId xmlns:a16="http://schemas.microsoft.com/office/drawing/2014/main" id="{87A0C29C-1902-1634-B26E-1972F4F13FF2}"/>
                </a:ext>
              </a:extLst>
            </p:cNvPr>
            <p:cNvSpPr txBox="1"/>
            <p:nvPr/>
          </p:nvSpPr>
          <p:spPr bwMode="auto">
            <a:xfrm>
              <a:off x="5115189" y="4536396"/>
              <a:ext cx="637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ERK</a:t>
              </a:r>
            </a:p>
          </p:txBody>
        </p:sp>
        <p:sp>
          <p:nvSpPr>
            <p:cNvPr id="4026" name="Rounded Rectangle 4025">
              <a:extLst>
                <a:ext uri="{FF2B5EF4-FFF2-40B4-BE49-F238E27FC236}">
                  <a16:creationId xmlns:a16="http://schemas.microsoft.com/office/drawing/2014/main" id="{310B3E6F-FEF4-119E-2152-A5D185BB2BC4}"/>
                </a:ext>
              </a:extLst>
            </p:cNvPr>
            <p:cNvSpPr/>
            <p:nvPr/>
          </p:nvSpPr>
          <p:spPr bwMode="auto">
            <a:xfrm>
              <a:off x="5115190" y="3447598"/>
              <a:ext cx="637821" cy="223179"/>
            </a:xfrm>
            <a:prstGeom prst="round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7" name="TextBox 4026">
              <a:extLst>
                <a:ext uri="{FF2B5EF4-FFF2-40B4-BE49-F238E27FC236}">
                  <a16:creationId xmlns:a16="http://schemas.microsoft.com/office/drawing/2014/main" id="{131B434A-C90A-9143-A40E-3A2DA94D4964}"/>
                </a:ext>
              </a:extLst>
            </p:cNvPr>
            <p:cNvSpPr txBox="1"/>
            <p:nvPr/>
          </p:nvSpPr>
          <p:spPr bwMode="auto">
            <a:xfrm>
              <a:off x="5115189" y="3406424"/>
              <a:ext cx="637820" cy="253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RAS</a:t>
              </a:r>
            </a:p>
          </p:txBody>
        </p:sp>
        <p:sp>
          <p:nvSpPr>
            <p:cNvPr id="4029" name="Rounded Rectangle 4028">
              <a:extLst>
                <a:ext uri="{FF2B5EF4-FFF2-40B4-BE49-F238E27FC236}">
                  <a16:creationId xmlns:a16="http://schemas.microsoft.com/office/drawing/2014/main" id="{223FBF56-0AAB-1062-A585-386EF6F35166}"/>
                </a:ext>
              </a:extLst>
            </p:cNvPr>
            <p:cNvSpPr/>
            <p:nvPr/>
          </p:nvSpPr>
          <p:spPr bwMode="auto">
            <a:xfrm>
              <a:off x="5115190" y="3824256"/>
              <a:ext cx="637821" cy="223179"/>
            </a:xfrm>
            <a:prstGeom prst="round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0" name="TextBox 4029">
              <a:extLst>
                <a:ext uri="{FF2B5EF4-FFF2-40B4-BE49-F238E27FC236}">
                  <a16:creationId xmlns:a16="http://schemas.microsoft.com/office/drawing/2014/main" id="{642B7A13-E532-4C12-0670-1742D93CD9A7}"/>
                </a:ext>
              </a:extLst>
            </p:cNvPr>
            <p:cNvSpPr txBox="1"/>
            <p:nvPr/>
          </p:nvSpPr>
          <p:spPr bwMode="auto">
            <a:xfrm>
              <a:off x="5115189" y="3783082"/>
              <a:ext cx="637820" cy="253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RAF</a:t>
              </a:r>
            </a:p>
          </p:txBody>
        </p:sp>
        <p:sp>
          <p:nvSpPr>
            <p:cNvPr id="4032" name="Rounded Rectangle 4031">
              <a:extLst>
                <a:ext uri="{FF2B5EF4-FFF2-40B4-BE49-F238E27FC236}">
                  <a16:creationId xmlns:a16="http://schemas.microsoft.com/office/drawing/2014/main" id="{A152564B-11DA-6D4C-28B1-4C936A16AA8B}"/>
                </a:ext>
              </a:extLst>
            </p:cNvPr>
            <p:cNvSpPr/>
            <p:nvPr/>
          </p:nvSpPr>
          <p:spPr bwMode="auto">
            <a:xfrm>
              <a:off x="5115190" y="4200914"/>
              <a:ext cx="637821" cy="223179"/>
            </a:xfrm>
            <a:prstGeom prst="round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3" name="TextBox 4032">
              <a:extLst>
                <a:ext uri="{FF2B5EF4-FFF2-40B4-BE49-F238E27FC236}">
                  <a16:creationId xmlns:a16="http://schemas.microsoft.com/office/drawing/2014/main" id="{20F93B93-4891-28E8-9CC3-7377B9103E10}"/>
                </a:ext>
              </a:extLst>
            </p:cNvPr>
            <p:cNvSpPr txBox="1"/>
            <p:nvPr/>
          </p:nvSpPr>
          <p:spPr bwMode="auto">
            <a:xfrm>
              <a:off x="5115189" y="4159739"/>
              <a:ext cx="637820" cy="253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MEK</a:t>
              </a:r>
            </a:p>
          </p:txBody>
        </p:sp>
        <p:cxnSp>
          <p:nvCxnSpPr>
            <p:cNvPr id="4041" name="Straight Arrow Connector 4040">
              <a:extLst>
                <a:ext uri="{FF2B5EF4-FFF2-40B4-BE49-F238E27FC236}">
                  <a16:creationId xmlns:a16="http://schemas.microsoft.com/office/drawing/2014/main" id="{BB17EF30-789B-291C-37B5-401A5D95DC7C}"/>
                </a:ext>
              </a:extLst>
            </p:cNvPr>
            <p:cNvCxnSpPr>
              <a:cxnSpLocks/>
            </p:cNvCxnSpPr>
            <p:nvPr/>
          </p:nvCxnSpPr>
          <p:spPr bwMode="auto">
            <a:xfrm>
              <a:off x="5435639" y="3679257"/>
              <a:ext cx="0" cy="132428"/>
            </a:xfrm>
            <a:prstGeom prst="straightConnector1">
              <a:avLst/>
            </a:prstGeom>
            <a:noFill/>
            <a:ln w="28575" cap="flat" cmpd="sng" algn="ctr">
              <a:solidFill>
                <a:schemeClr val="bg1"/>
              </a:solidFill>
              <a:prstDash val="solid"/>
              <a:round/>
              <a:headEnd type="none" w="med" len="med"/>
              <a:tailEnd type="triangle"/>
            </a:ln>
            <a:effectLst/>
          </p:spPr>
        </p:cxnSp>
        <p:cxnSp>
          <p:nvCxnSpPr>
            <p:cNvPr id="4042" name="Straight Arrow Connector 4041">
              <a:extLst>
                <a:ext uri="{FF2B5EF4-FFF2-40B4-BE49-F238E27FC236}">
                  <a16:creationId xmlns:a16="http://schemas.microsoft.com/office/drawing/2014/main" id="{DAD73328-9FF8-3315-17C3-2C9CC060B6A3}"/>
                </a:ext>
              </a:extLst>
            </p:cNvPr>
            <p:cNvCxnSpPr>
              <a:cxnSpLocks/>
            </p:cNvCxnSpPr>
            <p:nvPr/>
          </p:nvCxnSpPr>
          <p:spPr bwMode="auto">
            <a:xfrm>
              <a:off x="5435639" y="4057880"/>
              <a:ext cx="0" cy="132428"/>
            </a:xfrm>
            <a:prstGeom prst="straightConnector1">
              <a:avLst/>
            </a:prstGeom>
            <a:noFill/>
            <a:ln w="28575" cap="flat" cmpd="sng" algn="ctr">
              <a:solidFill>
                <a:schemeClr val="bg1"/>
              </a:solidFill>
              <a:prstDash val="solid"/>
              <a:round/>
              <a:headEnd type="none" w="med" len="med"/>
              <a:tailEnd type="triangle"/>
            </a:ln>
            <a:effectLst/>
          </p:spPr>
        </p:cxnSp>
        <p:cxnSp>
          <p:nvCxnSpPr>
            <p:cNvPr id="4043" name="Straight Arrow Connector 4042">
              <a:extLst>
                <a:ext uri="{FF2B5EF4-FFF2-40B4-BE49-F238E27FC236}">
                  <a16:creationId xmlns:a16="http://schemas.microsoft.com/office/drawing/2014/main" id="{654920AC-9152-950C-8E59-1AE73ACDA0AF}"/>
                </a:ext>
              </a:extLst>
            </p:cNvPr>
            <p:cNvCxnSpPr>
              <a:cxnSpLocks/>
            </p:cNvCxnSpPr>
            <p:nvPr/>
          </p:nvCxnSpPr>
          <p:spPr bwMode="auto">
            <a:xfrm>
              <a:off x="5435639" y="4442530"/>
              <a:ext cx="0" cy="132428"/>
            </a:xfrm>
            <a:prstGeom prst="straightConnector1">
              <a:avLst/>
            </a:prstGeom>
            <a:noFill/>
            <a:ln w="28575" cap="flat" cmpd="sng" algn="ctr">
              <a:solidFill>
                <a:schemeClr val="bg1"/>
              </a:solidFill>
              <a:prstDash val="solid"/>
              <a:round/>
              <a:headEnd type="none" w="med" len="med"/>
              <a:tailEnd type="triangle"/>
            </a:ln>
            <a:effectLst/>
          </p:spPr>
        </p:cxnSp>
        <p:cxnSp>
          <p:nvCxnSpPr>
            <p:cNvPr id="4044" name="Straight Arrow Connector 4043">
              <a:extLst>
                <a:ext uri="{FF2B5EF4-FFF2-40B4-BE49-F238E27FC236}">
                  <a16:creationId xmlns:a16="http://schemas.microsoft.com/office/drawing/2014/main" id="{5DF3F31E-D850-7DC2-90B3-A38C8E5CF377}"/>
                </a:ext>
              </a:extLst>
            </p:cNvPr>
            <p:cNvCxnSpPr>
              <a:cxnSpLocks/>
            </p:cNvCxnSpPr>
            <p:nvPr/>
          </p:nvCxnSpPr>
          <p:spPr bwMode="auto">
            <a:xfrm>
              <a:off x="3633804" y="3108960"/>
              <a:ext cx="0" cy="743207"/>
            </a:xfrm>
            <a:prstGeom prst="straightConnector1">
              <a:avLst/>
            </a:prstGeom>
            <a:noFill/>
            <a:ln w="28575" cap="flat" cmpd="sng" algn="ctr">
              <a:solidFill>
                <a:schemeClr val="bg1"/>
              </a:solidFill>
              <a:prstDash val="solid"/>
              <a:round/>
              <a:headEnd type="none" w="med" len="med"/>
              <a:tailEnd type="triangle"/>
            </a:ln>
            <a:effectLst/>
          </p:spPr>
        </p:cxnSp>
        <p:sp>
          <p:nvSpPr>
            <p:cNvPr id="4046" name="Rounded Rectangle 4045">
              <a:extLst>
                <a:ext uri="{FF2B5EF4-FFF2-40B4-BE49-F238E27FC236}">
                  <a16:creationId xmlns:a16="http://schemas.microsoft.com/office/drawing/2014/main" id="{2E94A562-20DD-D2B2-F8AC-8C897426AD85}"/>
                </a:ext>
              </a:extLst>
            </p:cNvPr>
            <p:cNvSpPr/>
            <p:nvPr/>
          </p:nvSpPr>
          <p:spPr bwMode="auto">
            <a:xfrm>
              <a:off x="352956" y="2714874"/>
              <a:ext cx="637821" cy="270933"/>
            </a:xfrm>
            <a:prstGeom prst="round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7" name="TextBox 4046">
              <a:extLst>
                <a:ext uri="{FF2B5EF4-FFF2-40B4-BE49-F238E27FC236}">
                  <a16:creationId xmlns:a16="http://schemas.microsoft.com/office/drawing/2014/main" id="{E6C15E7B-BD74-4716-D485-CFB4A7237C83}"/>
                </a:ext>
              </a:extLst>
            </p:cNvPr>
            <p:cNvSpPr txBox="1"/>
            <p:nvPr/>
          </p:nvSpPr>
          <p:spPr bwMode="auto">
            <a:xfrm>
              <a:off x="352955" y="2692298"/>
              <a:ext cx="637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JAK</a:t>
              </a:r>
            </a:p>
          </p:txBody>
        </p:sp>
        <p:cxnSp>
          <p:nvCxnSpPr>
            <p:cNvPr id="4048" name="Straight Arrow Connector 4047">
              <a:extLst>
                <a:ext uri="{FF2B5EF4-FFF2-40B4-BE49-F238E27FC236}">
                  <a16:creationId xmlns:a16="http://schemas.microsoft.com/office/drawing/2014/main" id="{8B6C48DE-8B3E-42FE-E0E2-6EA98CF7FCEA}"/>
                </a:ext>
              </a:extLst>
            </p:cNvPr>
            <p:cNvCxnSpPr>
              <a:cxnSpLocks/>
            </p:cNvCxnSpPr>
            <p:nvPr/>
          </p:nvCxnSpPr>
          <p:spPr bwMode="auto">
            <a:xfrm>
              <a:off x="647893" y="3036711"/>
              <a:ext cx="0" cy="806989"/>
            </a:xfrm>
            <a:prstGeom prst="straightConnector1">
              <a:avLst/>
            </a:prstGeom>
            <a:noFill/>
            <a:ln w="28575" cap="flat" cmpd="sng" algn="ctr">
              <a:solidFill>
                <a:schemeClr val="bg1"/>
              </a:solidFill>
              <a:prstDash val="solid"/>
              <a:round/>
              <a:headEnd type="none" w="med" len="med"/>
              <a:tailEnd type="triangle"/>
            </a:ln>
            <a:effectLst/>
          </p:spPr>
        </p:cxnSp>
        <p:sp>
          <p:nvSpPr>
            <p:cNvPr id="4094" name="Freeform 4093">
              <a:extLst>
                <a:ext uri="{FF2B5EF4-FFF2-40B4-BE49-F238E27FC236}">
                  <a16:creationId xmlns:a16="http://schemas.microsoft.com/office/drawing/2014/main" id="{FE9F691B-A999-1B00-EDC0-C91801A01A16}"/>
                </a:ext>
              </a:extLst>
            </p:cNvPr>
            <p:cNvSpPr/>
            <p:nvPr/>
          </p:nvSpPr>
          <p:spPr bwMode="auto">
            <a:xfrm>
              <a:off x="1941689" y="2867377"/>
              <a:ext cx="1128890" cy="214490"/>
            </a:xfrm>
            <a:custGeom>
              <a:avLst/>
              <a:gdLst>
                <a:gd name="connsiteX0" fmla="*/ 0 w 903112"/>
                <a:gd name="connsiteY0" fmla="*/ 0 h 1490134"/>
                <a:gd name="connsiteX1" fmla="*/ 0 w 903112"/>
                <a:gd name="connsiteY1" fmla="*/ 1490134 h 1490134"/>
                <a:gd name="connsiteX2" fmla="*/ 112889 w 903112"/>
                <a:gd name="connsiteY2" fmla="*/ 1490134 h 1490134"/>
                <a:gd name="connsiteX3" fmla="*/ 903112 w 903112"/>
                <a:gd name="connsiteY3" fmla="*/ 1490134 h 1490134"/>
              </a:gdLst>
              <a:ahLst/>
              <a:cxnLst>
                <a:cxn ang="0">
                  <a:pos x="connsiteX0" y="connsiteY0"/>
                </a:cxn>
                <a:cxn ang="0">
                  <a:pos x="connsiteX1" y="connsiteY1"/>
                </a:cxn>
                <a:cxn ang="0">
                  <a:pos x="connsiteX2" y="connsiteY2"/>
                </a:cxn>
                <a:cxn ang="0">
                  <a:pos x="connsiteX3" y="connsiteY3"/>
                </a:cxn>
              </a:cxnLst>
              <a:rect l="l" t="t" r="r" b="b"/>
              <a:pathLst>
                <a:path w="903112" h="1490134">
                  <a:moveTo>
                    <a:pt x="0" y="0"/>
                  </a:moveTo>
                  <a:lnTo>
                    <a:pt x="0" y="1490134"/>
                  </a:lnTo>
                  <a:lnTo>
                    <a:pt x="112889" y="1490134"/>
                  </a:lnTo>
                  <a:lnTo>
                    <a:pt x="903112" y="1490134"/>
                  </a:lnTo>
                </a:path>
              </a:pathLst>
            </a:custGeom>
            <a:noFill/>
            <a:ln w="28575">
              <a:solidFill>
                <a:schemeClr val="bg1"/>
              </a:solidFill>
              <a:prstDash val="solid"/>
              <a:miter lim="800000"/>
              <a:headEnd type="none" w="med" len="med"/>
              <a:tailEnd type="triangle" w="med" len="med"/>
            </a:ln>
          </p:spPr>
          <p:txBody>
            <a:bodyPr rtlCol="0" anchor="ctr"/>
            <a:lstStyle/>
            <a:p>
              <a:pPr algn="ctr"/>
              <a:endParaRPr lang="en-US"/>
            </a:p>
          </p:txBody>
        </p:sp>
        <p:grpSp>
          <p:nvGrpSpPr>
            <p:cNvPr id="4098" name="Group 4097">
              <a:extLst>
                <a:ext uri="{FF2B5EF4-FFF2-40B4-BE49-F238E27FC236}">
                  <a16:creationId xmlns:a16="http://schemas.microsoft.com/office/drawing/2014/main" id="{CB0967C6-B5FB-94D8-6CE7-2A7873EAE986}"/>
                </a:ext>
              </a:extLst>
            </p:cNvPr>
            <p:cNvGrpSpPr/>
            <p:nvPr/>
          </p:nvGrpSpPr>
          <p:grpSpPr>
            <a:xfrm>
              <a:off x="1645532" y="2697944"/>
              <a:ext cx="637822" cy="307777"/>
              <a:chOff x="1261710" y="2697944"/>
              <a:chExt cx="637822" cy="307777"/>
            </a:xfrm>
          </p:grpSpPr>
          <p:sp>
            <p:nvSpPr>
              <p:cNvPr id="4095" name="Rounded Rectangle 4094">
                <a:extLst>
                  <a:ext uri="{FF2B5EF4-FFF2-40B4-BE49-F238E27FC236}">
                    <a16:creationId xmlns:a16="http://schemas.microsoft.com/office/drawing/2014/main" id="{5A64633C-8F9C-F945-AA1D-7C88E54CA2FE}"/>
                  </a:ext>
                </a:extLst>
              </p:cNvPr>
              <p:cNvSpPr/>
              <p:nvPr/>
            </p:nvSpPr>
            <p:spPr bwMode="auto">
              <a:xfrm>
                <a:off x="1261711" y="2720518"/>
                <a:ext cx="637821" cy="270933"/>
              </a:xfrm>
              <a:prstGeom prst="round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6" name="TextBox 4095">
                <a:extLst>
                  <a:ext uri="{FF2B5EF4-FFF2-40B4-BE49-F238E27FC236}">
                    <a16:creationId xmlns:a16="http://schemas.microsoft.com/office/drawing/2014/main" id="{E444AA69-794C-28A1-5F52-C3FD0A53E2F2}"/>
                  </a:ext>
                </a:extLst>
              </p:cNvPr>
              <p:cNvSpPr txBox="1"/>
              <p:nvPr/>
            </p:nvSpPr>
            <p:spPr bwMode="auto">
              <a:xfrm>
                <a:off x="1261710" y="2697944"/>
                <a:ext cx="637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SRC</a:t>
                </a:r>
              </a:p>
            </p:txBody>
          </p:sp>
        </p:grpSp>
        <p:grpSp>
          <p:nvGrpSpPr>
            <p:cNvPr id="4099" name="Group 4098">
              <a:extLst>
                <a:ext uri="{FF2B5EF4-FFF2-40B4-BE49-F238E27FC236}">
                  <a16:creationId xmlns:a16="http://schemas.microsoft.com/office/drawing/2014/main" id="{C441B023-B10E-019B-0916-04D73A0DECA9}"/>
                </a:ext>
              </a:extLst>
            </p:cNvPr>
            <p:cNvGrpSpPr/>
            <p:nvPr/>
          </p:nvGrpSpPr>
          <p:grpSpPr>
            <a:xfrm>
              <a:off x="3107443" y="2698045"/>
              <a:ext cx="877535" cy="383822"/>
              <a:chOff x="1227843" y="2720518"/>
              <a:chExt cx="877535" cy="457305"/>
            </a:xfrm>
          </p:grpSpPr>
          <p:sp>
            <p:nvSpPr>
              <p:cNvPr id="4100" name="Rounded Rectangle 4099">
                <a:extLst>
                  <a:ext uri="{FF2B5EF4-FFF2-40B4-BE49-F238E27FC236}">
                    <a16:creationId xmlns:a16="http://schemas.microsoft.com/office/drawing/2014/main" id="{A11F9469-D01C-C7E6-454B-92B3638511E8}"/>
                  </a:ext>
                </a:extLst>
              </p:cNvPr>
              <p:cNvSpPr/>
              <p:nvPr/>
            </p:nvSpPr>
            <p:spPr bwMode="auto">
              <a:xfrm>
                <a:off x="1261711" y="2720518"/>
                <a:ext cx="843667" cy="457305"/>
              </a:xfrm>
              <a:prstGeom prst="round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1" name="TextBox 4100">
                <a:extLst>
                  <a:ext uri="{FF2B5EF4-FFF2-40B4-BE49-F238E27FC236}">
                    <a16:creationId xmlns:a16="http://schemas.microsoft.com/office/drawing/2014/main" id="{B1F6FB4D-C8A2-30F0-C4FF-E7243B93BC29}"/>
                  </a:ext>
                </a:extLst>
              </p:cNvPr>
              <p:cNvSpPr txBox="1"/>
              <p:nvPr/>
            </p:nvSpPr>
            <p:spPr bwMode="auto">
              <a:xfrm>
                <a:off x="1227843" y="2761355"/>
                <a:ext cx="637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P13K</a:t>
                </a:r>
              </a:p>
            </p:txBody>
          </p:sp>
        </p:grpSp>
        <p:grpSp>
          <p:nvGrpSpPr>
            <p:cNvPr id="4104" name="Group 4103">
              <a:extLst>
                <a:ext uri="{FF2B5EF4-FFF2-40B4-BE49-F238E27FC236}">
                  <a16:creationId xmlns:a16="http://schemas.microsoft.com/office/drawing/2014/main" id="{9B883787-63E1-4246-91F9-00E06DC31291}"/>
                </a:ext>
              </a:extLst>
            </p:cNvPr>
            <p:cNvGrpSpPr/>
            <p:nvPr/>
          </p:nvGrpSpPr>
          <p:grpSpPr>
            <a:xfrm>
              <a:off x="3722688" y="2647653"/>
              <a:ext cx="637820" cy="307777"/>
              <a:chOff x="4264554" y="-1303458"/>
              <a:chExt cx="637820" cy="307777"/>
            </a:xfrm>
          </p:grpSpPr>
          <p:sp>
            <p:nvSpPr>
              <p:cNvPr id="4102" name="Rounded Rectangle 4101">
                <a:extLst>
                  <a:ext uri="{FF2B5EF4-FFF2-40B4-BE49-F238E27FC236}">
                    <a16:creationId xmlns:a16="http://schemas.microsoft.com/office/drawing/2014/main" id="{BD657707-4003-C23F-8011-ABD25A546364}"/>
                  </a:ext>
                </a:extLst>
              </p:cNvPr>
              <p:cNvSpPr/>
              <p:nvPr/>
            </p:nvSpPr>
            <p:spPr bwMode="auto">
              <a:xfrm>
                <a:off x="4267200" y="-1253067"/>
                <a:ext cx="620889" cy="214489"/>
              </a:xfrm>
              <a:prstGeom prst="roundRect">
                <a:avLst>
                  <a:gd name="adj" fmla="val 50000"/>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3" name="TextBox 4102">
                <a:extLst>
                  <a:ext uri="{FF2B5EF4-FFF2-40B4-BE49-F238E27FC236}">
                    <a16:creationId xmlns:a16="http://schemas.microsoft.com/office/drawing/2014/main" id="{581B390E-6976-E731-DCE7-8AF59C474618}"/>
                  </a:ext>
                </a:extLst>
              </p:cNvPr>
              <p:cNvSpPr txBox="1"/>
              <p:nvPr/>
            </p:nvSpPr>
            <p:spPr bwMode="auto">
              <a:xfrm>
                <a:off x="4264554" y="-1303458"/>
                <a:ext cx="637820"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p85</a:t>
                </a:r>
              </a:p>
            </p:txBody>
          </p:sp>
        </p:grpSp>
        <p:grpSp>
          <p:nvGrpSpPr>
            <p:cNvPr id="4105" name="Group 4104">
              <a:extLst>
                <a:ext uri="{FF2B5EF4-FFF2-40B4-BE49-F238E27FC236}">
                  <a16:creationId xmlns:a16="http://schemas.microsoft.com/office/drawing/2014/main" id="{AA31740A-090E-AD6F-AFEA-317A3F30979F}"/>
                </a:ext>
              </a:extLst>
            </p:cNvPr>
            <p:cNvGrpSpPr/>
            <p:nvPr/>
          </p:nvGrpSpPr>
          <p:grpSpPr>
            <a:xfrm>
              <a:off x="3581576" y="2856498"/>
              <a:ext cx="764646" cy="307777"/>
              <a:chOff x="4264553" y="-1303458"/>
              <a:chExt cx="764646" cy="307777"/>
            </a:xfrm>
          </p:grpSpPr>
          <p:sp>
            <p:nvSpPr>
              <p:cNvPr id="4106" name="Rounded Rectangle 4105">
                <a:extLst>
                  <a:ext uri="{FF2B5EF4-FFF2-40B4-BE49-F238E27FC236}">
                    <a16:creationId xmlns:a16="http://schemas.microsoft.com/office/drawing/2014/main" id="{794E4269-C20E-A705-8003-D2F6E962B830}"/>
                  </a:ext>
                </a:extLst>
              </p:cNvPr>
              <p:cNvSpPr/>
              <p:nvPr/>
            </p:nvSpPr>
            <p:spPr bwMode="auto">
              <a:xfrm>
                <a:off x="4267200" y="-1253066"/>
                <a:ext cx="761999" cy="208844"/>
              </a:xfrm>
              <a:prstGeom prst="roundRect">
                <a:avLst>
                  <a:gd name="adj" fmla="val 50000"/>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7" name="TextBox 4106">
                <a:extLst>
                  <a:ext uri="{FF2B5EF4-FFF2-40B4-BE49-F238E27FC236}">
                    <a16:creationId xmlns:a16="http://schemas.microsoft.com/office/drawing/2014/main" id="{7B3FBBCD-8FA9-D13F-C694-032877300AFB}"/>
                  </a:ext>
                </a:extLst>
              </p:cNvPr>
              <p:cNvSpPr txBox="1"/>
              <p:nvPr/>
            </p:nvSpPr>
            <p:spPr bwMode="auto">
              <a:xfrm>
                <a:off x="4264553" y="-1303458"/>
                <a:ext cx="730779"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p110β</a:t>
                </a:r>
              </a:p>
            </p:txBody>
          </p:sp>
        </p:grpSp>
        <p:grpSp>
          <p:nvGrpSpPr>
            <p:cNvPr id="4117" name="Group 4116">
              <a:extLst>
                <a:ext uri="{FF2B5EF4-FFF2-40B4-BE49-F238E27FC236}">
                  <a16:creationId xmlns:a16="http://schemas.microsoft.com/office/drawing/2014/main" id="{A4DE7091-3F1D-D11A-D597-0CAD381B36B2}"/>
                </a:ext>
              </a:extLst>
            </p:cNvPr>
            <p:cNvGrpSpPr/>
            <p:nvPr/>
          </p:nvGrpSpPr>
          <p:grpSpPr>
            <a:xfrm flipH="1">
              <a:off x="4023080" y="1507991"/>
              <a:ext cx="634995" cy="1483565"/>
              <a:chOff x="7224259" y="-1856098"/>
              <a:chExt cx="634995" cy="1483565"/>
            </a:xfrm>
            <a:solidFill>
              <a:schemeClr val="tx2"/>
            </a:solidFill>
          </p:grpSpPr>
          <p:sp>
            <p:nvSpPr>
              <p:cNvPr id="4118" name="Rounded Rectangle 4117">
                <a:extLst>
                  <a:ext uri="{FF2B5EF4-FFF2-40B4-BE49-F238E27FC236}">
                    <a16:creationId xmlns:a16="http://schemas.microsoft.com/office/drawing/2014/main" id="{F06127EB-5100-72D9-23CB-268529ADEFF6}"/>
                  </a:ext>
                </a:extLst>
              </p:cNvPr>
              <p:cNvSpPr/>
              <p:nvPr/>
            </p:nvSpPr>
            <p:spPr bwMode="auto">
              <a:xfrm>
                <a:off x="7292622" y="-1151467"/>
                <a:ext cx="79022" cy="778934"/>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9" name="Rounded Rectangle 4118">
                <a:extLst>
                  <a:ext uri="{FF2B5EF4-FFF2-40B4-BE49-F238E27FC236}">
                    <a16:creationId xmlns:a16="http://schemas.microsoft.com/office/drawing/2014/main" id="{D617EA3A-5A5D-C1B6-E80C-238ED64DBFC5}"/>
                  </a:ext>
                </a:extLst>
              </p:cNvPr>
              <p:cNvSpPr/>
              <p:nvPr/>
            </p:nvSpPr>
            <p:spPr bwMode="auto">
              <a:xfrm>
                <a:off x="7236178" y="-812800"/>
                <a:ext cx="203200" cy="349956"/>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0" name="Freeform 4119">
                <a:extLst>
                  <a:ext uri="{FF2B5EF4-FFF2-40B4-BE49-F238E27FC236}">
                    <a16:creationId xmlns:a16="http://schemas.microsoft.com/office/drawing/2014/main" id="{8C2F7E57-9838-9E29-3827-8DDA05F8EA6C}"/>
                  </a:ext>
                </a:extLst>
              </p:cNvPr>
              <p:cNvSpPr/>
              <p:nvPr/>
            </p:nvSpPr>
            <p:spPr bwMode="auto">
              <a:xfrm>
                <a:off x="7224259" y="-1856098"/>
                <a:ext cx="634995" cy="729684"/>
              </a:xfrm>
              <a:custGeom>
                <a:avLst/>
                <a:gdLst>
                  <a:gd name="connsiteX0" fmla="*/ 5701 w 621630"/>
                  <a:gd name="connsiteY0" fmla="*/ 666825 h 727129"/>
                  <a:gd name="connsiteX1" fmla="*/ 76040 w 621630"/>
                  <a:gd name="connsiteY1" fmla="*/ 725440 h 727129"/>
                  <a:gd name="connsiteX2" fmla="*/ 222578 w 621630"/>
                  <a:gd name="connsiteY2" fmla="*/ 701994 h 727129"/>
                  <a:gd name="connsiteX3" fmla="*/ 234301 w 621630"/>
                  <a:gd name="connsiteY3" fmla="*/ 608209 h 727129"/>
                  <a:gd name="connsiteX4" fmla="*/ 328086 w 621630"/>
                  <a:gd name="connsiteY4" fmla="*/ 438225 h 727129"/>
                  <a:gd name="connsiteX5" fmla="*/ 433594 w 621630"/>
                  <a:gd name="connsiteY5" fmla="*/ 326855 h 727129"/>
                  <a:gd name="connsiteX6" fmla="*/ 427732 w 621630"/>
                  <a:gd name="connsiteY6" fmla="*/ 250655 h 727129"/>
                  <a:gd name="connsiteX7" fmla="*/ 333948 w 621630"/>
                  <a:gd name="connsiteY7" fmla="*/ 227209 h 727129"/>
                  <a:gd name="connsiteX8" fmla="*/ 263609 w 621630"/>
                  <a:gd name="connsiteY8" fmla="*/ 203763 h 727129"/>
                  <a:gd name="connsiteX9" fmla="*/ 281194 w 621630"/>
                  <a:gd name="connsiteY9" fmla="*/ 145148 h 727129"/>
                  <a:gd name="connsiteX10" fmla="*/ 345671 w 621630"/>
                  <a:gd name="connsiteY10" fmla="*/ 127563 h 727129"/>
                  <a:gd name="connsiteX11" fmla="*/ 421871 w 621630"/>
                  <a:gd name="connsiteY11" fmla="*/ 168594 h 727129"/>
                  <a:gd name="connsiteX12" fmla="*/ 509794 w 621630"/>
                  <a:gd name="connsiteY12" fmla="*/ 221348 h 727129"/>
                  <a:gd name="connsiteX13" fmla="*/ 615301 w 621630"/>
                  <a:gd name="connsiteY13" fmla="*/ 186179 h 727129"/>
                  <a:gd name="connsiteX14" fmla="*/ 591855 w 621630"/>
                  <a:gd name="connsiteY14" fmla="*/ 86532 h 727129"/>
                  <a:gd name="connsiteX15" fmla="*/ 445317 w 621630"/>
                  <a:gd name="connsiteY15" fmla="*/ 10332 h 727129"/>
                  <a:gd name="connsiteX16" fmla="*/ 281194 w 621630"/>
                  <a:gd name="connsiteY16" fmla="*/ 4471 h 727129"/>
                  <a:gd name="connsiteX17" fmla="*/ 111209 w 621630"/>
                  <a:gd name="connsiteY17" fmla="*/ 45502 h 727129"/>
                  <a:gd name="connsiteX18" fmla="*/ 58455 w 621630"/>
                  <a:gd name="connsiteY18" fmla="*/ 109979 h 727129"/>
                  <a:gd name="connsiteX19" fmla="*/ 5701 w 621630"/>
                  <a:gd name="connsiteY19" fmla="*/ 109979 h 727129"/>
                  <a:gd name="connsiteX20" fmla="*/ 5701 w 621630"/>
                  <a:gd name="connsiteY20" fmla="*/ 168594 h 727129"/>
                  <a:gd name="connsiteX21" fmla="*/ 40871 w 621630"/>
                  <a:gd name="connsiteY21" fmla="*/ 168594 h 727129"/>
                  <a:gd name="connsiteX22" fmla="*/ 40871 w 621630"/>
                  <a:gd name="connsiteY22" fmla="*/ 244794 h 727129"/>
                  <a:gd name="connsiteX23" fmla="*/ 158101 w 621630"/>
                  <a:gd name="connsiteY23" fmla="*/ 332717 h 727129"/>
                  <a:gd name="connsiteX24" fmla="*/ 76040 w 621630"/>
                  <a:gd name="connsiteY24" fmla="*/ 438225 h 727129"/>
                  <a:gd name="connsiteX25" fmla="*/ 11563 w 621630"/>
                  <a:gd name="connsiteY25" fmla="*/ 596486 h 727129"/>
                  <a:gd name="connsiteX26" fmla="*/ 5701 w 621630"/>
                  <a:gd name="connsiteY26" fmla="*/ 666825 h 727129"/>
                  <a:gd name="connsiteX0" fmla="*/ 5701 w 621630"/>
                  <a:gd name="connsiteY0" fmla="*/ 671412 h 731716"/>
                  <a:gd name="connsiteX1" fmla="*/ 76040 w 621630"/>
                  <a:gd name="connsiteY1" fmla="*/ 730027 h 731716"/>
                  <a:gd name="connsiteX2" fmla="*/ 222578 w 621630"/>
                  <a:gd name="connsiteY2" fmla="*/ 706581 h 731716"/>
                  <a:gd name="connsiteX3" fmla="*/ 234301 w 621630"/>
                  <a:gd name="connsiteY3" fmla="*/ 612796 h 731716"/>
                  <a:gd name="connsiteX4" fmla="*/ 328086 w 621630"/>
                  <a:gd name="connsiteY4" fmla="*/ 442812 h 731716"/>
                  <a:gd name="connsiteX5" fmla="*/ 433594 w 621630"/>
                  <a:gd name="connsiteY5" fmla="*/ 331442 h 731716"/>
                  <a:gd name="connsiteX6" fmla="*/ 427732 w 621630"/>
                  <a:gd name="connsiteY6" fmla="*/ 255242 h 731716"/>
                  <a:gd name="connsiteX7" fmla="*/ 333948 w 621630"/>
                  <a:gd name="connsiteY7" fmla="*/ 231796 h 731716"/>
                  <a:gd name="connsiteX8" fmla="*/ 263609 w 621630"/>
                  <a:gd name="connsiteY8" fmla="*/ 208350 h 731716"/>
                  <a:gd name="connsiteX9" fmla="*/ 281194 w 621630"/>
                  <a:gd name="connsiteY9" fmla="*/ 149735 h 731716"/>
                  <a:gd name="connsiteX10" fmla="*/ 345671 w 621630"/>
                  <a:gd name="connsiteY10" fmla="*/ 132150 h 731716"/>
                  <a:gd name="connsiteX11" fmla="*/ 421871 w 621630"/>
                  <a:gd name="connsiteY11" fmla="*/ 173181 h 731716"/>
                  <a:gd name="connsiteX12" fmla="*/ 509794 w 621630"/>
                  <a:gd name="connsiteY12" fmla="*/ 225935 h 731716"/>
                  <a:gd name="connsiteX13" fmla="*/ 615301 w 621630"/>
                  <a:gd name="connsiteY13" fmla="*/ 190766 h 731716"/>
                  <a:gd name="connsiteX14" fmla="*/ 591855 w 621630"/>
                  <a:gd name="connsiteY14" fmla="*/ 91119 h 731716"/>
                  <a:gd name="connsiteX15" fmla="*/ 445317 w 621630"/>
                  <a:gd name="connsiteY15" fmla="*/ 14919 h 731716"/>
                  <a:gd name="connsiteX16" fmla="*/ 281194 w 621630"/>
                  <a:gd name="connsiteY16" fmla="*/ 9058 h 731716"/>
                  <a:gd name="connsiteX17" fmla="*/ 58455 w 621630"/>
                  <a:gd name="connsiteY17" fmla="*/ 114566 h 731716"/>
                  <a:gd name="connsiteX18" fmla="*/ 5701 w 621630"/>
                  <a:gd name="connsiteY18" fmla="*/ 114566 h 731716"/>
                  <a:gd name="connsiteX19" fmla="*/ 5701 w 621630"/>
                  <a:gd name="connsiteY19" fmla="*/ 173181 h 731716"/>
                  <a:gd name="connsiteX20" fmla="*/ 40871 w 621630"/>
                  <a:gd name="connsiteY20" fmla="*/ 173181 h 731716"/>
                  <a:gd name="connsiteX21" fmla="*/ 40871 w 621630"/>
                  <a:gd name="connsiteY21" fmla="*/ 249381 h 731716"/>
                  <a:gd name="connsiteX22" fmla="*/ 158101 w 621630"/>
                  <a:gd name="connsiteY22" fmla="*/ 337304 h 731716"/>
                  <a:gd name="connsiteX23" fmla="*/ 76040 w 621630"/>
                  <a:gd name="connsiteY23" fmla="*/ 442812 h 731716"/>
                  <a:gd name="connsiteX24" fmla="*/ 11563 w 621630"/>
                  <a:gd name="connsiteY24" fmla="*/ 601073 h 731716"/>
                  <a:gd name="connsiteX25" fmla="*/ 5701 w 621630"/>
                  <a:gd name="connsiteY25" fmla="*/ 671412 h 731716"/>
                  <a:gd name="connsiteX0" fmla="*/ 5701 w 621630"/>
                  <a:gd name="connsiteY0" fmla="*/ 665812 h 726116"/>
                  <a:gd name="connsiteX1" fmla="*/ 76040 w 621630"/>
                  <a:gd name="connsiteY1" fmla="*/ 724427 h 726116"/>
                  <a:gd name="connsiteX2" fmla="*/ 222578 w 621630"/>
                  <a:gd name="connsiteY2" fmla="*/ 700981 h 726116"/>
                  <a:gd name="connsiteX3" fmla="*/ 234301 w 621630"/>
                  <a:gd name="connsiteY3" fmla="*/ 607196 h 726116"/>
                  <a:gd name="connsiteX4" fmla="*/ 328086 w 621630"/>
                  <a:gd name="connsiteY4" fmla="*/ 437212 h 726116"/>
                  <a:gd name="connsiteX5" fmla="*/ 433594 w 621630"/>
                  <a:gd name="connsiteY5" fmla="*/ 325842 h 726116"/>
                  <a:gd name="connsiteX6" fmla="*/ 427732 w 621630"/>
                  <a:gd name="connsiteY6" fmla="*/ 249642 h 726116"/>
                  <a:gd name="connsiteX7" fmla="*/ 333948 w 621630"/>
                  <a:gd name="connsiteY7" fmla="*/ 226196 h 726116"/>
                  <a:gd name="connsiteX8" fmla="*/ 263609 w 621630"/>
                  <a:gd name="connsiteY8" fmla="*/ 202750 h 726116"/>
                  <a:gd name="connsiteX9" fmla="*/ 281194 w 621630"/>
                  <a:gd name="connsiteY9" fmla="*/ 144135 h 726116"/>
                  <a:gd name="connsiteX10" fmla="*/ 345671 w 621630"/>
                  <a:gd name="connsiteY10" fmla="*/ 126550 h 726116"/>
                  <a:gd name="connsiteX11" fmla="*/ 421871 w 621630"/>
                  <a:gd name="connsiteY11" fmla="*/ 167581 h 726116"/>
                  <a:gd name="connsiteX12" fmla="*/ 509794 w 621630"/>
                  <a:gd name="connsiteY12" fmla="*/ 220335 h 726116"/>
                  <a:gd name="connsiteX13" fmla="*/ 615301 w 621630"/>
                  <a:gd name="connsiteY13" fmla="*/ 185166 h 726116"/>
                  <a:gd name="connsiteX14" fmla="*/ 591855 w 621630"/>
                  <a:gd name="connsiteY14" fmla="*/ 85519 h 726116"/>
                  <a:gd name="connsiteX15" fmla="*/ 445317 w 621630"/>
                  <a:gd name="connsiteY15" fmla="*/ 9319 h 726116"/>
                  <a:gd name="connsiteX16" fmla="*/ 281194 w 621630"/>
                  <a:gd name="connsiteY16" fmla="*/ 3458 h 726116"/>
                  <a:gd name="connsiteX17" fmla="*/ 58455 w 621630"/>
                  <a:gd name="connsiteY17" fmla="*/ 108966 h 726116"/>
                  <a:gd name="connsiteX18" fmla="*/ 5701 w 621630"/>
                  <a:gd name="connsiteY18" fmla="*/ 108966 h 726116"/>
                  <a:gd name="connsiteX19" fmla="*/ 5701 w 621630"/>
                  <a:gd name="connsiteY19" fmla="*/ 167581 h 726116"/>
                  <a:gd name="connsiteX20" fmla="*/ 40871 w 621630"/>
                  <a:gd name="connsiteY20" fmla="*/ 167581 h 726116"/>
                  <a:gd name="connsiteX21" fmla="*/ 40871 w 621630"/>
                  <a:gd name="connsiteY21" fmla="*/ 243781 h 726116"/>
                  <a:gd name="connsiteX22" fmla="*/ 158101 w 621630"/>
                  <a:gd name="connsiteY22" fmla="*/ 331704 h 726116"/>
                  <a:gd name="connsiteX23" fmla="*/ 76040 w 621630"/>
                  <a:gd name="connsiteY23" fmla="*/ 437212 h 726116"/>
                  <a:gd name="connsiteX24" fmla="*/ 11563 w 621630"/>
                  <a:gd name="connsiteY24" fmla="*/ 595473 h 726116"/>
                  <a:gd name="connsiteX25" fmla="*/ 5701 w 621630"/>
                  <a:gd name="connsiteY25" fmla="*/ 665812 h 726116"/>
                  <a:gd name="connsiteX0" fmla="*/ 5701 w 621630"/>
                  <a:gd name="connsiteY0" fmla="*/ 656706 h 717010"/>
                  <a:gd name="connsiteX1" fmla="*/ 76040 w 621630"/>
                  <a:gd name="connsiteY1" fmla="*/ 715321 h 717010"/>
                  <a:gd name="connsiteX2" fmla="*/ 222578 w 621630"/>
                  <a:gd name="connsiteY2" fmla="*/ 691875 h 717010"/>
                  <a:gd name="connsiteX3" fmla="*/ 234301 w 621630"/>
                  <a:gd name="connsiteY3" fmla="*/ 598090 h 717010"/>
                  <a:gd name="connsiteX4" fmla="*/ 328086 w 621630"/>
                  <a:gd name="connsiteY4" fmla="*/ 428106 h 717010"/>
                  <a:gd name="connsiteX5" fmla="*/ 433594 w 621630"/>
                  <a:gd name="connsiteY5" fmla="*/ 316736 h 717010"/>
                  <a:gd name="connsiteX6" fmla="*/ 427732 w 621630"/>
                  <a:gd name="connsiteY6" fmla="*/ 240536 h 717010"/>
                  <a:gd name="connsiteX7" fmla="*/ 333948 w 621630"/>
                  <a:gd name="connsiteY7" fmla="*/ 217090 h 717010"/>
                  <a:gd name="connsiteX8" fmla="*/ 263609 w 621630"/>
                  <a:gd name="connsiteY8" fmla="*/ 193644 h 717010"/>
                  <a:gd name="connsiteX9" fmla="*/ 281194 w 621630"/>
                  <a:gd name="connsiteY9" fmla="*/ 135029 h 717010"/>
                  <a:gd name="connsiteX10" fmla="*/ 345671 w 621630"/>
                  <a:gd name="connsiteY10" fmla="*/ 117444 h 717010"/>
                  <a:gd name="connsiteX11" fmla="*/ 421871 w 621630"/>
                  <a:gd name="connsiteY11" fmla="*/ 158475 h 717010"/>
                  <a:gd name="connsiteX12" fmla="*/ 509794 w 621630"/>
                  <a:gd name="connsiteY12" fmla="*/ 211229 h 717010"/>
                  <a:gd name="connsiteX13" fmla="*/ 615301 w 621630"/>
                  <a:gd name="connsiteY13" fmla="*/ 176060 h 717010"/>
                  <a:gd name="connsiteX14" fmla="*/ 591855 w 621630"/>
                  <a:gd name="connsiteY14" fmla="*/ 76413 h 717010"/>
                  <a:gd name="connsiteX15" fmla="*/ 445317 w 621630"/>
                  <a:gd name="connsiteY15" fmla="*/ 213 h 717010"/>
                  <a:gd name="connsiteX16" fmla="*/ 58455 w 621630"/>
                  <a:gd name="connsiteY16" fmla="*/ 99860 h 717010"/>
                  <a:gd name="connsiteX17" fmla="*/ 5701 w 621630"/>
                  <a:gd name="connsiteY17" fmla="*/ 99860 h 717010"/>
                  <a:gd name="connsiteX18" fmla="*/ 5701 w 621630"/>
                  <a:gd name="connsiteY18" fmla="*/ 158475 h 717010"/>
                  <a:gd name="connsiteX19" fmla="*/ 40871 w 621630"/>
                  <a:gd name="connsiteY19" fmla="*/ 158475 h 717010"/>
                  <a:gd name="connsiteX20" fmla="*/ 40871 w 621630"/>
                  <a:gd name="connsiteY20" fmla="*/ 234675 h 717010"/>
                  <a:gd name="connsiteX21" fmla="*/ 158101 w 621630"/>
                  <a:gd name="connsiteY21" fmla="*/ 322598 h 717010"/>
                  <a:gd name="connsiteX22" fmla="*/ 76040 w 621630"/>
                  <a:gd name="connsiteY22" fmla="*/ 428106 h 717010"/>
                  <a:gd name="connsiteX23" fmla="*/ 11563 w 621630"/>
                  <a:gd name="connsiteY23" fmla="*/ 586367 h 717010"/>
                  <a:gd name="connsiteX24" fmla="*/ 5701 w 621630"/>
                  <a:gd name="connsiteY24" fmla="*/ 656706 h 717010"/>
                  <a:gd name="connsiteX0" fmla="*/ 5701 w 621630"/>
                  <a:gd name="connsiteY0" fmla="*/ 671310 h 731614"/>
                  <a:gd name="connsiteX1" fmla="*/ 76040 w 621630"/>
                  <a:gd name="connsiteY1" fmla="*/ 729925 h 731614"/>
                  <a:gd name="connsiteX2" fmla="*/ 222578 w 621630"/>
                  <a:gd name="connsiteY2" fmla="*/ 706479 h 731614"/>
                  <a:gd name="connsiteX3" fmla="*/ 234301 w 621630"/>
                  <a:gd name="connsiteY3" fmla="*/ 612694 h 731614"/>
                  <a:gd name="connsiteX4" fmla="*/ 328086 w 621630"/>
                  <a:gd name="connsiteY4" fmla="*/ 442710 h 731614"/>
                  <a:gd name="connsiteX5" fmla="*/ 433594 w 621630"/>
                  <a:gd name="connsiteY5" fmla="*/ 331340 h 731614"/>
                  <a:gd name="connsiteX6" fmla="*/ 427732 w 621630"/>
                  <a:gd name="connsiteY6" fmla="*/ 255140 h 731614"/>
                  <a:gd name="connsiteX7" fmla="*/ 333948 w 621630"/>
                  <a:gd name="connsiteY7" fmla="*/ 231694 h 731614"/>
                  <a:gd name="connsiteX8" fmla="*/ 263609 w 621630"/>
                  <a:gd name="connsiteY8" fmla="*/ 208248 h 731614"/>
                  <a:gd name="connsiteX9" fmla="*/ 281194 w 621630"/>
                  <a:gd name="connsiteY9" fmla="*/ 149633 h 731614"/>
                  <a:gd name="connsiteX10" fmla="*/ 345671 w 621630"/>
                  <a:gd name="connsiteY10" fmla="*/ 132048 h 731614"/>
                  <a:gd name="connsiteX11" fmla="*/ 421871 w 621630"/>
                  <a:gd name="connsiteY11" fmla="*/ 173079 h 731614"/>
                  <a:gd name="connsiteX12" fmla="*/ 509794 w 621630"/>
                  <a:gd name="connsiteY12" fmla="*/ 225833 h 731614"/>
                  <a:gd name="connsiteX13" fmla="*/ 615301 w 621630"/>
                  <a:gd name="connsiteY13" fmla="*/ 190664 h 731614"/>
                  <a:gd name="connsiteX14" fmla="*/ 591855 w 621630"/>
                  <a:gd name="connsiteY14" fmla="*/ 91017 h 731614"/>
                  <a:gd name="connsiteX15" fmla="*/ 445317 w 621630"/>
                  <a:gd name="connsiteY15" fmla="*/ 14817 h 731614"/>
                  <a:gd name="connsiteX16" fmla="*/ 58455 w 621630"/>
                  <a:gd name="connsiteY16" fmla="*/ 114464 h 731614"/>
                  <a:gd name="connsiteX17" fmla="*/ 5701 w 621630"/>
                  <a:gd name="connsiteY17" fmla="*/ 114464 h 731614"/>
                  <a:gd name="connsiteX18" fmla="*/ 5701 w 621630"/>
                  <a:gd name="connsiteY18" fmla="*/ 173079 h 731614"/>
                  <a:gd name="connsiteX19" fmla="*/ 40871 w 621630"/>
                  <a:gd name="connsiteY19" fmla="*/ 173079 h 731614"/>
                  <a:gd name="connsiteX20" fmla="*/ 40871 w 621630"/>
                  <a:gd name="connsiteY20" fmla="*/ 249279 h 731614"/>
                  <a:gd name="connsiteX21" fmla="*/ 158101 w 621630"/>
                  <a:gd name="connsiteY21" fmla="*/ 337202 h 731614"/>
                  <a:gd name="connsiteX22" fmla="*/ 76040 w 621630"/>
                  <a:gd name="connsiteY22" fmla="*/ 442710 h 731614"/>
                  <a:gd name="connsiteX23" fmla="*/ 11563 w 621630"/>
                  <a:gd name="connsiteY23" fmla="*/ 600971 h 731614"/>
                  <a:gd name="connsiteX24" fmla="*/ 5701 w 621630"/>
                  <a:gd name="connsiteY24" fmla="*/ 671310 h 731614"/>
                  <a:gd name="connsiteX0" fmla="*/ 5701 w 616243"/>
                  <a:gd name="connsiteY0" fmla="*/ 657650 h 717954"/>
                  <a:gd name="connsiteX1" fmla="*/ 76040 w 616243"/>
                  <a:gd name="connsiteY1" fmla="*/ 716265 h 717954"/>
                  <a:gd name="connsiteX2" fmla="*/ 222578 w 616243"/>
                  <a:gd name="connsiteY2" fmla="*/ 692819 h 717954"/>
                  <a:gd name="connsiteX3" fmla="*/ 234301 w 616243"/>
                  <a:gd name="connsiteY3" fmla="*/ 599034 h 717954"/>
                  <a:gd name="connsiteX4" fmla="*/ 328086 w 616243"/>
                  <a:gd name="connsiteY4" fmla="*/ 429050 h 717954"/>
                  <a:gd name="connsiteX5" fmla="*/ 433594 w 616243"/>
                  <a:gd name="connsiteY5" fmla="*/ 317680 h 717954"/>
                  <a:gd name="connsiteX6" fmla="*/ 427732 w 616243"/>
                  <a:gd name="connsiteY6" fmla="*/ 241480 h 717954"/>
                  <a:gd name="connsiteX7" fmla="*/ 333948 w 616243"/>
                  <a:gd name="connsiteY7" fmla="*/ 218034 h 717954"/>
                  <a:gd name="connsiteX8" fmla="*/ 263609 w 616243"/>
                  <a:gd name="connsiteY8" fmla="*/ 194588 h 717954"/>
                  <a:gd name="connsiteX9" fmla="*/ 281194 w 616243"/>
                  <a:gd name="connsiteY9" fmla="*/ 135973 h 717954"/>
                  <a:gd name="connsiteX10" fmla="*/ 345671 w 616243"/>
                  <a:gd name="connsiteY10" fmla="*/ 118388 h 717954"/>
                  <a:gd name="connsiteX11" fmla="*/ 421871 w 616243"/>
                  <a:gd name="connsiteY11" fmla="*/ 159419 h 717954"/>
                  <a:gd name="connsiteX12" fmla="*/ 509794 w 616243"/>
                  <a:gd name="connsiteY12" fmla="*/ 212173 h 717954"/>
                  <a:gd name="connsiteX13" fmla="*/ 615301 w 616243"/>
                  <a:gd name="connsiteY13" fmla="*/ 177004 h 717954"/>
                  <a:gd name="connsiteX14" fmla="*/ 445317 w 616243"/>
                  <a:gd name="connsiteY14" fmla="*/ 1157 h 717954"/>
                  <a:gd name="connsiteX15" fmla="*/ 58455 w 616243"/>
                  <a:gd name="connsiteY15" fmla="*/ 100804 h 717954"/>
                  <a:gd name="connsiteX16" fmla="*/ 5701 w 616243"/>
                  <a:gd name="connsiteY16" fmla="*/ 100804 h 717954"/>
                  <a:gd name="connsiteX17" fmla="*/ 5701 w 616243"/>
                  <a:gd name="connsiteY17" fmla="*/ 159419 h 717954"/>
                  <a:gd name="connsiteX18" fmla="*/ 40871 w 616243"/>
                  <a:gd name="connsiteY18" fmla="*/ 159419 h 717954"/>
                  <a:gd name="connsiteX19" fmla="*/ 40871 w 616243"/>
                  <a:gd name="connsiteY19" fmla="*/ 235619 h 717954"/>
                  <a:gd name="connsiteX20" fmla="*/ 158101 w 616243"/>
                  <a:gd name="connsiteY20" fmla="*/ 323542 h 717954"/>
                  <a:gd name="connsiteX21" fmla="*/ 76040 w 616243"/>
                  <a:gd name="connsiteY21" fmla="*/ 429050 h 717954"/>
                  <a:gd name="connsiteX22" fmla="*/ 11563 w 616243"/>
                  <a:gd name="connsiteY22" fmla="*/ 587311 h 717954"/>
                  <a:gd name="connsiteX23" fmla="*/ 5701 w 61624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45169"/>
                  <a:gd name="connsiteY0" fmla="*/ 670965 h 731269"/>
                  <a:gd name="connsiteX1" fmla="*/ 76040 w 645169"/>
                  <a:gd name="connsiteY1" fmla="*/ 729580 h 731269"/>
                  <a:gd name="connsiteX2" fmla="*/ 222578 w 645169"/>
                  <a:gd name="connsiteY2" fmla="*/ 706134 h 731269"/>
                  <a:gd name="connsiteX3" fmla="*/ 234301 w 645169"/>
                  <a:gd name="connsiteY3" fmla="*/ 612349 h 731269"/>
                  <a:gd name="connsiteX4" fmla="*/ 328086 w 645169"/>
                  <a:gd name="connsiteY4" fmla="*/ 442365 h 731269"/>
                  <a:gd name="connsiteX5" fmla="*/ 433594 w 645169"/>
                  <a:gd name="connsiteY5" fmla="*/ 330995 h 731269"/>
                  <a:gd name="connsiteX6" fmla="*/ 427732 w 645169"/>
                  <a:gd name="connsiteY6" fmla="*/ 254795 h 731269"/>
                  <a:gd name="connsiteX7" fmla="*/ 333948 w 645169"/>
                  <a:gd name="connsiteY7" fmla="*/ 231349 h 731269"/>
                  <a:gd name="connsiteX8" fmla="*/ 263609 w 645169"/>
                  <a:gd name="connsiteY8" fmla="*/ 207903 h 731269"/>
                  <a:gd name="connsiteX9" fmla="*/ 281194 w 645169"/>
                  <a:gd name="connsiteY9" fmla="*/ 149288 h 731269"/>
                  <a:gd name="connsiteX10" fmla="*/ 345671 w 645169"/>
                  <a:gd name="connsiteY10" fmla="*/ 131703 h 731269"/>
                  <a:gd name="connsiteX11" fmla="*/ 421871 w 645169"/>
                  <a:gd name="connsiteY11" fmla="*/ 172734 h 731269"/>
                  <a:gd name="connsiteX12" fmla="*/ 509794 w 645169"/>
                  <a:gd name="connsiteY12" fmla="*/ 225488 h 731269"/>
                  <a:gd name="connsiteX13" fmla="*/ 615301 w 645169"/>
                  <a:gd name="connsiteY13" fmla="*/ 190319 h 731269"/>
                  <a:gd name="connsiteX14" fmla="*/ 445317 w 645169"/>
                  <a:gd name="connsiteY14" fmla="*/ 14472 h 731269"/>
                  <a:gd name="connsiteX15" fmla="*/ 58455 w 645169"/>
                  <a:gd name="connsiteY15" fmla="*/ 114119 h 731269"/>
                  <a:gd name="connsiteX16" fmla="*/ 5701 w 645169"/>
                  <a:gd name="connsiteY16" fmla="*/ 114119 h 731269"/>
                  <a:gd name="connsiteX17" fmla="*/ 5701 w 645169"/>
                  <a:gd name="connsiteY17" fmla="*/ 172734 h 731269"/>
                  <a:gd name="connsiteX18" fmla="*/ 40871 w 645169"/>
                  <a:gd name="connsiteY18" fmla="*/ 172734 h 731269"/>
                  <a:gd name="connsiteX19" fmla="*/ 40871 w 645169"/>
                  <a:gd name="connsiteY19" fmla="*/ 248934 h 731269"/>
                  <a:gd name="connsiteX20" fmla="*/ 158101 w 645169"/>
                  <a:gd name="connsiteY20" fmla="*/ 336857 h 731269"/>
                  <a:gd name="connsiteX21" fmla="*/ 76040 w 645169"/>
                  <a:gd name="connsiteY21" fmla="*/ 442365 h 731269"/>
                  <a:gd name="connsiteX22" fmla="*/ 11563 w 645169"/>
                  <a:gd name="connsiteY22" fmla="*/ 600626 h 731269"/>
                  <a:gd name="connsiteX23" fmla="*/ 5701 w 645169"/>
                  <a:gd name="connsiteY23" fmla="*/ 670965 h 731269"/>
                  <a:gd name="connsiteX0" fmla="*/ 5701 w 632107"/>
                  <a:gd name="connsiteY0" fmla="*/ 670965 h 731269"/>
                  <a:gd name="connsiteX1" fmla="*/ 76040 w 632107"/>
                  <a:gd name="connsiteY1" fmla="*/ 729580 h 731269"/>
                  <a:gd name="connsiteX2" fmla="*/ 222578 w 632107"/>
                  <a:gd name="connsiteY2" fmla="*/ 706134 h 731269"/>
                  <a:gd name="connsiteX3" fmla="*/ 234301 w 632107"/>
                  <a:gd name="connsiteY3" fmla="*/ 612349 h 731269"/>
                  <a:gd name="connsiteX4" fmla="*/ 328086 w 632107"/>
                  <a:gd name="connsiteY4" fmla="*/ 442365 h 731269"/>
                  <a:gd name="connsiteX5" fmla="*/ 433594 w 632107"/>
                  <a:gd name="connsiteY5" fmla="*/ 330995 h 731269"/>
                  <a:gd name="connsiteX6" fmla="*/ 427732 w 632107"/>
                  <a:gd name="connsiteY6" fmla="*/ 254795 h 731269"/>
                  <a:gd name="connsiteX7" fmla="*/ 333948 w 632107"/>
                  <a:gd name="connsiteY7" fmla="*/ 231349 h 731269"/>
                  <a:gd name="connsiteX8" fmla="*/ 263609 w 632107"/>
                  <a:gd name="connsiteY8" fmla="*/ 207903 h 731269"/>
                  <a:gd name="connsiteX9" fmla="*/ 281194 w 632107"/>
                  <a:gd name="connsiteY9" fmla="*/ 149288 h 731269"/>
                  <a:gd name="connsiteX10" fmla="*/ 345671 w 632107"/>
                  <a:gd name="connsiteY10" fmla="*/ 131703 h 731269"/>
                  <a:gd name="connsiteX11" fmla="*/ 421871 w 632107"/>
                  <a:gd name="connsiteY11" fmla="*/ 172734 h 731269"/>
                  <a:gd name="connsiteX12" fmla="*/ 509794 w 632107"/>
                  <a:gd name="connsiteY12" fmla="*/ 225488 h 731269"/>
                  <a:gd name="connsiteX13" fmla="*/ 615301 w 632107"/>
                  <a:gd name="connsiteY13" fmla="*/ 190319 h 731269"/>
                  <a:gd name="connsiteX14" fmla="*/ 445317 w 632107"/>
                  <a:gd name="connsiteY14" fmla="*/ 14472 h 731269"/>
                  <a:gd name="connsiteX15" fmla="*/ 58455 w 632107"/>
                  <a:gd name="connsiteY15" fmla="*/ 114119 h 731269"/>
                  <a:gd name="connsiteX16" fmla="*/ 5701 w 632107"/>
                  <a:gd name="connsiteY16" fmla="*/ 114119 h 731269"/>
                  <a:gd name="connsiteX17" fmla="*/ 5701 w 632107"/>
                  <a:gd name="connsiteY17" fmla="*/ 172734 h 731269"/>
                  <a:gd name="connsiteX18" fmla="*/ 40871 w 632107"/>
                  <a:gd name="connsiteY18" fmla="*/ 172734 h 731269"/>
                  <a:gd name="connsiteX19" fmla="*/ 40871 w 632107"/>
                  <a:gd name="connsiteY19" fmla="*/ 248934 h 731269"/>
                  <a:gd name="connsiteX20" fmla="*/ 158101 w 632107"/>
                  <a:gd name="connsiteY20" fmla="*/ 336857 h 731269"/>
                  <a:gd name="connsiteX21" fmla="*/ 76040 w 632107"/>
                  <a:gd name="connsiteY21" fmla="*/ 442365 h 731269"/>
                  <a:gd name="connsiteX22" fmla="*/ 11563 w 632107"/>
                  <a:gd name="connsiteY22" fmla="*/ 600626 h 731269"/>
                  <a:gd name="connsiteX23" fmla="*/ 5701 w 632107"/>
                  <a:gd name="connsiteY23" fmla="*/ 670965 h 731269"/>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5701 w 632107"/>
                  <a:gd name="connsiteY17" fmla="*/ 175769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31101 w 632107"/>
                  <a:gd name="connsiteY17" fmla="*/ 166244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26529 w 652935"/>
                  <a:gd name="connsiteY0" fmla="*/ 674000 h 734304"/>
                  <a:gd name="connsiteX1" fmla="*/ 96868 w 652935"/>
                  <a:gd name="connsiteY1" fmla="*/ 732615 h 734304"/>
                  <a:gd name="connsiteX2" fmla="*/ 243406 w 652935"/>
                  <a:gd name="connsiteY2" fmla="*/ 709169 h 734304"/>
                  <a:gd name="connsiteX3" fmla="*/ 255129 w 652935"/>
                  <a:gd name="connsiteY3" fmla="*/ 615384 h 734304"/>
                  <a:gd name="connsiteX4" fmla="*/ 348914 w 652935"/>
                  <a:gd name="connsiteY4" fmla="*/ 445400 h 734304"/>
                  <a:gd name="connsiteX5" fmla="*/ 454422 w 652935"/>
                  <a:gd name="connsiteY5" fmla="*/ 334030 h 734304"/>
                  <a:gd name="connsiteX6" fmla="*/ 448560 w 652935"/>
                  <a:gd name="connsiteY6" fmla="*/ 257830 h 734304"/>
                  <a:gd name="connsiteX7" fmla="*/ 354776 w 652935"/>
                  <a:gd name="connsiteY7" fmla="*/ 234384 h 734304"/>
                  <a:gd name="connsiteX8" fmla="*/ 284437 w 652935"/>
                  <a:gd name="connsiteY8" fmla="*/ 210938 h 734304"/>
                  <a:gd name="connsiteX9" fmla="*/ 302022 w 652935"/>
                  <a:gd name="connsiteY9" fmla="*/ 152323 h 734304"/>
                  <a:gd name="connsiteX10" fmla="*/ 366499 w 652935"/>
                  <a:gd name="connsiteY10" fmla="*/ 134738 h 734304"/>
                  <a:gd name="connsiteX11" fmla="*/ 442699 w 652935"/>
                  <a:gd name="connsiteY11" fmla="*/ 175769 h 734304"/>
                  <a:gd name="connsiteX12" fmla="*/ 530622 w 652935"/>
                  <a:gd name="connsiteY12" fmla="*/ 228523 h 734304"/>
                  <a:gd name="connsiteX13" fmla="*/ 636129 w 652935"/>
                  <a:gd name="connsiteY13" fmla="*/ 193354 h 734304"/>
                  <a:gd name="connsiteX14" fmla="*/ 466145 w 652935"/>
                  <a:gd name="connsiteY14" fmla="*/ 17507 h 734304"/>
                  <a:gd name="connsiteX15" fmla="*/ 79283 w 652935"/>
                  <a:gd name="connsiteY15" fmla="*/ 117154 h 734304"/>
                  <a:gd name="connsiteX16" fmla="*/ 26529 w 652935"/>
                  <a:gd name="connsiteY16" fmla="*/ 117154 h 734304"/>
                  <a:gd name="connsiteX17" fmla="*/ 1129 w 652935"/>
                  <a:gd name="connsiteY17" fmla="*/ 185294 h 734304"/>
                  <a:gd name="connsiteX18" fmla="*/ 61699 w 652935"/>
                  <a:gd name="connsiteY18" fmla="*/ 175769 h 734304"/>
                  <a:gd name="connsiteX19" fmla="*/ 61699 w 652935"/>
                  <a:gd name="connsiteY19" fmla="*/ 251969 h 734304"/>
                  <a:gd name="connsiteX20" fmla="*/ 178929 w 652935"/>
                  <a:gd name="connsiteY20" fmla="*/ 339892 h 734304"/>
                  <a:gd name="connsiteX21" fmla="*/ 96868 w 652935"/>
                  <a:gd name="connsiteY21" fmla="*/ 445400 h 734304"/>
                  <a:gd name="connsiteX22" fmla="*/ 32391 w 652935"/>
                  <a:gd name="connsiteY22" fmla="*/ 603661 h 734304"/>
                  <a:gd name="connsiteX23" fmla="*/ 26529 w 652935"/>
                  <a:gd name="connsiteY23" fmla="*/ 674000 h 734304"/>
                  <a:gd name="connsiteX0" fmla="*/ 26529 w 652935"/>
                  <a:gd name="connsiteY0" fmla="*/ 670108 h 730412"/>
                  <a:gd name="connsiteX1" fmla="*/ 96868 w 652935"/>
                  <a:gd name="connsiteY1" fmla="*/ 728723 h 730412"/>
                  <a:gd name="connsiteX2" fmla="*/ 243406 w 652935"/>
                  <a:gd name="connsiteY2" fmla="*/ 705277 h 730412"/>
                  <a:gd name="connsiteX3" fmla="*/ 255129 w 652935"/>
                  <a:gd name="connsiteY3" fmla="*/ 611492 h 730412"/>
                  <a:gd name="connsiteX4" fmla="*/ 348914 w 652935"/>
                  <a:gd name="connsiteY4" fmla="*/ 441508 h 730412"/>
                  <a:gd name="connsiteX5" fmla="*/ 454422 w 652935"/>
                  <a:gd name="connsiteY5" fmla="*/ 330138 h 730412"/>
                  <a:gd name="connsiteX6" fmla="*/ 448560 w 652935"/>
                  <a:gd name="connsiteY6" fmla="*/ 253938 h 730412"/>
                  <a:gd name="connsiteX7" fmla="*/ 354776 w 652935"/>
                  <a:gd name="connsiteY7" fmla="*/ 230492 h 730412"/>
                  <a:gd name="connsiteX8" fmla="*/ 284437 w 652935"/>
                  <a:gd name="connsiteY8" fmla="*/ 207046 h 730412"/>
                  <a:gd name="connsiteX9" fmla="*/ 302022 w 652935"/>
                  <a:gd name="connsiteY9" fmla="*/ 148431 h 730412"/>
                  <a:gd name="connsiteX10" fmla="*/ 366499 w 652935"/>
                  <a:gd name="connsiteY10" fmla="*/ 130846 h 730412"/>
                  <a:gd name="connsiteX11" fmla="*/ 442699 w 652935"/>
                  <a:gd name="connsiteY11" fmla="*/ 171877 h 730412"/>
                  <a:gd name="connsiteX12" fmla="*/ 530622 w 652935"/>
                  <a:gd name="connsiteY12" fmla="*/ 224631 h 730412"/>
                  <a:gd name="connsiteX13" fmla="*/ 636129 w 652935"/>
                  <a:gd name="connsiteY13" fmla="*/ 189462 h 730412"/>
                  <a:gd name="connsiteX14" fmla="*/ 466145 w 652935"/>
                  <a:gd name="connsiteY14" fmla="*/ 13615 h 730412"/>
                  <a:gd name="connsiteX15" fmla="*/ 79283 w 652935"/>
                  <a:gd name="connsiteY15" fmla="*/ 113262 h 730412"/>
                  <a:gd name="connsiteX16" fmla="*/ 26529 w 652935"/>
                  <a:gd name="connsiteY16" fmla="*/ 113262 h 730412"/>
                  <a:gd name="connsiteX17" fmla="*/ 1129 w 652935"/>
                  <a:gd name="connsiteY17" fmla="*/ 181402 h 730412"/>
                  <a:gd name="connsiteX18" fmla="*/ 61699 w 652935"/>
                  <a:gd name="connsiteY18" fmla="*/ 171877 h 730412"/>
                  <a:gd name="connsiteX19" fmla="*/ 61699 w 652935"/>
                  <a:gd name="connsiteY19" fmla="*/ 248077 h 730412"/>
                  <a:gd name="connsiteX20" fmla="*/ 178929 w 652935"/>
                  <a:gd name="connsiteY20" fmla="*/ 336000 h 730412"/>
                  <a:gd name="connsiteX21" fmla="*/ 96868 w 652935"/>
                  <a:gd name="connsiteY21" fmla="*/ 441508 h 730412"/>
                  <a:gd name="connsiteX22" fmla="*/ 32391 w 652935"/>
                  <a:gd name="connsiteY22" fmla="*/ 599769 h 730412"/>
                  <a:gd name="connsiteX23" fmla="*/ 26529 w 652935"/>
                  <a:gd name="connsiteY23" fmla="*/ 670108 h 730412"/>
                  <a:gd name="connsiteX0" fmla="*/ 26529 w 652935"/>
                  <a:gd name="connsiteY0" fmla="*/ 672503 h 732807"/>
                  <a:gd name="connsiteX1" fmla="*/ 96868 w 652935"/>
                  <a:gd name="connsiteY1" fmla="*/ 731118 h 732807"/>
                  <a:gd name="connsiteX2" fmla="*/ 243406 w 652935"/>
                  <a:gd name="connsiteY2" fmla="*/ 707672 h 732807"/>
                  <a:gd name="connsiteX3" fmla="*/ 255129 w 652935"/>
                  <a:gd name="connsiteY3" fmla="*/ 613887 h 732807"/>
                  <a:gd name="connsiteX4" fmla="*/ 348914 w 652935"/>
                  <a:gd name="connsiteY4" fmla="*/ 443903 h 732807"/>
                  <a:gd name="connsiteX5" fmla="*/ 454422 w 652935"/>
                  <a:gd name="connsiteY5" fmla="*/ 332533 h 732807"/>
                  <a:gd name="connsiteX6" fmla="*/ 448560 w 652935"/>
                  <a:gd name="connsiteY6" fmla="*/ 256333 h 732807"/>
                  <a:gd name="connsiteX7" fmla="*/ 354776 w 652935"/>
                  <a:gd name="connsiteY7" fmla="*/ 232887 h 732807"/>
                  <a:gd name="connsiteX8" fmla="*/ 284437 w 652935"/>
                  <a:gd name="connsiteY8" fmla="*/ 209441 h 732807"/>
                  <a:gd name="connsiteX9" fmla="*/ 302022 w 652935"/>
                  <a:gd name="connsiteY9" fmla="*/ 150826 h 732807"/>
                  <a:gd name="connsiteX10" fmla="*/ 366499 w 652935"/>
                  <a:gd name="connsiteY10" fmla="*/ 133241 h 732807"/>
                  <a:gd name="connsiteX11" fmla="*/ 442699 w 652935"/>
                  <a:gd name="connsiteY11" fmla="*/ 174272 h 732807"/>
                  <a:gd name="connsiteX12" fmla="*/ 530622 w 652935"/>
                  <a:gd name="connsiteY12" fmla="*/ 227026 h 732807"/>
                  <a:gd name="connsiteX13" fmla="*/ 636129 w 652935"/>
                  <a:gd name="connsiteY13" fmla="*/ 191857 h 732807"/>
                  <a:gd name="connsiteX14" fmla="*/ 466145 w 652935"/>
                  <a:gd name="connsiteY14" fmla="*/ 16010 h 732807"/>
                  <a:gd name="connsiteX15" fmla="*/ 79283 w 652935"/>
                  <a:gd name="connsiteY15" fmla="*/ 115657 h 732807"/>
                  <a:gd name="connsiteX16" fmla="*/ 26529 w 652935"/>
                  <a:gd name="connsiteY16" fmla="*/ 115657 h 732807"/>
                  <a:gd name="connsiteX17" fmla="*/ 1129 w 652935"/>
                  <a:gd name="connsiteY17" fmla="*/ 183797 h 732807"/>
                  <a:gd name="connsiteX18" fmla="*/ 61699 w 652935"/>
                  <a:gd name="connsiteY18" fmla="*/ 174272 h 732807"/>
                  <a:gd name="connsiteX19" fmla="*/ 61699 w 652935"/>
                  <a:gd name="connsiteY19" fmla="*/ 250472 h 732807"/>
                  <a:gd name="connsiteX20" fmla="*/ 178929 w 652935"/>
                  <a:gd name="connsiteY20" fmla="*/ 338395 h 732807"/>
                  <a:gd name="connsiteX21" fmla="*/ 96868 w 652935"/>
                  <a:gd name="connsiteY21" fmla="*/ 443903 h 732807"/>
                  <a:gd name="connsiteX22" fmla="*/ 32391 w 652935"/>
                  <a:gd name="connsiteY22" fmla="*/ 602164 h 732807"/>
                  <a:gd name="connsiteX23" fmla="*/ 26529 w 652935"/>
                  <a:gd name="connsiteY23" fmla="*/ 672503 h 732807"/>
                  <a:gd name="connsiteX0" fmla="*/ 26529 w 652935"/>
                  <a:gd name="connsiteY0" fmla="*/ 670755 h 731059"/>
                  <a:gd name="connsiteX1" fmla="*/ 96868 w 652935"/>
                  <a:gd name="connsiteY1" fmla="*/ 729370 h 731059"/>
                  <a:gd name="connsiteX2" fmla="*/ 243406 w 652935"/>
                  <a:gd name="connsiteY2" fmla="*/ 705924 h 731059"/>
                  <a:gd name="connsiteX3" fmla="*/ 255129 w 652935"/>
                  <a:gd name="connsiteY3" fmla="*/ 612139 h 731059"/>
                  <a:gd name="connsiteX4" fmla="*/ 348914 w 652935"/>
                  <a:gd name="connsiteY4" fmla="*/ 442155 h 731059"/>
                  <a:gd name="connsiteX5" fmla="*/ 454422 w 652935"/>
                  <a:gd name="connsiteY5" fmla="*/ 330785 h 731059"/>
                  <a:gd name="connsiteX6" fmla="*/ 448560 w 652935"/>
                  <a:gd name="connsiteY6" fmla="*/ 254585 h 731059"/>
                  <a:gd name="connsiteX7" fmla="*/ 354776 w 652935"/>
                  <a:gd name="connsiteY7" fmla="*/ 231139 h 731059"/>
                  <a:gd name="connsiteX8" fmla="*/ 284437 w 652935"/>
                  <a:gd name="connsiteY8" fmla="*/ 207693 h 731059"/>
                  <a:gd name="connsiteX9" fmla="*/ 302022 w 652935"/>
                  <a:gd name="connsiteY9" fmla="*/ 149078 h 731059"/>
                  <a:gd name="connsiteX10" fmla="*/ 366499 w 652935"/>
                  <a:gd name="connsiteY10" fmla="*/ 131493 h 731059"/>
                  <a:gd name="connsiteX11" fmla="*/ 442699 w 652935"/>
                  <a:gd name="connsiteY11" fmla="*/ 172524 h 731059"/>
                  <a:gd name="connsiteX12" fmla="*/ 530622 w 652935"/>
                  <a:gd name="connsiteY12" fmla="*/ 225278 h 731059"/>
                  <a:gd name="connsiteX13" fmla="*/ 636129 w 652935"/>
                  <a:gd name="connsiteY13" fmla="*/ 190109 h 731059"/>
                  <a:gd name="connsiteX14" fmla="*/ 466145 w 652935"/>
                  <a:gd name="connsiteY14" fmla="*/ 14262 h 731059"/>
                  <a:gd name="connsiteX15" fmla="*/ 79283 w 652935"/>
                  <a:gd name="connsiteY15" fmla="*/ 113909 h 731059"/>
                  <a:gd name="connsiteX16" fmla="*/ 26529 w 652935"/>
                  <a:gd name="connsiteY16" fmla="*/ 113909 h 731059"/>
                  <a:gd name="connsiteX17" fmla="*/ 1129 w 652935"/>
                  <a:gd name="connsiteY17" fmla="*/ 182049 h 731059"/>
                  <a:gd name="connsiteX18" fmla="*/ 61699 w 652935"/>
                  <a:gd name="connsiteY18" fmla="*/ 172524 h 731059"/>
                  <a:gd name="connsiteX19" fmla="*/ 61699 w 652935"/>
                  <a:gd name="connsiteY19" fmla="*/ 248724 h 731059"/>
                  <a:gd name="connsiteX20" fmla="*/ 178929 w 652935"/>
                  <a:gd name="connsiteY20" fmla="*/ 336647 h 731059"/>
                  <a:gd name="connsiteX21" fmla="*/ 96868 w 652935"/>
                  <a:gd name="connsiteY21" fmla="*/ 442155 h 731059"/>
                  <a:gd name="connsiteX22" fmla="*/ 32391 w 652935"/>
                  <a:gd name="connsiteY22" fmla="*/ 600416 h 731059"/>
                  <a:gd name="connsiteX23" fmla="*/ 26529 w 652935"/>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087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22218"/>
                  <a:gd name="connsiteY0" fmla="*/ 657741 h 718045"/>
                  <a:gd name="connsiteX1" fmla="*/ 76041 w 622218"/>
                  <a:gd name="connsiteY1" fmla="*/ 716356 h 718045"/>
                  <a:gd name="connsiteX2" fmla="*/ 222579 w 622218"/>
                  <a:gd name="connsiteY2" fmla="*/ 692910 h 718045"/>
                  <a:gd name="connsiteX3" fmla="*/ 234302 w 622218"/>
                  <a:gd name="connsiteY3" fmla="*/ 599125 h 718045"/>
                  <a:gd name="connsiteX4" fmla="*/ 328087 w 622218"/>
                  <a:gd name="connsiteY4" fmla="*/ 429141 h 718045"/>
                  <a:gd name="connsiteX5" fmla="*/ 433595 w 622218"/>
                  <a:gd name="connsiteY5" fmla="*/ 317771 h 718045"/>
                  <a:gd name="connsiteX6" fmla="*/ 427733 w 622218"/>
                  <a:gd name="connsiteY6" fmla="*/ 241571 h 718045"/>
                  <a:gd name="connsiteX7" fmla="*/ 333949 w 622218"/>
                  <a:gd name="connsiteY7" fmla="*/ 218125 h 718045"/>
                  <a:gd name="connsiteX8" fmla="*/ 263610 w 622218"/>
                  <a:gd name="connsiteY8" fmla="*/ 194679 h 718045"/>
                  <a:gd name="connsiteX9" fmla="*/ 281195 w 622218"/>
                  <a:gd name="connsiteY9" fmla="*/ 136064 h 718045"/>
                  <a:gd name="connsiteX10" fmla="*/ 345672 w 622218"/>
                  <a:gd name="connsiteY10" fmla="*/ 118479 h 718045"/>
                  <a:gd name="connsiteX11" fmla="*/ 421872 w 622218"/>
                  <a:gd name="connsiteY11" fmla="*/ 159510 h 718045"/>
                  <a:gd name="connsiteX12" fmla="*/ 509795 w 622218"/>
                  <a:gd name="connsiteY12" fmla="*/ 212264 h 718045"/>
                  <a:gd name="connsiteX13" fmla="*/ 615302 w 622218"/>
                  <a:gd name="connsiteY13" fmla="*/ 177095 h 718045"/>
                  <a:gd name="connsiteX14" fmla="*/ 445318 w 622218"/>
                  <a:gd name="connsiteY14" fmla="*/ 1248 h 718045"/>
                  <a:gd name="connsiteX15" fmla="*/ 55281 w 622218"/>
                  <a:gd name="connsiteY15" fmla="*/ 97720 h 718045"/>
                  <a:gd name="connsiteX16" fmla="*/ 5702 w 622218"/>
                  <a:gd name="connsiteY16" fmla="*/ 100895 h 718045"/>
                  <a:gd name="connsiteX17" fmla="*/ 5702 w 622218"/>
                  <a:gd name="connsiteY17" fmla="*/ 153160 h 718045"/>
                  <a:gd name="connsiteX18" fmla="*/ 47222 w 622218"/>
                  <a:gd name="connsiteY18" fmla="*/ 159510 h 718045"/>
                  <a:gd name="connsiteX19" fmla="*/ 40872 w 622218"/>
                  <a:gd name="connsiteY19" fmla="*/ 235710 h 718045"/>
                  <a:gd name="connsiteX20" fmla="*/ 158102 w 622218"/>
                  <a:gd name="connsiteY20" fmla="*/ 323633 h 718045"/>
                  <a:gd name="connsiteX21" fmla="*/ 76041 w 622218"/>
                  <a:gd name="connsiteY21" fmla="*/ 429141 h 718045"/>
                  <a:gd name="connsiteX22" fmla="*/ 11564 w 622218"/>
                  <a:gd name="connsiteY22" fmla="*/ 587402 h 718045"/>
                  <a:gd name="connsiteX23" fmla="*/ 5702 w 622218"/>
                  <a:gd name="connsiteY23" fmla="*/ 657741 h 718045"/>
                  <a:gd name="connsiteX0" fmla="*/ 5702 w 638386"/>
                  <a:gd name="connsiteY0" fmla="*/ 667079 h 727383"/>
                  <a:gd name="connsiteX1" fmla="*/ 76041 w 638386"/>
                  <a:gd name="connsiteY1" fmla="*/ 725694 h 727383"/>
                  <a:gd name="connsiteX2" fmla="*/ 222579 w 638386"/>
                  <a:gd name="connsiteY2" fmla="*/ 702248 h 727383"/>
                  <a:gd name="connsiteX3" fmla="*/ 234302 w 638386"/>
                  <a:gd name="connsiteY3" fmla="*/ 608463 h 727383"/>
                  <a:gd name="connsiteX4" fmla="*/ 328087 w 638386"/>
                  <a:gd name="connsiteY4" fmla="*/ 438479 h 727383"/>
                  <a:gd name="connsiteX5" fmla="*/ 433595 w 638386"/>
                  <a:gd name="connsiteY5" fmla="*/ 327109 h 727383"/>
                  <a:gd name="connsiteX6" fmla="*/ 427733 w 638386"/>
                  <a:gd name="connsiteY6" fmla="*/ 250909 h 727383"/>
                  <a:gd name="connsiteX7" fmla="*/ 333949 w 638386"/>
                  <a:gd name="connsiteY7" fmla="*/ 227463 h 727383"/>
                  <a:gd name="connsiteX8" fmla="*/ 263610 w 638386"/>
                  <a:gd name="connsiteY8" fmla="*/ 204017 h 727383"/>
                  <a:gd name="connsiteX9" fmla="*/ 281195 w 638386"/>
                  <a:gd name="connsiteY9" fmla="*/ 145402 h 727383"/>
                  <a:gd name="connsiteX10" fmla="*/ 345672 w 638386"/>
                  <a:gd name="connsiteY10" fmla="*/ 127817 h 727383"/>
                  <a:gd name="connsiteX11" fmla="*/ 421872 w 638386"/>
                  <a:gd name="connsiteY11" fmla="*/ 168848 h 727383"/>
                  <a:gd name="connsiteX12" fmla="*/ 509795 w 638386"/>
                  <a:gd name="connsiteY12" fmla="*/ 221602 h 727383"/>
                  <a:gd name="connsiteX13" fmla="*/ 615302 w 638386"/>
                  <a:gd name="connsiteY13" fmla="*/ 186433 h 727383"/>
                  <a:gd name="connsiteX14" fmla="*/ 445318 w 638386"/>
                  <a:gd name="connsiteY14" fmla="*/ 10586 h 727383"/>
                  <a:gd name="connsiteX15" fmla="*/ 55281 w 638386"/>
                  <a:gd name="connsiteY15" fmla="*/ 107058 h 727383"/>
                  <a:gd name="connsiteX16" fmla="*/ 5702 w 638386"/>
                  <a:gd name="connsiteY16" fmla="*/ 110233 h 727383"/>
                  <a:gd name="connsiteX17" fmla="*/ 5702 w 638386"/>
                  <a:gd name="connsiteY17" fmla="*/ 162498 h 727383"/>
                  <a:gd name="connsiteX18" fmla="*/ 47222 w 638386"/>
                  <a:gd name="connsiteY18" fmla="*/ 168848 h 727383"/>
                  <a:gd name="connsiteX19" fmla="*/ 40872 w 638386"/>
                  <a:gd name="connsiteY19" fmla="*/ 245048 h 727383"/>
                  <a:gd name="connsiteX20" fmla="*/ 158102 w 638386"/>
                  <a:gd name="connsiteY20" fmla="*/ 332971 h 727383"/>
                  <a:gd name="connsiteX21" fmla="*/ 76041 w 638386"/>
                  <a:gd name="connsiteY21" fmla="*/ 438479 h 727383"/>
                  <a:gd name="connsiteX22" fmla="*/ 11564 w 638386"/>
                  <a:gd name="connsiteY22" fmla="*/ 596740 h 727383"/>
                  <a:gd name="connsiteX23" fmla="*/ 5702 w 638386"/>
                  <a:gd name="connsiteY23" fmla="*/ 667079 h 727383"/>
                  <a:gd name="connsiteX0" fmla="*/ 5702 w 630545"/>
                  <a:gd name="connsiteY0" fmla="*/ 667079 h 727383"/>
                  <a:gd name="connsiteX1" fmla="*/ 76041 w 630545"/>
                  <a:gd name="connsiteY1" fmla="*/ 725694 h 727383"/>
                  <a:gd name="connsiteX2" fmla="*/ 222579 w 630545"/>
                  <a:gd name="connsiteY2" fmla="*/ 702248 h 727383"/>
                  <a:gd name="connsiteX3" fmla="*/ 234302 w 630545"/>
                  <a:gd name="connsiteY3" fmla="*/ 608463 h 727383"/>
                  <a:gd name="connsiteX4" fmla="*/ 328087 w 630545"/>
                  <a:gd name="connsiteY4" fmla="*/ 438479 h 727383"/>
                  <a:gd name="connsiteX5" fmla="*/ 433595 w 630545"/>
                  <a:gd name="connsiteY5" fmla="*/ 327109 h 727383"/>
                  <a:gd name="connsiteX6" fmla="*/ 427733 w 630545"/>
                  <a:gd name="connsiteY6" fmla="*/ 250909 h 727383"/>
                  <a:gd name="connsiteX7" fmla="*/ 333949 w 630545"/>
                  <a:gd name="connsiteY7" fmla="*/ 227463 h 727383"/>
                  <a:gd name="connsiteX8" fmla="*/ 263610 w 630545"/>
                  <a:gd name="connsiteY8" fmla="*/ 204017 h 727383"/>
                  <a:gd name="connsiteX9" fmla="*/ 281195 w 630545"/>
                  <a:gd name="connsiteY9" fmla="*/ 145402 h 727383"/>
                  <a:gd name="connsiteX10" fmla="*/ 345672 w 630545"/>
                  <a:gd name="connsiteY10" fmla="*/ 127817 h 727383"/>
                  <a:gd name="connsiteX11" fmla="*/ 421872 w 630545"/>
                  <a:gd name="connsiteY11" fmla="*/ 168848 h 727383"/>
                  <a:gd name="connsiteX12" fmla="*/ 509795 w 630545"/>
                  <a:gd name="connsiteY12" fmla="*/ 221602 h 727383"/>
                  <a:gd name="connsiteX13" fmla="*/ 615302 w 630545"/>
                  <a:gd name="connsiteY13" fmla="*/ 186433 h 727383"/>
                  <a:gd name="connsiteX14" fmla="*/ 445318 w 630545"/>
                  <a:gd name="connsiteY14" fmla="*/ 10586 h 727383"/>
                  <a:gd name="connsiteX15" fmla="*/ 55281 w 630545"/>
                  <a:gd name="connsiteY15" fmla="*/ 107058 h 727383"/>
                  <a:gd name="connsiteX16" fmla="*/ 5702 w 630545"/>
                  <a:gd name="connsiteY16" fmla="*/ 110233 h 727383"/>
                  <a:gd name="connsiteX17" fmla="*/ 5702 w 630545"/>
                  <a:gd name="connsiteY17" fmla="*/ 162498 h 727383"/>
                  <a:gd name="connsiteX18" fmla="*/ 47222 w 630545"/>
                  <a:gd name="connsiteY18" fmla="*/ 168848 h 727383"/>
                  <a:gd name="connsiteX19" fmla="*/ 40872 w 630545"/>
                  <a:gd name="connsiteY19" fmla="*/ 245048 h 727383"/>
                  <a:gd name="connsiteX20" fmla="*/ 158102 w 630545"/>
                  <a:gd name="connsiteY20" fmla="*/ 332971 h 727383"/>
                  <a:gd name="connsiteX21" fmla="*/ 76041 w 630545"/>
                  <a:gd name="connsiteY21" fmla="*/ 438479 h 727383"/>
                  <a:gd name="connsiteX22" fmla="*/ 11564 w 630545"/>
                  <a:gd name="connsiteY22" fmla="*/ 596740 h 727383"/>
                  <a:gd name="connsiteX23" fmla="*/ 5702 w 630545"/>
                  <a:gd name="connsiteY23" fmla="*/ 667079 h 727383"/>
                  <a:gd name="connsiteX0" fmla="*/ 5702 w 630545"/>
                  <a:gd name="connsiteY0" fmla="*/ 666038 h 726342"/>
                  <a:gd name="connsiteX1" fmla="*/ 76041 w 630545"/>
                  <a:gd name="connsiteY1" fmla="*/ 724653 h 726342"/>
                  <a:gd name="connsiteX2" fmla="*/ 222579 w 630545"/>
                  <a:gd name="connsiteY2" fmla="*/ 701207 h 726342"/>
                  <a:gd name="connsiteX3" fmla="*/ 234302 w 630545"/>
                  <a:gd name="connsiteY3" fmla="*/ 607422 h 726342"/>
                  <a:gd name="connsiteX4" fmla="*/ 328087 w 630545"/>
                  <a:gd name="connsiteY4" fmla="*/ 437438 h 726342"/>
                  <a:gd name="connsiteX5" fmla="*/ 433595 w 630545"/>
                  <a:gd name="connsiteY5" fmla="*/ 326068 h 726342"/>
                  <a:gd name="connsiteX6" fmla="*/ 427733 w 630545"/>
                  <a:gd name="connsiteY6" fmla="*/ 249868 h 726342"/>
                  <a:gd name="connsiteX7" fmla="*/ 333949 w 630545"/>
                  <a:gd name="connsiteY7" fmla="*/ 226422 h 726342"/>
                  <a:gd name="connsiteX8" fmla="*/ 263610 w 630545"/>
                  <a:gd name="connsiteY8" fmla="*/ 202976 h 726342"/>
                  <a:gd name="connsiteX9" fmla="*/ 281195 w 630545"/>
                  <a:gd name="connsiteY9" fmla="*/ 144361 h 726342"/>
                  <a:gd name="connsiteX10" fmla="*/ 345672 w 630545"/>
                  <a:gd name="connsiteY10" fmla="*/ 126776 h 726342"/>
                  <a:gd name="connsiteX11" fmla="*/ 421872 w 630545"/>
                  <a:gd name="connsiteY11" fmla="*/ 167807 h 726342"/>
                  <a:gd name="connsiteX12" fmla="*/ 509795 w 630545"/>
                  <a:gd name="connsiteY12" fmla="*/ 220561 h 726342"/>
                  <a:gd name="connsiteX13" fmla="*/ 615302 w 630545"/>
                  <a:gd name="connsiteY13" fmla="*/ 185392 h 726342"/>
                  <a:gd name="connsiteX14" fmla="*/ 445318 w 630545"/>
                  <a:gd name="connsiteY14" fmla="*/ 9545 h 726342"/>
                  <a:gd name="connsiteX15" fmla="*/ 55281 w 630545"/>
                  <a:gd name="connsiteY15" fmla="*/ 106017 h 726342"/>
                  <a:gd name="connsiteX16" fmla="*/ 5702 w 630545"/>
                  <a:gd name="connsiteY16" fmla="*/ 109192 h 726342"/>
                  <a:gd name="connsiteX17" fmla="*/ 5702 w 630545"/>
                  <a:gd name="connsiteY17" fmla="*/ 161457 h 726342"/>
                  <a:gd name="connsiteX18" fmla="*/ 47222 w 630545"/>
                  <a:gd name="connsiteY18" fmla="*/ 167807 h 726342"/>
                  <a:gd name="connsiteX19" fmla="*/ 40872 w 630545"/>
                  <a:gd name="connsiteY19" fmla="*/ 244007 h 726342"/>
                  <a:gd name="connsiteX20" fmla="*/ 158102 w 630545"/>
                  <a:gd name="connsiteY20" fmla="*/ 331930 h 726342"/>
                  <a:gd name="connsiteX21" fmla="*/ 76041 w 630545"/>
                  <a:gd name="connsiteY21" fmla="*/ 437438 h 726342"/>
                  <a:gd name="connsiteX22" fmla="*/ 11564 w 630545"/>
                  <a:gd name="connsiteY22" fmla="*/ 595699 h 726342"/>
                  <a:gd name="connsiteX23" fmla="*/ 5702 w 630545"/>
                  <a:gd name="connsiteY23" fmla="*/ 666038 h 726342"/>
                  <a:gd name="connsiteX0" fmla="*/ 5702 w 645581"/>
                  <a:gd name="connsiteY0" fmla="*/ 669082 h 729386"/>
                  <a:gd name="connsiteX1" fmla="*/ 76041 w 645581"/>
                  <a:gd name="connsiteY1" fmla="*/ 727697 h 729386"/>
                  <a:gd name="connsiteX2" fmla="*/ 222579 w 645581"/>
                  <a:gd name="connsiteY2" fmla="*/ 704251 h 729386"/>
                  <a:gd name="connsiteX3" fmla="*/ 234302 w 645581"/>
                  <a:gd name="connsiteY3" fmla="*/ 610466 h 729386"/>
                  <a:gd name="connsiteX4" fmla="*/ 328087 w 645581"/>
                  <a:gd name="connsiteY4" fmla="*/ 440482 h 729386"/>
                  <a:gd name="connsiteX5" fmla="*/ 433595 w 645581"/>
                  <a:gd name="connsiteY5" fmla="*/ 329112 h 729386"/>
                  <a:gd name="connsiteX6" fmla="*/ 427733 w 645581"/>
                  <a:gd name="connsiteY6" fmla="*/ 252912 h 729386"/>
                  <a:gd name="connsiteX7" fmla="*/ 333949 w 645581"/>
                  <a:gd name="connsiteY7" fmla="*/ 229466 h 729386"/>
                  <a:gd name="connsiteX8" fmla="*/ 263610 w 645581"/>
                  <a:gd name="connsiteY8" fmla="*/ 206020 h 729386"/>
                  <a:gd name="connsiteX9" fmla="*/ 281195 w 645581"/>
                  <a:gd name="connsiteY9" fmla="*/ 147405 h 729386"/>
                  <a:gd name="connsiteX10" fmla="*/ 345672 w 645581"/>
                  <a:gd name="connsiteY10" fmla="*/ 129820 h 729386"/>
                  <a:gd name="connsiteX11" fmla="*/ 421872 w 645581"/>
                  <a:gd name="connsiteY11" fmla="*/ 170851 h 729386"/>
                  <a:gd name="connsiteX12" fmla="*/ 509795 w 645581"/>
                  <a:gd name="connsiteY12" fmla="*/ 223605 h 729386"/>
                  <a:gd name="connsiteX13" fmla="*/ 615302 w 645581"/>
                  <a:gd name="connsiteY13" fmla="*/ 188436 h 729386"/>
                  <a:gd name="connsiteX14" fmla="*/ 445318 w 645581"/>
                  <a:gd name="connsiteY14" fmla="*/ 12589 h 729386"/>
                  <a:gd name="connsiteX15" fmla="*/ 55281 w 645581"/>
                  <a:gd name="connsiteY15" fmla="*/ 109061 h 729386"/>
                  <a:gd name="connsiteX16" fmla="*/ 5702 w 645581"/>
                  <a:gd name="connsiteY16" fmla="*/ 112236 h 729386"/>
                  <a:gd name="connsiteX17" fmla="*/ 5702 w 645581"/>
                  <a:gd name="connsiteY17" fmla="*/ 164501 h 729386"/>
                  <a:gd name="connsiteX18" fmla="*/ 47222 w 645581"/>
                  <a:gd name="connsiteY18" fmla="*/ 170851 h 729386"/>
                  <a:gd name="connsiteX19" fmla="*/ 40872 w 645581"/>
                  <a:gd name="connsiteY19" fmla="*/ 247051 h 729386"/>
                  <a:gd name="connsiteX20" fmla="*/ 158102 w 645581"/>
                  <a:gd name="connsiteY20" fmla="*/ 334974 h 729386"/>
                  <a:gd name="connsiteX21" fmla="*/ 76041 w 645581"/>
                  <a:gd name="connsiteY21" fmla="*/ 440482 h 729386"/>
                  <a:gd name="connsiteX22" fmla="*/ 11564 w 645581"/>
                  <a:gd name="connsiteY22" fmla="*/ 598743 h 729386"/>
                  <a:gd name="connsiteX23" fmla="*/ 5702 w 645581"/>
                  <a:gd name="connsiteY23" fmla="*/ 669082 h 729386"/>
                  <a:gd name="connsiteX0" fmla="*/ 5702 w 628760"/>
                  <a:gd name="connsiteY0" fmla="*/ 667030 h 727334"/>
                  <a:gd name="connsiteX1" fmla="*/ 76041 w 628760"/>
                  <a:gd name="connsiteY1" fmla="*/ 725645 h 727334"/>
                  <a:gd name="connsiteX2" fmla="*/ 222579 w 628760"/>
                  <a:gd name="connsiteY2" fmla="*/ 702199 h 727334"/>
                  <a:gd name="connsiteX3" fmla="*/ 234302 w 628760"/>
                  <a:gd name="connsiteY3" fmla="*/ 608414 h 727334"/>
                  <a:gd name="connsiteX4" fmla="*/ 328087 w 628760"/>
                  <a:gd name="connsiteY4" fmla="*/ 438430 h 727334"/>
                  <a:gd name="connsiteX5" fmla="*/ 433595 w 628760"/>
                  <a:gd name="connsiteY5" fmla="*/ 327060 h 727334"/>
                  <a:gd name="connsiteX6" fmla="*/ 427733 w 628760"/>
                  <a:gd name="connsiteY6" fmla="*/ 250860 h 727334"/>
                  <a:gd name="connsiteX7" fmla="*/ 333949 w 628760"/>
                  <a:gd name="connsiteY7" fmla="*/ 227414 h 727334"/>
                  <a:gd name="connsiteX8" fmla="*/ 263610 w 628760"/>
                  <a:gd name="connsiteY8" fmla="*/ 203968 h 727334"/>
                  <a:gd name="connsiteX9" fmla="*/ 281195 w 628760"/>
                  <a:gd name="connsiteY9" fmla="*/ 145353 h 727334"/>
                  <a:gd name="connsiteX10" fmla="*/ 345672 w 628760"/>
                  <a:gd name="connsiteY10" fmla="*/ 127768 h 727334"/>
                  <a:gd name="connsiteX11" fmla="*/ 421872 w 628760"/>
                  <a:gd name="connsiteY11" fmla="*/ 168799 h 727334"/>
                  <a:gd name="connsiteX12" fmla="*/ 509795 w 628760"/>
                  <a:gd name="connsiteY12" fmla="*/ 221553 h 727334"/>
                  <a:gd name="connsiteX13" fmla="*/ 615302 w 628760"/>
                  <a:gd name="connsiteY13" fmla="*/ 186384 h 727334"/>
                  <a:gd name="connsiteX14" fmla="*/ 445318 w 628760"/>
                  <a:gd name="connsiteY14" fmla="*/ 10537 h 727334"/>
                  <a:gd name="connsiteX15" fmla="*/ 55281 w 628760"/>
                  <a:gd name="connsiteY15" fmla="*/ 107009 h 727334"/>
                  <a:gd name="connsiteX16" fmla="*/ 5702 w 628760"/>
                  <a:gd name="connsiteY16" fmla="*/ 110184 h 727334"/>
                  <a:gd name="connsiteX17" fmla="*/ 5702 w 628760"/>
                  <a:gd name="connsiteY17" fmla="*/ 162449 h 727334"/>
                  <a:gd name="connsiteX18" fmla="*/ 47222 w 628760"/>
                  <a:gd name="connsiteY18" fmla="*/ 168799 h 727334"/>
                  <a:gd name="connsiteX19" fmla="*/ 40872 w 628760"/>
                  <a:gd name="connsiteY19" fmla="*/ 244999 h 727334"/>
                  <a:gd name="connsiteX20" fmla="*/ 158102 w 628760"/>
                  <a:gd name="connsiteY20" fmla="*/ 332922 h 727334"/>
                  <a:gd name="connsiteX21" fmla="*/ 76041 w 628760"/>
                  <a:gd name="connsiteY21" fmla="*/ 438430 h 727334"/>
                  <a:gd name="connsiteX22" fmla="*/ 11564 w 628760"/>
                  <a:gd name="connsiteY22" fmla="*/ 596691 h 727334"/>
                  <a:gd name="connsiteX23" fmla="*/ 5702 w 628760"/>
                  <a:gd name="connsiteY23" fmla="*/ 667030 h 727334"/>
                  <a:gd name="connsiteX0" fmla="*/ 5702 w 622218"/>
                  <a:gd name="connsiteY0" fmla="*/ 657359 h 717663"/>
                  <a:gd name="connsiteX1" fmla="*/ 76041 w 622218"/>
                  <a:gd name="connsiteY1" fmla="*/ 715974 h 717663"/>
                  <a:gd name="connsiteX2" fmla="*/ 222579 w 622218"/>
                  <a:gd name="connsiteY2" fmla="*/ 692528 h 717663"/>
                  <a:gd name="connsiteX3" fmla="*/ 234302 w 622218"/>
                  <a:gd name="connsiteY3" fmla="*/ 598743 h 717663"/>
                  <a:gd name="connsiteX4" fmla="*/ 328087 w 622218"/>
                  <a:gd name="connsiteY4" fmla="*/ 428759 h 717663"/>
                  <a:gd name="connsiteX5" fmla="*/ 433595 w 622218"/>
                  <a:gd name="connsiteY5" fmla="*/ 317389 h 717663"/>
                  <a:gd name="connsiteX6" fmla="*/ 427733 w 622218"/>
                  <a:gd name="connsiteY6" fmla="*/ 241189 h 717663"/>
                  <a:gd name="connsiteX7" fmla="*/ 333949 w 622218"/>
                  <a:gd name="connsiteY7" fmla="*/ 217743 h 717663"/>
                  <a:gd name="connsiteX8" fmla="*/ 263610 w 622218"/>
                  <a:gd name="connsiteY8" fmla="*/ 194297 h 717663"/>
                  <a:gd name="connsiteX9" fmla="*/ 281195 w 622218"/>
                  <a:gd name="connsiteY9" fmla="*/ 135682 h 717663"/>
                  <a:gd name="connsiteX10" fmla="*/ 345672 w 622218"/>
                  <a:gd name="connsiteY10" fmla="*/ 118097 h 717663"/>
                  <a:gd name="connsiteX11" fmla="*/ 421872 w 622218"/>
                  <a:gd name="connsiteY11" fmla="*/ 159128 h 717663"/>
                  <a:gd name="connsiteX12" fmla="*/ 509795 w 622218"/>
                  <a:gd name="connsiteY12" fmla="*/ 211882 h 717663"/>
                  <a:gd name="connsiteX13" fmla="*/ 615302 w 622218"/>
                  <a:gd name="connsiteY13" fmla="*/ 176713 h 717663"/>
                  <a:gd name="connsiteX14" fmla="*/ 445318 w 622218"/>
                  <a:gd name="connsiteY14" fmla="*/ 866 h 717663"/>
                  <a:gd name="connsiteX15" fmla="*/ 55281 w 622218"/>
                  <a:gd name="connsiteY15" fmla="*/ 103688 h 717663"/>
                  <a:gd name="connsiteX16" fmla="*/ 5702 w 622218"/>
                  <a:gd name="connsiteY16" fmla="*/ 100513 h 717663"/>
                  <a:gd name="connsiteX17" fmla="*/ 5702 w 622218"/>
                  <a:gd name="connsiteY17" fmla="*/ 152778 h 717663"/>
                  <a:gd name="connsiteX18" fmla="*/ 47222 w 622218"/>
                  <a:gd name="connsiteY18" fmla="*/ 159128 h 717663"/>
                  <a:gd name="connsiteX19" fmla="*/ 40872 w 622218"/>
                  <a:gd name="connsiteY19" fmla="*/ 235328 h 717663"/>
                  <a:gd name="connsiteX20" fmla="*/ 158102 w 622218"/>
                  <a:gd name="connsiteY20" fmla="*/ 323251 h 717663"/>
                  <a:gd name="connsiteX21" fmla="*/ 76041 w 622218"/>
                  <a:gd name="connsiteY21" fmla="*/ 428759 h 717663"/>
                  <a:gd name="connsiteX22" fmla="*/ 11564 w 622218"/>
                  <a:gd name="connsiteY22" fmla="*/ 587020 h 717663"/>
                  <a:gd name="connsiteX23" fmla="*/ 5702 w 622218"/>
                  <a:gd name="connsiteY23" fmla="*/ 657359 h 717663"/>
                  <a:gd name="connsiteX0" fmla="*/ 5702 w 640636"/>
                  <a:gd name="connsiteY0" fmla="*/ 671494 h 731798"/>
                  <a:gd name="connsiteX1" fmla="*/ 76041 w 640636"/>
                  <a:gd name="connsiteY1" fmla="*/ 730109 h 731798"/>
                  <a:gd name="connsiteX2" fmla="*/ 222579 w 640636"/>
                  <a:gd name="connsiteY2" fmla="*/ 706663 h 731798"/>
                  <a:gd name="connsiteX3" fmla="*/ 234302 w 640636"/>
                  <a:gd name="connsiteY3" fmla="*/ 612878 h 731798"/>
                  <a:gd name="connsiteX4" fmla="*/ 328087 w 640636"/>
                  <a:gd name="connsiteY4" fmla="*/ 442894 h 731798"/>
                  <a:gd name="connsiteX5" fmla="*/ 433595 w 640636"/>
                  <a:gd name="connsiteY5" fmla="*/ 331524 h 731798"/>
                  <a:gd name="connsiteX6" fmla="*/ 427733 w 640636"/>
                  <a:gd name="connsiteY6" fmla="*/ 255324 h 731798"/>
                  <a:gd name="connsiteX7" fmla="*/ 333949 w 640636"/>
                  <a:gd name="connsiteY7" fmla="*/ 231878 h 731798"/>
                  <a:gd name="connsiteX8" fmla="*/ 263610 w 640636"/>
                  <a:gd name="connsiteY8" fmla="*/ 208432 h 731798"/>
                  <a:gd name="connsiteX9" fmla="*/ 281195 w 640636"/>
                  <a:gd name="connsiteY9" fmla="*/ 149817 h 731798"/>
                  <a:gd name="connsiteX10" fmla="*/ 345672 w 640636"/>
                  <a:gd name="connsiteY10" fmla="*/ 132232 h 731798"/>
                  <a:gd name="connsiteX11" fmla="*/ 421872 w 640636"/>
                  <a:gd name="connsiteY11" fmla="*/ 173263 h 731798"/>
                  <a:gd name="connsiteX12" fmla="*/ 509795 w 640636"/>
                  <a:gd name="connsiteY12" fmla="*/ 226017 h 731798"/>
                  <a:gd name="connsiteX13" fmla="*/ 615302 w 640636"/>
                  <a:gd name="connsiteY13" fmla="*/ 190848 h 731798"/>
                  <a:gd name="connsiteX14" fmla="*/ 445318 w 640636"/>
                  <a:gd name="connsiteY14" fmla="*/ 15001 h 731798"/>
                  <a:gd name="connsiteX15" fmla="*/ 55281 w 640636"/>
                  <a:gd name="connsiteY15" fmla="*/ 117823 h 731798"/>
                  <a:gd name="connsiteX16" fmla="*/ 5702 w 640636"/>
                  <a:gd name="connsiteY16" fmla="*/ 114648 h 731798"/>
                  <a:gd name="connsiteX17" fmla="*/ 5702 w 640636"/>
                  <a:gd name="connsiteY17" fmla="*/ 166913 h 731798"/>
                  <a:gd name="connsiteX18" fmla="*/ 47222 w 640636"/>
                  <a:gd name="connsiteY18" fmla="*/ 173263 h 731798"/>
                  <a:gd name="connsiteX19" fmla="*/ 40872 w 640636"/>
                  <a:gd name="connsiteY19" fmla="*/ 249463 h 731798"/>
                  <a:gd name="connsiteX20" fmla="*/ 158102 w 640636"/>
                  <a:gd name="connsiteY20" fmla="*/ 337386 h 731798"/>
                  <a:gd name="connsiteX21" fmla="*/ 76041 w 640636"/>
                  <a:gd name="connsiteY21" fmla="*/ 442894 h 731798"/>
                  <a:gd name="connsiteX22" fmla="*/ 11564 w 640636"/>
                  <a:gd name="connsiteY22" fmla="*/ 601155 h 731798"/>
                  <a:gd name="connsiteX23" fmla="*/ 5702 w 640636"/>
                  <a:gd name="connsiteY23" fmla="*/ 671494 h 731798"/>
                  <a:gd name="connsiteX0" fmla="*/ 5702 w 620163"/>
                  <a:gd name="connsiteY0" fmla="*/ 656986 h 717290"/>
                  <a:gd name="connsiteX1" fmla="*/ 76041 w 620163"/>
                  <a:gd name="connsiteY1" fmla="*/ 715601 h 717290"/>
                  <a:gd name="connsiteX2" fmla="*/ 222579 w 620163"/>
                  <a:gd name="connsiteY2" fmla="*/ 692155 h 717290"/>
                  <a:gd name="connsiteX3" fmla="*/ 234302 w 620163"/>
                  <a:gd name="connsiteY3" fmla="*/ 598370 h 717290"/>
                  <a:gd name="connsiteX4" fmla="*/ 328087 w 620163"/>
                  <a:gd name="connsiteY4" fmla="*/ 428386 h 717290"/>
                  <a:gd name="connsiteX5" fmla="*/ 433595 w 620163"/>
                  <a:gd name="connsiteY5" fmla="*/ 317016 h 717290"/>
                  <a:gd name="connsiteX6" fmla="*/ 427733 w 620163"/>
                  <a:gd name="connsiteY6" fmla="*/ 240816 h 717290"/>
                  <a:gd name="connsiteX7" fmla="*/ 333949 w 620163"/>
                  <a:gd name="connsiteY7" fmla="*/ 217370 h 717290"/>
                  <a:gd name="connsiteX8" fmla="*/ 263610 w 620163"/>
                  <a:gd name="connsiteY8" fmla="*/ 193924 h 717290"/>
                  <a:gd name="connsiteX9" fmla="*/ 281195 w 620163"/>
                  <a:gd name="connsiteY9" fmla="*/ 135309 h 717290"/>
                  <a:gd name="connsiteX10" fmla="*/ 345672 w 620163"/>
                  <a:gd name="connsiteY10" fmla="*/ 117724 h 717290"/>
                  <a:gd name="connsiteX11" fmla="*/ 421872 w 620163"/>
                  <a:gd name="connsiteY11" fmla="*/ 158755 h 717290"/>
                  <a:gd name="connsiteX12" fmla="*/ 509795 w 620163"/>
                  <a:gd name="connsiteY12" fmla="*/ 211509 h 717290"/>
                  <a:gd name="connsiteX13" fmla="*/ 615302 w 620163"/>
                  <a:gd name="connsiteY13" fmla="*/ 176340 h 717290"/>
                  <a:gd name="connsiteX14" fmla="*/ 445318 w 620163"/>
                  <a:gd name="connsiteY14" fmla="*/ 493 h 717290"/>
                  <a:gd name="connsiteX15" fmla="*/ 55281 w 620163"/>
                  <a:gd name="connsiteY15" fmla="*/ 103315 h 717290"/>
                  <a:gd name="connsiteX16" fmla="*/ 5702 w 620163"/>
                  <a:gd name="connsiteY16" fmla="*/ 100140 h 717290"/>
                  <a:gd name="connsiteX17" fmla="*/ 5702 w 620163"/>
                  <a:gd name="connsiteY17" fmla="*/ 152405 h 717290"/>
                  <a:gd name="connsiteX18" fmla="*/ 47222 w 620163"/>
                  <a:gd name="connsiteY18" fmla="*/ 158755 h 717290"/>
                  <a:gd name="connsiteX19" fmla="*/ 40872 w 620163"/>
                  <a:gd name="connsiteY19" fmla="*/ 234955 h 717290"/>
                  <a:gd name="connsiteX20" fmla="*/ 158102 w 620163"/>
                  <a:gd name="connsiteY20" fmla="*/ 322878 h 717290"/>
                  <a:gd name="connsiteX21" fmla="*/ 76041 w 620163"/>
                  <a:gd name="connsiteY21" fmla="*/ 428386 h 717290"/>
                  <a:gd name="connsiteX22" fmla="*/ 11564 w 620163"/>
                  <a:gd name="connsiteY22" fmla="*/ 586647 h 717290"/>
                  <a:gd name="connsiteX23" fmla="*/ 5702 w 620163"/>
                  <a:gd name="connsiteY23" fmla="*/ 656986 h 717290"/>
                  <a:gd name="connsiteX0" fmla="*/ 5702 w 634995"/>
                  <a:gd name="connsiteY0" fmla="*/ 669380 h 729684"/>
                  <a:gd name="connsiteX1" fmla="*/ 76041 w 634995"/>
                  <a:gd name="connsiteY1" fmla="*/ 727995 h 729684"/>
                  <a:gd name="connsiteX2" fmla="*/ 222579 w 634995"/>
                  <a:gd name="connsiteY2" fmla="*/ 704549 h 729684"/>
                  <a:gd name="connsiteX3" fmla="*/ 234302 w 634995"/>
                  <a:gd name="connsiteY3" fmla="*/ 610764 h 729684"/>
                  <a:gd name="connsiteX4" fmla="*/ 328087 w 634995"/>
                  <a:gd name="connsiteY4" fmla="*/ 440780 h 729684"/>
                  <a:gd name="connsiteX5" fmla="*/ 433595 w 634995"/>
                  <a:gd name="connsiteY5" fmla="*/ 329410 h 729684"/>
                  <a:gd name="connsiteX6" fmla="*/ 427733 w 634995"/>
                  <a:gd name="connsiteY6" fmla="*/ 253210 h 729684"/>
                  <a:gd name="connsiteX7" fmla="*/ 333949 w 634995"/>
                  <a:gd name="connsiteY7" fmla="*/ 229764 h 729684"/>
                  <a:gd name="connsiteX8" fmla="*/ 263610 w 634995"/>
                  <a:gd name="connsiteY8" fmla="*/ 206318 h 729684"/>
                  <a:gd name="connsiteX9" fmla="*/ 281195 w 634995"/>
                  <a:gd name="connsiteY9" fmla="*/ 147703 h 729684"/>
                  <a:gd name="connsiteX10" fmla="*/ 345672 w 634995"/>
                  <a:gd name="connsiteY10" fmla="*/ 130118 h 729684"/>
                  <a:gd name="connsiteX11" fmla="*/ 421872 w 634995"/>
                  <a:gd name="connsiteY11" fmla="*/ 171149 h 729684"/>
                  <a:gd name="connsiteX12" fmla="*/ 509795 w 634995"/>
                  <a:gd name="connsiteY12" fmla="*/ 223903 h 729684"/>
                  <a:gd name="connsiteX13" fmla="*/ 615302 w 634995"/>
                  <a:gd name="connsiteY13" fmla="*/ 188734 h 729684"/>
                  <a:gd name="connsiteX14" fmla="*/ 445318 w 634995"/>
                  <a:gd name="connsiteY14" fmla="*/ 12887 h 729684"/>
                  <a:gd name="connsiteX15" fmla="*/ 55281 w 634995"/>
                  <a:gd name="connsiteY15" fmla="*/ 115709 h 729684"/>
                  <a:gd name="connsiteX16" fmla="*/ 5702 w 634995"/>
                  <a:gd name="connsiteY16" fmla="*/ 112534 h 729684"/>
                  <a:gd name="connsiteX17" fmla="*/ 5702 w 634995"/>
                  <a:gd name="connsiteY17" fmla="*/ 164799 h 729684"/>
                  <a:gd name="connsiteX18" fmla="*/ 47222 w 634995"/>
                  <a:gd name="connsiteY18" fmla="*/ 171149 h 729684"/>
                  <a:gd name="connsiteX19" fmla="*/ 40872 w 634995"/>
                  <a:gd name="connsiteY19" fmla="*/ 247349 h 729684"/>
                  <a:gd name="connsiteX20" fmla="*/ 158102 w 634995"/>
                  <a:gd name="connsiteY20" fmla="*/ 335272 h 729684"/>
                  <a:gd name="connsiteX21" fmla="*/ 76041 w 634995"/>
                  <a:gd name="connsiteY21" fmla="*/ 440780 h 729684"/>
                  <a:gd name="connsiteX22" fmla="*/ 11564 w 634995"/>
                  <a:gd name="connsiteY22" fmla="*/ 599041 h 729684"/>
                  <a:gd name="connsiteX23" fmla="*/ 5702 w 634995"/>
                  <a:gd name="connsiteY23" fmla="*/ 669380 h 72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4995" h="729684">
                    <a:moveTo>
                      <a:pt x="5702" y="669380"/>
                    </a:moveTo>
                    <a:cubicBezTo>
                      <a:pt x="16448" y="690872"/>
                      <a:pt x="39895" y="722134"/>
                      <a:pt x="76041" y="727995"/>
                    </a:cubicBezTo>
                    <a:cubicBezTo>
                      <a:pt x="112187" y="733856"/>
                      <a:pt x="196202" y="724087"/>
                      <a:pt x="222579" y="704549"/>
                    </a:cubicBezTo>
                    <a:cubicBezTo>
                      <a:pt x="248956" y="685011"/>
                      <a:pt x="216717" y="654725"/>
                      <a:pt x="234302" y="610764"/>
                    </a:cubicBezTo>
                    <a:cubicBezTo>
                      <a:pt x="251887" y="566803"/>
                      <a:pt x="294872" y="487672"/>
                      <a:pt x="328087" y="440780"/>
                    </a:cubicBezTo>
                    <a:cubicBezTo>
                      <a:pt x="361302" y="393888"/>
                      <a:pt x="416987" y="360672"/>
                      <a:pt x="433595" y="329410"/>
                    </a:cubicBezTo>
                    <a:cubicBezTo>
                      <a:pt x="450203" y="298148"/>
                      <a:pt x="444341" y="269818"/>
                      <a:pt x="427733" y="253210"/>
                    </a:cubicBezTo>
                    <a:cubicBezTo>
                      <a:pt x="411125" y="236602"/>
                      <a:pt x="361303" y="237579"/>
                      <a:pt x="333949" y="229764"/>
                    </a:cubicBezTo>
                    <a:cubicBezTo>
                      <a:pt x="306595" y="221949"/>
                      <a:pt x="272402" y="219995"/>
                      <a:pt x="263610" y="206318"/>
                    </a:cubicBezTo>
                    <a:cubicBezTo>
                      <a:pt x="254818" y="192641"/>
                      <a:pt x="267518" y="160403"/>
                      <a:pt x="281195" y="147703"/>
                    </a:cubicBezTo>
                    <a:cubicBezTo>
                      <a:pt x="294872" y="135003"/>
                      <a:pt x="322226" y="126210"/>
                      <a:pt x="345672" y="130118"/>
                    </a:cubicBezTo>
                    <a:cubicBezTo>
                      <a:pt x="369118" y="134026"/>
                      <a:pt x="394518" y="155518"/>
                      <a:pt x="421872" y="171149"/>
                    </a:cubicBezTo>
                    <a:cubicBezTo>
                      <a:pt x="449226" y="186780"/>
                      <a:pt x="477557" y="220972"/>
                      <a:pt x="509795" y="223903"/>
                    </a:cubicBezTo>
                    <a:cubicBezTo>
                      <a:pt x="542033" y="226834"/>
                      <a:pt x="579156" y="235626"/>
                      <a:pt x="615302" y="188734"/>
                    </a:cubicBezTo>
                    <a:cubicBezTo>
                      <a:pt x="651448" y="141842"/>
                      <a:pt x="659305" y="72683"/>
                      <a:pt x="445318" y="12887"/>
                    </a:cubicBezTo>
                    <a:cubicBezTo>
                      <a:pt x="231331" y="-46909"/>
                      <a:pt x="54304" y="121082"/>
                      <a:pt x="55281" y="115709"/>
                    </a:cubicBezTo>
                    <a:cubicBezTo>
                      <a:pt x="56258" y="110336"/>
                      <a:pt x="13965" y="104352"/>
                      <a:pt x="5702" y="112534"/>
                    </a:cubicBezTo>
                    <a:cubicBezTo>
                      <a:pt x="-2561" y="120716"/>
                      <a:pt x="5132" y="158205"/>
                      <a:pt x="5702" y="164799"/>
                    </a:cubicBezTo>
                    <a:cubicBezTo>
                      <a:pt x="6272" y="171393"/>
                      <a:pt x="41360" y="157391"/>
                      <a:pt x="47222" y="171149"/>
                    </a:cubicBezTo>
                    <a:cubicBezTo>
                      <a:pt x="53084" y="184907"/>
                      <a:pt x="28742" y="197770"/>
                      <a:pt x="40872" y="247349"/>
                    </a:cubicBezTo>
                    <a:cubicBezTo>
                      <a:pt x="53002" y="296928"/>
                      <a:pt x="152241" y="303034"/>
                      <a:pt x="158102" y="335272"/>
                    </a:cubicBezTo>
                    <a:cubicBezTo>
                      <a:pt x="163963" y="367510"/>
                      <a:pt x="100464" y="396819"/>
                      <a:pt x="76041" y="440780"/>
                    </a:cubicBezTo>
                    <a:cubicBezTo>
                      <a:pt x="51618" y="484741"/>
                      <a:pt x="22310" y="559964"/>
                      <a:pt x="11564" y="599041"/>
                    </a:cubicBezTo>
                    <a:cubicBezTo>
                      <a:pt x="818" y="638118"/>
                      <a:pt x="-5044" y="647888"/>
                      <a:pt x="5702" y="669380"/>
                    </a:cubicBezTo>
                    <a:close/>
                  </a:path>
                </a:pathLst>
              </a:cu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30" name="Group 4129">
              <a:extLst>
                <a:ext uri="{FF2B5EF4-FFF2-40B4-BE49-F238E27FC236}">
                  <a16:creationId xmlns:a16="http://schemas.microsoft.com/office/drawing/2014/main" id="{9595D161-6C74-CB59-4013-5A44B61194FC}"/>
                </a:ext>
              </a:extLst>
            </p:cNvPr>
            <p:cNvGrpSpPr/>
            <p:nvPr/>
          </p:nvGrpSpPr>
          <p:grpSpPr>
            <a:xfrm>
              <a:off x="4524339" y="1507991"/>
              <a:ext cx="737691" cy="1483565"/>
              <a:chOff x="4524339" y="1507991"/>
              <a:chExt cx="737691" cy="1483565"/>
            </a:xfrm>
          </p:grpSpPr>
          <p:grpSp>
            <p:nvGrpSpPr>
              <p:cNvPr id="4113" name="Group 4112">
                <a:extLst>
                  <a:ext uri="{FF2B5EF4-FFF2-40B4-BE49-F238E27FC236}">
                    <a16:creationId xmlns:a16="http://schemas.microsoft.com/office/drawing/2014/main" id="{99DAAB03-8F83-FCB5-0287-CF5607BBC9D1}"/>
                  </a:ext>
                </a:extLst>
              </p:cNvPr>
              <p:cNvGrpSpPr/>
              <p:nvPr/>
            </p:nvGrpSpPr>
            <p:grpSpPr>
              <a:xfrm>
                <a:off x="4627035" y="1507991"/>
                <a:ext cx="634995" cy="1483565"/>
                <a:chOff x="7224259" y="-1856098"/>
                <a:chExt cx="634995" cy="1483565"/>
              </a:xfrm>
            </p:grpSpPr>
            <p:sp>
              <p:nvSpPr>
                <p:cNvPr id="4114" name="Rounded Rectangle 4113">
                  <a:extLst>
                    <a:ext uri="{FF2B5EF4-FFF2-40B4-BE49-F238E27FC236}">
                      <a16:creationId xmlns:a16="http://schemas.microsoft.com/office/drawing/2014/main" id="{51E7C051-7A7E-9CFB-B676-CB14EB77D455}"/>
                    </a:ext>
                  </a:extLst>
                </p:cNvPr>
                <p:cNvSpPr/>
                <p:nvPr/>
              </p:nvSpPr>
              <p:spPr bwMode="auto">
                <a:xfrm>
                  <a:off x="7292622" y="-1151467"/>
                  <a:ext cx="79022" cy="778934"/>
                </a:xfrm>
                <a:prstGeom prst="round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5" name="Rounded Rectangle 4114">
                  <a:extLst>
                    <a:ext uri="{FF2B5EF4-FFF2-40B4-BE49-F238E27FC236}">
                      <a16:creationId xmlns:a16="http://schemas.microsoft.com/office/drawing/2014/main" id="{BA54F9DB-91BD-942B-D748-18A6F1675EED}"/>
                    </a:ext>
                  </a:extLst>
                </p:cNvPr>
                <p:cNvSpPr/>
                <p:nvPr/>
              </p:nvSpPr>
              <p:spPr bwMode="auto">
                <a:xfrm>
                  <a:off x="7236178" y="-812800"/>
                  <a:ext cx="203200" cy="349956"/>
                </a:xfrm>
                <a:prstGeom prst="round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6" name="Freeform 4115">
                  <a:extLst>
                    <a:ext uri="{FF2B5EF4-FFF2-40B4-BE49-F238E27FC236}">
                      <a16:creationId xmlns:a16="http://schemas.microsoft.com/office/drawing/2014/main" id="{93F21F05-5185-86AC-A7C9-CF1D67107D59}"/>
                    </a:ext>
                  </a:extLst>
                </p:cNvPr>
                <p:cNvSpPr/>
                <p:nvPr/>
              </p:nvSpPr>
              <p:spPr bwMode="auto">
                <a:xfrm>
                  <a:off x="7224259" y="-1856098"/>
                  <a:ext cx="634995" cy="729684"/>
                </a:xfrm>
                <a:custGeom>
                  <a:avLst/>
                  <a:gdLst>
                    <a:gd name="connsiteX0" fmla="*/ 5701 w 621630"/>
                    <a:gd name="connsiteY0" fmla="*/ 666825 h 727129"/>
                    <a:gd name="connsiteX1" fmla="*/ 76040 w 621630"/>
                    <a:gd name="connsiteY1" fmla="*/ 725440 h 727129"/>
                    <a:gd name="connsiteX2" fmla="*/ 222578 w 621630"/>
                    <a:gd name="connsiteY2" fmla="*/ 701994 h 727129"/>
                    <a:gd name="connsiteX3" fmla="*/ 234301 w 621630"/>
                    <a:gd name="connsiteY3" fmla="*/ 608209 h 727129"/>
                    <a:gd name="connsiteX4" fmla="*/ 328086 w 621630"/>
                    <a:gd name="connsiteY4" fmla="*/ 438225 h 727129"/>
                    <a:gd name="connsiteX5" fmla="*/ 433594 w 621630"/>
                    <a:gd name="connsiteY5" fmla="*/ 326855 h 727129"/>
                    <a:gd name="connsiteX6" fmla="*/ 427732 w 621630"/>
                    <a:gd name="connsiteY6" fmla="*/ 250655 h 727129"/>
                    <a:gd name="connsiteX7" fmla="*/ 333948 w 621630"/>
                    <a:gd name="connsiteY7" fmla="*/ 227209 h 727129"/>
                    <a:gd name="connsiteX8" fmla="*/ 263609 w 621630"/>
                    <a:gd name="connsiteY8" fmla="*/ 203763 h 727129"/>
                    <a:gd name="connsiteX9" fmla="*/ 281194 w 621630"/>
                    <a:gd name="connsiteY9" fmla="*/ 145148 h 727129"/>
                    <a:gd name="connsiteX10" fmla="*/ 345671 w 621630"/>
                    <a:gd name="connsiteY10" fmla="*/ 127563 h 727129"/>
                    <a:gd name="connsiteX11" fmla="*/ 421871 w 621630"/>
                    <a:gd name="connsiteY11" fmla="*/ 168594 h 727129"/>
                    <a:gd name="connsiteX12" fmla="*/ 509794 w 621630"/>
                    <a:gd name="connsiteY12" fmla="*/ 221348 h 727129"/>
                    <a:gd name="connsiteX13" fmla="*/ 615301 w 621630"/>
                    <a:gd name="connsiteY13" fmla="*/ 186179 h 727129"/>
                    <a:gd name="connsiteX14" fmla="*/ 591855 w 621630"/>
                    <a:gd name="connsiteY14" fmla="*/ 86532 h 727129"/>
                    <a:gd name="connsiteX15" fmla="*/ 445317 w 621630"/>
                    <a:gd name="connsiteY15" fmla="*/ 10332 h 727129"/>
                    <a:gd name="connsiteX16" fmla="*/ 281194 w 621630"/>
                    <a:gd name="connsiteY16" fmla="*/ 4471 h 727129"/>
                    <a:gd name="connsiteX17" fmla="*/ 111209 w 621630"/>
                    <a:gd name="connsiteY17" fmla="*/ 45502 h 727129"/>
                    <a:gd name="connsiteX18" fmla="*/ 58455 w 621630"/>
                    <a:gd name="connsiteY18" fmla="*/ 109979 h 727129"/>
                    <a:gd name="connsiteX19" fmla="*/ 5701 w 621630"/>
                    <a:gd name="connsiteY19" fmla="*/ 109979 h 727129"/>
                    <a:gd name="connsiteX20" fmla="*/ 5701 w 621630"/>
                    <a:gd name="connsiteY20" fmla="*/ 168594 h 727129"/>
                    <a:gd name="connsiteX21" fmla="*/ 40871 w 621630"/>
                    <a:gd name="connsiteY21" fmla="*/ 168594 h 727129"/>
                    <a:gd name="connsiteX22" fmla="*/ 40871 w 621630"/>
                    <a:gd name="connsiteY22" fmla="*/ 244794 h 727129"/>
                    <a:gd name="connsiteX23" fmla="*/ 158101 w 621630"/>
                    <a:gd name="connsiteY23" fmla="*/ 332717 h 727129"/>
                    <a:gd name="connsiteX24" fmla="*/ 76040 w 621630"/>
                    <a:gd name="connsiteY24" fmla="*/ 438225 h 727129"/>
                    <a:gd name="connsiteX25" fmla="*/ 11563 w 621630"/>
                    <a:gd name="connsiteY25" fmla="*/ 596486 h 727129"/>
                    <a:gd name="connsiteX26" fmla="*/ 5701 w 621630"/>
                    <a:gd name="connsiteY26" fmla="*/ 666825 h 727129"/>
                    <a:gd name="connsiteX0" fmla="*/ 5701 w 621630"/>
                    <a:gd name="connsiteY0" fmla="*/ 671412 h 731716"/>
                    <a:gd name="connsiteX1" fmla="*/ 76040 w 621630"/>
                    <a:gd name="connsiteY1" fmla="*/ 730027 h 731716"/>
                    <a:gd name="connsiteX2" fmla="*/ 222578 w 621630"/>
                    <a:gd name="connsiteY2" fmla="*/ 706581 h 731716"/>
                    <a:gd name="connsiteX3" fmla="*/ 234301 w 621630"/>
                    <a:gd name="connsiteY3" fmla="*/ 612796 h 731716"/>
                    <a:gd name="connsiteX4" fmla="*/ 328086 w 621630"/>
                    <a:gd name="connsiteY4" fmla="*/ 442812 h 731716"/>
                    <a:gd name="connsiteX5" fmla="*/ 433594 w 621630"/>
                    <a:gd name="connsiteY5" fmla="*/ 331442 h 731716"/>
                    <a:gd name="connsiteX6" fmla="*/ 427732 w 621630"/>
                    <a:gd name="connsiteY6" fmla="*/ 255242 h 731716"/>
                    <a:gd name="connsiteX7" fmla="*/ 333948 w 621630"/>
                    <a:gd name="connsiteY7" fmla="*/ 231796 h 731716"/>
                    <a:gd name="connsiteX8" fmla="*/ 263609 w 621630"/>
                    <a:gd name="connsiteY8" fmla="*/ 208350 h 731716"/>
                    <a:gd name="connsiteX9" fmla="*/ 281194 w 621630"/>
                    <a:gd name="connsiteY9" fmla="*/ 149735 h 731716"/>
                    <a:gd name="connsiteX10" fmla="*/ 345671 w 621630"/>
                    <a:gd name="connsiteY10" fmla="*/ 132150 h 731716"/>
                    <a:gd name="connsiteX11" fmla="*/ 421871 w 621630"/>
                    <a:gd name="connsiteY11" fmla="*/ 173181 h 731716"/>
                    <a:gd name="connsiteX12" fmla="*/ 509794 w 621630"/>
                    <a:gd name="connsiteY12" fmla="*/ 225935 h 731716"/>
                    <a:gd name="connsiteX13" fmla="*/ 615301 w 621630"/>
                    <a:gd name="connsiteY13" fmla="*/ 190766 h 731716"/>
                    <a:gd name="connsiteX14" fmla="*/ 591855 w 621630"/>
                    <a:gd name="connsiteY14" fmla="*/ 91119 h 731716"/>
                    <a:gd name="connsiteX15" fmla="*/ 445317 w 621630"/>
                    <a:gd name="connsiteY15" fmla="*/ 14919 h 731716"/>
                    <a:gd name="connsiteX16" fmla="*/ 281194 w 621630"/>
                    <a:gd name="connsiteY16" fmla="*/ 9058 h 731716"/>
                    <a:gd name="connsiteX17" fmla="*/ 58455 w 621630"/>
                    <a:gd name="connsiteY17" fmla="*/ 114566 h 731716"/>
                    <a:gd name="connsiteX18" fmla="*/ 5701 w 621630"/>
                    <a:gd name="connsiteY18" fmla="*/ 114566 h 731716"/>
                    <a:gd name="connsiteX19" fmla="*/ 5701 w 621630"/>
                    <a:gd name="connsiteY19" fmla="*/ 173181 h 731716"/>
                    <a:gd name="connsiteX20" fmla="*/ 40871 w 621630"/>
                    <a:gd name="connsiteY20" fmla="*/ 173181 h 731716"/>
                    <a:gd name="connsiteX21" fmla="*/ 40871 w 621630"/>
                    <a:gd name="connsiteY21" fmla="*/ 249381 h 731716"/>
                    <a:gd name="connsiteX22" fmla="*/ 158101 w 621630"/>
                    <a:gd name="connsiteY22" fmla="*/ 337304 h 731716"/>
                    <a:gd name="connsiteX23" fmla="*/ 76040 w 621630"/>
                    <a:gd name="connsiteY23" fmla="*/ 442812 h 731716"/>
                    <a:gd name="connsiteX24" fmla="*/ 11563 w 621630"/>
                    <a:gd name="connsiteY24" fmla="*/ 601073 h 731716"/>
                    <a:gd name="connsiteX25" fmla="*/ 5701 w 621630"/>
                    <a:gd name="connsiteY25" fmla="*/ 671412 h 731716"/>
                    <a:gd name="connsiteX0" fmla="*/ 5701 w 621630"/>
                    <a:gd name="connsiteY0" fmla="*/ 665812 h 726116"/>
                    <a:gd name="connsiteX1" fmla="*/ 76040 w 621630"/>
                    <a:gd name="connsiteY1" fmla="*/ 724427 h 726116"/>
                    <a:gd name="connsiteX2" fmla="*/ 222578 w 621630"/>
                    <a:gd name="connsiteY2" fmla="*/ 700981 h 726116"/>
                    <a:gd name="connsiteX3" fmla="*/ 234301 w 621630"/>
                    <a:gd name="connsiteY3" fmla="*/ 607196 h 726116"/>
                    <a:gd name="connsiteX4" fmla="*/ 328086 w 621630"/>
                    <a:gd name="connsiteY4" fmla="*/ 437212 h 726116"/>
                    <a:gd name="connsiteX5" fmla="*/ 433594 w 621630"/>
                    <a:gd name="connsiteY5" fmla="*/ 325842 h 726116"/>
                    <a:gd name="connsiteX6" fmla="*/ 427732 w 621630"/>
                    <a:gd name="connsiteY6" fmla="*/ 249642 h 726116"/>
                    <a:gd name="connsiteX7" fmla="*/ 333948 w 621630"/>
                    <a:gd name="connsiteY7" fmla="*/ 226196 h 726116"/>
                    <a:gd name="connsiteX8" fmla="*/ 263609 w 621630"/>
                    <a:gd name="connsiteY8" fmla="*/ 202750 h 726116"/>
                    <a:gd name="connsiteX9" fmla="*/ 281194 w 621630"/>
                    <a:gd name="connsiteY9" fmla="*/ 144135 h 726116"/>
                    <a:gd name="connsiteX10" fmla="*/ 345671 w 621630"/>
                    <a:gd name="connsiteY10" fmla="*/ 126550 h 726116"/>
                    <a:gd name="connsiteX11" fmla="*/ 421871 w 621630"/>
                    <a:gd name="connsiteY11" fmla="*/ 167581 h 726116"/>
                    <a:gd name="connsiteX12" fmla="*/ 509794 w 621630"/>
                    <a:gd name="connsiteY12" fmla="*/ 220335 h 726116"/>
                    <a:gd name="connsiteX13" fmla="*/ 615301 w 621630"/>
                    <a:gd name="connsiteY13" fmla="*/ 185166 h 726116"/>
                    <a:gd name="connsiteX14" fmla="*/ 591855 w 621630"/>
                    <a:gd name="connsiteY14" fmla="*/ 85519 h 726116"/>
                    <a:gd name="connsiteX15" fmla="*/ 445317 w 621630"/>
                    <a:gd name="connsiteY15" fmla="*/ 9319 h 726116"/>
                    <a:gd name="connsiteX16" fmla="*/ 281194 w 621630"/>
                    <a:gd name="connsiteY16" fmla="*/ 3458 h 726116"/>
                    <a:gd name="connsiteX17" fmla="*/ 58455 w 621630"/>
                    <a:gd name="connsiteY17" fmla="*/ 108966 h 726116"/>
                    <a:gd name="connsiteX18" fmla="*/ 5701 w 621630"/>
                    <a:gd name="connsiteY18" fmla="*/ 108966 h 726116"/>
                    <a:gd name="connsiteX19" fmla="*/ 5701 w 621630"/>
                    <a:gd name="connsiteY19" fmla="*/ 167581 h 726116"/>
                    <a:gd name="connsiteX20" fmla="*/ 40871 w 621630"/>
                    <a:gd name="connsiteY20" fmla="*/ 167581 h 726116"/>
                    <a:gd name="connsiteX21" fmla="*/ 40871 w 621630"/>
                    <a:gd name="connsiteY21" fmla="*/ 243781 h 726116"/>
                    <a:gd name="connsiteX22" fmla="*/ 158101 w 621630"/>
                    <a:gd name="connsiteY22" fmla="*/ 331704 h 726116"/>
                    <a:gd name="connsiteX23" fmla="*/ 76040 w 621630"/>
                    <a:gd name="connsiteY23" fmla="*/ 437212 h 726116"/>
                    <a:gd name="connsiteX24" fmla="*/ 11563 w 621630"/>
                    <a:gd name="connsiteY24" fmla="*/ 595473 h 726116"/>
                    <a:gd name="connsiteX25" fmla="*/ 5701 w 621630"/>
                    <a:gd name="connsiteY25" fmla="*/ 665812 h 726116"/>
                    <a:gd name="connsiteX0" fmla="*/ 5701 w 621630"/>
                    <a:gd name="connsiteY0" fmla="*/ 656706 h 717010"/>
                    <a:gd name="connsiteX1" fmla="*/ 76040 w 621630"/>
                    <a:gd name="connsiteY1" fmla="*/ 715321 h 717010"/>
                    <a:gd name="connsiteX2" fmla="*/ 222578 w 621630"/>
                    <a:gd name="connsiteY2" fmla="*/ 691875 h 717010"/>
                    <a:gd name="connsiteX3" fmla="*/ 234301 w 621630"/>
                    <a:gd name="connsiteY3" fmla="*/ 598090 h 717010"/>
                    <a:gd name="connsiteX4" fmla="*/ 328086 w 621630"/>
                    <a:gd name="connsiteY4" fmla="*/ 428106 h 717010"/>
                    <a:gd name="connsiteX5" fmla="*/ 433594 w 621630"/>
                    <a:gd name="connsiteY5" fmla="*/ 316736 h 717010"/>
                    <a:gd name="connsiteX6" fmla="*/ 427732 w 621630"/>
                    <a:gd name="connsiteY6" fmla="*/ 240536 h 717010"/>
                    <a:gd name="connsiteX7" fmla="*/ 333948 w 621630"/>
                    <a:gd name="connsiteY7" fmla="*/ 217090 h 717010"/>
                    <a:gd name="connsiteX8" fmla="*/ 263609 w 621630"/>
                    <a:gd name="connsiteY8" fmla="*/ 193644 h 717010"/>
                    <a:gd name="connsiteX9" fmla="*/ 281194 w 621630"/>
                    <a:gd name="connsiteY9" fmla="*/ 135029 h 717010"/>
                    <a:gd name="connsiteX10" fmla="*/ 345671 w 621630"/>
                    <a:gd name="connsiteY10" fmla="*/ 117444 h 717010"/>
                    <a:gd name="connsiteX11" fmla="*/ 421871 w 621630"/>
                    <a:gd name="connsiteY11" fmla="*/ 158475 h 717010"/>
                    <a:gd name="connsiteX12" fmla="*/ 509794 w 621630"/>
                    <a:gd name="connsiteY12" fmla="*/ 211229 h 717010"/>
                    <a:gd name="connsiteX13" fmla="*/ 615301 w 621630"/>
                    <a:gd name="connsiteY13" fmla="*/ 176060 h 717010"/>
                    <a:gd name="connsiteX14" fmla="*/ 591855 w 621630"/>
                    <a:gd name="connsiteY14" fmla="*/ 76413 h 717010"/>
                    <a:gd name="connsiteX15" fmla="*/ 445317 w 621630"/>
                    <a:gd name="connsiteY15" fmla="*/ 213 h 717010"/>
                    <a:gd name="connsiteX16" fmla="*/ 58455 w 621630"/>
                    <a:gd name="connsiteY16" fmla="*/ 99860 h 717010"/>
                    <a:gd name="connsiteX17" fmla="*/ 5701 w 621630"/>
                    <a:gd name="connsiteY17" fmla="*/ 99860 h 717010"/>
                    <a:gd name="connsiteX18" fmla="*/ 5701 w 621630"/>
                    <a:gd name="connsiteY18" fmla="*/ 158475 h 717010"/>
                    <a:gd name="connsiteX19" fmla="*/ 40871 w 621630"/>
                    <a:gd name="connsiteY19" fmla="*/ 158475 h 717010"/>
                    <a:gd name="connsiteX20" fmla="*/ 40871 w 621630"/>
                    <a:gd name="connsiteY20" fmla="*/ 234675 h 717010"/>
                    <a:gd name="connsiteX21" fmla="*/ 158101 w 621630"/>
                    <a:gd name="connsiteY21" fmla="*/ 322598 h 717010"/>
                    <a:gd name="connsiteX22" fmla="*/ 76040 w 621630"/>
                    <a:gd name="connsiteY22" fmla="*/ 428106 h 717010"/>
                    <a:gd name="connsiteX23" fmla="*/ 11563 w 621630"/>
                    <a:gd name="connsiteY23" fmla="*/ 586367 h 717010"/>
                    <a:gd name="connsiteX24" fmla="*/ 5701 w 621630"/>
                    <a:gd name="connsiteY24" fmla="*/ 656706 h 717010"/>
                    <a:gd name="connsiteX0" fmla="*/ 5701 w 621630"/>
                    <a:gd name="connsiteY0" fmla="*/ 671310 h 731614"/>
                    <a:gd name="connsiteX1" fmla="*/ 76040 w 621630"/>
                    <a:gd name="connsiteY1" fmla="*/ 729925 h 731614"/>
                    <a:gd name="connsiteX2" fmla="*/ 222578 w 621630"/>
                    <a:gd name="connsiteY2" fmla="*/ 706479 h 731614"/>
                    <a:gd name="connsiteX3" fmla="*/ 234301 w 621630"/>
                    <a:gd name="connsiteY3" fmla="*/ 612694 h 731614"/>
                    <a:gd name="connsiteX4" fmla="*/ 328086 w 621630"/>
                    <a:gd name="connsiteY4" fmla="*/ 442710 h 731614"/>
                    <a:gd name="connsiteX5" fmla="*/ 433594 w 621630"/>
                    <a:gd name="connsiteY5" fmla="*/ 331340 h 731614"/>
                    <a:gd name="connsiteX6" fmla="*/ 427732 w 621630"/>
                    <a:gd name="connsiteY6" fmla="*/ 255140 h 731614"/>
                    <a:gd name="connsiteX7" fmla="*/ 333948 w 621630"/>
                    <a:gd name="connsiteY7" fmla="*/ 231694 h 731614"/>
                    <a:gd name="connsiteX8" fmla="*/ 263609 w 621630"/>
                    <a:gd name="connsiteY8" fmla="*/ 208248 h 731614"/>
                    <a:gd name="connsiteX9" fmla="*/ 281194 w 621630"/>
                    <a:gd name="connsiteY9" fmla="*/ 149633 h 731614"/>
                    <a:gd name="connsiteX10" fmla="*/ 345671 w 621630"/>
                    <a:gd name="connsiteY10" fmla="*/ 132048 h 731614"/>
                    <a:gd name="connsiteX11" fmla="*/ 421871 w 621630"/>
                    <a:gd name="connsiteY11" fmla="*/ 173079 h 731614"/>
                    <a:gd name="connsiteX12" fmla="*/ 509794 w 621630"/>
                    <a:gd name="connsiteY12" fmla="*/ 225833 h 731614"/>
                    <a:gd name="connsiteX13" fmla="*/ 615301 w 621630"/>
                    <a:gd name="connsiteY13" fmla="*/ 190664 h 731614"/>
                    <a:gd name="connsiteX14" fmla="*/ 591855 w 621630"/>
                    <a:gd name="connsiteY14" fmla="*/ 91017 h 731614"/>
                    <a:gd name="connsiteX15" fmla="*/ 445317 w 621630"/>
                    <a:gd name="connsiteY15" fmla="*/ 14817 h 731614"/>
                    <a:gd name="connsiteX16" fmla="*/ 58455 w 621630"/>
                    <a:gd name="connsiteY16" fmla="*/ 114464 h 731614"/>
                    <a:gd name="connsiteX17" fmla="*/ 5701 w 621630"/>
                    <a:gd name="connsiteY17" fmla="*/ 114464 h 731614"/>
                    <a:gd name="connsiteX18" fmla="*/ 5701 w 621630"/>
                    <a:gd name="connsiteY18" fmla="*/ 173079 h 731614"/>
                    <a:gd name="connsiteX19" fmla="*/ 40871 w 621630"/>
                    <a:gd name="connsiteY19" fmla="*/ 173079 h 731614"/>
                    <a:gd name="connsiteX20" fmla="*/ 40871 w 621630"/>
                    <a:gd name="connsiteY20" fmla="*/ 249279 h 731614"/>
                    <a:gd name="connsiteX21" fmla="*/ 158101 w 621630"/>
                    <a:gd name="connsiteY21" fmla="*/ 337202 h 731614"/>
                    <a:gd name="connsiteX22" fmla="*/ 76040 w 621630"/>
                    <a:gd name="connsiteY22" fmla="*/ 442710 h 731614"/>
                    <a:gd name="connsiteX23" fmla="*/ 11563 w 621630"/>
                    <a:gd name="connsiteY23" fmla="*/ 600971 h 731614"/>
                    <a:gd name="connsiteX24" fmla="*/ 5701 w 621630"/>
                    <a:gd name="connsiteY24" fmla="*/ 671310 h 731614"/>
                    <a:gd name="connsiteX0" fmla="*/ 5701 w 616243"/>
                    <a:gd name="connsiteY0" fmla="*/ 657650 h 717954"/>
                    <a:gd name="connsiteX1" fmla="*/ 76040 w 616243"/>
                    <a:gd name="connsiteY1" fmla="*/ 716265 h 717954"/>
                    <a:gd name="connsiteX2" fmla="*/ 222578 w 616243"/>
                    <a:gd name="connsiteY2" fmla="*/ 692819 h 717954"/>
                    <a:gd name="connsiteX3" fmla="*/ 234301 w 616243"/>
                    <a:gd name="connsiteY3" fmla="*/ 599034 h 717954"/>
                    <a:gd name="connsiteX4" fmla="*/ 328086 w 616243"/>
                    <a:gd name="connsiteY4" fmla="*/ 429050 h 717954"/>
                    <a:gd name="connsiteX5" fmla="*/ 433594 w 616243"/>
                    <a:gd name="connsiteY5" fmla="*/ 317680 h 717954"/>
                    <a:gd name="connsiteX6" fmla="*/ 427732 w 616243"/>
                    <a:gd name="connsiteY6" fmla="*/ 241480 h 717954"/>
                    <a:gd name="connsiteX7" fmla="*/ 333948 w 616243"/>
                    <a:gd name="connsiteY7" fmla="*/ 218034 h 717954"/>
                    <a:gd name="connsiteX8" fmla="*/ 263609 w 616243"/>
                    <a:gd name="connsiteY8" fmla="*/ 194588 h 717954"/>
                    <a:gd name="connsiteX9" fmla="*/ 281194 w 616243"/>
                    <a:gd name="connsiteY9" fmla="*/ 135973 h 717954"/>
                    <a:gd name="connsiteX10" fmla="*/ 345671 w 616243"/>
                    <a:gd name="connsiteY10" fmla="*/ 118388 h 717954"/>
                    <a:gd name="connsiteX11" fmla="*/ 421871 w 616243"/>
                    <a:gd name="connsiteY11" fmla="*/ 159419 h 717954"/>
                    <a:gd name="connsiteX12" fmla="*/ 509794 w 616243"/>
                    <a:gd name="connsiteY12" fmla="*/ 212173 h 717954"/>
                    <a:gd name="connsiteX13" fmla="*/ 615301 w 616243"/>
                    <a:gd name="connsiteY13" fmla="*/ 177004 h 717954"/>
                    <a:gd name="connsiteX14" fmla="*/ 445317 w 616243"/>
                    <a:gd name="connsiteY14" fmla="*/ 1157 h 717954"/>
                    <a:gd name="connsiteX15" fmla="*/ 58455 w 616243"/>
                    <a:gd name="connsiteY15" fmla="*/ 100804 h 717954"/>
                    <a:gd name="connsiteX16" fmla="*/ 5701 w 616243"/>
                    <a:gd name="connsiteY16" fmla="*/ 100804 h 717954"/>
                    <a:gd name="connsiteX17" fmla="*/ 5701 w 616243"/>
                    <a:gd name="connsiteY17" fmla="*/ 159419 h 717954"/>
                    <a:gd name="connsiteX18" fmla="*/ 40871 w 616243"/>
                    <a:gd name="connsiteY18" fmla="*/ 159419 h 717954"/>
                    <a:gd name="connsiteX19" fmla="*/ 40871 w 616243"/>
                    <a:gd name="connsiteY19" fmla="*/ 235619 h 717954"/>
                    <a:gd name="connsiteX20" fmla="*/ 158101 w 616243"/>
                    <a:gd name="connsiteY20" fmla="*/ 323542 h 717954"/>
                    <a:gd name="connsiteX21" fmla="*/ 76040 w 616243"/>
                    <a:gd name="connsiteY21" fmla="*/ 429050 h 717954"/>
                    <a:gd name="connsiteX22" fmla="*/ 11563 w 616243"/>
                    <a:gd name="connsiteY22" fmla="*/ 587311 h 717954"/>
                    <a:gd name="connsiteX23" fmla="*/ 5701 w 61624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45169"/>
                    <a:gd name="connsiteY0" fmla="*/ 670965 h 731269"/>
                    <a:gd name="connsiteX1" fmla="*/ 76040 w 645169"/>
                    <a:gd name="connsiteY1" fmla="*/ 729580 h 731269"/>
                    <a:gd name="connsiteX2" fmla="*/ 222578 w 645169"/>
                    <a:gd name="connsiteY2" fmla="*/ 706134 h 731269"/>
                    <a:gd name="connsiteX3" fmla="*/ 234301 w 645169"/>
                    <a:gd name="connsiteY3" fmla="*/ 612349 h 731269"/>
                    <a:gd name="connsiteX4" fmla="*/ 328086 w 645169"/>
                    <a:gd name="connsiteY4" fmla="*/ 442365 h 731269"/>
                    <a:gd name="connsiteX5" fmla="*/ 433594 w 645169"/>
                    <a:gd name="connsiteY5" fmla="*/ 330995 h 731269"/>
                    <a:gd name="connsiteX6" fmla="*/ 427732 w 645169"/>
                    <a:gd name="connsiteY6" fmla="*/ 254795 h 731269"/>
                    <a:gd name="connsiteX7" fmla="*/ 333948 w 645169"/>
                    <a:gd name="connsiteY7" fmla="*/ 231349 h 731269"/>
                    <a:gd name="connsiteX8" fmla="*/ 263609 w 645169"/>
                    <a:gd name="connsiteY8" fmla="*/ 207903 h 731269"/>
                    <a:gd name="connsiteX9" fmla="*/ 281194 w 645169"/>
                    <a:gd name="connsiteY9" fmla="*/ 149288 h 731269"/>
                    <a:gd name="connsiteX10" fmla="*/ 345671 w 645169"/>
                    <a:gd name="connsiteY10" fmla="*/ 131703 h 731269"/>
                    <a:gd name="connsiteX11" fmla="*/ 421871 w 645169"/>
                    <a:gd name="connsiteY11" fmla="*/ 172734 h 731269"/>
                    <a:gd name="connsiteX12" fmla="*/ 509794 w 645169"/>
                    <a:gd name="connsiteY12" fmla="*/ 225488 h 731269"/>
                    <a:gd name="connsiteX13" fmla="*/ 615301 w 645169"/>
                    <a:gd name="connsiteY13" fmla="*/ 190319 h 731269"/>
                    <a:gd name="connsiteX14" fmla="*/ 445317 w 645169"/>
                    <a:gd name="connsiteY14" fmla="*/ 14472 h 731269"/>
                    <a:gd name="connsiteX15" fmla="*/ 58455 w 645169"/>
                    <a:gd name="connsiteY15" fmla="*/ 114119 h 731269"/>
                    <a:gd name="connsiteX16" fmla="*/ 5701 w 645169"/>
                    <a:gd name="connsiteY16" fmla="*/ 114119 h 731269"/>
                    <a:gd name="connsiteX17" fmla="*/ 5701 w 645169"/>
                    <a:gd name="connsiteY17" fmla="*/ 172734 h 731269"/>
                    <a:gd name="connsiteX18" fmla="*/ 40871 w 645169"/>
                    <a:gd name="connsiteY18" fmla="*/ 172734 h 731269"/>
                    <a:gd name="connsiteX19" fmla="*/ 40871 w 645169"/>
                    <a:gd name="connsiteY19" fmla="*/ 248934 h 731269"/>
                    <a:gd name="connsiteX20" fmla="*/ 158101 w 645169"/>
                    <a:gd name="connsiteY20" fmla="*/ 336857 h 731269"/>
                    <a:gd name="connsiteX21" fmla="*/ 76040 w 645169"/>
                    <a:gd name="connsiteY21" fmla="*/ 442365 h 731269"/>
                    <a:gd name="connsiteX22" fmla="*/ 11563 w 645169"/>
                    <a:gd name="connsiteY22" fmla="*/ 600626 h 731269"/>
                    <a:gd name="connsiteX23" fmla="*/ 5701 w 645169"/>
                    <a:gd name="connsiteY23" fmla="*/ 670965 h 731269"/>
                    <a:gd name="connsiteX0" fmla="*/ 5701 w 632107"/>
                    <a:gd name="connsiteY0" fmla="*/ 670965 h 731269"/>
                    <a:gd name="connsiteX1" fmla="*/ 76040 w 632107"/>
                    <a:gd name="connsiteY1" fmla="*/ 729580 h 731269"/>
                    <a:gd name="connsiteX2" fmla="*/ 222578 w 632107"/>
                    <a:gd name="connsiteY2" fmla="*/ 706134 h 731269"/>
                    <a:gd name="connsiteX3" fmla="*/ 234301 w 632107"/>
                    <a:gd name="connsiteY3" fmla="*/ 612349 h 731269"/>
                    <a:gd name="connsiteX4" fmla="*/ 328086 w 632107"/>
                    <a:gd name="connsiteY4" fmla="*/ 442365 h 731269"/>
                    <a:gd name="connsiteX5" fmla="*/ 433594 w 632107"/>
                    <a:gd name="connsiteY5" fmla="*/ 330995 h 731269"/>
                    <a:gd name="connsiteX6" fmla="*/ 427732 w 632107"/>
                    <a:gd name="connsiteY6" fmla="*/ 254795 h 731269"/>
                    <a:gd name="connsiteX7" fmla="*/ 333948 w 632107"/>
                    <a:gd name="connsiteY7" fmla="*/ 231349 h 731269"/>
                    <a:gd name="connsiteX8" fmla="*/ 263609 w 632107"/>
                    <a:gd name="connsiteY8" fmla="*/ 207903 h 731269"/>
                    <a:gd name="connsiteX9" fmla="*/ 281194 w 632107"/>
                    <a:gd name="connsiteY9" fmla="*/ 149288 h 731269"/>
                    <a:gd name="connsiteX10" fmla="*/ 345671 w 632107"/>
                    <a:gd name="connsiteY10" fmla="*/ 131703 h 731269"/>
                    <a:gd name="connsiteX11" fmla="*/ 421871 w 632107"/>
                    <a:gd name="connsiteY11" fmla="*/ 172734 h 731269"/>
                    <a:gd name="connsiteX12" fmla="*/ 509794 w 632107"/>
                    <a:gd name="connsiteY12" fmla="*/ 225488 h 731269"/>
                    <a:gd name="connsiteX13" fmla="*/ 615301 w 632107"/>
                    <a:gd name="connsiteY13" fmla="*/ 190319 h 731269"/>
                    <a:gd name="connsiteX14" fmla="*/ 445317 w 632107"/>
                    <a:gd name="connsiteY14" fmla="*/ 14472 h 731269"/>
                    <a:gd name="connsiteX15" fmla="*/ 58455 w 632107"/>
                    <a:gd name="connsiteY15" fmla="*/ 114119 h 731269"/>
                    <a:gd name="connsiteX16" fmla="*/ 5701 w 632107"/>
                    <a:gd name="connsiteY16" fmla="*/ 114119 h 731269"/>
                    <a:gd name="connsiteX17" fmla="*/ 5701 w 632107"/>
                    <a:gd name="connsiteY17" fmla="*/ 172734 h 731269"/>
                    <a:gd name="connsiteX18" fmla="*/ 40871 w 632107"/>
                    <a:gd name="connsiteY18" fmla="*/ 172734 h 731269"/>
                    <a:gd name="connsiteX19" fmla="*/ 40871 w 632107"/>
                    <a:gd name="connsiteY19" fmla="*/ 248934 h 731269"/>
                    <a:gd name="connsiteX20" fmla="*/ 158101 w 632107"/>
                    <a:gd name="connsiteY20" fmla="*/ 336857 h 731269"/>
                    <a:gd name="connsiteX21" fmla="*/ 76040 w 632107"/>
                    <a:gd name="connsiteY21" fmla="*/ 442365 h 731269"/>
                    <a:gd name="connsiteX22" fmla="*/ 11563 w 632107"/>
                    <a:gd name="connsiteY22" fmla="*/ 600626 h 731269"/>
                    <a:gd name="connsiteX23" fmla="*/ 5701 w 632107"/>
                    <a:gd name="connsiteY23" fmla="*/ 670965 h 731269"/>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5701 w 632107"/>
                    <a:gd name="connsiteY17" fmla="*/ 175769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31101 w 632107"/>
                    <a:gd name="connsiteY17" fmla="*/ 166244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26529 w 652935"/>
                    <a:gd name="connsiteY0" fmla="*/ 674000 h 734304"/>
                    <a:gd name="connsiteX1" fmla="*/ 96868 w 652935"/>
                    <a:gd name="connsiteY1" fmla="*/ 732615 h 734304"/>
                    <a:gd name="connsiteX2" fmla="*/ 243406 w 652935"/>
                    <a:gd name="connsiteY2" fmla="*/ 709169 h 734304"/>
                    <a:gd name="connsiteX3" fmla="*/ 255129 w 652935"/>
                    <a:gd name="connsiteY3" fmla="*/ 615384 h 734304"/>
                    <a:gd name="connsiteX4" fmla="*/ 348914 w 652935"/>
                    <a:gd name="connsiteY4" fmla="*/ 445400 h 734304"/>
                    <a:gd name="connsiteX5" fmla="*/ 454422 w 652935"/>
                    <a:gd name="connsiteY5" fmla="*/ 334030 h 734304"/>
                    <a:gd name="connsiteX6" fmla="*/ 448560 w 652935"/>
                    <a:gd name="connsiteY6" fmla="*/ 257830 h 734304"/>
                    <a:gd name="connsiteX7" fmla="*/ 354776 w 652935"/>
                    <a:gd name="connsiteY7" fmla="*/ 234384 h 734304"/>
                    <a:gd name="connsiteX8" fmla="*/ 284437 w 652935"/>
                    <a:gd name="connsiteY8" fmla="*/ 210938 h 734304"/>
                    <a:gd name="connsiteX9" fmla="*/ 302022 w 652935"/>
                    <a:gd name="connsiteY9" fmla="*/ 152323 h 734304"/>
                    <a:gd name="connsiteX10" fmla="*/ 366499 w 652935"/>
                    <a:gd name="connsiteY10" fmla="*/ 134738 h 734304"/>
                    <a:gd name="connsiteX11" fmla="*/ 442699 w 652935"/>
                    <a:gd name="connsiteY11" fmla="*/ 175769 h 734304"/>
                    <a:gd name="connsiteX12" fmla="*/ 530622 w 652935"/>
                    <a:gd name="connsiteY12" fmla="*/ 228523 h 734304"/>
                    <a:gd name="connsiteX13" fmla="*/ 636129 w 652935"/>
                    <a:gd name="connsiteY13" fmla="*/ 193354 h 734304"/>
                    <a:gd name="connsiteX14" fmla="*/ 466145 w 652935"/>
                    <a:gd name="connsiteY14" fmla="*/ 17507 h 734304"/>
                    <a:gd name="connsiteX15" fmla="*/ 79283 w 652935"/>
                    <a:gd name="connsiteY15" fmla="*/ 117154 h 734304"/>
                    <a:gd name="connsiteX16" fmla="*/ 26529 w 652935"/>
                    <a:gd name="connsiteY16" fmla="*/ 117154 h 734304"/>
                    <a:gd name="connsiteX17" fmla="*/ 1129 w 652935"/>
                    <a:gd name="connsiteY17" fmla="*/ 185294 h 734304"/>
                    <a:gd name="connsiteX18" fmla="*/ 61699 w 652935"/>
                    <a:gd name="connsiteY18" fmla="*/ 175769 h 734304"/>
                    <a:gd name="connsiteX19" fmla="*/ 61699 w 652935"/>
                    <a:gd name="connsiteY19" fmla="*/ 251969 h 734304"/>
                    <a:gd name="connsiteX20" fmla="*/ 178929 w 652935"/>
                    <a:gd name="connsiteY20" fmla="*/ 339892 h 734304"/>
                    <a:gd name="connsiteX21" fmla="*/ 96868 w 652935"/>
                    <a:gd name="connsiteY21" fmla="*/ 445400 h 734304"/>
                    <a:gd name="connsiteX22" fmla="*/ 32391 w 652935"/>
                    <a:gd name="connsiteY22" fmla="*/ 603661 h 734304"/>
                    <a:gd name="connsiteX23" fmla="*/ 26529 w 652935"/>
                    <a:gd name="connsiteY23" fmla="*/ 674000 h 734304"/>
                    <a:gd name="connsiteX0" fmla="*/ 26529 w 652935"/>
                    <a:gd name="connsiteY0" fmla="*/ 670108 h 730412"/>
                    <a:gd name="connsiteX1" fmla="*/ 96868 w 652935"/>
                    <a:gd name="connsiteY1" fmla="*/ 728723 h 730412"/>
                    <a:gd name="connsiteX2" fmla="*/ 243406 w 652935"/>
                    <a:gd name="connsiteY2" fmla="*/ 705277 h 730412"/>
                    <a:gd name="connsiteX3" fmla="*/ 255129 w 652935"/>
                    <a:gd name="connsiteY3" fmla="*/ 611492 h 730412"/>
                    <a:gd name="connsiteX4" fmla="*/ 348914 w 652935"/>
                    <a:gd name="connsiteY4" fmla="*/ 441508 h 730412"/>
                    <a:gd name="connsiteX5" fmla="*/ 454422 w 652935"/>
                    <a:gd name="connsiteY5" fmla="*/ 330138 h 730412"/>
                    <a:gd name="connsiteX6" fmla="*/ 448560 w 652935"/>
                    <a:gd name="connsiteY6" fmla="*/ 253938 h 730412"/>
                    <a:gd name="connsiteX7" fmla="*/ 354776 w 652935"/>
                    <a:gd name="connsiteY7" fmla="*/ 230492 h 730412"/>
                    <a:gd name="connsiteX8" fmla="*/ 284437 w 652935"/>
                    <a:gd name="connsiteY8" fmla="*/ 207046 h 730412"/>
                    <a:gd name="connsiteX9" fmla="*/ 302022 w 652935"/>
                    <a:gd name="connsiteY9" fmla="*/ 148431 h 730412"/>
                    <a:gd name="connsiteX10" fmla="*/ 366499 w 652935"/>
                    <a:gd name="connsiteY10" fmla="*/ 130846 h 730412"/>
                    <a:gd name="connsiteX11" fmla="*/ 442699 w 652935"/>
                    <a:gd name="connsiteY11" fmla="*/ 171877 h 730412"/>
                    <a:gd name="connsiteX12" fmla="*/ 530622 w 652935"/>
                    <a:gd name="connsiteY12" fmla="*/ 224631 h 730412"/>
                    <a:gd name="connsiteX13" fmla="*/ 636129 w 652935"/>
                    <a:gd name="connsiteY13" fmla="*/ 189462 h 730412"/>
                    <a:gd name="connsiteX14" fmla="*/ 466145 w 652935"/>
                    <a:gd name="connsiteY14" fmla="*/ 13615 h 730412"/>
                    <a:gd name="connsiteX15" fmla="*/ 79283 w 652935"/>
                    <a:gd name="connsiteY15" fmla="*/ 113262 h 730412"/>
                    <a:gd name="connsiteX16" fmla="*/ 26529 w 652935"/>
                    <a:gd name="connsiteY16" fmla="*/ 113262 h 730412"/>
                    <a:gd name="connsiteX17" fmla="*/ 1129 w 652935"/>
                    <a:gd name="connsiteY17" fmla="*/ 181402 h 730412"/>
                    <a:gd name="connsiteX18" fmla="*/ 61699 w 652935"/>
                    <a:gd name="connsiteY18" fmla="*/ 171877 h 730412"/>
                    <a:gd name="connsiteX19" fmla="*/ 61699 w 652935"/>
                    <a:gd name="connsiteY19" fmla="*/ 248077 h 730412"/>
                    <a:gd name="connsiteX20" fmla="*/ 178929 w 652935"/>
                    <a:gd name="connsiteY20" fmla="*/ 336000 h 730412"/>
                    <a:gd name="connsiteX21" fmla="*/ 96868 w 652935"/>
                    <a:gd name="connsiteY21" fmla="*/ 441508 h 730412"/>
                    <a:gd name="connsiteX22" fmla="*/ 32391 w 652935"/>
                    <a:gd name="connsiteY22" fmla="*/ 599769 h 730412"/>
                    <a:gd name="connsiteX23" fmla="*/ 26529 w 652935"/>
                    <a:gd name="connsiteY23" fmla="*/ 670108 h 730412"/>
                    <a:gd name="connsiteX0" fmla="*/ 26529 w 652935"/>
                    <a:gd name="connsiteY0" fmla="*/ 672503 h 732807"/>
                    <a:gd name="connsiteX1" fmla="*/ 96868 w 652935"/>
                    <a:gd name="connsiteY1" fmla="*/ 731118 h 732807"/>
                    <a:gd name="connsiteX2" fmla="*/ 243406 w 652935"/>
                    <a:gd name="connsiteY2" fmla="*/ 707672 h 732807"/>
                    <a:gd name="connsiteX3" fmla="*/ 255129 w 652935"/>
                    <a:gd name="connsiteY3" fmla="*/ 613887 h 732807"/>
                    <a:gd name="connsiteX4" fmla="*/ 348914 w 652935"/>
                    <a:gd name="connsiteY4" fmla="*/ 443903 h 732807"/>
                    <a:gd name="connsiteX5" fmla="*/ 454422 w 652935"/>
                    <a:gd name="connsiteY5" fmla="*/ 332533 h 732807"/>
                    <a:gd name="connsiteX6" fmla="*/ 448560 w 652935"/>
                    <a:gd name="connsiteY6" fmla="*/ 256333 h 732807"/>
                    <a:gd name="connsiteX7" fmla="*/ 354776 w 652935"/>
                    <a:gd name="connsiteY7" fmla="*/ 232887 h 732807"/>
                    <a:gd name="connsiteX8" fmla="*/ 284437 w 652935"/>
                    <a:gd name="connsiteY8" fmla="*/ 209441 h 732807"/>
                    <a:gd name="connsiteX9" fmla="*/ 302022 w 652935"/>
                    <a:gd name="connsiteY9" fmla="*/ 150826 h 732807"/>
                    <a:gd name="connsiteX10" fmla="*/ 366499 w 652935"/>
                    <a:gd name="connsiteY10" fmla="*/ 133241 h 732807"/>
                    <a:gd name="connsiteX11" fmla="*/ 442699 w 652935"/>
                    <a:gd name="connsiteY11" fmla="*/ 174272 h 732807"/>
                    <a:gd name="connsiteX12" fmla="*/ 530622 w 652935"/>
                    <a:gd name="connsiteY12" fmla="*/ 227026 h 732807"/>
                    <a:gd name="connsiteX13" fmla="*/ 636129 w 652935"/>
                    <a:gd name="connsiteY13" fmla="*/ 191857 h 732807"/>
                    <a:gd name="connsiteX14" fmla="*/ 466145 w 652935"/>
                    <a:gd name="connsiteY14" fmla="*/ 16010 h 732807"/>
                    <a:gd name="connsiteX15" fmla="*/ 79283 w 652935"/>
                    <a:gd name="connsiteY15" fmla="*/ 115657 h 732807"/>
                    <a:gd name="connsiteX16" fmla="*/ 26529 w 652935"/>
                    <a:gd name="connsiteY16" fmla="*/ 115657 h 732807"/>
                    <a:gd name="connsiteX17" fmla="*/ 1129 w 652935"/>
                    <a:gd name="connsiteY17" fmla="*/ 183797 h 732807"/>
                    <a:gd name="connsiteX18" fmla="*/ 61699 w 652935"/>
                    <a:gd name="connsiteY18" fmla="*/ 174272 h 732807"/>
                    <a:gd name="connsiteX19" fmla="*/ 61699 w 652935"/>
                    <a:gd name="connsiteY19" fmla="*/ 250472 h 732807"/>
                    <a:gd name="connsiteX20" fmla="*/ 178929 w 652935"/>
                    <a:gd name="connsiteY20" fmla="*/ 338395 h 732807"/>
                    <a:gd name="connsiteX21" fmla="*/ 96868 w 652935"/>
                    <a:gd name="connsiteY21" fmla="*/ 443903 h 732807"/>
                    <a:gd name="connsiteX22" fmla="*/ 32391 w 652935"/>
                    <a:gd name="connsiteY22" fmla="*/ 602164 h 732807"/>
                    <a:gd name="connsiteX23" fmla="*/ 26529 w 652935"/>
                    <a:gd name="connsiteY23" fmla="*/ 672503 h 732807"/>
                    <a:gd name="connsiteX0" fmla="*/ 26529 w 652935"/>
                    <a:gd name="connsiteY0" fmla="*/ 670755 h 731059"/>
                    <a:gd name="connsiteX1" fmla="*/ 96868 w 652935"/>
                    <a:gd name="connsiteY1" fmla="*/ 729370 h 731059"/>
                    <a:gd name="connsiteX2" fmla="*/ 243406 w 652935"/>
                    <a:gd name="connsiteY2" fmla="*/ 705924 h 731059"/>
                    <a:gd name="connsiteX3" fmla="*/ 255129 w 652935"/>
                    <a:gd name="connsiteY3" fmla="*/ 612139 h 731059"/>
                    <a:gd name="connsiteX4" fmla="*/ 348914 w 652935"/>
                    <a:gd name="connsiteY4" fmla="*/ 442155 h 731059"/>
                    <a:gd name="connsiteX5" fmla="*/ 454422 w 652935"/>
                    <a:gd name="connsiteY5" fmla="*/ 330785 h 731059"/>
                    <a:gd name="connsiteX6" fmla="*/ 448560 w 652935"/>
                    <a:gd name="connsiteY6" fmla="*/ 254585 h 731059"/>
                    <a:gd name="connsiteX7" fmla="*/ 354776 w 652935"/>
                    <a:gd name="connsiteY7" fmla="*/ 231139 h 731059"/>
                    <a:gd name="connsiteX8" fmla="*/ 284437 w 652935"/>
                    <a:gd name="connsiteY8" fmla="*/ 207693 h 731059"/>
                    <a:gd name="connsiteX9" fmla="*/ 302022 w 652935"/>
                    <a:gd name="connsiteY9" fmla="*/ 149078 h 731059"/>
                    <a:gd name="connsiteX10" fmla="*/ 366499 w 652935"/>
                    <a:gd name="connsiteY10" fmla="*/ 131493 h 731059"/>
                    <a:gd name="connsiteX11" fmla="*/ 442699 w 652935"/>
                    <a:gd name="connsiteY11" fmla="*/ 172524 h 731059"/>
                    <a:gd name="connsiteX12" fmla="*/ 530622 w 652935"/>
                    <a:gd name="connsiteY12" fmla="*/ 225278 h 731059"/>
                    <a:gd name="connsiteX13" fmla="*/ 636129 w 652935"/>
                    <a:gd name="connsiteY13" fmla="*/ 190109 h 731059"/>
                    <a:gd name="connsiteX14" fmla="*/ 466145 w 652935"/>
                    <a:gd name="connsiteY14" fmla="*/ 14262 h 731059"/>
                    <a:gd name="connsiteX15" fmla="*/ 79283 w 652935"/>
                    <a:gd name="connsiteY15" fmla="*/ 113909 h 731059"/>
                    <a:gd name="connsiteX16" fmla="*/ 26529 w 652935"/>
                    <a:gd name="connsiteY16" fmla="*/ 113909 h 731059"/>
                    <a:gd name="connsiteX17" fmla="*/ 1129 w 652935"/>
                    <a:gd name="connsiteY17" fmla="*/ 182049 h 731059"/>
                    <a:gd name="connsiteX18" fmla="*/ 61699 w 652935"/>
                    <a:gd name="connsiteY18" fmla="*/ 172524 h 731059"/>
                    <a:gd name="connsiteX19" fmla="*/ 61699 w 652935"/>
                    <a:gd name="connsiteY19" fmla="*/ 248724 h 731059"/>
                    <a:gd name="connsiteX20" fmla="*/ 178929 w 652935"/>
                    <a:gd name="connsiteY20" fmla="*/ 336647 h 731059"/>
                    <a:gd name="connsiteX21" fmla="*/ 96868 w 652935"/>
                    <a:gd name="connsiteY21" fmla="*/ 442155 h 731059"/>
                    <a:gd name="connsiteX22" fmla="*/ 32391 w 652935"/>
                    <a:gd name="connsiteY22" fmla="*/ 600416 h 731059"/>
                    <a:gd name="connsiteX23" fmla="*/ 26529 w 652935"/>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087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22218"/>
                    <a:gd name="connsiteY0" fmla="*/ 657741 h 718045"/>
                    <a:gd name="connsiteX1" fmla="*/ 76041 w 622218"/>
                    <a:gd name="connsiteY1" fmla="*/ 716356 h 718045"/>
                    <a:gd name="connsiteX2" fmla="*/ 222579 w 622218"/>
                    <a:gd name="connsiteY2" fmla="*/ 692910 h 718045"/>
                    <a:gd name="connsiteX3" fmla="*/ 234302 w 622218"/>
                    <a:gd name="connsiteY3" fmla="*/ 599125 h 718045"/>
                    <a:gd name="connsiteX4" fmla="*/ 328087 w 622218"/>
                    <a:gd name="connsiteY4" fmla="*/ 429141 h 718045"/>
                    <a:gd name="connsiteX5" fmla="*/ 433595 w 622218"/>
                    <a:gd name="connsiteY5" fmla="*/ 317771 h 718045"/>
                    <a:gd name="connsiteX6" fmla="*/ 427733 w 622218"/>
                    <a:gd name="connsiteY6" fmla="*/ 241571 h 718045"/>
                    <a:gd name="connsiteX7" fmla="*/ 333949 w 622218"/>
                    <a:gd name="connsiteY7" fmla="*/ 218125 h 718045"/>
                    <a:gd name="connsiteX8" fmla="*/ 263610 w 622218"/>
                    <a:gd name="connsiteY8" fmla="*/ 194679 h 718045"/>
                    <a:gd name="connsiteX9" fmla="*/ 281195 w 622218"/>
                    <a:gd name="connsiteY9" fmla="*/ 136064 h 718045"/>
                    <a:gd name="connsiteX10" fmla="*/ 345672 w 622218"/>
                    <a:gd name="connsiteY10" fmla="*/ 118479 h 718045"/>
                    <a:gd name="connsiteX11" fmla="*/ 421872 w 622218"/>
                    <a:gd name="connsiteY11" fmla="*/ 159510 h 718045"/>
                    <a:gd name="connsiteX12" fmla="*/ 509795 w 622218"/>
                    <a:gd name="connsiteY12" fmla="*/ 212264 h 718045"/>
                    <a:gd name="connsiteX13" fmla="*/ 615302 w 622218"/>
                    <a:gd name="connsiteY13" fmla="*/ 177095 h 718045"/>
                    <a:gd name="connsiteX14" fmla="*/ 445318 w 622218"/>
                    <a:gd name="connsiteY14" fmla="*/ 1248 h 718045"/>
                    <a:gd name="connsiteX15" fmla="*/ 55281 w 622218"/>
                    <a:gd name="connsiteY15" fmla="*/ 97720 h 718045"/>
                    <a:gd name="connsiteX16" fmla="*/ 5702 w 622218"/>
                    <a:gd name="connsiteY16" fmla="*/ 100895 h 718045"/>
                    <a:gd name="connsiteX17" fmla="*/ 5702 w 622218"/>
                    <a:gd name="connsiteY17" fmla="*/ 153160 h 718045"/>
                    <a:gd name="connsiteX18" fmla="*/ 47222 w 622218"/>
                    <a:gd name="connsiteY18" fmla="*/ 159510 h 718045"/>
                    <a:gd name="connsiteX19" fmla="*/ 40872 w 622218"/>
                    <a:gd name="connsiteY19" fmla="*/ 235710 h 718045"/>
                    <a:gd name="connsiteX20" fmla="*/ 158102 w 622218"/>
                    <a:gd name="connsiteY20" fmla="*/ 323633 h 718045"/>
                    <a:gd name="connsiteX21" fmla="*/ 76041 w 622218"/>
                    <a:gd name="connsiteY21" fmla="*/ 429141 h 718045"/>
                    <a:gd name="connsiteX22" fmla="*/ 11564 w 622218"/>
                    <a:gd name="connsiteY22" fmla="*/ 587402 h 718045"/>
                    <a:gd name="connsiteX23" fmla="*/ 5702 w 622218"/>
                    <a:gd name="connsiteY23" fmla="*/ 657741 h 718045"/>
                    <a:gd name="connsiteX0" fmla="*/ 5702 w 638386"/>
                    <a:gd name="connsiteY0" fmla="*/ 667079 h 727383"/>
                    <a:gd name="connsiteX1" fmla="*/ 76041 w 638386"/>
                    <a:gd name="connsiteY1" fmla="*/ 725694 h 727383"/>
                    <a:gd name="connsiteX2" fmla="*/ 222579 w 638386"/>
                    <a:gd name="connsiteY2" fmla="*/ 702248 h 727383"/>
                    <a:gd name="connsiteX3" fmla="*/ 234302 w 638386"/>
                    <a:gd name="connsiteY3" fmla="*/ 608463 h 727383"/>
                    <a:gd name="connsiteX4" fmla="*/ 328087 w 638386"/>
                    <a:gd name="connsiteY4" fmla="*/ 438479 h 727383"/>
                    <a:gd name="connsiteX5" fmla="*/ 433595 w 638386"/>
                    <a:gd name="connsiteY5" fmla="*/ 327109 h 727383"/>
                    <a:gd name="connsiteX6" fmla="*/ 427733 w 638386"/>
                    <a:gd name="connsiteY6" fmla="*/ 250909 h 727383"/>
                    <a:gd name="connsiteX7" fmla="*/ 333949 w 638386"/>
                    <a:gd name="connsiteY7" fmla="*/ 227463 h 727383"/>
                    <a:gd name="connsiteX8" fmla="*/ 263610 w 638386"/>
                    <a:gd name="connsiteY8" fmla="*/ 204017 h 727383"/>
                    <a:gd name="connsiteX9" fmla="*/ 281195 w 638386"/>
                    <a:gd name="connsiteY9" fmla="*/ 145402 h 727383"/>
                    <a:gd name="connsiteX10" fmla="*/ 345672 w 638386"/>
                    <a:gd name="connsiteY10" fmla="*/ 127817 h 727383"/>
                    <a:gd name="connsiteX11" fmla="*/ 421872 w 638386"/>
                    <a:gd name="connsiteY11" fmla="*/ 168848 h 727383"/>
                    <a:gd name="connsiteX12" fmla="*/ 509795 w 638386"/>
                    <a:gd name="connsiteY12" fmla="*/ 221602 h 727383"/>
                    <a:gd name="connsiteX13" fmla="*/ 615302 w 638386"/>
                    <a:gd name="connsiteY13" fmla="*/ 186433 h 727383"/>
                    <a:gd name="connsiteX14" fmla="*/ 445318 w 638386"/>
                    <a:gd name="connsiteY14" fmla="*/ 10586 h 727383"/>
                    <a:gd name="connsiteX15" fmla="*/ 55281 w 638386"/>
                    <a:gd name="connsiteY15" fmla="*/ 107058 h 727383"/>
                    <a:gd name="connsiteX16" fmla="*/ 5702 w 638386"/>
                    <a:gd name="connsiteY16" fmla="*/ 110233 h 727383"/>
                    <a:gd name="connsiteX17" fmla="*/ 5702 w 638386"/>
                    <a:gd name="connsiteY17" fmla="*/ 162498 h 727383"/>
                    <a:gd name="connsiteX18" fmla="*/ 47222 w 638386"/>
                    <a:gd name="connsiteY18" fmla="*/ 168848 h 727383"/>
                    <a:gd name="connsiteX19" fmla="*/ 40872 w 638386"/>
                    <a:gd name="connsiteY19" fmla="*/ 245048 h 727383"/>
                    <a:gd name="connsiteX20" fmla="*/ 158102 w 638386"/>
                    <a:gd name="connsiteY20" fmla="*/ 332971 h 727383"/>
                    <a:gd name="connsiteX21" fmla="*/ 76041 w 638386"/>
                    <a:gd name="connsiteY21" fmla="*/ 438479 h 727383"/>
                    <a:gd name="connsiteX22" fmla="*/ 11564 w 638386"/>
                    <a:gd name="connsiteY22" fmla="*/ 596740 h 727383"/>
                    <a:gd name="connsiteX23" fmla="*/ 5702 w 638386"/>
                    <a:gd name="connsiteY23" fmla="*/ 667079 h 727383"/>
                    <a:gd name="connsiteX0" fmla="*/ 5702 w 630545"/>
                    <a:gd name="connsiteY0" fmla="*/ 667079 h 727383"/>
                    <a:gd name="connsiteX1" fmla="*/ 76041 w 630545"/>
                    <a:gd name="connsiteY1" fmla="*/ 725694 h 727383"/>
                    <a:gd name="connsiteX2" fmla="*/ 222579 w 630545"/>
                    <a:gd name="connsiteY2" fmla="*/ 702248 h 727383"/>
                    <a:gd name="connsiteX3" fmla="*/ 234302 w 630545"/>
                    <a:gd name="connsiteY3" fmla="*/ 608463 h 727383"/>
                    <a:gd name="connsiteX4" fmla="*/ 328087 w 630545"/>
                    <a:gd name="connsiteY4" fmla="*/ 438479 h 727383"/>
                    <a:gd name="connsiteX5" fmla="*/ 433595 w 630545"/>
                    <a:gd name="connsiteY5" fmla="*/ 327109 h 727383"/>
                    <a:gd name="connsiteX6" fmla="*/ 427733 w 630545"/>
                    <a:gd name="connsiteY6" fmla="*/ 250909 h 727383"/>
                    <a:gd name="connsiteX7" fmla="*/ 333949 w 630545"/>
                    <a:gd name="connsiteY7" fmla="*/ 227463 h 727383"/>
                    <a:gd name="connsiteX8" fmla="*/ 263610 w 630545"/>
                    <a:gd name="connsiteY8" fmla="*/ 204017 h 727383"/>
                    <a:gd name="connsiteX9" fmla="*/ 281195 w 630545"/>
                    <a:gd name="connsiteY9" fmla="*/ 145402 h 727383"/>
                    <a:gd name="connsiteX10" fmla="*/ 345672 w 630545"/>
                    <a:gd name="connsiteY10" fmla="*/ 127817 h 727383"/>
                    <a:gd name="connsiteX11" fmla="*/ 421872 w 630545"/>
                    <a:gd name="connsiteY11" fmla="*/ 168848 h 727383"/>
                    <a:gd name="connsiteX12" fmla="*/ 509795 w 630545"/>
                    <a:gd name="connsiteY12" fmla="*/ 221602 h 727383"/>
                    <a:gd name="connsiteX13" fmla="*/ 615302 w 630545"/>
                    <a:gd name="connsiteY13" fmla="*/ 186433 h 727383"/>
                    <a:gd name="connsiteX14" fmla="*/ 445318 w 630545"/>
                    <a:gd name="connsiteY14" fmla="*/ 10586 h 727383"/>
                    <a:gd name="connsiteX15" fmla="*/ 55281 w 630545"/>
                    <a:gd name="connsiteY15" fmla="*/ 107058 h 727383"/>
                    <a:gd name="connsiteX16" fmla="*/ 5702 w 630545"/>
                    <a:gd name="connsiteY16" fmla="*/ 110233 h 727383"/>
                    <a:gd name="connsiteX17" fmla="*/ 5702 w 630545"/>
                    <a:gd name="connsiteY17" fmla="*/ 162498 h 727383"/>
                    <a:gd name="connsiteX18" fmla="*/ 47222 w 630545"/>
                    <a:gd name="connsiteY18" fmla="*/ 168848 h 727383"/>
                    <a:gd name="connsiteX19" fmla="*/ 40872 w 630545"/>
                    <a:gd name="connsiteY19" fmla="*/ 245048 h 727383"/>
                    <a:gd name="connsiteX20" fmla="*/ 158102 w 630545"/>
                    <a:gd name="connsiteY20" fmla="*/ 332971 h 727383"/>
                    <a:gd name="connsiteX21" fmla="*/ 76041 w 630545"/>
                    <a:gd name="connsiteY21" fmla="*/ 438479 h 727383"/>
                    <a:gd name="connsiteX22" fmla="*/ 11564 w 630545"/>
                    <a:gd name="connsiteY22" fmla="*/ 596740 h 727383"/>
                    <a:gd name="connsiteX23" fmla="*/ 5702 w 630545"/>
                    <a:gd name="connsiteY23" fmla="*/ 667079 h 727383"/>
                    <a:gd name="connsiteX0" fmla="*/ 5702 w 630545"/>
                    <a:gd name="connsiteY0" fmla="*/ 666038 h 726342"/>
                    <a:gd name="connsiteX1" fmla="*/ 76041 w 630545"/>
                    <a:gd name="connsiteY1" fmla="*/ 724653 h 726342"/>
                    <a:gd name="connsiteX2" fmla="*/ 222579 w 630545"/>
                    <a:gd name="connsiteY2" fmla="*/ 701207 h 726342"/>
                    <a:gd name="connsiteX3" fmla="*/ 234302 w 630545"/>
                    <a:gd name="connsiteY3" fmla="*/ 607422 h 726342"/>
                    <a:gd name="connsiteX4" fmla="*/ 328087 w 630545"/>
                    <a:gd name="connsiteY4" fmla="*/ 437438 h 726342"/>
                    <a:gd name="connsiteX5" fmla="*/ 433595 w 630545"/>
                    <a:gd name="connsiteY5" fmla="*/ 326068 h 726342"/>
                    <a:gd name="connsiteX6" fmla="*/ 427733 w 630545"/>
                    <a:gd name="connsiteY6" fmla="*/ 249868 h 726342"/>
                    <a:gd name="connsiteX7" fmla="*/ 333949 w 630545"/>
                    <a:gd name="connsiteY7" fmla="*/ 226422 h 726342"/>
                    <a:gd name="connsiteX8" fmla="*/ 263610 w 630545"/>
                    <a:gd name="connsiteY8" fmla="*/ 202976 h 726342"/>
                    <a:gd name="connsiteX9" fmla="*/ 281195 w 630545"/>
                    <a:gd name="connsiteY9" fmla="*/ 144361 h 726342"/>
                    <a:gd name="connsiteX10" fmla="*/ 345672 w 630545"/>
                    <a:gd name="connsiteY10" fmla="*/ 126776 h 726342"/>
                    <a:gd name="connsiteX11" fmla="*/ 421872 w 630545"/>
                    <a:gd name="connsiteY11" fmla="*/ 167807 h 726342"/>
                    <a:gd name="connsiteX12" fmla="*/ 509795 w 630545"/>
                    <a:gd name="connsiteY12" fmla="*/ 220561 h 726342"/>
                    <a:gd name="connsiteX13" fmla="*/ 615302 w 630545"/>
                    <a:gd name="connsiteY13" fmla="*/ 185392 h 726342"/>
                    <a:gd name="connsiteX14" fmla="*/ 445318 w 630545"/>
                    <a:gd name="connsiteY14" fmla="*/ 9545 h 726342"/>
                    <a:gd name="connsiteX15" fmla="*/ 55281 w 630545"/>
                    <a:gd name="connsiteY15" fmla="*/ 106017 h 726342"/>
                    <a:gd name="connsiteX16" fmla="*/ 5702 w 630545"/>
                    <a:gd name="connsiteY16" fmla="*/ 109192 h 726342"/>
                    <a:gd name="connsiteX17" fmla="*/ 5702 w 630545"/>
                    <a:gd name="connsiteY17" fmla="*/ 161457 h 726342"/>
                    <a:gd name="connsiteX18" fmla="*/ 47222 w 630545"/>
                    <a:gd name="connsiteY18" fmla="*/ 167807 h 726342"/>
                    <a:gd name="connsiteX19" fmla="*/ 40872 w 630545"/>
                    <a:gd name="connsiteY19" fmla="*/ 244007 h 726342"/>
                    <a:gd name="connsiteX20" fmla="*/ 158102 w 630545"/>
                    <a:gd name="connsiteY20" fmla="*/ 331930 h 726342"/>
                    <a:gd name="connsiteX21" fmla="*/ 76041 w 630545"/>
                    <a:gd name="connsiteY21" fmla="*/ 437438 h 726342"/>
                    <a:gd name="connsiteX22" fmla="*/ 11564 w 630545"/>
                    <a:gd name="connsiteY22" fmla="*/ 595699 h 726342"/>
                    <a:gd name="connsiteX23" fmla="*/ 5702 w 630545"/>
                    <a:gd name="connsiteY23" fmla="*/ 666038 h 726342"/>
                    <a:gd name="connsiteX0" fmla="*/ 5702 w 645581"/>
                    <a:gd name="connsiteY0" fmla="*/ 669082 h 729386"/>
                    <a:gd name="connsiteX1" fmla="*/ 76041 w 645581"/>
                    <a:gd name="connsiteY1" fmla="*/ 727697 h 729386"/>
                    <a:gd name="connsiteX2" fmla="*/ 222579 w 645581"/>
                    <a:gd name="connsiteY2" fmla="*/ 704251 h 729386"/>
                    <a:gd name="connsiteX3" fmla="*/ 234302 w 645581"/>
                    <a:gd name="connsiteY3" fmla="*/ 610466 h 729386"/>
                    <a:gd name="connsiteX4" fmla="*/ 328087 w 645581"/>
                    <a:gd name="connsiteY4" fmla="*/ 440482 h 729386"/>
                    <a:gd name="connsiteX5" fmla="*/ 433595 w 645581"/>
                    <a:gd name="connsiteY5" fmla="*/ 329112 h 729386"/>
                    <a:gd name="connsiteX6" fmla="*/ 427733 w 645581"/>
                    <a:gd name="connsiteY6" fmla="*/ 252912 h 729386"/>
                    <a:gd name="connsiteX7" fmla="*/ 333949 w 645581"/>
                    <a:gd name="connsiteY7" fmla="*/ 229466 h 729386"/>
                    <a:gd name="connsiteX8" fmla="*/ 263610 w 645581"/>
                    <a:gd name="connsiteY8" fmla="*/ 206020 h 729386"/>
                    <a:gd name="connsiteX9" fmla="*/ 281195 w 645581"/>
                    <a:gd name="connsiteY9" fmla="*/ 147405 h 729386"/>
                    <a:gd name="connsiteX10" fmla="*/ 345672 w 645581"/>
                    <a:gd name="connsiteY10" fmla="*/ 129820 h 729386"/>
                    <a:gd name="connsiteX11" fmla="*/ 421872 w 645581"/>
                    <a:gd name="connsiteY11" fmla="*/ 170851 h 729386"/>
                    <a:gd name="connsiteX12" fmla="*/ 509795 w 645581"/>
                    <a:gd name="connsiteY12" fmla="*/ 223605 h 729386"/>
                    <a:gd name="connsiteX13" fmla="*/ 615302 w 645581"/>
                    <a:gd name="connsiteY13" fmla="*/ 188436 h 729386"/>
                    <a:gd name="connsiteX14" fmla="*/ 445318 w 645581"/>
                    <a:gd name="connsiteY14" fmla="*/ 12589 h 729386"/>
                    <a:gd name="connsiteX15" fmla="*/ 55281 w 645581"/>
                    <a:gd name="connsiteY15" fmla="*/ 109061 h 729386"/>
                    <a:gd name="connsiteX16" fmla="*/ 5702 w 645581"/>
                    <a:gd name="connsiteY16" fmla="*/ 112236 h 729386"/>
                    <a:gd name="connsiteX17" fmla="*/ 5702 w 645581"/>
                    <a:gd name="connsiteY17" fmla="*/ 164501 h 729386"/>
                    <a:gd name="connsiteX18" fmla="*/ 47222 w 645581"/>
                    <a:gd name="connsiteY18" fmla="*/ 170851 h 729386"/>
                    <a:gd name="connsiteX19" fmla="*/ 40872 w 645581"/>
                    <a:gd name="connsiteY19" fmla="*/ 247051 h 729386"/>
                    <a:gd name="connsiteX20" fmla="*/ 158102 w 645581"/>
                    <a:gd name="connsiteY20" fmla="*/ 334974 h 729386"/>
                    <a:gd name="connsiteX21" fmla="*/ 76041 w 645581"/>
                    <a:gd name="connsiteY21" fmla="*/ 440482 h 729386"/>
                    <a:gd name="connsiteX22" fmla="*/ 11564 w 645581"/>
                    <a:gd name="connsiteY22" fmla="*/ 598743 h 729386"/>
                    <a:gd name="connsiteX23" fmla="*/ 5702 w 645581"/>
                    <a:gd name="connsiteY23" fmla="*/ 669082 h 729386"/>
                    <a:gd name="connsiteX0" fmla="*/ 5702 w 628760"/>
                    <a:gd name="connsiteY0" fmla="*/ 667030 h 727334"/>
                    <a:gd name="connsiteX1" fmla="*/ 76041 w 628760"/>
                    <a:gd name="connsiteY1" fmla="*/ 725645 h 727334"/>
                    <a:gd name="connsiteX2" fmla="*/ 222579 w 628760"/>
                    <a:gd name="connsiteY2" fmla="*/ 702199 h 727334"/>
                    <a:gd name="connsiteX3" fmla="*/ 234302 w 628760"/>
                    <a:gd name="connsiteY3" fmla="*/ 608414 h 727334"/>
                    <a:gd name="connsiteX4" fmla="*/ 328087 w 628760"/>
                    <a:gd name="connsiteY4" fmla="*/ 438430 h 727334"/>
                    <a:gd name="connsiteX5" fmla="*/ 433595 w 628760"/>
                    <a:gd name="connsiteY5" fmla="*/ 327060 h 727334"/>
                    <a:gd name="connsiteX6" fmla="*/ 427733 w 628760"/>
                    <a:gd name="connsiteY6" fmla="*/ 250860 h 727334"/>
                    <a:gd name="connsiteX7" fmla="*/ 333949 w 628760"/>
                    <a:gd name="connsiteY7" fmla="*/ 227414 h 727334"/>
                    <a:gd name="connsiteX8" fmla="*/ 263610 w 628760"/>
                    <a:gd name="connsiteY8" fmla="*/ 203968 h 727334"/>
                    <a:gd name="connsiteX9" fmla="*/ 281195 w 628760"/>
                    <a:gd name="connsiteY9" fmla="*/ 145353 h 727334"/>
                    <a:gd name="connsiteX10" fmla="*/ 345672 w 628760"/>
                    <a:gd name="connsiteY10" fmla="*/ 127768 h 727334"/>
                    <a:gd name="connsiteX11" fmla="*/ 421872 w 628760"/>
                    <a:gd name="connsiteY11" fmla="*/ 168799 h 727334"/>
                    <a:gd name="connsiteX12" fmla="*/ 509795 w 628760"/>
                    <a:gd name="connsiteY12" fmla="*/ 221553 h 727334"/>
                    <a:gd name="connsiteX13" fmla="*/ 615302 w 628760"/>
                    <a:gd name="connsiteY13" fmla="*/ 186384 h 727334"/>
                    <a:gd name="connsiteX14" fmla="*/ 445318 w 628760"/>
                    <a:gd name="connsiteY14" fmla="*/ 10537 h 727334"/>
                    <a:gd name="connsiteX15" fmla="*/ 55281 w 628760"/>
                    <a:gd name="connsiteY15" fmla="*/ 107009 h 727334"/>
                    <a:gd name="connsiteX16" fmla="*/ 5702 w 628760"/>
                    <a:gd name="connsiteY16" fmla="*/ 110184 h 727334"/>
                    <a:gd name="connsiteX17" fmla="*/ 5702 w 628760"/>
                    <a:gd name="connsiteY17" fmla="*/ 162449 h 727334"/>
                    <a:gd name="connsiteX18" fmla="*/ 47222 w 628760"/>
                    <a:gd name="connsiteY18" fmla="*/ 168799 h 727334"/>
                    <a:gd name="connsiteX19" fmla="*/ 40872 w 628760"/>
                    <a:gd name="connsiteY19" fmla="*/ 244999 h 727334"/>
                    <a:gd name="connsiteX20" fmla="*/ 158102 w 628760"/>
                    <a:gd name="connsiteY20" fmla="*/ 332922 h 727334"/>
                    <a:gd name="connsiteX21" fmla="*/ 76041 w 628760"/>
                    <a:gd name="connsiteY21" fmla="*/ 438430 h 727334"/>
                    <a:gd name="connsiteX22" fmla="*/ 11564 w 628760"/>
                    <a:gd name="connsiteY22" fmla="*/ 596691 h 727334"/>
                    <a:gd name="connsiteX23" fmla="*/ 5702 w 628760"/>
                    <a:gd name="connsiteY23" fmla="*/ 667030 h 727334"/>
                    <a:gd name="connsiteX0" fmla="*/ 5702 w 622218"/>
                    <a:gd name="connsiteY0" fmla="*/ 657359 h 717663"/>
                    <a:gd name="connsiteX1" fmla="*/ 76041 w 622218"/>
                    <a:gd name="connsiteY1" fmla="*/ 715974 h 717663"/>
                    <a:gd name="connsiteX2" fmla="*/ 222579 w 622218"/>
                    <a:gd name="connsiteY2" fmla="*/ 692528 h 717663"/>
                    <a:gd name="connsiteX3" fmla="*/ 234302 w 622218"/>
                    <a:gd name="connsiteY3" fmla="*/ 598743 h 717663"/>
                    <a:gd name="connsiteX4" fmla="*/ 328087 w 622218"/>
                    <a:gd name="connsiteY4" fmla="*/ 428759 h 717663"/>
                    <a:gd name="connsiteX5" fmla="*/ 433595 w 622218"/>
                    <a:gd name="connsiteY5" fmla="*/ 317389 h 717663"/>
                    <a:gd name="connsiteX6" fmla="*/ 427733 w 622218"/>
                    <a:gd name="connsiteY6" fmla="*/ 241189 h 717663"/>
                    <a:gd name="connsiteX7" fmla="*/ 333949 w 622218"/>
                    <a:gd name="connsiteY7" fmla="*/ 217743 h 717663"/>
                    <a:gd name="connsiteX8" fmla="*/ 263610 w 622218"/>
                    <a:gd name="connsiteY8" fmla="*/ 194297 h 717663"/>
                    <a:gd name="connsiteX9" fmla="*/ 281195 w 622218"/>
                    <a:gd name="connsiteY9" fmla="*/ 135682 h 717663"/>
                    <a:gd name="connsiteX10" fmla="*/ 345672 w 622218"/>
                    <a:gd name="connsiteY10" fmla="*/ 118097 h 717663"/>
                    <a:gd name="connsiteX11" fmla="*/ 421872 w 622218"/>
                    <a:gd name="connsiteY11" fmla="*/ 159128 h 717663"/>
                    <a:gd name="connsiteX12" fmla="*/ 509795 w 622218"/>
                    <a:gd name="connsiteY12" fmla="*/ 211882 h 717663"/>
                    <a:gd name="connsiteX13" fmla="*/ 615302 w 622218"/>
                    <a:gd name="connsiteY13" fmla="*/ 176713 h 717663"/>
                    <a:gd name="connsiteX14" fmla="*/ 445318 w 622218"/>
                    <a:gd name="connsiteY14" fmla="*/ 866 h 717663"/>
                    <a:gd name="connsiteX15" fmla="*/ 55281 w 622218"/>
                    <a:gd name="connsiteY15" fmla="*/ 103688 h 717663"/>
                    <a:gd name="connsiteX16" fmla="*/ 5702 w 622218"/>
                    <a:gd name="connsiteY16" fmla="*/ 100513 h 717663"/>
                    <a:gd name="connsiteX17" fmla="*/ 5702 w 622218"/>
                    <a:gd name="connsiteY17" fmla="*/ 152778 h 717663"/>
                    <a:gd name="connsiteX18" fmla="*/ 47222 w 622218"/>
                    <a:gd name="connsiteY18" fmla="*/ 159128 h 717663"/>
                    <a:gd name="connsiteX19" fmla="*/ 40872 w 622218"/>
                    <a:gd name="connsiteY19" fmla="*/ 235328 h 717663"/>
                    <a:gd name="connsiteX20" fmla="*/ 158102 w 622218"/>
                    <a:gd name="connsiteY20" fmla="*/ 323251 h 717663"/>
                    <a:gd name="connsiteX21" fmla="*/ 76041 w 622218"/>
                    <a:gd name="connsiteY21" fmla="*/ 428759 h 717663"/>
                    <a:gd name="connsiteX22" fmla="*/ 11564 w 622218"/>
                    <a:gd name="connsiteY22" fmla="*/ 587020 h 717663"/>
                    <a:gd name="connsiteX23" fmla="*/ 5702 w 622218"/>
                    <a:gd name="connsiteY23" fmla="*/ 657359 h 717663"/>
                    <a:gd name="connsiteX0" fmla="*/ 5702 w 640636"/>
                    <a:gd name="connsiteY0" fmla="*/ 671494 h 731798"/>
                    <a:gd name="connsiteX1" fmla="*/ 76041 w 640636"/>
                    <a:gd name="connsiteY1" fmla="*/ 730109 h 731798"/>
                    <a:gd name="connsiteX2" fmla="*/ 222579 w 640636"/>
                    <a:gd name="connsiteY2" fmla="*/ 706663 h 731798"/>
                    <a:gd name="connsiteX3" fmla="*/ 234302 w 640636"/>
                    <a:gd name="connsiteY3" fmla="*/ 612878 h 731798"/>
                    <a:gd name="connsiteX4" fmla="*/ 328087 w 640636"/>
                    <a:gd name="connsiteY4" fmla="*/ 442894 h 731798"/>
                    <a:gd name="connsiteX5" fmla="*/ 433595 w 640636"/>
                    <a:gd name="connsiteY5" fmla="*/ 331524 h 731798"/>
                    <a:gd name="connsiteX6" fmla="*/ 427733 w 640636"/>
                    <a:gd name="connsiteY6" fmla="*/ 255324 h 731798"/>
                    <a:gd name="connsiteX7" fmla="*/ 333949 w 640636"/>
                    <a:gd name="connsiteY7" fmla="*/ 231878 h 731798"/>
                    <a:gd name="connsiteX8" fmla="*/ 263610 w 640636"/>
                    <a:gd name="connsiteY8" fmla="*/ 208432 h 731798"/>
                    <a:gd name="connsiteX9" fmla="*/ 281195 w 640636"/>
                    <a:gd name="connsiteY9" fmla="*/ 149817 h 731798"/>
                    <a:gd name="connsiteX10" fmla="*/ 345672 w 640636"/>
                    <a:gd name="connsiteY10" fmla="*/ 132232 h 731798"/>
                    <a:gd name="connsiteX11" fmla="*/ 421872 w 640636"/>
                    <a:gd name="connsiteY11" fmla="*/ 173263 h 731798"/>
                    <a:gd name="connsiteX12" fmla="*/ 509795 w 640636"/>
                    <a:gd name="connsiteY12" fmla="*/ 226017 h 731798"/>
                    <a:gd name="connsiteX13" fmla="*/ 615302 w 640636"/>
                    <a:gd name="connsiteY13" fmla="*/ 190848 h 731798"/>
                    <a:gd name="connsiteX14" fmla="*/ 445318 w 640636"/>
                    <a:gd name="connsiteY14" fmla="*/ 15001 h 731798"/>
                    <a:gd name="connsiteX15" fmla="*/ 55281 w 640636"/>
                    <a:gd name="connsiteY15" fmla="*/ 117823 h 731798"/>
                    <a:gd name="connsiteX16" fmla="*/ 5702 w 640636"/>
                    <a:gd name="connsiteY16" fmla="*/ 114648 h 731798"/>
                    <a:gd name="connsiteX17" fmla="*/ 5702 w 640636"/>
                    <a:gd name="connsiteY17" fmla="*/ 166913 h 731798"/>
                    <a:gd name="connsiteX18" fmla="*/ 47222 w 640636"/>
                    <a:gd name="connsiteY18" fmla="*/ 173263 h 731798"/>
                    <a:gd name="connsiteX19" fmla="*/ 40872 w 640636"/>
                    <a:gd name="connsiteY19" fmla="*/ 249463 h 731798"/>
                    <a:gd name="connsiteX20" fmla="*/ 158102 w 640636"/>
                    <a:gd name="connsiteY20" fmla="*/ 337386 h 731798"/>
                    <a:gd name="connsiteX21" fmla="*/ 76041 w 640636"/>
                    <a:gd name="connsiteY21" fmla="*/ 442894 h 731798"/>
                    <a:gd name="connsiteX22" fmla="*/ 11564 w 640636"/>
                    <a:gd name="connsiteY22" fmla="*/ 601155 h 731798"/>
                    <a:gd name="connsiteX23" fmla="*/ 5702 w 640636"/>
                    <a:gd name="connsiteY23" fmla="*/ 671494 h 731798"/>
                    <a:gd name="connsiteX0" fmla="*/ 5702 w 620163"/>
                    <a:gd name="connsiteY0" fmla="*/ 656986 h 717290"/>
                    <a:gd name="connsiteX1" fmla="*/ 76041 w 620163"/>
                    <a:gd name="connsiteY1" fmla="*/ 715601 h 717290"/>
                    <a:gd name="connsiteX2" fmla="*/ 222579 w 620163"/>
                    <a:gd name="connsiteY2" fmla="*/ 692155 h 717290"/>
                    <a:gd name="connsiteX3" fmla="*/ 234302 w 620163"/>
                    <a:gd name="connsiteY3" fmla="*/ 598370 h 717290"/>
                    <a:gd name="connsiteX4" fmla="*/ 328087 w 620163"/>
                    <a:gd name="connsiteY4" fmla="*/ 428386 h 717290"/>
                    <a:gd name="connsiteX5" fmla="*/ 433595 w 620163"/>
                    <a:gd name="connsiteY5" fmla="*/ 317016 h 717290"/>
                    <a:gd name="connsiteX6" fmla="*/ 427733 w 620163"/>
                    <a:gd name="connsiteY6" fmla="*/ 240816 h 717290"/>
                    <a:gd name="connsiteX7" fmla="*/ 333949 w 620163"/>
                    <a:gd name="connsiteY7" fmla="*/ 217370 h 717290"/>
                    <a:gd name="connsiteX8" fmla="*/ 263610 w 620163"/>
                    <a:gd name="connsiteY8" fmla="*/ 193924 h 717290"/>
                    <a:gd name="connsiteX9" fmla="*/ 281195 w 620163"/>
                    <a:gd name="connsiteY9" fmla="*/ 135309 h 717290"/>
                    <a:gd name="connsiteX10" fmla="*/ 345672 w 620163"/>
                    <a:gd name="connsiteY10" fmla="*/ 117724 h 717290"/>
                    <a:gd name="connsiteX11" fmla="*/ 421872 w 620163"/>
                    <a:gd name="connsiteY11" fmla="*/ 158755 h 717290"/>
                    <a:gd name="connsiteX12" fmla="*/ 509795 w 620163"/>
                    <a:gd name="connsiteY12" fmla="*/ 211509 h 717290"/>
                    <a:gd name="connsiteX13" fmla="*/ 615302 w 620163"/>
                    <a:gd name="connsiteY13" fmla="*/ 176340 h 717290"/>
                    <a:gd name="connsiteX14" fmla="*/ 445318 w 620163"/>
                    <a:gd name="connsiteY14" fmla="*/ 493 h 717290"/>
                    <a:gd name="connsiteX15" fmla="*/ 55281 w 620163"/>
                    <a:gd name="connsiteY15" fmla="*/ 103315 h 717290"/>
                    <a:gd name="connsiteX16" fmla="*/ 5702 w 620163"/>
                    <a:gd name="connsiteY16" fmla="*/ 100140 h 717290"/>
                    <a:gd name="connsiteX17" fmla="*/ 5702 w 620163"/>
                    <a:gd name="connsiteY17" fmla="*/ 152405 h 717290"/>
                    <a:gd name="connsiteX18" fmla="*/ 47222 w 620163"/>
                    <a:gd name="connsiteY18" fmla="*/ 158755 h 717290"/>
                    <a:gd name="connsiteX19" fmla="*/ 40872 w 620163"/>
                    <a:gd name="connsiteY19" fmla="*/ 234955 h 717290"/>
                    <a:gd name="connsiteX20" fmla="*/ 158102 w 620163"/>
                    <a:gd name="connsiteY20" fmla="*/ 322878 h 717290"/>
                    <a:gd name="connsiteX21" fmla="*/ 76041 w 620163"/>
                    <a:gd name="connsiteY21" fmla="*/ 428386 h 717290"/>
                    <a:gd name="connsiteX22" fmla="*/ 11564 w 620163"/>
                    <a:gd name="connsiteY22" fmla="*/ 586647 h 717290"/>
                    <a:gd name="connsiteX23" fmla="*/ 5702 w 620163"/>
                    <a:gd name="connsiteY23" fmla="*/ 656986 h 717290"/>
                    <a:gd name="connsiteX0" fmla="*/ 5702 w 634995"/>
                    <a:gd name="connsiteY0" fmla="*/ 669380 h 729684"/>
                    <a:gd name="connsiteX1" fmla="*/ 76041 w 634995"/>
                    <a:gd name="connsiteY1" fmla="*/ 727995 h 729684"/>
                    <a:gd name="connsiteX2" fmla="*/ 222579 w 634995"/>
                    <a:gd name="connsiteY2" fmla="*/ 704549 h 729684"/>
                    <a:gd name="connsiteX3" fmla="*/ 234302 w 634995"/>
                    <a:gd name="connsiteY3" fmla="*/ 610764 h 729684"/>
                    <a:gd name="connsiteX4" fmla="*/ 328087 w 634995"/>
                    <a:gd name="connsiteY4" fmla="*/ 440780 h 729684"/>
                    <a:gd name="connsiteX5" fmla="*/ 433595 w 634995"/>
                    <a:gd name="connsiteY5" fmla="*/ 329410 h 729684"/>
                    <a:gd name="connsiteX6" fmla="*/ 427733 w 634995"/>
                    <a:gd name="connsiteY6" fmla="*/ 253210 h 729684"/>
                    <a:gd name="connsiteX7" fmla="*/ 333949 w 634995"/>
                    <a:gd name="connsiteY7" fmla="*/ 229764 h 729684"/>
                    <a:gd name="connsiteX8" fmla="*/ 263610 w 634995"/>
                    <a:gd name="connsiteY8" fmla="*/ 206318 h 729684"/>
                    <a:gd name="connsiteX9" fmla="*/ 281195 w 634995"/>
                    <a:gd name="connsiteY9" fmla="*/ 147703 h 729684"/>
                    <a:gd name="connsiteX10" fmla="*/ 345672 w 634995"/>
                    <a:gd name="connsiteY10" fmla="*/ 130118 h 729684"/>
                    <a:gd name="connsiteX11" fmla="*/ 421872 w 634995"/>
                    <a:gd name="connsiteY11" fmla="*/ 171149 h 729684"/>
                    <a:gd name="connsiteX12" fmla="*/ 509795 w 634995"/>
                    <a:gd name="connsiteY12" fmla="*/ 223903 h 729684"/>
                    <a:gd name="connsiteX13" fmla="*/ 615302 w 634995"/>
                    <a:gd name="connsiteY13" fmla="*/ 188734 h 729684"/>
                    <a:gd name="connsiteX14" fmla="*/ 445318 w 634995"/>
                    <a:gd name="connsiteY14" fmla="*/ 12887 h 729684"/>
                    <a:gd name="connsiteX15" fmla="*/ 55281 w 634995"/>
                    <a:gd name="connsiteY15" fmla="*/ 115709 h 729684"/>
                    <a:gd name="connsiteX16" fmla="*/ 5702 w 634995"/>
                    <a:gd name="connsiteY16" fmla="*/ 112534 h 729684"/>
                    <a:gd name="connsiteX17" fmla="*/ 5702 w 634995"/>
                    <a:gd name="connsiteY17" fmla="*/ 164799 h 729684"/>
                    <a:gd name="connsiteX18" fmla="*/ 47222 w 634995"/>
                    <a:gd name="connsiteY18" fmla="*/ 171149 h 729684"/>
                    <a:gd name="connsiteX19" fmla="*/ 40872 w 634995"/>
                    <a:gd name="connsiteY19" fmla="*/ 247349 h 729684"/>
                    <a:gd name="connsiteX20" fmla="*/ 158102 w 634995"/>
                    <a:gd name="connsiteY20" fmla="*/ 335272 h 729684"/>
                    <a:gd name="connsiteX21" fmla="*/ 76041 w 634995"/>
                    <a:gd name="connsiteY21" fmla="*/ 440780 h 729684"/>
                    <a:gd name="connsiteX22" fmla="*/ 11564 w 634995"/>
                    <a:gd name="connsiteY22" fmla="*/ 599041 h 729684"/>
                    <a:gd name="connsiteX23" fmla="*/ 5702 w 634995"/>
                    <a:gd name="connsiteY23" fmla="*/ 669380 h 72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4995" h="729684">
                      <a:moveTo>
                        <a:pt x="5702" y="669380"/>
                      </a:moveTo>
                      <a:cubicBezTo>
                        <a:pt x="16448" y="690872"/>
                        <a:pt x="39895" y="722134"/>
                        <a:pt x="76041" y="727995"/>
                      </a:cubicBezTo>
                      <a:cubicBezTo>
                        <a:pt x="112187" y="733856"/>
                        <a:pt x="196202" y="724087"/>
                        <a:pt x="222579" y="704549"/>
                      </a:cubicBezTo>
                      <a:cubicBezTo>
                        <a:pt x="248956" y="685011"/>
                        <a:pt x="216717" y="654725"/>
                        <a:pt x="234302" y="610764"/>
                      </a:cubicBezTo>
                      <a:cubicBezTo>
                        <a:pt x="251887" y="566803"/>
                        <a:pt x="294872" y="487672"/>
                        <a:pt x="328087" y="440780"/>
                      </a:cubicBezTo>
                      <a:cubicBezTo>
                        <a:pt x="361302" y="393888"/>
                        <a:pt x="416987" y="360672"/>
                        <a:pt x="433595" y="329410"/>
                      </a:cubicBezTo>
                      <a:cubicBezTo>
                        <a:pt x="450203" y="298148"/>
                        <a:pt x="444341" y="269818"/>
                        <a:pt x="427733" y="253210"/>
                      </a:cubicBezTo>
                      <a:cubicBezTo>
                        <a:pt x="411125" y="236602"/>
                        <a:pt x="361303" y="237579"/>
                        <a:pt x="333949" y="229764"/>
                      </a:cubicBezTo>
                      <a:cubicBezTo>
                        <a:pt x="306595" y="221949"/>
                        <a:pt x="272402" y="219995"/>
                        <a:pt x="263610" y="206318"/>
                      </a:cubicBezTo>
                      <a:cubicBezTo>
                        <a:pt x="254818" y="192641"/>
                        <a:pt x="267518" y="160403"/>
                        <a:pt x="281195" y="147703"/>
                      </a:cubicBezTo>
                      <a:cubicBezTo>
                        <a:pt x="294872" y="135003"/>
                        <a:pt x="322226" y="126210"/>
                        <a:pt x="345672" y="130118"/>
                      </a:cubicBezTo>
                      <a:cubicBezTo>
                        <a:pt x="369118" y="134026"/>
                        <a:pt x="394518" y="155518"/>
                        <a:pt x="421872" y="171149"/>
                      </a:cubicBezTo>
                      <a:cubicBezTo>
                        <a:pt x="449226" y="186780"/>
                        <a:pt x="477557" y="220972"/>
                        <a:pt x="509795" y="223903"/>
                      </a:cubicBezTo>
                      <a:cubicBezTo>
                        <a:pt x="542033" y="226834"/>
                        <a:pt x="579156" y="235626"/>
                        <a:pt x="615302" y="188734"/>
                      </a:cubicBezTo>
                      <a:cubicBezTo>
                        <a:pt x="651448" y="141842"/>
                        <a:pt x="659305" y="72683"/>
                        <a:pt x="445318" y="12887"/>
                      </a:cubicBezTo>
                      <a:cubicBezTo>
                        <a:pt x="231331" y="-46909"/>
                        <a:pt x="54304" y="121082"/>
                        <a:pt x="55281" y="115709"/>
                      </a:cubicBezTo>
                      <a:cubicBezTo>
                        <a:pt x="56258" y="110336"/>
                        <a:pt x="13965" y="104352"/>
                        <a:pt x="5702" y="112534"/>
                      </a:cubicBezTo>
                      <a:cubicBezTo>
                        <a:pt x="-2561" y="120716"/>
                        <a:pt x="5132" y="158205"/>
                        <a:pt x="5702" y="164799"/>
                      </a:cubicBezTo>
                      <a:cubicBezTo>
                        <a:pt x="6272" y="171393"/>
                        <a:pt x="41360" y="157391"/>
                        <a:pt x="47222" y="171149"/>
                      </a:cubicBezTo>
                      <a:cubicBezTo>
                        <a:pt x="53084" y="184907"/>
                        <a:pt x="28742" y="197770"/>
                        <a:pt x="40872" y="247349"/>
                      </a:cubicBezTo>
                      <a:cubicBezTo>
                        <a:pt x="53002" y="296928"/>
                        <a:pt x="152241" y="303034"/>
                        <a:pt x="158102" y="335272"/>
                      </a:cubicBezTo>
                      <a:cubicBezTo>
                        <a:pt x="163963" y="367510"/>
                        <a:pt x="100464" y="396819"/>
                        <a:pt x="76041" y="440780"/>
                      </a:cubicBezTo>
                      <a:cubicBezTo>
                        <a:pt x="51618" y="484741"/>
                        <a:pt x="22310" y="559964"/>
                        <a:pt x="11564" y="599041"/>
                      </a:cubicBezTo>
                      <a:cubicBezTo>
                        <a:pt x="818" y="638118"/>
                        <a:pt x="-5044" y="647888"/>
                        <a:pt x="5702" y="669380"/>
                      </a:cubicBezTo>
                      <a:close/>
                    </a:path>
                  </a:pathLst>
                </a:cu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22" name="Group 4121">
                <a:extLst>
                  <a:ext uri="{FF2B5EF4-FFF2-40B4-BE49-F238E27FC236}">
                    <a16:creationId xmlns:a16="http://schemas.microsoft.com/office/drawing/2014/main" id="{AAB39FB1-D82D-C536-E2D1-0FDF2A74DCD9}"/>
                  </a:ext>
                </a:extLst>
              </p:cNvPr>
              <p:cNvGrpSpPr/>
              <p:nvPr/>
            </p:nvGrpSpPr>
            <p:grpSpPr>
              <a:xfrm>
                <a:off x="4524339" y="2553577"/>
                <a:ext cx="737368" cy="247323"/>
                <a:chOff x="1237873" y="4937250"/>
                <a:chExt cx="737368" cy="258629"/>
              </a:xfrm>
            </p:grpSpPr>
            <p:sp>
              <p:nvSpPr>
                <p:cNvPr id="4123" name="Oval 4122">
                  <a:extLst>
                    <a:ext uri="{FF2B5EF4-FFF2-40B4-BE49-F238E27FC236}">
                      <a16:creationId xmlns:a16="http://schemas.microsoft.com/office/drawing/2014/main" id="{67EBD38C-5A8E-FF48-6DE6-33FA602870AF}"/>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4" name="Rectangle 4123">
                  <a:extLst>
                    <a:ext uri="{FF2B5EF4-FFF2-40B4-BE49-F238E27FC236}">
                      <a16:creationId xmlns:a16="http://schemas.microsoft.com/office/drawing/2014/main" id="{82153D2C-D5C5-FE6C-DEB0-5A6A8B05D552}"/>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grpSp>
        <p:grpSp>
          <p:nvGrpSpPr>
            <p:cNvPr id="4125" name="Group 4124">
              <a:extLst>
                <a:ext uri="{FF2B5EF4-FFF2-40B4-BE49-F238E27FC236}">
                  <a16:creationId xmlns:a16="http://schemas.microsoft.com/office/drawing/2014/main" id="{1488CE76-8957-B4C4-7870-A7B2FC938115}"/>
                </a:ext>
              </a:extLst>
            </p:cNvPr>
            <p:cNvGrpSpPr/>
            <p:nvPr/>
          </p:nvGrpSpPr>
          <p:grpSpPr>
            <a:xfrm>
              <a:off x="4044561" y="2553577"/>
              <a:ext cx="737368" cy="247323"/>
              <a:chOff x="1237873" y="4937250"/>
              <a:chExt cx="737368" cy="258629"/>
            </a:xfrm>
          </p:grpSpPr>
          <p:sp>
            <p:nvSpPr>
              <p:cNvPr id="4126" name="Oval 4125">
                <a:extLst>
                  <a:ext uri="{FF2B5EF4-FFF2-40B4-BE49-F238E27FC236}">
                    <a16:creationId xmlns:a16="http://schemas.microsoft.com/office/drawing/2014/main" id="{370AEA8B-3CD8-88ED-0968-EC22D8F9481F}"/>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7" name="Rectangle 4126">
                <a:extLst>
                  <a:ext uri="{FF2B5EF4-FFF2-40B4-BE49-F238E27FC236}">
                    <a16:creationId xmlns:a16="http://schemas.microsoft.com/office/drawing/2014/main" id="{2521E973-C8B5-D982-05E2-B6C709C42B9D}"/>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sp>
          <p:nvSpPr>
            <p:cNvPr id="4129" name="TextBox 4128">
              <a:extLst>
                <a:ext uri="{FF2B5EF4-FFF2-40B4-BE49-F238E27FC236}">
                  <a16:creationId xmlns:a16="http://schemas.microsoft.com/office/drawing/2014/main" id="{ECD8A2B8-8922-B25A-FC42-A79AC7665859}"/>
                </a:ext>
              </a:extLst>
            </p:cNvPr>
            <p:cNvSpPr txBox="1"/>
            <p:nvPr/>
          </p:nvSpPr>
          <p:spPr bwMode="auto">
            <a:xfrm>
              <a:off x="5083673" y="1379560"/>
              <a:ext cx="13509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HER2/HER3</a:t>
              </a:r>
            </a:p>
          </p:txBody>
        </p:sp>
        <p:grpSp>
          <p:nvGrpSpPr>
            <p:cNvPr id="4131" name="Group 4130">
              <a:extLst>
                <a:ext uri="{FF2B5EF4-FFF2-40B4-BE49-F238E27FC236}">
                  <a16:creationId xmlns:a16="http://schemas.microsoft.com/office/drawing/2014/main" id="{F5D9B04A-0EC1-1C04-7A79-9AAC4D06D1F1}"/>
                </a:ext>
              </a:extLst>
            </p:cNvPr>
            <p:cNvGrpSpPr/>
            <p:nvPr/>
          </p:nvGrpSpPr>
          <p:grpSpPr>
            <a:xfrm>
              <a:off x="1233628" y="1502347"/>
              <a:ext cx="737691" cy="1483565"/>
              <a:chOff x="4524339" y="1507991"/>
              <a:chExt cx="737691" cy="1483565"/>
            </a:xfrm>
          </p:grpSpPr>
          <p:grpSp>
            <p:nvGrpSpPr>
              <p:cNvPr id="4132" name="Group 4131">
                <a:extLst>
                  <a:ext uri="{FF2B5EF4-FFF2-40B4-BE49-F238E27FC236}">
                    <a16:creationId xmlns:a16="http://schemas.microsoft.com/office/drawing/2014/main" id="{10B395B3-1CC1-59C2-4CF4-07167AAF189D}"/>
                  </a:ext>
                </a:extLst>
              </p:cNvPr>
              <p:cNvGrpSpPr/>
              <p:nvPr/>
            </p:nvGrpSpPr>
            <p:grpSpPr>
              <a:xfrm>
                <a:off x="4627035" y="1507991"/>
                <a:ext cx="634995" cy="1483565"/>
                <a:chOff x="7224259" y="-1856098"/>
                <a:chExt cx="634995" cy="1483565"/>
              </a:xfrm>
            </p:grpSpPr>
            <p:sp>
              <p:nvSpPr>
                <p:cNvPr id="4136" name="Rounded Rectangle 4135">
                  <a:extLst>
                    <a:ext uri="{FF2B5EF4-FFF2-40B4-BE49-F238E27FC236}">
                      <a16:creationId xmlns:a16="http://schemas.microsoft.com/office/drawing/2014/main" id="{D2E7C8D5-C5D5-3141-7C30-4AFC7F64C2C9}"/>
                    </a:ext>
                  </a:extLst>
                </p:cNvPr>
                <p:cNvSpPr/>
                <p:nvPr/>
              </p:nvSpPr>
              <p:spPr bwMode="auto">
                <a:xfrm>
                  <a:off x="7292622" y="-1151467"/>
                  <a:ext cx="79022" cy="778934"/>
                </a:xfrm>
                <a:prstGeom prst="round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7" name="Rounded Rectangle 4136">
                  <a:extLst>
                    <a:ext uri="{FF2B5EF4-FFF2-40B4-BE49-F238E27FC236}">
                      <a16:creationId xmlns:a16="http://schemas.microsoft.com/office/drawing/2014/main" id="{1A76585E-2369-48BB-601E-B9D29F1C674F}"/>
                    </a:ext>
                  </a:extLst>
                </p:cNvPr>
                <p:cNvSpPr/>
                <p:nvPr/>
              </p:nvSpPr>
              <p:spPr bwMode="auto">
                <a:xfrm>
                  <a:off x="7236178" y="-812800"/>
                  <a:ext cx="203200" cy="349956"/>
                </a:xfrm>
                <a:prstGeom prst="round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8" name="Freeform 4137">
                  <a:extLst>
                    <a:ext uri="{FF2B5EF4-FFF2-40B4-BE49-F238E27FC236}">
                      <a16:creationId xmlns:a16="http://schemas.microsoft.com/office/drawing/2014/main" id="{A66E268A-1696-9547-D6BA-6E3F683A617B}"/>
                    </a:ext>
                  </a:extLst>
                </p:cNvPr>
                <p:cNvSpPr/>
                <p:nvPr/>
              </p:nvSpPr>
              <p:spPr bwMode="auto">
                <a:xfrm>
                  <a:off x="7224259" y="-1856098"/>
                  <a:ext cx="634995" cy="729684"/>
                </a:xfrm>
                <a:custGeom>
                  <a:avLst/>
                  <a:gdLst>
                    <a:gd name="connsiteX0" fmla="*/ 5701 w 621630"/>
                    <a:gd name="connsiteY0" fmla="*/ 666825 h 727129"/>
                    <a:gd name="connsiteX1" fmla="*/ 76040 w 621630"/>
                    <a:gd name="connsiteY1" fmla="*/ 725440 h 727129"/>
                    <a:gd name="connsiteX2" fmla="*/ 222578 w 621630"/>
                    <a:gd name="connsiteY2" fmla="*/ 701994 h 727129"/>
                    <a:gd name="connsiteX3" fmla="*/ 234301 w 621630"/>
                    <a:gd name="connsiteY3" fmla="*/ 608209 h 727129"/>
                    <a:gd name="connsiteX4" fmla="*/ 328086 w 621630"/>
                    <a:gd name="connsiteY4" fmla="*/ 438225 h 727129"/>
                    <a:gd name="connsiteX5" fmla="*/ 433594 w 621630"/>
                    <a:gd name="connsiteY5" fmla="*/ 326855 h 727129"/>
                    <a:gd name="connsiteX6" fmla="*/ 427732 w 621630"/>
                    <a:gd name="connsiteY6" fmla="*/ 250655 h 727129"/>
                    <a:gd name="connsiteX7" fmla="*/ 333948 w 621630"/>
                    <a:gd name="connsiteY7" fmla="*/ 227209 h 727129"/>
                    <a:gd name="connsiteX8" fmla="*/ 263609 w 621630"/>
                    <a:gd name="connsiteY8" fmla="*/ 203763 h 727129"/>
                    <a:gd name="connsiteX9" fmla="*/ 281194 w 621630"/>
                    <a:gd name="connsiteY9" fmla="*/ 145148 h 727129"/>
                    <a:gd name="connsiteX10" fmla="*/ 345671 w 621630"/>
                    <a:gd name="connsiteY10" fmla="*/ 127563 h 727129"/>
                    <a:gd name="connsiteX11" fmla="*/ 421871 w 621630"/>
                    <a:gd name="connsiteY11" fmla="*/ 168594 h 727129"/>
                    <a:gd name="connsiteX12" fmla="*/ 509794 w 621630"/>
                    <a:gd name="connsiteY12" fmla="*/ 221348 h 727129"/>
                    <a:gd name="connsiteX13" fmla="*/ 615301 w 621630"/>
                    <a:gd name="connsiteY13" fmla="*/ 186179 h 727129"/>
                    <a:gd name="connsiteX14" fmla="*/ 591855 w 621630"/>
                    <a:gd name="connsiteY14" fmla="*/ 86532 h 727129"/>
                    <a:gd name="connsiteX15" fmla="*/ 445317 w 621630"/>
                    <a:gd name="connsiteY15" fmla="*/ 10332 h 727129"/>
                    <a:gd name="connsiteX16" fmla="*/ 281194 w 621630"/>
                    <a:gd name="connsiteY16" fmla="*/ 4471 h 727129"/>
                    <a:gd name="connsiteX17" fmla="*/ 111209 w 621630"/>
                    <a:gd name="connsiteY17" fmla="*/ 45502 h 727129"/>
                    <a:gd name="connsiteX18" fmla="*/ 58455 w 621630"/>
                    <a:gd name="connsiteY18" fmla="*/ 109979 h 727129"/>
                    <a:gd name="connsiteX19" fmla="*/ 5701 w 621630"/>
                    <a:gd name="connsiteY19" fmla="*/ 109979 h 727129"/>
                    <a:gd name="connsiteX20" fmla="*/ 5701 w 621630"/>
                    <a:gd name="connsiteY20" fmla="*/ 168594 h 727129"/>
                    <a:gd name="connsiteX21" fmla="*/ 40871 w 621630"/>
                    <a:gd name="connsiteY21" fmla="*/ 168594 h 727129"/>
                    <a:gd name="connsiteX22" fmla="*/ 40871 w 621630"/>
                    <a:gd name="connsiteY22" fmla="*/ 244794 h 727129"/>
                    <a:gd name="connsiteX23" fmla="*/ 158101 w 621630"/>
                    <a:gd name="connsiteY23" fmla="*/ 332717 h 727129"/>
                    <a:gd name="connsiteX24" fmla="*/ 76040 w 621630"/>
                    <a:gd name="connsiteY24" fmla="*/ 438225 h 727129"/>
                    <a:gd name="connsiteX25" fmla="*/ 11563 w 621630"/>
                    <a:gd name="connsiteY25" fmla="*/ 596486 h 727129"/>
                    <a:gd name="connsiteX26" fmla="*/ 5701 w 621630"/>
                    <a:gd name="connsiteY26" fmla="*/ 666825 h 727129"/>
                    <a:gd name="connsiteX0" fmla="*/ 5701 w 621630"/>
                    <a:gd name="connsiteY0" fmla="*/ 671412 h 731716"/>
                    <a:gd name="connsiteX1" fmla="*/ 76040 w 621630"/>
                    <a:gd name="connsiteY1" fmla="*/ 730027 h 731716"/>
                    <a:gd name="connsiteX2" fmla="*/ 222578 w 621630"/>
                    <a:gd name="connsiteY2" fmla="*/ 706581 h 731716"/>
                    <a:gd name="connsiteX3" fmla="*/ 234301 w 621630"/>
                    <a:gd name="connsiteY3" fmla="*/ 612796 h 731716"/>
                    <a:gd name="connsiteX4" fmla="*/ 328086 w 621630"/>
                    <a:gd name="connsiteY4" fmla="*/ 442812 h 731716"/>
                    <a:gd name="connsiteX5" fmla="*/ 433594 w 621630"/>
                    <a:gd name="connsiteY5" fmla="*/ 331442 h 731716"/>
                    <a:gd name="connsiteX6" fmla="*/ 427732 w 621630"/>
                    <a:gd name="connsiteY6" fmla="*/ 255242 h 731716"/>
                    <a:gd name="connsiteX7" fmla="*/ 333948 w 621630"/>
                    <a:gd name="connsiteY7" fmla="*/ 231796 h 731716"/>
                    <a:gd name="connsiteX8" fmla="*/ 263609 w 621630"/>
                    <a:gd name="connsiteY8" fmla="*/ 208350 h 731716"/>
                    <a:gd name="connsiteX9" fmla="*/ 281194 w 621630"/>
                    <a:gd name="connsiteY9" fmla="*/ 149735 h 731716"/>
                    <a:gd name="connsiteX10" fmla="*/ 345671 w 621630"/>
                    <a:gd name="connsiteY10" fmla="*/ 132150 h 731716"/>
                    <a:gd name="connsiteX11" fmla="*/ 421871 w 621630"/>
                    <a:gd name="connsiteY11" fmla="*/ 173181 h 731716"/>
                    <a:gd name="connsiteX12" fmla="*/ 509794 w 621630"/>
                    <a:gd name="connsiteY12" fmla="*/ 225935 h 731716"/>
                    <a:gd name="connsiteX13" fmla="*/ 615301 w 621630"/>
                    <a:gd name="connsiteY13" fmla="*/ 190766 h 731716"/>
                    <a:gd name="connsiteX14" fmla="*/ 591855 w 621630"/>
                    <a:gd name="connsiteY14" fmla="*/ 91119 h 731716"/>
                    <a:gd name="connsiteX15" fmla="*/ 445317 w 621630"/>
                    <a:gd name="connsiteY15" fmla="*/ 14919 h 731716"/>
                    <a:gd name="connsiteX16" fmla="*/ 281194 w 621630"/>
                    <a:gd name="connsiteY16" fmla="*/ 9058 h 731716"/>
                    <a:gd name="connsiteX17" fmla="*/ 58455 w 621630"/>
                    <a:gd name="connsiteY17" fmla="*/ 114566 h 731716"/>
                    <a:gd name="connsiteX18" fmla="*/ 5701 w 621630"/>
                    <a:gd name="connsiteY18" fmla="*/ 114566 h 731716"/>
                    <a:gd name="connsiteX19" fmla="*/ 5701 w 621630"/>
                    <a:gd name="connsiteY19" fmla="*/ 173181 h 731716"/>
                    <a:gd name="connsiteX20" fmla="*/ 40871 w 621630"/>
                    <a:gd name="connsiteY20" fmla="*/ 173181 h 731716"/>
                    <a:gd name="connsiteX21" fmla="*/ 40871 w 621630"/>
                    <a:gd name="connsiteY21" fmla="*/ 249381 h 731716"/>
                    <a:gd name="connsiteX22" fmla="*/ 158101 w 621630"/>
                    <a:gd name="connsiteY22" fmla="*/ 337304 h 731716"/>
                    <a:gd name="connsiteX23" fmla="*/ 76040 w 621630"/>
                    <a:gd name="connsiteY23" fmla="*/ 442812 h 731716"/>
                    <a:gd name="connsiteX24" fmla="*/ 11563 w 621630"/>
                    <a:gd name="connsiteY24" fmla="*/ 601073 h 731716"/>
                    <a:gd name="connsiteX25" fmla="*/ 5701 w 621630"/>
                    <a:gd name="connsiteY25" fmla="*/ 671412 h 731716"/>
                    <a:gd name="connsiteX0" fmla="*/ 5701 w 621630"/>
                    <a:gd name="connsiteY0" fmla="*/ 665812 h 726116"/>
                    <a:gd name="connsiteX1" fmla="*/ 76040 w 621630"/>
                    <a:gd name="connsiteY1" fmla="*/ 724427 h 726116"/>
                    <a:gd name="connsiteX2" fmla="*/ 222578 w 621630"/>
                    <a:gd name="connsiteY2" fmla="*/ 700981 h 726116"/>
                    <a:gd name="connsiteX3" fmla="*/ 234301 w 621630"/>
                    <a:gd name="connsiteY3" fmla="*/ 607196 h 726116"/>
                    <a:gd name="connsiteX4" fmla="*/ 328086 w 621630"/>
                    <a:gd name="connsiteY4" fmla="*/ 437212 h 726116"/>
                    <a:gd name="connsiteX5" fmla="*/ 433594 w 621630"/>
                    <a:gd name="connsiteY5" fmla="*/ 325842 h 726116"/>
                    <a:gd name="connsiteX6" fmla="*/ 427732 w 621630"/>
                    <a:gd name="connsiteY6" fmla="*/ 249642 h 726116"/>
                    <a:gd name="connsiteX7" fmla="*/ 333948 w 621630"/>
                    <a:gd name="connsiteY7" fmla="*/ 226196 h 726116"/>
                    <a:gd name="connsiteX8" fmla="*/ 263609 w 621630"/>
                    <a:gd name="connsiteY8" fmla="*/ 202750 h 726116"/>
                    <a:gd name="connsiteX9" fmla="*/ 281194 w 621630"/>
                    <a:gd name="connsiteY9" fmla="*/ 144135 h 726116"/>
                    <a:gd name="connsiteX10" fmla="*/ 345671 w 621630"/>
                    <a:gd name="connsiteY10" fmla="*/ 126550 h 726116"/>
                    <a:gd name="connsiteX11" fmla="*/ 421871 w 621630"/>
                    <a:gd name="connsiteY11" fmla="*/ 167581 h 726116"/>
                    <a:gd name="connsiteX12" fmla="*/ 509794 w 621630"/>
                    <a:gd name="connsiteY12" fmla="*/ 220335 h 726116"/>
                    <a:gd name="connsiteX13" fmla="*/ 615301 w 621630"/>
                    <a:gd name="connsiteY13" fmla="*/ 185166 h 726116"/>
                    <a:gd name="connsiteX14" fmla="*/ 591855 w 621630"/>
                    <a:gd name="connsiteY14" fmla="*/ 85519 h 726116"/>
                    <a:gd name="connsiteX15" fmla="*/ 445317 w 621630"/>
                    <a:gd name="connsiteY15" fmla="*/ 9319 h 726116"/>
                    <a:gd name="connsiteX16" fmla="*/ 281194 w 621630"/>
                    <a:gd name="connsiteY16" fmla="*/ 3458 h 726116"/>
                    <a:gd name="connsiteX17" fmla="*/ 58455 w 621630"/>
                    <a:gd name="connsiteY17" fmla="*/ 108966 h 726116"/>
                    <a:gd name="connsiteX18" fmla="*/ 5701 w 621630"/>
                    <a:gd name="connsiteY18" fmla="*/ 108966 h 726116"/>
                    <a:gd name="connsiteX19" fmla="*/ 5701 w 621630"/>
                    <a:gd name="connsiteY19" fmla="*/ 167581 h 726116"/>
                    <a:gd name="connsiteX20" fmla="*/ 40871 w 621630"/>
                    <a:gd name="connsiteY20" fmla="*/ 167581 h 726116"/>
                    <a:gd name="connsiteX21" fmla="*/ 40871 w 621630"/>
                    <a:gd name="connsiteY21" fmla="*/ 243781 h 726116"/>
                    <a:gd name="connsiteX22" fmla="*/ 158101 w 621630"/>
                    <a:gd name="connsiteY22" fmla="*/ 331704 h 726116"/>
                    <a:gd name="connsiteX23" fmla="*/ 76040 w 621630"/>
                    <a:gd name="connsiteY23" fmla="*/ 437212 h 726116"/>
                    <a:gd name="connsiteX24" fmla="*/ 11563 w 621630"/>
                    <a:gd name="connsiteY24" fmla="*/ 595473 h 726116"/>
                    <a:gd name="connsiteX25" fmla="*/ 5701 w 621630"/>
                    <a:gd name="connsiteY25" fmla="*/ 665812 h 726116"/>
                    <a:gd name="connsiteX0" fmla="*/ 5701 w 621630"/>
                    <a:gd name="connsiteY0" fmla="*/ 656706 h 717010"/>
                    <a:gd name="connsiteX1" fmla="*/ 76040 w 621630"/>
                    <a:gd name="connsiteY1" fmla="*/ 715321 h 717010"/>
                    <a:gd name="connsiteX2" fmla="*/ 222578 w 621630"/>
                    <a:gd name="connsiteY2" fmla="*/ 691875 h 717010"/>
                    <a:gd name="connsiteX3" fmla="*/ 234301 w 621630"/>
                    <a:gd name="connsiteY3" fmla="*/ 598090 h 717010"/>
                    <a:gd name="connsiteX4" fmla="*/ 328086 w 621630"/>
                    <a:gd name="connsiteY4" fmla="*/ 428106 h 717010"/>
                    <a:gd name="connsiteX5" fmla="*/ 433594 w 621630"/>
                    <a:gd name="connsiteY5" fmla="*/ 316736 h 717010"/>
                    <a:gd name="connsiteX6" fmla="*/ 427732 w 621630"/>
                    <a:gd name="connsiteY6" fmla="*/ 240536 h 717010"/>
                    <a:gd name="connsiteX7" fmla="*/ 333948 w 621630"/>
                    <a:gd name="connsiteY7" fmla="*/ 217090 h 717010"/>
                    <a:gd name="connsiteX8" fmla="*/ 263609 w 621630"/>
                    <a:gd name="connsiteY8" fmla="*/ 193644 h 717010"/>
                    <a:gd name="connsiteX9" fmla="*/ 281194 w 621630"/>
                    <a:gd name="connsiteY9" fmla="*/ 135029 h 717010"/>
                    <a:gd name="connsiteX10" fmla="*/ 345671 w 621630"/>
                    <a:gd name="connsiteY10" fmla="*/ 117444 h 717010"/>
                    <a:gd name="connsiteX11" fmla="*/ 421871 w 621630"/>
                    <a:gd name="connsiteY11" fmla="*/ 158475 h 717010"/>
                    <a:gd name="connsiteX12" fmla="*/ 509794 w 621630"/>
                    <a:gd name="connsiteY12" fmla="*/ 211229 h 717010"/>
                    <a:gd name="connsiteX13" fmla="*/ 615301 w 621630"/>
                    <a:gd name="connsiteY13" fmla="*/ 176060 h 717010"/>
                    <a:gd name="connsiteX14" fmla="*/ 591855 w 621630"/>
                    <a:gd name="connsiteY14" fmla="*/ 76413 h 717010"/>
                    <a:gd name="connsiteX15" fmla="*/ 445317 w 621630"/>
                    <a:gd name="connsiteY15" fmla="*/ 213 h 717010"/>
                    <a:gd name="connsiteX16" fmla="*/ 58455 w 621630"/>
                    <a:gd name="connsiteY16" fmla="*/ 99860 h 717010"/>
                    <a:gd name="connsiteX17" fmla="*/ 5701 w 621630"/>
                    <a:gd name="connsiteY17" fmla="*/ 99860 h 717010"/>
                    <a:gd name="connsiteX18" fmla="*/ 5701 w 621630"/>
                    <a:gd name="connsiteY18" fmla="*/ 158475 h 717010"/>
                    <a:gd name="connsiteX19" fmla="*/ 40871 w 621630"/>
                    <a:gd name="connsiteY19" fmla="*/ 158475 h 717010"/>
                    <a:gd name="connsiteX20" fmla="*/ 40871 w 621630"/>
                    <a:gd name="connsiteY20" fmla="*/ 234675 h 717010"/>
                    <a:gd name="connsiteX21" fmla="*/ 158101 w 621630"/>
                    <a:gd name="connsiteY21" fmla="*/ 322598 h 717010"/>
                    <a:gd name="connsiteX22" fmla="*/ 76040 w 621630"/>
                    <a:gd name="connsiteY22" fmla="*/ 428106 h 717010"/>
                    <a:gd name="connsiteX23" fmla="*/ 11563 w 621630"/>
                    <a:gd name="connsiteY23" fmla="*/ 586367 h 717010"/>
                    <a:gd name="connsiteX24" fmla="*/ 5701 w 621630"/>
                    <a:gd name="connsiteY24" fmla="*/ 656706 h 717010"/>
                    <a:gd name="connsiteX0" fmla="*/ 5701 w 621630"/>
                    <a:gd name="connsiteY0" fmla="*/ 671310 h 731614"/>
                    <a:gd name="connsiteX1" fmla="*/ 76040 w 621630"/>
                    <a:gd name="connsiteY1" fmla="*/ 729925 h 731614"/>
                    <a:gd name="connsiteX2" fmla="*/ 222578 w 621630"/>
                    <a:gd name="connsiteY2" fmla="*/ 706479 h 731614"/>
                    <a:gd name="connsiteX3" fmla="*/ 234301 w 621630"/>
                    <a:gd name="connsiteY3" fmla="*/ 612694 h 731614"/>
                    <a:gd name="connsiteX4" fmla="*/ 328086 w 621630"/>
                    <a:gd name="connsiteY4" fmla="*/ 442710 h 731614"/>
                    <a:gd name="connsiteX5" fmla="*/ 433594 w 621630"/>
                    <a:gd name="connsiteY5" fmla="*/ 331340 h 731614"/>
                    <a:gd name="connsiteX6" fmla="*/ 427732 w 621630"/>
                    <a:gd name="connsiteY6" fmla="*/ 255140 h 731614"/>
                    <a:gd name="connsiteX7" fmla="*/ 333948 w 621630"/>
                    <a:gd name="connsiteY7" fmla="*/ 231694 h 731614"/>
                    <a:gd name="connsiteX8" fmla="*/ 263609 w 621630"/>
                    <a:gd name="connsiteY8" fmla="*/ 208248 h 731614"/>
                    <a:gd name="connsiteX9" fmla="*/ 281194 w 621630"/>
                    <a:gd name="connsiteY9" fmla="*/ 149633 h 731614"/>
                    <a:gd name="connsiteX10" fmla="*/ 345671 w 621630"/>
                    <a:gd name="connsiteY10" fmla="*/ 132048 h 731614"/>
                    <a:gd name="connsiteX11" fmla="*/ 421871 w 621630"/>
                    <a:gd name="connsiteY11" fmla="*/ 173079 h 731614"/>
                    <a:gd name="connsiteX12" fmla="*/ 509794 w 621630"/>
                    <a:gd name="connsiteY12" fmla="*/ 225833 h 731614"/>
                    <a:gd name="connsiteX13" fmla="*/ 615301 w 621630"/>
                    <a:gd name="connsiteY13" fmla="*/ 190664 h 731614"/>
                    <a:gd name="connsiteX14" fmla="*/ 591855 w 621630"/>
                    <a:gd name="connsiteY14" fmla="*/ 91017 h 731614"/>
                    <a:gd name="connsiteX15" fmla="*/ 445317 w 621630"/>
                    <a:gd name="connsiteY15" fmla="*/ 14817 h 731614"/>
                    <a:gd name="connsiteX16" fmla="*/ 58455 w 621630"/>
                    <a:gd name="connsiteY16" fmla="*/ 114464 h 731614"/>
                    <a:gd name="connsiteX17" fmla="*/ 5701 w 621630"/>
                    <a:gd name="connsiteY17" fmla="*/ 114464 h 731614"/>
                    <a:gd name="connsiteX18" fmla="*/ 5701 w 621630"/>
                    <a:gd name="connsiteY18" fmla="*/ 173079 h 731614"/>
                    <a:gd name="connsiteX19" fmla="*/ 40871 w 621630"/>
                    <a:gd name="connsiteY19" fmla="*/ 173079 h 731614"/>
                    <a:gd name="connsiteX20" fmla="*/ 40871 w 621630"/>
                    <a:gd name="connsiteY20" fmla="*/ 249279 h 731614"/>
                    <a:gd name="connsiteX21" fmla="*/ 158101 w 621630"/>
                    <a:gd name="connsiteY21" fmla="*/ 337202 h 731614"/>
                    <a:gd name="connsiteX22" fmla="*/ 76040 w 621630"/>
                    <a:gd name="connsiteY22" fmla="*/ 442710 h 731614"/>
                    <a:gd name="connsiteX23" fmla="*/ 11563 w 621630"/>
                    <a:gd name="connsiteY23" fmla="*/ 600971 h 731614"/>
                    <a:gd name="connsiteX24" fmla="*/ 5701 w 621630"/>
                    <a:gd name="connsiteY24" fmla="*/ 671310 h 731614"/>
                    <a:gd name="connsiteX0" fmla="*/ 5701 w 616243"/>
                    <a:gd name="connsiteY0" fmla="*/ 657650 h 717954"/>
                    <a:gd name="connsiteX1" fmla="*/ 76040 w 616243"/>
                    <a:gd name="connsiteY1" fmla="*/ 716265 h 717954"/>
                    <a:gd name="connsiteX2" fmla="*/ 222578 w 616243"/>
                    <a:gd name="connsiteY2" fmla="*/ 692819 h 717954"/>
                    <a:gd name="connsiteX3" fmla="*/ 234301 w 616243"/>
                    <a:gd name="connsiteY3" fmla="*/ 599034 h 717954"/>
                    <a:gd name="connsiteX4" fmla="*/ 328086 w 616243"/>
                    <a:gd name="connsiteY4" fmla="*/ 429050 h 717954"/>
                    <a:gd name="connsiteX5" fmla="*/ 433594 w 616243"/>
                    <a:gd name="connsiteY5" fmla="*/ 317680 h 717954"/>
                    <a:gd name="connsiteX6" fmla="*/ 427732 w 616243"/>
                    <a:gd name="connsiteY6" fmla="*/ 241480 h 717954"/>
                    <a:gd name="connsiteX7" fmla="*/ 333948 w 616243"/>
                    <a:gd name="connsiteY7" fmla="*/ 218034 h 717954"/>
                    <a:gd name="connsiteX8" fmla="*/ 263609 w 616243"/>
                    <a:gd name="connsiteY8" fmla="*/ 194588 h 717954"/>
                    <a:gd name="connsiteX9" fmla="*/ 281194 w 616243"/>
                    <a:gd name="connsiteY9" fmla="*/ 135973 h 717954"/>
                    <a:gd name="connsiteX10" fmla="*/ 345671 w 616243"/>
                    <a:gd name="connsiteY10" fmla="*/ 118388 h 717954"/>
                    <a:gd name="connsiteX11" fmla="*/ 421871 w 616243"/>
                    <a:gd name="connsiteY11" fmla="*/ 159419 h 717954"/>
                    <a:gd name="connsiteX12" fmla="*/ 509794 w 616243"/>
                    <a:gd name="connsiteY12" fmla="*/ 212173 h 717954"/>
                    <a:gd name="connsiteX13" fmla="*/ 615301 w 616243"/>
                    <a:gd name="connsiteY13" fmla="*/ 177004 h 717954"/>
                    <a:gd name="connsiteX14" fmla="*/ 445317 w 616243"/>
                    <a:gd name="connsiteY14" fmla="*/ 1157 h 717954"/>
                    <a:gd name="connsiteX15" fmla="*/ 58455 w 616243"/>
                    <a:gd name="connsiteY15" fmla="*/ 100804 h 717954"/>
                    <a:gd name="connsiteX16" fmla="*/ 5701 w 616243"/>
                    <a:gd name="connsiteY16" fmla="*/ 100804 h 717954"/>
                    <a:gd name="connsiteX17" fmla="*/ 5701 w 616243"/>
                    <a:gd name="connsiteY17" fmla="*/ 159419 h 717954"/>
                    <a:gd name="connsiteX18" fmla="*/ 40871 w 616243"/>
                    <a:gd name="connsiteY18" fmla="*/ 159419 h 717954"/>
                    <a:gd name="connsiteX19" fmla="*/ 40871 w 616243"/>
                    <a:gd name="connsiteY19" fmla="*/ 235619 h 717954"/>
                    <a:gd name="connsiteX20" fmla="*/ 158101 w 616243"/>
                    <a:gd name="connsiteY20" fmla="*/ 323542 h 717954"/>
                    <a:gd name="connsiteX21" fmla="*/ 76040 w 616243"/>
                    <a:gd name="connsiteY21" fmla="*/ 429050 h 717954"/>
                    <a:gd name="connsiteX22" fmla="*/ 11563 w 616243"/>
                    <a:gd name="connsiteY22" fmla="*/ 587311 h 717954"/>
                    <a:gd name="connsiteX23" fmla="*/ 5701 w 61624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45169"/>
                    <a:gd name="connsiteY0" fmla="*/ 670965 h 731269"/>
                    <a:gd name="connsiteX1" fmla="*/ 76040 w 645169"/>
                    <a:gd name="connsiteY1" fmla="*/ 729580 h 731269"/>
                    <a:gd name="connsiteX2" fmla="*/ 222578 w 645169"/>
                    <a:gd name="connsiteY2" fmla="*/ 706134 h 731269"/>
                    <a:gd name="connsiteX3" fmla="*/ 234301 w 645169"/>
                    <a:gd name="connsiteY3" fmla="*/ 612349 h 731269"/>
                    <a:gd name="connsiteX4" fmla="*/ 328086 w 645169"/>
                    <a:gd name="connsiteY4" fmla="*/ 442365 h 731269"/>
                    <a:gd name="connsiteX5" fmla="*/ 433594 w 645169"/>
                    <a:gd name="connsiteY5" fmla="*/ 330995 h 731269"/>
                    <a:gd name="connsiteX6" fmla="*/ 427732 w 645169"/>
                    <a:gd name="connsiteY6" fmla="*/ 254795 h 731269"/>
                    <a:gd name="connsiteX7" fmla="*/ 333948 w 645169"/>
                    <a:gd name="connsiteY7" fmla="*/ 231349 h 731269"/>
                    <a:gd name="connsiteX8" fmla="*/ 263609 w 645169"/>
                    <a:gd name="connsiteY8" fmla="*/ 207903 h 731269"/>
                    <a:gd name="connsiteX9" fmla="*/ 281194 w 645169"/>
                    <a:gd name="connsiteY9" fmla="*/ 149288 h 731269"/>
                    <a:gd name="connsiteX10" fmla="*/ 345671 w 645169"/>
                    <a:gd name="connsiteY10" fmla="*/ 131703 h 731269"/>
                    <a:gd name="connsiteX11" fmla="*/ 421871 w 645169"/>
                    <a:gd name="connsiteY11" fmla="*/ 172734 h 731269"/>
                    <a:gd name="connsiteX12" fmla="*/ 509794 w 645169"/>
                    <a:gd name="connsiteY12" fmla="*/ 225488 h 731269"/>
                    <a:gd name="connsiteX13" fmla="*/ 615301 w 645169"/>
                    <a:gd name="connsiteY13" fmla="*/ 190319 h 731269"/>
                    <a:gd name="connsiteX14" fmla="*/ 445317 w 645169"/>
                    <a:gd name="connsiteY14" fmla="*/ 14472 h 731269"/>
                    <a:gd name="connsiteX15" fmla="*/ 58455 w 645169"/>
                    <a:gd name="connsiteY15" fmla="*/ 114119 h 731269"/>
                    <a:gd name="connsiteX16" fmla="*/ 5701 w 645169"/>
                    <a:gd name="connsiteY16" fmla="*/ 114119 h 731269"/>
                    <a:gd name="connsiteX17" fmla="*/ 5701 w 645169"/>
                    <a:gd name="connsiteY17" fmla="*/ 172734 h 731269"/>
                    <a:gd name="connsiteX18" fmla="*/ 40871 w 645169"/>
                    <a:gd name="connsiteY18" fmla="*/ 172734 h 731269"/>
                    <a:gd name="connsiteX19" fmla="*/ 40871 w 645169"/>
                    <a:gd name="connsiteY19" fmla="*/ 248934 h 731269"/>
                    <a:gd name="connsiteX20" fmla="*/ 158101 w 645169"/>
                    <a:gd name="connsiteY20" fmla="*/ 336857 h 731269"/>
                    <a:gd name="connsiteX21" fmla="*/ 76040 w 645169"/>
                    <a:gd name="connsiteY21" fmla="*/ 442365 h 731269"/>
                    <a:gd name="connsiteX22" fmla="*/ 11563 w 645169"/>
                    <a:gd name="connsiteY22" fmla="*/ 600626 h 731269"/>
                    <a:gd name="connsiteX23" fmla="*/ 5701 w 645169"/>
                    <a:gd name="connsiteY23" fmla="*/ 670965 h 731269"/>
                    <a:gd name="connsiteX0" fmla="*/ 5701 w 632107"/>
                    <a:gd name="connsiteY0" fmla="*/ 670965 h 731269"/>
                    <a:gd name="connsiteX1" fmla="*/ 76040 w 632107"/>
                    <a:gd name="connsiteY1" fmla="*/ 729580 h 731269"/>
                    <a:gd name="connsiteX2" fmla="*/ 222578 w 632107"/>
                    <a:gd name="connsiteY2" fmla="*/ 706134 h 731269"/>
                    <a:gd name="connsiteX3" fmla="*/ 234301 w 632107"/>
                    <a:gd name="connsiteY3" fmla="*/ 612349 h 731269"/>
                    <a:gd name="connsiteX4" fmla="*/ 328086 w 632107"/>
                    <a:gd name="connsiteY4" fmla="*/ 442365 h 731269"/>
                    <a:gd name="connsiteX5" fmla="*/ 433594 w 632107"/>
                    <a:gd name="connsiteY5" fmla="*/ 330995 h 731269"/>
                    <a:gd name="connsiteX6" fmla="*/ 427732 w 632107"/>
                    <a:gd name="connsiteY6" fmla="*/ 254795 h 731269"/>
                    <a:gd name="connsiteX7" fmla="*/ 333948 w 632107"/>
                    <a:gd name="connsiteY7" fmla="*/ 231349 h 731269"/>
                    <a:gd name="connsiteX8" fmla="*/ 263609 w 632107"/>
                    <a:gd name="connsiteY8" fmla="*/ 207903 h 731269"/>
                    <a:gd name="connsiteX9" fmla="*/ 281194 w 632107"/>
                    <a:gd name="connsiteY9" fmla="*/ 149288 h 731269"/>
                    <a:gd name="connsiteX10" fmla="*/ 345671 w 632107"/>
                    <a:gd name="connsiteY10" fmla="*/ 131703 h 731269"/>
                    <a:gd name="connsiteX11" fmla="*/ 421871 w 632107"/>
                    <a:gd name="connsiteY11" fmla="*/ 172734 h 731269"/>
                    <a:gd name="connsiteX12" fmla="*/ 509794 w 632107"/>
                    <a:gd name="connsiteY12" fmla="*/ 225488 h 731269"/>
                    <a:gd name="connsiteX13" fmla="*/ 615301 w 632107"/>
                    <a:gd name="connsiteY13" fmla="*/ 190319 h 731269"/>
                    <a:gd name="connsiteX14" fmla="*/ 445317 w 632107"/>
                    <a:gd name="connsiteY14" fmla="*/ 14472 h 731269"/>
                    <a:gd name="connsiteX15" fmla="*/ 58455 w 632107"/>
                    <a:gd name="connsiteY15" fmla="*/ 114119 h 731269"/>
                    <a:gd name="connsiteX16" fmla="*/ 5701 w 632107"/>
                    <a:gd name="connsiteY16" fmla="*/ 114119 h 731269"/>
                    <a:gd name="connsiteX17" fmla="*/ 5701 w 632107"/>
                    <a:gd name="connsiteY17" fmla="*/ 172734 h 731269"/>
                    <a:gd name="connsiteX18" fmla="*/ 40871 w 632107"/>
                    <a:gd name="connsiteY18" fmla="*/ 172734 h 731269"/>
                    <a:gd name="connsiteX19" fmla="*/ 40871 w 632107"/>
                    <a:gd name="connsiteY19" fmla="*/ 248934 h 731269"/>
                    <a:gd name="connsiteX20" fmla="*/ 158101 w 632107"/>
                    <a:gd name="connsiteY20" fmla="*/ 336857 h 731269"/>
                    <a:gd name="connsiteX21" fmla="*/ 76040 w 632107"/>
                    <a:gd name="connsiteY21" fmla="*/ 442365 h 731269"/>
                    <a:gd name="connsiteX22" fmla="*/ 11563 w 632107"/>
                    <a:gd name="connsiteY22" fmla="*/ 600626 h 731269"/>
                    <a:gd name="connsiteX23" fmla="*/ 5701 w 632107"/>
                    <a:gd name="connsiteY23" fmla="*/ 670965 h 731269"/>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5701 w 632107"/>
                    <a:gd name="connsiteY17" fmla="*/ 175769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31101 w 632107"/>
                    <a:gd name="connsiteY17" fmla="*/ 166244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26529 w 652935"/>
                    <a:gd name="connsiteY0" fmla="*/ 674000 h 734304"/>
                    <a:gd name="connsiteX1" fmla="*/ 96868 w 652935"/>
                    <a:gd name="connsiteY1" fmla="*/ 732615 h 734304"/>
                    <a:gd name="connsiteX2" fmla="*/ 243406 w 652935"/>
                    <a:gd name="connsiteY2" fmla="*/ 709169 h 734304"/>
                    <a:gd name="connsiteX3" fmla="*/ 255129 w 652935"/>
                    <a:gd name="connsiteY3" fmla="*/ 615384 h 734304"/>
                    <a:gd name="connsiteX4" fmla="*/ 348914 w 652935"/>
                    <a:gd name="connsiteY4" fmla="*/ 445400 h 734304"/>
                    <a:gd name="connsiteX5" fmla="*/ 454422 w 652935"/>
                    <a:gd name="connsiteY5" fmla="*/ 334030 h 734304"/>
                    <a:gd name="connsiteX6" fmla="*/ 448560 w 652935"/>
                    <a:gd name="connsiteY6" fmla="*/ 257830 h 734304"/>
                    <a:gd name="connsiteX7" fmla="*/ 354776 w 652935"/>
                    <a:gd name="connsiteY7" fmla="*/ 234384 h 734304"/>
                    <a:gd name="connsiteX8" fmla="*/ 284437 w 652935"/>
                    <a:gd name="connsiteY8" fmla="*/ 210938 h 734304"/>
                    <a:gd name="connsiteX9" fmla="*/ 302022 w 652935"/>
                    <a:gd name="connsiteY9" fmla="*/ 152323 h 734304"/>
                    <a:gd name="connsiteX10" fmla="*/ 366499 w 652935"/>
                    <a:gd name="connsiteY10" fmla="*/ 134738 h 734304"/>
                    <a:gd name="connsiteX11" fmla="*/ 442699 w 652935"/>
                    <a:gd name="connsiteY11" fmla="*/ 175769 h 734304"/>
                    <a:gd name="connsiteX12" fmla="*/ 530622 w 652935"/>
                    <a:gd name="connsiteY12" fmla="*/ 228523 h 734304"/>
                    <a:gd name="connsiteX13" fmla="*/ 636129 w 652935"/>
                    <a:gd name="connsiteY13" fmla="*/ 193354 h 734304"/>
                    <a:gd name="connsiteX14" fmla="*/ 466145 w 652935"/>
                    <a:gd name="connsiteY14" fmla="*/ 17507 h 734304"/>
                    <a:gd name="connsiteX15" fmla="*/ 79283 w 652935"/>
                    <a:gd name="connsiteY15" fmla="*/ 117154 h 734304"/>
                    <a:gd name="connsiteX16" fmla="*/ 26529 w 652935"/>
                    <a:gd name="connsiteY16" fmla="*/ 117154 h 734304"/>
                    <a:gd name="connsiteX17" fmla="*/ 1129 w 652935"/>
                    <a:gd name="connsiteY17" fmla="*/ 185294 h 734304"/>
                    <a:gd name="connsiteX18" fmla="*/ 61699 w 652935"/>
                    <a:gd name="connsiteY18" fmla="*/ 175769 h 734304"/>
                    <a:gd name="connsiteX19" fmla="*/ 61699 w 652935"/>
                    <a:gd name="connsiteY19" fmla="*/ 251969 h 734304"/>
                    <a:gd name="connsiteX20" fmla="*/ 178929 w 652935"/>
                    <a:gd name="connsiteY20" fmla="*/ 339892 h 734304"/>
                    <a:gd name="connsiteX21" fmla="*/ 96868 w 652935"/>
                    <a:gd name="connsiteY21" fmla="*/ 445400 h 734304"/>
                    <a:gd name="connsiteX22" fmla="*/ 32391 w 652935"/>
                    <a:gd name="connsiteY22" fmla="*/ 603661 h 734304"/>
                    <a:gd name="connsiteX23" fmla="*/ 26529 w 652935"/>
                    <a:gd name="connsiteY23" fmla="*/ 674000 h 734304"/>
                    <a:gd name="connsiteX0" fmla="*/ 26529 w 652935"/>
                    <a:gd name="connsiteY0" fmla="*/ 670108 h 730412"/>
                    <a:gd name="connsiteX1" fmla="*/ 96868 w 652935"/>
                    <a:gd name="connsiteY1" fmla="*/ 728723 h 730412"/>
                    <a:gd name="connsiteX2" fmla="*/ 243406 w 652935"/>
                    <a:gd name="connsiteY2" fmla="*/ 705277 h 730412"/>
                    <a:gd name="connsiteX3" fmla="*/ 255129 w 652935"/>
                    <a:gd name="connsiteY3" fmla="*/ 611492 h 730412"/>
                    <a:gd name="connsiteX4" fmla="*/ 348914 w 652935"/>
                    <a:gd name="connsiteY4" fmla="*/ 441508 h 730412"/>
                    <a:gd name="connsiteX5" fmla="*/ 454422 w 652935"/>
                    <a:gd name="connsiteY5" fmla="*/ 330138 h 730412"/>
                    <a:gd name="connsiteX6" fmla="*/ 448560 w 652935"/>
                    <a:gd name="connsiteY6" fmla="*/ 253938 h 730412"/>
                    <a:gd name="connsiteX7" fmla="*/ 354776 w 652935"/>
                    <a:gd name="connsiteY7" fmla="*/ 230492 h 730412"/>
                    <a:gd name="connsiteX8" fmla="*/ 284437 w 652935"/>
                    <a:gd name="connsiteY8" fmla="*/ 207046 h 730412"/>
                    <a:gd name="connsiteX9" fmla="*/ 302022 w 652935"/>
                    <a:gd name="connsiteY9" fmla="*/ 148431 h 730412"/>
                    <a:gd name="connsiteX10" fmla="*/ 366499 w 652935"/>
                    <a:gd name="connsiteY10" fmla="*/ 130846 h 730412"/>
                    <a:gd name="connsiteX11" fmla="*/ 442699 w 652935"/>
                    <a:gd name="connsiteY11" fmla="*/ 171877 h 730412"/>
                    <a:gd name="connsiteX12" fmla="*/ 530622 w 652935"/>
                    <a:gd name="connsiteY12" fmla="*/ 224631 h 730412"/>
                    <a:gd name="connsiteX13" fmla="*/ 636129 w 652935"/>
                    <a:gd name="connsiteY13" fmla="*/ 189462 h 730412"/>
                    <a:gd name="connsiteX14" fmla="*/ 466145 w 652935"/>
                    <a:gd name="connsiteY14" fmla="*/ 13615 h 730412"/>
                    <a:gd name="connsiteX15" fmla="*/ 79283 w 652935"/>
                    <a:gd name="connsiteY15" fmla="*/ 113262 h 730412"/>
                    <a:gd name="connsiteX16" fmla="*/ 26529 w 652935"/>
                    <a:gd name="connsiteY16" fmla="*/ 113262 h 730412"/>
                    <a:gd name="connsiteX17" fmla="*/ 1129 w 652935"/>
                    <a:gd name="connsiteY17" fmla="*/ 181402 h 730412"/>
                    <a:gd name="connsiteX18" fmla="*/ 61699 w 652935"/>
                    <a:gd name="connsiteY18" fmla="*/ 171877 h 730412"/>
                    <a:gd name="connsiteX19" fmla="*/ 61699 w 652935"/>
                    <a:gd name="connsiteY19" fmla="*/ 248077 h 730412"/>
                    <a:gd name="connsiteX20" fmla="*/ 178929 w 652935"/>
                    <a:gd name="connsiteY20" fmla="*/ 336000 h 730412"/>
                    <a:gd name="connsiteX21" fmla="*/ 96868 w 652935"/>
                    <a:gd name="connsiteY21" fmla="*/ 441508 h 730412"/>
                    <a:gd name="connsiteX22" fmla="*/ 32391 w 652935"/>
                    <a:gd name="connsiteY22" fmla="*/ 599769 h 730412"/>
                    <a:gd name="connsiteX23" fmla="*/ 26529 w 652935"/>
                    <a:gd name="connsiteY23" fmla="*/ 670108 h 730412"/>
                    <a:gd name="connsiteX0" fmla="*/ 26529 w 652935"/>
                    <a:gd name="connsiteY0" fmla="*/ 672503 h 732807"/>
                    <a:gd name="connsiteX1" fmla="*/ 96868 w 652935"/>
                    <a:gd name="connsiteY1" fmla="*/ 731118 h 732807"/>
                    <a:gd name="connsiteX2" fmla="*/ 243406 w 652935"/>
                    <a:gd name="connsiteY2" fmla="*/ 707672 h 732807"/>
                    <a:gd name="connsiteX3" fmla="*/ 255129 w 652935"/>
                    <a:gd name="connsiteY3" fmla="*/ 613887 h 732807"/>
                    <a:gd name="connsiteX4" fmla="*/ 348914 w 652935"/>
                    <a:gd name="connsiteY4" fmla="*/ 443903 h 732807"/>
                    <a:gd name="connsiteX5" fmla="*/ 454422 w 652935"/>
                    <a:gd name="connsiteY5" fmla="*/ 332533 h 732807"/>
                    <a:gd name="connsiteX6" fmla="*/ 448560 w 652935"/>
                    <a:gd name="connsiteY6" fmla="*/ 256333 h 732807"/>
                    <a:gd name="connsiteX7" fmla="*/ 354776 w 652935"/>
                    <a:gd name="connsiteY7" fmla="*/ 232887 h 732807"/>
                    <a:gd name="connsiteX8" fmla="*/ 284437 w 652935"/>
                    <a:gd name="connsiteY8" fmla="*/ 209441 h 732807"/>
                    <a:gd name="connsiteX9" fmla="*/ 302022 w 652935"/>
                    <a:gd name="connsiteY9" fmla="*/ 150826 h 732807"/>
                    <a:gd name="connsiteX10" fmla="*/ 366499 w 652935"/>
                    <a:gd name="connsiteY10" fmla="*/ 133241 h 732807"/>
                    <a:gd name="connsiteX11" fmla="*/ 442699 w 652935"/>
                    <a:gd name="connsiteY11" fmla="*/ 174272 h 732807"/>
                    <a:gd name="connsiteX12" fmla="*/ 530622 w 652935"/>
                    <a:gd name="connsiteY12" fmla="*/ 227026 h 732807"/>
                    <a:gd name="connsiteX13" fmla="*/ 636129 w 652935"/>
                    <a:gd name="connsiteY13" fmla="*/ 191857 h 732807"/>
                    <a:gd name="connsiteX14" fmla="*/ 466145 w 652935"/>
                    <a:gd name="connsiteY14" fmla="*/ 16010 h 732807"/>
                    <a:gd name="connsiteX15" fmla="*/ 79283 w 652935"/>
                    <a:gd name="connsiteY15" fmla="*/ 115657 h 732807"/>
                    <a:gd name="connsiteX16" fmla="*/ 26529 w 652935"/>
                    <a:gd name="connsiteY16" fmla="*/ 115657 h 732807"/>
                    <a:gd name="connsiteX17" fmla="*/ 1129 w 652935"/>
                    <a:gd name="connsiteY17" fmla="*/ 183797 h 732807"/>
                    <a:gd name="connsiteX18" fmla="*/ 61699 w 652935"/>
                    <a:gd name="connsiteY18" fmla="*/ 174272 h 732807"/>
                    <a:gd name="connsiteX19" fmla="*/ 61699 w 652935"/>
                    <a:gd name="connsiteY19" fmla="*/ 250472 h 732807"/>
                    <a:gd name="connsiteX20" fmla="*/ 178929 w 652935"/>
                    <a:gd name="connsiteY20" fmla="*/ 338395 h 732807"/>
                    <a:gd name="connsiteX21" fmla="*/ 96868 w 652935"/>
                    <a:gd name="connsiteY21" fmla="*/ 443903 h 732807"/>
                    <a:gd name="connsiteX22" fmla="*/ 32391 w 652935"/>
                    <a:gd name="connsiteY22" fmla="*/ 602164 h 732807"/>
                    <a:gd name="connsiteX23" fmla="*/ 26529 w 652935"/>
                    <a:gd name="connsiteY23" fmla="*/ 672503 h 732807"/>
                    <a:gd name="connsiteX0" fmla="*/ 26529 w 652935"/>
                    <a:gd name="connsiteY0" fmla="*/ 670755 h 731059"/>
                    <a:gd name="connsiteX1" fmla="*/ 96868 w 652935"/>
                    <a:gd name="connsiteY1" fmla="*/ 729370 h 731059"/>
                    <a:gd name="connsiteX2" fmla="*/ 243406 w 652935"/>
                    <a:gd name="connsiteY2" fmla="*/ 705924 h 731059"/>
                    <a:gd name="connsiteX3" fmla="*/ 255129 w 652935"/>
                    <a:gd name="connsiteY3" fmla="*/ 612139 h 731059"/>
                    <a:gd name="connsiteX4" fmla="*/ 348914 w 652935"/>
                    <a:gd name="connsiteY4" fmla="*/ 442155 h 731059"/>
                    <a:gd name="connsiteX5" fmla="*/ 454422 w 652935"/>
                    <a:gd name="connsiteY5" fmla="*/ 330785 h 731059"/>
                    <a:gd name="connsiteX6" fmla="*/ 448560 w 652935"/>
                    <a:gd name="connsiteY6" fmla="*/ 254585 h 731059"/>
                    <a:gd name="connsiteX7" fmla="*/ 354776 w 652935"/>
                    <a:gd name="connsiteY7" fmla="*/ 231139 h 731059"/>
                    <a:gd name="connsiteX8" fmla="*/ 284437 w 652935"/>
                    <a:gd name="connsiteY8" fmla="*/ 207693 h 731059"/>
                    <a:gd name="connsiteX9" fmla="*/ 302022 w 652935"/>
                    <a:gd name="connsiteY9" fmla="*/ 149078 h 731059"/>
                    <a:gd name="connsiteX10" fmla="*/ 366499 w 652935"/>
                    <a:gd name="connsiteY10" fmla="*/ 131493 h 731059"/>
                    <a:gd name="connsiteX11" fmla="*/ 442699 w 652935"/>
                    <a:gd name="connsiteY11" fmla="*/ 172524 h 731059"/>
                    <a:gd name="connsiteX12" fmla="*/ 530622 w 652935"/>
                    <a:gd name="connsiteY12" fmla="*/ 225278 h 731059"/>
                    <a:gd name="connsiteX13" fmla="*/ 636129 w 652935"/>
                    <a:gd name="connsiteY13" fmla="*/ 190109 h 731059"/>
                    <a:gd name="connsiteX14" fmla="*/ 466145 w 652935"/>
                    <a:gd name="connsiteY14" fmla="*/ 14262 h 731059"/>
                    <a:gd name="connsiteX15" fmla="*/ 79283 w 652935"/>
                    <a:gd name="connsiteY15" fmla="*/ 113909 h 731059"/>
                    <a:gd name="connsiteX16" fmla="*/ 26529 w 652935"/>
                    <a:gd name="connsiteY16" fmla="*/ 113909 h 731059"/>
                    <a:gd name="connsiteX17" fmla="*/ 1129 w 652935"/>
                    <a:gd name="connsiteY17" fmla="*/ 182049 h 731059"/>
                    <a:gd name="connsiteX18" fmla="*/ 61699 w 652935"/>
                    <a:gd name="connsiteY18" fmla="*/ 172524 h 731059"/>
                    <a:gd name="connsiteX19" fmla="*/ 61699 w 652935"/>
                    <a:gd name="connsiteY19" fmla="*/ 248724 h 731059"/>
                    <a:gd name="connsiteX20" fmla="*/ 178929 w 652935"/>
                    <a:gd name="connsiteY20" fmla="*/ 336647 h 731059"/>
                    <a:gd name="connsiteX21" fmla="*/ 96868 w 652935"/>
                    <a:gd name="connsiteY21" fmla="*/ 442155 h 731059"/>
                    <a:gd name="connsiteX22" fmla="*/ 32391 w 652935"/>
                    <a:gd name="connsiteY22" fmla="*/ 600416 h 731059"/>
                    <a:gd name="connsiteX23" fmla="*/ 26529 w 652935"/>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087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22218"/>
                    <a:gd name="connsiteY0" fmla="*/ 657741 h 718045"/>
                    <a:gd name="connsiteX1" fmla="*/ 76041 w 622218"/>
                    <a:gd name="connsiteY1" fmla="*/ 716356 h 718045"/>
                    <a:gd name="connsiteX2" fmla="*/ 222579 w 622218"/>
                    <a:gd name="connsiteY2" fmla="*/ 692910 h 718045"/>
                    <a:gd name="connsiteX3" fmla="*/ 234302 w 622218"/>
                    <a:gd name="connsiteY3" fmla="*/ 599125 h 718045"/>
                    <a:gd name="connsiteX4" fmla="*/ 328087 w 622218"/>
                    <a:gd name="connsiteY4" fmla="*/ 429141 h 718045"/>
                    <a:gd name="connsiteX5" fmla="*/ 433595 w 622218"/>
                    <a:gd name="connsiteY5" fmla="*/ 317771 h 718045"/>
                    <a:gd name="connsiteX6" fmla="*/ 427733 w 622218"/>
                    <a:gd name="connsiteY6" fmla="*/ 241571 h 718045"/>
                    <a:gd name="connsiteX7" fmla="*/ 333949 w 622218"/>
                    <a:gd name="connsiteY7" fmla="*/ 218125 h 718045"/>
                    <a:gd name="connsiteX8" fmla="*/ 263610 w 622218"/>
                    <a:gd name="connsiteY8" fmla="*/ 194679 h 718045"/>
                    <a:gd name="connsiteX9" fmla="*/ 281195 w 622218"/>
                    <a:gd name="connsiteY9" fmla="*/ 136064 h 718045"/>
                    <a:gd name="connsiteX10" fmla="*/ 345672 w 622218"/>
                    <a:gd name="connsiteY10" fmla="*/ 118479 h 718045"/>
                    <a:gd name="connsiteX11" fmla="*/ 421872 w 622218"/>
                    <a:gd name="connsiteY11" fmla="*/ 159510 h 718045"/>
                    <a:gd name="connsiteX12" fmla="*/ 509795 w 622218"/>
                    <a:gd name="connsiteY12" fmla="*/ 212264 h 718045"/>
                    <a:gd name="connsiteX13" fmla="*/ 615302 w 622218"/>
                    <a:gd name="connsiteY13" fmla="*/ 177095 h 718045"/>
                    <a:gd name="connsiteX14" fmla="*/ 445318 w 622218"/>
                    <a:gd name="connsiteY14" fmla="*/ 1248 h 718045"/>
                    <a:gd name="connsiteX15" fmla="*/ 55281 w 622218"/>
                    <a:gd name="connsiteY15" fmla="*/ 97720 h 718045"/>
                    <a:gd name="connsiteX16" fmla="*/ 5702 w 622218"/>
                    <a:gd name="connsiteY16" fmla="*/ 100895 h 718045"/>
                    <a:gd name="connsiteX17" fmla="*/ 5702 w 622218"/>
                    <a:gd name="connsiteY17" fmla="*/ 153160 h 718045"/>
                    <a:gd name="connsiteX18" fmla="*/ 47222 w 622218"/>
                    <a:gd name="connsiteY18" fmla="*/ 159510 h 718045"/>
                    <a:gd name="connsiteX19" fmla="*/ 40872 w 622218"/>
                    <a:gd name="connsiteY19" fmla="*/ 235710 h 718045"/>
                    <a:gd name="connsiteX20" fmla="*/ 158102 w 622218"/>
                    <a:gd name="connsiteY20" fmla="*/ 323633 h 718045"/>
                    <a:gd name="connsiteX21" fmla="*/ 76041 w 622218"/>
                    <a:gd name="connsiteY21" fmla="*/ 429141 h 718045"/>
                    <a:gd name="connsiteX22" fmla="*/ 11564 w 622218"/>
                    <a:gd name="connsiteY22" fmla="*/ 587402 h 718045"/>
                    <a:gd name="connsiteX23" fmla="*/ 5702 w 622218"/>
                    <a:gd name="connsiteY23" fmla="*/ 657741 h 718045"/>
                    <a:gd name="connsiteX0" fmla="*/ 5702 w 638386"/>
                    <a:gd name="connsiteY0" fmla="*/ 667079 h 727383"/>
                    <a:gd name="connsiteX1" fmla="*/ 76041 w 638386"/>
                    <a:gd name="connsiteY1" fmla="*/ 725694 h 727383"/>
                    <a:gd name="connsiteX2" fmla="*/ 222579 w 638386"/>
                    <a:gd name="connsiteY2" fmla="*/ 702248 h 727383"/>
                    <a:gd name="connsiteX3" fmla="*/ 234302 w 638386"/>
                    <a:gd name="connsiteY3" fmla="*/ 608463 h 727383"/>
                    <a:gd name="connsiteX4" fmla="*/ 328087 w 638386"/>
                    <a:gd name="connsiteY4" fmla="*/ 438479 h 727383"/>
                    <a:gd name="connsiteX5" fmla="*/ 433595 w 638386"/>
                    <a:gd name="connsiteY5" fmla="*/ 327109 h 727383"/>
                    <a:gd name="connsiteX6" fmla="*/ 427733 w 638386"/>
                    <a:gd name="connsiteY6" fmla="*/ 250909 h 727383"/>
                    <a:gd name="connsiteX7" fmla="*/ 333949 w 638386"/>
                    <a:gd name="connsiteY7" fmla="*/ 227463 h 727383"/>
                    <a:gd name="connsiteX8" fmla="*/ 263610 w 638386"/>
                    <a:gd name="connsiteY8" fmla="*/ 204017 h 727383"/>
                    <a:gd name="connsiteX9" fmla="*/ 281195 w 638386"/>
                    <a:gd name="connsiteY9" fmla="*/ 145402 h 727383"/>
                    <a:gd name="connsiteX10" fmla="*/ 345672 w 638386"/>
                    <a:gd name="connsiteY10" fmla="*/ 127817 h 727383"/>
                    <a:gd name="connsiteX11" fmla="*/ 421872 w 638386"/>
                    <a:gd name="connsiteY11" fmla="*/ 168848 h 727383"/>
                    <a:gd name="connsiteX12" fmla="*/ 509795 w 638386"/>
                    <a:gd name="connsiteY12" fmla="*/ 221602 h 727383"/>
                    <a:gd name="connsiteX13" fmla="*/ 615302 w 638386"/>
                    <a:gd name="connsiteY13" fmla="*/ 186433 h 727383"/>
                    <a:gd name="connsiteX14" fmla="*/ 445318 w 638386"/>
                    <a:gd name="connsiteY14" fmla="*/ 10586 h 727383"/>
                    <a:gd name="connsiteX15" fmla="*/ 55281 w 638386"/>
                    <a:gd name="connsiteY15" fmla="*/ 107058 h 727383"/>
                    <a:gd name="connsiteX16" fmla="*/ 5702 w 638386"/>
                    <a:gd name="connsiteY16" fmla="*/ 110233 h 727383"/>
                    <a:gd name="connsiteX17" fmla="*/ 5702 w 638386"/>
                    <a:gd name="connsiteY17" fmla="*/ 162498 h 727383"/>
                    <a:gd name="connsiteX18" fmla="*/ 47222 w 638386"/>
                    <a:gd name="connsiteY18" fmla="*/ 168848 h 727383"/>
                    <a:gd name="connsiteX19" fmla="*/ 40872 w 638386"/>
                    <a:gd name="connsiteY19" fmla="*/ 245048 h 727383"/>
                    <a:gd name="connsiteX20" fmla="*/ 158102 w 638386"/>
                    <a:gd name="connsiteY20" fmla="*/ 332971 h 727383"/>
                    <a:gd name="connsiteX21" fmla="*/ 76041 w 638386"/>
                    <a:gd name="connsiteY21" fmla="*/ 438479 h 727383"/>
                    <a:gd name="connsiteX22" fmla="*/ 11564 w 638386"/>
                    <a:gd name="connsiteY22" fmla="*/ 596740 h 727383"/>
                    <a:gd name="connsiteX23" fmla="*/ 5702 w 638386"/>
                    <a:gd name="connsiteY23" fmla="*/ 667079 h 727383"/>
                    <a:gd name="connsiteX0" fmla="*/ 5702 w 630545"/>
                    <a:gd name="connsiteY0" fmla="*/ 667079 h 727383"/>
                    <a:gd name="connsiteX1" fmla="*/ 76041 w 630545"/>
                    <a:gd name="connsiteY1" fmla="*/ 725694 h 727383"/>
                    <a:gd name="connsiteX2" fmla="*/ 222579 w 630545"/>
                    <a:gd name="connsiteY2" fmla="*/ 702248 h 727383"/>
                    <a:gd name="connsiteX3" fmla="*/ 234302 w 630545"/>
                    <a:gd name="connsiteY3" fmla="*/ 608463 h 727383"/>
                    <a:gd name="connsiteX4" fmla="*/ 328087 w 630545"/>
                    <a:gd name="connsiteY4" fmla="*/ 438479 h 727383"/>
                    <a:gd name="connsiteX5" fmla="*/ 433595 w 630545"/>
                    <a:gd name="connsiteY5" fmla="*/ 327109 h 727383"/>
                    <a:gd name="connsiteX6" fmla="*/ 427733 w 630545"/>
                    <a:gd name="connsiteY6" fmla="*/ 250909 h 727383"/>
                    <a:gd name="connsiteX7" fmla="*/ 333949 w 630545"/>
                    <a:gd name="connsiteY7" fmla="*/ 227463 h 727383"/>
                    <a:gd name="connsiteX8" fmla="*/ 263610 w 630545"/>
                    <a:gd name="connsiteY8" fmla="*/ 204017 h 727383"/>
                    <a:gd name="connsiteX9" fmla="*/ 281195 w 630545"/>
                    <a:gd name="connsiteY9" fmla="*/ 145402 h 727383"/>
                    <a:gd name="connsiteX10" fmla="*/ 345672 w 630545"/>
                    <a:gd name="connsiteY10" fmla="*/ 127817 h 727383"/>
                    <a:gd name="connsiteX11" fmla="*/ 421872 w 630545"/>
                    <a:gd name="connsiteY11" fmla="*/ 168848 h 727383"/>
                    <a:gd name="connsiteX12" fmla="*/ 509795 w 630545"/>
                    <a:gd name="connsiteY12" fmla="*/ 221602 h 727383"/>
                    <a:gd name="connsiteX13" fmla="*/ 615302 w 630545"/>
                    <a:gd name="connsiteY13" fmla="*/ 186433 h 727383"/>
                    <a:gd name="connsiteX14" fmla="*/ 445318 w 630545"/>
                    <a:gd name="connsiteY14" fmla="*/ 10586 h 727383"/>
                    <a:gd name="connsiteX15" fmla="*/ 55281 w 630545"/>
                    <a:gd name="connsiteY15" fmla="*/ 107058 h 727383"/>
                    <a:gd name="connsiteX16" fmla="*/ 5702 w 630545"/>
                    <a:gd name="connsiteY16" fmla="*/ 110233 h 727383"/>
                    <a:gd name="connsiteX17" fmla="*/ 5702 w 630545"/>
                    <a:gd name="connsiteY17" fmla="*/ 162498 h 727383"/>
                    <a:gd name="connsiteX18" fmla="*/ 47222 w 630545"/>
                    <a:gd name="connsiteY18" fmla="*/ 168848 h 727383"/>
                    <a:gd name="connsiteX19" fmla="*/ 40872 w 630545"/>
                    <a:gd name="connsiteY19" fmla="*/ 245048 h 727383"/>
                    <a:gd name="connsiteX20" fmla="*/ 158102 w 630545"/>
                    <a:gd name="connsiteY20" fmla="*/ 332971 h 727383"/>
                    <a:gd name="connsiteX21" fmla="*/ 76041 w 630545"/>
                    <a:gd name="connsiteY21" fmla="*/ 438479 h 727383"/>
                    <a:gd name="connsiteX22" fmla="*/ 11564 w 630545"/>
                    <a:gd name="connsiteY22" fmla="*/ 596740 h 727383"/>
                    <a:gd name="connsiteX23" fmla="*/ 5702 w 630545"/>
                    <a:gd name="connsiteY23" fmla="*/ 667079 h 727383"/>
                    <a:gd name="connsiteX0" fmla="*/ 5702 w 630545"/>
                    <a:gd name="connsiteY0" fmla="*/ 666038 h 726342"/>
                    <a:gd name="connsiteX1" fmla="*/ 76041 w 630545"/>
                    <a:gd name="connsiteY1" fmla="*/ 724653 h 726342"/>
                    <a:gd name="connsiteX2" fmla="*/ 222579 w 630545"/>
                    <a:gd name="connsiteY2" fmla="*/ 701207 h 726342"/>
                    <a:gd name="connsiteX3" fmla="*/ 234302 w 630545"/>
                    <a:gd name="connsiteY3" fmla="*/ 607422 h 726342"/>
                    <a:gd name="connsiteX4" fmla="*/ 328087 w 630545"/>
                    <a:gd name="connsiteY4" fmla="*/ 437438 h 726342"/>
                    <a:gd name="connsiteX5" fmla="*/ 433595 w 630545"/>
                    <a:gd name="connsiteY5" fmla="*/ 326068 h 726342"/>
                    <a:gd name="connsiteX6" fmla="*/ 427733 w 630545"/>
                    <a:gd name="connsiteY6" fmla="*/ 249868 h 726342"/>
                    <a:gd name="connsiteX7" fmla="*/ 333949 w 630545"/>
                    <a:gd name="connsiteY7" fmla="*/ 226422 h 726342"/>
                    <a:gd name="connsiteX8" fmla="*/ 263610 w 630545"/>
                    <a:gd name="connsiteY8" fmla="*/ 202976 h 726342"/>
                    <a:gd name="connsiteX9" fmla="*/ 281195 w 630545"/>
                    <a:gd name="connsiteY9" fmla="*/ 144361 h 726342"/>
                    <a:gd name="connsiteX10" fmla="*/ 345672 w 630545"/>
                    <a:gd name="connsiteY10" fmla="*/ 126776 h 726342"/>
                    <a:gd name="connsiteX11" fmla="*/ 421872 w 630545"/>
                    <a:gd name="connsiteY11" fmla="*/ 167807 h 726342"/>
                    <a:gd name="connsiteX12" fmla="*/ 509795 w 630545"/>
                    <a:gd name="connsiteY12" fmla="*/ 220561 h 726342"/>
                    <a:gd name="connsiteX13" fmla="*/ 615302 w 630545"/>
                    <a:gd name="connsiteY13" fmla="*/ 185392 h 726342"/>
                    <a:gd name="connsiteX14" fmla="*/ 445318 w 630545"/>
                    <a:gd name="connsiteY14" fmla="*/ 9545 h 726342"/>
                    <a:gd name="connsiteX15" fmla="*/ 55281 w 630545"/>
                    <a:gd name="connsiteY15" fmla="*/ 106017 h 726342"/>
                    <a:gd name="connsiteX16" fmla="*/ 5702 w 630545"/>
                    <a:gd name="connsiteY16" fmla="*/ 109192 h 726342"/>
                    <a:gd name="connsiteX17" fmla="*/ 5702 w 630545"/>
                    <a:gd name="connsiteY17" fmla="*/ 161457 h 726342"/>
                    <a:gd name="connsiteX18" fmla="*/ 47222 w 630545"/>
                    <a:gd name="connsiteY18" fmla="*/ 167807 h 726342"/>
                    <a:gd name="connsiteX19" fmla="*/ 40872 w 630545"/>
                    <a:gd name="connsiteY19" fmla="*/ 244007 h 726342"/>
                    <a:gd name="connsiteX20" fmla="*/ 158102 w 630545"/>
                    <a:gd name="connsiteY20" fmla="*/ 331930 h 726342"/>
                    <a:gd name="connsiteX21" fmla="*/ 76041 w 630545"/>
                    <a:gd name="connsiteY21" fmla="*/ 437438 h 726342"/>
                    <a:gd name="connsiteX22" fmla="*/ 11564 w 630545"/>
                    <a:gd name="connsiteY22" fmla="*/ 595699 h 726342"/>
                    <a:gd name="connsiteX23" fmla="*/ 5702 w 630545"/>
                    <a:gd name="connsiteY23" fmla="*/ 666038 h 726342"/>
                    <a:gd name="connsiteX0" fmla="*/ 5702 w 645581"/>
                    <a:gd name="connsiteY0" fmla="*/ 669082 h 729386"/>
                    <a:gd name="connsiteX1" fmla="*/ 76041 w 645581"/>
                    <a:gd name="connsiteY1" fmla="*/ 727697 h 729386"/>
                    <a:gd name="connsiteX2" fmla="*/ 222579 w 645581"/>
                    <a:gd name="connsiteY2" fmla="*/ 704251 h 729386"/>
                    <a:gd name="connsiteX3" fmla="*/ 234302 w 645581"/>
                    <a:gd name="connsiteY3" fmla="*/ 610466 h 729386"/>
                    <a:gd name="connsiteX4" fmla="*/ 328087 w 645581"/>
                    <a:gd name="connsiteY4" fmla="*/ 440482 h 729386"/>
                    <a:gd name="connsiteX5" fmla="*/ 433595 w 645581"/>
                    <a:gd name="connsiteY5" fmla="*/ 329112 h 729386"/>
                    <a:gd name="connsiteX6" fmla="*/ 427733 w 645581"/>
                    <a:gd name="connsiteY6" fmla="*/ 252912 h 729386"/>
                    <a:gd name="connsiteX7" fmla="*/ 333949 w 645581"/>
                    <a:gd name="connsiteY7" fmla="*/ 229466 h 729386"/>
                    <a:gd name="connsiteX8" fmla="*/ 263610 w 645581"/>
                    <a:gd name="connsiteY8" fmla="*/ 206020 h 729386"/>
                    <a:gd name="connsiteX9" fmla="*/ 281195 w 645581"/>
                    <a:gd name="connsiteY9" fmla="*/ 147405 h 729386"/>
                    <a:gd name="connsiteX10" fmla="*/ 345672 w 645581"/>
                    <a:gd name="connsiteY10" fmla="*/ 129820 h 729386"/>
                    <a:gd name="connsiteX11" fmla="*/ 421872 w 645581"/>
                    <a:gd name="connsiteY11" fmla="*/ 170851 h 729386"/>
                    <a:gd name="connsiteX12" fmla="*/ 509795 w 645581"/>
                    <a:gd name="connsiteY12" fmla="*/ 223605 h 729386"/>
                    <a:gd name="connsiteX13" fmla="*/ 615302 w 645581"/>
                    <a:gd name="connsiteY13" fmla="*/ 188436 h 729386"/>
                    <a:gd name="connsiteX14" fmla="*/ 445318 w 645581"/>
                    <a:gd name="connsiteY14" fmla="*/ 12589 h 729386"/>
                    <a:gd name="connsiteX15" fmla="*/ 55281 w 645581"/>
                    <a:gd name="connsiteY15" fmla="*/ 109061 h 729386"/>
                    <a:gd name="connsiteX16" fmla="*/ 5702 w 645581"/>
                    <a:gd name="connsiteY16" fmla="*/ 112236 h 729386"/>
                    <a:gd name="connsiteX17" fmla="*/ 5702 w 645581"/>
                    <a:gd name="connsiteY17" fmla="*/ 164501 h 729386"/>
                    <a:gd name="connsiteX18" fmla="*/ 47222 w 645581"/>
                    <a:gd name="connsiteY18" fmla="*/ 170851 h 729386"/>
                    <a:gd name="connsiteX19" fmla="*/ 40872 w 645581"/>
                    <a:gd name="connsiteY19" fmla="*/ 247051 h 729386"/>
                    <a:gd name="connsiteX20" fmla="*/ 158102 w 645581"/>
                    <a:gd name="connsiteY20" fmla="*/ 334974 h 729386"/>
                    <a:gd name="connsiteX21" fmla="*/ 76041 w 645581"/>
                    <a:gd name="connsiteY21" fmla="*/ 440482 h 729386"/>
                    <a:gd name="connsiteX22" fmla="*/ 11564 w 645581"/>
                    <a:gd name="connsiteY22" fmla="*/ 598743 h 729386"/>
                    <a:gd name="connsiteX23" fmla="*/ 5702 w 645581"/>
                    <a:gd name="connsiteY23" fmla="*/ 669082 h 729386"/>
                    <a:gd name="connsiteX0" fmla="*/ 5702 w 628760"/>
                    <a:gd name="connsiteY0" fmla="*/ 667030 h 727334"/>
                    <a:gd name="connsiteX1" fmla="*/ 76041 w 628760"/>
                    <a:gd name="connsiteY1" fmla="*/ 725645 h 727334"/>
                    <a:gd name="connsiteX2" fmla="*/ 222579 w 628760"/>
                    <a:gd name="connsiteY2" fmla="*/ 702199 h 727334"/>
                    <a:gd name="connsiteX3" fmla="*/ 234302 w 628760"/>
                    <a:gd name="connsiteY3" fmla="*/ 608414 h 727334"/>
                    <a:gd name="connsiteX4" fmla="*/ 328087 w 628760"/>
                    <a:gd name="connsiteY4" fmla="*/ 438430 h 727334"/>
                    <a:gd name="connsiteX5" fmla="*/ 433595 w 628760"/>
                    <a:gd name="connsiteY5" fmla="*/ 327060 h 727334"/>
                    <a:gd name="connsiteX6" fmla="*/ 427733 w 628760"/>
                    <a:gd name="connsiteY6" fmla="*/ 250860 h 727334"/>
                    <a:gd name="connsiteX7" fmla="*/ 333949 w 628760"/>
                    <a:gd name="connsiteY7" fmla="*/ 227414 h 727334"/>
                    <a:gd name="connsiteX8" fmla="*/ 263610 w 628760"/>
                    <a:gd name="connsiteY8" fmla="*/ 203968 h 727334"/>
                    <a:gd name="connsiteX9" fmla="*/ 281195 w 628760"/>
                    <a:gd name="connsiteY9" fmla="*/ 145353 h 727334"/>
                    <a:gd name="connsiteX10" fmla="*/ 345672 w 628760"/>
                    <a:gd name="connsiteY10" fmla="*/ 127768 h 727334"/>
                    <a:gd name="connsiteX11" fmla="*/ 421872 w 628760"/>
                    <a:gd name="connsiteY11" fmla="*/ 168799 h 727334"/>
                    <a:gd name="connsiteX12" fmla="*/ 509795 w 628760"/>
                    <a:gd name="connsiteY12" fmla="*/ 221553 h 727334"/>
                    <a:gd name="connsiteX13" fmla="*/ 615302 w 628760"/>
                    <a:gd name="connsiteY13" fmla="*/ 186384 h 727334"/>
                    <a:gd name="connsiteX14" fmla="*/ 445318 w 628760"/>
                    <a:gd name="connsiteY14" fmla="*/ 10537 h 727334"/>
                    <a:gd name="connsiteX15" fmla="*/ 55281 w 628760"/>
                    <a:gd name="connsiteY15" fmla="*/ 107009 h 727334"/>
                    <a:gd name="connsiteX16" fmla="*/ 5702 w 628760"/>
                    <a:gd name="connsiteY16" fmla="*/ 110184 h 727334"/>
                    <a:gd name="connsiteX17" fmla="*/ 5702 w 628760"/>
                    <a:gd name="connsiteY17" fmla="*/ 162449 h 727334"/>
                    <a:gd name="connsiteX18" fmla="*/ 47222 w 628760"/>
                    <a:gd name="connsiteY18" fmla="*/ 168799 h 727334"/>
                    <a:gd name="connsiteX19" fmla="*/ 40872 w 628760"/>
                    <a:gd name="connsiteY19" fmla="*/ 244999 h 727334"/>
                    <a:gd name="connsiteX20" fmla="*/ 158102 w 628760"/>
                    <a:gd name="connsiteY20" fmla="*/ 332922 h 727334"/>
                    <a:gd name="connsiteX21" fmla="*/ 76041 w 628760"/>
                    <a:gd name="connsiteY21" fmla="*/ 438430 h 727334"/>
                    <a:gd name="connsiteX22" fmla="*/ 11564 w 628760"/>
                    <a:gd name="connsiteY22" fmla="*/ 596691 h 727334"/>
                    <a:gd name="connsiteX23" fmla="*/ 5702 w 628760"/>
                    <a:gd name="connsiteY23" fmla="*/ 667030 h 727334"/>
                    <a:gd name="connsiteX0" fmla="*/ 5702 w 622218"/>
                    <a:gd name="connsiteY0" fmla="*/ 657359 h 717663"/>
                    <a:gd name="connsiteX1" fmla="*/ 76041 w 622218"/>
                    <a:gd name="connsiteY1" fmla="*/ 715974 h 717663"/>
                    <a:gd name="connsiteX2" fmla="*/ 222579 w 622218"/>
                    <a:gd name="connsiteY2" fmla="*/ 692528 h 717663"/>
                    <a:gd name="connsiteX3" fmla="*/ 234302 w 622218"/>
                    <a:gd name="connsiteY3" fmla="*/ 598743 h 717663"/>
                    <a:gd name="connsiteX4" fmla="*/ 328087 w 622218"/>
                    <a:gd name="connsiteY4" fmla="*/ 428759 h 717663"/>
                    <a:gd name="connsiteX5" fmla="*/ 433595 w 622218"/>
                    <a:gd name="connsiteY5" fmla="*/ 317389 h 717663"/>
                    <a:gd name="connsiteX6" fmla="*/ 427733 w 622218"/>
                    <a:gd name="connsiteY6" fmla="*/ 241189 h 717663"/>
                    <a:gd name="connsiteX7" fmla="*/ 333949 w 622218"/>
                    <a:gd name="connsiteY7" fmla="*/ 217743 h 717663"/>
                    <a:gd name="connsiteX8" fmla="*/ 263610 w 622218"/>
                    <a:gd name="connsiteY8" fmla="*/ 194297 h 717663"/>
                    <a:gd name="connsiteX9" fmla="*/ 281195 w 622218"/>
                    <a:gd name="connsiteY9" fmla="*/ 135682 h 717663"/>
                    <a:gd name="connsiteX10" fmla="*/ 345672 w 622218"/>
                    <a:gd name="connsiteY10" fmla="*/ 118097 h 717663"/>
                    <a:gd name="connsiteX11" fmla="*/ 421872 w 622218"/>
                    <a:gd name="connsiteY11" fmla="*/ 159128 h 717663"/>
                    <a:gd name="connsiteX12" fmla="*/ 509795 w 622218"/>
                    <a:gd name="connsiteY12" fmla="*/ 211882 h 717663"/>
                    <a:gd name="connsiteX13" fmla="*/ 615302 w 622218"/>
                    <a:gd name="connsiteY13" fmla="*/ 176713 h 717663"/>
                    <a:gd name="connsiteX14" fmla="*/ 445318 w 622218"/>
                    <a:gd name="connsiteY14" fmla="*/ 866 h 717663"/>
                    <a:gd name="connsiteX15" fmla="*/ 55281 w 622218"/>
                    <a:gd name="connsiteY15" fmla="*/ 103688 h 717663"/>
                    <a:gd name="connsiteX16" fmla="*/ 5702 w 622218"/>
                    <a:gd name="connsiteY16" fmla="*/ 100513 h 717663"/>
                    <a:gd name="connsiteX17" fmla="*/ 5702 w 622218"/>
                    <a:gd name="connsiteY17" fmla="*/ 152778 h 717663"/>
                    <a:gd name="connsiteX18" fmla="*/ 47222 w 622218"/>
                    <a:gd name="connsiteY18" fmla="*/ 159128 h 717663"/>
                    <a:gd name="connsiteX19" fmla="*/ 40872 w 622218"/>
                    <a:gd name="connsiteY19" fmla="*/ 235328 h 717663"/>
                    <a:gd name="connsiteX20" fmla="*/ 158102 w 622218"/>
                    <a:gd name="connsiteY20" fmla="*/ 323251 h 717663"/>
                    <a:gd name="connsiteX21" fmla="*/ 76041 w 622218"/>
                    <a:gd name="connsiteY21" fmla="*/ 428759 h 717663"/>
                    <a:gd name="connsiteX22" fmla="*/ 11564 w 622218"/>
                    <a:gd name="connsiteY22" fmla="*/ 587020 h 717663"/>
                    <a:gd name="connsiteX23" fmla="*/ 5702 w 622218"/>
                    <a:gd name="connsiteY23" fmla="*/ 657359 h 717663"/>
                    <a:gd name="connsiteX0" fmla="*/ 5702 w 640636"/>
                    <a:gd name="connsiteY0" fmla="*/ 671494 h 731798"/>
                    <a:gd name="connsiteX1" fmla="*/ 76041 w 640636"/>
                    <a:gd name="connsiteY1" fmla="*/ 730109 h 731798"/>
                    <a:gd name="connsiteX2" fmla="*/ 222579 w 640636"/>
                    <a:gd name="connsiteY2" fmla="*/ 706663 h 731798"/>
                    <a:gd name="connsiteX3" fmla="*/ 234302 w 640636"/>
                    <a:gd name="connsiteY3" fmla="*/ 612878 h 731798"/>
                    <a:gd name="connsiteX4" fmla="*/ 328087 w 640636"/>
                    <a:gd name="connsiteY4" fmla="*/ 442894 h 731798"/>
                    <a:gd name="connsiteX5" fmla="*/ 433595 w 640636"/>
                    <a:gd name="connsiteY5" fmla="*/ 331524 h 731798"/>
                    <a:gd name="connsiteX6" fmla="*/ 427733 w 640636"/>
                    <a:gd name="connsiteY6" fmla="*/ 255324 h 731798"/>
                    <a:gd name="connsiteX7" fmla="*/ 333949 w 640636"/>
                    <a:gd name="connsiteY7" fmla="*/ 231878 h 731798"/>
                    <a:gd name="connsiteX8" fmla="*/ 263610 w 640636"/>
                    <a:gd name="connsiteY8" fmla="*/ 208432 h 731798"/>
                    <a:gd name="connsiteX9" fmla="*/ 281195 w 640636"/>
                    <a:gd name="connsiteY9" fmla="*/ 149817 h 731798"/>
                    <a:gd name="connsiteX10" fmla="*/ 345672 w 640636"/>
                    <a:gd name="connsiteY10" fmla="*/ 132232 h 731798"/>
                    <a:gd name="connsiteX11" fmla="*/ 421872 w 640636"/>
                    <a:gd name="connsiteY11" fmla="*/ 173263 h 731798"/>
                    <a:gd name="connsiteX12" fmla="*/ 509795 w 640636"/>
                    <a:gd name="connsiteY12" fmla="*/ 226017 h 731798"/>
                    <a:gd name="connsiteX13" fmla="*/ 615302 w 640636"/>
                    <a:gd name="connsiteY13" fmla="*/ 190848 h 731798"/>
                    <a:gd name="connsiteX14" fmla="*/ 445318 w 640636"/>
                    <a:gd name="connsiteY14" fmla="*/ 15001 h 731798"/>
                    <a:gd name="connsiteX15" fmla="*/ 55281 w 640636"/>
                    <a:gd name="connsiteY15" fmla="*/ 117823 h 731798"/>
                    <a:gd name="connsiteX16" fmla="*/ 5702 w 640636"/>
                    <a:gd name="connsiteY16" fmla="*/ 114648 h 731798"/>
                    <a:gd name="connsiteX17" fmla="*/ 5702 w 640636"/>
                    <a:gd name="connsiteY17" fmla="*/ 166913 h 731798"/>
                    <a:gd name="connsiteX18" fmla="*/ 47222 w 640636"/>
                    <a:gd name="connsiteY18" fmla="*/ 173263 h 731798"/>
                    <a:gd name="connsiteX19" fmla="*/ 40872 w 640636"/>
                    <a:gd name="connsiteY19" fmla="*/ 249463 h 731798"/>
                    <a:gd name="connsiteX20" fmla="*/ 158102 w 640636"/>
                    <a:gd name="connsiteY20" fmla="*/ 337386 h 731798"/>
                    <a:gd name="connsiteX21" fmla="*/ 76041 w 640636"/>
                    <a:gd name="connsiteY21" fmla="*/ 442894 h 731798"/>
                    <a:gd name="connsiteX22" fmla="*/ 11564 w 640636"/>
                    <a:gd name="connsiteY22" fmla="*/ 601155 h 731798"/>
                    <a:gd name="connsiteX23" fmla="*/ 5702 w 640636"/>
                    <a:gd name="connsiteY23" fmla="*/ 671494 h 731798"/>
                    <a:gd name="connsiteX0" fmla="*/ 5702 w 620163"/>
                    <a:gd name="connsiteY0" fmla="*/ 656986 h 717290"/>
                    <a:gd name="connsiteX1" fmla="*/ 76041 w 620163"/>
                    <a:gd name="connsiteY1" fmla="*/ 715601 h 717290"/>
                    <a:gd name="connsiteX2" fmla="*/ 222579 w 620163"/>
                    <a:gd name="connsiteY2" fmla="*/ 692155 h 717290"/>
                    <a:gd name="connsiteX3" fmla="*/ 234302 w 620163"/>
                    <a:gd name="connsiteY3" fmla="*/ 598370 h 717290"/>
                    <a:gd name="connsiteX4" fmla="*/ 328087 w 620163"/>
                    <a:gd name="connsiteY4" fmla="*/ 428386 h 717290"/>
                    <a:gd name="connsiteX5" fmla="*/ 433595 w 620163"/>
                    <a:gd name="connsiteY5" fmla="*/ 317016 h 717290"/>
                    <a:gd name="connsiteX6" fmla="*/ 427733 w 620163"/>
                    <a:gd name="connsiteY6" fmla="*/ 240816 h 717290"/>
                    <a:gd name="connsiteX7" fmla="*/ 333949 w 620163"/>
                    <a:gd name="connsiteY7" fmla="*/ 217370 h 717290"/>
                    <a:gd name="connsiteX8" fmla="*/ 263610 w 620163"/>
                    <a:gd name="connsiteY8" fmla="*/ 193924 h 717290"/>
                    <a:gd name="connsiteX9" fmla="*/ 281195 w 620163"/>
                    <a:gd name="connsiteY9" fmla="*/ 135309 h 717290"/>
                    <a:gd name="connsiteX10" fmla="*/ 345672 w 620163"/>
                    <a:gd name="connsiteY10" fmla="*/ 117724 h 717290"/>
                    <a:gd name="connsiteX11" fmla="*/ 421872 w 620163"/>
                    <a:gd name="connsiteY11" fmla="*/ 158755 h 717290"/>
                    <a:gd name="connsiteX12" fmla="*/ 509795 w 620163"/>
                    <a:gd name="connsiteY12" fmla="*/ 211509 h 717290"/>
                    <a:gd name="connsiteX13" fmla="*/ 615302 w 620163"/>
                    <a:gd name="connsiteY13" fmla="*/ 176340 h 717290"/>
                    <a:gd name="connsiteX14" fmla="*/ 445318 w 620163"/>
                    <a:gd name="connsiteY14" fmla="*/ 493 h 717290"/>
                    <a:gd name="connsiteX15" fmla="*/ 55281 w 620163"/>
                    <a:gd name="connsiteY15" fmla="*/ 103315 h 717290"/>
                    <a:gd name="connsiteX16" fmla="*/ 5702 w 620163"/>
                    <a:gd name="connsiteY16" fmla="*/ 100140 h 717290"/>
                    <a:gd name="connsiteX17" fmla="*/ 5702 w 620163"/>
                    <a:gd name="connsiteY17" fmla="*/ 152405 h 717290"/>
                    <a:gd name="connsiteX18" fmla="*/ 47222 w 620163"/>
                    <a:gd name="connsiteY18" fmla="*/ 158755 h 717290"/>
                    <a:gd name="connsiteX19" fmla="*/ 40872 w 620163"/>
                    <a:gd name="connsiteY19" fmla="*/ 234955 h 717290"/>
                    <a:gd name="connsiteX20" fmla="*/ 158102 w 620163"/>
                    <a:gd name="connsiteY20" fmla="*/ 322878 h 717290"/>
                    <a:gd name="connsiteX21" fmla="*/ 76041 w 620163"/>
                    <a:gd name="connsiteY21" fmla="*/ 428386 h 717290"/>
                    <a:gd name="connsiteX22" fmla="*/ 11564 w 620163"/>
                    <a:gd name="connsiteY22" fmla="*/ 586647 h 717290"/>
                    <a:gd name="connsiteX23" fmla="*/ 5702 w 620163"/>
                    <a:gd name="connsiteY23" fmla="*/ 656986 h 717290"/>
                    <a:gd name="connsiteX0" fmla="*/ 5702 w 634995"/>
                    <a:gd name="connsiteY0" fmla="*/ 669380 h 729684"/>
                    <a:gd name="connsiteX1" fmla="*/ 76041 w 634995"/>
                    <a:gd name="connsiteY1" fmla="*/ 727995 h 729684"/>
                    <a:gd name="connsiteX2" fmla="*/ 222579 w 634995"/>
                    <a:gd name="connsiteY2" fmla="*/ 704549 h 729684"/>
                    <a:gd name="connsiteX3" fmla="*/ 234302 w 634995"/>
                    <a:gd name="connsiteY3" fmla="*/ 610764 h 729684"/>
                    <a:gd name="connsiteX4" fmla="*/ 328087 w 634995"/>
                    <a:gd name="connsiteY4" fmla="*/ 440780 h 729684"/>
                    <a:gd name="connsiteX5" fmla="*/ 433595 w 634995"/>
                    <a:gd name="connsiteY5" fmla="*/ 329410 h 729684"/>
                    <a:gd name="connsiteX6" fmla="*/ 427733 w 634995"/>
                    <a:gd name="connsiteY6" fmla="*/ 253210 h 729684"/>
                    <a:gd name="connsiteX7" fmla="*/ 333949 w 634995"/>
                    <a:gd name="connsiteY7" fmla="*/ 229764 h 729684"/>
                    <a:gd name="connsiteX8" fmla="*/ 263610 w 634995"/>
                    <a:gd name="connsiteY8" fmla="*/ 206318 h 729684"/>
                    <a:gd name="connsiteX9" fmla="*/ 281195 w 634995"/>
                    <a:gd name="connsiteY9" fmla="*/ 147703 h 729684"/>
                    <a:gd name="connsiteX10" fmla="*/ 345672 w 634995"/>
                    <a:gd name="connsiteY10" fmla="*/ 130118 h 729684"/>
                    <a:gd name="connsiteX11" fmla="*/ 421872 w 634995"/>
                    <a:gd name="connsiteY11" fmla="*/ 171149 h 729684"/>
                    <a:gd name="connsiteX12" fmla="*/ 509795 w 634995"/>
                    <a:gd name="connsiteY12" fmla="*/ 223903 h 729684"/>
                    <a:gd name="connsiteX13" fmla="*/ 615302 w 634995"/>
                    <a:gd name="connsiteY13" fmla="*/ 188734 h 729684"/>
                    <a:gd name="connsiteX14" fmla="*/ 445318 w 634995"/>
                    <a:gd name="connsiteY14" fmla="*/ 12887 h 729684"/>
                    <a:gd name="connsiteX15" fmla="*/ 55281 w 634995"/>
                    <a:gd name="connsiteY15" fmla="*/ 115709 h 729684"/>
                    <a:gd name="connsiteX16" fmla="*/ 5702 w 634995"/>
                    <a:gd name="connsiteY16" fmla="*/ 112534 h 729684"/>
                    <a:gd name="connsiteX17" fmla="*/ 5702 w 634995"/>
                    <a:gd name="connsiteY17" fmla="*/ 164799 h 729684"/>
                    <a:gd name="connsiteX18" fmla="*/ 47222 w 634995"/>
                    <a:gd name="connsiteY18" fmla="*/ 171149 h 729684"/>
                    <a:gd name="connsiteX19" fmla="*/ 40872 w 634995"/>
                    <a:gd name="connsiteY19" fmla="*/ 247349 h 729684"/>
                    <a:gd name="connsiteX20" fmla="*/ 158102 w 634995"/>
                    <a:gd name="connsiteY20" fmla="*/ 335272 h 729684"/>
                    <a:gd name="connsiteX21" fmla="*/ 76041 w 634995"/>
                    <a:gd name="connsiteY21" fmla="*/ 440780 h 729684"/>
                    <a:gd name="connsiteX22" fmla="*/ 11564 w 634995"/>
                    <a:gd name="connsiteY22" fmla="*/ 599041 h 729684"/>
                    <a:gd name="connsiteX23" fmla="*/ 5702 w 634995"/>
                    <a:gd name="connsiteY23" fmla="*/ 669380 h 72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4995" h="729684">
                      <a:moveTo>
                        <a:pt x="5702" y="669380"/>
                      </a:moveTo>
                      <a:cubicBezTo>
                        <a:pt x="16448" y="690872"/>
                        <a:pt x="39895" y="722134"/>
                        <a:pt x="76041" y="727995"/>
                      </a:cubicBezTo>
                      <a:cubicBezTo>
                        <a:pt x="112187" y="733856"/>
                        <a:pt x="196202" y="724087"/>
                        <a:pt x="222579" y="704549"/>
                      </a:cubicBezTo>
                      <a:cubicBezTo>
                        <a:pt x="248956" y="685011"/>
                        <a:pt x="216717" y="654725"/>
                        <a:pt x="234302" y="610764"/>
                      </a:cubicBezTo>
                      <a:cubicBezTo>
                        <a:pt x="251887" y="566803"/>
                        <a:pt x="294872" y="487672"/>
                        <a:pt x="328087" y="440780"/>
                      </a:cubicBezTo>
                      <a:cubicBezTo>
                        <a:pt x="361302" y="393888"/>
                        <a:pt x="416987" y="360672"/>
                        <a:pt x="433595" y="329410"/>
                      </a:cubicBezTo>
                      <a:cubicBezTo>
                        <a:pt x="450203" y="298148"/>
                        <a:pt x="444341" y="269818"/>
                        <a:pt x="427733" y="253210"/>
                      </a:cubicBezTo>
                      <a:cubicBezTo>
                        <a:pt x="411125" y="236602"/>
                        <a:pt x="361303" y="237579"/>
                        <a:pt x="333949" y="229764"/>
                      </a:cubicBezTo>
                      <a:cubicBezTo>
                        <a:pt x="306595" y="221949"/>
                        <a:pt x="272402" y="219995"/>
                        <a:pt x="263610" y="206318"/>
                      </a:cubicBezTo>
                      <a:cubicBezTo>
                        <a:pt x="254818" y="192641"/>
                        <a:pt x="267518" y="160403"/>
                        <a:pt x="281195" y="147703"/>
                      </a:cubicBezTo>
                      <a:cubicBezTo>
                        <a:pt x="294872" y="135003"/>
                        <a:pt x="322226" y="126210"/>
                        <a:pt x="345672" y="130118"/>
                      </a:cubicBezTo>
                      <a:cubicBezTo>
                        <a:pt x="369118" y="134026"/>
                        <a:pt x="394518" y="155518"/>
                        <a:pt x="421872" y="171149"/>
                      </a:cubicBezTo>
                      <a:cubicBezTo>
                        <a:pt x="449226" y="186780"/>
                        <a:pt x="477557" y="220972"/>
                        <a:pt x="509795" y="223903"/>
                      </a:cubicBezTo>
                      <a:cubicBezTo>
                        <a:pt x="542033" y="226834"/>
                        <a:pt x="579156" y="235626"/>
                        <a:pt x="615302" y="188734"/>
                      </a:cubicBezTo>
                      <a:cubicBezTo>
                        <a:pt x="651448" y="141842"/>
                        <a:pt x="659305" y="72683"/>
                        <a:pt x="445318" y="12887"/>
                      </a:cubicBezTo>
                      <a:cubicBezTo>
                        <a:pt x="231331" y="-46909"/>
                        <a:pt x="54304" y="121082"/>
                        <a:pt x="55281" y="115709"/>
                      </a:cubicBezTo>
                      <a:cubicBezTo>
                        <a:pt x="56258" y="110336"/>
                        <a:pt x="13965" y="104352"/>
                        <a:pt x="5702" y="112534"/>
                      </a:cubicBezTo>
                      <a:cubicBezTo>
                        <a:pt x="-2561" y="120716"/>
                        <a:pt x="5132" y="158205"/>
                        <a:pt x="5702" y="164799"/>
                      </a:cubicBezTo>
                      <a:cubicBezTo>
                        <a:pt x="6272" y="171393"/>
                        <a:pt x="41360" y="157391"/>
                        <a:pt x="47222" y="171149"/>
                      </a:cubicBezTo>
                      <a:cubicBezTo>
                        <a:pt x="53084" y="184907"/>
                        <a:pt x="28742" y="197770"/>
                        <a:pt x="40872" y="247349"/>
                      </a:cubicBezTo>
                      <a:cubicBezTo>
                        <a:pt x="53002" y="296928"/>
                        <a:pt x="152241" y="303034"/>
                        <a:pt x="158102" y="335272"/>
                      </a:cubicBezTo>
                      <a:cubicBezTo>
                        <a:pt x="163963" y="367510"/>
                        <a:pt x="100464" y="396819"/>
                        <a:pt x="76041" y="440780"/>
                      </a:cubicBezTo>
                      <a:cubicBezTo>
                        <a:pt x="51618" y="484741"/>
                        <a:pt x="22310" y="559964"/>
                        <a:pt x="11564" y="599041"/>
                      </a:cubicBezTo>
                      <a:cubicBezTo>
                        <a:pt x="818" y="638118"/>
                        <a:pt x="-5044" y="647888"/>
                        <a:pt x="5702" y="669380"/>
                      </a:cubicBezTo>
                      <a:close/>
                    </a:path>
                  </a:pathLst>
                </a:cu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33" name="Group 4132">
                <a:extLst>
                  <a:ext uri="{FF2B5EF4-FFF2-40B4-BE49-F238E27FC236}">
                    <a16:creationId xmlns:a16="http://schemas.microsoft.com/office/drawing/2014/main" id="{7880DF3D-28FE-63F5-C0CA-4578D1B1C6D4}"/>
                  </a:ext>
                </a:extLst>
              </p:cNvPr>
              <p:cNvGrpSpPr/>
              <p:nvPr/>
            </p:nvGrpSpPr>
            <p:grpSpPr>
              <a:xfrm>
                <a:off x="4524339" y="2553577"/>
                <a:ext cx="737368" cy="247323"/>
                <a:chOff x="1237873" y="4937250"/>
                <a:chExt cx="737368" cy="258629"/>
              </a:xfrm>
            </p:grpSpPr>
            <p:sp>
              <p:nvSpPr>
                <p:cNvPr id="4134" name="Oval 4133">
                  <a:extLst>
                    <a:ext uri="{FF2B5EF4-FFF2-40B4-BE49-F238E27FC236}">
                      <a16:creationId xmlns:a16="http://schemas.microsoft.com/office/drawing/2014/main" id="{9F078E8F-3C19-3E46-D5D4-F1ACEEF28FCC}"/>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5" name="Rectangle 4134">
                  <a:extLst>
                    <a:ext uri="{FF2B5EF4-FFF2-40B4-BE49-F238E27FC236}">
                      <a16:creationId xmlns:a16="http://schemas.microsoft.com/office/drawing/2014/main" id="{A4B8EEEB-5902-A92C-68DC-7EFB243C5220}"/>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grpSp>
        <p:sp>
          <p:nvSpPr>
            <p:cNvPr id="4139" name="TextBox 4138">
              <a:extLst>
                <a:ext uri="{FF2B5EF4-FFF2-40B4-BE49-F238E27FC236}">
                  <a16:creationId xmlns:a16="http://schemas.microsoft.com/office/drawing/2014/main" id="{5A6C25F3-EBA5-8C4E-1256-CFF220614C25}"/>
                </a:ext>
              </a:extLst>
            </p:cNvPr>
            <p:cNvSpPr txBox="1"/>
            <p:nvPr/>
          </p:nvSpPr>
          <p:spPr bwMode="auto">
            <a:xfrm>
              <a:off x="2131629" y="1379560"/>
              <a:ext cx="13509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NRG</a:t>
              </a:r>
            </a:p>
          </p:txBody>
        </p:sp>
        <p:sp>
          <p:nvSpPr>
            <p:cNvPr id="4140" name="Oval 4139">
              <a:extLst>
                <a:ext uri="{FF2B5EF4-FFF2-40B4-BE49-F238E27FC236}">
                  <a16:creationId xmlns:a16="http://schemas.microsoft.com/office/drawing/2014/main" id="{4F12D5C1-A89D-2DA8-3008-F9229A6F1C12}"/>
                </a:ext>
              </a:extLst>
            </p:cNvPr>
            <p:cNvSpPr/>
            <p:nvPr/>
          </p:nvSpPr>
          <p:spPr bwMode="auto">
            <a:xfrm>
              <a:off x="1616074" y="1638300"/>
              <a:ext cx="95250" cy="825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1" name="Oval 4140">
              <a:extLst>
                <a:ext uri="{FF2B5EF4-FFF2-40B4-BE49-F238E27FC236}">
                  <a16:creationId xmlns:a16="http://schemas.microsoft.com/office/drawing/2014/main" id="{CC97608F-0069-AF71-7FF8-BB7049CCBFD5}"/>
                </a:ext>
              </a:extLst>
            </p:cNvPr>
            <p:cNvSpPr/>
            <p:nvPr/>
          </p:nvSpPr>
          <p:spPr bwMode="auto">
            <a:xfrm>
              <a:off x="2022474" y="1403350"/>
              <a:ext cx="95250" cy="825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2" name="Oval 4141">
              <a:extLst>
                <a:ext uri="{FF2B5EF4-FFF2-40B4-BE49-F238E27FC236}">
                  <a16:creationId xmlns:a16="http://schemas.microsoft.com/office/drawing/2014/main" id="{9EE49AD3-64A8-3C9A-13EB-97A19D56582F}"/>
                </a:ext>
              </a:extLst>
            </p:cNvPr>
            <p:cNvSpPr/>
            <p:nvPr/>
          </p:nvSpPr>
          <p:spPr bwMode="auto">
            <a:xfrm>
              <a:off x="2289174" y="1463675"/>
              <a:ext cx="95250" cy="825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3" name="Oval 4142">
              <a:extLst>
                <a:ext uri="{FF2B5EF4-FFF2-40B4-BE49-F238E27FC236}">
                  <a16:creationId xmlns:a16="http://schemas.microsoft.com/office/drawing/2014/main" id="{9AFB543F-E9D8-8191-AF75-EDA05AB88CA5}"/>
                </a:ext>
              </a:extLst>
            </p:cNvPr>
            <p:cNvSpPr/>
            <p:nvPr/>
          </p:nvSpPr>
          <p:spPr bwMode="auto">
            <a:xfrm>
              <a:off x="2136774" y="1555750"/>
              <a:ext cx="95250" cy="825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4" name="Oval 4143">
              <a:extLst>
                <a:ext uri="{FF2B5EF4-FFF2-40B4-BE49-F238E27FC236}">
                  <a16:creationId xmlns:a16="http://schemas.microsoft.com/office/drawing/2014/main" id="{9818FE7F-8D97-5512-259C-B19F5AE52B85}"/>
                </a:ext>
              </a:extLst>
            </p:cNvPr>
            <p:cNvSpPr/>
            <p:nvPr/>
          </p:nvSpPr>
          <p:spPr bwMode="auto">
            <a:xfrm>
              <a:off x="2406649" y="1555750"/>
              <a:ext cx="95250" cy="8255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46" name="Group 4145">
              <a:extLst>
                <a:ext uri="{FF2B5EF4-FFF2-40B4-BE49-F238E27FC236}">
                  <a16:creationId xmlns:a16="http://schemas.microsoft.com/office/drawing/2014/main" id="{1D896BB7-914F-3302-982E-E437D1C6E124}"/>
                </a:ext>
              </a:extLst>
            </p:cNvPr>
            <p:cNvGrpSpPr/>
            <p:nvPr/>
          </p:nvGrpSpPr>
          <p:grpSpPr>
            <a:xfrm>
              <a:off x="1083733" y="2212622"/>
              <a:ext cx="213709" cy="778934"/>
              <a:chOff x="7225669" y="-1151467"/>
              <a:chExt cx="213709" cy="778934"/>
            </a:xfrm>
          </p:grpSpPr>
          <p:sp>
            <p:nvSpPr>
              <p:cNvPr id="4150" name="Rounded Rectangle 4149">
                <a:extLst>
                  <a:ext uri="{FF2B5EF4-FFF2-40B4-BE49-F238E27FC236}">
                    <a16:creationId xmlns:a16="http://schemas.microsoft.com/office/drawing/2014/main" id="{F08A87F0-EA53-E97F-CEA4-BAFB2978EE76}"/>
                  </a:ext>
                </a:extLst>
              </p:cNvPr>
              <p:cNvSpPr/>
              <p:nvPr/>
            </p:nvSpPr>
            <p:spPr bwMode="auto">
              <a:xfrm>
                <a:off x="7292622" y="-1151467"/>
                <a:ext cx="79022" cy="778934"/>
              </a:xfrm>
              <a:prstGeom prst="round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1" name="Rounded Rectangle 4150">
                <a:extLst>
                  <a:ext uri="{FF2B5EF4-FFF2-40B4-BE49-F238E27FC236}">
                    <a16:creationId xmlns:a16="http://schemas.microsoft.com/office/drawing/2014/main" id="{50289AC2-CF4B-5926-6D8E-FD9BD393A8A4}"/>
                  </a:ext>
                </a:extLst>
              </p:cNvPr>
              <p:cNvSpPr/>
              <p:nvPr/>
            </p:nvSpPr>
            <p:spPr bwMode="auto">
              <a:xfrm>
                <a:off x="7225669" y="-812800"/>
                <a:ext cx="213709" cy="270933"/>
              </a:xfrm>
              <a:prstGeom prst="roundRect">
                <a:avLst>
                  <a:gd name="adj" fmla="val 41923"/>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47" name="Group 4146">
              <a:extLst>
                <a:ext uri="{FF2B5EF4-FFF2-40B4-BE49-F238E27FC236}">
                  <a16:creationId xmlns:a16="http://schemas.microsoft.com/office/drawing/2014/main" id="{F9608E47-E4F2-FEFB-5EA7-8F58DBE9C453}"/>
                </a:ext>
              </a:extLst>
            </p:cNvPr>
            <p:cNvGrpSpPr/>
            <p:nvPr/>
          </p:nvGrpSpPr>
          <p:grpSpPr>
            <a:xfrm>
              <a:off x="663538" y="2553577"/>
              <a:ext cx="737368" cy="247323"/>
              <a:chOff x="1237873" y="4937250"/>
              <a:chExt cx="737368" cy="258629"/>
            </a:xfrm>
          </p:grpSpPr>
          <p:sp>
            <p:nvSpPr>
              <p:cNvPr id="4148" name="Oval 4147">
                <a:extLst>
                  <a:ext uri="{FF2B5EF4-FFF2-40B4-BE49-F238E27FC236}">
                    <a16:creationId xmlns:a16="http://schemas.microsoft.com/office/drawing/2014/main" id="{6291C754-3415-59DD-ECCF-58B92F430B1A}"/>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9" name="Rectangle 4148">
                <a:extLst>
                  <a:ext uri="{FF2B5EF4-FFF2-40B4-BE49-F238E27FC236}">
                    <a16:creationId xmlns:a16="http://schemas.microsoft.com/office/drawing/2014/main" id="{4A92154E-732B-FA31-38EC-39AD9233CF27}"/>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sp>
          <p:nvSpPr>
            <p:cNvPr id="4153" name="Rounded Rectangle 4152">
              <a:extLst>
                <a:ext uri="{FF2B5EF4-FFF2-40B4-BE49-F238E27FC236}">
                  <a16:creationId xmlns:a16="http://schemas.microsoft.com/office/drawing/2014/main" id="{5B92A3D0-0FAF-13BA-F7BF-93B5C57F644D}"/>
                </a:ext>
              </a:extLst>
            </p:cNvPr>
            <p:cNvSpPr/>
            <p:nvPr/>
          </p:nvSpPr>
          <p:spPr bwMode="auto">
            <a:xfrm>
              <a:off x="984602" y="1912761"/>
              <a:ext cx="400050" cy="323850"/>
            </a:xfrm>
            <a:prstGeom prst="roundRect">
              <a:avLst>
                <a:gd name="adj" fmla="val 25491"/>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4" name="Oval 4153">
              <a:extLst>
                <a:ext uri="{FF2B5EF4-FFF2-40B4-BE49-F238E27FC236}">
                  <a16:creationId xmlns:a16="http://schemas.microsoft.com/office/drawing/2014/main" id="{1A83BF1B-B7DB-0B12-1BD0-FE1756610E82}"/>
                </a:ext>
              </a:extLst>
            </p:cNvPr>
            <p:cNvSpPr/>
            <p:nvPr/>
          </p:nvSpPr>
          <p:spPr bwMode="auto">
            <a:xfrm>
              <a:off x="1105252" y="1846086"/>
              <a:ext cx="158750" cy="158750"/>
            </a:xfrm>
            <a:prstGeom prst="ellipse">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61" name="Group 4160">
              <a:extLst>
                <a:ext uri="{FF2B5EF4-FFF2-40B4-BE49-F238E27FC236}">
                  <a16:creationId xmlns:a16="http://schemas.microsoft.com/office/drawing/2014/main" id="{8E615F37-719F-D4E1-A1E3-80C8E008613E}"/>
                </a:ext>
              </a:extLst>
            </p:cNvPr>
            <p:cNvGrpSpPr/>
            <p:nvPr/>
          </p:nvGrpSpPr>
          <p:grpSpPr>
            <a:xfrm>
              <a:off x="4899378" y="2652889"/>
              <a:ext cx="767644" cy="316089"/>
              <a:chOff x="4538133" y="-1106311"/>
              <a:chExt cx="767644" cy="316089"/>
            </a:xfrm>
          </p:grpSpPr>
          <p:sp>
            <p:nvSpPr>
              <p:cNvPr id="4159" name="Oval 4158">
                <a:extLst>
                  <a:ext uri="{FF2B5EF4-FFF2-40B4-BE49-F238E27FC236}">
                    <a16:creationId xmlns:a16="http://schemas.microsoft.com/office/drawing/2014/main" id="{75B909F5-D2E6-C814-9B8E-5E870F79D0EE}"/>
                  </a:ext>
                </a:extLst>
              </p:cNvPr>
              <p:cNvSpPr/>
              <p:nvPr/>
            </p:nvSpPr>
            <p:spPr bwMode="auto">
              <a:xfrm>
                <a:off x="4538133" y="-1106311"/>
                <a:ext cx="745067" cy="316089"/>
              </a:xfrm>
              <a:prstGeom prst="ellips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0" name="TextBox 4159">
                <a:extLst>
                  <a:ext uri="{FF2B5EF4-FFF2-40B4-BE49-F238E27FC236}">
                    <a16:creationId xmlns:a16="http://schemas.microsoft.com/office/drawing/2014/main" id="{9D147EF6-A813-DB0F-71FB-1B01D3844D50}"/>
                  </a:ext>
                </a:extLst>
              </p:cNvPr>
              <p:cNvSpPr txBox="1"/>
              <p:nvPr/>
            </p:nvSpPr>
            <p:spPr bwMode="auto">
              <a:xfrm>
                <a:off x="4541132" y="-1105903"/>
                <a:ext cx="764645"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GRB2</a:t>
                </a:r>
              </a:p>
            </p:txBody>
          </p:sp>
        </p:grpSp>
        <p:grpSp>
          <p:nvGrpSpPr>
            <p:cNvPr id="4163" name="Group 4162">
              <a:extLst>
                <a:ext uri="{FF2B5EF4-FFF2-40B4-BE49-F238E27FC236}">
                  <a16:creationId xmlns:a16="http://schemas.microsoft.com/office/drawing/2014/main" id="{F4FB34CC-3501-689A-1228-279E8DDC6B51}"/>
                </a:ext>
              </a:extLst>
            </p:cNvPr>
            <p:cNvGrpSpPr/>
            <p:nvPr/>
          </p:nvGrpSpPr>
          <p:grpSpPr>
            <a:xfrm>
              <a:off x="5444382" y="4591222"/>
              <a:ext cx="737368" cy="247323"/>
              <a:chOff x="1237873" y="4937250"/>
              <a:chExt cx="737368" cy="258629"/>
            </a:xfrm>
          </p:grpSpPr>
          <p:sp>
            <p:nvSpPr>
              <p:cNvPr id="4164" name="Oval 4163">
                <a:extLst>
                  <a:ext uri="{FF2B5EF4-FFF2-40B4-BE49-F238E27FC236}">
                    <a16:creationId xmlns:a16="http://schemas.microsoft.com/office/drawing/2014/main" id="{557B8B0E-B216-8B3F-4A8F-545FAC0D3D35}"/>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5" name="Rectangle 4164">
                <a:extLst>
                  <a:ext uri="{FF2B5EF4-FFF2-40B4-BE49-F238E27FC236}">
                    <a16:creationId xmlns:a16="http://schemas.microsoft.com/office/drawing/2014/main" id="{C74F2827-833E-4A1E-0721-DCA17F70922B}"/>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grpSp>
          <p:nvGrpSpPr>
            <p:cNvPr id="4166" name="Group 4165">
              <a:extLst>
                <a:ext uri="{FF2B5EF4-FFF2-40B4-BE49-F238E27FC236}">
                  <a16:creationId xmlns:a16="http://schemas.microsoft.com/office/drawing/2014/main" id="{83045F3A-BB1B-F70B-02B4-EEB37DDB1B70}"/>
                </a:ext>
              </a:extLst>
            </p:cNvPr>
            <p:cNvGrpSpPr/>
            <p:nvPr/>
          </p:nvGrpSpPr>
          <p:grpSpPr>
            <a:xfrm>
              <a:off x="5438738" y="4201756"/>
              <a:ext cx="737368" cy="247323"/>
              <a:chOff x="1237873" y="4937250"/>
              <a:chExt cx="737368" cy="258629"/>
            </a:xfrm>
          </p:grpSpPr>
          <p:sp>
            <p:nvSpPr>
              <p:cNvPr id="4167" name="Oval 4166">
                <a:extLst>
                  <a:ext uri="{FF2B5EF4-FFF2-40B4-BE49-F238E27FC236}">
                    <a16:creationId xmlns:a16="http://schemas.microsoft.com/office/drawing/2014/main" id="{33711D6D-BA3F-2D0E-51F6-1669B209157F}"/>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8" name="Rectangle 4167">
                <a:extLst>
                  <a:ext uri="{FF2B5EF4-FFF2-40B4-BE49-F238E27FC236}">
                    <a16:creationId xmlns:a16="http://schemas.microsoft.com/office/drawing/2014/main" id="{DDE57E63-02B5-2DF7-52B3-6644F014065D}"/>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grpSp>
          <p:nvGrpSpPr>
            <p:cNvPr id="4169" name="Group 4168">
              <a:extLst>
                <a:ext uri="{FF2B5EF4-FFF2-40B4-BE49-F238E27FC236}">
                  <a16:creationId xmlns:a16="http://schemas.microsoft.com/office/drawing/2014/main" id="{C4939DF6-2FDF-419C-644A-D3568800441B}"/>
                </a:ext>
              </a:extLst>
            </p:cNvPr>
            <p:cNvGrpSpPr/>
            <p:nvPr/>
          </p:nvGrpSpPr>
          <p:grpSpPr>
            <a:xfrm>
              <a:off x="5328356" y="2873022"/>
              <a:ext cx="767644" cy="319475"/>
              <a:chOff x="4538133" y="-1106311"/>
              <a:chExt cx="767644" cy="319475"/>
            </a:xfrm>
          </p:grpSpPr>
          <p:sp>
            <p:nvSpPr>
              <p:cNvPr id="4170" name="Oval 4169">
                <a:extLst>
                  <a:ext uri="{FF2B5EF4-FFF2-40B4-BE49-F238E27FC236}">
                    <a16:creationId xmlns:a16="http://schemas.microsoft.com/office/drawing/2014/main" id="{CF5074E9-EBB4-5A69-FF63-A67B47A921FA}"/>
                  </a:ext>
                </a:extLst>
              </p:cNvPr>
              <p:cNvSpPr/>
              <p:nvPr/>
            </p:nvSpPr>
            <p:spPr bwMode="auto">
              <a:xfrm>
                <a:off x="4538133" y="-1106311"/>
                <a:ext cx="745067" cy="316089"/>
              </a:xfrm>
              <a:prstGeom prst="ellipse">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1" name="TextBox 4170">
                <a:extLst>
                  <a:ext uri="{FF2B5EF4-FFF2-40B4-BE49-F238E27FC236}">
                    <a16:creationId xmlns:a16="http://schemas.microsoft.com/office/drawing/2014/main" id="{0F3BE298-367D-4D95-0AB9-242C5A30CBF0}"/>
                  </a:ext>
                </a:extLst>
              </p:cNvPr>
              <p:cNvSpPr txBox="1"/>
              <p:nvPr/>
            </p:nvSpPr>
            <p:spPr bwMode="auto">
              <a:xfrm>
                <a:off x="4541132" y="-1094613"/>
                <a:ext cx="764645"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SOS</a:t>
                </a:r>
              </a:p>
            </p:txBody>
          </p:sp>
        </p:grpSp>
        <p:grpSp>
          <p:nvGrpSpPr>
            <p:cNvPr id="4172" name="Group 4171">
              <a:extLst>
                <a:ext uri="{FF2B5EF4-FFF2-40B4-BE49-F238E27FC236}">
                  <a16:creationId xmlns:a16="http://schemas.microsoft.com/office/drawing/2014/main" id="{DCC6E731-F348-EE52-710C-1C249F248A1B}"/>
                </a:ext>
              </a:extLst>
            </p:cNvPr>
            <p:cNvGrpSpPr/>
            <p:nvPr/>
          </p:nvGrpSpPr>
          <p:grpSpPr>
            <a:xfrm>
              <a:off x="4591933" y="3270955"/>
              <a:ext cx="764645" cy="316089"/>
              <a:chOff x="4439532" y="-1106311"/>
              <a:chExt cx="764645" cy="316089"/>
            </a:xfrm>
          </p:grpSpPr>
          <p:sp>
            <p:nvSpPr>
              <p:cNvPr id="4173" name="Oval 4172">
                <a:extLst>
                  <a:ext uri="{FF2B5EF4-FFF2-40B4-BE49-F238E27FC236}">
                    <a16:creationId xmlns:a16="http://schemas.microsoft.com/office/drawing/2014/main" id="{6B4AF278-6DC3-E98B-A809-75D73FF7B08C}"/>
                  </a:ext>
                </a:extLst>
              </p:cNvPr>
              <p:cNvSpPr/>
              <p:nvPr/>
            </p:nvSpPr>
            <p:spPr bwMode="auto">
              <a:xfrm>
                <a:off x="4538134" y="-1106311"/>
                <a:ext cx="570088" cy="316089"/>
              </a:xfrm>
              <a:prstGeom prst="ellipse">
                <a:avLst/>
              </a:prstGeom>
              <a:solidFill>
                <a:schemeClr val="accent5">
                  <a:lumMod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4" name="TextBox 4173">
                <a:extLst>
                  <a:ext uri="{FF2B5EF4-FFF2-40B4-BE49-F238E27FC236}">
                    <a16:creationId xmlns:a16="http://schemas.microsoft.com/office/drawing/2014/main" id="{8D257823-761E-FE6A-0357-E5A9016591F4}"/>
                  </a:ext>
                </a:extLst>
              </p:cNvPr>
              <p:cNvSpPr txBox="1"/>
              <p:nvPr/>
            </p:nvSpPr>
            <p:spPr bwMode="auto">
              <a:xfrm>
                <a:off x="4439532" y="-1105901"/>
                <a:ext cx="764645"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GDP</a:t>
                </a:r>
              </a:p>
            </p:txBody>
          </p:sp>
        </p:grpSp>
        <p:sp>
          <p:nvSpPr>
            <p:cNvPr id="4175" name="Rounded Rectangle 4174">
              <a:extLst>
                <a:ext uri="{FF2B5EF4-FFF2-40B4-BE49-F238E27FC236}">
                  <a16:creationId xmlns:a16="http://schemas.microsoft.com/office/drawing/2014/main" id="{5A9DD3FF-EDF8-0301-56A9-E6371EE36D06}"/>
                </a:ext>
              </a:extLst>
            </p:cNvPr>
            <p:cNvSpPr/>
            <p:nvPr/>
          </p:nvSpPr>
          <p:spPr bwMode="auto">
            <a:xfrm>
              <a:off x="6464212" y="3289554"/>
              <a:ext cx="637821" cy="223179"/>
            </a:xfrm>
            <a:prstGeom prst="round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6" name="TextBox 4175">
              <a:extLst>
                <a:ext uri="{FF2B5EF4-FFF2-40B4-BE49-F238E27FC236}">
                  <a16:creationId xmlns:a16="http://schemas.microsoft.com/office/drawing/2014/main" id="{C6119F03-D45C-6122-0B42-EF6342C1D91B}"/>
                </a:ext>
              </a:extLst>
            </p:cNvPr>
            <p:cNvSpPr txBox="1"/>
            <p:nvPr/>
          </p:nvSpPr>
          <p:spPr bwMode="auto">
            <a:xfrm>
              <a:off x="6464211" y="3248380"/>
              <a:ext cx="637820" cy="253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RAS</a:t>
              </a:r>
            </a:p>
          </p:txBody>
        </p:sp>
        <p:grpSp>
          <p:nvGrpSpPr>
            <p:cNvPr id="4177" name="Group 4176">
              <a:extLst>
                <a:ext uri="{FF2B5EF4-FFF2-40B4-BE49-F238E27FC236}">
                  <a16:creationId xmlns:a16="http://schemas.microsoft.com/office/drawing/2014/main" id="{7C3A24FA-7D1D-F83F-14D6-2B78F7FBDBCD}"/>
                </a:ext>
              </a:extLst>
            </p:cNvPr>
            <p:cNvGrpSpPr/>
            <p:nvPr/>
          </p:nvGrpSpPr>
          <p:grpSpPr>
            <a:xfrm>
              <a:off x="5940955" y="3109934"/>
              <a:ext cx="764645" cy="319066"/>
              <a:chOff x="4439532" y="-1109288"/>
              <a:chExt cx="764645" cy="319066"/>
            </a:xfrm>
          </p:grpSpPr>
          <p:sp>
            <p:nvSpPr>
              <p:cNvPr id="4178" name="Oval 4177">
                <a:extLst>
                  <a:ext uri="{FF2B5EF4-FFF2-40B4-BE49-F238E27FC236}">
                    <a16:creationId xmlns:a16="http://schemas.microsoft.com/office/drawing/2014/main" id="{D5F279E3-ACCD-70F9-2CE0-62482AE16F83}"/>
                  </a:ext>
                </a:extLst>
              </p:cNvPr>
              <p:cNvSpPr/>
              <p:nvPr/>
            </p:nvSpPr>
            <p:spPr bwMode="auto">
              <a:xfrm>
                <a:off x="4538134" y="-1106311"/>
                <a:ext cx="570088" cy="316089"/>
              </a:xfrm>
              <a:prstGeom prst="ellipse">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9" name="TextBox 4178">
                <a:extLst>
                  <a:ext uri="{FF2B5EF4-FFF2-40B4-BE49-F238E27FC236}">
                    <a16:creationId xmlns:a16="http://schemas.microsoft.com/office/drawing/2014/main" id="{3A569A9C-0AB2-16A9-4121-44BFE26E7F29}"/>
                  </a:ext>
                </a:extLst>
              </p:cNvPr>
              <p:cNvSpPr txBox="1"/>
              <p:nvPr/>
            </p:nvSpPr>
            <p:spPr bwMode="auto">
              <a:xfrm>
                <a:off x="4439532" y="-1109288"/>
                <a:ext cx="764645"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GDP</a:t>
                </a:r>
              </a:p>
            </p:txBody>
          </p:sp>
        </p:grpSp>
        <p:sp>
          <p:nvSpPr>
            <p:cNvPr id="4180" name="Arc 4179">
              <a:extLst>
                <a:ext uri="{FF2B5EF4-FFF2-40B4-BE49-F238E27FC236}">
                  <a16:creationId xmlns:a16="http://schemas.microsoft.com/office/drawing/2014/main" id="{3289C095-F9FB-7B4F-A000-3FB39D6EF343}"/>
                </a:ext>
              </a:extLst>
            </p:cNvPr>
            <p:cNvSpPr/>
            <p:nvPr/>
          </p:nvSpPr>
          <p:spPr bwMode="auto">
            <a:xfrm flipH="1">
              <a:off x="5424311" y="3239911"/>
              <a:ext cx="841022" cy="383822"/>
            </a:xfrm>
            <a:prstGeom prst="arc">
              <a:avLst>
                <a:gd name="adj1" fmla="val 13724981"/>
                <a:gd name="adj2" fmla="val 97500"/>
              </a:avLst>
            </a:prstGeom>
            <a:noFill/>
            <a:ln w="28575" cap="flat" cmpd="sng" algn="ctr">
              <a:solidFill>
                <a:schemeClr val="bg1"/>
              </a:solidFill>
              <a:prstDash val="solid"/>
              <a:round/>
              <a:headEnd type="none" w="med" len="med"/>
              <a:tailEnd type="triangle" w="med" len="med"/>
            </a:ln>
            <a:effectLst/>
          </p:spPr>
          <p:txBody>
            <a:bodyPr rtlCol="0" anchor="ctr"/>
            <a:lstStyle/>
            <a:p>
              <a:pPr algn="ctr"/>
              <a:endParaRPr lang="en-US"/>
            </a:p>
          </p:txBody>
        </p:sp>
        <p:sp>
          <p:nvSpPr>
            <p:cNvPr id="4181" name="TextBox 4180">
              <a:extLst>
                <a:ext uri="{FF2B5EF4-FFF2-40B4-BE49-F238E27FC236}">
                  <a16:creationId xmlns:a16="http://schemas.microsoft.com/office/drawing/2014/main" id="{7ADE68C1-B4BA-48F5-75FA-84E30DF6E6BB}"/>
                </a:ext>
              </a:extLst>
            </p:cNvPr>
            <p:cNvSpPr txBox="1"/>
            <p:nvPr/>
          </p:nvSpPr>
          <p:spPr bwMode="auto">
            <a:xfrm>
              <a:off x="122206" y="1386691"/>
              <a:ext cx="13509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EGFR/HER3</a:t>
              </a:r>
            </a:p>
          </p:txBody>
        </p:sp>
        <p:grpSp>
          <p:nvGrpSpPr>
            <p:cNvPr id="4414" name="Group 4413">
              <a:extLst>
                <a:ext uri="{FF2B5EF4-FFF2-40B4-BE49-F238E27FC236}">
                  <a16:creationId xmlns:a16="http://schemas.microsoft.com/office/drawing/2014/main" id="{985F74A1-02D3-B571-1DF3-4D4DD18DD9A4}"/>
                </a:ext>
              </a:extLst>
            </p:cNvPr>
            <p:cNvGrpSpPr/>
            <p:nvPr/>
          </p:nvGrpSpPr>
          <p:grpSpPr>
            <a:xfrm>
              <a:off x="249000" y="2306848"/>
              <a:ext cx="6945442" cy="211181"/>
              <a:chOff x="249000" y="2306848"/>
              <a:chExt cx="6945442" cy="211181"/>
            </a:xfrm>
          </p:grpSpPr>
          <p:grpSp>
            <p:nvGrpSpPr>
              <p:cNvPr id="3296" name="Group 3295">
                <a:extLst>
                  <a:ext uri="{FF2B5EF4-FFF2-40B4-BE49-F238E27FC236}">
                    <a16:creationId xmlns:a16="http://schemas.microsoft.com/office/drawing/2014/main" id="{205CE85F-85A1-6688-87A7-84E3F72200D2}"/>
                  </a:ext>
                </a:extLst>
              </p:cNvPr>
              <p:cNvGrpSpPr/>
              <p:nvPr/>
            </p:nvGrpSpPr>
            <p:grpSpPr>
              <a:xfrm>
                <a:off x="249000" y="2312493"/>
                <a:ext cx="1656598" cy="205536"/>
                <a:chOff x="2196239" y="7448937"/>
                <a:chExt cx="1656598" cy="205536"/>
              </a:xfrm>
            </p:grpSpPr>
            <p:grpSp>
              <p:nvGrpSpPr>
                <p:cNvPr id="3085" name="Group 3084">
                  <a:extLst>
                    <a:ext uri="{FF2B5EF4-FFF2-40B4-BE49-F238E27FC236}">
                      <a16:creationId xmlns:a16="http://schemas.microsoft.com/office/drawing/2014/main" id="{8189979D-787F-8CCE-11D8-C494FB07761B}"/>
                    </a:ext>
                  </a:extLst>
                </p:cNvPr>
                <p:cNvGrpSpPr/>
                <p:nvPr/>
              </p:nvGrpSpPr>
              <p:grpSpPr>
                <a:xfrm>
                  <a:off x="2196239" y="7448937"/>
                  <a:ext cx="132598" cy="205536"/>
                  <a:chOff x="2577239" y="7315587"/>
                  <a:chExt cx="132598" cy="205536"/>
                </a:xfrm>
              </p:grpSpPr>
              <p:grpSp>
                <p:nvGrpSpPr>
                  <p:cNvPr id="3074" name="Group 3073">
                    <a:extLst>
                      <a:ext uri="{FF2B5EF4-FFF2-40B4-BE49-F238E27FC236}">
                        <a16:creationId xmlns:a16="http://schemas.microsoft.com/office/drawing/2014/main" id="{7E0579DC-8802-6627-FD4C-8FABF99E8FD5}"/>
                      </a:ext>
                    </a:extLst>
                  </p:cNvPr>
                  <p:cNvGrpSpPr/>
                  <p:nvPr/>
                </p:nvGrpSpPr>
                <p:grpSpPr>
                  <a:xfrm>
                    <a:off x="2577239" y="7315587"/>
                    <a:ext cx="59573" cy="100761"/>
                    <a:chOff x="2577239" y="7315587"/>
                    <a:chExt cx="59573" cy="100761"/>
                  </a:xfrm>
                </p:grpSpPr>
                <p:sp>
                  <p:nvSpPr>
                    <p:cNvPr id="3056" name="Oval 3055">
                      <a:extLst>
                        <a:ext uri="{FF2B5EF4-FFF2-40B4-BE49-F238E27FC236}">
                          <a16:creationId xmlns:a16="http://schemas.microsoft.com/office/drawing/2014/main" id="{91A0D69E-9E29-543C-E532-8B13FE5973C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057" name="Group 3056">
                      <a:extLst>
                        <a:ext uri="{FF2B5EF4-FFF2-40B4-BE49-F238E27FC236}">
                          <a16:creationId xmlns:a16="http://schemas.microsoft.com/office/drawing/2014/main" id="{75A65C90-EADD-6FBE-CF7B-76126B44041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058" name="Straight Connector 3057">
                        <a:extLst>
                          <a:ext uri="{FF2B5EF4-FFF2-40B4-BE49-F238E27FC236}">
                            <a16:creationId xmlns:a16="http://schemas.microsoft.com/office/drawing/2014/main" id="{A13FC0DF-7ACC-6C29-DA4F-0E123D67747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59" name="Straight Connector 3058">
                        <a:extLst>
                          <a:ext uri="{FF2B5EF4-FFF2-40B4-BE49-F238E27FC236}">
                            <a16:creationId xmlns:a16="http://schemas.microsoft.com/office/drawing/2014/main" id="{B0D1FA05-DD80-CE4F-DE88-DC0050BE6FF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073" name="Group 3072">
                    <a:extLst>
                      <a:ext uri="{FF2B5EF4-FFF2-40B4-BE49-F238E27FC236}">
                        <a16:creationId xmlns:a16="http://schemas.microsoft.com/office/drawing/2014/main" id="{D6ACE63E-2D7A-177F-3629-FA8F77612A0C}"/>
                      </a:ext>
                    </a:extLst>
                  </p:cNvPr>
                  <p:cNvGrpSpPr/>
                  <p:nvPr/>
                </p:nvGrpSpPr>
                <p:grpSpPr>
                  <a:xfrm>
                    <a:off x="2650264" y="7315587"/>
                    <a:ext cx="59573" cy="100761"/>
                    <a:chOff x="2735989" y="7315587"/>
                    <a:chExt cx="59573" cy="100761"/>
                  </a:xfrm>
                </p:grpSpPr>
                <p:grpSp>
                  <p:nvGrpSpPr>
                    <p:cNvPr id="3069" name="Group 3068">
                      <a:extLst>
                        <a:ext uri="{FF2B5EF4-FFF2-40B4-BE49-F238E27FC236}">
                          <a16:creationId xmlns:a16="http://schemas.microsoft.com/office/drawing/2014/main" id="{1E378B7A-E112-8CA6-CDDB-2EAEC33C904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070" name="Straight Connector 3069">
                        <a:extLst>
                          <a:ext uri="{FF2B5EF4-FFF2-40B4-BE49-F238E27FC236}">
                            <a16:creationId xmlns:a16="http://schemas.microsoft.com/office/drawing/2014/main" id="{683B850F-513D-3750-141C-1DB271D7A94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71" name="Straight Connector 3070">
                        <a:extLst>
                          <a:ext uri="{FF2B5EF4-FFF2-40B4-BE49-F238E27FC236}">
                            <a16:creationId xmlns:a16="http://schemas.microsoft.com/office/drawing/2014/main" id="{A7E3FD61-3B64-2130-6FBF-E7A46615FC1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072" name="Oval 3071">
                      <a:extLst>
                        <a:ext uri="{FF2B5EF4-FFF2-40B4-BE49-F238E27FC236}">
                          <a16:creationId xmlns:a16="http://schemas.microsoft.com/office/drawing/2014/main" id="{6A44FFC2-386D-DA55-D9D9-3053EB16626D}"/>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075" name="Group 3074">
                    <a:extLst>
                      <a:ext uri="{FF2B5EF4-FFF2-40B4-BE49-F238E27FC236}">
                        <a16:creationId xmlns:a16="http://schemas.microsoft.com/office/drawing/2014/main" id="{B42D939B-7060-60AD-3F19-79242AD261DF}"/>
                      </a:ext>
                    </a:extLst>
                  </p:cNvPr>
                  <p:cNvGrpSpPr/>
                  <p:nvPr/>
                </p:nvGrpSpPr>
                <p:grpSpPr>
                  <a:xfrm rot="10800000">
                    <a:off x="2577239" y="7420362"/>
                    <a:ext cx="59573" cy="100761"/>
                    <a:chOff x="2577239" y="7315587"/>
                    <a:chExt cx="59573" cy="100761"/>
                  </a:xfrm>
                </p:grpSpPr>
                <p:sp>
                  <p:nvSpPr>
                    <p:cNvPr id="3076" name="Oval 3075">
                      <a:extLst>
                        <a:ext uri="{FF2B5EF4-FFF2-40B4-BE49-F238E27FC236}">
                          <a16:creationId xmlns:a16="http://schemas.microsoft.com/office/drawing/2014/main" id="{92446248-B474-5352-FC00-1CDB5039201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077" name="Group 3076">
                      <a:extLst>
                        <a:ext uri="{FF2B5EF4-FFF2-40B4-BE49-F238E27FC236}">
                          <a16:creationId xmlns:a16="http://schemas.microsoft.com/office/drawing/2014/main" id="{45AA5DA0-812A-8144-1E6A-4AF20386C908}"/>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078" name="Straight Connector 3077">
                        <a:extLst>
                          <a:ext uri="{FF2B5EF4-FFF2-40B4-BE49-F238E27FC236}">
                            <a16:creationId xmlns:a16="http://schemas.microsoft.com/office/drawing/2014/main" id="{6BC7C8C3-3221-768A-2E94-8B2476B8B9A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79" name="Straight Connector 3078">
                        <a:extLst>
                          <a:ext uri="{FF2B5EF4-FFF2-40B4-BE49-F238E27FC236}">
                            <a16:creationId xmlns:a16="http://schemas.microsoft.com/office/drawing/2014/main" id="{2413ACA5-7051-2C81-6245-D0A4902545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080" name="Group 3079">
                    <a:extLst>
                      <a:ext uri="{FF2B5EF4-FFF2-40B4-BE49-F238E27FC236}">
                        <a16:creationId xmlns:a16="http://schemas.microsoft.com/office/drawing/2014/main" id="{84E332AD-0634-9987-3D10-8765C84AD1C5}"/>
                      </a:ext>
                    </a:extLst>
                  </p:cNvPr>
                  <p:cNvGrpSpPr/>
                  <p:nvPr/>
                </p:nvGrpSpPr>
                <p:grpSpPr>
                  <a:xfrm rot="10800000">
                    <a:off x="2650264" y="7420362"/>
                    <a:ext cx="59573" cy="100761"/>
                    <a:chOff x="2735989" y="7315587"/>
                    <a:chExt cx="59573" cy="100761"/>
                  </a:xfrm>
                </p:grpSpPr>
                <p:grpSp>
                  <p:nvGrpSpPr>
                    <p:cNvPr id="3081" name="Group 3080">
                      <a:extLst>
                        <a:ext uri="{FF2B5EF4-FFF2-40B4-BE49-F238E27FC236}">
                          <a16:creationId xmlns:a16="http://schemas.microsoft.com/office/drawing/2014/main" id="{FE2A5AE8-6B14-8E95-E62F-3EB42A78371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083" name="Straight Connector 3082">
                        <a:extLst>
                          <a:ext uri="{FF2B5EF4-FFF2-40B4-BE49-F238E27FC236}">
                            <a16:creationId xmlns:a16="http://schemas.microsoft.com/office/drawing/2014/main" id="{D644B3A9-363C-8A3F-C71F-272EBD4B71E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84" name="Straight Connector 3083">
                        <a:extLst>
                          <a:ext uri="{FF2B5EF4-FFF2-40B4-BE49-F238E27FC236}">
                            <a16:creationId xmlns:a16="http://schemas.microsoft.com/office/drawing/2014/main" id="{AACC8F53-A78A-311F-F27A-0BE2800A7BF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082" name="Oval 3081">
                      <a:extLst>
                        <a:ext uri="{FF2B5EF4-FFF2-40B4-BE49-F238E27FC236}">
                          <a16:creationId xmlns:a16="http://schemas.microsoft.com/office/drawing/2014/main" id="{5F19192E-4AD9-5DFE-2A3E-1D3C6EFDD0F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086" name="Group 3085">
                  <a:extLst>
                    <a:ext uri="{FF2B5EF4-FFF2-40B4-BE49-F238E27FC236}">
                      <a16:creationId xmlns:a16="http://schemas.microsoft.com/office/drawing/2014/main" id="{C2F91923-C70E-942F-6C6A-2B77CEC64189}"/>
                    </a:ext>
                  </a:extLst>
                </p:cNvPr>
                <p:cNvGrpSpPr/>
                <p:nvPr/>
              </p:nvGrpSpPr>
              <p:grpSpPr>
                <a:xfrm>
                  <a:off x="2348639" y="7448937"/>
                  <a:ext cx="132598" cy="205536"/>
                  <a:chOff x="2577239" y="7315587"/>
                  <a:chExt cx="132598" cy="205536"/>
                </a:xfrm>
              </p:grpSpPr>
              <p:grpSp>
                <p:nvGrpSpPr>
                  <p:cNvPr id="3087" name="Group 3086">
                    <a:extLst>
                      <a:ext uri="{FF2B5EF4-FFF2-40B4-BE49-F238E27FC236}">
                        <a16:creationId xmlns:a16="http://schemas.microsoft.com/office/drawing/2014/main" id="{47DC27B9-0F42-A4E4-03EE-497FCA9F06EC}"/>
                      </a:ext>
                    </a:extLst>
                  </p:cNvPr>
                  <p:cNvGrpSpPr/>
                  <p:nvPr/>
                </p:nvGrpSpPr>
                <p:grpSpPr>
                  <a:xfrm>
                    <a:off x="2577239" y="7315587"/>
                    <a:ext cx="59573" cy="100761"/>
                    <a:chOff x="2577239" y="7315587"/>
                    <a:chExt cx="59573" cy="100761"/>
                  </a:xfrm>
                </p:grpSpPr>
                <p:sp>
                  <p:nvSpPr>
                    <p:cNvPr id="3103" name="Oval 3102">
                      <a:extLst>
                        <a:ext uri="{FF2B5EF4-FFF2-40B4-BE49-F238E27FC236}">
                          <a16:creationId xmlns:a16="http://schemas.microsoft.com/office/drawing/2014/main" id="{009FC51F-7825-228D-9780-965F053C349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104" name="Group 3103">
                      <a:extLst>
                        <a:ext uri="{FF2B5EF4-FFF2-40B4-BE49-F238E27FC236}">
                          <a16:creationId xmlns:a16="http://schemas.microsoft.com/office/drawing/2014/main" id="{2170AD4B-0358-DD8F-BAD5-8504BD7499B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105" name="Straight Connector 3104">
                        <a:extLst>
                          <a:ext uri="{FF2B5EF4-FFF2-40B4-BE49-F238E27FC236}">
                            <a16:creationId xmlns:a16="http://schemas.microsoft.com/office/drawing/2014/main" id="{E471BEDE-FC61-A515-D851-33C6D9B6F3B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06" name="Straight Connector 3105">
                        <a:extLst>
                          <a:ext uri="{FF2B5EF4-FFF2-40B4-BE49-F238E27FC236}">
                            <a16:creationId xmlns:a16="http://schemas.microsoft.com/office/drawing/2014/main" id="{80B2910E-A384-30F1-890B-907C1356C23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088" name="Group 3087">
                    <a:extLst>
                      <a:ext uri="{FF2B5EF4-FFF2-40B4-BE49-F238E27FC236}">
                        <a16:creationId xmlns:a16="http://schemas.microsoft.com/office/drawing/2014/main" id="{EF6EF102-ED1D-8095-6724-05096E544AAB}"/>
                      </a:ext>
                    </a:extLst>
                  </p:cNvPr>
                  <p:cNvGrpSpPr/>
                  <p:nvPr/>
                </p:nvGrpSpPr>
                <p:grpSpPr>
                  <a:xfrm>
                    <a:off x="2650264" y="7315587"/>
                    <a:ext cx="59573" cy="100761"/>
                    <a:chOff x="2735989" y="7315587"/>
                    <a:chExt cx="59573" cy="100761"/>
                  </a:xfrm>
                </p:grpSpPr>
                <p:grpSp>
                  <p:nvGrpSpPr>
                    <p:cNvPr id="3099" name="Group 3098">
                      <a:extLst>
                        <a:ext uri="{FF2B5EF4-FFF2-40B4-BE49-F238E27FC236}">
                          <a16:creationId xmlns:a16="http://schemas.microsoft.com/office/drawing/2014/main" id="{22C6BAD1-ABB9-0512-2FAB-3F1CD061937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01" name="Straight Connector 3100">
                        <a:extLst>
                          <a:ext uri="{FF2B5EF4-FFF2-40B4-BE49-F238E27FC236}">
                            <a16:creationId xmlns:a16="http://schemas.microsoft.com/office/drawing/2014/main" id="{4C87E44F-7E5E-9D7B-B288-4C049A0DA02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02" name="Straight Connector 3101">
                        <a:extLst>
                          <a:ext uri="{FF2B5EF4-FFF2-40B4-BE49-F238E27FC236}">
                            <a16:creationId xmlns:a16="http://schemas.microsoft.com/office/drawing/2014/main" id="{AF0B9D1E-4871-2A2F-AA73-227494C06E1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00" name="Oval 3099">
                      <a:extLst>
                        <a:ext uri="{FF2B5EF4-FFF2-40B4-BE49-F238E27FC236}">
                          <a16:creationId xmlns:a16="http://schemas.microsoft.com/office/drawing/2014/main" id="{711BF5D8-D499-E35E-DE2C-A9C0A444D28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089" name="Group 3088">
                    <a:extLst>
                      <a:ext uri="{FF2B5EF4-FFF2-40B4-BE49-F238E27FC236}">
                        <a16:creationId xmlns:a16="http://schemas.microsoft.com/office/drawing/2014/main" id="{79BEE2FA-7007-B928-D7A0-BFC85F8CBDA2}"/>
                      </a:ext>
                    </a:extLst>
                  </p:cNvPr>
                  <p:cNvGrpSpPr/>
                  <p:nvPr/>
                </p:nvGrpSpPr>
                <p:grpSpPr>
                  <a:xfrm rot="10800000">
                    <a:off x="2577239" y="7420362"/>
                    <a:ext cx="59573" cy="100761"/>
                    <a:chOff x="2577239" y="7315587"/>
                    <a:chExt cx="59573" cy="100761"/>
                  </a:xfrm>
                </p:grpSpPr>
                <p:sp>
                  <p:nvSpPr>
                    <p:cNvPr id="3095" name="Oval 3094">
                      <a:extLst>
                        <a:ext uri="{FF2B5EF4-FFF2-40B4-BE49-F238E27FC236}">
                          <a16:creationId xmlns:a16="http://schemas.microsoft.com/office/drawing/2014/main" id="{2D64B322-25D3-7F4D-9116-57A69DED77A7}"/>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096" name="Group 3095">
                      <a:extLst>
                        <a:ext uri="{FF2B5EF4-FFF2-40B4-BE49-F238E27FC236}">
                          <a16:creationId xmlns:a16="http://schemas.microsoft.com/office/drawing/2014/main" id="{E9D5E581-097C-2805-24F2-DA4533C3CA4B}"/>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097" name="Straight Connector 3096">
                        <a:extLst>
                          <a:ext uri="{FF2B5EF4-FFF2-40B4-BE49-F238E27FC236}">
                            <a16:creationId xmlns:a16="http://schemas.microsoft.com/office/drawing/2014/main" id="{62CA1986-8446-579E-5EE7-ADD9D2169CC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98" name="Straight Connector 3097">
                        <a:extLst>
                          <a:ext uri="{FF2B5EF4-FFF2-40B4-BE49-F238E27FC236}">
                            <a16:creationId xmlns:a16="http://schemas.microsoft.com/office/drawing/2014/main" id="{EC0B0796-ED28-7055-0E0F-6570BACCF33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090" name="Group 3089">
                    <a:extLst>
                      <a:ext uri="{FF2B5EF4-FFF2-40B4-BE49-F238E27FC236}">
                        <a16:creationId xmlns:a16="http://schemas.microsoft.com/office/drawing/2014/main" id="{44C53484-EDD4-178C-6758-FCAE038F5B85}"/>
                      </a:ext>
                    </a:extLst>
                  </p:cNvPr>
                  <p:cNvGrpSpPr/>
                  <p:nvPr/>
                </p:nvGrpSpPr>
                <p:grpSpPr>
                  <a:xfrm rot="10800000">
                    <a:off x="2650264" y="7420362"/>
                    <a:ext cx="59573" cy="100761"/>
                    <a:chOff x="2735989" y="7315587"/>
                    <a:chExt cx="59573" cy="100761"/>
                  </a:xfrm>
                </p:grpSpPr>
                <p:grpSp>
                  <p:nvGrpSpPr>
                    <p:cNvPr id="3091" name="Group 3090">
                      <a:extLst>
                        <a:ext uri="{FF2B5EF4-FFF2-40B4-BE49-F238E27FC236}">
                          <a16:creationId xmlns:a16="http://schemas.microsoft.com/office/drawing/2014/main" id="{A636E676-7EA2-8A20-710F-D74BE0988BAA}"/>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093" name="Straight Connector 3092">
                        <a:extLst>
                          <a:ext uri="{FF2B5EF4-FFF2-40B4-BE49-F238E27FC236}">
                            <a16:creationId xmlns:a16="http://schemas.microsoft.com/office/drawing/2014/main" id="{CC973910-29C9-5A6D-7585-334510196B1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94" name="Straight Connector 3093">
                        <a:extLst>
                          <a:ext uri="{FF2B5EF4-FFF2-40B4-BE49-F238E27FC236}">
                            <a16:creationId xmlns:a16="http://schemas.microsoft.com/office/drawing/2014/main" id="{3CA374E8-A2E6-A6F1-A4A3-1A878A1912D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092" name="Oval 3091">
                      <a:extLst>
                        <a:ext uri="{FF2B5EF4-FFF2-40B4-BE49-F238E27FC236}">
                          <a16:creationId xmlns:a16="http://schemas.microsoft.com/office/drawing/2014/main" id="{676C00B6-C646-D6C0-86E3-11C9A942BAC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107" name="Group 3106">
                  <a:extLst>
                    <a:ext uri="{FF2B5EF4-FFF2-40B4-BE49-F238E27FC236}">
                      <a16:creationId xmlns:a16="http://schemas.microsoft.com/office/drawing/2014/main" id="{CDA69E33-623A-1DB1-4D6A-845FE1A10D2B}"/>
                    </a:ext>
                  </a:extLst>
                </p:cNvPr>
                <p:cNvGrpSpPr/>
                <p:nvPr/>
              </p:nvGrpSpPr>
              <p:grpSpPr>
                <a:xfrm>
                  <a:off x="2501039" y="7448937"/>
                  <a:ext cx="132598" cy="205536"/>
                  <a:chOff x="2577239" y="7315587"/>
                  <a:chExt cx="132598" cy="205536"/>
                </a:xfrm>
              </p:grpSpPr>
              <p:grpSp>
                <p:nvGrpSpPr>
                  <p:cNvPr id="3108" name="Group 3107">
                    <a:extLst>
                      <a:ext uri="{FF2B5EF4-FFF2-40B4-BE49-F238E27FC236}">
                        <a16:creationId xmlns:a16="http://schemas.microsoft.com/office/drawing/2014/main" id="{CE21F3EC-4718-AD4F-DE8D-C3C3F618779E}"/>
                      </a:ext>
                    </a:extLst>
                  </p:cNvPr>
                  <p:cNvGrpSpPr/>
                  <p:nvPr/>
                </p:nvGrpSpPr>
                <p:grpSpPr>
                  <a:xfrm>
                    <a:off x="2577239" y="7315587"/>
                    <a:ext cx="59573" cy="100761"/>
                    <a:chOff x="2577239" y="7315587"/>
                    <a:chExt cx="59573" cy="100761"/>
                  </a:xfrm>
                </p:grpSpPr>
                <p:sp>
                  <p:nvSpPr>
                    <p:cNvPr id="3124" name="Oval 3123">
                      <a:extLst>
                        <a:ext uri="{FF2B5EF4-FFF2-40B4-BE49-F238E27FC236}">
                          <a16:creationId xmlns:a16="http://schemas.microsoft.com/office/drawing/2014/main" id="{50790ED9-D75F-5FA5-74FE-8FD54B3AC4AB}"/>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125" name="Group 3124">
                      <a:extLst>
                        <a:ext uri="{FF2B5EF4-FFF2-40B4-BE49-F238E27FC236}">
                          <a16:creationId xmlns:a16="http://schemas.microsoft.com/office/drawing/2014/main" id="{AD42C19B-4B07-9102-86D7-E60B645AA51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126" name="Straight Connector 3125">
                        <a:extLst>
                          <a:ext uri="{FF2B5EF4-FFF2-40B4-BE49-F238E27FC236}">
                            <a16:creationId xmlns:a16="http://schemas.microsoft.com/office/drawing/2014/main" id="{038BCFB3-08EE-D7DB-C6FC-C42072572D7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27" name="Straight Connector 3126">
                        <a:extLst>
                          <a:ext uri="{FF2B5EF4-FFF2-40B4-BE49-F238E27FC236}">
                            <a16:creationId xmlns:a16="http://schemas.microsoft.com/office/drawing/2014/main" id="{0FADB6EC-1B7C-7EEA-ED9B-BE37E7BE616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09" name="Group 3108">
                    <a:extLst>
                      <a:ext uri="{FF2B5EF4-FFF2-40B4-BE49-F238E27FC236}">
                        <a16:creationId xmlns:a16="http://schemas.microsoft.com/office/drawing/2014/main" id="{7E37B8DA-DEC3-3F5D-B38B-678376F5F595}"/>
                      </a:ext>
                    </a:extLst>
                  </p:cNvPr>
                  <p:cNvGrpSpPr/>
                  <p:nvPr/>
                </p:nvGrpSpPr>
                <p:grpSpPr>
                  <a:xfrm>
                    <a:off x="2650264" y="7315587"/>
                    <a:ext cx="59573" cy="100761"/>
                    <a:chOff x="2735989" y="7315587"/>
                    <a:chExt cx="59573" cy="100761"/>
                  </a:xfrm>
                </p:grpSpPr>
                <p:grpSp>
                  <p:nvGrpSpPr>
                    <p:cNvPr id="3120" name="Group 3119">
                      <a:extLst>
                        <a:ext uri="{FF2B5EF4-FFF2-40B4-BE49-F238E27FC236}">
                          <a16:creationId xmlns:a16="http://schemas.microsoft.com/office/drawing/2014/main" id="{21EABE1A-9C21-A416-3167-1CD00C55035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22" name="Straight Connector 3121">
                        <a:extLst>
                          <a:ext uri="{FF2B5EF4-FFF2-40B4-BE49-F238E27FC236}">
                            <a16:creationId xmlns:a16="http://schemas.microsoft.com/office/drawing/2014/main" id="{C9AA949E-71C1-CE51-62CC-9C307C225CA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23" name="Straight Connector 3122">
                        <a:extLst>
                          <a:ext uri="{FF2B5EF4-FFF2-40B4-BE49-F238E27FC236}">
                            <a16:creationId xmlns:a16="http://schemas.microsoft.com/office/drawing/2014/main" id="{943EC87D-9140-AB18-B1AF-005E6CB8E1B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21" name="Oval 3120">
                      <a:extLst>
                        <a:ext uri="{FF2B5EF4-FFF2-40B4-BE49-F238E27FC236}">
                          <a16:creationId xmlns:a16="http://schemas.microsoft.com/office/drawing/2014/main" id="{7D00B761-268D-3091-B296-B32C6F7A242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110" name="Group 3109">
                    <a:extLst>
                      <a:ext uri="{FF2B5EF4-FFF2-40B4-BE49-F238E27FC236}">
                        <a16:creationId xmlns:a16="http://schemas.microsoft.com/office/drawing/2014/main" id="{CF7609D2-0C4C-B00A-9CAF-082065C84AA3}"/>
                      </a:ext>
                    </a:extLst>
                  </p:cNvPr>
                  <p:cNvGrpSpPr/>
                  <p:nvPr/>
                </p:nvGrpSpPr>
                <p:grpSpPr>
                  <a:xfrm rot="10800000">
                    <a:off x="2577239" y="7420362"/>
                    <a:ext cx="59573" cy="100761"/>
                    <a:chOff x="2577239" y="7315587"/>
                    <a:chExt cx="59573" cy="100761"/>
                  </a:xfrm>
                </p:grpSpPr>
                <p:sp>
                  <p:nvSpPr>
                    <p:cNvPr id="3116" name="Oval 3115">
                      <a:extLst>
                        <a:ext uri="{FF2B5EF4-FFF2-40B4-BE49-F238E27FC236}">
                          <a16:creationId xmlns:a16="http://schemas.microsoft.com/office/drawing/2014/main" id="{A4976580-3D6B-731E-398A-406F0F746B7E}"/>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117" name="Group 3116">
                      <a:extLst>
                        <a:ext uri="{FF2B5EF4-FFF2-40B4-BE49-F238E27FC236}">
                          <a16:creationId xmlns:a16="http://schemas.microsoft.com/office/drawing/2014/main" id="{013EFD26-69AF-EB84-3E5E-C483684BC2C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118" name="Straight Connector 3117">
                        <a:extLst>
                          <a:ext uri="{FF2B5EF4-FFF2-40B4-BE49-F238E27FC236}">
                            <a16:creationId xmlns:a16="http://schemas.microsoft.com/office/drawing/2014/main" id="{5894264B-6E96-8100-531C-590CDFCD334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19" name="Straight Connector 3118">
                        <a:extLst>
                          <a:ext uri="{FF2B5EF4-FFF2-40B4-BE49-F238E27FC236}">
                            <a16:creationId xmlns:a16="http://schemas.microsoft.com/office/drawing/2014/main" id="{9E96AAFB-99B2-6610-8253-3B0B942B8B4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11" name="Group 3110">
                    <a:extLst>
                      <a:ext uri="{FF2B5EF4-FFF2-40B4-BE49-F238E27FC236}">
                        <a16:creationId xmlns:a16="http://schemas.microsoft.com/office/drawing/2014/main" id="{02FB3DCE-6C3A-ED0A-A77D-30EF41D7388D}"/>
                      </a:ext>
                    </a:extLst>
                  </p:cNvPr>
                  <p:cNvGrpSpPr/>
                  <p:nvPr/>
                </p:nvGrpSpPr>
                <p:grpSpPr>
                  <a:xfrm rot="10800000">
                    <a:off x="2650264" y="7420362"/>
                    <a:ext cx="59573" cy="100761"/>
                    <a:chOff x="2735989" y="7315587"/>
                    <a:chExt cx="59573" cy="100761"/>
                  </a:xfrm>
                </p:grpSpPr>
                <p:grpSp>
                  <p:nvGrpSpPr>
                    <p:cNvPr id="3112" name="Group 3111">
                      <a:extLst>
                        <a:ext uri="{FF2B5EF4-FFF2-40B4-BE49-F238E27FC236}">
                          <a16:creationId xmlns:a16="http://schemas.microsoft.com/office/drawing/2014/main" id="{206F8069-C476-02B4-EF76-1BAB29D3E79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14" name="Straight Connector 3113">
                        <a:extLst>
                          <a:ext uri="{FF2B5EF4-FFF2-40B4-BE49-F238E27FC236}">
                            <a16:creationId xmlns:a16="http://schemas.microsoft.com/office/drawing/2014/main" id="{76F2453B-8D46-F149-4ADD-197B6F77FF6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15" name="Straight Connector 3114">
                        <a:extLst>
                          <a:ext uri="{FF2B5EF4-FFF2-40B4-BE49-F238E27FC236}">
                            <a16:creationId xmlns:a16="http://schemas.microsoft.com/office/drawing/2014/main" id="{8E61000C-9958-6498-346D-69B2314E6D2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13" name="Oval 3112">
                      <a:extLst>
                        <a:ext uri="{FF2B5EF4-FFF2-40B4-BE49-F238E27FC236}">
                          <a16:creationId xmlns:a16="http://schemas.microsoft.com/office/drawing/2014/main" id="{77F523B8-4DF8-DAF0-D203-B203CFB0FE1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128" name="Group 3127">
                  <a:extLst>
                    <a:ext uri="{FF2B5EF4-FFF2-40B4-BE49-F238E27FC236}">
                      <a16:creationId xmlns:a16="http://schemas.microsoft.com/office/drawing/2014/main" id="{D6A05C93-957F-9333-B578-A6FD58E89170}"/>
                    </a:ext>
                  </a:extLst>
                </p:cNvPr>
                <p:cNvGrpSpPr/>
                <p:nvPr/>
              </p:nvGrpSpPr>
              <p:grpSpPr>
                <a:xfrm>
                  <a:off x="2653439" y="7448937"/>
                  <a:ext cx="132598" cy="205536"/>
                  <a:chOff x="2577239" y="7315587"/>
                  <a:chExt cx="132598" cy="205536"/>
                </a:xfrm>
              </p:grpSpPr>
              <p:grpSp>
                <p:nvGrpSpPr>
                  <p:cNvPr id="3129" name="Group 3128">
                    <a:extLst>
                      <a:ext uri="{FF2B5EF4-FFF2-40B4-BE49-F238E27FC236}">
                        <a16:creationId xmlns:a16="http://schemas.microsoft.com/office/drawing/2014/main" id="{7A26764E-B135-A478-767D-F6DC4C1E238C}"/>
                      </a:ext>
                    </a:extLst>
                  </p:cNvPr>
                  <p:cNvGrpSpPr/>
                  <p:nvPr/>
                </p:nvGrpSpPr>
                <p:grpSpPr>
                  <a:xfrm>
                    <a:off x="2577239" y="7315587"/>
                    <a:ext cx="59573" cy="100761"/>
                    <a:chOff x="2577239" y="7315587"/>
                    <a:chExt cx="59573" cy="100761"/>
                  </a:xfrm>
                </p:grpSpPr>
                <p:sp>
                  <p:nvSpPr>
                    <p:cNvPr id="3145" name="Oval 3144">
                      <a:extLst>
                        <a:ext uri="{FF2B5EF4-FFF2-40B4-BE49-F238E27FC236}">
                          <a16:creationId xmlns:a16="http://schemas.microsoft.com/office/drawing/2014/main" id="{9B8D5290-03F2-FAC2-3270-7E79F61B009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146" name="Group 3145">
                      <a:extLst>
                        <a:ext uri="{FF2B5EF4-FFF2-40B4-BE49-F238E27FC236}">
                          <a16:creationId xmlns:a16="http://schemas.microsoft.com/office/drawing/2014/main" id="{6DA5FCEB-3977-0D0C-6652-4CB954353F3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147" name="Straight Connector 3146">
                        <a:extLst>
                          <a:ext uri="{FF2B5EF4-FFF2-40B4-BE49-F238E27FC236}">
                            <a16:creationId xmlns:a16="http://schemas.microsoft.com/office/drawing/2014/main" id="{F54A786F-B182-6442-5D1A-FAD33845F11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48" name="Straight Connector 3147">
                        <a:extLst>
                          <a:ext uri="{FF2B5EF4-FFF2-40B4-BE49-F238E27FC236}">
                            <a16:creationId xmlns:a16="http://schemas.microsoft.com/office/drawing/2014/main" id="{708FF018-62AF-0D13-5AD7-50F3275A040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30" name="Group 3129">
                    <a:extLst>
                      <a:ext uri="{FF2B5EF4-FFF2-40B4-BE49-F238E27FC236}">
                        <a16:creationId xmlns:a16="http://schemas.microsoft.com/office/drawing/2014/main" id="{E97E8481-32A8-219B-2F96-37083E084EE8}"/>
                      </a:ext>
                    </a:extLst>
                  </p:cNvPr>
                  <p:cNvGrpSpPr/>
                  <p:nvPr/>
                </p:nvGrpSpPr>
                <p:grpSpPr>
                  <a:xfrm>
                    <a:off x="2650264" y="7315587"/>
                    <a:ext cx="59573" cy="100761"/>
                    <a:chOff x="2735989" y="7315587"/>
                    <a:chExt cx="59573" cy="100761"/>
                  </a:xfrm>
                </p:grpSpPr>
                <p:grpSp>
                  <p:nvGrpSpPr>
                    <p:cNvPr id="3141" name="Group 3140">
                      <a:extLst>
                        <a:ext uri="{FF2B5EF4-FFF2-40B4-BE49-F238E27FC236}">
                          <a16:creationId xmlns:a16="http://schemas.microsoft.com/office/drawing/2014/main" id="{F24261C3-F1B7-D19E-2F0F-A0A1EF2EBB1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43" name="Straight Connector 3142">
                        <a:extLst>
                          <a:ext uri="{FF2B5EF4-FFF2-40B4-BE49-F238E27FC236}">
                            <a16:creationId xmlns:a16="http://schemas.microsoft.com/office/drawing/2014/main" id="{95D6BF9C-57DF-0C2D-B551-E21792E9418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44" name="Straight Connector 3143">
                        <a:extLst>
                          <a:ext uri="{FF2B5EF4-FFF2-40B4-BE49-F238E27FC236}">
                            <a16:creationId xmlns:a16="http://schemas.microsoft.com/office/drawing/2014/main" id="{D880C290-0687-B1EE-5B8C-E3503BBB243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42" name="Oval 3141">
                      <a:extLst>
                        <a:ext uri="{FF2B5EF4-FFF2-40B4-BE49-F238E27FC236}">
                          <a16:creationId xmlns:a16="http://schemas.microsoft.com/office/drawing/2014/main" id="{17DDBC02-46BD-AA50-DA9A-C15EFD509B6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131" name="Group 3130">
                    <a:extLst>
                      <a:ext uri="{FF2B5EF4-FFF2-40B4-BE49-F238E27FC236}">
                        <a16:creationId xmlns:a16="http://schemas.microsoft.com/office/drawing/2014/main" id="{46C0DF6A-5675-07BA-5370-BA5EFD69DBC0}"/>
                      </a:ext>
                    </a:extLst>
                  </p:cNvPr>
                  <p:cNvGrpSpPr/>
                  <p:nvPr/>
                </p:nvGrpSpPr>
                <p:grpSpPr>
                  <a:xfrm rot="10800000">
                    <a:off x="2577239" y="7420362"/>
                    <a:ext cx="59573" cy="100761"/>
                    <a:chOff x="2577239" y="7315587"/>
                    <a:chExt cx="59573" cy="100761"/>
                  </a:xfrm>
                </p:grpSpPr>
                <p:sp>
                  <p:nvSpPr>
                    <p:cNvPr id="3137" name="Oval 3136">
                      <a:extLst>
                        <a:ext uri="{FF2B5EF4-FFF2-40B4-BE49-F238E27FC236}">
                          <a16:creationId xmlns:a16="http://schemas.microsoft.com/office/drawing/2014/main" id="{7973F723-DC39-81D5-C1AF-366304DCB69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138" name="Group 3137">
                      <a:extLst>
                        <a:ext uri="{FF2B5EF4-FFF2-40B4-BE49-F238E27FC236}">
                          <a16:creationId xmlns:a16="http://schemas.microsoft.com/office/drawing/2014/main" id="{5D2FF5CC-BA03-917C-E807-024411EE74C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139" name="Straight Connector 3138">
                        <a:extLst>
                          <a:ext uri="{FF2B5EF4-FFF2-40B4-BE49-F238E27FC236}">
                            <a16:creationId xmlns:a16="http://schemas.microsoft.com/office/drawing/2014/main" id="{9C9286CB-3807-D10C-E3C7-5A9CC6DD2D5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40" name="Straight Connector 3139">
                        <a:extLst>
                          <a:ext uri="{FF2B5EF4-FFF2-40B4-BE49-F238E27FC236}">
                            <a16:creationId xmlns:a16="http://schemas.microsoft.com/office/drawing/2014/main" id="{87D3BA53-0CFB-5154-0C5F-9AA8CC22FF7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32" name="Group 3131">
                    <a:extLst>
                      <a:ext uri="{FF2B5EF4-FFF2-40B4-BE49-F238E27FC236}">
                        <a16:creationId xmlns:a16="http://schemas.microsoft.com/office/drawing/2014/main" id="{4B836620-55DD-F7FE-5BB5-9A09F615E1B1}"/>
                      </a:ext>
                    </a:extLst>
                  </p:cNvPr>
                  <p:cNvGrpSpPr/>
                  <p:nvPr/>
                </p:nvGrpSpPr>
                <p:grpSpPr>
                  <a:xfrm rot="10800000">
                    <a:off x="2650264" y="7420362"/>
                    <a:ext cx="59573" cy="100761"/>
                    <a:chOff x="2735989" y="7315587"/>
                    <a:chExt cx="59573" cy="100761"/>
                  </a:xfrm>
                </p:grpSpPr>
                <p:grpSp>
                  <p:nvGrpSpPr>
                    <p:cNvPr id="3133" name="Group 3132">
                      <a:extLst>
                        <a:ext uri="{FF2B5EF4-FFF2-40B4-BE49-F238E27FC236}">
                          <a16:creationId xmlns:a16="http://schemas.microsoft.com/office/drawing/2014/main" id="{DBA8CC5F-5366-C4F3-1D96-20AFA5E05C0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35" name="Straight Connector 3134">
                        <a:extLst>
                          <a:ext uri="{FF2B5EF4-FFF2-40B4-BE49-F238E27FC236}">
                            <a16:creationId xmlns:a16="http://schemas.microsoft.com/office/drawing/2014/main" id="{6AC24A88-1B20-837E-212A-C8510FB4539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36" name="Straight Connector 3135">
                        <a:extLst>
                          <a:ext uri="{FF2B5EF4-FFF2-40B4-BE49-F238E27FC236}">
                            <a16:creationId xmlns:a16="http://schemas.microsoft.com/office/drawing/2014/main" id="{F87F48F7-5EC6-04F3-2BA5-56E117B6CAF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34" name="Oval 3133">
                      <a:extLst>
                        <a:ext uri="{FF2B5EF4-FFF2-40B4-BE49-F238E27FC236}">
                          <a16:creationId xmlns:a16="http://schemas.microsoft.com/office/drawing/2014/main" id="{F1DDF035-8E6F-1E4F-FFE5-74BC55B0B322}"/>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149" name="Group 3148">
                  <a:extLst>
                    <a:ext uri="{FF2B5EF4-FFF2-40B4-BE49-F238E27FC236}">
                      <a16:creationId xmlns:a16="http://schemas.microsoft.com/office/drawing/2014/main" id="{B5D8FA0D-2DEF-072D-5D1B-4A0731580A36}"/>
                    </a:ext>
                  </a:extLst>
                </p:cNvPr>
                <p:cNvGrpSpPr/>
                <p:nvPr/>
              </p:nvGrpSpPr>
              <p:grpSpPr>
                <a:xfrm>
                  <a:off x="2805839" y="7448937"/>
                  <a:ext cx="132598" cy="205536"/>
                  <a:chOff x="2577239" y="7315587"/>
                  <a:chExt cx="132598" cy="205536"/>
                </a:xfrm>
              </p:grpSpPr>
              <p:grpSp>
                <p:nvGrpSpPr>
                  <p:cNvPr id="3150" name="Group 3149">
                    <a:extLst>
                      <a:ext uri="{FF2B5EF4-FFF2-40B4-BE49-F238E27FC236}">
                        <a16:creationId xmlns:a16="http://schemas.microsoft.com/office/drawing/2014/main" id="{858CA146-E24E-9451-D2F6-7B7765549D3C}"/>
                      </a:ext>
                    </a:extLst>
                  </p:cNvPr>
                  <p:cNvGrpSpPr/>
                  <p:nvPr/>
                </p:nvGrpSpPr>
                <p:grpSpPr>
                  <a:xfrm>
                    <a:off x="2577239" y="7315587"/>
                    <a:ext cx="59573" cy="100761"/>
                    <a:chOff x="2577239" y="7315587"/>
                    <a:chExt cx="59573" cy="100761"/>
                  </a:xfrm>
                </p:grpSpPr>
                <p:sp>
                  <p:nvSpPr>
                    <p:cNvPr id="3166" name="Oval 3165">
                      <a:extLst>
                        <a:ext uri="{FF2B5EF4-FFF2-40B4-BE49-F238E27FC236}">
                          <a16:creationId xmlns:a16="http://schemas.microsoft.com/office/drawing/2014/main" id="{E07E0EB3-1873-7A6B-166C-47629C23D92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167" name="Group 3166">
                      <a:extLst>
                        <a:ext uri="{FF2B5EF4-FFF2-40B4-BE49-F238E27FC236}">
                          <a16:creationId xmlns:a16="http://schemas.microsoft.com/office/drawing/2014/main" id="{B23CB8B8-C742-A583-FB09-B2149263959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168" name="Straight Connector 3167">
                        <a:extLst>
                          <a:ext uri="{FF2B5EF4-FFF2-40B4-BE49-F238E27FC236}">
                            <a16:creationId xmlns:a16="http://schemas.microsoft.com/office/drawing/2014/main" id="{DCA6F604-451F-47C6-A22A-6481289AA64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69" name="Straight Connector 3168">
                        <a:extLst>
                          <a:ext uri="{FF2B5EF4-FFF2-40B4-BE49-F238E27FC236}">
                            <a16:creationId xmlns:a16="http://schemas.microsoft.com/office/drawing/2014/main" id="{AC56BC1D-8B55-7E3D-DCFE-3E65D5ACB40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51" name="Group 3150">
                    <a:extLst>
                      <a:ext uri="{FF2B5EF4-FFF2-40B4-BE49-F238E27FC236}">
                        <a16:creationId xmlns:a16="http://schemas.microsoft.com/office/drawing/2014/main" id="{B30DF951-849A-E4C7-EDFE-F82BD69D8DFA}"/>
                      </a:ext>
                    </a:extLst>
                  </p:cNvPr>
                  <p:cNvGrpSpPr/>
                  <p:nvPr/>
                </p:nvGrpSpPr>
                <p:grpSpPr>
                  <a:xfrm>
                    <a:off x="2650264" y="7315587"/>
                    <a:ext cx="59573" cy="100761"/>
                    <a:chOff x="2735989" y="7315587"/>
                    <a:chExt cx="59573" cy="100761"/>
                  </a:xfrm>
                </p:grpSpPr>
                <p:grpSp>
                  <p:nvGrpSpPr>
                    <p:cNvPr id="3162" name="Group 3161">
                      <a:extLst>
                        <a:ext uri="{FF2B5EF4-FFF2-40B4-BE49-F238E27FC236}">
                          <a16:creationId xmlns:a16="http://schemas.microsoft.com/office/drawing/2014/main" id="{5EAB88A5-DE8E-F662-3344-381098ADB3B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64" name="Straight Connector 3163">
                        <a:extLst>
                          <a:ext uri="{FF2B5EF4-FFF2-40B4-BE49-F238E27FC236}">
                            <a16:creationId xmlns:a16="http://schemas.microsoft.com/office/drawing/2014/main" id="{177E0462-3976-C883-FDF1-5E15ACDF286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65" name="Straight Connector 3164">
                        <a:extLst>
                          <a:ext uri="{FF2B5EF4-FFF2-40B4-BE49-F238E27FC236}">
                            <a16:creationId xmlns:a16="http://schemas.microsoft.com/office/drawing/2014/main" id="{E1326EBC-D837-BDD3-8470-7B03ED662DE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63" name="Oval 3162">
                      <a:extLst>
                        <a:ext uri="{FF2B5EF4-FFF2-40B4-BE49-F238E27FC236}">
                          <a16:creationId xmlns:a16="http://schemas.microsoft.com/office/drawing/2014/main" id="{6E14D12E-A567-9BA3-8AA4-CA2FFBE0631F}"/>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152" name="Group 3151">
                    <a:extLst>
                      <a:ext uri="{FF2B5EF4-FFF2-40B4-BE49-F238E27FC236}">
                        <a16:creationId xmlns:a16="http://schemas.microsoft.com/office/drawing/2014/main" id="{8CC2112E-E5A9-F45B-A027-3E35AF0DD5C8}"/>
                      </a:ext>
                    </a:extLst>
                  </p:cNvPr>
                  <p:cNvGrpSpPr/>
                  <p:nvPr/>
                </p:nvGrpSpPr>
                <p:grpSpPr>
                  <a:xfrm rot="10800000">
                    <a:off x="2577239" y="7420362"/>
                    <a:ext cx="59573" cy="100761"/>
                    <a:chOff x="2577239" y="7315587"/>
                    <a:chExt cx="59573" cy="100761"/>
                  </a:xfrm>
                </p:grpSpPr>
                <p:sp>
                  <p:nvSpPr>
                    <p:cNvPr id="3158" name="Oval 3157">
                      <a:extLst>
                        <a:ext uri="{FF2B5EF4-FFF2-40B4-BE49-F238E27FC236}">
                          <a16:creationId xmlns:a16="http://schemas.microsoft.com/office/drawing/2014/main" id="{104F4028-161B-C01C-2DAC-04E0A2E8C237}"/>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159" name="Group 3158">
                      <a:extLst>
                        <a:ext uri="{FF2B5EF4-FFF2-40B4-BE49-F238E27FC236}">
                          <a16:creationId xmlns:a16="http://schemas.microsoft.com/office/drawing/2014/main" id="{06F63C39-2C7E-DDF2-D006-97618286B29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160" name="Straight Connector 3159">
                        <a:extLst>
                          <a:ext uri="{FF2B5EF4-FFF2-40B4-BE49-F238E27FC236}">
                            <a16:creationId xmlns:a16="http://schemas.microsoft.com/office/drawing/2014/main" id="{4FE1F4C4-9B0B-7E42-0D45-44A61707834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61" name="Straight Connector 3160">
                        <a:extLst>
                          <a:ext uri="{FF2B5EF4-FFF2-40B4-BE49-F238E27FC236}">
                            <a16:creationId xmlns:a16="http://schemas.microsoft.com/office/drawing/2014/main" id="{A0887DA9-286F-8614-E619-83C56AD955A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53" name="Group 3152">
                    <a:extLst>
                      <a:ext uri="{FF2B5EF4-FFF2-40B4-BE49-F238E27FC236}">
                        <a16:creationId xmlns:a16="http://schemas.microsoft.com/office/drawing/2014/main" id="{866FCB82-AB8B-30F9-1401-8B2DAE6AC7EF}"/>
                      </a:ext>
                    </a:extLst>
                  </p:cNvPr>
                  <p:cNvGrpSpPr/>
                  <p:nvPr/>
                </p:nvGrpSpPr>
                <p:grpSpPr>
                  <a:xfrm rot="10800000">
                    <a:off x="2650264" y="7420362"/>
                    <a:ext cx="59573" cy="100761"/>
                    <a:chOff x="2735989" y="7315587"/>
                    <a:chExt cx="59573" cy="100761"/>
                  </a:xfrm>
                </p:grpSpPr>
                <p:grpSp>
                  <p:nvGrpSpPr>
                    <p:cNvPr id="3154" name="Group 3153">
                      <a:extLst>
                        <a:ext uri="{FF2B5EF4-FFF2-40B4-BE49-F238E27FC236}">
                          <a16:creationId xmlns:a16="http://schemas.microsoft.com/office/drawing/2014/main" id="{78641493-96DE-1893-25BE-D807A0D0FC1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56" name="Straight Connector 3155">
                        <a:extLst>
                          <a:ext uri="{FF2B5EF4-FFF2-40B4-BE49-F238E27FC236}">
                            <a16:creationId xmlns:a16="http://schemas.microsoft.com/office/drawing/2014/main" id="{8C2FD853-4036-C0C3-9F64-0CC0D16DD09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57" name="Straight Connector 3156">
                        <a:extLst>
                          <a:ext uri="{FF2B5EF4-FFF2-40B4-BE49-F238E27FC236}">
                            <a16:creationId xmlns:a16="http://schemas.microsoft.com/office/drawing/2014/main" id="{A4C0345E-ADFB-B728-5D9E-3C0410262A6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55" name="Oval 3154">
                      <a:extLst>
                        <a:ext uri="{FF2B5EF4-FFF2-40B4-BE49-F238E27FC236}">
                          <a16:creationId xmlns:a16="http://schemas.microsoft.com/office/drawing/2014/main" id="{59BAC4D2-C292-DBD4-19BD-D3B99755AD3F}"/>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170" name="Group 3169">
                  <a:extLst>
                    <a:ext uri="{FF2B5EF4-FFF2-40B4-BE49-F238E27FC236}">
                      <a16:creationId xmlns:a16="http://schemas.microsoft.com/office/drawing/2014/main" id="{03FFF742-4620-CC5A-196F-149F2C8B6479}"/>
                    </a:ext>
                  </a:extLst>
                </p:cNvPr>
                <p:cNvGrpSpPr/>
                <p:nvPr/>
              </p:nvGrpSpPr>
              <p:grpSpPr>
                <a:xfrm>
                  <a:off x="2958239" y="7448937"/>
                  <a:ext cx="132598" cy="205536"/>
                  <a:chOff x="2577239" y="7315587"/>
                  <a:chExt cx="132598" cy="205536"/>
                </a:xfrm>
              </p:grpSpPr>
              <p:grpSp>
                <p:nvGrpSpPr>
                  <p:cNvPr id="3171" name="Group 3170">
                    <a:extLst>
                      <a:ext uri="{FF2B5EF4-FFF2-40B4-BE49-F238E27FC236}">
                        <a16:creationId xmlns:a16="http://schemas.microsoft.com/office/drawing/2014/main" id="{60983E97-E043-661C-3B34-20791F35FBEE}"/>
                      </a:ext>
                    </a:extLst>
                  </p:cNvPr>
                  <p:cNvGrpSpPr/>
                  <p:nvPr/>
                </p:nvGrpSpPr>
                <p:grpSpPr>
                  <a:xfrm>
                    <a:off x="2577239" y="7315587"/>
                    <a:ext cx="59573" cy="100761"/>
                    <a:chOff x="2577239" y="7315587"/>
                    <a:chExt cx="59573" cy="100761"/>
                  </a:xfrm>
                </p:grpSpPr>
                <p:sp>
                  <p:nvSpPr>
                    <p:cNvPr id="3187" name="Oval 3186">
                      <a:extLst>
                        <a:ext uri="{FF2B5EF4-FFF2-40B4-BE49-F238E27FC236}">
                          <a16:creationId xmlns:a16="http://schemas.microsoft.com/office/drawing/2014/main" id="{5D747FB3-47F0-AFF2-0229-1F8300D5F2A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188" name="Group 3187">
                      <a:extLst>
                        <a:ext uri="{FF2B5EF4-FFF2-40B4-BE49-F238E27FC236}">
                          <a16:creationId xmlns:a16="http://schemas.microsoft.com/office/drawing/2014/main" id="{612947A1-3DEF-A05E-FFDD-2AC84E4053E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189" name="Straight Connector 3188">
                        <a:extLst>
                          <a:ext uri="{FF2B5EF4-FFF2-40B4-BE49-F238E27FC236}">
                            <a16:creationId xmlns:a16="http://schemas.microsoft.com/office/drawing/2014/main" id="{AAB11DCA-DA10-6910-82BB-B91F81CEC86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90" name="Straight Connector 3189">
                        <a:extLst>
                          <a:ext uri="{FF2B5EF4-FFF2-40B4-BE49-F238E27FC236}">
                            <a16:creationId xmlns:a16="http://schemas.microsoft.com/office/drawing/2014/main" id="{55416576-7CCB-BD63-B525-488109F9D2B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72" name="Group 3171">
                    <a:extLst>
                      <a:ext uri="{FF2B5EF4-FFF2-40B4-BE49-F238E27FC236}">
                        <a16:creationId xmlns:a16="http://schemas.microsoft.com/office/drawing/2014/main" id="{C97925CD-BF36-C4A6-D553-4D166780ADBF}"/>
                      </a:ext>
                    </a:extLst>
                  </p:cNvPr>
                  <p:cNvGrpSpPr/>
                  <p:nvPr/>
                </p:nvGrpSpPr>
                <p:grpSpPr>
                  <a:xfrm>
                    <a:off x="2650264" y="7315587"/>
                    <a:ext cx="59573" cy="100761"/>
                    <a:chOff x="2735989" y="7315587"/>
                    <a:chExt cx="59573" cy="100761"/>
                  </a:xfrm>
                </p:grpSpPr>
                <p:grpSp>
                  <p:nvGrpSpPr>
                    <p:cNvPr id="3183" name="Group 3182">
                      <a:extLst>
                        <a:ext uri="{FF2B5EF4-FFF2-40B4-BE49-F238E27FC236}">
                          <a16:creationId xmlns:a16="http://schemas.microsoft.com/office/drawing/2014/main" id="{4D58D580-46D1-3EB1-7D68-F17D243442A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85" name="Straight Connector 3184">
                        <a:extLst>
                          <a:ext uri="{FF2B5EF4-FFF2-40B4-BE49-F238E27FC236}">
                            <a16:creationId xmlns:a16="http://schemas.microsoft.com/office/drawing/2014/main" id="{9E9F291C-2455-EE72-6CE7-B9009B535CB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86" name="Straight Connector 3185">
                        <a:extLst>
                          <a:ext uri="{FF2B5EF4-FFF2-40B4-BE49-F238E27FC236}">
                            <a16:creationId xmlns:a16="http://schemas.microsoft.com/office/drawing/2014/main" id="{0FAEF219-679E-ADC6-8AAB-90E4F847A47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84" name="Oval 3183">
                      <a:extLst>
                        <a:ext uri="{FF2B5EF4-FFF2-40B4-BE49-F238E27FC236}">
                          <a16:creationId xmlns:a16="http://schemas.microsoft.com/office/drawing/2014/main" id="{775D4444-A273-384C-7174-3BF4D55340A2}"/>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173" name="Group 3172">
                    <a:extLst>
                      <a:ext uri="{FF2B5EF4-FFF2-40B4-BE49-F238E27FC236}">
                        <a16:creationId xmlns:a16="http://schemas.microsoft.com/office/drawing/2014/main" id="{D10AE23F-0873-BDF1-DF1D-BE67D7258F2D}"/>
                      </a:ext>
                    </a:extLst>
                  </p:cNvPr>
                  <p:cNvGrpSpPr/>
                  <p:nvPr/>
                </p:nvGrpSpPr>
                <p:grpSpPr>
                  <a:xfrm rot="10800000">
                    <a:off x="2577239" y="7420362"/>
                    <a:ext cx="59573" cy="100761"/>
                    <a:chOff x="2577239" y="7315587"/>
                    <a:chExt cx="59573" cy="100761"/>
                  </a:xfrm>
                </p:grpSpPr>
                <p:sp>
                  <p:nvSpPr>
                    <p:cNvPr id="3179" name="Oval 3178">
                      <a:extLst>
                        <a:ext uri="{FF2B5EF4-FFF2-40B4-BE49-F238E27FC236}">
                          <a16:creationId xmlns:a16="http://schemas.microsoft.com/office/drawing/2014/main" id="{5C99B408-D259-5FE7-6C6D-BC4B0536B29E}"/>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180" name="Group 3179">
                      <a:extLst>
                        <a:ext uri="{FF2B5EF4-FFF2-40B4-BE49-F238E27FC236}">
                          <a16:creationId xmlns:a16="http://schemas.microsoft.com/office/drawing/2014/main" id="{A83ECC85-7264-9F71-2089-A359B2A244E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181" name="Straight Connector 3180">
                        <a:extLst>
                          <a:ext uri="{FF2B5EF4-FFF2-40B4-BE49-F238E27FC236}">
                            <a16:creationId xmlns:a16="http://schemas.microsoft.com/office/drawing/2014/main" id="{6D0779CF-1147-0BAE-F486-AD47DE170E5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82" name="Straight Connector 3181">
                        <a:extLst>
                          <a:ext uri="{FF2B5EF4-FFF2-40B4-BE49-F238E27FC236}">
                            <a16:creationId xmlns:a16="http://schemas.microsoft.com/office/drawing/2014/main" id="{155622BD-4E49-FAA8-4EE3-ABE2FF728C7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74" name="Group 3173">
                    <a:extLst>
                      <a:ext uri="{FF2B5EF4-FFF2-40B4-BE49-F238E27FC236}">
                        <a16:creationId xmlns:a16="http://schemas.microsoft.com/office/drawing/2014/main" id="{AB0D0965-A2BF-C54F-AA08-65C89D247432}"/>
                      </a:ext>
                    </a:extLst>
                  </p:cNvPr>
                  <p:cNvGrpSpPr/>
                  <p:nvPr/>
                </p:nvGrpSpPr>
                <p:grpSpPr>
                  <a:xfrm rot="10800000">
                    <a:off x="2650264" y="7420362"/>
                    <a:ext cx="59573" cy="100761"/>
                    <a:chOff x="2735989" y="7315587"/>
                    <a:chExt cx="59573" cy="100761"/>
                  </a:xfrm>
                </p:grpSpPr>
                <p:grpSp>
                  <p:nvGrpSpPr>
                    <p:cNvPr id="3175" name="Group 3174">
                      <a:extLst>
                        <a:ext uri="{FF2B5EF4-FFF2-40B4-BE49-F238E27FC236}">
                          <a16:creationId xmlns:a16="http://schemas.microsoft.com/office/drawing/2014/main" id="{12A323A5-5EB6-BA2A-BD2E-B744EEA7F01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77" name="Straight Connector 3176">
                        <a:extLst>
                          <a:ext uri="{FF2B5EF4-FFF2-40B4-BE49-F238E27FC236}">
                            <a16:creationId xmlns:a16="http://schemas.microsoft.com/office/drawing/2014/main" id="{9D42B51A-6378-9301-8EFD-FE8FCBB9325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78" name="Straight Connector 3177">
                        <a:extLst>
                          <a:ext uri="{FF2B5EF4-FFF2-40B4-BE49-F238E27FC236}">
                            <a16:creationId xmlns:a16="http://schemas.microsoft.com/office/drawing/2014/main" id="{CD737F39-ABBC-E182-0CB4-65A6D6F9096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76" name="Oval 3175">
                      <a:extLst>
                        <a:ext uri="{FF2B5EF4-FFF2-40B4-BE49-F238E27FC236}">
                          <a16:creationId xmlns:a16="http://schemas.microsoft.com/office/drawing/2014/main" id="{3E6678AD-9C00-823A-BD90-89E1B7E96E8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191" name="Group 3190">
                  <a:extLst>
                    <a:ext uri="{FF2B5EF4-FFF2-40B4-BE49-F238E27FC236}">
                      <a16:creationId xmlns:a16="http://schemas.microsoft.com/office/drawing/2014/main" id="{45D23EB1-8037-D446-FCAA-5E0EBC072DBD}"/>
                    </a:ext>
                  </a:extLst>
                </p:cNvPr>
                <p:cNvGrpSpPr/>
                <p:nvPr/>
              </p:nvGrpSpPr>
              <p:grpSpPr>
                <a:xfrm>
                  <a:off x="3110639" y="7448937"/>
                  <a:ext cx="132598" cy="205536"/>
                  <a:chOff x="2577239" y="7315587"/>
                  <a:chExt cx="132598" cy="205536"/>
                </a:xfrm>
              </p:grpSpPr>
              <p:grpSp>
                <p:nvGrpSpPr>
                  <p:cNvPr id="3192" name="Group 3191">
                    <a:extLst>
                      <a:ext uri="{FF2B5EF4-FFF2-40B4-BE49-F238E27FC236}">
                        <a16:creationId xmlns:a16="http://schemas.microsoft.com/office/drawing/2014/main" id="{CAEF605E-C6D8-EC9B-BA57-307290823332}"/>
                      </a:ext>
                    </a:extLst>
                  </p:cNvPr>
                  <p:cNvGrpSpPr/>
                  <p:nvPr/>
                </p:nvGrpSpPr>
                <p:grpSpPr>
                  <a:xfrm>
                    <a:off x="2577239" y="7315587"/>
                    <a:ext cx="59573" cy="100761"/>
                    <a:chOff x="2577239" y="7315587"/>
                    <a:chExt cx="59573" cy="100761"/>
                  </a:xfrm>
                </p:grpSpPr>
                <p:sp>
                  <p:nvSpPr>
                    <p:cNvPr id="3208" name="Oval 3207">
                      <a:extLst>
                        <a:ext uri="{FF2B5EF4-FFF2-40B4-BE49-F238E27FC236}">
                          <a16:creationId xmlns:a16="http://schemas.microsoft.com/office/drawing/2014/main" id="{C8A1CEA2-6729-EA36-6D5B-031EEF8358A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09" name="Group 3208">
                      <a:extLst>
                        <a:ext uri="{FF2B5EF4-FFF2-40B4-BE49-F238E27FC236}">
                          <a16:creationId xmlns:a16="http://schemas.microsoft.com/office/drawing/2014/main" id="{ADD2A381-80DF-0B57-A8CA-2DFF0E9D5DA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10" name="Straight Connector 3209">
                        <a:extLst>
                          <a:ext uri="{FF2B5EF4-FFF2-40B4-BE49-F238E27FC236}">
                            <a16:creationId xmlns:a16="http://schemas.microsoft.com/office/drawing/2014/main" id="{5C24F846-9C2C-0E65-D92E-B9410F9982E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11" name="Straight Connector 3210">
                        <a:extLst>
                          <a:ext uri="{FF2B5EF4-FFF2-40B4-BE49-F238E27FC236}">
                            <a16:creationId xmlns:a16="http://schemas.microsoft.com/office/drawing/2014/main" id="{30B845A8-C1DA-4071-97F2-C024A5CEADA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93" name="Group 3192">
                    <a:extLst>
                      <a:ext uri="{FF2B5EF4-FFF2-40B4-BE49-F238E27FC236}">
                        <a16:creationId xmlns:a16="http://schemas.microsoft.com/office/drawing/2014/main" id="{C178EC7B-E393-B33D-0918-95333A4D8C4B}"/>
                      </a:ext>
                    </a:extLst>
                  </p:cNvPr>
                  <p:cNvGrpSpPr/>
                  <p:nvPr/>
                </p:nvGrpSpPr>
                <p:grpSpPr>
                  <a:xfrm>
                    <a:off x="2650264" y="7315587"/>
                    <a:ext cx="59573" cy="100761"/>
                    <a:chOff x="2735989" y="7315587"/>
                    <a:chExt cx="59573" cy="100761"/>
                  </a:xfrm>
                </p:grpSpPr>
                <p:grpSp>
                  <p:nvGrpSpPr>
                    <p:cNvPr id="3204" name="Group 3203">
                      <a:extLst>
                        <a:ext uri="{FF2B5EF4-FFF2-40B4-BE49-F238E27FC236}">
                          <a16:creationId xmlns:a16="http://schemas.microsoft.com/office/drawing/2014/main" id="{6436C261-B0F8-8FF9-BF0C-B5B8E65383D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206" name="Straight Connector 3205">
                        <a:extLst>
                          <a:ext uri="{FF2B5EF4-FFF2-40B4-BE49-F238E27FC236}">
                            <a16:creationId xmlns:a16="http://schemas.microsoft.com/office/drawing/2014/main" id="{AD9960E2-995B-8634-CFBC-EC1D0EEA972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07" name="Straight Connector 3206">
                        <a:extLst>
                          <a:ext uri="{FF2B5EF4-FFF2-40B4-BE49-F238E27FC236}">
                            <a16:creationId xmlns:a16="http://schemas.microsoft.com/office/drawing/2014/main" id="{6A34C5F8-3B5D-AA34-560C-921DBDA5D1A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05" name="Oval 3204">
                      <a:extLst>
                        <a:ext uri="{FF2B5EF4-FFF2-40B4-BE49-F238E27FC236}">
                          <a16:creationId xmlns:a16="http://schemas.microsoft.com/office/drawing/2014/main" id="{EF0DF032-625C-DA25-C467-93A9E0CBBBE9}"/>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194" name="Group 3193">
                    <a:extLst>
                      <a:ext uri="{FF2B5EF4-FFF2-40B4-BE49-F238E27FC236}">
                        <a16:creationId xmlns:a16="http://schemas.microsoft.com/office/drawing/2014/main" id="{20472708-699B-80EE-BAD1-D6F3D0B0E13C}"/>
                      </a:ext>
                    </a:extLst>
                  </p:cNvPr>
                  <p:cNvGrpSpPr/>
                  <p:nvPr/>
                </p:nvGrpSpPr>
                <p:grpSpPr>
                  <a:xfrm rot="10800000">
                    <a:off x="2577239" y="7420362"/>
                    <a:ext cx="59573" cy="100761"/>
                    <a:chOff x="2577239" y="7315587"/>
                    <a:chExt cx="59573" cy="100761"/>
                  </a:xfrm>
                </p:grpSpPr>
                <p:sp>
                  <p:nvSpPr>
                    <p:cNvPr id="3200" name="Oval 3199">
                      <a:extLst>
                        <a:ext uri="{FF2B5EF4-FFF2-40B4-BE49-F238E27FC236}">
                          <a16:creationId xmlns:a16="http://schemas.microsoft.com/office/drawing/2014/main" id="{36BA4C7F-ADA1-6E0B-944E-BE347D3E3D85}"/>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01" name="Group 3200">
                      <a:extLst>
                        <a:ext uri="{FF2B5EF4-FFF2-40B4-BE49-F238E27FC236}">
                          <a16:creationId xmlns:a16="http://schemas.microsoft.com/office/drawing/2014/main" id="{C9FD5436-0D90-4291-D278-2F5B7F2DCC8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02" name="Straight Connector 3201">
                        <a:extLst>
                          <a:ext uri="{FF2B5EF4-FFF2-40B4-BE49-F238E27FC236}">
                            <a16:creationId xmlns:a16="http://schemas.microsoft.com/office/drawing/2014/main" id="{EEBD097E-5A3E-1D80-791B-7B6A7F88DB9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03" name="Straight Connector 3202">
                        <a:extLst>
                          <a:ext uri="{FF2B5EF4-FFF2-40B4-BE49-F238E27FC236}">
                            <a16:creationId xmlns:a16="http://schemas.microsoft.com/office/drawing/2014/main" id="{3C569FD4-E893-DF8A-A643-53C3D5FD3A6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195" name="Group 3194">
                    <a:extLst>
                      <a:ext uri="{FF2B5EF4-FFF2-40B4-BE49-F238E27FC236}">
                        <a16:creationId xmlns:a16="http://schemas.microsoft.com/office/drawing/2014/main" id="{9A60457F-B7AD-9984-BF3B-9A98FE39E30C}"/>
                      </a:ext>
                    </a:extLst>
                  </p:cNvPr>
                  <p:cNvGrpSpPr/>
                  <p:nvPr/>
                </p:nvGrpSpPr>
                <p:grpSpPr>
                  <a:xfrm rot="10800000">
                    <a:off x="2650264" y="7420362"/>
                    <a:ext cx="59573" cy="100761"/>
                    <a:chOff x="2735989" y="7315587"/>
                    <a:chExt cx="59573" cy="100761"/>
                  </a:xfrm>
                </p:grpSpPr>
                <p:grpSp>
                  <p:nvGrpSpPr>
                    <p:cNvPr id="3196" name="Group 3195">
                      <a:extLst>
                        <a:ext uri="{FF2B5EF4-FFF2-40B4-BE49-F238E27FC236}">
                          <a16:creationId xmlns:a16="http://schemas.microsoft.com/office/drawing/2014/main" id="{74C313F6-4913-865B-77D0-04AF1D785BF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198" name="Straight Connector 3197">
                        <a:extLst>
                          <a:ext uri="{FF2B5EF4-FFF2-40B4-BE49-F238E27FC236}">
                            <a16:creationId xmlns:a16="http://schemas.microsoft.com/office/drawing/2014/main" id="{41B60587-659F-DDDD-EB62-D59EA6E963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99" name="Straight Connector 3198">
                        <a:extLst>
                          <a:ext uri="{FF2B5EF4-FFF2-40B4-BE49-F238E27FC236}">
                            <a16:creationId xmlns:a16="http://schemas.microsoft.com/office/drawing/2014/main" id="{DD3429BA-3C23-26E1-09A5-4507D2B347F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97" name="Oval 3196">
                      <a:extLst>
                        <a:ext uri="{FF2B5EF4-FFF2-40B4-BE49-F238E27FC236}">
                          <a16:creationId xmlns:a16="http://schemas.microsoft.com/office/drawing/2014/main" id="{212E9D43-FD66-2603-F618-2B334EA9A1E5}"/>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212" name="Group 3211">
                  <a:extLst>
                    <a:ext uri="{FF2B5EF4-FFF2-40B4-BE49-F238E27FC236}">
                      <a16:creationId xmlns:a16="http://schemas.microsoft.com/office/drawing/2014/main" id="{E68046E9-93D4-3F18-5564-F701B908DEEC}"/>
                    </a:ext>
                  </a:extLst>
                </p:cNvPr>
                <p:cNvGrpSpPr/>
                <p:nvPr/>
              </p:nvGrpSpPr>
              <p:grpSpPr>
                <a:xfrm>
                  <a:off x="3263039" y="7448937"/>
                  <a:ext cx="132598" cy="205536"/>
                  <a:chOff x="2577239" y="7315587"/>
                  <a:chExt cx="132598" cy="205536"/>
                </a:xfrm>
              </p:grpSpPr>
              <p:grpSp>
                <p:nvGrpSpPr>
                  <p:cNvPr id="3213" name="Group 3212">
                    <a:extLst>
                      <a:ext uri="{FF2B5EF4-FFF2-40B4-BE49-F238E27FC236}">
                        <a16:creationId xmlns:a16="http://schemas.microsoft.com/office/drawing/2014/main" id="{4105B42E-363F-2882-A685-C431827A8023}"/>
                      </a:ext>
                    </a:extLst>
                  </p:cNvPr>
                  <p:cNvGrpSpPr/>
                  <p:nvPr/>
                </p:nvGrpSpPr>
                <p:grpSpPr>
                  <a:xfrm>
                    <a:off x="2577239" y="7315587"/>
                    <a:ext cx="59573" cy="100761"/>
                    <a:chOff x="2577239" y="7315587"/>
                    <a:chExt cx="59573" cy="100761"/>
                  </a:xfrm>
                </p:grpSpPr>
                <p:sp>
                  <p:nvSpPr>
                    <p:cNvPr id="3229" name="Oval 3228">
                      <a:extLst>
                        <a:ext uri="{FF2B5EF4-FFF2-40B4-BE49-F238E27FC236}">
                          <a16:creationId xmlns:a16="http://schemas.microsoft.com/office/drawing/2014/main" id="{31EB12C7-0E17-7DB9-C439-10EAB26F14B5}"/>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30" name="Group 3229">
                      <a:extLst>
                        <a:ext uri="{FF2B5EF4-FFF2-40B4-BE49-F238E27FC236}">
                          <a16:creationId xmlns:a16="http://schemas.microsoft.com/office/drawing/2014/main" id="{B23EB862-4E43-A5B0-AA22-B3D8B61A1E8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31" name="Straight Connector 3230">
                        <a:extLst>
                          <a:ext uri="{FF2B5EF4-FFF2-40B4-BE49-F238E27FC236}">
                            <a16:creationId xmlns:a16="http://schemas.microsoft.com/office/drawing/2014/main" id="{CB245D2F-5536-96C9-9736-5690712CF10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32" name="Straight Connector 3231">
                        <a:extLst>
                          <a:ext uri="{FF2B5EF4-FFF2-40B4-BE49-F238E27FC236}">
                            <a16:creationId xmlns:a16="http://schemas.microsoft.com/office/drawing/2014/main" id="{E7071F93-9053-F6D0-9985-0F4CB8A0D0C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214" name="Group 3213">
                    <a:extLst>
                      <a:ext uri="{FF2B5EF4-FFF2-40B4-BE49-F238E27FC236}">
                        <a16:creationId xmlns:a16="http://schemas.microsoft.com/office/drawing/2014/main" id="{CF6D269A-64C7-8EE4-E2EA-CA500BC450F5}"/>
                      </a:ext>
                    </a:extLst>
                  </p:cNvPr>
                  <p:cNvGrpSpPr/>
                  <p:nvPr/>
                </p:nvGrpSpPr>
                <p:grpSpPr>
                  <a:xfrm>
                    <a:off x="2650264" y="7315587"/>
                    <a:ext cx="59573" cy="100761"/>
                    <a:chOff x="2735989" y="7315587"/>
                    <a:chExt cx="59573" cy="100761"/>
                  </a:xfrm>
                </p:grpSpPr>
                <p:grpSp>
                  <p:nvGrpSpPr>
                    <p:cNvPr id="3225" name="Group 3224">
                      <a:extLst>
                        <a:ext uri="{FF2B5EF4-FFF2-40B4-BE49-F238E27FC236}">
                          <a16:creationId xmlns:a16="http://schemas.microsoft.com/office/drawing/2014/main" id="{BF926C2D-DE15-DA16-AE8B-91B13EB53BF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227" name="Straight Connector 3226">
                        <a:extLst>
                          <a:ext uri="{FF2B5EF4-FFF2-40B4-BE49-F238E27FC236}">
                            <a16:creationId xmlns:a16="http://schemas.microsoft.com/office/drawing/2014/main" id="{CEC17519-1E40-951E-C20C-4420928E209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28" name="Straight Connector 3227">
                        <a:extLst>
                          <a:ext uri="{FF2B5EF4-FFF2-40B4-BE49-F238E27FC236}">
                            <a16:creationId xmlns:a16="http://schemas.microsoft.com/office/drawing/2014/main" id="{BEF842F8-9361-B99A-2E4D-91D7BB18CC5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26" name="Oval 3225">
                      <a:extLst>
                        <a:ext uri="{FF2B5EF4-FFF2-40B4-BE49-F238E27FC236}">
                          <a16:creationId xmlns:a16="http://schemas.microsoft.com/office/drawing/2014/main" id="{590440B6-2E27-01FD-FD8C-6EDC3E7C26BF}"/>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215" name="Group 3214">
                    <a:extLst>
                      <a:ext uri="{FF2B5EF4-FFF2-40B4-BE49-F238E27FC236}">
                        <a16:creationId xmlns:a16="http://schemas.microsoft.com/office/drawing/2014/main" id="{C96D0D20-5E61-B6C3-9C99-CE1D62DAB511}"/>
                      </a:ext>
                    </a:extLst>
                  </p:cNvPr>
                  <p:cNvGrpSpPr/>
                  <p:nvPr/>
                </p:nvGrpSpPr>
                <p:grpSpPr>
                  <a:xfrm rot="10800000">
                    <a:off x="2577239" y="7420362"/>
                    <a:ext cx="59573" cy="100761"/>
                    <a:chOff x="2577239" y="7315587"/>
                    <a:chExt cx="59573" cy="100761"/>
                  </a:xfrm>
                </p:grpSpPr>
                <p:sp>
                  <p:nvSpPr>
                    <p:cNvPr id="3221" name="Oval 3220">
                      <a:extLst>
                        <a:ext uri="{FF2B5EF4-FFF2-40B4-BE49-F238E27FC236}">
                          <a16:creationId xmlns:a16="http://schemas.microsoft.com/office/drawing/2014/main" id="{B26C265F-38A3-F030-6FD6-C5C6D1EB4247}"/>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22" name="Group 3221">
                      <a:extLst>
                        <a:ext uri="{FF2B5EF4-FFF2-40B4-BE49-F238E27FC236}">
                          <a16:creationId xmlns:a16="http://schemas.microsoft.com/office/drawing/2014/main" id="{877FE91C-E03B-B624-7A67-722375B4AAB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23" name="Straight Connector 3222">
                        <a:extLst>
                          <a:ext uri="{FF2B5EF4-FFF2-40B4-BE49-F238E27FC236}">
                            <a16:creationId xmlns:a16="http://schemas.microsoft.com/office/drawing/2014/main" id="{66AFAB0F-28AD-B81E-DCE4-3599C6D1A73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24" name="Straight Connector 3223">
                        <a:extLst>
                          <a:ext uri="{FF2B5EF4-FFF2-40B4-BE49-F238E27FC236}">
                            <a16:creationId xmlns:a16="http://schemas.microsoft.com/office/drawing/2014/main" id="{4272213C-D0C0-96F7-8F67-BDC8552B165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216" name="Group 3215">
                    <a:extLst>
                      <a:ext uri="{FF2B5EF4-FFF2-40B4-BE49-F238E27FC236}">
                        <a16:creationId xmlns:a16="http://schemas.microsoft.com/office/drawing/2014/main" id="{F52E9F66-7465-A646-E9A1-5277CC3FE90E}"/>
                      </a:ext>
                    </a:extLst>
                  </p:cNvPr>
                  <p:cNvGrpSpPr/>
                  <p:nvPr/>
                </p:nvGrpSpPr>
                <p:grpSpPr>
                  <a:xfrm rot="10800000">
                    <a:off x="2650264" y="7420362"/>
                    <a:ext cx="59573" cy="100761"/>
                    <a:chOff x="2735989" y="7315587"/>
                    <a:chExt cx="59573" cy="100761"/>
                  </a:xfrm>
                </p:grpSpPr>
                <p:grpSp>
                  <p:nvGrpSpPr>
                    <p:cNvPr id="3217" name="Group 3216">
                      <a:extLst>
                        <a:ext uri="{FF2B5EF4-FFF2-40B4-BE49-F238E27FC236}">
                          <a16:creationId xmlns:a16="http://schemas.microsoft.com/office/drawing/2014/main" id="{26122508-207F-241F-DDF9-D21BD8D268EA}"/>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219" name="Straight Connector 3218">
                        <a:extLst>
                          <a:ext uri="{FF2B5EF4-FFF2-40B4-BE49-F238E27FC236}">
                            <a16:creationId xmlns:a16="http://schemas.microsoft.com/office/drawing/2014/main" id="{263FC6B7-2BFF-AB13-CD39-1837B924D64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20" name="Straight Connector 3219">
                        <a:extLst>
                          <a:ext uri="{FF2B5EF4-FFF2-40B4-BE49-F238E27FC236}">
                            <a16:creationId xmlns:a16="http://schemas.microsoft.com/office/drawing/2014/main" id="{8B1E5E23-1FE5-9F65-0005-4D42CBCDC6B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18" name="Oval 3217">
                      <a:extLst>
                        <a:ext uri="{FF2B5EF4-FFF2-40B4-BE49-F238E27FC236}">
                          <a16:creationId xmlns:a16="http://schemas.microsoft.com/office/drawing/2014/main" id="{F2A5B8A3-A837-FA57-69DE-530D0DB00D1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233" name="Group 3232">
                  <a:extLst>
                    <a:ext uri="{FF2B5EF4-FFF2-40B4-BE49-F238E27FC236}">
                      <a16:creationId xmlns:a16="http://schemas.microsoft.com/office/drawing/2014/main" id="{825A2F28-03FE-DA31-C2D8-BA6B4F4D0D4E}"/>
                    </a:ext>
                  </a:extLst>
                </p:cNvPr>
                <p:cNvGrpSpPr/>
                <p:nvPr/>
              </p:nvGrpSpPr>
              <p:grpSpPr>
                <a:xfrm>
                  <a:off x="3415439" y="7448937"/>
                  <a:ext cx="132598" cy="205536"/>
                  <a:chOff x="2577239" y="7315587"/>
                  <a:chExt cx="132598" cy="205536"/>
                </a:xfrm>
              </p:grpSpPr>
              <p:grpSp>
                <p:nvGrpSpPr>
                  <p:cNvPr id="3234" name="Group 3233">
                    <a:extLst>
                      <a:ext uri="{FF2B5EF4-FFF2-40B4-BE49-F238E27FC236}">
                        <a16:creationId xmlns:a16="http://schemas.microsoft.com/office/drawing/2014/main" id="{8A8EE1F7-75DE-3032-A8B0-7C01CF31DF5D}"/>
                      </a:ext>
                    </a:extLst>
                  </p:cNvPr>
                  <p:cNvGrpSpPr/>
                  <p:nvPr/>
                </p:nvGrpSpPr>
                <p:grpSpPr>
                  <a:xfrm>
                    <a:off x="2577239" y="7315587"/>
                    <a:ext cx="59573" cy="100761"/>
                    <a:chOff x="2577239" y="7315587"/>
                    <a:chExt cx="59573" cy="100761"/>
                  </a:xfrm>
                </p:grpSpPr>
                <p:sp>
                  <p:nvSpPr>
                    <p:cNvPr id="3250" name="Oval 3249">
                      <a:extLst>
                        <a:ext uri="{FF2B5EF4-FFF2-40B4-BE49-F238E27FC236}">
                          <a16:creationId xmlns:a16="http://schemas.microsoft.com/office/drawing/2014/main" id="{AE1F249D-3283-3D84-4EE0-7E267E1A61E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51" name="Group 3250">
                      <a:extLst>
                        <a:ext uri="{FF2B5EF4-FFF2-40B4-BE49-F238E27FC236}">
                          <a16:creationId xmlns:a16="http://schemas.microsoft.com/office/drawing/2014/main" id="{F7744E76-2816-831E-1A2E-F3A6FD68AEA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52" name="Straight Connector 3251">
                        <a:extLst>
                          <a:ext uri="{FF2B5EF4-FFF2-40B4-BE49-F238E27FC236}">
                            <a16:creationId xmlns:a16="http://schemas.microsoft.com/office/drawing/2014/main" id="{654030DD-7843-C412-C51A-278BF1E1F4D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53" name="Straight Connector 3252">
                        <a:extLst>
                          <a:ext uri="{FF2B5EF4-FFF2-40B4-BE49-F238E27FC236}">
                            <a16:creationId xmlns:a16="http://schemas.microsoft.com/office/drawing/2014/main" id="{7B9FAE15-BB15-1795-EEA0-4D9BBAC2E58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235" name="Group 3234">
                    <a:extLst>
                      <a:ext uri="{FF2B5EF4-FFF2-40B4-BE49-F238E27FC236}">
                        <a16:creationId xmlns:a16="http://schemas.microsoft.com/office/drawing/2014/main" id="{845314AD-0515-09AC-17C9-4AB40CA7C7CC}"/>
                      </a:ext>
                    </a:extLst>
                  </p:cNvPr>
                  <p:cNvGrpSpPr/>
                  <p:nvPr/>
                </p:nvGrpSpPr>
                <p:grpSpPr>
                  <a:xfrm>
                    <a:off x="2650264" y="7315587"/>
                    <a:ext cx="59573" cy="100761"/>
                    <a:chOff x="2735989" y="7315587"/>
                    <a:chExt cx="59573" cy="100761"/>
                  </a:xfrm>
                </p:grpSpPr>
                <p:grpSp>
                  <p:nvGrpSpPr>
                    <p:cNvPr id="3246" name="Group 3245">
                      <a:extLst>
                        <a:ext uri="{FF2B5EF4-FFF2-40B4-BE49-F238E27FC236}">
                          <a16:creationId xmlns:a16="http://schemas.microsoft.com/office/drawing/2014/main" id="{0AF70CBF-125B-CA42-79E9-26D7DFEC5FD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248" name="Straight Connector 3247">
                        <a:extLst>
                          <a:ext uri="{FF2B5EF4-FFF2-40B4-BE49-F238E27FC236}">
                            <a16:creationId xmlns:a16="http://schemas.microsoft.com/office/drawing/2014/main" id="{5CBAC3E9-7302-E9D2-A840-D4F8F85C6DA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49" name="Straight Connector 3248">
                        <a:extLst>
                          <a:ext uri="{FF2B5EF4-FFF2-40B4-BE49-F238E27FC236}">
                            <a16:creationId xmlns:a16="http://schemas.microsoft.com/office/drawing/2014/main" id="{F2AE149C-E87C-0EE9-5EBF-D8BAED9D1F8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47" name="Oval 3246">
                      <a:extLst>
                        <a:ext uri="{FF2B5EF4-FFF2-40B4-BE49-F238E27FC236}">
                          <a16:creationId xmlns:a16="http://schemas.microsoft.com/office/drawing/2014/main" id="{9D647040-078A-A830-2DBE-ABB94B4DA7C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236" name="Group 3235">
                    <a:extLst>
                      <a:ext uri="{FF2B5EF4-FFF2-40B4-BE49-F238E27FC236}">
                        <a16:creationId xmlns:a16="http://schemas.microsoft.com/office/drawing/2014/main" id="{E05D563A-4C65-D8CC-5EBE-B938C2ECE01E}"/>
                      </a:ext>
                    </a:extLst>
                  </p:cNvPr>
                  <p:cNvGrpSpPr/>
                  <p:nvPr/>
                </p:nvGrpSpPr>
                <p:grpSpPr>
                  <a:xfrm rot="10800000">
                    <a:off x="2577239" y="7420362"/>
                    <a:ext cx="59573" cy="100761"/>
                    <a:chOff x="2577239" y="7315587"/>
                    <a:chExt cx="59573" cy="100761"/>
                  </a:xfrm>
                </p:grpSpPr>
                <p:sp>
                  <p:nvSpPr>
                    <p:cNvPr id="3242" name="Oval 3241">
                      <a:extLst>
                        <a:ext uri="{FF2B5EF4-FFF2-40B4-BE49-F238E27FC236}">
                          <a16:creationId xmlns:a16="http://schemas.microsoft.com/office/drawing/2014/main" id="{02540CF9-3C66-B39C-7B60-57B799E17164}"/>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43" name="Group 3242">
                      <a:extLst>
                        <a:ext uri="{FF2B5EF4-FFF2-40B4-BE49-F238E27FC236}">
                          <a16:creationId xmlns:a16="http://schemas.microsoft.com/office/drawing/2014/main" id="{F5E66232-69AB-A1CD-604F-D6332422ED4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44" name="Straight Connector 3243">
                        <a:extLst>
                          <a:ext uri="{FF2B5EF4-FFF2-40B4-BE49-F238E27FC236}">
                            <a16:creationId xmlns:a16="http://schemas.microsoft.com/office/drawing/2014/main" id="{71701BD3-02C0-A60F-986F-A96C6126977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45" name="Straight Connector 3244">
                        <a:extLst>
                          <a:ext uri="{FF2B5EF4-FFF2-40B4-BE49-F238E27FC236}">
                            <a16:creationId xmlns:a16="http://schemas.microsoft.com/office/drawing/2014/main" id="{5E6E7735-676F-A4A4-D975-6B1A0336BDD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237" name="Group 3236">
                    <a:extLst>
                      <a:ext uri="{FF2B5EF4-FFF2-40B4-BE49-F238E27FC236}">
                        <a16:creationId xmlns:a16="http://schemas.microsoft.com/office/drawing/2014/main" id="{2CB5B65A-7C68-E636-F0DC-6159CA36C48E}"/>
                      </a:ext>
                    </a:extLst>
                  </p:cNvPr>
                  <p:cNvGrpSpPr/>
                  <p:nvPr/>
                </p:nvGrpSpPr>
                <p:grpSpPr>
                  <a:xfrm rot="10800000">
                    <a:off x="2650264" y="7420362"/>
                    <a:ext cx="59573" cy="100761"/>
                    <a:chOff x="2735989" y="7315587"/>
                    <a:chExt cx="59573" cy="100761"/>
                  </a:xfrm>
                </p:grpSpPr>
                <p:grpSp>
                  <p:nvGrpSpPr>
                    <p:cNvPr id="3238" name="Group 3237">
                      <a:extLst>
                        <a:ext uri="{FF2B5EF4-FFF2-40B4-BE49-F238E27FC236}">
                          <a16:creationId xmlns:a16="http://schemas.microsoft.com/office/drawing/2014/main" id="{4CCFB980-4CFD-D440-5A04-CBFF69093048}"/>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240" name="Straight Connector 3239">
                        <a:extLst>
                          <a:ext uri="{FF2B5EF4-FFF2-40B4-BE49-F238E27FC236}">
                            <a16:creationId xmlns:a16="http://schemas.microsoft.com/office/drawing/2014/main" id="{8E881A68-ADAD-2953-BDEE-B3C5C3E58B6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41" name="Straight Connector 3240">
                        <a:extLst>
                          <a:ext uri="{FF2B5EF4-FFF2-40B4-BE49-F238E27FC236}">
                            <a16:creationId xmlns:a16="http://schemas.microsoft.com/office/drawing/2014/main" id="{CB532D20-DD39-F3AF-3825-3FD228FE8C3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39" name="Oval 3238">
                      <a:extLst>
                        <a:ext uri="{FF2B5EF4-FFF2-40B4-BE49-F238E27FC236}">
                          <a16:creationId xmlns:a16="http://schemas.microsoft.com/office/drawing/2014/main" id="{30FF4502-7BF5-1C15-6752-A7C8476FC14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254" name="Group 3253">
                  <a:extLst>
                    <a:ext uri="{FF2B5EF4-FFF2-40B4-BE49-F238E27FC236}">
                      <a16:creationId xmlns:a16="http://schemas.microsoft.com/office/drawing/2014/main" id="{A896E65F-3E6B-0311-C0A2-EAF8A8C3DCB7}"/>
                    </a:ext>
                  </a:extLst>
                </p:cNvPr>
                <p:cNvGrpSpPr/>
                <p:nvPr/>
              </p:nvGrpSpPr>
              <p:grpSpPr>
                <a:xfrm>
                  <a:off x="3567839" y="7448937"/>
                  <a:ext cx="132598" cy="205536"/>
                  <a:chOff x="2577239" y="7315587"/>
                  <a:chExt cx="132598" cy="205536"/>
                </a:xfrm>
              </p:grpSpPr>
              <p:grpSp>
                <p:nvGrpSpPr>
                  <p:cNvPr id="3255" name="Group 3254">
                    <a:extLst>
                      <a:ext uri="{FF2B5EF4-FFF2-40B4-BE49-F238E27FC236}">
                        <a16:creationId xmlns:a16="http://schemas.microsoft.com/office/drawing/2014/main" id="{511C6694-01D3-27CD-0940-468FD693A5EC}"/>
                      </a:ext>
                    </a:extLst>
                  </p:cNvPr>
                  <p:cNvGrpSpPr/>
                  <p:nvPr/>
                </p:nvGrpSpPr>
                <p:grpSpPr>
                  <a:xfrm>
                    <a:off x="2577239" y="7315587"/>
                    <a:ext cx="59573" cy="100761"/>
                    <a:chOff x="2577239" y="7315587"/>
                    <a:chExt cx="59573" cy="100761"/>
                  </a:xfrm>
                </p:grpSpPr>
                <p:sp>
                  <p:nvSpPr>
                    <p:cNvPr id="3271" name="Oval 3270">
                      <a:extLst>
                        <a:ext uri="{FF2B5EF4-FFF2-40B4-BE49-F238E27FC236}">
                          <a16:creationId xmlns:a16="http://schemas.microsoft.com/office/drawing/2014/main" id="{F4AD736B-C8A9-885B-5F7B-BA8568330C5E}"/>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72" name="Group 3271">
                      <a:extLst>
                        <a:ext uri="{FF2B5EF4-FFF2-40B4-BE49-F238E27FC236}">
                          <a16:creationId xmlns:a16="http://schemas.microsoft.com/office/drawing/2014/main" id="{240EAEBE-3EC9-7884-EC9E-800C41741C2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73" name="Straight Connector 3272">
                        <a:extLst>
                          <a:ext uri="{FF2B5EF4-FFF2-40B4-BE49-F238E27FC236}">
                            <a16:creationId xmlns:a16="http://schemas.microsoft.com/office/drawing/2014/main" id="{0CA6363C-AAA4-A94E-3F30-800BE88BC10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74" name="Straight Connector 3273">
                        <a:extLst>
                          <a:ext uri="{FF2B5EF4-FFF2-40B4-BE49-F238E27FC236}">
                            <a16:creationId xmlns:a16="http://schemas.microsoft.com/office/drawing/2014/main" id="{0A350625-99A0-9A31-FF43-BCE6628C523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256" name="Group 3255">
                    <a:extLst>
                      <a:ext uri="{FF2B5EF4-FFF2-40B4-BE49-F238E27FC236}">
                        <a16:creationId xmlns:a16="http://schemas.microsoft.com/office/drawing/2014/main" id="{5BBFA23E-09F4-75BA-EED6-F494AC2EEA77}"/>
                      </a:ext>
                    </a:extLst>
                  </p:cNvPr>
                  <p:cNvGrpSpPr/>
                  <p:nvPr/>
                </p:nvGrpSpPr>
                <p:grpSpPr>
                  <a:xfrm>
                    <a:off x="2650264" y="7315587"/>
                    <a:ext cx="59573" cy="100761"/>
                    <a:chOff x="2735989" y="7315587"/>
                    <a:chExt cx="59573" cy="100761"/>
                  </a:xfrm>
                </p:grpSpPr>
                <p:grpSp>
                  <p:nvGrpSpPr>
                    <p:cNvPr id="3267" name="Group 3266">
                      <a:extLst>
                        <a:ext uri="{FF2B5EF4-FFF2-40B4-BE49-F238E27FC236}">
                          <a16:creationId xmlns:a16="http://schemas.microsoft.com/office/drawing/2014/main" id="{950CBF38-A22B-DBFF-2675-4E76DA93C4F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269" name="Straight Connector 3268">
                        <a:extLst>
                          <a:ext uri="{FF2B5EF4-FFF2-40B4-BE49-F238E27FC236}">
                            <a16:creationId xmlns:a16="http://schemas.microsoft.com/office/drawing/2014/main" id="{19715988-5E08-99AA-4126-22BB585ECB1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70" name="Straight Connector 3269">
                        <a:extLst>
                          <a:ext uri="{FF2B5EF4-FFF2-40B4-BE49-F238E27FC236}">
                            <a16:creationId xmlns:a16="http://schemas.microsoft.com/office/drawing/2014/main" id="{8633FCB2-42C2-34D0-2FC9-B6C5F40782F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68" name="Oval 3267">
                      <a:extLst>
                        <a:ext uri="{FF2B5EF4-FFF2-40B4-BE49-F238E27FC236}">
                          <a16:creationId xmlns:a16="http://schemas.microsoft.com/office/drawing/2014/main" id="{16F46886-1438-EC01-B59F-A1AF139D36EB}"/>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257" name="Group 3256">
                    <a:extLst>
                      <a:ext uri="{FF2B5EF4-FFF2-40B4-BE49-F238E27FC236}">
                        <a16:creationId xmlns:a16="http://schemas.microsoft.com/office/drawing/2014/main" id="{F3E5042E-2BB6-3229-5F61-19B752A3FA41}"/>
                      </a:ext>
                    </a:extLst>
                  </p:cNvPr>
                  <p:cNvGrpSpPr/>
                  <p:nvPr/>
                </p:nvGrpSpPr>
                <p:grpSpPr>
                  <a:xfrm rot="10800000">
                    <a:off x="2577239" y="7420362"/>
                    <a:ext cx="59573" cy="100761"/>
                    <a:chOff x="2577239" y="7315587"/>
                    <a:chExt cx="59573" cy="100761"/>
                  </a:xfrm>
                </p:grpSpPr>
                <p:sp>
                  <p:nvSpPr>
                    <p:cNvPr id="3263" name="Oval 3262">
                      <a:extLst>
                        <a:ext uri="{FF2B5EF4-FFF2-40B4-BE49-F238E27FC236}">
                          <a16:creationId xmlns:a16="http://schemas.microsoft.com/office/drawing/2014/main" id="{EDCEF950-BEA3-4615-C0A4-D4C96F2141E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64" name="Group 3263">
                      <a:extLst>
                        <a:ext uri="{FF2B5EF4-FFF2-40B4-BE49-F238E27FC236}">
                          <a16:creationId xmlns:a16="http://schemas.microsoft.com/office/drawing/2014/main" id="{9F8D2CB9-B304-EC10-EA74-A428927E34F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65" name="Straight Connector 3264">
                        <a:extLst>
                          <a:ext uri="{FF2B5EF4-FFF2-40B4-BE49-F238E27FC236}">
                            <a16:creationId xmlns:a16="http://schemas.microsoft.com/office/drawing/2014/main" id="{CF36E654-3C3E-DA6D-E8DB-D39C648E3F9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66" name="Straight Connector 3265">
                        <a:extLst>
                          <a:ext uri="{FF2B5EF4-FFF2-40B4-BE49-F238E27FC236}">
                            <a16:creationId xmlns:a16="http://schemas.microsoft.com/office/drawing/2014/main" id="{118D9D1B-DD9C-A5EE-03E7-3A2C5F4B3C6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258" name="Group 3257">
                    <a:extLst>
                      <a:ext uri="{FF2B5EF4-FFF2-40B4-BE49-F238E27FC236}">
                        <a16:creationId xmlns:a16="http://schemas.microsoft.com/office/drawing/2014/main" id="{6B903D2D-E1E0-EE44-28AB-651B11D7DA6C}"/>
                      </a:ext>
                    </a:extLst>
                  </p:cNvPr>
                  <p:cNvGrpSpPr/>
                  <p:nvPr/>
                </p:nvGrpSpPr>
                <p:grpSpPr>
                  <a:xfrm rot="10800000">
                    <a:off x="2650264" y="7420362"/>
                    <a:ext cx="59573" cy="100761"/>
                    <a:chOff x="2735989" y="7315587"/>
                    <a:chExt cx="59573" cy="100761"/>
                  </a:xfrm>
                </p:grpSpPr>
                <p:grpSp>
                  <p:nvGrpSpPr>
                    <p:cNvPr id="3259" name="Group 3258">
                      <a:extLst>
                        <a:ext uri="{FF2B5EF4-FFF2-40B4-BE49-F238E27FC236}">
                          <a16:creationId xmlns:a16="http://schemas.microsoft.com/office/drawing/2014/main" id="{56E750CF-E8A5-A4D9-E6B6-5E9F4F0D67D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261" name="Straight Connector 3260">
                        <a:extLst>
                          <a:ext uri="{FF2B5EF4-FFF2-40B4-BE49-F238E27FC236}">
                            <a16:creationId xmlns:a16="http://schemas.microsoft.com/office/drawing/2014/main" id="{4F9A82F7-1D02-BDBB-AC7A-1DEFE2A88ED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62" name="Straight Connector 3261">
                        <a:extLst>
                          <a:ext uri="{FF2B5EF4-FFF2-40B4-BE49-F238E27FC236}">
                            <a16:creationId xmlns:a16="http://schemas.microsoft.com/office/drawing/2014/main" id="{8DFC13A3-ABE9-64EC-A939-34A9B9250CB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60" name="Oval 3259">
                      <a:extLst>
                        <a:ext uri="{FF2B5EF4-FFF2-40B4-BE49-F238E27FC236}">
                          <a16:creationId xmlns:a16="http://schemas.microsoft.com/office/drawing/2014/main" id="{6579BF58-5EED-916C-EDE7-C508D90CFAF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275" name="Group 3274">
                  <a:extLst>
                    <a:ext uri="{FF2B5EF4-FFF2-40B4-BE49-F238E27FC236}">
                      <a16:creationId xmlns:a16="http://schemas.microsoft.com/office/drawing/2014/main" id="{30275233-C0E5-72EA-5CCC-4550FCC01029}"/>
                    </a:ext>
                  </a:extLst>
                </p:cNvPr>
                <p:cNvGrpSpPr/>
                <p:nvPr/>
              </p:nvGrpSpPr>
              <p:grpSpPr>
                <a:xfrm>
                  <a:off x="3720239" y="7448937"/>
                  <a:ext cx="132598" cy="205536"/>
                  <a:chOff x="2577239" y="7315587"/>
                  <a:chExt cx="132598" cy="205536"/>
                </a:xfrm>
              </p:grpSpPr>
              <p:grpSp>
                <p:nvGrpSpPr>
                  <p:cNvPr id="3276" name="Group 3275">
                    <a:extLst>
                      <a:ext uri="{FF2B5EF4-FFF2-40B4-BE49-F238E27FC236}">
                        <a16:creationId xmlns:a16="http://schemas.microsoft.com/office/drawing/2014/main" id="{0DF0F41C-2A25-1546-3064-6DA467B508A0}"/>
                      </a:ext>
                    </a:extLst>
                  </p:cNvPr>
                  <p:cNvGrpSpPr/>
                  <p:nvPr/>
                </p:nvGrpSpPr>
                <p:grpSpPr>
                  <a:xfrm>
                    <a:off x="2577239" y="7315587"/>
                    <a:ext cx="59573" cy="100761"/>
                    <a:chOff x="2577239" y="7315587"/>
                    <a:chExt cx="59573" cy="100761"/>
                  </a:xfrm>
                </p:grpSpPr>
                <p:sp>
                  <p:nvSpPr>
                    <p:cNvPr id="3292" name="Oval 3291">
                      <a:extLst>
                        <a:ext uri="{FF2B5EF4-FFF2-40B4-BE49-F238E27FC236}">
                          <a16:creationId xmlns:a16="http://schemas.microsoft.com/office/drawing/2014/main" id="{175245AA-BA30-3503-CD21-450651BAA28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93" name="Group 3292">
                      <a:extLst>
                        <a:ext uri="{FF2B5EF4-FFF2-40B4-BE49-F238E27FC236}">
                          <a16:creationId xmlns:a16="http://schemas.microsoft.com/office/drawing/2014/main" id="{0F8C51B4-0E40-63AC-E69B-A6E213425CE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94" name="Straight Connector 3293">
                        <a:extLst>
                          <a:ext uri="{FF2B5EF4-FFF2-40B4-BE49-F238E27FC236}">
                            <a16:creationId xmlns:a16="http://schemas.microsoft.com/office/drawing/2014/main" id="{134BA4E9-8B85-98B6-EF25-C799BDCCD39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95" name="Straight Connector 3294">
                        <a:extLst>
                          <a:ext uri="{FF2B5EF4-FFF2-40B4-BE49-F238E27FC236}">
                            <a16:creationId xmlns:a16="http://schemas.microsoft.com/office/drawing/2014/main" id="{F200724F-156E-6F5C-B21B-5595F1A089C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277" name="Group 3276">
                    <a:extLst>
                      <a:ext uri="{FF2B5EF4-FFF2-40B4-BE49-F238E27FC236}">
                        <a16:creationId xmlns:a16="http://schemas.microsoft.com/office/drawing/2014/main" id="{67FF8143-2066-DE2C-C18F-3BA4B98C6C2B}"/>
                      </a:ext>
                    </a:extLst>
                  </p:cNvPr>
                  <p:cNvGrpSpPr/>
                  <p:nvPr/>
                </p:nvGrpSpPr>
                <p:grpSpPr>
                  <a:xfrm>
                    <a:off x="2650264" y="7315587"/>
                    <a:ext cx="59573" cy="100761"/>
                    <a:chOff x="2735989" y="7315587"/>
                    <a:chExt cx="59573" cy="100761"/>
                  </a:xfrm>
                </p:grpSpPr>
                <p:grpSp>
                  <p:nvGrpSpPr>
                    <p:cNvPr id="3288" name="Group 3287">
                      <a:extLst>
                        <a:ext uri="{FF2B5EF4-FFF2-40B4-BE49-F238E27FC236}">
                          <a16:creationId xmlns:a16="http://schemas.microsoft.com/office/drawing/2014/main" id="{9C3286B4-667C-9021-0A7C-A4DF2FF727D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290" name="Straight Connector 3289">
                        <a:extLst>
                          <a:ext uri="{FF2B5EF4-FFF2-40B4-BE49-F238E27FC236}">
                            <a16:creationId xmlns:a16="http://schemas.microsoft.com/office/drawing/2014/main" id="{A9B82497-6702-2248-6DBC-AD78AF55835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91" name="Straight Connector 3290">
                        <a:extLst>
                          <a:ext uri="{FF2B5EF4-FFF2-40B4-BE49-F238E27FC236}">
                            <a16:creationId xmlns:a16="http://schemas.microsoft.com/office/drawing/2014/main" id="{5FDD5E56-88C6-48B6-4CEE-4B73F3FD7F6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89" name="Oval 3288">
                      <a:extLst>
                        <a:ext uri="{FF2B5EF4-FFF2-40B4-BE49-F238E27FC236}">
                          <a16:creationId xmlns:a16="http://schemas.microsoft.com/office/drawing/2014/main" id="{1245229F-5D68-7343-E871-F23A3753113B}"/>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278" name="Group 3277">
                    <a:extLst>
                      <a:ext uri="{FF2B5EF4-FFF2-40B4-BE49-F238E27FC236}">
                        <a16:creationId xmlns:a16="http://schemas.microsoft.com/office/drawing/2014/main" id="{2AB5F564-79DC-5FA9-B26E-E3EFB14281AA}"/>
                      </a:ext>
                    </a:extLst>
                  </p:cNvPr>
                  <p:cNvGrpSpPr/>
                  <p:nvPr/>
                </p:nvGrpSpPr>
                <p:grpSpPr>
                  <a:xfrm rot="10800000">
                    <a:off x="2577239" y="7420362"/>
                    <a:ext cx="59573" cy="100761"/>
                    <a:chOff x="2577239" y="7315587"/>
                    <a:chExt cx="59573" cy="100761"/>
                  </a:xfrm>
                </p:grpSpPr>
                <p:sp>
                  <p:nvSpPr>
                    <p:cNvPr id="3284" name="Oval 3283">
                      <a:extLst>
                        <a:ext uri="{FF2B5EF4-FFF2-40B4-BE49-F238E27FC236}">
                          <a16:creationId xmlns:a16="http://schemas.microsoft.com/office/drawing/2014/main" id="{95D15A39-184E-C3BB-A838-8DD35C4314A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285" name="Group 3284">
                      <a:extLst>
                        <a:ext uri="{FF2B5EF4-FFF2-40B4-BE49-F238E27FC236}">
                          <a16:creationId xmlns:a16="http://schemas.microsoft.com/office/drawing/2014/main" id="{FCC1DC0C-0909-F2D2-2CEC-A7B9F615FA22}"/>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286" name="Straight Connector 3285">
                        <a:extLst>
                          <a:ext uri="{FF2B5EF4-FFF2-40B4-BE49-F238E27FC236}">
                            <a16:creationId xmlns:a16="http://schemas.microsoft.com/office/drawing/2014/main" id="{ACA2EE94-4C70-9432-D08A-B7011E6ED90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87" name="Straight Connector 3286">
                        <a:extLst>
                          <a:ext uri="{FF2B5EF4-FFF2-40B4-BE49-F238E27FC236}">
                            <a16:creationId xmlns:a16="http://schemas.microsoft.com/office/drawing/2014/main" id="{A0662E90-64E5-9AAF-9B98-B68659EB4EB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279" name="Group 3278">
                    <a:extLst>
                      <a:ext uri="{FF2B5EF4-FFF2-40B4-BE49-F238E27FC236}">
                        <a16:creationId xmlns:a16="http://schemas.microsoft.com/office/drawing/2014/main" id="{93186EC2-18CB-FAD7-75B1-0E2EB64F263E}"/>
                      </a:ext>
                    </a:extLst>
                  </p:cNvPr>
                  <p:cNvGrpSpPr/>
                  <p:nvPr/>
                </p:nvGrpSpPr>
                <p:grpSpPr>
                  <a:xfrm rot="10800000">
                    <a:off x="2650264" y="7420362"/>
                    <a:ext cx="59573" cy="100761"/>
                    <a:chOff x="2735989" y="7315587"/>
                    <a:chExt cx="59573" cy="100761"/>
                  </a:xfrm>
                </p:grpSpPr>
                <p:grpSp>
                  <p:nvGrpSpPr>
                    <p:cNvPr id="3280" name="Group 3279">
                      <a:extLst>
                        <a:ext uri="{FF2B5EF4-FFF2-40B4-BE49-F238E27FC236}">
                          <a16:creationId xmlns:a16="http://schemas.microsoft.com/office/drawing/2014/main" id="{121F37E7-3522-24DC-313B-63359CDC3C5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282" name="Straight Connector 3281">
                        <a:extLst>
                          <a:ext uri="{FF2B5EF4-FFF2-40B4-BE49-F238E27FC236}">
                            <a16:creationId xmlns:a16="http://schemas.microsoft.com/office/drawing/2014/main" id="{154A2BE8-48DC-81EC-57A8-0E2DD48A33D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283" name="Straight Connector 3282">
                        <a:extLst>
                          <a:ext uri="{FF2B5EF4-FFF2-40B4-BE49-F238E27FC236}">
                            <a16:creationId xmlns:a16="http://schemas.microsoft.com/office/drawing/2014/main" id="{718A7680-C033-BC6C-A036-F0644626D7E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81" name="Oval 3280">
                      <a:extLst>
                        <a:ext uri="{FF2B5EF4-FFF2-40B4-BE49-F238E27FC236}">
                          <a16:creationId xmlns:a16="http://schemas.microsoft.com/office/drawing/2014/main" id="{51BA4B82-2B56-7551-03A9-0D8D9709377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grpSp>
            <p:nvGrpSpPr>
              <p:cNvPr id="3297" name="Group 3296">
                <a:extLst>
                  <a:ext uri="{FF2B5EF4-FFF2-40B4-BE49-F238E27FC236}">
                    <a16:creationId xmlns:a16="http://schemas.microsoft.com/office/drawing/2014/main" id="{DCA8BE81-4118-2883-6330-6A87AA63E683}"/>
                  </a:ext>
                </a:extLst>
              </p:cNvPr>
              <p:cNvGrpSpPr/>
              <p:nvPr/>
            </p:nvGrpSpPr>
            <p:grpSpPr>
              <a:xfrm>
                <a:off x="1914112" y="2312493"/>
                <a:ext cx="1656598" cy="205536"/>
                <a:chOff x="2196239" y="7448937"/>
                <a:chExt cx="1656598" cy="205536"/>
              </a:xfrm>
            </p:grpSpPr>
            <p:grpSp>
              <p:nvGrpSpPr>
                <p:cNvPr id="3298" name="Group 3297">
                  <a:extLst>
                    <a:ext uri="{FF2B5EF4-FFF2-40B4-BE49-F238E27FC236}">
                      <a16:creationId xmlns:a16="http://schemas.microsoft.com/office/drawing/2014/main" id="{CD782DCA-06BD-F621-1336-9ED8FEAC7842}"/>
                    </a:ext>
                  </a:extLst>
                </p:cNvPr>
                <p:cNvGrpSpPr/>
                <p:nvPr/>
              </p:nvGrpSpPr>
              <p:grpSpPr>
                <a:xfrm>
                  <a:off x="2196239" y="7448937"/>
                  <a:ext cx="132598" cy="205536"/>
                  <a:chOff x="2577239" y="7315587"/>
                  <a:chExt cx="132598" cy="205536"/>
                </a:xfrm>
              </p:grpSpPr>
              <p:grpSp>
                <p:nvGrpSpPr>
                  <p:cNvPr id="3509" name="Group 3508">
                    <a:extLst>
                      <a:ext uri="{FF2B5EF4-FFF2-40B4-BE49-F238E27FC236}">
                        <a16:creationId xmlns:a16="http://schemas.microsoft.com/office/drawing/2014/main" id="{2ACBAE87-6328-174D-D804-B360F6C87836}"/>
                      </a:ext>
                    </a:extLst>
                  </p:cNvPr>
                  <p:cNvGrpSpPr/>
                  <p:nvPr/>
                </p:nvGrpSpPr>
                <p:grpSpPr>
                  <a:xfrm>
                    <a:off x="2577239" y="7315587"/>
                    <a:ext cx="59573" cy="100761"/>
                    <a:chOff x="2577239" y="7315587"/>
                    <a:chExt cx="59573" cy="100761"/>
                  </a:xfrm>
                </p:grpSpPr>
                <p:sp>
                  <p:nvSpPr>
                    <p:cNvPr id="3525" name="Oval 3524">
                      <a:extLst>
                        <a:ext uri="{FF2B5EF4-FFF2-40B4-BE49-F238E27FC236}">
                          <a16:creationId xmlns:a16="http://schemas.microsoft.com/office/drawing/2014/main" id="{B487D779-9C26-91A0-352D-9AFF71B11DB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526" name="Group 3525">
                      <a:extLst>
                        <a:ext uri="{FF2B5EF4-FFF2-40B4-BE49-F238E27FC236}">
                          <a16:creationId xmlns:a16="http://schemas.microsoft.com/office/drawing/2014/main" id="{E0AD31F7-6EBA-F17E-FFA8-3CF101E4ACD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527" name="Straight Connector 3526">
                        <a:extLst>
                          <a:ext uri="{FF2B5EF4-FFF2-40B4-BE49-F238E27FC236}">
                            <a16:creationId xmlns:a16="http://schemas.microsoft.com/office/drawing/2014/main" id="{7165A067-A31A-9D71-2769-A745ED67F6F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28" name="Straight Connector 3527">
                        <a:extLst>
                          <a:ext uri="{FF2B5EF4-FFF2-40B4-BE49-F238E27FC236}">
                            <a16:creationId xmlns:a16="http://schemas.microsoft.com/office/drawing/2014/main" id="{24A0D673-01A7-7440-5D1B-B650AD9E965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510" name="Group 3509">
                    <a:extLst>
                      <a:ext uri="{FF2B5EF4-FFF2-40B4-BE49-F238E27FC236}">
                        <a16:creationId xmlns:a16="http://schemas.microsoft.com/office/drawing/2014/main" id="{B3BC8093-7AB9-3240-8D9D-0124F2E77C20}"/>
                      </a:ext>
                    </a:extLst>
                  </p:cNvPr>
                  <p:cNvGrpSpPr/>
                  <p:nvPr/>
                </p:nvGrpSpPr>
                <p:grpSpPr>
                  <a:xfrm>
                    <a:off x="2650264" y="7315587"/>
                    <a:ext cx="59573" cy="100761"/>
                    <a:chOff x="2735989" y="7315587"/>
                    <a:chExt cx="59573" cy="100761"/>
                  </a:xfrm>
                </p:grpSpPr>
                <p:grpSp>
                  <p:nvGrpSpPr>
                    <p:cNvPr id="3521" name="Group 3520">
                      <a:extLst>
                        <a:ext uri="{FF2B5EF4-FFF2-40B4-BE49-F238E27FC236}">
                          <a16:creationId xmlns:a16="http://schemas.microsoft.com/office/drawing/2014/main" id="{0774731C-ECA6-FE54-B7CA-7064375CD83A}"/>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523" name="Straight Connector 3522">
                        <a:extLst>
                          <a:ext uri="{FF2B5EF4-FFF2-40B4-BE49-F238E27FC236}">
                            <a16:creationId xmlns:a16="http://schemas.microsoft.com/office/drawing/2014/main" id="{7BD83915-3077-F21C-AE1B-0823F1F3BB8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24" name="Straight Connector 3523">
                        <a:extLst>
                          <a:ext uri="{FF2B5EF4-FFF2-40B4-BE49-F238E27FC236}">
                            <a16:creationId xmlns:a16="http://schemas.microsoft.com/office/drawing/2014/main" id="{A3FCFD01-4E98-6459-7CBB-11B58222162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22" name="Oval 3521">
                      <a:extLst>
                        <a:ext uri="{FF2B5EF4-FFF2-40B4-BE49-F238E27FC236}">
                          <a16:creationId xmlns:a16="http://schemas.microsoft.com/office/drawing/2014/main" id="{B319FB7F-C8F0-13B2-7A61-9ED77D0A383F}"/>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511" name="Group 3510">
                    <a:extLst>
                      <a:ext uri="{FF2B5EF4-FFF2-40B4-BE49-F238E27FC236}">
                        <a16:creationId xmlns:a16="http://schemas.microsoft.com/office/drawing/2014/main" id="{935017EA-B267-0523-DCAF-2AC708E95D69}"/>
                      </a:ext>
                    </a:extLst>
                  </p:cNvPr>
                  <p:cNvGrpSpPr/>
                  <p:nvPr/>
                </p:nvGrpSpPr>
                <p:grpSpPr>
                  <a:xfrm rot="10800000">
                    <a:off x="2577239" y="7420362"/>
                    <a:ext cx="59573" cy="100761"/>
                    <a:chOff x="2577239" y="7315587"/>
                    <a:chExt cx="59573" cy="100761"/>
                  </a:xfrm>
                </p:grpSpPr>
                <p:sp>
                  <p:nvSpPr>
                    <p:cNvPr id="3517" name="Oval 3516">
                      <a:extLst>
                        <a:ext uri="{FF2B5EF4-FFF2-40B4-BE49-F238E27FC236}">
                          <a16:creationId xmlns:a16="http://schemas.microsoft.com/office/drawing/2014/main" id="{A3DB0742-3A0D-11B4-3300-53DF3E5388ED}"/>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518" name="Group 3517">
                      <a:extLst>
                        <a:ext uri="{FF2B5EF4-FFF2-40B4-BE49-F238E27FC236}">
                          <a16:creationId xmlns:a16="http://schemas.microsoft.com/office/drawing/2014/main" id="{8FA69A23-E3CB-65F5-57EC-8237FB03BC4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519" name="Straight Connector 3518">
                        <a:extLst>
                          <a:ext uri="{FF2B5EF4-FFF2-40B4-BE49-F238E27FC236}">
                            <a16:creationId xmlns:a16="http://schemas.microsoft.com/office/drawing/2014/main" id="{11FC35FB-B1DA-E888-F053-E63D2F47804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20" name="Straight Connector 3519">
                        <a:extLst>
                          <a:ext uri="{FF2B5EF4-FFF2-40B4-BE49-F238E27FC236}">
                            <a16:creationId xmlns:a16="http://schemas.microsoft.com/office/drawing/2014/main" id="{F6256961-EA43-330A-F057-3AAFDAF6EB2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512" name="Group 3511">
                    <a:extLst>
                      <a:ext uri="{FF2B5EF4-FFF2-40B4-BE49-F238E27FC236}">
                        <a16:creationId xmlns:a16="http://schemas.microsoft.com/office/drawing/2014/main" id="{877517E1-DDB8-26D0-C3BA-D7E7F3A43296}"/>
                      </a:ext>
                    </a:extLst>
                  </p:cNvPr>
                  <p:cNvGrpSpPr/>
                  <p:nvPr/>
                </p:nvGrpSpPr>
                <p:grpSpPr>
                  <a:xfrm rot="10800000">
                    <a:off x="2650264" y="7420362"/>
                    <a:ext cx="59573" cy="100761"/>
                    <a:chOff x="2735989" y="7315587"/>
                    <a:chExt cx="59573" cy="100761"/>
                  </a:xfrm>
                </p:grpSpPr>
                <p:grpSp>
                  <p:nvGrpSpPr>
                    <p:cNvPr id="3513" name="Group 3512">
                      <a:extLst>
                        <a:ext uri="{FF2B5EF4-FFF2-40B4-BE49-F238E27FC236}">
                          <a16:creationId xmlns:a16="http://schemas.microsoft.com/office/drawing/2014/main" id="{299DB92A-BA04-86C3-09D9-537DFA535E0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515" name="Straight Connector 3514">
                        <a:extLst>
                          <a:ext uri="{FF2B5EF4-FFF2-40B4-BE49-F238E27FC236}">
                            <a16:creationId xmlns:a16="http://schemas.microsoft.com/office/drawing/2014/main" id="{20D92E5F-B302-E2A2-290C-02ECB15C29C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16" name="Straight Connector 3515">
                        <a:extLst>
                          <a:ext uri="{FF2B5EF4-FFF2-40B4-BE49-F238E27FC236}">
                            <a16:creationId xmlns:a16="http://schemas.microsoft.com/office/drawing/2014/main" id="{D609E770-E3C2-5F87-9FE3-AEEA2004F88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14" name="Oval 3513">
                      <a:extLst>
                        <a:ext uri="{FF2B5EF4-FFF2-40B4-BE49-F238E27FC236}">
                          <a16:creationId xmlns:a16="http://schemas.microsoft.com/office/drawing/2014/main" id="{8A1A0128-B024-C38A-41E4-33DD4F4A641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299" name="Group 3298">
                  <a:extLst>
                    <a:ext uri="{FF2B5EF4-FFF2-40B4-BE49-F238E27FC236}">
                      <a16:creationId xmlns:a16="http://schemas.microsoft.com/office/drawing/2014/main" id="{A3D36D39-1DD7-823A-FEB6-10B54704A7CD}"/>
                    </a:ext>
                  </a:extLst>
                </p:cNvPr>
                <p:cNvGrpSpPr/>
                <p:nvPr/>
              </p:nvGrpSpPr>
              <p:grpSpPr>
                <a:xfrm>
                  <a:off x="2348639" y="7448937"/>
                  <a:ext cx="132598" cy="205536"/>
                  <a:chOff x="2577239" y="7315587"/>
                  <a:chExt cx="132598" cy="205536"/>
                </a:xfrm>
              </p:grpSpPr>
              <p:grpSp>
                <p:nvGrpSpPr>
                  <p:cNvPr id="3489" name="Group 3488">
                    <a:extLst>
                      <a:ext uri="{FF2B5EF4-FFF2-40B4-BE49-F238E27FC236}">
                        <a16:creationId xmlns:a16="http://schemas.microsoft.com/office/drawing/2014/main" id="{78F37E92-840E-F642-D27F-FE667067558E}"/>
                      </a:ext>
                    </a:extLst>
                  </p:cNvPr>
                  <p:cNvGrpSpPr/>
                  <p:nvPr/>
                </p:nvGrpSpPr>
                <p:grpSpPr>
                  <a:xfrm>
                    <a:off x="2577239" y="7315587"/>
                    <a:ext cx="59573" cy="100761"/>
                    <a:chOff x="2577239" y="7315587"/>
                    <a:chExt cx="59573" cy="100761"/>
                  </a:xfrm>
                </p:grpSpPr>
                <p:sp>
                  <p:nvSpPr>
                    <p:cNvPr id="3505" name="Oval 3504">
                      <a:extLst>
                        <a:ext uri="{FF2B5EF4-FFF2-40B4-BE49-F238E27FC236}">
                          <a16:creationId xmlns:a16="http://schemas.microsoft.com/office/drawing/2014/main" id="{789A0440-C799-5BDC-E6FB-DB71D70606DE}"/>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506" name="Group 3505">
                      <a:extLst>
                        <a:ext uri="{FF2B5EF4-FFF2-40B4-BE49-F238E27FC236}">
                          <a16:creationId xmlns:a16="http://schemas.microsoft.com/office/drawing/2014/main" id="{41D30CDF-3D9D-4F5B-085A-965E05AEA5D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507" name="Straight Connector 3506">
                        <a:extLst>
                          <a:ext uri="{FF2B5EF4-FFF2-40B4-BE49-F238E27FC236}">
                            <a16:creationId xmlns:a16="http://schemas.microsoft.com/office/drawing/2014/main" id="{9ED45ADF-AAEF-6328-75C5-C57EB62A7F4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08" name="Straight Connector 3507">
                        <a:extLst>
                          <a:ext uri="{FF2B5EF4-FFF2-40B4-BE49-F238E27FC236}">
                            <a16:creationId xmlns:a16="http://schemas.microsoft.com/office/drawing/2014/main" id="{669AC027-454A-0A5F-844A-516529D1E1C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90" name="Group 3489">
                    <a:extLst>
                      <a:ext uri="{FF2B5EF4-FFF2-40B4-BE49-F238E27FC236}">
                        <a16:creationId xmlns:a16="http://schemas.microsoft.com/office/drawing/2014/main" id="{21A451DA-2988-E550-1B08-1102E6B0E748}"/>
                      </a:ext>
                    </a:extLst>
                  </p:cNvPr>
                  <p:cNvGrpSpPr/>
                  <p:nvPr/>
                </p:nvGrpSpPr>
                <p:grpSpPr>
                  <a:xfrm>
                    <a:off x="2650264" y="7315587"/>
                    <a:ext cx="59573" cy="100761"/>
                    <a:chOff x="2735989" y="7315587"/>
                    <a:chExt cx="59573" cy="100761"/>
                  </a:xfrm>
                </p:grpSpPr>
                <p:grpSp>
                  <p:nvGrpSpPr>
                    <p:cNvPr id="3501" name="Group 3500">
                      <a:extLst>
                        <a:ext uri="{FF2B5EF4-FFF2-40B4-BE49-F238E27FC236}">
                          <a16:creationId xmlns:a16="http://schemas.microsoft.com/office/drawing/2014/main" id="{01A8886B-25EA-974B-C133-2BE548F8033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503" name="Straight Connector 3502">
                        <a:extLst>
                          <a:ext uri="{FF2B5EF4-FFF2-40B4-BE49-F238E27FC236}">
                            <a16:creationId xmlns:a16="http://schemas.microsoft.com/office/drawing/2014/main" id="{FE4AFEE9-DCD5-F090-92D8-1B5C724AD79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04" name="Straight Connector 3503">
                        <a:extLst>
                          <a:ext uri="{FF2B5EF4-FFF2-40B4-BE49-F238E27FC236}">
                            <a16:creationId xmlns:a16="http://schemas.microsoft.com/office/drawing/2014/main" id="{DBBB1CBE-B664-D776-D4E1-4B2DC5DF5D7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02" name="Oval 3501">
                      <a:extLst>
                        <a:ext uri="{FF2B5EF4-FFF2-40B4-BE49-F238E27FC236}">
                          <a16:creationId xmlns:a16="http://schemas.microsoft.com/office/drawing/2014/main" id="{96355799-EA4F-541A-9B69-D16FA899D802}"/>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491" name="Group 3490">
                    <a:extLst>
                      <a:ext uri="{FF2B5EF4-FFF2-40B4-BE49-F238E27FC236}">
                        <a16:creationId xmlns:a16="http://schemas.microsoft.com/office/drawing/2014/main" id="{B61CD87A-8305-F82F-5B03-8611ED896C6A}"/>
                      </a:ext>
                    </a:extLst>
                  </p:cNvPr>
                  <p:cNvGrpSpPr/>
                  <p:nvPr/>
                </p:nvGrpSpPr>
                <p:grpSpPr>
                  <a:xfrm rot="10800000">
                    <a:off x="2577239" y="7420362"/>
                    <a:ext cx="59573" cy="100761"/>
                    <a:chOff x="2577239" y="7315587"/>
                    <a:chExt cx="59573" cy="100761"/>
                  </a:xfrm>
                </p:grpSpPr>
                <p:sp>
                  <p:nvSpPr>
                    <p:cNvPr id="3497" name="Oval 3496">
                      <a:extLst>
                        <a:ext uri="{FF2B5EF4-FFF2-40B4-BE49-F238E27FC236}">
                          <a16:creationId xmlns:a16="http://schemas.microsoft.com/office/drawing/2014/main" id="{CE74D3AB-B2EC-653F-73B9-350656486A6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98" name="Group 3497">
                      <a:extLst>
                        <a:ext uri="{FF2B5EF4-FFF2-40B4-BE49-F238E27FC236}">
                          <a16:creationId xmlns:a16="http://schemas.microsoft.com/office/drawing/2014/main" id="{0AE5E032-277F-F6FD-E3A0-F6A7BE3C5CA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99" name="Straight Connector 3498">
                        <a:extLst>
                          <a:ext uri="{FF2B5EF4-FFF2-40B4-BE49-F238E27FC236}">
                            <a16:creationId xmlns:a16="http://schemas.microsoft.com/office/drawing/2014/main" id="{B41B199B-5670-E5A1-56BE-F98736386BF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00" name="Straight Connector 3499">
                        <a:extLst>
                          <a:ext uri="{FF2B5EF4-FFF2-40B4-BE49-F238E27FC236}">
                            <a16:creationId xmlns:a16="http://schemas.microsoft.com/office/drawing/2014/main" id="{85F143EB-4F83-EFA2-04A7-4FA112AFD5E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92" name="Group 3491">
                    <a:extLst>
                      <a:ext uri="{FF2B5EF4-FFF2-40B4-BE49-F238E27FC236}">
                        <a16:creationId xmlns:a16="http://schemas.microsoft.com/office/drawing/2014/main" id="{8836BEB2-8183-7FCC-2FFA-64E9D5C54556}"/>
                      </a:ext>
                    </a:extLst>
                  </p:cNvPr>
                  <p:cNvGrpSpPr/>
                  <p:nvPr/>
                </p:nvGrpSpPr>
                <p:grpSpPr>
                  <a:xfrm rot="10800000">
                    <a:off x="2650264" y="7420362"/>
                    <a:ext cx="59573" cy="100761"/>
                    <a:chOff x="2735989" y="7315587"/>
                    <a:chExt cx="59573" cy="100761"/>
                  </a:xfrm>
                </p:grpSpPr>
                <p:grpSp>
                  <p:nvGrpSpPr>
                    <p:cNvPr id="3493" name="Group 3492">
                      <a:extLst>
                        <a:ext uri="{FF2B5EF4-FFF2-40B4-BE49-F238E27FC236}">
                          <a16:creationId xmlns:a16="http://schemas.microsoft.com/office/drawing/2014/main" id="{1DE271A4-3E8A-D63F-D8FC-32B081BBAF4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95" name="Straight Connector 3494">
                        <a:extLst>
                          <a:ext uri="{FF2B5EF4-FFF2-40B4-BE49-F238E27FC236}">
                            <a16:creationId xmlns:a16="http://schemas.microsoft.com/office/drawing/2014/main" id="{1C3D7FE3-4E27-2DE6-D033-B9F5DC78E89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96" name="Straight Connector 3495">
                        <a:extLst>
                          <a:ext uri="{FF2B5EF4-FFF2-40B4-BE49-F238E27FC236}">
                            <a16:creationId xmlns:a16="http://schemas.microsoft.com/office/drawing/2014/main" id="{87C6EFF9-EE93-C485-2CFD-7CDEF844CA2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94" name="Oval 3493">
                      <a:extLst>
                        <a:ext uri="{FF2B5EF4-FFF2-40B4-BE49-F238E27FC236}">
                          <a16:creationId xmlns:a16="http://schemas.microsoft.com/office/drawing/2014/main" id="{9AF05283-1EBC-767F-D991-4839C9E153C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300" name="Group 3299">
                  <a:extLst>
                    <a:ext uri="{FF2B5EF4-FFF2-40B4-BE49-F238E27FC236}">
                      <a16:creationId xmlns:a16="http://schemas.microsoft.com/office/drawing/2014/main" id="{80532673-C4F4-32B0-D743-FE170AEE7884}"/>
                    </a:ext>
                  </a:extLst>
                </p:cNvPr>
                <p:cNvGrpSpPr/>
                <p:nvPr/>
              </p:nvGrpSpPr>
              <p:grpSpPr>
                <a:xfrm>
                  <a:off x="2501039" y="7448937"/>
                  <a:ext cx="132598" cy="205536"/>
                  <a:chOff x="2577239" y="7315587"/>
                  <a:chExt cx="132598" cy="205536"/>
                </a:xfrm>
              </p:grpSpPr>
              <p:grpSp>
                <p:nvGrpSpPr>
                  <p:cNvPr id="3469" name="Group 3468">
                    <a:extLst>
                      <a:ext uri="{FF2B5EF4-FFF2-40B4-BE49-F238E27FC236}">
                        <a16:creationId xmlns:a16="http://schemas.microsoft.com/office/drawing/2014/main" id="{5AAF5503-1411-F7E6-58C4-EB8A2A04E878}"/>
                      </a:ext>
                    </a:extLst>
                  </p:cNvPr>
                  <p:cNvGrpSpPr/>
                  <p:nvPr/>
                </p:nvGrpSpPr>
                <p:grpSpPr>
                  <a:xfrm>
                    <a:off x="2577239" y="7315587"/>
                    <a:ext cx="59573" cy="100761"/>
                    <a:chOff x="2577239" y="7315587"/>
                    <a:chExt cx="59573" cy="100761"/>
                  </a:xfrm>
                </p:grpSpPr>
                <p:sp>
                  <p:nvSpPr>
                    <p:cNvPr id="3485" name="Oval 3484">
                      <a:extLst>
                        <a:ext uri="{FF2B5EF4-FFF2-40B4-BE49-F238E27FC236}">
                          <a16:creationId xmlns:a16="http://schemas.microsoft.com/office/drawing/2014/main" id="{674CEFCF-9F30-B9FF-D02D-509AE3BB590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86" name="Group 3485">
                      <a:extLst>
                        <a:ext uri="{FF2B5EF4-FFF2-40B4-BE49-F238E27FC236}">
                          <a16:creationId xmlns:a16="http://schemas.microsoft.com/office/drawing/2014/main" id="{D92CE190-DF2E-E0F7-7962-6C6B3BB3AE2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87" name="Straight Connector 3486">
                        <a:extLst>
                          <a:ext uri="{FF2B5EF4-FFF2-40B4-BE49-F238E27FC236}">
                            <a16:creationId xmlns:a16="http://schemas.microsoft.com/office/drawing/2014/main" id="{55A5B2BF-F7BB-325E-1099-CC7CACB834A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88" name="Straight Connector 3487">
                        <a:extLst>
                          <a:ext uri="{FF2B5EF4-FFF2-40B4-BE49-F238E27FC236}">
                            <a16:creationId xmlns:a16="http://schemas.microsoft.com/office/drawing/2014/main" id="{E6BC9DED-3F5E-18B0-A004-E44F42688A0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70" name="Group 3469">
                    <a:extLst>
                      <a:ext uri="{FF2B5EF4-FFF2-40B4-BE49-F238E27FC236}">
                        <a16:creationId xmlns:a16="http://schemas.microsoft.com/office/drawing/2014/main" id="{30C8D384-549D-AD0B-67E7-511E18ADB951}"/>
                      </a:ext>
                    </a:extLst>
                  </p:cNvPr>
                  <p:cNvGrpSpPr/>
                  <p:nvPr/>
                </p:nvGrpSpPr>
                <p:grpSpPr>
                  <a:xfrm>
                    <a:off x="2650264" y="7315587"/>
                    <a:ext cx="59573" cy="100761"/>
                    <a:chOff x="2735989" y="7315587"/>
                    <a:chExt cx="59573" cy="100761"/>
                  </a:xfrm>
                </p:grpSpPr>
                <p:grpSp>
                  <p:nvGrpSpPr>
                    <p:cNvPr id="3481" name="Group 3480">
                      <a:extLst>
                        <a:ext uri="{FF2B5EF4-FFF2-40B4-BE49-F238E27FC236}">
                          <a16:creationId xmlns:a16="http://schemas.microsoft.com/office/drawing/2014/main" id="{DD9ADA51-40DA-A529-5B79-B9DE4DE374C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83" name="Straight Connector 3482">
                        <a:extLst>
                          <a:ext uri="{FF2B5EF4-FFF2-40B4-BE49-F238E27FC236}">
                            <a16:creationId xmlns:a16="http://schemas.microsoft.com/office/drawing/2014/main" id="{EA32EA7F-8E54-D7DA-1571-7B414B057B4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84" name="Straight Connector 3483">
                        <a:extLst>
                          <a:ext uri="{FF2B5EF4-FFF2-40B4-BE49-F238E27FC236}">
                            <a16:creationId xmlns:a16="http://schemas.microsoft.com/office/drawing/2014/main" id="{C933B14D-A931-9F4C-9FC3-16AD4EFF0CF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82" name="Oval 3481">
                      <a:extLst>
                        <a:ext uri="{FF2B5EF4-FFF2-40B4-BE49-F238E27FC236}">
                          <a16:creationId xmlns:a16="http://schemas.microsoft.com/office/drawing/2014/main" id="{33F70994-E8CB-5332-F5D0-4C6344363FA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471" name="Group 3470">
                    <a:extLst>
                      <a:ext uri="{FF2B5EF4-FFF2-40B4-BE49-F238E27FC236}">
                        <a16:creationId xmlns:a16="http://schemas.microsoft.com/office/drawing/2014/main" id="{ACDB2CC4-EF4C-53FF-D8A1-679B4814F631}"/>
                      </a:ext>
                    </a:extLst>
                  </p:cNvPr>
                  <p:cNvGrpSpPr/>
                  <p:nvPr/>
                </p:nvGrpSpPr>
                <p:grpSpPr>
                  <a:xfrm rot="10800000">
                    <a:off x="2577239" y="7420362"/>
                    <a:ext cx="59573" cy="100761"/>
                    <a:chOff x="2577239" y="7315587"/>
                    <a:chExt cx="59573" cy="100761"/>
                  </a:xfrm>
                </p:grpSpPr>
                <p:sp>
                  <p:nvSpPr>
                    <p:cNvPr id="3477" name="Oval 3476">
                      <a:extLst>
                        <a:ext uri="{FF2B5EF4-FFF2-40B4-BE49-F238E27FC236}">
                          <a16:creationId xmlns:a16="http://schemas.microsoft.com/office/drawing/2014/main" id="{37357FE7-4E12-9DFE-739E-4ECFB2630497}"/>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78" name="Group 3477">
                      <a:extLst>
                        <a:ext uri="{FF2B5EF4-FFF2-40B4-BE49-F238E27FC236}">
                          <a16:creationId xmlns:a16="http://schemas.microsoft.com/office/drawing/2014/main" id="{4BC648D9-828D-9FC8-08AB-E59BAF91EE6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79" name="Straight Connector 3478">
                        <a:extLst>
                          <a:ext uri="{FF2B5EF4-FFF2-40B4-BE49-F238E27FC236}">
                            <a16:creationId xmlns:a16="http://schemas.microsoft.com/office/drawing/2014/main" id="{9A357519-8CA9-EE7B-14AB-7F062C40086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80" name="Straight Connector 3479">
                        <a:extLst>
                          <a:ext uri="{FF2B5EF4-FFF2-40B4-BE49-F238E27FC236}">
                            <a16:creationId xmlns:a16="http://schemas.microsoft.com/office/drawing/2014/main" id="{BBD5AF1A-A631-40E2-675D-02852E8CC7E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72" name="Group 3471">
                    <a:extLst>
                      <a:ext uri="{FF2B5EF4-FFF2-40B4-BE49-F238E27FC236}">
                        <a16:creationId xmlns:a16="http://schemas.microsoft.com/office/drawing/2014/main" id="{BF742378-8F43-29A4-D44B-535DC5B0B007}"/>
                      </a:ext>
                    </a:extLst>
                  </p:cNvPr>
                  <p:cNvGrpSpPr/>
                  <p:nvPr/>
                </p:nvGrpSpPr>
                <p:grpSpPr>
                  <a:xfrm rot="10800000">
                    <a:off x="2650264" y="7420362"/>
                    <a:ext cx="59573" cy="100761"/>
                    <a:chOff x="2735989" y="7315587"/>
                    <a:chExt cx="59573" cy="100761"/>
                  </a:xfrm>
                </p:grpSpPr>
                <p:grpSp>
                  <p:nvGrpSpPr>
                    <p:cNvPr id="3473" name="Group 3472">
                      <a:extLst>
                        <a:ext uri="{FF2B5EF4-FFF2-40B4-BE49-F238E27FC236}">
                          <a16:creationId xmlns:a16="http://schemas.microsoft.com/office/drawing/2014/main" id="{C28512A2-8A7B-48A0-2D31-8244D8FF8BF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75" name="Straight Connector 3474">
                        <a:extLst>
                          <a:ext uri="{FF2B5EF4-FFF2-40B4-BE49-F238E27FC236}">
                            <a16:creationId xmlns:a16="http://schemas.microsoft.com/office/drawing/2014/main" id="{20642D6C-5E19-8F5B-62C1-3302CE42253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76" name="Straight Connector 3475">
                        <a:extLst>
                          <a:ext uri="{FF2B5EF4-FFF2-40B4-BE49-F238E27FC236}">
                            <a16:creationId xmlns:a16="http://schemas.microsoft.com/office/drawing/2014/main" id="{45D1744A-DF46-B41D-72A2-1F224A94CC2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74" name="Oval 3473">
                      <a:extLst>
                        <a:ext uri="{FF2B5EF4-FFF2-40B4-BE49-F238E27FC236}">
                          <a16:creationId xmlns:a16="http://schemas.microsoft.com/office/drawing/2014/main" id="{C44B3291-C4B4-7B2E-AB4D-07048049B09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301" name="Group 3300">
                  <a:extLst>
                    <a:ext uri="{FF2B5EF4-FFF2-40B4-BE49-F238E27FC236}">
                      <a16:creationId xmlns:a16="http://schemas.microsoft.com/office/drawing/2014/main" id="{73B00291-B472-7E54-3994-043A16AFE111}"/>
                    </a:ext>
                  </a:extLst>
                </p:cNvPr>
                <p:cNvGrpSpPr/>
                <p:nvPr/>
              </p:nvGrpSpPr>
              <p:grpSpPr>
                <a:xfrm>
                  <a:off x="2653439" y="7448937"/>
                  <a:ext cx="132598" cy="205536"/>
                  <a:chOff x="2577239" y="7315587"/>
                  <a:chExt cx="132598" cy="205536"/>
                </a:xfrm>
              </p:grpSpPr>
              <p:grpSp>
                <p:nvGrpSpPr>
                  <p:cNvPr id="3449" name="Group 3448">
                    <a:extLst>
                      <a:ext uri="{FF2B5EF4-FFF2-40B4-BE49-F238E27FC236}">
                        <a16:creationId xmlns:a16="http://schemas.microsoft.com/office/drawing/2014/main" id="{4981E8B3-D440-EF22-FD73-49B2180A24B1}"/>
                      </a:ext>
                    </a:extLst>
                  </p:cNvPr>
                  <p:cNvGrpSpPr/>
                  <p:nvPr/>
                </p:nvGrpSpPr>
                <p:grpSpPr>
                  <a:xfrm>
                    <a:off x="2577239" y="7315587"/>
                    <a:ext cx="59573" cy="100761"/>
                    <a:chOff x="2577239" y="7315587"/>
                    <a:chExt cx="59573" cy="100761"/>
                  </a:xfrm>
                </p:grpSpPr>
                <p:sp>
                  <p:nvSpPr>
                    <p:cNvPr id="3465" name="Oval 3464">
                      <a:extLst>
                        <a:ext uri="{FF2B5EF4-FFF2-40B4-BE49-F238E27FC236}">
                          <a16:creationId xmlns:a16="http://schemas.microsoft.com/office/drawing/2014/main" id="{E30DEF39-7F3A-245E-BF04-6E1ADCD1C1A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66" name="Group 3465">
                      <a:extLst>
                        <a:ext uri="{FF2B5EF4-FFF2-40B4-BE49-F238E27FC236}">
                          <a16:creationId xmlns:a16="http://schemas.microsoft.com/office/drawing/2014/main" id="{69520DC4-EAAB-4940-3365-8D00EB92B3B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67" name="Straight Connector 3466">
                        <a:extLst>
                          <a:ext uri="{FF2B5EF4-FFF2-40B4-BE49-F238E27FC236}">
                            <a16:creationId xmlns:a16="http://schemas.microsoft.com/office/drawing/2014/main" id="{E94F2725-B4BD-B165-969C-8A087480DEC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68" name="Straight Connector 3467">
                        <a:extLst>
                          <a:ext uri="{FF2B5EF4-FFF2-40B4-BE49-F238E27FC236}">
                            <a16:creationId xmlns:a16="http://schemas.microsoft.com/office/drawing/2014/main" id="{B6858718-D4EC-B2FB-9AF1-B7BB254C7DA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50" name="Group 3449">
                    <a:extLst>
                      <a:ext uri="{FF2B5EF4-FFF2-40B4-BE49-F238E27FC236}">
                        <a16:creationId xmlns:a16="http://schemas.microsoft.com/office/drawing/2014/main" id="{1B9E34F4-D134-D4F3-DE93-C04A53C4A3E8}"/>
                      </a:ext>
                    </a:extLst>
                  </p:cNvPr>
                  <p:cNvGrpSpPr/>
                  <p:nvPr/>
                </p:nvGrpSpPr>
                <p:grpSpPr>
                  <a:xfrm>
                    <a:off x="2650264" y="7315587"/>
                    <a:ext cx="59573" cy="100761"/>
                    <a:chOff x="2735989" y="7315587"/>
                    <a:chExt cx="59573" cy="100761"/>
                  </a:xfrm>
                </p:grpSpPr>
                <p:grpSp>
                  <p:nvGrpSpPr>
                    <p:cNvPr id="3461" name="Group 3460">
                      <a:extLst>
                        <a:ext uri="{FF2B5EF4-FFF2-40B4-BE49-F238E27FC236}">
                          <a16:creationId xmlns:a16="http://schemas.microsoft.com/office/drawing/2014/main" id="{EA107A45-1C85-F341-660D-F961810C41B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63" name="Straight Connector 3462">
                        <a:extLst>
                          <a:ext uri="{FF2B5EF4-FFF2-40B4-BE49-F238E27FC236}">
                            <a16:creationId xmlns:a16="http://schemas.microsoft.com/office/drawing/2014/main" id="{A80398DC-08C8-B199-795E-DC71C8519BA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64" name="Straight Connector 3463">
                        <a:extLst>
                          <a:ext uri="{FF2B5EF4-FFF2-40B4-BE49-F238E27FC236}">
                            <a16:creationId xmlns:a16="http://schemas.microsoft.com/office/drawing/2014/main" id="{53B82524-F345-BE62-4E00-F26CED97A5C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62" name="Oval 3461">
                      <a:extLst>
                        <a:ext uri="{FF2B5EF4-FFF2-40B4-BE49-F238E27FC236}">
                          <a16:creationId xmlns:a16="http://schemas.microsoft.com/office/drawing/2014/main" id="{5EC8525B-CEF1-AC25-B541-656F7C0015F2}"/>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451" name="Group 3450">
                    <a:extLst>
                      <a:ext uri="{FF2B5EF4-FFF2-40B4-BE49-F238E27FC236}">
                        <a16:creationId xmlns:a16="http://schemas.microsoft.com/office/drawing/2014/main" id="{B4E7B73F-4B47-E835-C4D5-632C0FD24639}"/>
                      </a:ext>
                    </a:extLst>
                  </p:cNvPr>
                  <p:cNvGrpSpPr/>
                  <p:nvPr/>
                </p:nvGrpSpPr>
                <p:grpSpPr>
                  <a:xfrm rot="10800000">
                    <a:off x="2577239" y="7420362"/>
                    <a:ext cx="59573" cy="100761"/>
                    <a:chOff x="2577239" y="7315587"/>
                    <a:chExt cx="59573" cy="100761"/>
                  </a:xfrm>
                </p:grpSpPr>
                <p:sp>
                  <p:nvSpPr>
                    <p:cNvPr id="3457" name="Oval 3456">
                      <a:extLst>
                        <a:ext uri="{FF2B5EF4-FFF2-40B4-BE49-F238E27FC236}">
                          <a16:creationId xmlns:a16="http://schemas.microsoft.com/office/drawing/2014/main" id="{7E7EBC16-7A52-D714-4E89-73E47DD2D49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58" name="Group 3457">
                      <a:extLst>
                        <a:ext uri="{FF2B5EF4-FFF2-40B4-BE49-F238E27FC236}">
                          <a16:creationId xmlns:a16="http://schemas.microsoft.com/office/drawing/2014/main" id="{F191961E-BFC2-5179-17E0-7999E2BC189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59" name="Straight Connector 3458">
                        <a:extLst>
                          <a:ext uri="{FF2B5EF4-FFF2-40B4-BE49-F238E27FC236}">
                            <a16:creationId xmlns:a16="http://schemas.microsoft.com/office/drawing/2014/main" id="{FB92A0B5-1DAB-BA65-289D-F078969AB00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60" name="Straight Connector 3459">
                        <a:extLst>
                          <a:ext uri="{FF2B5EF4-FFF2-40B4-BE49-F238E27FC236}">
                            <a16:creationId xmlns:a16="http://schemas.microsoft.com/office/drawing/2014/main" id="{CEF3E187-02CF-DA6A-F082-652BDA527D0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52" name="Group 3451">
                    <a:extLst>
                      <a:ext uri="{FF2B5EF4-FFF2-40B4-BE49-F238E27FC236}">
                        <a16:creationId xmlns:a16="http://schemas.microsoft.com/office/drawing/2014/main" id="{3EFB6355-A499-F89A-CD5C-955CD5D87CFB}"/>
                      </a:ext>
                    </a:extLst>
                  </p:cNvPr>
                  <p:cNvGrpSpPr/>
                  <p:nvPr/>
                </p:nvGrpSpPr>
                <p:grpSpPr>
                  <a:xfrm rot="10800000">
                    <a:off x="2650264" y="7420362"/>
                    <a:ext cx="59573" cy="100761"/>
                    <a:chOff x="2735989" y="7315587"/>
                    <a:chExt cx="59573" cy="100761"/>
                  </a:xfrm>
                </p:grpSpPr>
                <p:grpSp>
                  <p:nvGrpSpPr>
                    <p:cNvPr id="3453" name="Group 3452">
                      <a:extLst>
                        <a:ext uri="{FF2B5EF4-FFF2-40B4-BE49-F238E27FC236}">
                          <a16:creationId xmlns:a16="http://schemas.microsoft.com/office/drawing/2014/main" id="{BBB66138-5F2A-11A2-BFB7-EAE0C365FAD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55" name="Straight Connector 3454">
                        <a:extLst>
                          <a:ext uri="{FF2B5EF4-FFF2-40B4-BE49-F238E27FC236}">
                            <a16:creationId xmlns:a16="http://schemas.microsoft.com/office/drawing/2014/main" id="{B2CECF1A-294B-2185-94AE-02464C43485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56" name="Straight Connector 3455">
                        <a:extLst>
                          <a:ext uri="{FF2B5EF4-FFF2-40B4-BE49-F238E27FC236}">
                            <a16:creationId xmlns:a16="http://schemas.microsoft.com/office/drawing/2014/main" id="{B2487918-FE94-74F3-2845-28267B73A0E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54" name="Oval 3453">
                      <a:extLst>
                        <a:ext uri="{FF2B5EF4-FFF2-40B4-BE49-F238E27FC236}">
                          <a16:creationId xmlns:a16="http://schemas.microsoft.com/office/drawing/2014/main" id="{F77446FC-8834-FEC7-7B00-EBEDF9BE1A6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302" name="Group 3301">
                  <a:extLst>
                    <a:ext uri="{FF2B5EF4-FFF2-40B4-BE49-F238E27FC236}">
                      <a16:creationId xmlns:a16="http://schemas.microsoft.com/office/drawing/2014/main" id="{DE51A74B-CF57-BA19-DADE-A0E118D1A734}"/>
                    </a:ext>
                  </a:extLst>
                </p:cNvPr>
                <p:cNvGrpSpPr/>
                <p:nvPr/>
              </p:nvGrpSpPr>
              <p:grpSpPr>
                <a:xfrm>
                  <a:off x="2805839" y="7448937"/>
                  <a:ext cx="132598" cy="205536"/>
                  <a:chOff x="2577239" y="7315587"/>
                  <a:chExt cx="132598" cy="205536"/>
                </a:xfrm>
              </p:grpSpPr>
              <p:grpSp>
                <p:nvGrpSpPr>
                  <p:cNvPr id="3429" name="Group 3428">
                    <a:extLst>
                      <a:ext uri="{FF2B5EF4-FFF2-40B4-BE49-F238E27FC236}">
                        <a16:creationId xmlns:a16="http://schemas.microsoft.com/office/drawing/2014/main" id="{A1268F5C-3A27-9D66-1037-89D26C5293AC}"/>
                      </a:ext>
                    </a:extLst>
                  </p:cNvPr>
                  <p:cNvGrpSpPr/>
                  <p:nvPr/>
                </p:nvGrpSpPr>
                <p:grpSpPr>
                  <a:xfrm>
                    <a:off x="2577239" y="7315587"/>
                    <a:ext cx="59573" cy="100761"/>
                    <a:chOff x="2577239" y="7315587"/>
                    <a:chExt cx="59573" cy="100761"/>
                  </a:xfrm>
                </p:grpSpPr>
                <p:sp>
                  <p:nvSpPr>
                    <p:cNvPr id="3445" name="Oval 3444">
                      <a:extLst>
                        <a:ext uri="{FF2B5EF4-FFF2-40B4-BE49-F238E27FC236}">
                          <a16:creationId xmlns:a16="http://schemas.microsoft.com/office/drawing/2014/main" id="{9922FDEE-A958-7F4E-AFBD-F7EB697C76D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46" name="Group 3445">
                      <a:extLst>
                        <a:ext uri="{FF2B5EF4-FFF2-40B4-BE49-F238E27FC236}">
                          <a16:creationId xmlns:a16="http://schemas.microsoft.com/office/drawing/2014/main" id="{FA519816-5CF5-1045-3218-DA43210D494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47" name="Straight Connector 3446">
                        <a:extLst>
                          <a:ext uri="{FF2B5EF4-FFF2-40B4-BE49-F238E27FC236}">
                            <a16:creationId xmlns:a16="http://schemas.microsoft.com/office/drawing/2014/main" id="{521E0956-190F-151E-FA38-BA09B365C9A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48" name="Straight Connector 3447">
                        <a:extLst>
                          <a:ext uri="{FF2B5EF4-FFF2-40B4-BE49-F238E27FC236}">
                            <a16:creationId xmlns:a16="http://schemas.microsoft.com/office/drawing/2014/main" id="{0274CD81-F3DA-7644-1903-D90593424F7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30" name="Group 3429">
                    <a:extLst>
                      <a:ext uri="{FF2B5EF4-FFF2-40B4-BE49-F238E27FC236}">
                        <a16:creationId xmlns:a16="http://schemas.microsoft.com/office/drawing/2014/main" id="{06007711-8937-A624-9D8A-C5D7FE226F6F}"/>
                      </a:ext>
                    </a:extLst>
                  </p:cNvPr>
                  <p:cNvGrpSpPr/>
                  <p:nvPr/>
                </p:nvGrpSpPr>
                <p:grpSpPr>
                  <a:xfrm>
                    <a:off x="2650264" y="7315587"/>
                    <a:ext cx="59573" cy="100761"/>
                    <a:chOff x="2735989" y="7315587"/>
                    <a:chExt cx="59573" cy="100761"/>
                  </a:xfrm>
                </p:grpSpPr>
                <p:grpSp>
                  <p:nvGrpSpPr>
                    <p:cNvPr id="3441" name="Group 3440">
                      <a:extLst>
                        <a:ext uri="{FF2B5EF4-FFF2-40B4-BE49-F238E27FC236}">
                          <a16:creationId xmlns:a16="http://schemas.microsoft.com/office/drawing/2014/main" id="{8B53E1B8-8B4E-77AC-6F8A-7930F2594A98}"/>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43" name="Straight Connector 3442">
                        <a:extLst>
                          <a:ext uri="{FF2B5EF4-FFF2-40B4-BE49-F238E27FC236}">
                            <a16:creationId xmlns:a16="http://schemas.microsoft.com/office/drawing/2014/main" id="{C16300A5-D714-C12E-F8F2-E81BB2BFE8A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44" name="Straight Connector 3443">
                        <a:extLst>
                          <a:ext uri="{FF2B5EF4-FFF2-40B4-BE49-F238E27FC236}">
                            <a16:creationId xmlns:a16="http://schemas.microsoft.com/office/drawing/2014/main" id="{965C4C35-C4A7-9FBA-1A8B-6AC98663E8B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42" name="Oval 3441">
                      <a:extLst>
                        <a:ext uri="{FF2B5EF4-FFF2-40B4-BE49-F238E27FC236}">
                          <a16:creationId xmlns:a16="http://schemas.microsoft.com/office/drawing/2014/main" id="{591987AD-1885-CDAD-AA45-31840B0D501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431" name="Group 3430">
                    <a:extLst>
                      <a:ext uri="{FF2B5EF4-FFF2-40B4-BE49-F238E27FC236}">
                        <a16:creationId xmlns:a16="http://schemas.microsoft.com/office/drawing/2014/main" id="{15E194BB-036B-D22E-A540-C91A2D1213FA}"/>
                      </a:ext>
                    </a:extLst>
                  </p:cNvPr>
                  <p:cNvGrpSpPr/>
                  <p:nvPr/>
                </p:nvGrpSpPr>
                <p:grpSpPr>
                  <a:xfrm rot="10800000">
                    <a:off x="2577239" y="7420362"/>
                    <a:ext cx="59573" cy="100761"/>
                    <a:chOff x="2577239" y="7315587"/>
                    <a:chExt cx="59573" cy="100761"/>
                  </a:xfrm>
                </p:grpSpPr>
                <p:sp>
                  <p:nvSpPr>
                    <p:cNvPr id="3437" name="Oval 3436">
                      <a:extLst>
                        <a:ext uri="{FF2B5EF4-FFF2-40B4-BE49-F238E27FC236}">
                          <a16:creationId xmlns:a16="http://schemas.microsoft.com/office/drawing/2014/main" id="{44E84396-726A-3365-5547-7A58F725D67B}"/>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38" name="Group 3437">
                      <a:extLst>
                        <a:ext uri="{FF2B5EF4-FFF2-40B4-BE49-F238E27FC236}">
                          <a16:creationId xmlns:a16="http://schemas.microsoft.com/office/drawing/2014/main" id="{FFE80B4D-6A2C-FCF6-0034-138DF79448E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39" name="Straight Connector 3438">
                        <a:extLst>
                          <a:ext uri="{FF2B5EF4-FFF2-40B4-BE49-F238E27FC236}">
                            <a16:creationId xmlns:a16="http://schemas.microsoft.com/office/drawing/2014/main" id="{664DFD4F-E029-055D-BB43-B3CFDDB052F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40" name="Straight Connector 3439">
                        <a:extLst>
                          <a:ext uri="{FF2B5EF4-FFF2-40B4-BE49-F238E27FC236}">
                            <a16:creationId xmlns:a16="http://schemas.microsoft.com/office/drawing/2014/main" id="{CC28DA80-963B-FA57-0C88-4EB029AFD7A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32" name="Group 3431">
                    <a:extLst>
                      <a:ext uri="{FF2B5EF4-FFF2-40B4-BE49-F238E27FC236}">
                        <a16:creationId xmlns:a16="http://schemas.microsoft.com/office/drawing/2014/main" id="{3FC424AC-D22A-0FC9-4575-E0BED3E701C0}"/>
                      </a:ext>
                    </a:extLst>
                  </p:cNvPr>
                  <p:cNvGrpSpPr/>
                  <p:nvPr/>
                </p:nvGrpSpPr>
                <p:grpSpPr>
                  <a:xfrm rot="10800000">
                    <a:off x="2650264" y="7420362"/>
                    <a:ext cx="59573" cy="100761"/>
                    <a:chOff x="2735989" y="7315587"/>
                    <a:chExt cx="59573" cy="100761"/>
                  </a:xfrm>
                </p:grpSpPr>
                <p:grpSp>
                  <p:nvGrpSpPr>
                    <p:cNvPr id="3433" name="Group 3432">
                      <a:extLst>
                        <a:ext uri="{FF2B5EF4-FFF2-40B4-BE49-F238E27FC236}">
                          <a16:creationId xmlns:a16="http://schemas.microsoft.com/office/drawing/2014/main" id="{BA77239F-B674-E4FE-9AE5-9915FFC0AEB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35" name="Straight Connector 3434">
                        <a:extLst>
                          <a:ext uri="{FF2B5EF4-FFF2-40B4-BE49-F238E27FC236}">
                            <a16:creationId xmlns:a16="http://schemas.microsoft.com/office/drawing/2014/main" id="{D0B1D35D-2699-6674-9F77-D75B4850FE4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36" name="Straight Connector 3435">
                        <a:extLst>
                          <a:ext uri="{FF2B5EF4-FFF2-40B4-BE49-F238E27FC236}">
                            <a16:creationId xmlns:a16="http://schemas.microsoft.com/office/drawing/2014/main" id="{929ED76C-B53E-CFA0-A515-2D4DF19E982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34" name="Oval 3433">
                      <a:extLst>
                        <a:ext uri="{FF2B5EF4-FFF2-40B4-BE49-F238E27FC236}">
                          <a16:creationId xmlns:a16="http://schemas.microsoft.com/office/drawing/2014/main" id="{A8AFFD6A-051B-2664-59D0-5B4314C9AC0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303" name="Group 3302">
                  <a:extLst>
                    <a:ext uri="{FF2B5EF4-FFF2-40B4-BE49-F238E27FC236}">
                      <a16:creationId xmlns:a16="http://schemas.microsoft.com/office/drawing/2014/main" id="{106EDB0C-2DCB-0FC6-FA73-EE4D526C5D73}"/>
                    </a:ext>
                  </a:extLst>
                </p:cNvPr>
                <p:cNvGrpSpPr/>
                <p:nvPr/>
              </p:nvGrpSpPr>
              <p:grpSpPr>
                <a:xfrm>
                  <a:off x="2958239" y="7448937"/>
                  <a:ext cx="132598" cy="205536"/>
                  <a:chOff x="2577239" y="7315587"/>
                  <a:chExt cx="132598" cy="205536"/>
                </a:xfrm>
              </p:grpSpPr>
              <p:grpSp>
                <p:nvGrpSpPr>
                  <p:cNvPr id="3409" name="Group 3408">
                    <a:extLst>
                      <a:ext uri="{FF2B5EF4-FFF2-40B4-BE49-F238E27FC236}">
                        <a16:creationId xmlns:a16="http://schemas.microsoft.com/office/drawing/2014/main" id="{C5613AE0-A106-886F-6790-64A2605C9424}"/>
                      </a:ext>
                    </a:extLst>
                  </p:cNvPr>
                  <p:cNvGrpSpPr/>
                  <p:nvPr/>
                </p:nvGrpSpPr>
                <p:grpSpPr>
                  <a:xfrm>
                    <a:off x="2577239" y="7315587"/>
                    <a:ext cx="59573" cy="100761"/>
                    <a:chOff x="2577239" y="7315587"/>
                    <a:chExt cx="59573" cy="100761"/>
                  </a:xfrm>
                </p:grpSpPr>
                <p:sp>
                  <p:nvSpPr>
                    <p:cNvPr id="3425" name="Oval 3424">
                      <a:extLst>
                        <a:ext uri="{FF2B5EF4-FFF2-40B4-BE49-F238E27FC236}">
                          <a16:creationId xmlns:a16="http://schemas.microsoft.com/office/drawing/2014/main" id="{1CCED5F8-747E-EF6F-CEE4-41F2CA5E171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26" name="Group 3425">
                      <a:extLst>
                        <a:ext uri="{FF2B5EF4-FFF2-40B4-BE49-F238E27FC236}">
                          <a16:creationId xmlns:a16="http://schemas.microsoft.com/office/drawing/2014/main" id="{5776E2CB-574F-67ED-1283-9D075348BED2}"/>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27" name="Straight Connector 3426">
                        <a:extLst>
                          <a:ext uri="{FF2B5EF4-FFF2-40B4-BE49-F238E27FC236}">
                            <a16:creationId xmlns:a16="http://schemas.microsoft.com/office/drawing/2014/main" id="{14766F2E-B526-39E2-8AC1-79D2A76FAE7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28" name="Straight Connector 3427">
                        <a:extLst>
                          <a:ext uri="{FF2B5EF4-FFF2-40B4-BE49-F238E27FC236}">
                            <a16:creationId xmlns:a16="http://schemas.microsoft.com/office/drawing/2014/main" id="{B09D7809-FDB8-93CA-D546-204B37E1CFE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10" name="Group 3409">
                    <a:extLst>
                      <a:ext uri="{FF2B5EF4-FFF2-40B4-BE49-F238E27FC236}">
                        <a16:creationId xmlns:a16="http://schemas.microsoft.com/office/drawing/2014/main" id="{385018E2-A1A7-C422-7CE2-E7FB169B1DC6}"/>
                      </a:ext>
                    </a:extLst>
                  </p:cNvPr>
                  <p:cNvGrpSpPr/>
                  <p:nvPr/>
                </p:nvGrpSpPr>
                <p:grpSpPr>
                  <a:xfrm>
                    <a:off x="2650264" y="7315587"/>
                    <a:ext cx="59573" cy="100761"/>
                    <a:chOff x="2735989" y="7315587"/>
                    <a:chExt cx="59573" cy="100761"/>
                  </a:xfrm>
                </p:grpSpPr>
                <p:grpSp>
                  <p:nvGrpSpPr>
                    <p:cNvPr id="3421" name="Group 3420">
                      <a:extLst>
                        <a:ext uri="{FF2B5EF4-FFF2-40B4-BE49-F238E27FC236}">
                          <a16:creationId xmlns:a16="http://schemas.microsoft.com/office/drawing/2014/main" id="{AC95650A-2457-BD2D-4F0C-D039A25A8E3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23" name="Straight Connector 3422">
                        <a:extLst>
                          <a:ext uri="{FF2B5EF4-FFF2-40B4-BE49-F238E27FC236}">
                            <a16:creationId xmlns:a16="http://schemas.microsoft.com/office/drawing/2014/main" id="{65F51EAE-42BB-F3E7-BC8D-5DD54B148FE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24" name="Straight Connector 3423">
                        <a:extLst>
                          <a:ext uri="{FF2B5EF4-FFF2-40B4-BE49-F238E27FC236}">
                            <a16:creationId xmlns:a16="http://schemas.microsoft.com/office/drawing/2014/main" id="{87ED129C-29BA-6EFD-5A56-D5F217519F1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22" name="Oval 3421">
                      <a:extLst>
                        <a:ext uri="{FF2B5EF4-FFF2-40B4-BE49-F238E27FC236}">
                          <a16:creationId xmlns:a16="http://schemas.microsoft.com/office/drawing/2014/main" id="{6EECB39D-A919-3218-A021-56D1F4369C1A}"/>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411" name="Group 3410">
                    <a:extLst>
                      <a:ext uri="{FF2B5EF4-FFF2-40B4-BE49-F238E27FC236}">
                        <a16:creationId xmlns:a16="http://schemas.microsoft.com/office/drawing/2014/main" id="{AE391A10-0523-EE70-6E09-C4FF1D256D72}"/>
                      </a:ext>
                    </a:extLst>
                  </p:cNvPr>
                  <p:cNvGrpSpPr/>
                  <p:nvPr/>
                </p:nvGrpSpPr>
                <p:grpSpPr>
                  <a:xfrm rot="10800000">
                    <a:off x="2577239" y="7420362"/>
                    <a:ext cx="59573" cy="100761"/>
                    <a:chOff x="2577239" y="7315587"/>
                    <a:chExt cx="59573" cy="100761"/>
                  </a:xfrm>
                </p:grpSpPr>
                <p:sp>
                  <p:nvSpPr>
                    <p:cNvPr id="3417" name="Oval 3416">
                      <a:extLst>
                        <a:ext uri="{FF2B5EF4-FFF2-40B4-BE49-F238E27FC236}">
                          <a16:creationId xmlns:a16="http://schemas.microsoft.com/office/drawing/2014/main" id="{13668618-C7D9-DC85-7FAF-8D8A723E0B4C}"/>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18" name="Group 3417">
                      <a:extLst>
                        <a:ext uri="{FF2B5EF4-FFF2-40B4-BE49-F238E27FC236}">
                          <a16:creationId xmlns:a16="http://schemas.microsoft.com/office/drawing/2014/main" id="{63AC4D51-118B-D47E-20AA-382E691DABB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19" name="Straight Connector 3418">
                        <a:extLst>
                          <a:ext uri="{FF2B5EF4-FFF2-40B4-BE49-F238E27FC236}">
                            <a16:creationId xmlns:a16="http://schemas.microsoft.com/office/drawing/2014/main" id="{22246B2D-4315-29E1-1940-58C4E3E85DE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20" name="Straight Connector 3419">
                        <a:extLst>
                          <a:ext uri="{FF2B5EF4-FFF2-40B4-BE49-F238E27FC236}">
                            <a16:creationId xmlns:a16="http://schemas.microsoft.com/office/drawing/2014/main" id="{74FBAE13-0411-A072-7C49-32318F78308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412" name="Group 3411">
                    <a:extLst>
                      <a:ext uri="{FF2B5EF4-FFF2-40B4-BE49-F238E27FC236}">
                        <a16:creationId xmlns:a16="http://schemas.microsoft.com/office/drawing/2014/main" id="{AB69AFCE-67F9-DD9E-AC4F-80B4305E6D15}"/>
                      </a:ext>
                    </a:extLst>
                  </p:cNvPr>
                  <p:cNvGrpSpPr/>
                  <p:nvPr/>
                </p:nvGrpSpPr>
                <p:grpSpPr>
                  <a:xfrm rot="10800000">
                    <a:off x="2650264" y="7420362"/>
                    <a:ext cx="59573" cy="100761"/>
                    <a:chOff x="2735989" y="7315587"/>
                    <a:chExt cx="59573" cy="100761"/>
                  </a:xfrm>
                </p:grpSpPr>
                <p:grpSp>
                  <p:nvGrpSpPr>
                    <p:cNvPr id="3413" name="Group 3412">
                      <a:extLst>
                        <a:ext uri="{FF2B5EF4-FFF2-40B4-BE49-F238E27FC236}">
                          <a16:creationId xmlns:a16="http://schemas.microsoft.com/office/drawing/2014/main" id="{EFEC8E9B-2DD2-DBF4-1D30-B0FEBF865A2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15" name="Straight Connector 3414">
                        <a:extLst>
                          <a:ext uri="{FF2B5EF4-FFF2-40B4-BE49-F238E27FC236}">
                            <a16:creationId xmlns:a16="http://schemas.microsoft.com/office/drawing/2014/main" id="{D068A947-065F-8A39-947B-676B357B2B8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16" name="Straight Connector 3415">
                        <a:extLst>
                          <a:ext uri="{FF2B5EF4-FFF2-40B4-BE49-F238E27FC236}">
                            <a16:creationId xmlns:a16="http://schemas.microsoft.com/office/drawing/2014/main" id="{40D0798A-08CA-42F8-9670-C2B3B8961DF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14" name="Oval 3413">
                      <a:extLst>
                        <a:ext uri="{FF2B5EF4-FFF2-40B4-BE49-F238E27FC236}">
                          <a16:creationId xmlns:a16="http://schemas.microsoft.com/office/drawing/2014/main" id="{6295711D-08BE-5C72-FCE9-73861F11AB2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304" name="Group 3303">
                  <a:extLst>
                    <a:ext uri="{FF2B5EF4-FFF2-40B4-BE49-F238E27FC236}">
                      <a16:creationId xmlns:a16="http://schemas.microsoft.com/office/drawing/2014/main" id="{EEE14E27-010C-DEC6-FF15-DF3DA81F40E4}"/>
                    </a:ext>
                  </a:extLst>
                </p:cNvPr>
                <p:cNvGrpSpPr/>
                <p:nvPr/>
              </p:nvGrpSpPr>
              <p:grpSpPr>
                <a:xfrm>
                  <a:off x="3110639" y="7448937"/>
                  <a:ext cx="132598" cy="205536"/>
                  <a:chOff x="2577239" y="7315587"/>
                  <a:chExt cx="132598" cy="205536"/>
                </a:xfrm>
              </p:grpSpPr>
              <p:grpSp>
                <p:nvGrpSpPr>
                  <p:cNvPr id="3389" name="Group 3388">
                    <a:extLst>
                      <a:ext uri="{FF2B5EF4-FFF2-40B4-BE49-F238E27FC236}">
                        <a16:creationId xmlns:a16="http://schemas.microsoft.com/office/drawing/2014/main" id="{249A1486-89CF-2343-0C44-E394E6AED98B}"/>
                      </a:ext>
                    </a:extLst>
                  </p:cNvPr>
                  <p:cNvGrpSpPr/>
                  <p:nvPr/>
                </p:nvGrpSpPr>
                <p:grpSpPr>
                  <a:xfrm>
                    <a:off x="2577239" y="7315587"/>
                    <a:ext cx="59573" cy="100761"/>
                    <a:chOff x="2577239" y="7315587"/>
                    <a:chExt cx="59573" cy="100761"/>
                  </a:xfrm>
                </p:grpSpPr>
                <p:sp>
                  <p:nvSpPr>
                    <p:cNvPr id="3405" name="Oval 3404">
                      <a:extLst>
                        <a:ext uri="{FF2B5EF4-FFF2-40B4-BE49-F238E27FC236}">
                          <a16:creationId xmlns:a16="http://schemas.microsoft.com/office/drawing/2014/main" id="{56D96FCB-EA0E-8486-9F73-50CFEFBD3AB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406" name="Group 3405">
                      <a:extLst>
                        <a:ext uri="{FF2B5EF4-FFF2-40B4-BE49-F238E27FC236}">
                          <a16:creationId xmlns:a16="http://schemas.microsoft.com/office/drawing/2014/main" id="{FC231348-5510-0338-009C-C90473A166C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407" name="Straight Connector 3406">
                        <a:extLst>
                          <a:ext uri="{FF2B5EF4-FFF2-40B4-BE49-F238E27FC236}">
                            <a16:creationId xmlns:a16="http://schemas.microsoft.com/office/drawing/2014/main" id="{7039B680-2E52-D152-8003-5DC2EEEC857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08" name="Straight Connector 3407">
                        <a:extLst>
                          <a:ext uri="{FF2B5EF4-FFF2-40B4-BE49-F238E27FC236}">
                            <a16:creationId xmlns:a16="http://schemas.microsoft.com/office/drawing/2014/main" id="{440E4F2B-33E4-05ED-BD55-640BFF08E90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90" name="Group 3389">
                    <a:extLst>
                      <a:ext uri="{FF2B5EF4-FFF2-40B4-BE49-F238E27FC236}">
                        <a16:creationId xmlns:a16="http://schemas.microsoft.com/office/drawing/2014/main" id="{BDC3F642-196B-8B69-D14F-9C48E9C8DC2D}"/>
                      </a:ext>
                    </a:extLst>
                  </p:cNvPr>
                  <p:cNvGrpSpPr/>
                  <p:nvPr/>
                </p:nvGrpSpPr>
                <p:grpSpPr>
                  <a:xfrm>
                    <a:off x="2650264" y="7315587"/>
                    <a:ext cx="59573" cy="100761"/>
                    <a:chOff x="2735989" y="7315587"/>
                    <a:chExt cx="59573" cy="100761"/>
                  </a:xfrm>
                </p:grpSpPr>
                <p:grpSp>
                  <p:nvGrpSpPr>
                    <p:cNvPr id="3401" name="Group 3400">
                      <a:extLst>
                        <a:ext uri="{FF2B5EF4-FFF2-40B4-BE49-F238E27FC236}">
                          <a16:creationId xmlns:a16="http://schemas.microsoft.com/office/drawing/2014/main" id="{BD517BC5-A144-938B-F9F8-D2F66D6F2238}"/>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403" name="Straight Connector 3402">
                        <a:extLst>
                          <a:ext uri="{FF2B5EF4-FFF2-40B4-BE49-F238E27FC236}">
                            <a16:creationId xmlns:a16="http://schemas.microsoft.com/office/drawing/2014/main" id="{65F4C107-9006-91E1-0BAF-7AE38849A3A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04" name="Straight Connector 3403">
                        <a:extLst>
                          <a:ext uri="{FF2B5EF4-FFF2-40B4-BE49-F238E27FC236}">
                            <a16:creationId xmlns:a16="http://schemas.microsoft.com/office/drawing/2014/main" id="{A08EDAC5-BD6C-1886-823E-43D1F3FE1D7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02" name="Oval 3401">
                      <a:extLst>
                        <a:ext uri="{FF2B5EF4-FFF2-40B4-BE49-F238E27FC236}">
                          <a16:creationId xmlns:a16="http://schemas.microsoft.com/office/drawing/2014/main" id="{8CC96422-8769-CEF2-029B-EC4772CFEDA5}"/>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391" name="Group 3390">
                    <a:extLst>
                      <a:ext uri="{FF2B5EF4-FFF2-40B4-BE49-F238E27FC236}">
                        <a16:creationId xmlns:a16="http://schemas.microsoft.com/office/drawing/2014/main" id="{322145ED-086A-7B57-501F-0347E8B12592}"/>
                      </a:ext>
                    </a:extLst>
                  </p:cNvPr>
                  <p:cNvGrpSpPr/>
                  <p:nvPr/>
                </p:nvGrpSpPr>
                <p:grpSpPr>
                  <a:xfrm rot="10800000">
                    <a:off x="2577239" y="7420362"/>
                    <a:ext cx="59573" cy="100761"/>
                    <a:chOff x="2577239" y="7315587"/>
                    <a:chExt cx="59573" cy="100761"/>
                  </a:xfrm>
                </p:grpSpPr>
                <p:sp>
                  <p:nvSpPr>
                    <p:cNvPr id="3397" name="Oval 3396">
                      <a:extLst>
                        <a:ext uri="{FF2B5EF4-FFF2-40B4-BE49-F238E27FC236}">
                          <a16:creationId xmlns:a16="http://schemas.microsoft.com/office/drawing/2014/main" id="{A6048388-CF8F-1712-3C9C-679887D1202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398" name="Group 3397">
                      <a:extLst>
                        <a:ext uri="{FF2B5EF4-FFF2-40B4-BE49-F238E27FC236}">
                          <a16:creationId xmlns:a16="http://schemas.microsoft.com/office/drawing/2014/main" id="{B70A4260-21CD-CE2C-327A-11C626303DB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399" name="Straight Connector 3398">
                        <a:extLst>
                          <a:ext uri="{FF2B5EF4-FFF2-40B4-BE49-F238E27FC236}">
                            <a16:creationId xmlns:a16="http://schemas.microsoft.com/office/drawing/2014/main" id="{8E54ED9B-45EB-1950-C26E-1C70A17F369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00" name="Straight Connector 3399">
                        <a:extLst>
                          <a:ext uri="{FF2B5EF4-FFF2-40B4-BE49-F238E27FC236}">
                            <a16:creationId xmlns:a16="http://schemas.microsoft.com/office/drawing/2014/main" id="{D8534FE3-2EFB-3334-A6D8-C67BCC0B29C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92" name="Group 3391">
                    <a:extLst>
                      <a:ext uri="{FF2B5EF4-FFF2-40B4-BE49-F238E27FC236}">
                        <a16:creationId xmlns:a16="http://schemas.microsoft.com/office/drawing/2014/main" id="{04C7D1D9-5EBA-E68E-162A-2F153E800BF7}"/>
                      </a:ext>
                    </a:extLst>
                  </p:cNvPr>
                  <p:cNvGrpSpPr/>
                  <p:nvPr/>
                </p:nvGrpSpPr>
                <p:grpSpPr>
                  <a:xfrm rot="10800000">
                    <a:off x="2650264" y="7420362"/>
                    <a:ext cx="59573" cy="100761"/>
                    <a:chOff x="2735989" y="7315587"/>
                    <a:chExt cx="59573" cy="100761"/>
                  </a:xfrm>
                </p:grpSpPr>
                <p:grpSp>
                  <p:nvGrpSpPr>
                    <p:cNvPr id="3393" name="Group 3392">
                      <a:extLst>
                        <a:ext uri="{FF2B5EF4-FFF2-40B4-BE49-F238E27FC236}">
                          <a16:creationId xmlns:a16="http://schemas.microsoft.com/office/drawing/2014/main" id="{E891582A-D4F4-D0B2-4DBC-8A3BEBBE737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395" name="Straight Connector 3394">
                        <a:extLst>
                          <a:ext uri="{FF2B5EF4-FFF2-40B4-BE49-F238E27FC236}">
                            <a16:creationId xmlns:a16="http://schemas.microsoft.com/office/drawing/2014/main" id="{B7EEA505-A546-3444-6837-B70F7FC25AD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96" name="Straight Connector 3395">
                        <a:extLst>
                          <a:ext uri="{FF2B5EF4-FFF2-40B4-BE49-F238E27FC236}">
                            <a16:creationId xmlns:a16="http://schemas.microsoft.com/office/drawing/2014/main" id="{8EA4AD11-7376-04ED-781A-F2512A68087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94" name="Oval 3393">
                      <a:extLst>
                        <a:ext uri="{FF2B5EF4-FFF2-40B4-BE49-F238E27FC236}">
                          <a16:creationId xmlns:a16="http://schemas.microsoft.com/office/drawing/2014/main" id="{BE0CEE26-024D-56C9-A52D-ACC2AA5026E9}"/>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305" name="Group 3304">
                  <a:extLst>
                    <a:ext uri="{FF2B5EF4-FFF2-40B4-BE49-F238E27FC236}">
                      <a16:creationId xmlns:a16="http://schemas.microsoft.com/office/drawing/2014/main" id="{0164EA05-B042-3A16-321C-2D6A0ED642F1}"/>
                    </a:ext>
                  </a:extLst>
                </p:cNvPr>
                <p:cNvGrpSpPr/>
                <p:nvPr/>
              </p:nvGrpSpPr>
              <p:grpSpPr>
                <a:xfrm>
                  <a:off x="3263039" y="7448937"/>
                  <a:ext cx="132598" cy="205536"/>
                  <a:chOff x="2577239" y="7315587"/>
                  <a:chExt cx="132598" cy="205536"/>
                </a:xfrm>
              </p:grpSpPr>
              <p:grpSp>
                <p:nvGrpSpPr>
                  <p:cNvPr id="3369" name="Group 3368">
                    <a:extLst>
                      <a:ext uri="{FF2B5EF4-FFF2-40B4-BE49-F238E27FC236}">
                        <a16:creationId xmlns:a16="http://schemas.microsoft.com/office/drawing/2014/main" id="{A2C56CDB-4E49-3A08-73EA-8B02164A943E}"/>
                      </a:ext>
                    </a:extLst>
                  </p:cNvPr>
                  <p:cNvGrpSpPr/>
                  <p:nvPr/>
                </p:nvGrpSpPr>
                <p:grpSpPr>
                  <a:xfrm>
                    <a:off x="2577239" y="7315587"/>
                    <a:ext cx="59573" cy="100761"/>
                    <a:chOff x="2577239" y="7315587"/>
                    <a:chExt cx="59573" cy="100761"/>
                  </a:xfrm>
                </p:grpSpPr>
                <p:sp>
                  <p:nvSpPr>
                    <p:cNvPr id="3385" name="Oval 3384">
                      <a:extLst>
                        <a:ext uri="{FF2B5EF4-FFF2-40B4-BE49-F238E27FC236}">
                          <a16:creationId xmlns:a16="http://schemas.microsoft.com/office/drawing/2014/main" id="{2183D5ED-DB4D-3737-7D0E-0D22448B4B0E}"/>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386" name="Group 3385">
                      <a:extLst>
                        <a:ext uri="{FF2B5EF4-FFF2-40B4-BE49-F238E27FC236}">
                          <a16:creationId xmlns:a16="http://schemas.microsoft.com/office/drawing/2014/main" id="{03256B1E-4B0C-DDC5-A024-79C80B22E0D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387" name="Straight Connector 3386">
                        <a:extLst>
                          <a:ext uri="{FF2B5EF4-FFF2-40B4-BE49-F238E27FC236}">
                            <a16:creationId xmlns:a16="http://schemas.microsoft.com/office/drawing/2014/main" id="{D30963F9-BC42-746A-9304-734793C6AAE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88" name="Straight Connector 3387">
                        <a:extLst>
                          <a:ext uri="{FF2B5EF4-FFF2-40B4-BE49-F238E27FC236}">
                            <a16:creationId xmlns:a16="http://schemas.microsoft.com/office/drawing/2014/main" id="{3439D1C9-69CB-BF40-D977-5D680A5C507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70" name="Group 3369">
                    <a:extLst>
                      <a:ext uri="{FF2B5EF4-FFF2-40B4-BE49-F238E27FC236}">
                        <a16:creationId xmlns:a16="http://schemas.microsoft.com/office/drawing/2014/main" id="{A98582D5-319D-099D-1BF8-DD76D5B64BFE}"/>
                      </a:ext>
                    </a:extLst>
                  </p:cNvPr>
                  <p:cNvGrpSpPr/>
                  <p:nvPr/>
                </p:nvGrpSpPr>
                <p:grpSpPr>
                  <a:xfrm>
                    <a:off x="2650264" y="7315587"/>
                    <a:ext cx="59573" cy="100761"/>
                    <a:chOff x="2735989" y="7315587"/>
                    <a:chExt cx="59573" cy="100761"/>
                  </a:xfrm>
                </p:grpSpPr>
                <p:grpSp>
                  <p:nvGrpSpPr>
                    <p:cNvPr id="3381" name="Group 3380">
                      <a:extLst>
                        <a:ext uri="{FF2B5EF4-FFF2-40B4-BE49-F238E27FC236}">
                          <a16:creationId xmlns:a16="http://schemas.microsoft.com/office/drawing/2014/main" id="{8D67CC03-0BA3-1A77-2E66-BA0DF56A7DF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383" name="Straight Connector 3382">
                        <a:extLst>
                          <a:ext uri="{FF2B5EF4-FFF2-40B4-BE49-F238E27FC236}">
                            <a16:creationId xmlns:a16="http://schemas.microsoft.com/office/drawing/2014/main" id="{10189678-8126-0E2B-23E2-C5631508892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84" name="Straight Connector 3383">
                        <a:extLst>
                          <a:ext uri="{FF2B5EF4-FFF2-40B4-BE49-F238E27FC236}">
                            <a16:creationId xmlns:a16="http://schemas.microsoft.com/office/drawing/2014/main" id="{437BC681-6B6E-762F-DB86-0F20CFAA7AE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82" name="Oval 3381">
                      <a:extLst>
                        <a:ext uri="{FF2B5EF4-FFF2-40B4-BE49-F238E27FC236}">
                          <a16:creationId xmlns:a16="http://schemas.microsoft.com/office/drawing/2014/main" id="{F4A3B77C-47A4-09CF-F667-4C4184451CCF}"/>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371" name="Group 3370">
                    <a:extLst>
                      <a:ext uri="{FF2B5EF4-FFF2-40B4-BE49-F238E27FC236}">
                        <a16:creationId xmlns:a16="http://schemas.microsoft.com/office/drawing/2014/main" id="{71A223B6-186C-7442-1C33-275026B15D3E}"/>
                      </a:ext>
                    </a:extLst>
                  </p:cNvPr>
                  <p:cNvGrpSpPr/>
                  <p:nvPr/>
                </p:nvGrpSpPr>
                <p:grpSpPr>
                  <a:xfrm rot="10800000">
                    <a:off x="2577239" y="7420362"/>
                    <a:ext cx="59573" cy="100761"/>
                    <a:chOff x="2577239" y="7315587"/>
                    <a:chExt cx="59573" cy="100761"/>
                  </a:xfrm>
                </p:grpSpPr>
                <p:sp>
                  <p:nvSpPr>
                    <p:cNvPr id="3377" name="Oval 3376">
                      <a:extLst>
                        <a:ext uri="{FF2B5EF4-FFF2-40B4-BE49-F238E27FC236}">
                          <a16:creationId xmlns:a16="http://schemas.microsoft.com/office/drawing/2014/main" id="{C67ECDBE-F007-717E-EF57-D411FEF85A6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378" name="Group 3377">
                      <a:extLst>
                        <a:ext uri="{FF2B5EF4-FFF2-40B4-BE49-F238E27FC236}">
                          <a16:creationId xmlns:a16="http://schemas.microsoft.com/office/drawing/2014/main" id="{F234CC4B-48BD-D90E-E2B2-011AE18F6B5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379" name="Straight Connector 3378">
                        <a:extLst>
                          <a:ext uri="{FF2B5EF4-FFF2-40B4-BE49-F238E27FC236}">
                            <a16:creationId xmlns:a16="http://schemas.microsoft.com/office/drawing/2014/main" id="{686BF873-6285-8AD2-9CF9-72E44DFCCD2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80" name="Straight Connector 3379">
                        <a:extLst>
                          <a:ext uri="{FF2B5EF4-FFF2-40B4-BE49-F238E27FC236}">
                            <a16:creationId xmlns:a16="http://schemas.microsoft.com/office/drawing/2014/main" id="{93453E9C-6732-B524-C6DF-CB4C33F920F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72" name="Group 3371">
                    <a:extLst>
                      <a:ext uri="{FF2B5EF4-FFF2-40B4-BE49-F238E27FC236}">
                        <a16:creationId xmlns:a16="http://schemas.microsoft.com/office/drawing/2014/main" id="{B2FEEF8B-4538-C32B-248A-5B6B1785215C}"/>
                      </a:ext>
                    </a:extLst>
                  </p:cNvPr>
                  <p:cNvGrpSpPr/>
                  <p:nvPr/>
                </p:nvGrpSpPr>
                <p:grpSpPr>
                  <a:xfrm rot="10800000">
                    <a:off x="2650264" y="7420362"/>
                    <a:ext cx="59573" cy="100761"/>
                    <a:chOff x="2735989" y="7315587"/>
                    <a:chExt cx="59573" cy="100761"/>
                  </a:xfrm>
                </p:grpSpPr>
                <p:grpSp>
                  <p:nvGrpSpPr>
                    <p:cNvPr id="3373" name="Group 3372">
                      <a:extLst>
                        <a:ext uri="{FF2B5EF4-FFF2-40B4-BE49-F238E27FC236}">
                          <a16:creationId xmlns:a16="http://schemas.microsoft.com/office/drawing/2014/main" id="{56D45D66-9B7F-99E4-8E1E-4C2A82D323B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375" name="Straight Connector 3374">
                        <a:extLst>
                          <a:ext uri="{FF2B5EF4-FFF2-40B4-BE49-F238E27FC236}">
                            <a16:creationId xmlns:a16="http://schemas.microsoft.com/office/drawing/2014/main" id="{B32E85C6-8C2E-5CB9-CA7F-1896A61BF5C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76" name="Straight Connector 3375">
                        <a:extLst>
                          <a:ext uri="{FF2B5EF4-FFF2-40B4-BE49-F238E27FC236}">
                            <a16:creationId xmlns:a16="http://schemas.microsoft.com/office/drawing/2014/main" id="{7FF7DE62-B9A3-CFA1-DE1F-5987F1067EB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74" name="Oval 3373">
                      <a:extLst>
                        <a:ext uri="{FF2B5EF4-FFF2-40B4-BE49-F238E27FC236}">
                          <a16:creationId xmlns:a16="http://schemas.microsoft.com/office/drawing/2014/main" id="{AEDC720A-B7D0-9917-6CD3-95C984B776C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306" name="Group 3305">
                  <a:extLst>
                    <a:ext uri="{FF2B5EF4-FFF2-40B4-BE49-F238E27FC236}">
                      <a16:creationId xmlns:a16="http://schemas.microsoft.com/office/drawing/2014/main" id="{BB992041-D3A7-FD41-BE7A-00008F4DAE9E}"/>
                    </a:ext>
                  </a:extLst>
                </p:cNvPr>
                <p:cNvGrpSpPr/>
                <p:nvPr/>
              </p:nvGrpSpPr>
              <p:grpSpPr>
                <a:xfrm>
                  <a:off x="3415439" y="7448937"/>
                  <a:ext cx="132598" cy="205536"/>
                  <a:chOff x="2577239" y="7315587"/>
                  <a:chExt cx="132598" cy="205536"/>
                </a:xfrm>
              </p:grpSpPr>
              <p:grpSp>
                <p:nvGrpSpPr>
                  <p:cNvPr id="3349" name="Group 3348">
                    <a:extLst>
                      <a:ext uri="{FF2B5EF4-FFF2-40B4-BE49-F238E27FC236}">
                        <a16:creationId xmlns:a16="http://schemas.microsoft.com/office/drawing/2014/main" id="{199DE915-3E62-8BE5-398E-0E6C4E50C7DB}"/>
                      </a:ext>
                    </a:extLst>
                  </p:cNvPr>
                  <p:cNvGrpSpPr/>
                  <p:nvPr/>
                </p:nvGrpSpPr>
                <p:grpSpPr>
                  <a:xfrm>
                    <a:off x="2577239" y="7315587"/>
                    <a:ext cx="59573" cy="100761"/>
                    <a:chOff x="2577239" y="7315587"/>
                    <a:chExt cx="59573" cy="100761"/>
                  </a:xfrm>
                </p:grpSpPr>
                <p:sp>
                  <p:nvSpPr>
                    <p:cNvPr id="3365" name="Oval 3364">
                      <a:extLst>
                        <a:ext uri="{FF2B5EF4-FFF2-40B4-BE49-F238E27FC236}">
                          <a16:creationId xmlns:a16="http://schemas.microsoft.com/office/drawing/2014/main" id="{5638C317-7543-7C77-6D28-D5A97FF4FD1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366" name="Group 3365">
                      <a:extLst>
                        <a:ext uri="{FF2B5EF4-FFF2-40B4-BE49-F238E27FC236}">
                          <a16:creationId xmlns:a16="http://schemas.microsoft.com/office/drawing/2014/main" id="{858D84E2-C5A8-EE34-8A30-4D53BFB7CC9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367" name="Straight Connector 3366">
                        <a:extLst>
                          <a:ext uri="{FF2B5EF4-FFF2-40B4-BE49-F238E27FC236}">
                            <a16:creationId xmlns:a16="http://schemas.microsoft.com/office/drawing/2014/main" id="{D1233BE9-F1B3-ED80-C691-CF8329AC1F4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68" name="Straight Connector 3367">
                        <a:extLst>
                          <a:ext uri="{FF2B5EF4-FFF2-40B4-BE49-F238E27FC236}">
                            <a16:creationId xmlns:a16="http://schemas.microsoft.com/office/drawing/2014/main" id="{CB45575E-6E95-4532-F4E9-3542ECF98DF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50" name="Group 3349">
                    <a:extLst>
                      <a:ext uri="{FF2B5EF4-FFF2-40B4-BE49-F238E27FC236}">
                        <a16:creationId xmlns:a16="http://schemas.microsoft.com/office/drawing/2014/main" id="{DADB633C-2492-FA9B-575F-7F98BA059019}"/>
                      </a:ext>
                    </a:extLst>
                  </p:cNvPr>
                  <p:cNvGrpSpPr/>
                  <p:nvPr/>
                </p:nvGrpSpPr>
                <p:grpSpPr>
                  <a:xfrm>
                    <a:off x="2650264" y="7315587"/>
                    <a:ext cx="59573" cy="100761"/>
                    <a:chOff x="2735989" y="7315587"/>
                    <a:chExt cx="59573" cy="100761"/>
                  </a:xfrm>
                </p:grpSpPr>
                <p:grpSp>
                  <p:nvGrpSpPr>
                    <p:cNvPr id="3361" name="Group 3360">
                      <a:extLst>
                        <a:ext uri="{FF2B5EF4-FFF2-40B4-BE49-F238E27FC236}">
                          <a16:creationId xmlns:a16="http://schemas.microsoft.com/office/drawing/2014/main" id="{783835D6-ABF5-A461-A0BA-F9BFEC9FF18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363" name="Straight Connector 3362">
                        <a:extLst>
                          <a:ext uri="{FF2B5EF4-FFF2-40B4-BE49-F238E27FC236}">
                            <a16:creationId xmlns:a16="http://schemas.microsoft.com/office/drawing/2014/main" id="{BCA7A270-C9CC-CA23-4ABA-962768F08FF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64" name="Straight Connector 3363">
                        <a:extLst>
                          <a:ext uri="{FF2B5EF4-FFF2-40B4-BE49-F238E27FC236}">
                            <a16:creationId xmlns:a16="http://schemas.microsoft.com/office/drawing/2014/main" id="{E1CE16D8-23EA-CDA4-F1B1-A77ABB39FC4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62" name="Oval 3361">
                      <a:extLst>
                        <a:ext uri="{FF2B5EF4-FFF2-40B4-BE49-F238E27FC236}">
                          <a16:creationId xmlns:a16="http://schemas.microsoft.com/office/drawing/2014/main" id="{58041C57-8000-7B5B-062E-A2F9BC94AC8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351" name="Group 3350">
                    <a:extLst>
                      <a:ext uri="{FF2B5EF4-FFF2-40B4-BE49-F238E27FC236}">
                        <a16:creationId xmlns:a16="http://schemas.microsoft.com/office/drawing/2014/main" id="{0EE5DFCD-F7AE-03B9-4334-65F7C07248F6}"/>
                      </a:ext>
                    </a:extLst>
                  </p:cNvPr>
                  <p:cNvGrpSpPr/>
                  <p:nvPr/>
                </p:nvGrpSpPr>
                <p:grpSpPr>
                  <a:xfrm rot="10800000">
                    <a:off x="2577239" y="7420362"/>
                    <a:ext cx="59573" cy="100761"/>
                    <a:chOff x="2577239" y="7315587"/>
                    <a:chExt cx="59573" cy="100761"/>
                  </a:xfrm>
                </p:grpSpPr>
                <p:sp>
                  <p:nvSpPr>
                    <p:cNvPr id="3357" name="Oval 3356">
                      <a:extLst>
                        <a:ext uri="{FF2B5EF4-FFF2-40B4-BE49-F238E27FC236}">
                          <a16:creationId xmlns:a16="http://schemas.microsoft.com/office/drawing/2014/main" id="{2D949447-80FD-2CB1-DDE5-888984C77B7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358" name="Group 3357">
                      <a:extLst>
                        <a:ext uri="{FF2B5EF4-FFF2-40B4-BE49-F238E27FC236}">
                          <a16:creationId xmlns:a16="http://schemas.microsoft.com/office/drawing/2014/main" id="{91DAED11-FB64-22B3-B3D9-F18A46E95CE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359" name="Straight Connector 3358">
                        <a:extLst>
                          <a:ext uri="{FF2B5EF4-FFF2-40B4-BE49-F238E27FC236}">
                            <a16:creationId xmlns:a16="http://schemas.microsoft.com/office/drawing/2014/main" id="{E29A78D5-505F-59B0-1587-F4772D4E167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60" name="Straight Connector 3359">
                        <a:extLst>
                          <a:ext uri="{FF2B5EF4-FFF2-40B4-BE49-F238E27FC236}">
                            <a16:creationId xmlns:a16="http://schemas.microsoft.com/office/drawing/2014/main" id="{486CC5E7-ED7E-0BD8-F842-8F06E981775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52" name="Group 3351">
                    <a:extLst>
                      <a:ext uri="{FF2B5EF4-FFF2-40B4-BE49-F238E27FC236}">
                        <a16:creationId xmlns:a16="http://schemas.microsoft.com/office/drawing/2014/main" id="{6F4CEC96-1675-3146-2ADA-28637065FE57}"/>
                      </a:ext>
                    </a:extLst>
                  </p:cNvPr>
                  <p:cNvGrpSpPr/>
                  <p:nvPr/>
                </p:nvGrpSpPr>
                <p:grpSpPr>
                  <a:xfrm rot="10800000">
                    <a:off x="2650264" y="7420362"/>
                    <a:ext cx="59573" cy="100761"/>
                    <a:chOff x="2735989" y="7315587"/>
                    <a:chExt cx="59573" cy="100761"/>
                  </a:xfrm>
                </p:grpSpPr>
                <p:grpSp>
                  <p:nvGrpSpPr>
                    <p:cNvPr id="3353" name="Group 3352">
                      <a:extLst>
                        <a:ext uri="{FF2B5EF4-FFF2-40B4-BE49-F238E27FC236}">
                          <a16:creationId xmlns:a16="http://schemas.microsoft.com/office/drawing/2014/main" id="{C3156AD5-2E44-3D40-B026-6AE17300D10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355" name="Straight Connector 3354">
                        <a:extLst>
                          <a:ext uri="{FF2B5EF4-FFF2-40B4-BE49-F238E27FC236}">
                            <a16:creationId xmlns:a16="http://schemas.microsoft.com/office/drawing/2014/main" id="{E116BAF4-8970-7419-B651-F9FF8E1F9F5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56" name="Straight Connector 3355">
                        <a:extLst>
                          <a:ext uri="{FF2B5EF4-FFF2-40B4-BE49-F238E27FC236}">
                            <a16:creationId xmlns:a16="http://schemas.microsoft.com/office/drawing/2014/main" id="{C2E6DC69-604E-3628-5D73-B15419A5821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54" name="Oval 3353">
                      <a:extLst>
                        <a:ext uri="{FF2B5EF4-FFF2-40B4-BE49-F238E27FC236}">
                          <a16:creationId xmlns:a16="http://schemas.microsoft.com/office/drawing/2014/main" id="{308C80A3-36E0-A70A-A0E4-2AD57B5ADE5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307" name="Group 3306">
                  <a:extLst>
                    <a:ext uri="{FF2B5EF4-FFF2-40B4-BE49-F238E27FC236}">
                      <a16:creationId xmlns:a16="http://schemas.microsoft.com/office/drawing/2014/main" id="{40E32805-390B-B839-6E35-07810E794427}"/>
                    </a:ext>
                  </a:extLst>
                </p:cNvPr>
                <p:cNvGrpSpPr/>
                <p:nvPr/>
              </p:nvGrpSpPr>
              <p:grpSpPr>
                <a:xfrm>
                  <a:off x="3567839" y="7448937"/>
                  <a:ext cx="132598" cy="205536"/>
                  <a:chOff x="2577239" y="7315587"/>
                  <a:chExt cx="132598" cy="205536"/>
                </a:xfrm>
              </p:grpSpPr>
              <p:grpSp>
                <p:nvGrpSpPr>
                  <p:cNvPr id="3329" name="Group 3328">
                    <a:extLst>
                      <a:ext uri="{FF2B5EF4-FFF2-40B4-BE49-F238E27FC236}">
                        <a16:creationId xmlns:a16="http://schemas.microsoft.com/office/drawing/2014/main" id="{5D441D62-C269-DB6B-B0BE-2CB91CB83BAE}"/>
                      </a:ext>
                    </a:extLst>
                  </p:cNvPr>
                  <p:cNvGrpSpPr/>
                  <p:nvPr/>
                </p:nvGrpSpPr>
                <p:grpSpPr>
                  <a:xfrm>
                    <a:off x="2577239" y="7315587"/>
                    <a:ext cx="59573" cy="100761"/>
                    <a:chOff x="2577239" y="7315587"/>
                    <a:chExt cx="59573" cy="100761"/>
                  </a:xfrm>
                </p:grpSpPr>
                <p:sp>
                  <p:nvSpPr>
                    <p:cNvPr id="3345" name="Oval 3344">
                      <a:extLst>
                        <a:ext uri="{FF2B5EF4-FFF2-40B4-BE49-F238E27FC236}">
                          <a16:creationId xmlns:a16="http://schemas.microsoft.com/office/drawing/2014/main" id="{9766FD6E-5D08-709A-D9D6-941F737C1D5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346" name="Group 3345">
                      <a:extLst>
                        <a:ext uri="{FF2B5EF4-FFF2-40B4-BE49-F238E27FC236}">
                          <a16:creationId xmlns:a16="http://schemas.microsoft.com/office/drawing/2014/main" id="{6003A60A-2017-9B56-55D0-92A64DFAC66F}"/>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347" name="Straight Connector 3346">
                        <a:extLst>
                          <a:ext uri="{FF2B5EF4-FFF2-40B4-BE49-F238E27FC236}">
                            <a16:creationId xmlns:a16="http://schemas.microsoft.com/office/drawing/2014/main" id="{B5CEF951-7BA7-E2BB-6919-A57CA815EB6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48" name="Straight Connector 3347">
                        <a:extLst>
                          <a:ext uri="{FF2B5EF4-FFF2-40B4-BE49-F238E27FC236}">
                            <a16:creationId xmlns:a16="http://schemas.microsoft.com/office/drawing/2014/main" id="{DF104C83-6EFB-872E-5233-E2426AE77F8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30" name="Group 3329">
                    <a:extLst>
                      <a:ext uri="{FF2B5EF4-FFF2-40B4-BE49-F238E27FC236}">
                        <a16:creationId xmlns:a16="http://schemas.microsoft.com/office/drawing/2014/main" id="{A111A0FD-6D62-C1DF-EDEF-40B2D9BD097E}"/>
                      </a:ext>
                    </a:extLst>
                  </p:cNvPr>
                  <p:cNvGrpSpPr/>
                  <p:nvPr/>
                </p:nvGrpSpPr>
                <p:grpSpPr>
                  <a:xfrm>
                    <a:off x="2650264" y="7315587"/>
                    <a:ext cx="59573" cy="100761"/>
                    <a:chOff x="2735989" y="7315587"/>
                    <a:chExt cx="59573" cy="100761"/>
                  </a:xfrm>
                </p:grpSpPr>
                <p:grpSp>
                  <p:nvGrpSpPr>
                    <p:cNvPr id="3341" name="Group 3340">
                      <a:extLst>
                        <a:ext uri="{FF2B5EF4-FFF2-40B4-BE49-F238E27FC236}">
                          <a16:creationId xmlns:a16="http://schemas.microsoft.com/office/drawing/2014/main" id="{7AF99E31-2B67-80F4-2838-8B17DC3AA64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343" name="Straight Connector 3342">
                        <a:extLst>
                          <a:ext uri="{FF2B5EF4-FFF2-40B4-BE49-F238E27FC236}">
                            <a16:creationId xmlns:a16="http://schemas.microsoft.com/office/drawing/2014/main" id="{A44850E3-7250-4188-6991-69FDAF97190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44" name="Straight Connector 3343">
                        <a:extLst>
                          <a:ext uri="{FF2B5EF4-FFF2-40B4-BE49-F238E27FC236}">
                            <a16:creationId xmlns:a16="http://schemas.microsoft.com/office/drawing/2014/main" id="{9EDD4976-B901-3992-3154-0B31C461CD4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42" name="Oval 3341">
                      <a:extLst>
                        <a:ext uri="{FF2B5EF4-FFF2-40B4-BE49-F238E27FC236}">
                          <a16:creationId xmlns:a16="http://schemas.microsoft.com/office/drawing/2014/main" id="{34CB28CE-A673-D94D-E7F2-CC6497C94DC2}"/>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331" name="Group 3330">
                    <a:extLst>
                      <a:ext uri="{FF2B5EF4-FFF2-40B4-BE49-F238E27FC236}">
                        <a16:creationId xmlns:a16="http://schemas.microsoft.com/office/drawing/2014/main" id="{3F4C751D-64D2-42B9-E723-98C170B56797}"/>
                      </a:ext>
                    </a:extLst>
                  </p:cNvPr>
                  <p:cNvGrpSpPr/>
                  <p:nvPr/>
                </p:nvGrpSpPr>
                <p:grpSpPr>
                  <a:xfrm rot="10800000">
                    <a:off x="2577239" y="7420362"/>
                    <a:ext cx="59573" cy="100761"/>
                    <a:chOff x="2577239" y="7315587"/>
                    <a:chExt cx="59573" cy="100761"/>
                  </a:xfrm>
                </p:grpSpPr>
                <p:sp>
                  <p:nvSpPr>
                    <p:cNvPr id="3337" name="Oval 3336">
                      <a:extLst>
                        <a:ext uri="{FF2B5EF4-FFF2-40B4-BE49-F238E27FC236}">
                          <a16:creationId xmlns:a16="http://schemas.microsoft.com/office/drawing/2014/main" id="{16F779F1-4C3D-92A7-735D-CC9CC3F0DC4F}"/>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338" name="Group 3337">
                      <a:extLst>
                        <a:ext uri="{FF2B5EF4-FFF2-40B4-BE49-F238E27FC236}">
                          <a16:creationId xmlns:a16="http://schemas.microsoft.com/office/drawing/2014/main" id="{72AC2406-38B6-266B-5555-9831E821806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339" name="Straight Connector 3338">
                        <a:extLst>
                          <a:ext uri="{FF2B5EF4-FFF2-40B4-BE49-F238E27FC236}">
                            <a16:creationId xmlns:a16="http://schemas.microsoft.com/office/drawing/2014/main" id="{046B6679-5F94-2DCB-AC20-456F5CC74F9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40" name="Straight Connector 3339">
                        <a:extLst>
                          <a:ext uri="{FF2B5EF4-FFF2-40B4-BE49-F238E27FC236}">
                            <a16:creationId xmlns:a16="http://schemas.microsoft.com/office/drawing/2014/main" id="{35F60959-2983-CAEC-F2AE-0C39D647359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32" name="Group 3331">
                    <a:extLst>
                      <a:ext uri="{FF2B5EF4-FFF2-40B4-BE49-F238E27FC236}">
                        <a16:creationId xmlns:a16="http://schemas.microsoft.com/office/drawing/2014/main" id="{E8BB0A91-B0A0-4C35-DBDF-031E7D97123F}"/>
                      </a:ext>
                    </a:extLst>
                  </p:cNvPr>
                  <p:cNvGrpSpPr/>
                  <p:nvPr/>
                </p:nvGrpSpPr>
                <p:grpSpPr>
                  <a:xfrm rot="10800000">
                    <a:off x="2650264" y="7420362"/>
                    <a:ext cx="59573" cy="100761"/>
                    <a:chOff x="2735989" y="7315587"/>
                    <a:chExt cx="59573" cy="100761"/>
                  </a:xfrm>
                </p:grpSpPr>
                <p:grpSp>
                  <p:nvGrpSpPr>
                    <p:cNvPr id="3333" name="Group 3332">
                      <a:extLst>
                        <a:ext uri="{FF2B5EF4-FFF2-40B4-BE49-F238E27FC236}">
                          <a16:creationId xmlns:a16="http://schemas.microsoft.com/office/drawing/2014/main" id="{38BA9786-B2A0-1559-5988-67D67D06135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335" name="Straight Connector 3334">
                        <a:extLst>
                          <a:ext uri="{FF2B5EF4-FFF2-40B4-BE49-F238E27FC236}">
                            <a16:creationId xmlns:a16="http://schemas.microsoft.com/office/drawing/2014/main" id="{34AB2D71-9228-9DAA-E159-46A9D902733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36" name="Straight Connector 3335">
                        <a:extLst>
                          <a:ext uri="{FF2B5EF4-FFF2-40B4-BE49-F238E27FC236}">
                            <a16:creationId xmlns:a16="http://schemas.microsoft.com/office/drawing/2014/main" id="{8D364DAA-71EF-D446-5AB7-3144F7A8548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34" name="Oval 3333">
                      <a:extLst>
                        <a:ext uri="{FF2B5EF4-FFF2-40B4-BE49-F238E27FC236}">
                          <a16:creationId xmlns:a16="http://schemas.microsoft.com/office/drawing/2014/main" id="{A0B48910-47EB-EF26-ADFD-E145AE7A758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308" name="Group 3307">
                  <a:extLst>
                    <a:ext uri="{FF2B5EF4-FFF2-40B4-BE49-F238E27FC236}">
                      <a16:creationId xmlns:a16="http://schemas.microsoft.com/office/drawing/2014/main" id="{CD775B24-85D5-FE02-204E-FB64AFBA5383}"/>
                    </a:ext>
                  </a:extLst>
                </p:cNvPr>
                <p:cNvGrpSpPr/>
                <p:nvPr/>
              </p:nvGrpSpPr>
              <p:grpSpPr>
                <a:xfrm>
                  <a:off x="3720239" y="7448937"/>
                  <a:ext cx="132598" cy="205536"/>
                  <a:chOff x="2577239" y="7315587"/>
                  <a:chExt cx="132598" cy="205536"/>
                </a:xfrm>
              </p:grpSpPr>
              <p:grpSp>
                <p:nvGrpSpPr>
                  <p:cNvPr id="3309" name="Group 3308">
                    <a:extLst>
                      <a:ext uri="{FF2B5EF4-FFF2-40B4-BE49-F238E27FC236}">
                        <a16:creationId xmlns:a16="http://schemas.microsoft.com/office/drawing/2014/main" id="{1BF03939-EA18-92BD-C85B-2977087E9D57}"/>
                      </a:ext>
                    </a:extLst>
                  </p:cNvPr>
                  <p:cNvGrpSpPr/>
                  <p:nvPr/>
                </p:nvGrpSpPr>
                <p:grpSpPr>
                  <a:xfrm>
                    <a:off x="2577239" y="7315587"/>
                    <a:ext cx="59573" cy="100761"/>
                    <a:chOff x="2577239" y="7315587"/>
                    <a:chExt cx="59573" cy="100761"/>
                  </a:xfrm>
                </p:grpSpPr>
                <p:sp>
                  <p:nvSpPr>
                    <p:cNvPr id="3325" name="Oval 3324">
                      <a:extLst>
                        <a:ext uri="{FF2B5EF4-FFF2-40B4-BE49-F238E27FC236}">
                          <a16:creationId xmlns:a16="http://schemas.microsoft.com/office/drawing/2014/main" id="{D1E2069B-E8FF-829E-2C72-864FFC6CCEF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326" name="Group 3325">
                      <a:extLst>
                        <a:ext uri="{FF2B5EF4-FFF2-40B4-BE49-F238E27FC236}">
                          <a16:creationId xmlns:a16="http://schemas.microsoft.com/office/drawing/2014/main" id="{2D81D2C9-B6DD-C50C-8EB8-45740C97DB6F}"/>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327" name="Straight Connector 3326">
                        <a:extLst>
                          <a:ext uri="{FF2B5EF4-FFF2-40B4-BE49-F238E27FC236}">
                            <a16:creationId xmlns:a16="http://schemas.microsoft.com/office/drawing/2014/main" id="{C2C10563-7454-5BC9-BCB8-8B770CA4C37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28" name="Straight Connector 3327">
                        <a:extLst>
                          <a:ext uri="{FF2B5EF4-FFF2-40B4-BE49-F238E27FC236}">
                            <a16:creationId xmlns:a16="http://schemas.microsoft.com/office/drawing/2014/main" id="{330608C7-8EFB-3BD7-0310-8548DF7A92E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10" name="Group 3309">
                    <a:extLst>
                      <a:ext uri="{FF2B5EF4-FFF2-40B4-BE49-F238E27FC236}">
                        <a16:creationId xmlns:a16="http://schemas.microsoft.com/office/drawing/2014/main" id="{D87FCFCE-8874-D61E-7968-93E1B51F43B3}"/>
                      </a:ext>
                    </a:extLst>
                  </p:cNvPr>
                  <p:cNvGrpSpPr/>
                  <p:nvPr/>
                </p:nvGrpSpPr>
                <p:grpSpPr>
                  <a:xfrm>
                    <a:off x="2650264" y="7315587"/>
                    <a:ext cx="59573" cy="100761"/>
                    <a:chOff x="2735989" y="7315587"/>
                    <a:chExt cx="59573" cy="100761"/>
                  </a:xfrm>
                </p:grpSpPr>
                <p:grpSp>
                  <p:nvGrpSpPr>
                    <p:cNvPr id="3321" name="Group 3320">
                      <a:extLst>
                        <a:ext uri="{FF2B5EF4-FFF2-40B4-BE49-F238E27FC236}">
                          <a16:creationId xmlns:a16="http://schemas.microsoft.com/office/drawing/2014/main" id="{B22860BD-D29D-E92E-694B-E9C934B5521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323" name="Straight Connector 3322">
                        <a:extLst>
                          <a:ext uri="{FF2B5EF4-FFF2-40B4-BE49-F238E27FC236}">
                            <a16:creationId xmlns:a16="http://schemas.microsoft.com/office/drawing/2014/main" id="{563F3A4F-1027-6F77-A588-EC1BE21E051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24" name="Straight Connector 3323">
                        <a:extLst>
                          <a:ext uri="{FF2B5EF4-FFF2-40B4-BE49-F238E27FC236}">
                            <a16:creationId xmlns:a16="http://schemas.microsoft.com/office/drawing/2014/main" id="{0EF6A11E-0527-9A76-0F05-2545187425A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22" name="Oval 3321">
                      <a:extLst>
                        <a:ext uri="{FF2B5EF4-FFF2-40B4-BE49-F238E27FC236}">
                          <a16:creationId xmlns:a16="http://schemas.microsoft.com/office/drawing/2014/main" id="{4DE5BF55-C3FD-2601-0218-41159C68CAD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311" name="Group 3310">
                    <a:extLst>
                      <a:ext uri="{FF2B5EF4-FFF2-40B4-BE49-F238E27FC236}">
                        <a16:creationId xmlns:a16="http://schemas.microsoft.com/office/drawing/2014/main" id="{DE9778D5-BFCF-FEA6-4390-3A27172DE88C}"/>
                      </a:ext>
                    </a:extLst>
                  </p:cNvPr>
                  <p:cNvGrpSpPr/>
                  <p:nvPr/>
                </p:nvGrpSpPr>
                <p:grpSpPr>
                  <a:xfrm rot="10800000">
                    <a:off x="2577239" y="7420362"/>
                    <a:ext cx="59573" cy="100761"/>
                    <a:chOff x="2577239" y="7315587"/>
                    <a:chExt cx="59573" cy="100761"/>
                  </a:xfrm>
                </p:grpSpPr>
                <p:sp>
                  <p:nvSpPr>
                    <p:cNvPr id="3317" name="Oval 3316">
                      <a:extLst>
                        <a:ext uri="{FF2B5EF4-FFF2-40B4-BE49-F238E27FC236}">
                          <a16:creationId xmlns:a16="http://schemas.microsoft.com/office/drawing/2014/main" id="{F9488267-BA53-0FE3-37E7-45FEA49E6B45}"/>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318" name="Group 3317">
                      <a:extLst>
                        <a:ext uri="{FF2B5EF4-FFF2-40B4-BE49-F238E27FC236}">
                          <a16:creationId xmlns:a16="http://schemas.microsoft.com/office/drawing/2014/main" id="{36F60C4E-8FA8-B909-239B-4371BF0866F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319" name="Straight Connector 3318">
                        <a:extLst>
                          <a:ext uri="{FF2B5EF4-FFF2-40B4-BE49-F238E27FC236}">
                            <a16:creationId xmlns:a16="http://schemas.microsoft.com/office/drawing/2014/main" id="{5BED723B-1068-5FD3-2298-5086F052CD6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20" name="Straight Connector 3319">
                        <a:extLst>
                          <a:ext uri="{FF2B5EF4-FFF2-40B4-BE49-F238E27FC236}">
                            <a16:creationId xmlns:a16="http://schemas.microsoft.com/office/drawing/2014/main" id="{A7CE035A-4A23-C2DA-9073-47A0CE91284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312" name="Group 3311">
                    <a:extLst>
                      <a:ext uri="{FF2B5EF4-FFF2-40B4-BE49-F238E27FC236}">
                        <a16:creationId xmlns:a16="http://schemas.microsoft.com/office/drawing/2014/main" id="{3841F0C2-41E6-664A-E8C2-856CD4D8E0DC}"/>
                      </a:ext>
                    </a:extLst>
                  </p:cNvPr>
                  <p:cNvGrpSpPr/>
                  <p:nvPr/>
                </p:nvGrpSpPr>
                <p:grpSpPr>
                  <a:xfrm rot="10800000">
                    <a:off x="2650264" y="7420362"/>
                    <a:ext cx="59573" cy="100761"/>
                    <a:chOff x="2735989" y="7315587"/>
                    <a:chExt cx="59573" cy="100761"/>
                  </a:xfrm>
                </p:grpSpPr>
                <p:grpSp>
                  <p:nvGrpSpPr>
                    <p:cNvPr id="3313" name="Group 3312">
                      <a:extLst>
                        <a:ext uri="{FF2B5EF4-FFF2-40B4-BE49-F238E27FC236}">
                          <a16:creationId xmlns:a16="http://schemas.microsoft.com/office/drawing/2014/main" id="{5A369A8B-1CC7-C3C2-BBE8-581B85E4EB7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315" name="Straight Connector 3314">
                        <a:extLst>
                          <a:ext uri="{FF2B5EF4-FFF2-40B4-BE49-F238E27FC236}">
                            <a16:creationId xmlns:a16="http://schemas.microsoft.com/office/drawing/2014/main" id="{E4096A8E-93D8-000D-06BE-6F87645D851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316" name="Straight Connector 3315">
                        <a:extLst>
                          <a:ext uri="{FF2B5EF4-FFF2-40B4-BE49-F238E27FC236}">
                            <a16:creationId xmlns:a16="http://schemas.microsoft.com/office/drawing/2014/main" id="{A38B50C5-93F4-7262-76E7-6C3F5AC0902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14" name="Oval 3313">
                      <a:extLst>
                        <a:ext uri="{FF2B5EF4-FFF2-40B4-BE49-F238E27FC236}">
                          <a16:creationId xmlns:a16="http://schemas.microsoft.com/office/drawing/2014/main" id="{F2AD79E3-A14E-5666-BFE9-6BD8A77ABE22}"/>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grpSp>
            <p:nvGrpSpPr>
              <p:cNvPr id="3529" name="Group 3528">
                <a:extLst>
                  <a:ext uri="{FF2B5EF4-FFF2-40B4-BE49-F238E27FC236}">
                    <a16:creationId xmlns:a16="http://schemas.microsoft.com/office/drawing/2014/main" id="{97877333-7FF8-05B1-BD2B-603420F6D225}"/>
                  </a:ext>
                </a:extLst>
              </p:cNvPr>
              <p:cNvGrpSpPr/>
              <p:nvPr/>
            </p:nvGrpSpPr>
            <p:grpSpPr>
              <a:xfrm>
                <a:off x="3579222" y="2312493"/>
                <a:ext cx="1656598" cy="205536"/>
                <a:chOff x="2196239" y="7448937"/>
                <a:chExt cx="1656598" cy="205536"/>
              </a:xfrm>
            </p:grpSpPr>
            <p:grpSp>
              <p:nvGrpSpPr>
                <p:cNvPr id="3530" name="Group 3529">
                  <a:extLst>
                    <a:ext uri="{FF2B5EF4-FFF2-40B4-BE49-F238E27FC236}">
                      <a16:creationId xmlns:a16="http://schemas.microsoft.com/office/drawing/2014/main" id="{92C3FFEB-BAC9-0CD5-0CD7-D81D6BAAEE69}"/>
                    </a:ext>
                  </a:extLst>
                </p:cNvPr>
                <p:cNvGrpSpPr/>
                <p:nvPr/>
              </p:nvGrpSpPr>
              <p:grpSpPr>
                <a:xfrm>
                  <a:off x="2196239" y="7448937"/>
                  <a:ext cx="132598" cy="205536"/>
                  <a:chOff x="2577239" y="7315587"/>
                  <a:chExt cx="132598" cy="205536"/>
                </a:xfrm>
              </p:grpSpPr>
              <p:grpSp>
                <p:nvGrpSpPr>
                  <p:cNvPr id="3741" name="Group 3740">
                    <a:extLst>
                      <a:ext uri="{FF2B5EF4-FFF2-40B4-BE49-F238E27FC236}">
                        <a16:creationId xmlns:a16="http://schemas.microsoft.com/office/drawing/2014/main" id="{43F6DF3F-71D1-9F48-03B3-67490296FF74}"/>
                      </a:ext>
                    </a:extLst>
                  </p:cNvPr>
                  <p:cNvGrpSpPr/>
                  <p:nvPr/>
                </p:nvGrpSpPr>
                <p:grpSpPr>
                  <a:xfrm>
                    <a:off x="2577239" y="7315587"/>
                    <a:ext cx="59573" cy="100761"/>
                    <a:chOff x="2577239" y="7315587"/>
                    <a:chExt cx="59573" cy="100761"/>
                  </a:xfrm>
                </p:grpSpPr>
                <p:sp>
                  <p:nvSpPr>
                    <p:cNvPr id="3757" name="Oval 3756">
                      <a:extLst>
                        <a:ext uri="{FF2B5EF4-FFF2-40B4-BE49-F238E27FC236}">
                          <a16:creationId xmlns:a16="http://schemas.microsoft.com/office/drawing/2014/main" id="{70F2CB32-863F-4998-D160-BB8AD788B68D}"/>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758" name="Group 3757">
                      <a:extLst>
                        <a:ext uri="{FF2B5EF4-FFF2-40B4-BE49-F238E27FC236}">
                          <a16:creationId xmlns:a16="http://schemas.microsoft.com/office/drawing/2014/main" id="{DA89E941-2CEF-D9D2-5DA5-56F4E09C003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759" name="Straight Connector 3758">
                        <a:extLst>
                          <a:ext uri="{FF2B5EF4-FFF2-40B4-BE49-F238E27FC236}">
                            <a16:creationId xmlns:a16="http://schemas.microsoft.com/office/drawing/2014/main" id="{C4AC9822-D744-CB16-F8B3-B7E494E0953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60" name="Straight Connector 3759">
                        <a:extLst>
                          <a:ext uri="{FF2B5EF4-FFF2-40B4-BE49-F238E27FC236}">
                            <a16:creationId xmlns:a16="http://schemas.microsoft.com/office/drawing/2014/main" id="{20EB20E6-0AE9-DE2D-DC45-0E6977EDC59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742" name="Group 3741">
                    <a:extLst>
                      <a:ext uri="{FF2B5EF4-FFF2-40B4-BE49-F238E27FC236}">
                        <a16:creationId xmlns:a16="http://schemas.microsoft.com/office/drawing/2014/main" id="{CB6D4C06-9316-DA77-68CF-980FAC9F160E}"/>
                      </a:ext>
                    </a:extLst>
                  </p:cNvPr>
                  <p:cNvGrpSpPr/>
                  <p:nvPr/>
                </p:nvGrpSpPr>
                <p:grpSpPr>
                  <a:xfrm>
                    <a:off x="2650264" y="7315587"/>
                    <a:ext cx="59573" cy="100761"/>
                    <a:chOff x="2735989" y="7315587"/>
                    <a:chExt cx="59573" cy="100761"/>
                  </a:xfrm>
                </p:grpSpPr>
                <p:grpSp>
                  <p:nvGrpSpPr>
                    <p:cNvPr id="3753" name="Group 3752">
                      <a:extLst>
                        <a:ext uri="{FF2B5EF4-FFF2-40B4-BE49-F238E27FC236}">
                          <a16:creationId xmlns:a16="http://schemas.microsoft.com/office/drawing/2014/main" id="{B6523E7A-C0F7-22B9-0F40-48D60DEAF4CA}"/>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755" name="Straight Connector 3754">
                        <a:extLst>
                          <a:ext uri="{FF2B5EF4-FFF2-40B4-BE49-F238E27FC236}">
                            <a16:creationId xmlns:a16="http://schemas.microsoft.com/office/drawing/2014/main" id="{20A6A665-85D1-46F9-9439-CF77F6B10C5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56" name="Straight Connector 3755">
                        <a:extLst>
                          <a:ext uri="{FF2B5EF4-FFF2-40B4-BE49-F238E27FC236}">
                            <a16:creationId xmlns:a16="http://schemas.microsoft.com/office/drawing/2014/main" id="{0310D774-7FEB-4C2A-82D1-30E1B70333D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54" name="Oval 3753">
                      <a:extLst>
                        <a:ext uri="{FF2B5EF4-FFF2-40B4-BE49-F238E27FC236}">
                          <a16:creationId xmlns:a16="http://schemas.microsoft.com/office/drawing/2014/main" id="{91BBF1DE-9346-022D-7B2C-AF18F884EB2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743" name="Group 3742">
                    <a:extLst>
                      <a:ext uri="{FF2B5EF4-FFF2-40B4-BE49-F238E27FC236}">
                        <a16:creationId xmlns:a16="http://schemas.microsoft.com/office/drawing/2014/main" id="{AF44CA13-EB3C-72E8-45FA-D100545D0231}"/>
                      </a:ext>
                    </a:extLst>
                  </p:cNvPr>
                  <p:cNvGrpSpPr/>
                  <p:nvPr/>
                </p:nvGrpSpPr>
                <p:grpSpPr>
                  <a:xfrm rot="10800000">
                    <a:off x="2577239" y="7420362"/>
                    <a:ext cx="59573" cy="100761"/>
                    <a:chOff x="2577239" y="7315587"/>
                    <a:chExt cx="59573" cy="100761"/>
                  </a:xfrm>
                </p:grpSpPr>
                <p:sp>
                  <p:nvSpPr>
                    <p:cNvPr id="3749" name="Oval 3748">
                      <a:extLst>
                        <a:ext uri="{FF2B5EF4-FFF2-40B4-BE49-F238E27FC236}">
                          <a16:creationId xmlns:a16="http://schemas.microsoft.com/office/drawing/2014/main" id="{77CA156D-FA9B-14F7-C110-3EA680DD830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750" name="Group 3749">
                      <a:extLst>
                        <a:ext uri="{FF2B5EF4-FFF2-40B4-BE49-F238E27FC236}">
                          <a16:creationId xmlns:a16="http://schemas.microsoft.com/office/drawing/2014/main" id="{CBCF476F-C145-B84D-521B-FA45E25CF60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751" name="Straight Connector 3750">
                        <a:extLst>
                          <a:ext uri="{FF2B5EF4-FFF2-40B4-BE49-F238E27FC236}">
                            <a16:creationId xmlns:a16="http://schemas.microsoft.com/office/drawing/2014/main" id="{4543386D-51CF-8687-3B2E-F04AE92C55A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52" name="Straight Connector 3751">
                        <a:extLst>
                          <a:ext uri="{FF2B5EF4-FFF2-40B4-BE49-F238E27FC236}">
                            <a16:creationId xmlns:a16="http://schemas.microsoft.com/office/drawing/2014/main" id="{2760B1F1-2565-3F6F-77FD-924BDEBC991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744" name="Group 3743">
                    <a:extLst>
                      <a:ext uri="{FF2B5EF4-FFF2-40B4-BE49-F238E27FC236}">
                        <a16:creationId xmlns:a16="http://schemas.microsoft.com/office/drawing/2014/main" id="{2EFBBE28-B948-19F2-0BB2-201E52C934AE}"/>
                      </a:ext>
                    </a:extLst>
                  </p:cNvPr>
                  <p:cNvGrpSpPr/>
                  <p:nvPr/>
                </p:nvGrpSpPr>
                <p:grpSpPr>
                  <a:xfrm rot="10800000">
                    <a:off x="2650264" y="7420362"/>
                    <a:ext cx="59573" cy="100761"/>
                    <a:chOff x="2735989" y="7315587"/>
                    <a:chExt cx="59573" cy="100761"/>
                  </a:xfrm>
                </p:grpSpPr>
                <p:grpSp>
                  <p:nvGrpSpPr>
                    <p:cNvPr id="3745" name="Group 3744">
                      <a:extLst>
                        <a:ext uri="{FF2B5EF4-FFF2-40B4-BE49-F238E27FC236}">
                          <a16:creationId xmlns:a16="http://schemas.microsoft.com/office/drawing/2014/main" id="{0440A3CF-E355-F41C-9807-7193A4F3036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747" name="Straight Connector 3746">
                        <a:extLst>
                          <a:ext uri="{FF2B5EF4-FFF2-40B4-BE49-F238E27FC236}">
                            <a16:creationId xmlns:a16="http://schemas.microsoft.com/office/drawing/2014/main" id="{B8C7EB91-D886-A541-443C-37C7574DDD5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48" name="Straight Connector 3747">
                        <a:extLst>
                          <a:ext uri="{FF2B5EF4-FFF2-40B4-BE49-F238E27FC236}">
                            <a16:creationId xmlns:a16="http://schemas.microsoft.com/office/drawing/2014/main" id="{61310FB3-2D89-58C2-4FE0-2B2C08477B8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46" name="Oval 3745">
                      <a:extLst>
                        <a:ext uri="{FF2B5EF4-FFF2-40B4-BE49-F238E27FC236}">
                          <a16:creationId xmlns:a16="http://schemas.microsoft.com/office/drawing/2014/main" id="{742CCCB0-5EFA-0B7F-3CD5-59D02614959B}"/>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31" name="Group 3530">
                  <a:extLst>
                    <a:ext uri="{FF2B5EF4-FFF2-40B4-BE49-F238E27FC236}">
                      <a16:creationId xmlns:a16="http://schemas.microsoft.com/office/drawing/2014/main" id="{48D27464-8843-E9F3-56F3-CC683F11F787}"/>
                    </a:ext>
                  </a:extLst>
                </p:cNvPr>
                <p:cNvGrpSpPr/>
                <p:nvPr/>
              </p:nvGrpSpPr>
              <p:grpSpPr>
                <a:xfrm>
                  <a:off x="2348639" y="7448937"/>
                  <a:ext cx="132598" cy="205536"/>
                  <a:chOff x="2577239" y="7315587"/>
                  <a:chExt cx="132598" cy="205536"/>
                </a:xfrm>
              </p:grpSpPr>
              <p:grpSp>
                <p:nvGrpSpPr>
                  <p:cNvPr id="3721" name="Group 3720">
                    <a:extLst>
                      <a:ext uri="{FF2B5EF4-FFF2-40B4-BE49-F238E27FC236}">
                        <a16:creationId xmlns:a16="http://schemas.microsoft.com/office/drawing/2014/main" id="{4D2E7E16-A03E-FB73-A303-D54B191451E3}"/>
                      </a:ext>
                    </a:extLst>
                  </p:cNvPr>
                  <p:cNvGrpSpPr/>
                  <p:nvPr/>
                </p:nvGrpSpPr>
                <p:grpSpPr>
                  <a:xfrm>
                    <a:off x="2577239" y="7315587"/>
                    <a:ext cx="59573" cy="100761"/>
                    <a:chOff x="2577239" y="7315587"/>
                    <a:chExt cx="59573" cy="100761"/>
                  </a:xfrm>
                </p:grpSpPr>
                <p:sp>
                  <p:nvSpPr>
                    <p:cNvPr id="3737" name="Oval 3736">
                      <a:extLst>
                        <a:ext uri="{FF2B5EF4-FFF2-40B4-BE49-F238E27FC236}">
                          <a16:creationId xmlns:a16="http://schemas.microsoft.com/office/drawing/2014/main" id="{945DEB6C-BE6E-9A48-8A8C-CB9109BA100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738" name="Group 3737">
                      <a:extLst>
                        <a:ext uri="{FF2B5EF4-FFF2-40B4-BE49-F238E27FC236}">
                          <a16:creationId xmlns:a16="http://schemas.microsoft.com/office/drawing/2014/main" id="{DF0BB12E-E36E-317C-A56E-B07E7DFDE0E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739" name="Straight Connector 3738">
                        <a:extLst>
                          <a:ext uri="{FF2B5EF4-FFF2-40B4-BE49-F238E27FC236}">
                            <a16:creationId xmlns:a16="http://schemas.microsoft.com/office/drawing/2014/main" id="{DD61E0D2-BDAE-25D0-3BBB-5BBB212C141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40" name="Straight Connector 3739">
                        <a:extLst>
                          <a:ext uri="{FF2B5EF4-FFF2-40B4-BE49-F238E27FC236}">
                            <a16:creationId xmlns:a16="http://schemas.microsoft.com/office/drawing/2014/main" id="{F70A489E-B8E5-EE3A-23A9-03F411D9248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722" name="Group 3721">
                    <a:extLst>
                      <a:ext uri="{FF2B5EF4-FFF2-40B4-BE49-F238E27FC236}">
                        <a16:creationId xmlns:a16="http://schemas.microsoft.com/office/drawing/2014/main" id="{3EDF3534-D616-6E9C-B29E-075536EE2A2A}"/>
                      </a:ext>
                    </a:extLst>
                  </p:cNvPr>
                  <p:cNvGrpSpPr/>
                  <p:nvPr/>
                </p:nvGrpSpPr>
                <p:grpSpPr>
                  <a:xfrm>
                    <a:off x="2650264" y="7315587"/>
                    <a:ext cx="59573" cy="100761"/>
                    <a:chOff x="2735989" y="7315587"/>
                    <a:chExt cx="59573" cy="100761"/>
                  </a:xfrm>
                </p:grpSpPr>
                <p:grpSp>
                  <p:nvGrpSpPr>
                    <p:cNvPr id="3733" name="Group 3732">
                      <a:extLst>
                        <a:ext uri="{FF2B5EF4-FFF2-40B4-BE49-F238E27FC236}">
                          <a16:creationId xmlns:a16="http://schemas.microsoft.com/office/drawing/2014/main" id="{DE6BB58F-B459-8CEA-B384-7BC9D57EC02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735" name="Straight Connector 3734">
                        <a:extLst>
                          <a:ext uri="{FF2B5EF4-FFF2-40B4-BE49-F238E27FC236}">
                            <a16:creationId xmlns:a16="http://schemas.microsoft.com/office/drawing/2014/main" id="{4E956802-64F8-5013-B530-422CED065D8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36" name="Straight Connector 3735">
                        <a:extLst>
                          <a:ext uri="{FF2B5EF4-FFF2-40B4-BE49-F238E27FC236}">
                            <a16:creationId xmlns:a16="http://schemas.microsoft.com/office/drawing/2014/main" id="{15B326C7-CC9F-2D31-5AE2-44FE3D9A92C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34" name="Oval 3733">
                      <a:extLst>
                        <a:ext uri="{FF2B5EF4-FFF2-40B4-BE49-F238E27FC236}">
                          <a16:creationId xmlns:a16="http://schemas.microsoft.com/office/drawing/2014/main" id="{CA074332-B0C3-4ED5-75D6-045762696F9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723" name="Group 3722">
                    <a:extLst>
                      <a:ext uri="{FF2B5EF4-FFF2-40B4-BE49-F238E27FC236}">
                        <a16:creationId xmlns:a16="http://schemas.microsoft.com/office/drawing/2014/main" id="{1E2A1B03-E834-A246-E7DB-5DEBC282CB97}"/>
                      </a:ext>
                    </a:extLst>
                  </p:cNvPr>
                  <p:cNvGrpSpPr/>
                  <p:nvPr/>
                </p:nvGrpSpPr>
                <p:grpSpPr>
                  <a:xfrm rot="10800000">
                    <a:off x="2577239" y="7420362"/>
                    <a:ext cx="59573" cy="100761"/>
                    <a:chOff x="2577239" y="7315587"/>
                    <a:chExt cx="59573" cy="100761"/>
                  </a:xfrm>
                </p:grpSpPr>
                <p:sp>
                  <p:nvSpPr>
                    <p:cNvPr id="3729" name="Oval 3728">
                      <a:extLst>
                        <a:ext uri="{FF2B5EF4-FFF2-40B4-BE49-F238E27FC236}">
                          <a16:creationId xmlns:a16="http://schemas.microsoft.com/office/drawing/2014/main" id="{4D11D9ED-BF5C-D60A-DB92-98FB7694B2E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730" name="Group 3729">
                      <a:extLst>
                        <a:ext uri="{FF2B5EF4-FFF2-40B4-BE49-F238E27FC236}">
                          <a16:creationId xmlns:a16="http://schemas.microsoft.com/office/drawing/2014/main" id="{45BC32F5-BD03-5D39-A8EF-409237F831F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731" name="Straight Connector 3730">
                        <a:extLst>
                          <a:ext uri="{FF2B5EF4-FFF2-40B4-BE49-F238E27FC236}">
                            <a16:creationId xmlns:a16="http://schemas.microsoft.com/office/drawing/2014/main" id="{9CCA5D3E-6092-1265-D938-ECC816C264D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32" name="Straight Connector 3731">
                        <a:extLst>
                          <a:ext uri="{FF2B5EF4-FFF2-40B4-BE49-F238E27FC236}">
                            <a16:creationId xmlns:a16="http://schemas.microsoft.com/office/drawing/2014/main" id="{CB0F3D0E-2973-2975-8515-2A1A27333C1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724" name="Group 3723">
                    <a:extLst>
                      <a:ext uri="{FF2B5EF4-FFF2-40B4-BE49-F238E27FC236}">
                        <a16:creationId xmlns:a16="http://schemas.microsoft.com/office/drawing/2014/main" id="{3C313CA4-FD6B-F7BD-4735-5A2166FC6A63}"/>
                      </a:ext>
                    </a:extLst>
                  </p:cNvPr>
                  <p:cNvGrpSpPr/>
                  <p:nvPr/>
                </p:nvGrpSpPr>
                <p:grpSpPr>
                  <a:xfrm rot="10800000">
                    <a:off x="2650264" y="7420362"/>
                    <a:ext cx="59573" cy="100761"/>
                    <a:chOff x="2735989" y="7315587"/>
                    <a:chExt cx="59573" cy="100761"/>
                  </a:xfrm>
                </p:grpSpPr>
                <p:grpSp>
                  <p:nvGrpSpPr>
                    <p:cNvPr id="3725" name="Group 3724">
                      <a:extLst>
                        <a:ext uri="{FF2B5EF4-FFF2-40B4-BE49-F238E27FC236}">
                          <a16:creationId xmlns:a16="http://schemas.microsoft.com/office/drawing/2014/main" id="{036D1B00-D936-350D-FBDC-DD07D68C313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727" name="Straight Connector 3726">
                        <a:extLst>
                          <a:ext uri="{FF2B5EF4-FFF2-40B4-BE49-F238E27FC236}">
                            <a16:creationId xmlns:a16="http://schemas.microsoft.com/office/drawing/2014/main" id="{4F15C349-CD93-E9FA-F672-2C01462D857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28" name="Straight Connector 3727">
                        <a:extLst>
                          <a:ext uri="{FF2B5EF4-FFF2-40B4-BE49-F238E27FC236}">
                            <a16:creationId xmlns:a16="http://schemas.microsoft.com/office/drawing/2014/main" id="{2FB1AD77-5402-2501-F6E3-0A1CC372701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26" name="Oval 3725">
                      <a:extLst>
                        <a:ext uri="{FF2B5EF4-FFF2-40B4-BE49-F238E27FC236}">
                          <a16:creationId xmlns:a16="http://schemas.microsoft.com/office/drawing/2014/main" id="{AB587420-B8C7-2BA2-5482-46BE64B36A9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32" name="Group 3531">
                  <a:extLst>
                    <a:ext uri="{FF2B5EF4-FFF2-40B4-BE49-F238E27FC236}">
                      <a16:creationId xmlns:a16="http://schemas.microsoft.com/office/drawing/2014/main" id="{E89074C6-89AD-C740-6CA7-816A598A2A46}"/>
                    </a:ext>
                  </a:extLst>
                </p:cNvPr>
                <p:cNvGrpSpPr/>
                <p:nvPr/>
              </p:nvGrpSpPr>
              <p:grpSpPr>
                <a:xfrm>
                  <a:off x="2501039" y="7448937"/>
                  <a:ext cx="132598" cy="205536"/>
                  <a:chOff x="2577239" y="7315587"/>
                  <a:chExt cx="132598" cy="205536"/>
                </a:xfrm>
              </p:grpSpPr>
              <p:grpSp>
                <p:nvGrpSpPr>
                  <p:cNvPr id="3701" name="Group 3700">
                    <a:extLst>
                      <a:ext uri="{FF2B5EF4-FFF2-40B4-BE49-F238E27FC236}">
                        <a16:creationId xmlns:a16="http://schemas.microsoft.com/office/drawing/2014/main" id="{94E093C7-9657-EDAD-CCA2-AA85E4BDD0B2}"/>
                      </a:ext>
                    </a:extLst>
                  </p:cNvPr>
                  <p:cNvGrpSpPr/>
                  <p:nvPr/>
                </p:nvGrpSpPr>
                <p:grpSpPr>
                  <a:xfrm>
                    <a:off x="2577239" y="7315587"/>
                    <a:ext cx="59573" cy="100761"/>
                    <a:chOff x="2577239" y="7315587"/>
                    <a:chExt cx="59573" cy="100761"/>
                  </a:xfrm>
                </p:grpSpPr>
                <p:sp>
                  <p:nvSpPr>
                    <p:cNvPr id="3717" name="Oval 3716">
                      <a:extLst>
                        <a:ext uri="{FF2B5EF4-FFF2-40B4-BE49-F238E27FC236}">
                          <a16:creationId xmlns:a16="http://schemas.microsoft.com/office/drawing/2014/main" id="{0346EA35-5CE2-BC8E-D1B1-E371B458690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718" name="Group 3717">
                      <a:extLst>
                        <a:ext uri="{FF2B5EF4-FFF2-40B4-BE49-F238E27FC236}">
                          <a16:creationId xmlns:a16="http://schemas.microsoft.com/office/drawing/2014/main" id="{833AAB2A-22EF-4016-3DA3-9096AC7C14F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719" name="Straight Connector 3718">
                        <a:extLst>
                          <a:ext uri="{FF2B5EF4-FFF2-40B4-BE49-F238E27FC236}">
                            <a16:creationId xmlns:a16="http://schemas.microsoft.com/office/drawing/2014/main" id="{31F8FA67-EF79-23B5-A786-A7866B467A9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20" name="Straight Connector 3719">
                        <a:extLst>
                          <a:ext uri="{FF2B5EF4-FFF2-40B4-BE49-F238E27FC236}">
                            <a16:creationId xmlns:a16="http://schemas.microsoft.com/office/drawing/2014/main" id="{8BF589A6-1801-8B77-8D69-54E74978118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702" name="Group 3701">
                    <a:extLst>
                      <a:ext uri="{FF2B5EF4-FFF2-40B4-BE49-F238E27FC236}">
                        <a16:creationId xmlns:a16="http://schemas.microsoft.com/office/drawing/2014/main" id="{0D27775A-4A38-AD5D-423D-89795255E650}"/>
                      </a:ext>
                    </a:extLst>
                  </p:cNvPr>
                  <p:cNvGrpSpPr/>
                  <p:nvPr/>
                </p:nvGrpSpPr>
                <p:grpSpPr>
                  <a:xfrm>
                    <a:off x="2650264" y="7315587"/>
                    <a:ext cx="59573" cy="100761"/>
                    <a:chOff x="2735989" y="7315587"/>
                    <a:chExt cx="59573" cy="100761"/>
                  </a:xfrm>
                </p:grpSpPr>
                <p:grpSp>
                  <p:nvGrpSpPr>
                    <p:cNvPr id="3713" name="Group 3712">
                      <a:extLst>
                        <a:ext uri="{FF2B5EF4-FFF2-40B4-BE49-F238E27FC236}">
                          <a16:creationId xmlns:a16="http://schemas.microsoft.com/office/drawing/2014/main" id="{D52C7FE0-31AA-F4DC-D93B-770FEB9CF051}"/>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715" name="Straight Connector 3714">
                        <a:extLst>
                          <a:ext uri="{FF2B5EF4-FFF2-40B4-BE49-F238E27FC236}">
                            <a16:creationId xmlns:a16="http://schemas.microsoft.com/office/drawing/2014/main" id="{9110233B-EDE9-2763-2932-2AEE3723D94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16" name="Straight Connector 3715">
                        <a:extLst>
                          <a:ext uri="{FF2B5EF4-FFF2-40B4-BE49-F238E27FC236}">
                            <a16:creationId xmlns:a16="http://schemas.microsoft.com/office/drawing/2014/main" id="{77BB353C-E93C-539D-0E36-CA416F0B5A9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14" name="Oval 3713">
                      <a:extLst>
                        <a:ext uri="{FF2B5EF4-FFF2-40B4-BE49-F238E27FC236}">
                          <a16:creationId xmlns:a16="http://schemas.microsoft.com/office/drawing/2014/main" id="{935F91D8-90B7-C0D0-B16B-1BE120B38A2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703" name="Group 3702">
                    <a:extLst>
                      <a:ext uri="{FF2B5EF4-FFF2-40B4-BE49-F238E27FC236}">
                        <a16:creationId xmlns:a16="http://schemas.microsoft.com/office/drawing/2014/main" id="{8EE22CE6-D1BA-475B-C5D0-6FCBD00E7843}"/>
                      </a:ext>
                    </a:extLst>
                  </p:cNvPr>
                  <p:cNvGrpSpPr/>
                  <p:nvPr/>
                </p:nvGrpSpPr>
                <p:grpSpPr>
                  <a:xfrm rot="10800000">
                    <a:off x="2577239" y="7420362"/>
                    <a:ext cx="59573" cy="100761"/>
                    <a:chOff x="2577239" y="7315587"/>
                    <a:chExt cx="59573" cy="100761"/>
                  </a:xfrm>
                </p:grpSpPr>
                <p:sp>
                  <p:nvSpPr>
                    <p:cNvPr id="3709" name="Oval 3708">
                      <a:extLst>
                        <a:ext uri="{FF2B5EF4-FFF2-40B4-BE49-F238E27FC236}">
                          <a16:creationId xmlns:a16="http://schemas.microsoft.com/office/drawing/2014/main" id="{90BDA851-C424-8061-7E4F-7EF64DA6C20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710" name="Group 3709">
                      <a:extLst>
                        <a:ext uri="{FF2B5EF4-FFF2-40B4-BE49-F238E27FC236}">
                          <a16:creationId xmlns:a16="http://schemas.microsoft.com/office/drawing/2014/main" id="{67EDBEB0-7B47-9592-37CD-4BE5EF75297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711" name="Straight Connector 3710">
                        <a:extLst>
                          <a:ext uri="{FF2B5EF4-FFF2-40B4-BE49-F238E27FC236}">
                            <a16:creationId xmlns:a16="http://schemas.microsoft.com/office/drawing/2014/main" id="{A1372AB9-7266-4681-AB74-9820739AEFF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12" name="Straight Connector 3711">
                        <a:extLst>
                          <a:ext uri="{FF2B5EF4-FFF2-40B4-BE49-F238E27FC236}">
                            <a16:creationId xmlns:a16="http://schemas.microsoft.com/office/drawing/2014/main" id="{6E52F48B-B4AC-0C12-6BED-A9C5BB014EF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704" name="Group 3703">
                    <a:extLst>
                      <a:ext uri="{FF2B5EF4-FFF2-40B4-BE49-F238E27FC236}">
                        <a16:creationId xmlns:a16="http://schemas.microsoft.com/office/drawing/2014/main" id="{AB505DDA-F79A-5404-6BBB-D9366B15684A}"/>
                      </a:ext>
                    </a:extLst>
                  </p:cNvPr>
                  <p:cNvGrpSpPr/>
                  <p:nvPr/>
                </p:nvGrpSpPr>
                <p:grpSpPr>
                  <a:xfrm rot="10800000">
                    <a:off x="2650264" y="7420362"/>
                    <a:ext cx="59573" cy="100761"/>
                    <a:chOff x="2735989" y="7315587"/>
                    <a:chExt cx="59573" cy="100761"/>
                  </a:xfrm>
                </p:grpSpPr>
                <p:grpSp>
                  <p:nvGrpSpPr>
                    <p:cNvPr id="3705" name="Group 3704">
                      <a:extLst>
                        <a:ext uri="{FF2B5EF4-FFF2-40B4-BE49-F238E27FC236}">
                          <a16:creationId xmlns:a16="http://schemas.microsoft.com/office/drawing/2014/main" id="{F2D8D0ED-436D-3D0C-25F9-92C380BC4F2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707" name="Straight Connector 3706">
                        <a:extLst>
                          <a:ext uri="{FF2B5EF4-FFF2-40B4-BE49-F238E27FC236}">
                            <a16:creationId xmlns:a16="http://schemas.microsoft.com/office/drawing/2014/main" id="{0BA551A5-4110-38B0-C442-6BF8B996874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08" name="Straight Connector 3707">
                        <a:extLst>
                          <a:ext uri="{FF2B5EF4-FFF2-40B4-BE49-F238E27FC236}">
                            <a16:creationId xmlns:a16="http://schemas.microsoft.com/office/drawing/2014/main" id="{8280BA4C-C909-9148-BEE5-FCF37A3EE38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06" name="Oval 3705">
                      <a:extLst>
                        <a:ext uri="{FF2B5EF4-FFF2-40B4-BE49-F238E27FC236}">
                          <a16:creationId xmlns:a16="http://schemas.microsoft.com/office/drawing/2014/main" id="{7B48B112-AE8E-BF04-1155-1E2513F0E1D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33" name="Group 3532">
                  <a:extLst>
                    <a:ext uri="{FF2B5EF4-FFF2-40B4-BE49-F238E27FC236}">
                      <a16:creationId xmlns:a16="http://schemas.microsoft.com/office/drawing/2014/main" id="{5CF6746E-1639-B9C5-F769-FCC7BE3869AE}"/>
                    </a:ext>
                  </a:extLst>
                </p:cNvPr>
                <p:cNvGrpSpPr/>
                <p:nvPr/>
              </p:nvGrpSpPr>
              <p:grpSpPr>
                <a:xfrm>
                  <a:off x="2653439" y="7448937"/>
                  <a:ext cx="132598" cy="205536"/>
                  <a:chOff x="2577239" y="7315587"/>
                  <a:chExt cx="132598" cy="205536"/>
                </a:xfrm>
              </p:grpSpPr>
              <p:grpSp>
                <p:nvGrpSpPr>
                  <p:cNvPr id="3681" name="Group 3680">
                    <a:extLst>
                      <a:ext uri="{FF2B5EF4-FFF2-40B4-BE49-F238E27FC236}">
                        <a16:creationId xmlns:a16="http://schemas.microsoft.com/office/drawing/2014/main" id="{7D1CE123-947B-D36C-FF1A-8FC70D84AB7D}"/>
                      </a:ext>
                    </a:extLst>
                  </p:cNvPr>
                  <p:cNvGrpSpPr/>
                  <p:nvPr/>
                </p:nvGrpSpPr>
                <p:grpSpPr>
                  <a:xfrm>
                    <a:off x="2577239" y="7315587"/>
                    <a:ext cx="59573" cy="100761"/>
                    <a:chOff x="2577239" y="7315587"/>
                    <a:chExt cx="59573" cy="100761"/>
                  </a:xfrm>
                </p:grpSpPr>
                <p:sp>
                  <p:nvSpPr>
                    <p:cNvPr id="3697" name="Oval 3696">
                      <a:extLst>
                        <a:ext uri="{FF2B5EF4-FFF2-40B4-BE49-F238E27FC236}">
                          <a16:creationId xmlns:a16="http://schemas.microsoft.com/office/drawing/2014/main" id="{3443E82E-DE7D-E4D9-3CD9-DEC07CB9324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98" name="Group 3697">
                      <a:extLst>
                        <a:ext uri="{FF2B5EF4-FFF2-40B4-BE49-F238E27FC236}">
                          <a16:creationId xmlns:a16="http://schemas.microsoft.com/office/drawing/2014/main" id="{72A3A975-4D5B-FC5F-C7A1-EB434AF6338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99" name="Straight Connector 3698">
                        <a:extLst>
                          <a:ext uri="{FF2B5EF4-FFF2-40B4-BE49-F238E27FC236}">
                            <a16:creationId xmlns:a16="http://schemas.microsoft.com/office/drawing/2014/main" id="{4AB08EF9-9F64-83F0-AD5A-BF30DCAEB08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00" name="Straight Connector 3699">
                        <a:extLst>
                          <a:ext uri="{FF2B5EF4-FFF2-40B4-BE49-F238E27FC236}">
                            <a16:creationId xmlns:a16="http://schemas.microsoft.com/office/drawing/2014/main" id="{67DB32D1-07E3-0F54-BD4B-E59FCC88EA1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82" name="Group 3681">
                    <a:extLst>
                      <a:ext uri="{FF2B5EF4-FFF2-40B4-BE49-F238E27FC236}">
                        <a16:creationId xmlns:a16="http://schemas.microsoft.com/office/drawing/2014/main" id="{BB3EE3C4-4A10-5A6B-CA5D-B89FCE575F73}"/>
                      </a:ext>
                    </a:extLst>
                  </p:cNvPr>
                  <p:cNvGrpSpPr/>
                  <p:nvPr/>
                </p:nvGrpSpPr>
                <p:grpSpPr>
                  <a:xfrm>
                    <a:off x="2650264" y="7315587"/>
                    <a:ext cx="59573" cy="100761"/>
                    <a:chOff x="2735989" y="7315587"/>
                    <a:chExt cx="59573" cy="100761"/>
                  </a:xfrm>
                </p:grpSpPr>
                <p:grpSp>
                  <p:nvGrpSpPr>
                    <p:cNvPr id="3693" name="Group 3692">
                      <a:extLst>
                        <a:ext uri="{FF2B5EF4-FFF2-40B4-BE49-F238E27FC236}">
                          <a16:creationId xmlns:a16="http://schemas.microsoft.com/office/drawing/2014/main" id="{671B373B-D64F-A0F9-CF89-116F1F95814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95" name="Straight Connector 3694">
                        <a:extLst>
                          <a:ext uri="{FF2B5EF4-FFF2-40B4-BE49-F238E27FC236}">
                            <a16:creationId xmlns:a16="http://schemas.microsoft.com/office/drawing/2014/main" id="{8ACBD460-858F-7E02-59C9-84CF696D125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96" name="Straight Connector 3695">
                        <a:extLst>
                          <a:ext uri="{FF2B5EF4-FFF2-40B4-BE49-F238E27FC236}">
                            <a16:creationId xmlns:a16="http://schemas.microsoft.com/office/drawing/2014/main" id="{2E7BEFFC-9D82-C79D-B181-B74773BC727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94" name="Oval 3693">
                      <a:extLst>
                        <a:ext uri="{FF2B5EF4-FFF2-40B4-BE49-F238E27FC236}">
                          <a16:creationId xmlns:a16="http://schemas.microsoft.com/office/drawing/2014/main" id="{E2A2A403-A02E-190D-4694-E994D64DAADA}"/>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683" name="Group 3682">
                    <a:extLst>
                      <a:ext uri="{FF2B5EF4-FFF2-40B4-BE49-F238E27FC236}">
                        <a16:creationId xmlns:a16="http://schemas.microsoft.com/office/drawing/2014/main" id="{270214F7-A63F-E8C5-FDA3-097E4D17F97D}"/>
                      </a:ext>
                    </a:extLst>
                  </p:cNvPr>
                  <p:cNvGrpSpPr/>
                  <p:nvPr/>
                </p:nvGrpSpPr>
                <p:grpSpPr>
                  <a:xfrm rot="10800000">
                    <a:off x="2577239" y="7420362"/>
                    <a:ext cx="59573" cy="100761"/>
                    <a:chOff x="2577239" y="7315587"/>
                    <a:chExt cx="59573" cy="100761"/>
                  </a:xfrm>
                </p:grpSpPr>
                <p:sp>
                  <p:nvSpPr>
                    <p:cNvPr id="3689" name="Oval 3688">
                      <a:extLst>
                        <a:ext uri="{FF2B5EF4-FFF2-40B4-BE49-F238E27FC236}">
                          <a16:creationId xmlns:a16="http://schemas.microsoft.com/office/drawing/2014/main" id="{2DE5778C-EE2D-FA84-56B8-50F81CAB901D}"/>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90" name="Group 3689">
                      <a:extLst>
                        <a:ext uri="{FF2B5EF4-FFF2-40B4-BE49-F238E27FC236}">
                          <a16:creationId xmlns:a16="http://schemas.microsoft.com/office/drawing/2014/main" id="{F8867F8F-C5E1-1A3C-F81D-82E4DFD6A349}"/>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91" name="Straight Connector 3690">
                        <a:extLst>
                          <a:ext uri="{FF2B5EF4-FFF2-40B4-BE49-F238E27FC236}">
                            <a16:creationId xmlns:a16="http://schemas.microsoft.com/office/drawing/2014/main" id="{A69E7150-155E-F296-52FF-D572B467B26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92" name="Straight Connector 3691">
                        <a:extLst>
                          <a:ext uri="{FF2B5EF4-FFF2-40B4-BE49-F238E27FC236}">
                            <a16:creationId xmlns:a16="http://schemas.microsoft.com/office/drawing/2014/main" id="{0FEBA36E-EB2E-18F5-A9EF-11E0F1ED599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84" name="Group 3683">
                    <a:extLst>
                      <a:ext uri="{FF2B5EF4-FFF2-40B4-BE49-F238E27FC236}">
                        <a16:creationId xmlns:a16="http://schemas.microsoft.com/office/drawing/2014/main" id="{5CEA45F0-CE03-8670-4F66-B4DEE12706B9}"/>
                      </a:ext>
                    </a:extLst>
                  </p:cNvPr>
                  <p:cNvGrpSpPr/>
                  <p:nvPr/>
                </p:nvGrpSpPr>
                <p:grpSpPr>
                  <a:xfrm rot="10800000">
                    <a:off x="2650264" y="7420362"/>
                    <a:ext cx="59573" cy="100761"/>
                    <a:chOff x="2735989" y="7315587"/>
                    <a:chExt cx="59573" cy="100761"/>
                  </a:xfrm>
                </p:grpSpPr>
                <p:grpSp>
                  <p:nvGrpSpPr>
                    <p:cNvPr id="3685" name="Group 3684">
                      <a:extLst>
                        <a:ext uri="{FF2B5EF4-FFF2-40B4-BE49-F238E27FC236}">
                          <a16:creationId xmlns:a16="http://schemas.microsoft.com/office/drawing/2014/main" id="{F9977E07-29DE-E8DA-DA71-B7B7AC16499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87" name="Straight Connector 3686">
                        <a:extLst>
                          <a:ext uri="{FF2B5EF4-FFF2-40B4-BE49-F238E27FC236}">
                            <a16:creationId xmlns:a16="http://schemas.microsoft.com/office/drawing/2014/main" id="{E0EBAC13-32CE-D620-81EC-CBADD1137BD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88" name="Straight Connector 3687">
                        <a:extLst>
                          <a:ext uri="{FF2B5EF4-FFF2-40B4-BE49-F238E27FC236}">
                            <a16:creationId xmlns:a16="http://schemas.microsoft.com/office/drawing/2014/main" id="{3B9E08D2-D5FF-7EEA-8F50-3C0F6865841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86" name="Oval 3685">
                      <a:extLst>
                        <a:ext uri="{FF2B5EF4-FFF2-40B4-BE49-F238E27FC236}">
                          <a16:creationId xmlns:a16="http://schemas.microsoft.com/office/drawing/2014/main" id="{32102292-8190-180D-1148-0EC03AF23B2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34" name="Group 3533">
                  <a:extLst>
                    <a:ext uri="{FF2B5EF4-FFF2-40B4-BE49-F238E27FC236}">
                      <a16:creationId xmlns:a16="http://schemas.microsoft.com/office/drawing/2014/main" id="{32E24B10-7A8C-3AEE-2B63-6529DB2D0643}"/>
                    </a:ext>
                  </a:extLst>
                </p:cNvPr>
                <p:cNvGrpSpPr/>
                <p:nvPr/>
              </p:nvGrpSpPr>
              <p:grpSpPr>
                <a:xfrm>
                  <a:off x="2805839" y="7448937"/>
                  <a:ext cx="132598" cy="205536"/>
                  <a:chOff x="2577239" y="7315587"/>
                  <a:chExt cx="132598" cy="205536"/>
                </a:xfrm>
              </p:grpSpPr>
              <p:grpSp>
                <p:nvGrpSpPr>
                  <p:cNvPr id="3661" name="Group 3660">
                    <a:extLst>
                      <a:ext uri="{FF2B5EF4-FFF2-40B4-BE49-F238E27FC236}">
                        <a16:creationId xmlns:a16="http://schemas.microsoft.com/office/drawing/2014/main" id="{8A2FAFB7-B8B6-A0EB-598A-E43EEF33272E}"/>
                      </a:ext>
                    </a:extLst>
                  </p:cNvPr>
                  <p:cNvGrpSpPr/>
                  <p:nvPr/>
                </p:nvGrpSpPr>
                <p:grpSpPr>
                  <a:xfrm>
                    <a:off x="2577239" y="7315587"/>
                    <a:ext cx="59573" cy="100761"/>
                    <a:chOff x="2577239" y="7315587"/>
                    <a:chExt cx="59573" cy="100761"/>
                  </a:xfrm>
                </p:grpSpPr>
                <p:sp>
                  <p:nvSpPr>
                    <p:cNvPr id="3677" name="Oval 3676">
                      <a:extLst>
                        <a:ext uri="{FF2B5EF4-FFF2-40B4-BE49-F238E27FC236}">
                          <a16:creationId xmlns:a16="http://schemas.microsoft.com/office/drawing/2014/main" id="{81B272BB-66E1-577F-5E3B-E9BD8B0BC14C}"/>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78" name="Group 3677">
                      <a:extLst>
                        <a:ext uri="{FF2B5EF4-FFF2-40B4-BE49-F238E27FC236}">
                          <a16:creationId xmlns:a16="http://schemas.microsoft.com/office/drawing/2014/main" id="{9C08593B-9BE5-48AF-DBA8-7F4D5DF21D1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79" name="Straight Connector 3678">
                        <a:extLst>
                          <a:ext uri="{FF2B5EF4-FFF2-40B4-BE49-F238E27FC236}">
                            <a16:creationId xmlns:a16="http://schemas.microsoft.com/office/drawing/2014/main" id="{8DCF450A-E251-3F86-518C-46789AC3792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80" name="Straight Connector 3679">
                        <a:extLst>
                          <a:ext uri="{FF2B5EF4-FFF2-40B4-BE49-F238E27FC236}">
                            <a16:creationId xmlns:a16="http://schemas.microsoft.com/office/drawing/2014/main" id="{807A888E-6972-24DA-6DCB-A7264163C9D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62" name="Group 3661">
                    <a:extLst>
                      <a:ext uri="{FF2B5EF4-FFF2-40B4-BE49-F238E27FC236}">
                        <a16:creationId xmlns:a16="http://schemas.microsoft.com/office/drawing/2014/main" id="{EAEB919B-5227-9315-08BF-B463E48ADCAE}"/>
                      </a:ext>
                    </a:extLst>
                  </p:cNvPr>
                  <p:cNvGrpSpPr/>
                  <p:nvPr/>
                </p:nvGrpSpPr>
                <p:grpSpPr>
                  <a:xfrm>
                    <a:off x="2650264" y="7315587"/>
                    <a:ext cx="59573" cy="100761"/>
                    <a:chOff x="2735989" y="7315587"/>
                    <a:chExt cx="59573" cy="100761"/>
                  </a:xfrm>
                </p:grpSpPr>
                <p:grpSp>
                  <p:nvGrpSpPr>
                    <p:cNvPr id="3673" name="Group 3672">
                      <a:extLst>
                        <a:ext uri="{FF2B5EF4-FFF2-40B4-BE49-F238E27FC236}">
                          <a16:creationId xmlns:a16="http://schemas.microsoft.com/office/drawing/2014/main" id="{4FD71620-C7E9-9892-620C-3A79CFF4E81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75" name="Straight Connector 3674">
                        <a:extLst>
                          <a:ext uri="{FF2B5EF4-FFF2-40B4-BE49-F238E27FC236}">
                            <a16:creationId xmlns:a16="http://schemas.microsoft.com/office/drawing/2014/main" id="{BF9762C1-FE61-7E57-B971-8E30C8FD1A3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76" name="Straight Connector 3675">
                        <a:extLst>
                          <a:ext uri="{FF2B5EF4-FFF2-40B4-BE49-F238E27FC236}">
                            <a16:creationId xmlns:a16="http://schemas.microsoft.com/office/drawing/2014/main" id="{D2D0A61B-510F-221A-F58C-06D7EE5A5E8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74" name="Oval 3673">
                      <a:extLst>
                        <a:ext uri="{FF2B5EF4-FFF2-40B4-BE49-F238E27FC236}">
                          <a16:creationId xmlns:a16="http://schemas.microsoft.com/office/drawing/2014/main" id="{97AE13CC-D156-50DB-1CC1-C26CC792BF8F}"/>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663" name="Group 3662">
                    <a:extLst>
                      <a:ext uri="{FF2B5EF4-FFF2-40B4-BE49-F238E27FC236}">
                        <a16:creationId xmlns:a16="http://schemas.microsoft.com/office/drawing/2014/main" id="{D7F4006E-A820-D338-2540-2BD8165A09C6}"/>
                      </a:ext>
                    </a:extLst>
                  </p:cNvPr>
                  <p:cNvGrpSpPr/>
                  <p:nvPr/>
                </p:nvGrpSpPr>
                <p:grpSpPr>
                  <a:xfrm rot="10800000">
                    <a:off x="2577239" y="7420362"/>
                    <a:ext cx="59573" cy="100761"/>
                    <a:chOff x="2577239" y="7315587"/>
                    <a:chExt cx="59573" cy="100761"/>
                  </a:xfrm>
                </p:grpSpPr>
                <p:sp>
                  <p:nvSpPr>
                    <p:cNvPr id="3669" name="Oval 3668">
                      <a:extLst>
                        <a:ext uri="{FF2B5EF4-FFF2-40B4-BE49-F238E27FC236}">
                          <a16:creationId xmlns:a16="http://schemas.microsoft.com/office/drawing/2014/main" id="{0ADA11C8-1E44-0BD3-6EF8-B0D0892F759B}"/>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70" name="Group 3669">
                      <a:extLst>
                        <a:ext uri="{FF2B5EF4-FFF2-40B4-BE49-F238E27FC236}">
                          <a16:creationId xmlns:a16="http://schemas.microsoft.com/office/drawing/2014/main" id="{F31364C9-3BC6-2814-C75E-9551E227A00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71" name="Straight Connector 3670">
                        <a:extLst>
                          <a:ext uri="{FF2B5EF4-FFF2-40B4-BE49-F238E27FC236}">
                            <a16:creationId xmlns:a16="http://schemas.microsoft.com/office/drawing/2014/main" id="{93A05567-0A46-94E6-2CAA-82DBC1DB4A3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72" name="Straight Connector 3671">
                        <a:extLst>
                          <a:ext uri="{FF2B5EF4-FFF2-40B4-BE49-F238E27FC236}">
                            <a16:creationId xmlns:a16="http://schemas.microsoft.com/office/drawing/2014/main" id="{AFC83B21-24F7-970B-4EB9-A995D240216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64" name="Group 3663">
                    <a:extLst>
                      <a:ext uri="{FF2B5EF4-FFF2-40B4-BE49-F238E27FC236}">
                        <a16:creationId xmlns:a16="http://schemas.microsoft.com/office/drawing/2014/main" id="{66776A31-968F-339E-B752-A0B441CE7E92}"/>
                      </a:ext>
                    </a:extLst>
                  </p:cNvPr>
                  <p:cNvGrpSpPr/>
                  <p:nvPr/>
                </p:nvGrpSpPr>
                <p:grpSpPr>
                  <a:xfrm rot="10800000">
                    <a:off x="2650264" y="7420362"/>
                    <a:ext cx="59573" cy="100761"/>
                    <a:chOff x="2735989" y="7315587"/>
                    <a:chExt cx="59573" cy="100761"/>
                  </a:xfrm>
                </p:grpSpPr>
                <p:grpSp>
                  <p:nvGrpSpPr>
                    <p:cNvPr id="3665" name="Group 3664">
                      <a:extLst>
                        <a:ext uri="{FF2B5EF4-FFF2-40B4-BE49-F238E27FC236}">
                          <a16:creationId xmlns:a16="http://schemas.microsoft.com/office/drawing/2014/main" id="{B46F4D96-0734-F501-D765-64676488DA3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67" name="Straight Connector 3666">
                        <a:extLst>
                          <a:ext uri="{FF2B5EF4-FFF2-40B4-BE49-F238E27FC236}">
                            <a16:creationId xmlns:a16="http://schemas.microsoft.com/office/drawing/2014/main" id="{E122CF35-C351-D8BE-D0AA-DAE43FC6515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68" name="Straight Connector 3667">
                        <a:extLst>
                          <a:ext uri="{FF2B5EF4-FFF2-40B4-BE49-F238E27FC236}">
                            <a16:creationId xmlns:a16="http://schemas.microsoft.com/office/drawing/2014/main" id="{6C4E720B-8DB9-FDCA-50E5-C00F1B4E485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66" name="Oval 3665">
                      <a:extLst>
                        <a:ext uri="{FF2B5EF4-FFF2-40B4-BE49-F238E27FC236}">
                          <a16:creationId xmlns:a16="http://schemas.microsoft.com/office/drawing/2014/main" id="{5CEE36B8-25E5-EFA9-50BB-06AFF73B1A6D}"/>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35" name="Group 3534">
                  <a:extLst>
                    <a:ext uri="{FF2B5EF4-FFF2-40B4-BE49-F238E27FC236}">
                      <a16:creationId xmlns:a16="http://schemas.microsoft.com/office/drawing/2014/main" id="{771CC4B7-F67A-72E2-F71F-DF9A068F8E08}"/>
                    </a:ext>
                  </a:extLst>
                </p:cNvPr>
                <p:cNvGrpSpPr/>
                <p:nvPr/>
              </p:nvGrpSpPr>
              <p:grpSpPr>
                <a:xfrm>
                  <a:off x="2958239" y="7448937"/>
                  <a:ext cx="132598" cy="205536"/>
                  <a:chOff x="2577239" y="7315587"/>
                  <a:chExt cx="132598" cy="205536"/>
                </a:xfrm>
              </p:grpSpPr>
              <p:grpSp>
                <p:nvGrpSpPr>
                  <p:cNvPr id="3641" name="Group 3640">
                    <a:extLst>
                      <a:ext uri="{FF2B5EF4-FFF2-40B4-BE49-F238E27FC236}">
                        <a16:creationId xmlns:a16="http://schemas.microsoft.com/office/drawing/2014/main" id="{3A0A68F8-1EA8-3431-C1A7-95E83772AA5F}"/>
                      </a:ext>
                    </a:extLst>
                  </p:cNvPr>
                  <p:cNvGrpSpPr/>
                  <p:nvPr/>
                </p:nvGrpSpPr>
                <p:grpSpPr>
                  <a:xfrm>
                    <a:off x="2577239" y="7315587"/>
                    <a:ext cx="59573" cy="100761"/>
                    <a:chOff x="2577239" y="7315587"/>
                    <a:chExt cx="59573" cy="100761"/>
                  </a:xfrm>
                </p:grpSpPr>
                <p:sp>
                  <p:nvSpPr>
                    <p:cNvPr id="3657" name="Oval 3656">
                      <a:extLst>
                        <a:ext uri="{FF2B5EF4-FFF2-40B4-BE49-F238E27FC236}">
                          <a16:creationId xmlns:a16="http://schemas.microsoft.com/office/drawing/2014/main" id="{BDF58006-9E62-AF91-8CDB-29ED2C1A076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58" name="Group 3657">
                      <a:extLst>
                        <a:ext uri="{FF2B5EF4-FFF2-40B4-BE49-F238E27FC236}">
                          <a16:creationId xmlns:a16="http://schemas.microsoft.com/office/drawing/2014/main" id="{7C23C5BE-C571-E9F8-1031-79943BEAB658}"/>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59" name="Straight Connector 3658">
                        <a:extLst>
                          <a:ext uri="{FF2B5EF4-FFF2-40B4-BE49-F238E27FC236}">
                            <a16:creationId xmlns:a16="http://schemas.microsoft.com/office/drawing/2014/main" id="{34075E6B-837D-86C6-062F-80E3F7667B1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60" name="Straight Connector 3659">
                        <a:extLst>
                          <a:ext uri="{FF2B5EF4-FFF2-40B4-BE49-F238E27FC236}">
                            <a16:creationId xmlns:a16="http://schemas.microsoft.com/office/drawing/2014/main" id="{6BC79B45-056D-5F49-279F-DB8A309D726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42" name="Group 3641">
                    <a:extLst>
                      <a:ext uri="{FF2B5EF4-FFF2-40B4-BE49-F238E27FC236}">
                        <a16:creationId xmlns:a16="http://schemas.microsoft.com/office/drawing/2014/main" id="{8234E675-6790-EE34-03EC-940C4F27B7C8}"/>
                      </a:ext>
                    </a:extLst>
                  </p:cNvPr>
                  <p:cNvGrpSpPr/>
                  <p:nvPr/>
                </p:nvGrpSpPr>
                <p:grpSpPr>
                  <a:xfrm>
                    <a:off x="2650264" y="7315587"/>
                    <a:ext cx="59573" cy="100761"/>
                    <a:chOff x="2735989" y="7315587"/>
                    <a:chExt cx="59573" cy="100761"/>
                  </a:xfrm>
                </p:grpSpPr>
                <p:grpSp>
                  <p:nvGrpSpPr>
                    <p:cNvPr id="3653" name="Group 3652">
                      <a:extLst>
                        <a:ext uri="{FF2B5EF4-FFF2-40B4-BE49-F238E27FC236}">
                          <a16:creationId xmlns:a16="http://schemas.microsoft.com/office/drawing/2014/main" id="{A30A4854-ED75-EF9F-0146-D58F8CA963D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55" name="Straight Connector 3654">
                        <a:extLst>
                          <a:ext uri="{FF2B5EF4-FFF2-40B4-BE49-F238E27FC236}">
                            <a16:creationId xmlns:a16="http://schemas.microsoft.com/office/drawing/2014/main" id="{C036A175-4755-4833-7FF7-F9348E1E514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56" name="Straight Connector 3655">
                        <a:extLst>
                          <a:ext uri="{FF2B5EF4-FFF2-40B4-BE49-F238E27FC236}">
                            <a16:creationId xmlns:a16="http://schemas.microsoft.com/office/drawing/2014/main" id="{869DAEAA-4691-064B-3D90-8FF9F17F3CF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54" name="Oval 3653">
                      <a:extLst>
                        <a:ext uri="{FF2B5EF4-FFF2-40B4-BE49-F238E27FC236}">
                          <a16:creationId xmlns:a16="http://schemas.microsoft.com/office/drawing/2014/main" id="{C1F7DFDB-2E08-034B-4B67-4ECAA67F13B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643" name="Group 3642">
                    <a:extLst>
                      <a:ext uri="{FF2B5EF4-FFF2-40B4-BE49-F238E27FC236}">
                        <a16:creationId xmlns:a16="http://schemas.microsoft.com/office/drawing/2014/main" id="{4A3A0CE0-B6C2-B4BF-D13A-9BFD5C0F3E73}"/>
                      </a:ext>
                    </a:extLst>
                  </p:cNvPr>
                  <p:cNvGrpSpPr/>
                  <p:nvPr/>
                </p:nvGrpSpPr>
                <p:grpSpPr>
                  <a:xfrm rot="10800000">
                    <a:off x="2577239" y="7420362"/>
                    <a:ext cx="59573" cy="100761"/>
                    <a:chOff x="2577239" y="7315587"/>
                    <a:chExt cx="59573" cy="100761"/>
                  </a:xfrm>
                </p:grpSpPr>
                <p:sp>
                  <p:nvSpPr>
                    <p:cNvPr id="3649" name="Oval 3648">
                      <a:extLst>
                        <a:ext uri="{FF2B5EF4-FFF2-40B4-BE49-F238E27FC236}">
                          <a16:creationId xmlns:a16="http://schemas.microsoft.com/office/drawing/2014/main" id="{5E0B03E6-580C-E33F-72A4-728448AE737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50" name="Group 3649">
                      <a:extLst>
                        <a:ext uri="{FF2B5EF4-FFF2-40B4-BE49-F238E27FC236}">
                          <a16:creationId xmlns:a16="http://schemas.microsoft.com/office/drawing/2014/main" id="{321F12F8-8768-B644-51FF-8F97B093D7BB}"/>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51" name="Straight Connector 3650">
                        <a:extLst>
                          <a:ext uri="{FF2B5EF4-FFF2-40B4-BE49-F238E27FC236}">
                            <a16:creationId xmlns:a16="http://schemas.microsoft.com/office/drawing/2014/main" id="{E709E00D-6B95-4D8D-8211-FDB6C68CDFD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52" name="Straight Connector 3651">
                        <a:extLst>
                          <a:ext uri="{FF2B5EF4-FFF2-40B4-BE49-F238E27FC236}">
                            <a16:creationId xmlns:a16="http://schemas.microsoft.com/office/drawing/2014/main" id="{62490BD8-C468-2C9D-3D9C-0048EF18BD0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44" name="Group 3643">
                    <a:extLst>
                      <a:ext uri="{FF2B5EF4-FFF2-40B4-BE49-F238E27FC236}">
                        <a16:creationId xmlns:a16="http://schemas.microsoft.com/office/drawing/2014/main" id="{974BF36B-E917-E5A0-E068-C3682C9DFD7A}"/>
                      </a:ext>
                    </a:extLst>
                  </p:cNvPr>
                  <p:cNvGrpSpPr/>
                  <p:nvPr/>
                </p:nvGrpSpPr>
                <p:grpSpPr>
                  <a:xfrm rot="10800000">
                    <a:off x="2650264" y="7420362"/>
                    <a:ext cx="59573" cy="100761"/>
                    <a:chOff x="2735989" y="7315587"/>
                    <a:chExt cx="59573" cy="100761"/>
                  </a:xfrm>
                </p:grpSpPr>
                <p:grpSp>
                  <p:nvGrpSpPr>
                    <p:cNvPr id="3645" name="Group 3644">
                      <a:extLst>
                        <a:ext uri="{FF2B5EF4-FFF2-40B4-BE49-F238E27FC236}">
                          <a16:creationId xmlns:a16="http://schemas.microsoft.com/office/drawing/2014/main" id="{07DAE139-4163-5733-6DEB-DB13537AAA7A}"/>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47" name="Straight Connector 3646">
                        <a:extLst>
                          <a:ext uri="{FF2B5EF4-FFF2-40B4-BE49-F238E27FC236}">
                            <a16:creationId xmlns:a16="http://schemas.microsoft.com/office/drawing/2014/main" id="{C1C20D19-E2B7-AF31-F5B3-8D38806F394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48" name="Straight Connector 3647">
                        <a:extLst>
                          <a:ext uri="{FF2B5EF4-FFF2-40B4-BE49-F238E27FC236}">
                            <a16:creationId xmlns:a16="http://schemas.microsoft.com/office/drawing/2014/main" id="{12092206-DCD3-AA46-A6D2-FF620B88AB5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46" name="Oval 3645">
                      <a:extLst>
                        <a:ext uri="{FF2B5EF4-FFF2-40B4-BE49-F238E27FC236}">
                          <a16:creationId xmlns:a16="http://schemas.microsoft.com/office/drawing/2014/main" id="{2FA0332C-2CE9-9A29-1DC2-9D3F1FC63C3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36" name="Group 3535">
                  <a:extLst>
                    <a:ext uri="{FF2B5EF4-FFF2-40B4-BE49-F238E27FC236}">
                      <a16:creationId xmlns:a16="http://schemas.microsoft.com/office/drawing/2014/main" id="{29978022-98D9-C7DA-EDA3-90AE55169415}"/>
                    </a:ext>
                  </a:extLst>
                </p:cNvPr>
                <p:cNvGrpSpPr/>
                <p:nvPr/>
              </p:nvGrpSpPr>
              <p:grpSpPr>
                <a:xfrm>
                  <a:off x="3110639" y="7448937"/>
                  <a:ext cx="132598" cy="205536"/>
                  <a:chOff x="2577239" y="7315587"/>
                  <a:chExt cx="132598" cy="205536"/>
                </a:xfrm>
              </p:grpSpPr>
              <p:grpSp>
                <p:nvGrpSpPr>
                  <p:cNvPr id="3621" name="Group 3620">
                    <a:extLst>
                      <a:ext uri="{FF2B5EF4-FFF2-40B4-BE49-F238E27FC236}">
                        <a16:creationId xmlns:a16="http://schemas.microsoft.com/office/drawing/2014/main" id="{14812900-3592-690D-14F4-50B30F2A4BA5}"/>
                      </a:ext>
                    </a:extLst>
                  </p:cNvPr>
                  <p:cNvGrpSpPr/>
                  <p:nvPr/>
                </p:nvGrpSpPr>
                <p:grpSpPr>
                  <a:xfrm>
                    <a:off x="2577239" y="7315587"/>
                    <a:ext cx="59573" cy="100761"/>
                    <a:chOff x="2577239" y="7315587"/>
                    <a:chExt cx="59573" cy="100761"/>
                  </a:xfrm>
                </p:grpSpPr>
                <p:sp>
                  <p:nvSpPr>
                    <p:cNvPr id="3637" name="Oval 3636">
                      <a:extLst>
                        <a:ext uri="{FF2B5EF4-FFF2-40B4-BE49-F238E27FC236}">
                          <a16:creationId xmlns:a16="http://schemas.microsoft.com/office/drawing/2014/main" id="{2A547C3E-D33A-270E-D6F4-FF1A9C683735}"/>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38" name="Group 3637">
                      <a:extLst>
                        <a:ext uri="{FF2B5EF4-FFF2-40B4-BE49-F238E27FC236}">
                          <a16:creationId xmlns:a16="http://schemas.microsoft.com/office/drawing/2014/main" id="{4090F20E-65AD-F3AE-B4E3-735D586C009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39" name="Straight Connector 3638">
                        <a:extLst>
                          <a:ext uri="{FF2B5EF4-FFF2-40B4-BE49-F238E27FC236}">
                            <a16:creationId xmlns:a16="http://schemas.microsoft.com/office/drawing/2014/main" id="{E11C9219-84D5-94CD-59C0-C725AC45328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40" name="Straight Connector 3639">
                        <a:extLst>
                          <a:ext uri="{FF2B5EF4-FFF2-40B4-BE49-F238E27FC236}">
                            <a16:creationId xmlns:a16="http://schemas.microsoft.com/office/drawing/2014/main" id="{9FADDDED-C17B-BA6E-A991-4C8065CB8B5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22" name="Group 3621">
                    <a:extLst>
                      <a:ext uri="{FF2B5EF4-FFF2-40B4-BE49-F238E27FC236}">
                        <a16:creationId xmlns:a16="http://schemas.microsoft.com/office/drawing/2014/main" id="{C88F3064-B8BB-EF83-8D34-6886DC8A5A63}"/>
                      </a:ext>
                    </a:extLst>
                  </p:cNvPr>
                  <p:cNvGrpSpPr/>
                  <p:nvPr/>
                </p:nvGrpSpPr>
                <p:grpSpPr>
                  <a:xfrm>
                    <a:off x="2650264" y="7315587"/>
                    <a:ext cx="59573" cy="100761"/>
                    <a:chOff x="2735989" y="7315587"/>
                    <a:chExt cx="59573" cy="100761"/>
                  </a:xfrm>
                </p:grpSpPr>
                <p:grpSp>
                  <p:nvGrpSpPr>
                    <p:cNvPr id="3633" name="Group 3632">
                      <a:extLst>
                        <a:ext uri="{FF2B5EF4-FFF2-40B4-BE49-F238E27FC236}">
                          <a16:creationId xmlns:a16="http://schemas.microsoft.com/office/drawing/2014/main" id="{230627A0-E30D-0D30-3360-D22A6010D97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35" name="Straight Connector 3634">
                        <a:extLst>
                          <a:ext uri="{FF2B5EF4-FFF2-40B4-BE49-F238E27FC236}">
                            <a16:creationId xmlns:a16="http://schemas.microsoft.com/office/drawing/2014/main" id="{5A21FE4A-92C0-9516-B7D1-1F8AD181D68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36" name="Straight Connector 3635">
                        <a:extLst>
                          <a:ext uri="{FF2B5EF4-FFF2-40B4-BE49-F238E27FC236}">
                            <a16:creationId xmlns:a16="http://schemas.microsoft.com/office/drawing/2014/main" id="{B0E1C2CB-5216-90CF-8453-D40617963C0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34" name="Oval 3633">
                      <a:extLst>
                        <a:ext uri="{FF2B5EF4-FFF2-40B4-BE49-F238E27FC236}">
                          <a16:creationId xmlns:a16="http://schemas.microsoft.com/office/drawing/2014/main" id="{58B9B209-ACB7-786D-1B82-6B47615ADE2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623" name="Group 3622">
                    <a:extLst>
                      <a:ext uri="{FF2B5EF4-FFF2-40B4-BE49-F238E27FC236}">
                        <a16:creationId xmlns:a16="http://schemas.microsoft.com/office/drawing/2014/main" id="{F497F4A1-5AA5-B86D-14FB-B4B7472D5C35}"/>
                      </a:ext>
                    </a:extLst>
                  </p:cNvPr>
                  <p:cNvGrpSpPr/>
                  <p:nvPr/>
                </p:nvGrpSpPr>
                <p:grpSpPr>
                  <a:xfrm rot="10800000">
                    <a:off x="2577239" y="7420362"/>
                    <a:ext cx="59573" cy="100761"/>
                    <a:chOff x="2577239" y="7315587"/>
                    <a:chExt cx="59573" cy="100761"/>
                  </a:xfrm>
                </p:grpSpPr>
                <p:sp>
                  <p:nvSpPr>
                    <p:cNvPr id="3629" name="Oval 3628">
                      <a:extLst>
                        <a:ext uri="{FF2B5EF4-FFF2-40B4-BE49-F238E27FC236}">
                          <a16:creationId xmlns:a16="http://schemas.microsoft.com/office/drawing/2014/main" id="{F4550886-1220-6160-A3F4-EC9CE3B7F48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30" name="Group 3629">
                      <a:extLst>
                        <a:ext uri="{FF2B5EF4-FFF2-40B4-BE49-F238E27FC236}">
                          <a16:creationId xmlns:a16="http://schemas.microsoft.com/office/drawing/2014/main" id="{E48F3B5F-55E8-FFD8-85CD-E9C849E3AB0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31" name="Straight Connector 3630">
                        <a:extLst>
                          <a:ext uri="{FF2B5EF4-FFF2-40B4-BE49-F238E27FC236}">
                            <a16:creationId xmlns:a16="http://schemas.microsoft.com/office/drawing/2014/main" id="{F57FBD48-75B1-0866-49BA-3D8ED6235D0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32" name="Straight Connector 3631">
                        <a:extLst>
                          <a:ext uri="{FF2B5EF4-FFF2-40B4-BE49-F238E27FC236}">
                            <a16:creationId xmlns:a16="http://schemas.microsoft.com/office/drawing/2014/main" id="{B0A467F7-4551-6FC3-4CFC-5BBCC6793D6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24" name="Group 3623">
                    <a:extLst>
                      <a:ext uri="{FF2B5EF4-FFF2-40B4-BE49-F238E27FC236}">
                        <a16:creationId xmlns:a16="http://schemas.microsoft.com/office/drawing/2014/main" id="{4415ACA8-0DBE-3B83-F01C-2307D411453B}"/>
                      </a:ext>
                    </a:extLst>
                  </p:cNvPr>
                  <p:cNvGrpSpPr/>
                  <p:nvPr/>
                </p:nvGrpSpPr>
                <p:grpSpPr>
                  <a:xfrm rot="10800000">
                    <a:off x="2650264" y="7420362"/>
                    <a:ext cx="59573" cy="100761"/>
                    <a:chOff x="2735989" y="7315587"/>
                    <a:chExt cx="59573" cy="100761"/>
                  </a:xfrm>
                </p:grpSpPr>
                <p:grpSp>
                  <p:nvGrpSpPr>
                    <p:cNvPr id="3625" name="Group 3624">
                      <a:extLst>
                        <a:ext uri="{FF2B5EF4-FFF2-40B4-BE49-F238E27FC236}">
                          <a16:creationId xmlns:a16="http://schemas.microsoft.com/office/drawing/2014/main" id="{03758BA5-6BAE-A591-FECC-F6E3B6D3E33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27" name="Straight Connector 3626">
                        <a:extLst>
                          <a:ext uri="{FF2B5EF4-FFF2-40B4-BE49-F238E27FC236}">
                            <a16:creationId xmlns:a16="http://schemas.microsoft.com/office/drawing/2014/main" id="{6EB3806D-E08B-1BF8-81AE-12EB47E1F2B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28" name="Straight Connector 3627">
                        <a:extLst>
                          <a:ext uri="{FF2B5EF4-FFF2-40B4-BE49-F238E27FC236}">
                            <a16:creationId xmlns:a16="http://schemas.microsoft.com/office/drawing/2014/main" id="{9E1BAA3D-B6AB-84BB-F08E-9ADE61D8831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26" name="Oval 3625">
                      <a:extLst>
                        <a:ext uri="{FF2B5EF4-FFF2-40B4-BE49-F238E27FC236}">
                          <a16:creationId xmlns:a16="http://schemas.microsoft.com/office/drawing/2014/main" id="{787E3C4C-6B69-56A4-2F6D-C55E0D08F4A5}"/>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37" name="Group 3536">
                  <a:extLst>
                    <a:ext uri="{FF2B5EF4-FFF2-40B4-BE49-F238E27FC236}">
                      <a16:creationId xmlns:a16="http://schemas.microsoft.com/office/drawing/2014/main" id="{667970A6-C74C-DF2C-D5BB-EDC5EFF5749E}"/>
                    </a:ext>
                  </a:extLst>
                </p:cNvPr>
                <p:cNvGrpSpPr/>
                <p:nvPr/>
              </p:nvGrpSpPr>
              <p:grpSpPr>
                <a:xfrm>
                  <a:off x="3263039" y="7448937"/>
                  <a:ext cx="132598" cy="205536"/>
                  <a:chOff x="2577239" y="7315587"/>
                  <a:chExt cx="132598" cy="205536"/>
                </a:xfrm>
              </p:grpSpPr>
              <p:grpSp>
                <p:nvGrpSpPr>
                  <p:cNvPr id="3601" name="Group 3600">
                    <a:extLst>
                      <a:ext uri="{FF2B5EF4-FFF2-40B4-BE49-F238E27FC236}">
                        <a16:creationId xmlns:a16="http://schemas.microsoft.com/office/drawing/2014/main" id="{9E80CB2C-A5D7-3140-107F-F25DDAC50DCB}"/>
                      </a:ext>
                    </a:extLst>
                  </p:cNvPr>
                  <p:cNvGrpSpPr/>
                  <p:nvPr/>
                </p:nvGrpSpPr>
                <p:grpSpPr>
                  <a:xfrm>
                    <a:off x="2577239" y="7315587"/>
                    <a:ext cx="59573" cy="100761"/>
                    <a:chOff x="2577239" y="7315587"/>
                    <a:chExt cx="59573" cy="100761"/>
                  </a:xfrm>
                </p:grpSpPr>
                <p:sp>
                  <p:nvSpPr>
                    <p:cNvPr id="3617" name="Oval 3616">
                      <a:extLst>
                        <a:ext uri="{FF2B5EF4-FFF2-40B4-BE49-F238E27FC236}">
                          <a16:creationId xmlns:a16="http://schemas.microsoft.com/office/drawing/2014/main" id="{559A564F-AAE1-F39F-D288-EC19DA6732F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18" name="Group 3617">
                      <a:extLst>
                        <a:ext uri="{FF2B5EF4-FFF2-40B4-BE49-F238E27FC236}">
                          <a16:creationId xmlns:a16="http://schemas.microsoft.com/office/drawing/2014/main" id="{12A414D7-831A-76F7-F152-5F97C32896A8}"/>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19" name="Straight Connector 3618">
                        <a:extLst>
                          <a:ext uri="{FF2B5EF4-FFF2-40B4-BE49-F238E27FC236}">
                            <a16:creationId xmlns:a16="http://schemas.microsoft.com/office/drawing/2014/main" id="{24F6264E-0710-AF11-9805-4EA1BD236B2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20" name="Straight Connector 3619">
                        <a:extLst>
                          <a:ext uri="{FF2B5EF4-FFF2-40B4-BE49-F238E27FC236}">
                            <a16:creationId xmlns:a16="http://schemas.microsoft.com/office/drawing/2014/main" id="{519E6662-BEC9-F7CD-AA80-C5AB0CAE6CF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02" name="Group 3601">
                    <a:extLst>
                      <a:ext uri="{FF2B5EF4-FFF2-40B4-BE49-F238E27FC236}">
                        <a16:creationId xmlns:a16="http://schemas.microsoft.com/office/drawing/2014/main" id="{D2E8A4A3-7F2F-831C-79FB-E795C326664D}"/>
                      </a:ext>
                    </a:extLst>
                  </p:cNvPr>
                  <p:cNvGrpSpPr/>
                  <p:nvPr/>
                </p:nvGrpSpPr>
                <p:grpSpPr>
                  <a:xfrm>
                    <a:off x="2650264" y="7315587"/>
                    <a:ext cx="59573" cy="100761"/>
                    <a:chOff x="2735989" y="7315587"/>
                    <a:chExt cx="59573" cy="100761"/>
                  </a:xfrm>
                </p:grpSpPr>
                <p:grpSp>
                  <p:nvGrpSpPr>
                    <p:cNvPr id="3613" name="Group 3612">
                      <a:extLst>
                        <a:ext uri="{FF2B5EF4-FFF2-40B4-BE49-F238E27FC236}">
                          <a16:creationId xmlns:a16="http://schemas.microsoft.com/office/drawing/2014/main" id="{CA97A9C9-4505-454D-E4E9-FCA68E88E12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15" name="Straight Connector 3614">
                        <a:extLst>
                          <a:ext uri="{FF2B5EF4-FFF2-40B4-BE49-F238E27FC236}">
                            <a16:creationId xmlns:a16="http://schemas.microsoft.com/office/drawing/2014/main" id="{C17D761C-CCF6-FFE5-2CDC-7F1CFA2CC2B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16" name="Straight Connector 3615">
                        <a:extLst>
                          <a:ext uri="{FF2B5EF4-FFF2-40B4-BE49-F238E27FC236}">
                            <a16:creationId xmlns:a16="http://schemas.microsoft.com/office/drawing/2014/main" id="{1100B7F9-0599-43D2-040E-EB2C16E6D82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14" name="Oval 3613">
                      <a:extLst>
                        <a:ext uri="{FF2B5EF4-FFF2-40B4-BE49-F238E27FC236}">
                          <a16:creationId xmlns:a16="http://schemas.microsoft.com/office/drawing/2014/main" id="{E5C0D108-28B1-2B1F-558A-807880FC307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603" name="Group 3602">
                    <a:extLst>
                      <a:ext uri="{FF2B5EF4-FFF2-40B4-BE49-F238E27FC236}">
                        <a16:creationId xmlns:a16="http://schemas.microsoft.com/office/drawing/2014/main" id="{1B923F0E-FF39-7078-8D5F-8009D9B6CA72}"/>
                      </a:ext>
                    </a:extLst>
                  </p:cNvPr>
                  <p:cNvGrpSpPr/>
                  <p:nvPr/>
                </p:nvGrpSpPr>
                <p:grpSpPr>
                  <a:xfrm rot="10800000">
                    <a:off x="2577239" y="7420362"/>
                    <a:ext cx="59573" cy="100761"/>
                    <a:chOff x="2577239" y="7315587"/>
                    <a:chExt cx="59573" cy="100761"/>
                  </a:xfrm>
                </p:grpSpPr>
                <p:sp>
                  <p:nvSpPr>
                    <p:cNvPr id="3609" name="Oval 3608">
                      <a:extLst>
                        <a:ext uri="{FF2B5EF4-FFF2-40B4-BE49-F238E27FC236}">
                          <a16:creationId xmlns:a16="http://schemas.microsoft.com/office/drawing/2014/main" id="{10E744E5-860C-2363-0959-262CE67F5154}"/>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610" name="Group 3609">
                      <a:extLst>
                        <a:ext uri="{FF2B5EF4-FFF2-40B4-BE49-F238E27FC236}">
                          <a16:creationId xmlns:a16="http://schemas.microsoft.com/office/drawing/2014/main" id="{8109EA20-658A-E5E6-0F5E-182AF7FF2D8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611" name="Straight Connector 3610">
                        <a:extLst>
                          <a:ext uri="{FF2B5EF4-FFF2-40B4-BE49-F238E27FC236}">
                            <a16:creationId xmlns:a16="http://schemas.microsoft.com/office/drawing/2014/main" id="{1A71B551-81C3-D8F5-2292-60821C39978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12" name="Straight Connector 3611">
                        <a:extLst>
                          <a:ext uri="{FF2B5EF4-FFF2-40B4-BE49-F238E27FC236}">
                            <a16:creationId xmlns:a16="http://schemas.microsoft.com/office/drawing/2014/main" id="{3D0CCF59-E6F4-EF04-0808-82F9D05EE0E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604" name="Group 3603">
                    <a:extLst>
                      <a:ext uri="{FF2B5EF4-FFF2-40B4-BE49-F238E27FC236}">
                        <a16:creationId xmlns:a16="http://schemas.microsoft.com/office/drawing/2014/main" id="{688DC2B0-CACA-D965-EDCE-73FEA0113E46}"/>
                      </a:ext>
                    </a:extLst>
                  </p:cNvPr>
                  <p:cNvGrpSpPr/>
                  <p:nvPr/>
                </p:nvGrpSpPr>
                <p:grpSpPr>
                  <a:xfrm rot="10800000">
                    <a:off x="2650264" y="7420362"/>
                    <a:ext cx="59573" cy="100761"/>
                    <a:chOff x="2735989" y="7315587"/>
                    <a:chExt cx="59573" cy="100761"/>
                  </a:xfrm>
                </p:grpSpPr>
                <p:grpSp>
                  <p:nvGrpSpPr>
                    <p:cNvPr id="3605" name="Group 3604">
                      <a:extLst>
                        <a:ext uri="{FF2B5EF4-FFF2-40B4-BE49-F238E27FC236}">
                          <a16:creationId xmlns:a16="http://schemas.microsoft.com/office/drawing/2014/main" id="{1311C851-A082-48E0-559C-4CE4E9F04DD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607" name="Straight Connector 3606">
                        <a:extLst>
                          <a:ext uri="{FF2B5EF4-FFF2-40B4-BE49-F238E27FC236}">
                            <a16:creationId xmlns:a16="http://schemas.microsoft.com/office/drawing/2014/main" id="{A629E10A-4C59-F9CB-E863-CDA053A2747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08" name="Straight Connector 3607">
                        <a:extLst>
                          <a:ext uri="{FF2B5EF4-FFF2-40B4-BE49-F238E27FC236}">
                            <a16:creationId xmlns:a16="http://schemas.microsoft.com/office/drawing/2014/main" id="{48135B28-FCED-2C44-0B87-1AC5610E4EC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06" name="Oval 3605">
                      <a:extLst>
                        <a:ext uri="{FF2B5EF4-FFF2-40B4-BE49-F238E27FC236}">
                          <a16:creationId xmlns:a16="http://schemas.microsoft.com/office/drawing/2014/main" id="{9B598FD8-8DE1-E35D-6774-579AC6E268D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38" name="Group 3537">
                  <a:extLst>
                    <a:ext uri="{FF2B5EF4-FFF2-40B4-BE49-F238E27FC236}">
                      <a16:creationId xmlns:a16="http://schemas.microsoft.com/office/drawing/2014/main" id="{496D697A-0C07-C2BC-A586-4EDDBBD82904}"/>
                    </a:ext>
                  </a:extLst>
                </p:cNvPr>
                <p:cNvGrpSpPr/>
                <p:nvPr/>
              </p:nvGrpSpPr>
              <p:grpSpPr>
                <a:xfrm>
                  <a:off x="3415439" y="7448937"/>
                  <a:ext cx="132598" cy="205536"/>
                  <a:chOff x="2577239" y="7315587"/>
                  <a:chExt cx="132598" cy="205536"/>
                </a:xfrm>
              </p:grpSpPr>
              <p:grpSp>
                <p:nvGrpSpPr>
                  <p:cNvPr id="3581" name="Group 3580">
                    <a:extLst>
                      <a:ext uri="{FF2B5EF4-FFF2-40B4-BE49-F238E27FC236}">
                        <a16:creationId xmlns:a16="http://schemas.microsoft.com/office/drawing/2014/main" id="{2BD0B2E5-81B4-0F99-5847-BA53E6996FF5}"/>
                      </a:ext>
                    </a:extLst>
                  </p:cNvPr>
                  <p:cNvGrpSpPr/>
                  <p:nvPr/>
                </p:nvGrpSpPr>
                <p:grpSpPr>
                  <a:xfrm>
                    <a:off x="2577239" y="7315587"/>
                    <a:ext cx="59573" cy="100761"/>
                    <a:chOff x="2577239" y="7315587"/>
                    <a:chExt cx="59573" cy="100761"/>
                  </a:xfrm>
                </p:grpSpPr>
                <p:sp>
                  <p:nvSpPr>
                    <p:cNvPr id="3597" name="Oval 3596">
                      <a:extLst>
                        <a:ext uri="{FF2B5EF4-FFF2-40B4-BE49-F238E27FC236}">
                          <a16:creationId xmlns:a16="http://schemas.microsoft.com/office/drawing/2014/main" id="{13FBFC82-4C41-FF40-B99A-04EFD2002F5F}"/>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598" name="Group 3597">
                      <a:extLst>
                        <a:ext uri="{FF2B5EF4-FFF2-40B4-BE49-F238E27FC236}">
                          <a16:creationId xmlns:a16="http://schemas.microsoft.com/office/drawing/2014/main" id="{AA18D64E-24FF-B8F4-CAEC-B909F6C99AB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599" name="Straight Connector 3598">
                        <a:extLst>
                          <a:ext uri="{FF2B5EF4-FFF2-40B4-BE49-F238E27FC236}">
                            <a16:creationId xmlns:a16="http://schemas.microsoft.com/office/drawing/2014/main" id="{F1138DD0-608B-A4F9-72CF-84D3A5B19E6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00" name="Straight Connector 3599">
                        <a:extLst>
                          <a:ext uri="{FF2B5EF4-FFF2-40B4-BE49-F238E27FC236}">
                            <a16:creationId xmlns:a16="http://schemas.microsoft.com/office/drawing/2014/main" id="{D7111C4B-236C-0341-4DE2-C3C50BE0966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582" name="Group 3581">
                    <a:extLst>
                      <a:ext uri="{FF2B5EF4-FFF2-40B4-BE49-F238E27FC236}">
                        <a16:creationId xmlns:a16="http://schemas.microsoft.com/office/drawing/2014/main" id="{D2978E14-2C36-A34E-3B24-CE93767922FC}"/>
                      </a:ext>
                    </a:extLst>
                  </p:cNvPr>
                  <p:cNvGrpSpPr/>
                  <p:nvPr/>
                </p:nvGrpSpPr>
                <p:grpSpPr>
                  <a:xfrm>
                    <a:off x="2650264" y="7315587"/>
                    <a:ext cx="59573" cy="100761"/>
                    <a:chOff x="2735989" y="7315587"/>
                    <a:chExt cx="59573" cy="100761"/>
                  </a:xfrm>
                </p:grpSpPr>
                <p:grpSp>
                  <p:nvGrpSpPr>
                    <p:cNvPr id="3593" name="Group 3592">
                      <a:extLst>
                        <a:ext uri="{FF2B5EF4-FFF2-40B4-BE49-F238E27FC236}">
                          <a16:creationId xmlns:a16="http://schemas.microsoft.com/office/drawing/2014/main" id="{29D4FD95-73DD-4588-D39E-880207CB399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595" name="Straight Connector 3594">
                        <a:extLst>
                          <a:ext uri="{FF2B5EF4-FFF2-40B4-BE49-F238E27FC236}">
                            <a16:creationId xmlns:a16="http://schemas.microsoft.com/office/drawing/2014/main" id="{1F0ED146-7C2C-ABC6-684D-B30043C4B02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96" name="Straight Connector 3595">
                        <a:extLst>
                          <a:ext uri="{FF2B5EF4-FFF2-40B4-BE49-F238E27FC236}">
                            <a16:creationId xmlns:a16="http://schemas.microsoft.com/office/drawing/2014/main" id="{5D0032E8-D7E6-5796-32FE-2A9D323CDEB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94" name="Oval 3593">
                      <a:extLst>
                        <a:ext uri="{FF2B5EF4-FFF2-40B4-BE49-F238E27FC236}">
                          <a16:creationId xmlns:a16="http://schemas.microsoft.com/office/drawing/2014/main" id="{630D504C-657D-7FCE-665A-1B35B83F4F9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583" name="Group 3582">
                    <a:extLst>
                      <a:ext uri="{FF2B5EF4-FFF2-40B4-BE49-F238E27FC236}">
                        <a16:creationId xmlns:a16="http://schemas.microsoft.com/office/drawing/2014/main" id="{F4DFC6A4-CA2D-0408-56A6-3D5AAC312A53}"/>
                      </a:ext>
                    </a:extLst>
                  </p:cNvPr>
                  <p:cNvGrpSpPr/>
                  <p:nvPr/>
                </p:nvGrpSpPr>
                <p:grpSpPr>
                  <a:xfrm rot="10800000">
                    <a:off x="2577239" y="7420362"/>
                    <a:ext cx="59573" cy="100761"/>
                    <a:chOff x="2577239" y="7315587"/>
                    <a:chExt cx="59573" cy="100761"/>
                  </a:xfrm>
                </p:grpSpPr>
                <p:sp>
                  <p:nvSpPr>
                    <p:cNvPr id="3589" name="Oval 3588">
                      <a:extLst>
                        <a:ext uri="{FF2B5EF4-FFF2-40B4-BE49-F238E27FC236}">
                          <a16:creationId xmlns:a16="http://schemas.microsoft.com/office/drawing/2014/main" id="{58451E49-8F2E-C604-9968-0310F646ECF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590" name="Group 3589">
                      <a:extLst>
                        <a:ext uri="{FF2B5EF4-FFF2-40B4-BE49-F238E27FC236}">
                          <a16:creationId xmlns:a16="http://schemas.microsoft.com/office/drawing/2014/main" id="{E9916DF0-CFE4-F27A-A0E2-0B57C6AD397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591" name="Straight Connector 3590">
                        <a:extLst>
                          <a:ext uri="{FF2B5EF4-FFF2-40B4-BE49-F238E27FC236}">
                            <a16:creationId xmlns:a16="http://schemas.microsoft.com/office/drawing/2014/main" id="{54530167-95A0-1B31-1145-434E10528AB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92" name="Straight Connector 3591">
                        <a:extLst>
                          <a:ext uri="{FF2B5EF4-FFF2-40B4-BE49-F238E27FC236}">
                            <a16:creationId xmlns:a16="http://schemas.microsoft.com/office/drawing/2014/main" id="{A21313EA-FFC0-AEAE-32AB-E8EF48B2C25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584" name="Group 3583">
                    <a:extLst>
                      <a:ext uri="{FF2B5EF4-FFF2-40B4-BE49-F238E27FC236}">
                        <a16:creationId xmlns:a16="http://schemas.microsoft.com/office/drawing/2014/main" id="{925B45D4-C55B-9F1A-1FDE-2E1611F73100}"/>
                      </a:ext>
                    </a:extLst>
                  </p:cNvPr>
                  <p:cNvGrpSpPr/>
                  <p:nvPr/>
                </p:nvGrpSpPr>
                <p:grpSpPr>
                  <a:xfrm rot="10800000">
                    <a:off x="2650264" y="7420362"/>
                    <a:ext cx="59573" cy="100761"/>
                    <a:chOff x="2735989" y="7315587"/>
                    <a:chExt cx="59573" cy="100761"/>
                  </a:xfrm>
                </p:grpSpPr>
                <p:grpSp>
                  <p:nvGrpSpPr>
                    <p:cNvPr id="3585" name="Group 3584">
                      <a:extLst>
                        <a:ext uri="{FF2B5EF4-FFF2-40B4-BE49-F238E27FC236}">
                          <a16:creationId xmlns:a16="http://schemas.microsoft.com/office/drawing/2014/main" id="{797C3EA7-FE49-AB28-D733-05009993BB71}"/>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587" name="Straight Connector 3586">
                        <a:extLst>
                          <a:ext uri="{FF2B5EF4-FFF2-40B4-BE49-F238E27FC236}">
                            <a16:creationId xmlns:a16="http://schemas.microsoft.com/office/drawing/2014/main" id="{81A2CB59-0743-93EE-8045-8D523AC4387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88" name="Straight Connector 3587">
                        <a:extLst>
                          <a:ext uri="{FF2B5EF4-FFF2-40B4-BE49-F238E27FC236}">
                            <a16:creationId xmlns:a16="http://schemas.microsoft.com/office/drawing/2014/main" id="{85AC6144-7DCC-B3C7-D21A-5041B743C5A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86" name="Oval 3585">
                      <a:extLst>
                        <a:ext uri="{FF2B5EF4-FFF2-40B4-BE49-F238E27FC236}">
                          <a16:creationId xmlns:a16="http://schemas.microsoft.com/office/drawing/2014/main" id="{881C902E-08C1-46A8-6111-DD4DC593BCAB}"/>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39" name="Group 3538">
                  <a:extLst>
                    <a:ext uri="{FF2B5EF4-FFF2-40B4-BE49-F238E27FC236}">
                      <a16:creationId xmlns:a16="http://schemas.microsoft.com/office/drawing/2014/main" id="{BB945FEB-5310-8508-94D3-2FA41705D6CD}"/>
                    </a:ext>
                  </a:extLst>
                </p:cNvPr>
                <p:cNvGrpSpPr/>
                <p:nvPr/>
              </p:nvGrpSpPr>
              <p:grpSpPr>
                <a:xfrm>
                  <a:off x="3567839" y="7448937"/>
                  <a:ext cx="132598" cy="205536"/>
                  <a:chOff x="2577239" y="7315587"/>
                  <a:chExt cx="132598" cy="205536"/>
                </a:xfrm>
              </p:grpSpPr>
              <p:grpSp>
                <p:nvGrpSpPr>
                  <p:cNvPr id="3561" name="Group 3560">
                    <a:extLst>
                      <a:ext uri="{FF2B5EF4-FFF2-40B4-BE49-F238E27FC236}">
                        <a16:creationId xmlns:a16="http://schemas.microsoft.com/office/drawing/2014/main" id="{1C4DC8C9-95C9-6D0D-15C4-321985489BAD}"/>
                      </a:ext>
                    </a:extLst>
                  </p:cNvPr>
                  <p:cNvGrpSpPr/>
                  <p:nvPr/>
                </p:nvGrpSpPr>
                <p:grpSpPr>
                  <a:xfrm>
                    <a:off x="2577239" y="7315587"/>
                    <a:ext cx="59573" cy="100761"/>
                    <a:chOff x="2577239" y="7315587"/>
                    <a:chExt cx="59573" cy="100761"/>
                  </a:xfrm>
                </p:grpSpPr>
                <p:sp>
                  <p:nvSpPr>
                    <p:cNvPr id="3577" name="Oval 3576">
                      <a:extLst>
                        <a:ext uri="{FF2B5EF4-FFF2-40B4-BE49-F238E27FC236}">
                          <a16:creationId xmlns:a16="http://schemas.microsoft.com/office/drawing/2014/main" id="{F11EDBD3-5579-A9B8-2214-6F883F54CE34}"/>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578" name="Group 3577">
                      <a:extLst>
                        <a:ext uri="{FF2B5EF4-FFF2-40B4-BE49-F238E27FC236}">
                          <a16:creationId xmlns:a16="http://schemas.microsoft.com/office/drawing/2014/main" id="{30D0583A-D900-37DD-B627-65E1BC2B05F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579" name="Straight Connector 3578">
                        <a:extLst>
                          <a:ext uri="{FF2B5EF4-FFF2-40B4-BE49-F238E27FC236}">
                            <a16:creationId xmlns:a16="http://schemas.microsoft.com/office/drawing/2014/main" id="{3444AE51-8BBA-EFDF-0963-2D1075E8ADE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80" name="Straight Connector 3579">
                        <a:extLst>
                          <a:ext uri="{FF2B5EF4-FFF2-40B4-BE49-F238E27FC236}">
                            <a16:creationId xmlns:a16="http://schemas.microsoft.com/office/drawing/2014/main" id="{2A9F99B8-F635-B5F9-E56E-08820B5ECF2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562" name="Group 3561">
                    <a:extLst>
                      <a:ext uri="{FF2B5EF4-FFF2-40B4-BE49-F238E27FC236}">
                        <a16:creationId xmlns:a16="http://schemas.microsoft.com/office/drawing/2014/main" id="{B0A4A8F6-9BE8-0FE2-2A58-53B12B8B6FB9}"/>
                      </a:ext>
                    </a:extLst>
                  </p:cNvPr>
                  <p:cNvGrpSpPr/>
                  <p:nvPr/>
                </p:nvGrpSpPr>
                <p:grpSpPr>
                  <a:xfrm>
                    <a:off x="2650264" y="7315587"/>
                    <a:ext cx="59573" cy="100761"/>
                    <a:chOff x="2735989" y="7315587"/>
                    <a:chExt cx="59573" cy="100761"/>
                  </a:xfrm>
                </p:grpSpPr>
                <p:grpSp>
                  <p:nvGrpSpPr>
                    <p:cNvPr id="3573" name="Group 3572">
                      <a:extLst>
                        <a:ext uri="{FF2B5EF4-FFF2-40B4-BE49-F238E27FC236}">
                          <a16:creationId xmlns:a16="http://schemas.microsoft.com/office/drawing/2014/main" id="{4B0BF076-49D5-00CA-8610-D49350E778F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575" name="Straight Connector 3574">
                        <a:extLst>
                          <a:ext uri="{FF2B5EF4-FFF2-40B4-BE49-F238E27FC236}">
                            <a16:creationId xmlns:a16="http://schemas.microsoft.com/office/drawing/2014/main" id="{AE385B8C-531F-A857-31B0-6874A8B0EDD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76" name="Straight Connector 3575">
                        <a:extLst>
                          <a:ext uri="{FF2B5EF4-FFF2-40B4-BE49-F238E27FC236}">
                            <a16:creationId xmlns:a16="http://schemas.microsoft.com/office/drawing/2014/main" id="{C723D54A-3C77-2158-550C-F74999967B4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74" name="Oval 3573">
                      <a:extLst>
                        <a:ext uri="{FF2B5EF4-FFF2-40B4-BE49-F238E27FC236}">
                          <a16:creationId xmlns:a16="http://schemas.microsoft.com/office/drawing/2014/main" id="{BCB257B6-189A-FAB8-EA94-89F9C9E4625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563" name="Group 3562">
                    <a:extLst>
                      <a:ext uri="{FF2B5EF4-FFF2-40B4-BE49-F238E27FC236}">
                        <a16:creationId xmlns:a16="http://schemas.microsoft.com/office/drawing/2014/main" id="{75FE4497-2D39-2863-0833-2E07D5759C51}"/>
                      </a:ext>
                    </a:extLst>
                  </p:cNvPr>
                  <p:cNvGrpSpPr/>
                  <p:nvPr/>
                </p:nvGrpSpPr>
                <p:grpSpPr>
                  <a:xfrm rot="10800000">
                    <a:off x="2577239" y="7420362"/>
                    <a:ext cx="59573" cy="100761"/>
                    <a:chOff x="2577239" y="7315587"/>
                    <a:chExt cx="59573" cy="100761"/>
                  </a:xfrm>
                </p:grpSpPr>
                <p:sp>
                  <p:nvSpPr>
                    <p:cNvPr id="3569" name="Oval 3568">
                      <a:extLst>
                        <a:ext uri="{FF2B5EF4-FFF2-40B4-BE49-F238E27FC236}">
                          <a16:creationId xmlns:a16="http://schemas.microsoft.com/office/drawing/2014/main" id="{55B1017B-FAD9-3E96-AA75-25ACE228633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570" name="Group 3569">
                      <a:extLst>
                        <a:ext uri="{FF2B5EF4-FFF2-40B4-BE49-F238E27FC236}">
                          <a16:creationId xmlns:a16="http://schemas.microsoft.com/office/drawing/2014/main" id="{DE3B5858-DAE0-526C-0C64-FC4EE91416B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571" name="Straight Connector 3570">
                        <a:extLst>
                          <a:ext uri="{FF2B5EF4-FFF2-40B4-BE49-F238E27FC236}">
                            <a16:creationId xmlns:a16="http://schemas.microsoft.com/office/drawing/2014/main" id="{2B843F48-0E11-A84A-3220-71EE6BEBA28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72" name="Straight Connector 3571">
                        <a:extLst>
                          <a:ext uri="{FF2B5EF4-FFF2-40B4-BE49-F238E27FC236}">
                            <a16:creationId xmlns:a16="http://schemas.microsoft.com/office/drawing/2014/main" id="{891D590B-C1FD-10CD-0692-317A1D84068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564" name="Group 3563">
                    <a:extLst>
                      <a:ext uri="{FF2B5EF4-FFF2-40B4-BE49-F238E27FC236}">
                        <a16:creationId xmlns:a16="http://schemas.microsoft.com/office/drawing/2014/main" id="{9D6664A1-B03E-995E-46FC-6527A83ED698}"/>
                      </a:ext>
                    </a:extLst>
                  </p:cNvPr>
                  <p:cNvGrpSpPr/>
                  <p:nvPr/>
                </p:nvGrpSpPr>
                <p:grpSpPr>
                  <a:xfrm rot="10800000">
                    <a:off x="2650264" y="7420362"/>
                    <a:ext cx="59573" cy="100761"/>
                    <a:chOff x="2735989" y="7315587"/>
                    <a:chExt cx="59573" cy="100761"/>
                  </a:xfrm>
                </p:grpSpPr>
                <p:grpSp>
                  <p:nvGrpSpPr>
                    <p:cNvPr id="3565" name="Group 3564">
                      <a:extLst>
                        <a:ext uri="{FF2B5EF4-FFF2-40B4-BE49-F238E27FC236}">
                          <a16:creationId xmlns:a16="http://schemas.microsoft.com/office/drawing/2014/main" id="{44FD41FD-F911-879C-A36D-C903D24FBEA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567" name="Straight Connector 3566">
                        <a:extLst>
                          <a:ext uri="{FF2B5EF4-FFF2-40B4-BE49-F238E27FC236}">
                            <a16:creationId xmlns:a16="http://schemas.microsoft.com/office/drawing/2014/main" id="{F9D8C070-CC32-AC45-5938-70A99E60E17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68" name="Straight Connector 3567">
                        <a:extLst>
                          <a:ext uri="{FF2B5EF4-FFF2-40B4-BE49-F238E27FC236}">
                            <a16:creationId xmlns:a16="http://schemas.microsoft.com/office/drawing/2014/main" id="{BBADD127-48FD-C481-BF3B-283CC093444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66" name="Oval 3565">
                      <a:extLst>
                        <a:ext uri="{FF2B5EF4-FFF2-40B4-BE49-F238E27FC236}">
                          <a16:creationId xmlns:a16="http://schemas.microsoft.com/office/drawing/2014/main" id="{8C6A4016-127C-9B17-8DC4-7E579B32C75A}"/>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540" name="Group 3539">
                  <a:extLst>
                    <a:ext uri="{FF2B5EF4-FFF2-40B4-BE49-F238E27FC236}">
                      <a16:creationId xmlns:a16="http://schemas.microsoft.com/office/drawing/2014/main" id="{E39530AC-B94D-C2EC-6BA7-132C729121C1}"/>
                    </a:ext>
                  </a:extLst>
                </p:cNvPr>
                <p:cNvGrpSpPr/>
                <p:nvPr/>
              </p:nvGrpSpPr>
              <p:grpSpPr>
                <a:xfrm>
                  <a:off x="3720239" y="7448937"/>
                  <a:ext cx="132598" cy="205536"/>
                  <a:chOff x="2577239" y="7315587"/>
                  <a:chExt cx="132598" cy="205536"/>
                </a:xfrm>
              </p:grpSpPr>
              <p:grpSp>
                <p:nvGrpSpPr>
                  <p:cNvPr id="3541" name="Group 3540">
                    <a:extLst>
                      <a:ext uri="{FF2B5EF4-FFF2-40B4-BE49-F238E27FC236}">
                        <a16:creationId xmlns:a16="http://schemas.microsoft.com/office/drawing/2014/main" id="{296A0D41-F6AD-F7A8-DBBC-FAF1197FE625}"/>
                      </a:ext>
                    </a:extLst>
                  </p:cNvPr>
                  <p:cNvGrpSpPr/>
                  <p:nvPr/>
                </p:nvGrpSpPr>
                <p:grpSpPr>
                  <a:xfrm>
                    <a:off x="2577239" y="7315587"/>
                    <a:ext cx="59573" cy="100761"/>
                    <a:chOff x="2577239" y="7315587"/>
                    <a:chExt cx="59573" cy="100761"/>
                  </a:xfrm>
                </p:grpSpPr>
                <p:sp>
                  <p:nvSpPr>
                    <p:cNvPr id="3557" name="Oval 3556">
                      <a:extLst>
                        <a:ext uri="{FF2B5EF4-FFF2-40B4-BE49-F238E27FC236}">
                          <a16:creationId xmlns:a16="http://schemas.microsoft.com/office/drawing/2014/main" id="{0C5A3725-4B0E-8DC5-6667-42ABD336613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558" name="Group 3557">
                      <a:extLst>
                        <a:ext uri="{FF2B5EF4-FFF2-40B4-BE49-F238E27FC236}">
                          <a16:creationId xmlns:a16="http://schemas.microsoft.com/office/drawing/2014/main" id="{8BCF678C-60E3-9271-5D06-AA94FDD6E46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559" name="Straight Connector 3558">
                        <a:extLst>
                          <a:ext uri="{FF2B5EF4-FFF2-40B4-BE49-F238E27FC236}">
                            <a16:creationId xmlns:a16="http://schemas.microsoft.com/office/drawing/2014/main" id="{4ACE37B7-0D1F-6515-2E26-7B837C1F00E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60" name="Straight Connector 3559">
                        <a:extLst>
                          <a:ext uri="{FF2B5EF4-FFF2-40B4-BE49-F238E27FC236}">
                            <a16:creationId xmlns:a16="http://schemas.microsoft.com/office/drawing/2014/main" id="{FC01D8E4-B5B4-2FAF-51DA-A8D20515755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542" name="Group 3541">
                    <a:extLst>
                      <a:ext uri="{FF2B5EF4-FFF2-40B4-BE49-F238E27FC236}">
                        <a16:creationId xmlns:a16="http://schemas.microsoft.com/office/drawing/2014/main" id="{9521F510-1199-A829-2AAF-A0586D2C51FD}"/>
                      </a:ext>
                    </a:extLst>
                  </p:cNvPr>
                  <p:cNvGrpSpPr/>
                  <p:nvPr/>
                </p:nvGrpSpPr>
                <p:grpSpPr>
                  <a:xfrm>
                    <a:off x="2650264" y="7315587"/>
                    <a:ext cx="59573" cy="100761"/>
                    <a:chOff x="2735989" y="7315587"/>
                    <a:chExt cx="59573" cy="100761"/>
                  </a:xfrm>
                </p:grpSpPr>
                <p:grpSp>
                  <p:nvGrpSpPr>
                    <p:cNvPr id="3553" name="Group 3552">
                      <a:extLst>
                        <a:ext uri="{FF2B5EF4-FFF2-40B4-BE49-F238E27FC236}">
                          <a16:creationId xmlns:a16="http://schemas.microsoft.com/office/drawing/2014/main" id="{F013D9F8-E549-5A7D-5839-94833826044A}"/>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555" name="Straight Connector 3554">
                        <a:extLst>
                          <a:ext uri="{FF2B5EF4-FFF2-40B4-BE49-F238E27FC236}">
                            <a16:creationId xmlns:a16="http://schemas.microsoft.com/office/drawing/2014/main" id="{6BA42216-F8A8-93CB-6B5F-98CAA6FEC01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56" name="Straight Connector 3555">
                        <a:extLst>
                          <a:ext uri="{FF2B5EF4-FFF2-40B4-BE49-F238E27FC236}">
                            <a16:creationId xmlns:a16="http://schemas.microsoft.com/office/drawing/2014/main" id="{7865FB3E-557C-A489-CCFA-BA0EA16418F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54" name="Oval 3553">
                      <a:extLst>
                        <a:ext uri="{FF2B5EF4-FFF2-40B4-BE49-F238E27FC236}">
                          <a16:creationId xmlns:a16="http://schemas.microsoft.com/office/drawing/2014/main" id="{DF692E19-892B-FCC8-3B43-D6E1BA1388D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543" name="Group 3542">
                    <a:extLst>
                      <a:ext uri="{FF2B5EF4-FFF2-40B4-BE49-F238E27FC236}">
                        <a16:creationId xmlns:a16="http://schemas.microsoft.com/office/drawing/2014/main" id="{8631C430-BD80-D8A4-67FF-87A9C96424E2}"/>
                      </a:ext>
                    </a:extLst>
                  </p:cNvPr>
                  <p:cNvGrpSpPr/>
                  <p:nvPr/>
                </p:nvGrpSpPr>
                <p:grpSpPr>
                  <a:xfrm rot="10800000">
                    <a:off x="2577239" y="7420362"/>
                    <a:ext cx="59573" cy="100761"/>
                    <a:chOff x="2577239" y="7315587"/>
                    <a:chExt cx="59573" cy="100761"/>
                  </a:xfrm>
                </p:grpSpPr>
                <p:sp>
                  <p:nvSpPr>
                    <p:cNvPr id="3549" name="Oval 3548">
                      <a:extLst>
                        <a:ext uri="{FF2B5EF4-FFF2-40B4-BE49-F238E27FC236}">
                          <a16:creationId xmlns:a16="http://schemas.microsoft.com/office/drawing/2014/main" id="{93206F22-5FB7-F607-BDAF-E0694F4E0F5D}"/>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550" name="Group 3549">
                      <a:extLst>
                        <a:ext uri="{FF2B5EF4-FFF2-40B4-BE49-F238E27FC236}">
                          <a16:creationId xmlns:a16="http://schemas.microsoft.com/office/drawing/2014/main" id="{2972B68F-5F2A-85B8-F2D1-350DB070A938}"/>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551" name="Straight Connector 3550">
                        <a:extLst>
                          <a:ext uri="{FF2B5EF4-FFF2-40B4-BE49-F238E27FC236}">
                            <a16:creationId xmlns:a16="http://schemas.microsoft.com/office/drawing/2014/main" id="{4A11130A-B49F-C06D-F630-8846004CC20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52" name="Straight Connector 3551">
                        <a:extLst>
                          <a:ext uri="{FF2B5EF4-FFF2-40B4-BE49-F238E27FC236}">
                            <a16:creationId xmlns:a16="http://schemas.microsoft.com/office/drawing/2014/main" id="{BE5494F4-4325-BAAD-4152-7FF046ED0A6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544" name="Group 3543">
                    <a:extLst>
                      <a:ext uri="{FF2B5EF4-FFF2-40B4-BE49-F238E27FC236}">
                        <a16:creationId xmlns:a16="http://schemas.microsoft.com/office/drawing/2014/main" id="{A3839263-0B2B-A209-072F-3330549D5A3E}"/>
                      </a:ext>
                    </a:extLst>
                  </p:cNvPr>
                  <p:cNvGrpSpPr/>
                  <p:nvPr/>
                </p:nvGrpSpPr>
                <p:grpSpPr>
                  <a:xfrm rot="10800000">
                    <a:off x="2650264" y="7420362"/>
                    <a:ext cx="59573" cy="100761"/>
                    <a:chOff x="2735989" y="7315587"/>
                    <a:chExt cx="59573" cy="100761"/>
                  </a:xfrm>
                </p:grpSpPr>
                <p:grpSp>
                  <p:nvGrpSpPr>
                    <p:cNvPr id="3545" name="Group 3544">
                      <a:extLst>
                        <a:ext uri="{FF2B5EF4-FFF2-40B4-BE49-F238E27FC236}">
                          <a16:creationId xmlns:a16="http://schemas.microsoft.com/office/drawing/2014/main" id="{56754942-3015-1043-EF70-87522775536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547" name="Straight Connector 3546">
                        <a:extLst>
                          <a:ext uri="{FF2B5EF4-FFF2-40B4-BE49-F238E27FC236}">
                            <a16:creationId xmlns:a16="http://schemas.microsoft.com/office/drawing/2014/main" id="{CFB40205-44A0-B0B6-EE0F-8896E766903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48" name="Straight Connector 3547">
                        <a:extLst>
                          <a:ext uri="{FF2B5EF4-FFF2-40B4-BE49-F238E27FC236}">
                            <a16:creationId xmlns:a16="http://schemas.microsoft.com/office/drawing/2014/main" id="{A7BD7D1A-39C4-D7E3-FDF4-68B2D91F0F3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46" name="Oval 3545">
                      <a:extLst>
                        <a:ext uri="{FF2B5EF4-FFF2-40B4-BE49-F238E27FC236}">
                          <a16:creationId xmlns:a16="http://schemas.microsoft.com/office/drawing/2014/main" id="{EC72F7C1-01B0-E92E-2427-E3F074650E1D}"/>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grpSp>
            <p:nvGrpSpPr>
              <p:cNvPr id="3762" name="Group 3761">
                <a:extLst>
                  <a:ext uri="{FF2B5EF4-FFF2-40B4-BE49-F238E27FC236}">
                    <a16:creationId xmlns:a16="http://schemas.microsoft.com/office/drawing/2014/main" id="{7C10E7C5-9284-EBC4-EC18-92C90F1E60DC}"/>
                  </a:ext>
                </a:extLst>
              </p:cNvPr>
              <p:cNvGrpSpPr/>
              <p:nvPr/>
            </p:nvGrpSpPr>
            <p:grpSpPr>
              <a:xfrm>
                <a:off x="5244333" y="2312493"/>
                <a:ext cx="132598" cy="205536"/>
                <a:chOff x="2577239" y="7315587"/>
                <a:chExt cx="132598" cy="205536"/>
              </a:xfrm>
            </p:grpSpPr>
            <p:grpSp>
              <p:nvGrpSpPr>
                <p:cNvPr id="3973" name="Group 3972">
                  <a:extLst>
                    <a:ext uri="{FF2B5EF4-FFF2-40B4-BE49-F238E27FC236}">
                      <a16:creationId xmlns:a16="http://schemas.microsoft.com/office/drawing/2014/main" id="{6DABA876-D110-6DB3-83EF-499BD5790142}"/>
                    </a:ext>
                  </a:extLst>
                </p:cNvPr>
                <p:cNvGrpSpPr/>
                <p:nvPr/>
              </p:nvGrpSpPr>
              <p:grpSpPr>
                <a:xfrm>
                  <a:off x="2577239" y="7315587"/>
                  <a:ext cx="59573" cy="100761"/>
                  <a:chOff x="2577239" y="7315587"/>
                  <a:chExt cx="59573" cy="100761"/>
                </a:xfrm>
              </p:grpSpPr>
              <p:sp>
                <p:nvSpPr>
                  <p:cNvPr id="3989" name="Oval 3988">
                    <a:extLst>
                      <a:ext uri="{FF2B5EF4-FFF2-40B4-BE49-F238E27FC236}">
                        <a16:creationId xmlns:a16="http://schemas.microsoft.com/office/drawing/2014/main" id="{BE7E3D1A-C5A2-DBCC-04E6-254A9A5E257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90" name="Group 3989">
                    <a:extLst>
                      <a:ext uri="{FF2B5EF4-FFF2-40B4-BE49-F238E27FC236}">
                        <a16:creationId xmlns:a16="http://schemas.microsoft.com/office/drawing/2014/main" id="{2FB8A2C7-8513-539C-F003-2AAD045E2E3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91" name="Straight Connector 3990">
                      <a:extLst>
                        <a:ext uri="{FF2B5EF4-FFF2-40B4-BE49-F238E27FC236}">
                          <a16:creationId xmlns:a16="http://schemas.microsoft.com/office/drawing/2014/main" id="{501E69A9-0C6F-7C60-C4C2-BC8AAB428B1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92" name="Straight Connector 3991">
                      <a:extLst>
                        <a:ext uri="{FF2B5EF4-FFF2-40B4-BE49-F238E27FC236}">
                          <a16:creationId xmlns:a16="http://schemas.microsoft.com/office/drawing/2014/main" id="{F951AD84-6C2D-9593-AA7F-BF4047B4CE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974" name="Group 3973">
                  <a:extLst>
                    <a:ext uri="{FF2B5EF4-FFF2-40B4-BE49-F238E27FC236}">
                      <a16:creationId xmlns:a16="http://schemas.microsoft.com/office/drawing/2014/main" id="{C583365B-64D9-2575-AC16-411A573EB809}"/>
                    </a:ext>
                  </a:extLst>
                </p:cNvPr>
                <p:cNvGrpSpPr/>
                <p:nvPr/>
              </p:nvGrpSpPr>
              <p:grpSpPr>
                <a:xfrm>
                  <a:off x="2650264" y="7315587"/>
                  <a:ext cx="59573" cy="100761"/>
                  <a:chOff x="2735989" y="7315587"/>
                  <a:chExt cx="59573" cy="100761"/>
                </a:xfrm>
              </p:grpSpPr>
              <p:grpSp>
                <p:nvGrpSpPr>
                  <p:cNvPr id="3985" name="Group 3984">
                    <a:extLst>
                      <a:ext uri="{FF2B5EF4-FFF2-40B4-BE49-F238E27FC236}">
                        <a16:creationId xmlns:a16="http://schemas.microsoft.com/office/drawing/2014/main" id="{3E1EBEFF-EB13-B7A5-FE54-1ED391F301A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987" name="Straight Connector 3986">
                      <a:extLst>
                        <a:ext uri="{FF2B5EF4-FFF2-40B4-BE49-F238E27FC236}">
                          <a16:creationId xmlns:a16="http://schemas.microsoft.com/office/drawing/2014/main" id="{76C3705B-58DE-5C89-88F1-3B167767FAB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88" name="Straight Connector 3987">
                      <a:extLst>
                        <a:ext uri="{FF2B5EF4-FFF2-40B4-BE49-F238E27FC236}">
                          <a16:creationId xmlns:a16="http://schemas.microsoft.com/office/drawing/2014/main" id="{AEB024EC-8C1A-FF30-19BC-804D6CAA921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86" name="Oval 3985">
                    <a:extLst>
                      <a:ext uri="{FF2B5EF4-FFF2-40B4-BE49-F238E27FC236}">
                        <a16:creationId xmlns:a16="http://schemas.microsoft.com/office/drawing/2014/main" id="{38C2DF75-9B71-7C25-B875-FAFC792F487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975" name="Group 3974">
                  <a:extLst>
                    <a:ext uri="{FF2B5EF4-FFF2-40B4-BE49-F238E27FC236}">
                      <a16:creationId xmlns:a16="http://schemas.microsoft.com/office/drawing/2014/main" id="{0BD76D1F-4AAB-75C4-6C58-4C298E75000A}"/>
                    </a:ext>
                  </a:extLst>
                </p:cNvPr>
                <p:cNvGrpSpPr/>
                <p:nvPr/>
              </p:nvGrpSpPr>
              <p:grpSpPr>
                <a:xfrm rot="10800000">
                  <a:off x="2577239" y="7420362"/>
                  <a:ext cx="59573" cy="100761"/>
                  <a:chOff x="2577239" y="7315587"/>
                  <a:chExt cx="59573" cy="100761"/>
                </a:xfrm>
              </p:grpSpPr>
              <p:sp>
                <p:nvSpPr>
                  <p:cNvPr id="3981" name="Oval 3980">
                    <a:extLst>
                      <a:ext uri="{FF2B5EF4-FFF2-40B4-BE49-F238E27FC236}">
                        <a16:creationId xmlns:a16="http://schemas.microsoft.com/office/drawing/2014/main" id="{B820EBE0-26FD-B24D-5174-FA6F45BEDAF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82" name="Group 3981">
                    <a:extLst>
                      <a:ext uri="{FF2B5EF4-FFF2-40B4-BE49-F238E27FC236}">
                        <a16:creationId xmlns:a16="http://schemas.microsoft.com/office/drawing/2014/main" id="{6C04D1CA-884E-586B-0685-3C7280CDE40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83" name="Straight Connector 3982">
                      <a:extLst>
                        <a:ext uri="{FF2B5EF4-FFF2-40B4-BE49-F238E27FC236}">
                          <a16:creationId xmlns:a16="http://schemas.microsoft.com/office/drawing/2014/main" id="{D14B7FFC-B187-3CDB-4905-1DB886CB613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84" name="Straight Connector 3983">
                      <a:extLst>
                        <a:ext uri="{FF2B5EF4-FFF2-40B4-BE49-F238E27FC236}">
                          <a16:creationId xmlns:a16="http://schemas.microsoft.com/office/drawing/2014/main" id="{8DE8CC5C-B67C-7AF1-8058-8E875BE9984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976" name="Group 3975">
                  <a:extLst>
                    <a:ext uri="{FF2B5EF4-FFF2-40B4-BE49-F238E27FC236}">
                      <a16:creationId xmlns:a16="http://schemas.microsoft.com/office/drawing/2014/main" id="{95001C44-5F65-5D1A-1E18-1DEDCC735631}"/>
                    </a:ext>
                  </a:extLst>
                </p:cNvPr>
                <p:cNvGrpSpPr/>
                <p:nvPr/>
              </p:nvGrpSpPr>
              <p:grpSpPr>
                <a:xfrm rot="10800000">
                  <a:off x="2650264" y="7420362"/>
                  <a:ext cx="59573" cy="100761"/>
                  <a:chOff x="2735989" y="7315587"/>
                  <a:chExt cx="59573" cy="100761"/>
                </a:xfrm>
              </p:grpSpPr>
              <p:grpSp>
                <p:nvGrpSpPr>
                  <p:cNvPr id="3977" name="Group 3976">
                    <a:extLst>
                      <a:ext uri="{FF2B5EF4-FFF2-40B4-BE49-F238E27FC236}">
                        <a16:creationId xmlns:a16="http://schemas.microsoft.com/office/drawing/2014/main" id="{8CBD532D-D2C1-4EC7-2426-742BF68DA16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979" name="Straight Connector 3978">
                      <a:extLst>
                        <a:ext uri="{FF2B5EF4-FFF2-40B4-BE49-F238E27FC236}">
                          <a16:creationId xmlns:a16="http://schemas.microsoft.com/office/drawing/2014/main" id="{579043F8-358E-B0D9-D15C-41BF583D38B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80" name="Straight Connector 3979">
                      <a:extLst>
                        <a:ext uri="{FF2B5EF4-FFF2-40B4-BE49-F238E27FC236}">
                          <a16:creationId xmlns:a16="http://schemas.microsoft.com/office/drawing/2014/main" id="{3D4ACE82-E6F0-BB97-322D-EA145A979FE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78" name="Oval 3977">
                    <a:extLst>
                      <a:ext uri="{FF2B5EF4-FFF2-40B4-BE49-F238E27FC236}">
                        <a16:creationId xmlns:a16="http://schemas.microsoft.com/office/drawing/2014/main" id="{BC684F16-B7FC-7D70-1CFC-C14E72EA4CF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763" name="Group 3762">
                <a:extLst>
                  <a:ext uri="{FF2B5EF4-FFF2-40B4-BE49-F238E27FC236}">
                    <a16:creationId xmlns:a16="http://schemas.microsoft.com/office/drawing/2014/main" id="{7476D7F8-1DC6-C40A-2B2B-67BE52F5C669}"/>
                  </a:ext>
                </a:extLst>
              </p:cNvPr>
              <p:cNvGrpSpPr/>
              <p:nvPr/>
            </p:nvGrpSpPr>
            <p:grpSpPr>
              <a:xfrm>
                <a:off x="5396733" y="2312493"/>
                <a:ext cx="132598" cy="205536"/>
                <a:chOff x="2577239" y="7315587"/>
                <a:chExt cx="132598" cy="205536"/>
              </a:xfrm>
            </p:grpSpPr>
            <p:grpSp>
              <p:nvGrpSpPr>
                <p:cNvPr id="3953" name="Group 3952">
                  <a:extLst>
                    <a:ext uri="{FF2B5EF4-FFF2-40B4-BE49-F238E27FC236}">
                      <a16:creationId xmlns:a16="http://schemas.microsoft.com/office/drawing/2014/main" id="{AA820184-4910-5EA7-E99F-0A958ABEE373}"/>
                    </a:ext>
                  </a:extLst>
                </p:cNvPr>
                <p:cNvGrpSpPr/>
                <p:nvPr/>
              </p:nvGrpSpPr>
              <p:grpSpPr>
                <a:xfrm>
                  <a:off x="2577239" y="7315587"/>
                  <a:ext cx="59573" cy="100761"/>
                  <a:chOff x="2577239" y="7315587"/>
                  <a:chExt cx="59573" cy="100761"/>
                </a:xfrm>
              </p:grpSpPr>
              <p:sp>
                <p:nvSpPr>
                  <p:cNvPr id="3969" name="Oval 3968">
                    <a:extLst>
                      <a:ext uri="{FF2B5EF4-FFF2-40B4-BE49-F238E27FC236}">
                        <a16:creationId xmlns:a16="http://schemas.microsoft.com/office/drawing/2014/main" id="{BC346F1E-BE9A-F438-13A6-429BA8FD89FB}"/>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70" name="Group 3969">
                    <a:extLst>
                      <a:ext uri="{FF2B5EF4-FFF2-40B4-BE49-F238E27FC236}">
                        <a16:creationId xmlns:a16="http://schemas.microsoft.com/office/drawing/2014/main" id="{95661062-1E12-D6B1-A296-EE63743577F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71" name="Straight Connector 3970">
                      <a:extLst>
                        <a:ext uri="{FF2B5EF4-FFF2-40B4-BE49-F238E27FC236}">
                          <a16:creationId xmlns:a16="http://schemas.microsoft.com/office/drawing/2014/main" id="{6E9652B8-B21F-01DD-2D1A-666ACCFE7F6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72" name="Straight Connector 3971">
                      <a:extLst>
                        <a:ext uri="{FF2B5EF4-FFF2-40B4-BE49-F238E27FC236}">
                          <a16:creationId xmlns:a16="http://schemas.microsoft.com/office/drawing/2014/main" id="{5D1117DD-5F99-9D2D-74CD-8D1CBDD766F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954" name="Group 3953">
                  <a:extLst>
                    <a:ext uri="{FF2B5EF4-FFF2-40B4-BE49-F238E27FC236}">
                      <a16:creationId xmlns:a16="http://schemas.microsoft.com/office/drawing/2014/main" id="{1D1B078D-A3B3-0ED8-435E-5C1ABDB55B1B}"/>
                    </a:ext>
                  </a:extLst>
                </p:cNvPr>
                <p:cNvGrpSpPr/>
                <p:nvPr/>
              </p:nvGrpSpPr>
              <p:grpSpPr>
                <a:xfrm>
                  <a:off x="2650264" y="7315587"/>
                  <a:ext cx="59573" cy="100761"/>
                  <a:chOff x="2735989" y="7315587"/>
                  <a:chExt cx="59573" cy="100761"/>
                </a:xfrm>
              </p:grpSpPr>
              <p:grpSp>
                <p:nvGrpSpPr>
                  <p:cNvPr id="3965" name="Group 3964">
                    <a:extLst>
                      <a:ext uri="{FF2B5EF4-FFF2-40B4-BE49-F238E27FC236}">
                        <a16:creationId xmlns:a16="http://schemas.microsoft.com/office/drawing/2014/main" id="{3D48BC4A-296B-EBD2-E8FA-878D8B71B3F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967" name="Straight Connector 3966">
                      <a:extLst>
                        <a:ext uri="{FF2B5EF4-FFF2-40B4-BE49-F238E27FC236}">
                          <a16:creationId xmlns:a16="http://schemas.microsoft.com/office/drawing/2014/main" id="{4EC25FB4-0F2D-0824-3B49-F27577237AA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68" name="Straight Connector 3967">
                      <a:extLst>
                        <a:ext uri="{FF2B5EF4-FFF2-40B4-BE49-F238E27FC236}">
                          <a16:creationId xmlns:a16="http://schemas.microsoft.com/office/drawing/2014/main" id="{8FFEFA21-0E7B-5617-865D-E28692D7044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66" name="Oval 3965">
                    <a:extLst>
                      <a:ext uri="{FF2B5EF4-FFF2-40B4-BE49-F238E27FC236}">
                        <a16:creationId xmlns:a16="http://schemas.microsoft.com/office/drawing/2014/main" id="{D38841A8-4DBA-5EA1-B62D-5D8EBBE8EF2B}"/>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955" name="Group 3954">
                  <a:extLst>
                    <a:ext uri="{FF2B5EF4-FFF2-40B4-BE49-F238E27FC236}">
                      <a16:creationId xmlns:a16="http://schemas.microsoft.com/office/drawing/2014/main" id="{B92EB5F5-04DE-9BEF-F9CC-AA53BCE9AEEA}"/>
                    </a:ext>
                  </a:extLst>
                </p:cNvPr>
                <p:cNvGrpSpPr/>
                <p:nvPr/>
              </p:nvGrpSpPr>
              <p:grpSpPr>
                <a:xfrm rot="10800000">
                  <a:off x="2577239" y="7420362"/>
                  <a:ext cx="59573" cy="100761"/>
                  <a:chOff x="2577239" y="7315587"/>
                  <a:chExt cx="59573" cy="100761"/>
                </a:xfrm>
              </p:grpSpPr>
              <p:sp>
                <p:nvSpPr>
                  <p:cNvPr id="3961" name="Oval 3960">
                    <a:extLst>
                      <a:ext uri="{FF2B5EF4-FFF2-40B4-BE49-F238E27FC236}">
                        <a16:creationId xmlns:a16="http://schemas.microsoft.com/office/drawing/2014/main" id="{0D0DEB5C-C56A-C75C-E6E0-7F31193B41A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62" name="Group 3961">
                    <a:extLst>
                      <a:ext uri="{FF2B5EF4-FFF2-40B4-BE49-F238E27FC236}">
                        <a16:creationId xmlns:a16="http://schemas.microsoft.com/office/drawing/2014/main" id="{AD10E140-D3BE-1BB2-2E86-27E02B28D55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63" name="Straight Connector 3962">
                      <a:extLst>
                        <a:ext uri="{FF2B5EF4-FFF2-40B4-BE49-F238E27FC236}">
                          <a16:creationId xmlns:a16="http://schemas.microsoft.com/office/drawing/2014/main" id="{35727365-DAF6-E488-F3A2-768306A7EE2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64" name="Straight Connector 3963">
                      <a:extLst>
                        <a:ext uri="{FF2B5EF4-FFF2-40B4-BE49-F238E27FC236}">
                          <a16:creationId xmlns:a16="http://schemas.microsoft.com/office/drawing/2014/main" id="{88467E1A-EEBE-27C5-861E-D42513501D8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956" name="Group 3955">
                  <a:extLst>
                    <a:ext uri="{FF2B5EF4-FFF2-40B4-BE49-F238E27FC236}">
                      <a16:creationId xmlns:a16="http://schemas.microsoft.com/office/drawing/2014/main" id="{5F3EF659-04DC-BF2F-12B9-AC41FD38E4CB}"/>
                    </a:ext>
                  </a:extLst>
                </p:cNvPr>
                <p:cNvGrpSpPr/>
                <p:nvPr/>
              </p:nvGrpSpPr>
              <p:grpSpPr>
                <a:xfrm rot="10800000">
                  <a:off x="2650264" y="7420362"/>
                  <a:ext cx="59573" cy="100761"/>
                  <a:chOff x="2735989" y="7315587"/>
                  <a:chExt cx="59573" cy="100761"/>
                </a:xfrm>
              </p:grpSpPr>
              <p:grpSp>
                <p:nvGrpSpPr>
                  <p:cNvPr id="3957" name="Group 3956">
                    <a:extLst>
                      <a:ext uri="{FF2B5EF4-FFF2-40B4-BE49-F238E27FC236}">
                        <a16:creationId xmlns:a16="http://schemas.microsoft.com/office/drawing/2014/main" id="{E4115904-1FDE-4DDC-8178-279C36C3895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959" name="Straight Connector 3958">
                      <a:extLst>
                        <a:ext uri="{FF2B5EF4-FFF2-40B4-BE49-F238E27FC236}">
                          <a16:creationId xmlns:a16="http://schemas.microsoft.com/office/drawing/2014/main" id="{FF7BB24A-B7F1-5860-B5BB-A44CC85D59A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60" name="Straight Connector 3959">
                      <a:extLst>
                        <a:ext uri="{FF2B5EF4-FFF2-40B4-BE49-F238E27FC236}">
                          <a16:creationId xmlns:a16="http://schemas.microsoft.com/office/drawing/2014/main" id="{7ECBFD13-00AE-045A-0CC5-A77115D7BB8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58" name="Oval 3957">
                    <a:extLst>
                      <a:ext uri="{FF2B5EF4-FFF2-40B4-BE49-F238E27FC236}">
                        <a16:creationId xmlns:a16="http://schemas.microsoft.com/office/drawing/2014/main" id="{9B2C5939-3264-F9A8-90F2-B4E8A3A4B77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764" name="Group 3763">
                <a:extLst>
                  <a:ext uri="{FF2B5EF4-FFF2-40B4-BE49-F238E27FC236}">
                    <a16:creationId xmlns:a16="http://schemas.microsoft.com/office/drawing/2014/main" id="{704A71EE-C6E8-3C67-7DE3-2494FA1897F7}"/>
                  </a:ext>
                </a:extLst>
              </p:cNvPr>
              <p:cNvGrpSpPr/>
              <p:nvPr/>
            </p:nvGrpSpPr>
            <p:grpSpPr>
              <a:xfrm>
                <a:off x="5549133" y="2312493"/>
                <a:ext cx="132598" cy="205536"/>
                <a:chOff x="2577239" y="7315587"/>
                <a:chExt cx="132598" cy="205536"/>
              </a:xfrm>
            </p:grpSpPr>
            <p:grpSp>
              <p:nvGrpSpPr>
                <p:cNvPr id="3933" name="Group 3932">
                  <a:extLst>
                    <a:ext uri="{FF2B5EF4-FFF2-40B4-BE49-F238E27FC236}">
                      <a16:creationId xmlns:a16="http://schemas.microsoft.com/office/drawing/2014/main" id="{CE8CF99B-3A90-BBB2-8C92-33A1D61A7F0E}"/>
                    </a:ext>
                  </a:extLst>
                </p:cNvPr>
                <p:cNvGrpSpPr/>
                <p:nvPr/>
              </p:nvGrpSpPr>
              <p:grpSpPr>
                <a:xfrm>
                  <a:off x="2577239" y="7315587"/>
                  <a:ext cx="59573" cy="100761"/>
                  <a:chOff x="2577239" y="7315587"/>
                  <a:chExt cx="59573" cy="100761"/>
                </a:xfrm>
              </p:grpSpPr>
              <p:sp>
                <p:nvSpPr>
                  <p:cNvPr id="3949" name="Oval 3948">
                    <a:extLst>
                      <a:ext uri="{FF2B5EF4-FFF2-40B4-BE49-F238E27FC236}">
                        <a16:creationId xmlns:a16="http://schemas.microsoft.com/office/drawing/2014/main" id="{CFFAC509-4B97-1414-A213-1549770AB99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50" name="Group 3949">
                    <a:extLst>
                      <a:ext uri="{FF2B5EF4-FFF2-40B4-BE49-F238E27FC236}">
                        <a16:creationId xmlns:a16="http://schemas.microsoft.com/office/drawing/2014/main" id="{1EF4C73F-7834-DFF6-BDC4-0EB996A2B11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51" name="Straight Connector 3950">
                      <a:extLst>
                        <a:ext uri="{FF2B5EF4-FFF2-40B4-BE49-F238E27FC236}">
                          <a16:creationId xmlns:a16="http://schemas.microsoft.com/office/drawing/2014/main" id="{FF575B08-80AA-7C15-87F1-8A938EA8C84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52" name="Straight Connector 3951">
                      <a:extLst>
                        <a:ext uri="{FF2B5EF4-FFF2-40B4-BE49-F238E27FC236}">
                          <a16:creationId xmlns:a16="http://schemas.microsoft.com/office/drawing/2014/main" id="{4E2EA9ED-77AC-5F4E-D41B-4093B0F4C74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934" name="Group 3933">
                  <a:extLst>
                    <a:ext uri="{FF2B5EF4-FFF2-40B4-BE49-F238E27FC236}">
                      <a16:creationId xmlns:a16="http://schemas.microsoft.com/office/drawing/2014/main" id="{3BB7F964-9375-FA90-AA4C-590F261FAF38}"/>
                    </a:ext>
                  </a:extLst>
                </p:cNvPr>
                <p:cNvGrpSpPr/>
                <p:nvPr/>
              </p:nvGrpSpPr>
              <p:grpSpPr>
                <a:xfrm>
                  <a:off x="2650264" y="7315587"/>
                  <a:ext cx="59573" cy="100761"/>
                  <a:chOff x="2735989" y="7315587"/>
                  <a:chExt cx="59573" cy="100761"/>
                </a:xfrm>
              </p:grpSpPr>
              <p:grpSp>
                <p:nvGrpSpPr>
                  <p:cNvPr id="3945" name="Group 3944">
                    <a:extLst>
                      <a:ext uri="{FF2B5EF4-FFF2-40B4-BE49-F238E27FC236}">
                        <a16:creationId xmlns:a16="http://schemas.microsoft.com/office/drawing/2014/main" id="{D521E19C-4637-8B5F-9C23-657D0C88508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947" name="Straight Connector 3946">
                      <a:extLst>
                        <a:ext uri="{FF2B5EF4-FFF2-40B4-BE49-F238E27FC236}">
                          <a16:creationId xmlns:a16="http://schemas.microsoft.com/office/drawing/2014/main" id="{348A676E-61E8-D4E9-915A-6B5C0E076FF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48" name="Straight Connector 3947">
                      <a:extLst>
                        <a:ext uri="{FF2B5EF4-FFF2-40B4-BE49-F238E27FC236}">
                          <a16:creationId xmlns:a16="http://schemas.microsoft.com/office/drawing/2014/main" id="{1C707174-6078-7C68-6409-8E66CA5D31C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46" name="Oval 3945">
                    <a:extLst>
                      <a:ext uri="{FF2B5EF4-FFF2-40B4-BE49-F238E27FC236}">
                        <a16:creationId xmlns:a16="http://schemas.microsoft.com/office/drawing/2014/main" id="{B0C1D57C-6076-8371-6451-28428F272E1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935" name="Group 3934">
                  <a:extLst>
                    <a:ext uri="{FF2B5EF4-FFF2-40B4-BE49-F238E27FC236}">
                      <a16:creationId xmlns:a16="http://schemas.microsoft.com/office/drawing/2014/main" id="{97CB5766-6DF9-789D-27D4-6068B56AD0A2}"/>
                    </a:ext>
                  </a:extLst>
                </p:cNvPr>
                <p:cNvGrpSpPr/>
                <p:nvPr/>
              </p:nvGrpSpPr>
              <p:grpSpPr>
                <a:xfrm rot="10800000">
                  <a:off x="2577239" y="7420362"/>
                  <a:ext cx="59573" cy="100761"/>
                  <a:chOff x="2577239" y="7315587"/>
                  <a:chExt cx="59573" cy="100761"/>
                </a:xfrm>
              </p:grpSpPr>
              <p:sp>
                <p:nvSpPr>
                  <p:cNvPr id="3941" name="Oval 3940">
                    <a:extLst>
                      <a:ext uri="{FF2B5EF4-FFF2-40B4-BE49-F238E27FC236}">
                        <a16:creationId xmlns:a16="http://schemas.microsoft.com/office/drawing/2014/main" id="{F7071A6B-1736-0650-8E21-F4D4478D9B5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42" name="Group 3941">
                    <a:extLst>
                      <a:ext uri="{FF2B5EF4-FFF2-40B4-BE49-F238E27FC236}">
                        <a16:creationId xmlns:a16="http://schemas.microsoft.com/office/drawing/2014/main" id="{D7B1BEEA-5960-9B58-3A2C-1D00A40C7DA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43" name="Straight Connector 3942">
                      <a:extLst>
                        <a:ext uri="{FF2B5EF4-FFF2-40B4-BE49-F238E27FC236}">
                          <a16:creationId xmlns:a16="http://schemas.microsoft.com/office/drawing/2014/main" id="{75730989-A848-9DE0-48C1-1CB5D8949C0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44" name="Straight Connector 3943">
                      <a:extLst>
                        <a:ext uri="{FF2B5EF4-FFF2-40B4-BE49-F238E27FC236}">
                          <a16:creationId xmlns:a16="http://schemas.microsoft.com/office/drawing/2014/main" id="{3755CCAC-C536-43D5-424B-691165954B2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936" name="Group 3935">
                  <a:extLst>
                    <a:ext uri="{FF2B5EF4-FFF2-40B4-BE49-F238E27FC236}">
                      <a16:creationId xmlns:a16="http://schemas.microsoft.com/office/drawing/2014/main" id="{2422A8CE-5F55-7153-F1F2-0CD33C1EE4A0}"/>
                    </a:ext>
                  </a:extLst>
                </p:cNvPr>
                <p:cNvGrpSpPr/>
                <p:nvPr/>
              </p:nvGrpSpPr>
              <p:grpSpPr>
                <a:xfrm rot="10800000">
                  <a:off x="2650264" y="7420362"/>
                  <a:ext cx="59573" cy="100761"/>
                  <a:chOff x="2735989" y="7315587"/>
                  <a:chExt cx="59573" cy="100761"/>
                </a:xfrm>
              </p:grpSpPr>
              <p:grpSp>
                <p:nvGrpSpPr>
                  <p:cNvPr id="3937" name="Group 3936">
                    <a:extLst>
                      <a:ext uri="{FF2B5EF4-FFF2-40B4-BE49-F238E27FC236}">
                        <a16:creationId xmlns:a16="http://schemas.microsoft.com/office/drawing/2014/main" id="{9A097BCB-5F84-623D-8C33-99E64BF807C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939" name="Straight Connector 3938">
                      <a:extLst>
                        <a:ext uri="{FF2B5EF4-FFF2-40B4-BE49-F238E27FC236}">
                          <a16:creationId xmlns:a16="http://schemas.microsoft.com/office/drawing/2014/main" id="{B3326F23-66CC-AE42-AD60-FC166DD1492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40" name="Straight Connector 3939">
                      <a:extLst>
                        <a:ext uri="{FF2B5EF4-FFF2-40B4-BE49-F238E27FC236}">
                          <a16:creationId xmlns:a16="http://schemas.microsoft.com/office/drawing/2014/main" id="{32945E83-0DF5-EC0C-15F5-8E838CF5025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38" name="Oval 3937">
                    <a:extLst>
                      <a:ext uri="{FF2B5EF4-FFF2-40B4-BE49-F238E27FC236}">
                        <a16:creationId xmlns:a16="http://schemas.microsoft.com/office/drawing/2014/main" id="{01E5E583-9989-5F54-F1FC-6451E9F6B0A9}"/>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765" name="Group 3764">
                <a:extLst>
                  <a:ext uri="{FF2B5EF4-FFF2-40B4-BE49-F238E27FC236}">
                    <a16:creationId xmlns:a16="http://schemas.microsoft.com/office/drawing/2014/main" id="{6F2955C8-4CA2-DB56-8E3B-291A4F4754DE}"/>
                  </a:ext>
                </a:extLst>
              </p:cNvPr>
              <p:cNvGrpSpPr/>
              <p:nvPr/>
            </p:nvGrpSpPr>
            <p:grpSpPr>
              <a:xfrm>
                <a:off x="5701533" y="2312493"/>
                <a:ext cx="132598" cy="205536"/>
                <a:chOff x="2577239" y="7315587"/>
                <a:chExt cx="132598" cy="205536"/>
              </a:xfrm>
            </p:grpSpPr>
            <p:grpSp>
              <p:nvGrpSpPr>
                <p:cNvPr id="3913" name="Group 3912">
                  <a:extLst>
                    <a:ext uri="{FF2B5EF4-FFF2-40B4-BE49-F238E27FC236}">
                      <a16:creationId xmlns:a16="http://schemas.microsoft.com/office/drawing/2014/main" id="{D6B01CDE-BFB6-EAC5-EB5C-0447A3DBD422}"/>
                    </a:ext>
                  </a:extLst>
                </p:cNvPr>
                <p:cNvGrpSpPr/>
                <p:nvPr/>
              </p:nvGrpSpPr>
              <p:grpSpPr>
                <a:xfrm>
                  <a:off x="2577239" y="7315587"/>
                  <a:ext cx="59573" cy="100761"/>
                  <a:chOff x="2577239" y="7315587"/>
                  <a:chExt cx="59573" cy="100761"/>
                </a:xfrm>
              </p:grpSpPr>
              <p:sp>
                <p:nvSpPr>
                  <p:cNvPr id="3929" name="Oval 3928">
                    <a:extLst>
                      <a:ext uri="{FF2B5EF4-FFF2-40B4-BE49-F238E27FC236}">
                        <a16:creationId xmlns:a16="http://schemas.microsoft.com/office/drawing/2014/main" id="{746C3C51-284E-E117-B93E-F2AF116A4D77}"/>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30" name="Group 3929">
                    <a:extLst>
                      <a:ext uri="{FF2B5EF4-FFF2-40B4-BE49-F238E27FC236}">
                        <a16:creationId xmlns:a16="http://schemas.microsoft.com/office/drawing/2014/main" id="{5E71147D-A31A-D37A-EB8A-3EACB8E64D2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31" name="Straight Connector 3930">
                      <a:extLst>
                        <a:ext uri="{FF2B5EF4-FFF2-40B4-BE49-F238E27FC236}">
                          <a16:creationId xmlns:a16="http://schemas.microsoft.com/office/drawing/2014/main" id="{632828AA-CD3A-7289-546F-139DEE73C5C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32" name="Straight Connector 3931">
                      <a:extLst>
                        <a:ext uri="{FF2B5EF4-FFF2-40B4-BE49-F238E27FC236}">
                          <a16:creationId xmlns:a16="http://schemas.microsoft.com/office/drawing/2014/main" id="{EAE9296C-74D5-E359-11A1-BE754292692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914" name="Group 3913">
                  <a:extLst>
                    <a:ext uri="{FF2B5EF4-FFF2-40B4-BE49-F238E27FC236}">
                      <a16:creationId xmlns:a16="http://schemas.microsoft.com/office/drawing/2014/main" id="{ECDF266B-331F-E584-2F6F-764989995D3D}"/>
                    </a:ext>
                  </a:extLst>
                </p:cNvPr>
                <p:cNvGrpSpPr/>
                <p:nvPr/>
              </p:nvGrpSpPr>
              <p:grpSpPr>
                <a:xfrm>
                  <a:off x="2650264" y="7315587"/>
                  <a:ext cx="59573" cy="100761"/>
                  <a:chOff x="2735989" y="7315587"/>
                  <a:chExt cx="59573" cy="100761"/>
                </a:xfrm>
              </p:grpSpPr>
              <p:grpSp>
                <p:nvGrpSpPr>
                  <p:cNvPr id="3925" name="Group 3924">
                    <a:extLst>
                      <a:ext uri="{FF2B5EF4-FFF2-40B4-BE49-F238E27FC236}">
                        <a16:creationId xmlns:a16="http://schemas.microsoft.com/office/drawing/2014/main" id="{8AF5F26F-CD90-662C-9B48-BDA97BA41C4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927" name="Straight Connector 3926">
                      <a:extLst>
                        <a:ext uri="{FF2B5EF4-FFF2-40B4-BE49-F238E27FC236}">
                          <a16:creationId xmlns:a16="http://schemas.microsoft.com/office/drawing/2014/main" id="{D2BDF748-F8CC-8677-D282-D1BD773240D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28" name="Straight Connector 3927">
                      <a:extLst>
                        <a:ext uri="{FF2B5EF4-FFF2-40B4-BE49-F238E27FC236}">
                          <a16:creationId xmlns:a16="http://schemas.microsoft.com/office/drawing/2014/main" id="{1E7A0ED4-8D2C-0A18-A095-8EE22DB1CA1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26" name="Oval 3925">
                    <a:extLst>
                      <a:ext uri="{FF2B5EF4-FFF2-40B4-BE49-F238E27FC236}">
                        <a16:creationId xmlns:a16="http://schemas.microsoft.com/office/drawing/2014/main" id="{91432689-4EC0-55D6-A69D-F6B872D5FB3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915" name="Group 3914">
                  <a:extLst>
                    <a:ext uri="{FF2B5EF4-FFF2-40B4-BE49-F238E27FC236}">
                      <a16:creationId xmlns:a16="http://schemas.microsoft.com/office/drawing/2014/main" id="{EA1D6515-038E-2E2F-B461-401EC328BB7E}"/>
                    </a:ext>
                  </a:extLst>
                </p:cNvPr>
                <p:cNvGrpSpPr/>
                <p:nvPr/>
              </p:nvGrpSpPr>
              <p:grpSpPr>
                <a:xfrm rot="10800000">
                  <a:off x="2577239" y="7420362"/>
                  <a:ext cx="59573" cy="100761"/>
                  <a:chOff x="2577239" y="7315587"/>
                  <a:chExt cx="59573" cy="100761"/>
                </a:xfrm>
              </p:grpSpPr>
              <p:sp>
                <p:nvSpPr>
                  <p:cNvPr id="3921" name="Oval 3920">
                    <a:extLst>
                      <a:ext uri="{FF2B5EF4-FFF2-40B4-BE49-F238E27FC236}">
                        <a16:creationId xmlns:a16="http://schemas.microsoft.com/office/drawing/2014/main" id="{3F989B05-0F39-2339-1B82-40094E6FD39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22" name="Group 3921">
                    <a:extLst>
                      <a:ext uri="{FF2B5EF4-FFF2-40B4-BE49-F238E27FC236}">
                        <a16:creationId xmlns:a16="http://schemas.microsoft.com/office/drawing/2014/main" id="{13E42FD9-47D5-3CE8-67E7-3CCC50C0C1A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23" name="Straight Connector 3922">
                      <a:extLst>
                        <a:ext uri="{FF2B5EF4-FFF2-40B4-BE49-F238E27FC236}">
                          <a16:creationId xmlns:a16="http://schemas.microsoft.com/office/drawing/2014/main" id="{A0959649-DA8D-9D15-C65F-E2C933BABA5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24" name="Straight Connector 3923">
                      <a:extLst>
                        <a:ext uri="{FF2B5EF4-FFF2-40B4-BE49-F238E27FC236}">
                          <a16:creationId xmlns:a16="http://schemas.microsoft.com/office/drawing/2014/main" id="{11692D30-A960-EDEF-6D55-B0344D08E16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916" name="Group 3915">
                  <a:extLst>
                    <a:ext uri="{FF2B5EF4-FFF2-40B4-BE49-F238E27FC236}">
                      <a16:creationId xmlns:a16="http://schemas.microsoft.com/office/drawing/2014/main" id="{CE658F7D-B819-5A69-FA16-027732005BC2}"/>
                    </a:ext>
                  </a:extLst>
                </p:cNvPr>
                <p:cNvGrpSpPr/>
                <p:nvPr/>
              </p:nvGrpSpPr>
              <p:grpSpPr>
                <a:xfrm rot="10800000">
                  <a:off x="2650264" y="7420362"/>
                  <a:ext cx="59573" cy="100761"/>
                  <a:chOff x="2735989" y="7315587"/>
                  <a:chExt cx="59573" cy="100761"/>
                </a:xfrm>
              </p:grpSpPr>
              <p:grpSp>
                <p:nvGrpSpPr>
                  <p:cNvPr id="3917" name="Group 3916">
                    <a:extLst>
                      <a:ext uri="{FF2B5EF4-FFF2-40B4-BE49-F238E27FC236}">
                        <a16:creationId xmlns:a16="http://schemas.microsoft.com/office/drawing/2014/main" id="{45D1133F-AD44-3A13-BF50-107E68B0262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919" name="Straight Connector 3918">
                      <a:extLst>
                        <a:ext uri="{FF2B5EF4-FFF2-40B4-BE49-F238E27FC236}">
                          <a16:creationId xmlns:a16="http://schemas.microsoft.com/office/drawing/2014/main" id="{0E854DB7-7E58-5A59-F764-ACAAD17FAAA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20" name="Straight Connector 3919">
                      <a:extLst>
                        <a:ext uri="{FF2B5EF4-FFF2-40B4-BE49-F238E27FC236}">
                          <a16:creationId xmlns:a16="http://schemas.microsoft.com/office/drawing/2014/main" id="{78B57B30-C38C-0780-C376-105EA7B2474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18" name="Oval 3917">
                    <a:extLst>
                      <a:ext uri="{FF2B5EF4-FFF2-40B4-BE49-F238E27FC236}">
                        <a16:creationId xmlns:a16="http://schemas.microsoft.com/office/drawing/2014/main" id="{C6A34B9E-8E7F-2489-5767-9E2FF2394B8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766" name="Group 3765">
                <a:extLst>
                  <a:ext uri="{FF2B5EF4-FFF2-40B4-BE49-F238E27FC236}">
                    <a16:creationId xmlns:a16="http://schemas.microsoft.com/office/drawing/2014/main" id="{C23BD893-5747-6C79-A15B-5EC19BD6AC11}"/>
                  </a:ext>
                </a:extLst>
              </p:cNvPr>
              <p:cNvGrpSpPr/>
              <p:nvPr/>
            </p:nvGrpSpPr>
            <p:grpSpPr>
              <a:xfrm>
                <a:off x="5853933" y="2312493"/>
                <a:ext cx="132598" cy="205536"/>
                <a:chOff x="2577239" y="7315587"/>
                <a:chExt cx="132598" cy="205536"/>
              </a:xfrm>
            </p:grpSpPr>
            <p:grpSp>
              <p:nvGrpSpPr>
                <p:cNvPr id="3893" name="Group 3892">
                  <a:extLst>
                    <a:ext uri="{FF2B5EF4-FFF2-40B4-BE49-F238E27FC236}">
                      <a16:creationId xmlns:a16="http://schemas.microsoft.com/office/drawing/2014/main" id="{DFF7E007-313C-009C-5279-15DA41CA9585}"/>
                    </a:ext>
                  </a:extLst>
                </p:cNvPr>
                <p:cNvGrpSpPr/>
                <p:nvPr/>
              </p:nvGrpSpPr>
              <p:grpSpPr>
                <a:xfrm>
                  <a:off x="2577239" y="7315587"/>
                  <a:ext cx="59573" cy="100761"/>
                  <a:chOff x="2577239" y="7315587"/>
                  <a:chExt cx="59573" cy="100761"/>
                </a:xfrm>
              </p:grpSpPr>
              <p:sp>
                <p:nvSpPr>
                  <p:cNvPr id="3909" name="Oval 3908">
                    <a:extLst>
                      <a:ext uri="{FF2B5EF4-FFF2-40B4-BE49-F238E27FC236}">
                        <a16:creationId xmlns:a16="http://schemas.microsoft.com/office/drawing/2014/main" id="{A08DD18D-0FCD-407A-83F3-183DCB43398D}"/>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10" name="Group 3909">
                    <a:extLst>
                      <a:ext uri="{FF2B5EF4-FFF2-40B4-BE49-F238E27FC236}">
                        <a16:creationId xmlns:a16="http://schemas.microsoft.com/office/drawing/2014/main" id="{6CA191BC-53A1-8619-6170-8FD1143F6602}"/>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11" name="Straight Connector 3910">
                      <a:extLst>
                        <a:ext uri="{FF2B5EF4-FFF2-40B4-BE49-F238E27FC236}">
                          <a16:creationId xmlns:a16="http://schemas.microsoft.com/office/drawing/2014/main" id="{244E4EAD-E3B3-5448-19C9-DCCB68444D5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12" name="Straight Connector 3911">
                      <a:extLst>
                        <a:ext uri="{FF2B5EF4-FFF2-40B4-BE49-F238E27FC236}">
                          <a16:creationId xmlns:a16="http://schemas.microsoft.com/office/drawing/2014/main" id="{451420D6-B8B3-B436-31C6-3B19B843AB7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894" name="Group 3893">
                  <a:extLst>
                    <a:ext uri="{FF2B5EF4-FFF2-40B4-BE49-F238E27FC236}">
                      <a16:creationId xmlns:a16="http://schemas.microsoft.com/office/drawing/2014/main" id="{36A93E26-A6C0-6A05-F169-6B4E542E82DC}"/>
                    </a:ext>
                  </a:extLst>
                </p:cNvPr>
                <p:cNvGrpSpPr/>
                <p:nvPr/>
              </p:nvGrpSpPr>
              <p:grpSpPr>
                <a:xfrm>
                  <a:off x="2650264" y="7315587"/>
                  <a:ext cx="59573" cy="100761"/>
                  <a:chOff x="2735989" y="7315587"/>
                  <a:chExt cx="59573" cy="100761"/>
                </a:xfrm>
              </p:grpSpPr>
              <p:grpSp>
                <p:nvGrpSpPr>
                  <p:cNvPr id="3905" name="Group 3904">
                    <a:extLst>
                      <a:ext uri="{FF2B5EF4-FFF2-40B4-BE49-F238E27FC236}">
                        <a16:creationId xmlns:a16="http://schemas.microsoft.com/office/drawing/2014/main" id="{EEE3CDA5-6977-1C6C-B65E-8F6D86E33C9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907" name="Straight Connector 3906">
                      <a:extLst>
                        <a:ext uri="{FF2B5EF4-FFF2-40B4-BE49-F238E27FC236}">
                          <a16:creationId xmlns:a16="http://schemas.microsoft.com/office/drawing/2014/main" id="{26B16BAB-AF41-3784-EB0B-35B089D01DC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08" name="Straight Connector 3907">
                      <a:extLst>
                        <a:ext uri="{FF2B5EF4-FFF2-40B4-BE49-F238E27FC236}">
                          <a16:creationId xmlns:a16="http://schemas.microsoft.com/office/drawing/2014/main" id="{DFD79023-D8B2-96CA-D827-BF66F6FA649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06" name="Oval 3905">
                    <a:extLst>
                      <a:ext uri="{FF2B5EF4-FFF2-40B4-BE49-F238E27FC236}">
                        <a16:creationId xmlns:a16="http://schemas.microsoft.com/office/drawing/2014/main" id="{910B5A91-014F-2EAF-3FEC-DD62A0A4FF6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895" name="Group 3894">
                  <a:extLst>
                    <a:ext uri="{FF2B5EF4-FFF2-40B4-BE49-F238E27FC236}">
                      <a16:creationId xmlns:a16="http://schemas.microsoft.com/office/drawing/2014/main" id="{A54369F3-F7D4-BD9F-5793-9FDFA2F03D2E}"/>
                    </a:ext>
                  </a:extLst>
                </p:cNvPr>
                <p:cNvGrpSpPr/>
                <p:nvPr/>
              </p:nvGrpSpPr>
              <p:grpSpPr>
                <a:xfrm rot="10800000">
                  <a:off x="2577239" y="7420362"/>
                  <a:ext cx="59573" cy="100761"/>
                  <a:chOff x="2577239" y="7315587"/>
                  <a:chExt cx="59573" cy="100761"/>
                </a:xfrm>
              </p:grpSpPr>
              <p:sp>
                <p:nvSpPr>
                  <p:cNvPr id="3901" name="Oval 3900">
                    <a:extLst>
                      <a:ext uri="{FF2B5EF4-FFF2-40B4-BE49-F238E27FC236}">
                        <a16:creationId xmlns:a16="http://schemas.microsoft.com/office/drawing/2014/main" id="{A8BA84CE-70E3-F850-B297-D173978B9C3F}"/>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902" name="Group 3901">
                    <a:extLst>
                      <a:ext uri="{FF2B5EF4-FFF2-40B4-BE49-F238E27FC236}">
                        <a16:creationId xmlns:a16="http://schemas.microsoft.com/office/drawing/2014/main" id="{8694E1AF-D2D3-D7F4-6BE1-83D849E17D6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903" name="Straight Connector 3902">
                      <a:extLst>
                        <a:ext uri="{FF2B5EF4-FFF2-40B4-BE49-F238E27FC236}">
                          <a16:creationId xmlns:a16="http://schemas.microsoft.com/office/drawing/2014/main" id="{86C19736-B379-415D-8DA5-AEE573BED77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04" name="Straight Connector 3903">
                      <a:extLst>
                        <a:ext uri="{FF2B5EF4-FFF2-40B4-BE49-F238E27FC236}">
                          <a16:creationId xmlns:a16="http://schemas.microsoft.com/office/drawing/2014/main" id="{A2B18A14-78DA-7E3D-63DE-45C588C967B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896" name="Group 3895">
                  <a:extLst>
                    <a:ext uri="{FF2B5EF4-FFF2-40B4-BE49-F238E27FC236}">
                      <a16:creationId xmlns:a16="http://schemas.microsoft.com/office/drawing/2014/main" id="{188A97EA-DC85-0B63-5954-28E3A6E4FAA3}"/>
                    </a:ext>
                  </a:extLst>
                </p:cNvPr>
                <p:cNvGrpSpPr/>
                <p:nvPr/>
              </p:nvGrpSpPr>
              <p:grpSpPr>
                <a:xfrm rot="10800000">
                  <a:off x="2650264" y="7420362"/>
                  <a:ext cx="59573" cy="100761"/>
                  <a:chOff x="2735989" y="7315587"/>
                  <a:chExt cx="59573" cy="100761"/>
                </a:xfrm>
              </p:grpSpPr>
              <p:grpSp>
                <p:nvGrpSpPr>
                  <p:cNvPr id="3897" name="Group 3896">
                    <a:extLst>
                      <a:ext uri="{FF2B5EF4-FFF2-40B4-BE49-F238E27FC236}">
                        <a16:creationId xmlns:a16="http://schemas.microsoft.com/office/drawing/2014/main" id="{51BDBC73-5CC3-ABEA-4DAB-25343018547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899" name="Straight Connector 3898">
                      <a:extLst>
                        <a:ext uri="{FF2B5EF4-FFF2-40B4-BE49-F238E27FC236}">
                          <a16:creationId xmlns:a16="http://schemas.microsoft.com/office/drawing/2014/main" id="{87A02B64-DD17-1A5E-5BF4-39D92A23389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00" name="Straight Connector 3899">
                      <a:extLst>
                        <a:ext uri="{FF2B5EF4-FFF2-40B4-BE49-F238E27FC236}">
                          <a16:creationId xmlns:a16="http://schemas.microsoft.com/office/drawing/2014/main" id="{08C45CFE-BCE1-6AFE-B627-AEFB001F67D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98" name="Oval 3897">
                    <a:extLst>
                      <a:ext uri="{FF2B5EF4-FFF2-40B4-BE49-F238E27FC236}">
                        <a16:creationId xmlns:a16="http://schemas.microsoft.com/office/drawing/2014/main" id="{FE516147-28DE-E16C-4168-B6F47C2270B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3767" name="Group 3766">
                <a:extLst>
                  <a:ext uri="{FF2B5EF4-FFF2-40B4-BE49-F238E27FC236}">
                    <a16:creationId xmlns:a16="http://schemas.microsoft.com/office/drawing/2014/main" id="{05592763-B288-64CB-2278-EB53F453DEFB}"/>
                  </a:ext>
                </a:extLst>
              </p:cNvPr>
              <p:cNvGrpSpPr/>
              <p:nvPr/>
            </p:nvGrpSpPr>
            <p:grpSpPr>
              <a:xfrm>
                <a:off x="6006333" y="2312493"/>
                <a:ext cx="132598" cy="205536"/>
                <a:chOff x="2577239" y="7315587"/>
                <a:chExt cx="132598" cy="205536"/>
              </a:xfrm>
            </p:grpSpPr>
            <p:grpSp>
              <p:nvGrpSpPr>
                <p:cNvPr id="3873" name="Group 3872">
                  <a:extLst>
                    <a:ext uri="{FF2B5EF4-FFF2-40B4-BE49-F238E27FC236}">
                      <a16:creationId xmlns:a16="http://schemas.microsoft.com/office/drawing/2014/main" id="{6CFC082D-2338-EDEE-7416-3F8B8E38FDC0}"/>
                    </a:ext>
                  </a:extLst>
                </p:cNvPr>
                <p:cNvGrpSpPr/>
                <p:nvPr/>
              </p:nvGrpSpPr>
              <p:grpSpPr>
                <a:xfrm>
                  <a:off x="2577239" y="7315587"/>
                  <a:ext cx="59573" cy="100761"/>
                  <a:chOff x="2577239" y="7315587"/>
                  <a:chExt cx="59573" cy="100761"/>
                </a:xfrm>
              </p:grpSpPr>
              <p:sp>
                <p:nvSpPr>
                  <p:cNvPr id="3889" name="Oval 3888">
                    <a:extLst>
                      <a:ext uri="{FF2B5EF4-FFF2-40B4-BE49-F238E27FC236}">
                        <a16:creationId xmlns:a16="http://schemas.microsoft.com/office/drawing/2014/main" id="{C15FFE90-9C40-ED26-33BA-D992EB74666E}"/>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890" name="Group 3889">
                    <a:extLst>
                      <a:ext uri="{FF2B5EF4-FFF2-40B4-BE49-F238E27FC236}">
                        <a16:creationId xmlns:a16="http://schemas.microsoft.com/office/drawing/2014/main" id="{AB21661B-AFA3-A082-05AC-1C75D6711832}"/>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891" name="Straight Connector 3890">
                      <a:extLst>
                        <a:ext uri="{FF2B5EF4-FFF2-40B4-BE49-F238E27FC236}">
                          <a16:creationId xmlns:a16="http://schemas.microsoft.com/office/drawing/2014/main" id="{BD9A6122-C85F-2FB5-542B-BA0DE8D0D81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92" name="Straight Connector 3891">
                      <a:extLst>
                        <a:ext uri="{FF2B5EF4-FFF2-40B4-BE49-F238E27FC236}">
                          <a16:creationId xmlns:a16="http://schemas.microsoft.com/office/drawing/2014/main" id="{338D65BD-5DBD-E553-B80D-954B11AA219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874" name="Group 3873">
                  <a:extLst>
                    <a:ext uri="{FF2B5EF4-FFF2-40B4-BE49-F238E27FC236}">
                      <a16:creationId xmlns:a16="http://schemas.microsoft.com/office/drawing/2014/main" id="{9F3559D2-F21F-44D6-D3DA-9DA2ADA74B80}"/>
                    </a:ext>
                  </a:extLst>
                </p:cNvPr>
                <p:cNvGrpSpPr/>
                <p:nvPr/>
              </p:nvGrpSpPr>
              <p:grpSpPr>
                <a:xfrm>
                  <a:off x="2650264" y="7315587"/>
                  <a:ext cx="59573" cy="100761"/>
                  <a:chOff x="2735989" y="7315587"/>
                  <a:chExt cx="59573" cy="100761"/>
                </a:xfrm>
              </p:grpSpPr>
              <p:grpSp>
                <p:nvGrpSpPr>
                  <p:cNvPr id="3885" name="Group 3884">
                    <a:extLst>
                      <a:ext uri="{FF2B5EF4-FFF2-40B4-BE49-F238E27FC236}">
                        <a16:creationId xmlns:a16="http://schemas.microsoft.com/office/drawing/2014/main" id="{EC7080EA-6D45-3FE6-2E92-26F1AB8CB6A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887" name="Straight Connector 3886">
                      <a:extLst>
                        <a:ext uri="{FF2B5EF4-FFF2-40B4-BE49-F238E27FC236}">
                          <a16:creationId xmlns:a16="http://schemas.microsoft.com/office/drawing/2014/main" id="{F680E124-4E6D-4167-19BB-F893E26642C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88" name="Straight Connector 3887">
                      <a:extLst>
                        <a:ext uri="{FF2B5EF4-FFF2-40B4-BE49-F238E27FC236}">
                          <a16:creationId xmlns:a16="http://schemas.microsoft.com/office/drawing/2014/main" id="{9A3136EB-4948-5D28-D065-C3F94C16E2F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86" name="Oval 3885">
                    <a:extLst>
                      <a:ext uri="{FF2B5EF4-FFF2-40B4-BE49-F238E27FC236}">
                        <a16:creationId xmlns:a16="http://schemas.microsoft.com/office/drawing/2014/main" id="{C5756BF0-9144-F768-B50A-14FDDE2FB23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3875" name="Group 3874">
                  <a:extLst>
                    <a:ext uri="{FF2B5EF4-FFF2-40B4-BE49-F238E27FC236}">
                      <a16:creationId xmlns:a16="http://schemas.microsoft.com/office/drawing/2014/main" id="{FB1BE421-AAAB-DE01-8D3C-92160FD524AB}"/>
                    </a:ext>
                  </a:extLst>
                </p:cNvPr>
                <p:cNvGrpSpPr/>
                <p:nvPr/>
              </p:nvGrpSpPr>
              <p:grpSpPr>
                <a:xfrm rot="10800000">
                  <a:off x="2577239" y="7420362"/>
                  <a:ext cx="59573" cy="100761"/>
                  <a:chOff x="2577239" y="7315587"/>
                  <a:chExt cx="59573" cy="100761"/>
                </a:xfrm>
              </p:grpSpPr>
              <p:sp>
                <p:nvSpPr>
                  <p:cNvPr id="3881" name="Oval 3880">
                    <a:extLst>
                      <a:ext uri="{FF2B5EF4-FFF2-40B4-BE49-F238E27FC236}">
                        <a16:creationId xmlns:a16="http://schemas.microsoft.com/office/drawing/2014/main" id="{3D146735-A40D-83B1-68B1-7BBBC487D70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3882" name="Group 3881">
                    <a:extLst>
                      <a:ext uri="{FF2B5EF4-FFF2-40B4-BE49-F238E27FC236}">
                        <a16:creationId xmlns:a16="http://schemas.microsoft.com/office/drawing/2014/main" id="{CA79BCAE-BC07-C2D0-3E03-79DE2561E16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3883" name="Straight Connector 3882">
                      <a:extLst>
                        <a:ext uri="{FF2B5EF4-FFF2-40B4-BE49-F238E27FC236}">
                          <a16:creationId xmlns:a16="http://schemas.microsoft.com/office/drawing/2014/main" id="{00839F3B-DA5D-BB51-DD4F-42C4F9C600E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84" name="Straight Connector 3883">
                      <a:extLst>
                        <a:ext uri="{FF2B5EF4-FFF2-40B4-BE49-F238E27FC236}">
                          <a16:creationId xmlns:a16="http://schemas.microsoft.com/office/drawing/2014/main" id="{2296A1DA-2E10-1054-488D-D2FA40B55FA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3876" name="Group 3875">
                  <a:extLst>
                    <a:ext uri="{FF2B5EF4-FFF2-40B4-BE49-F238E27FC236}">
                      <a16:creationId xmlns:a16="http://schemas.microsoft.com/office/drawing/2014/main" id="{045A4917-EE72-C3D3-CF0C-3D095FF30DC6}"/>
                    </a:ext>
                  </a:extLst>
                </p:cNvPr>
                <p:cNvGrpSpPr/>
                <p:nvPr/>
              </p:nvGrpSpPr>
              <p:grpSpPr>
                <a:xfrm rot="10800000">
                  <a:off x="2650264" y="7420362"/>
                  <a:ext cx="59573" cy="100761"/>
                  <a:chOff x="2735989" y="7315587"/>
                  <a:chExt cx="59573" cy="100761"/>
                </a:xfrm>
              </p:grpSpPr>
              <p:grpSp>
                <p:nvGrpSpPr>
                  <p:cNvPr id="3877" name="Group 3876">
                    <a:extLst>
                      <a:ext uri="{FF2B5EF4-FFF2-40B4-BE49-F238E27FC236}">
                        <a16:creationId xmlns:a16="http://schemas.microsoft.com/office/drawing/2014/main" id="{AA363121-D40D-C702-1CB5-AC6B323CEF3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3879" name="Straight Connector 3878">
                      <a:extLst>
                        <a:ext uri="{FF2B5EF4-FFF2-40B4-BE49-F238E27FC236}">
                          <a16:creationId xmlns:a16="http://schemas.microsoft.com/office/drawing/2014/main" id="{4D1F54FE-634C-B0A9-1E90-094C703D5CC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80" name="Straight Connector 3879">
                      <a:extLst>
                        <a:ext uri="{FF2B5EF4-FFF2-40B4-BE49-F238E27FC236}">
                          <a16:creationId xmlns:a16="http://schemas.microsoft.com/office/drawing/2014/main" id="{7C2FF995-F833-0E9C-F32F-ADBEB6EC5C8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78" name="Oval 3877">
                    <a:extLst>
                      <a:ext uri="{FF2B5EF4-FFF2-40B4-BE49-F238E27FC236}">
                        <a16:creationId xmlns:a16="http://schemas.microsoft.com/office/drawing/2014/main" id="{47A93EAC-FD5B-2353-35F3-2214EAD4ECF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4050" name="Group 4049">
                <a:extLst>
                  <a:ext uri="{FF2B5EF4-FFF2-40B4-BE49-F238E27FC236}">
                    <a16:creationId xmlns:a16="http://schemas.microsoft.com/office/drawing/2014/main" id="{4D8B5F59-C3D3-1BAE-76FC-B612DFC82AFB}"/>
                  </a:ext>
                </a:extLst>
              </p:cNvPr>
              <p:cNvGrpSpPr/>
              <p:nvPr/>
            </p:nvGrpSpPr>
            <p:grpSpPr>
              <a:xfrm>
                <a:off x="6158733" y="2312493"/>
                <a:ext cx="132598" cy="205536"/>
                <a:chOff x="2577239" y="7315587"/>
                <a:chExt cx="132598" cy="205536"/>
              </a:xfrm>
            </p:grpSpPr>
            <p:grpSp>
              <p:nvGrpSpPr>
                <p:cNvPr id="4051" name="Group 4050">
                  <a:extLst>
                    <a:ext uri="{FF2B5EF4-FFF2-40B4-BE49-F238E27FC236}">
                      <a16:creationId xmlns:a16="http://schemas.microsoft.com/office/drawing/2014/main" id="{1A814ACD-526F-F82D-C0AB-F883CABD33A4}"/>
                    </a:ext>
                  </a:extLst>
                </p:cNvPr>
                <p:cNvGrpSpPr/>
                <p:nvPr/>
              </p:nvGrpSpPr>
              <p:grpSpPr>
                <a:xfrm>
                  <a:off x="2577239" y="7315587"/>
                  <a:ext cx="59573" cy="100761"/>
                  <a:chOff x="2577239" y="7315587"/>
                  <a:chExt cx="59573" cy="100761"/>
                </a:xfrm>
              </p:grpSpPr>
              <p:sp>
                <p:nvSpPr>
                  <p:cNvPr id="4067" name="Oval 4066">
                    <a:extLst>
                      <a:ext uri="{FF2B5EF4-FFF2-40B4-BE49-F238E27FC236}">
                        <a16:creationId xmlns:a16="http://schemas.microsoft.com/office/drawing/2014/main" id="{7C3C6BF0-D423-12F3-A122-1AA97B6C3F6D}"/>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068" name="Group 4067">
                    <a:extLst>
                      <a:ext uri="{FF2B5EF4-FFF2-40B4-BE49-F238E27FC236}">
                        <a16:creationId xmlns:a16="http://schemas.microsoft.com/office/drawing/2014/main" id="{3F4E2D80-51F2-A953-5FE3-D483F562062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069" name="Straight Connector 4068">
                      <a:extLst>
                        <a:ext uri="{FF2B5EF4-FFF2-40B4-BE49-F238E27FC236}">
                          <a16:creationId xmlns:a16="http://schemas.microsoft.com/office/drawing/2014/main" id="{AB0F6EE1-16C9-F1BC-E15F-CCCD2E8D74D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70" name="Straight Connector 4069">
                      <a:extLst>
                        <a:ext uri="{FF2B5EF4-FFF2-40B4-BE49-F238E27FC236}">
                          <a16:creationId xmlns:a16="http://schemas.microsoft.com/office/drawing/2014/main" id="{C7058518-D5A4-3FF6-F149-0A202517448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052" name="Group 4051">
                  <a:extLst>
                    <a:ext uri="{FF2B5EF4-FFF2-40B4-BE49-F238E27FC236}">
                      <a16:creationId xmlns:a16="http://schemas.microsoft.com/office/drawing/2014/main" id="{03D75CF9-90ED-3185-4D05-42C027F55B97}"/>
                    </a:ext>
                  </a:extLst>
                </p:cNvPr>
                <p:cNvGrpSpPr/>
                <p:nvPr/>
              </p:nvGrpSpPr>
              <p:grpSpPr>
                <a:xfrm>
                  <a:off x="2650264" y="7315587"/>
                  <a:ext cx="59573" cy="100761"/>
                  <a:chOff x="2735989" y="7315587"/>
                  <a:chExt cx="59573" cy="100761"/>
                </a:xfrm>
              </p:grpSpPr>
              <p:grpSp>
                <p:nvGrpSpPr>
                  <p:cNvPr id="4063" name="Group 4062">
                    <a:extLst>
                      <a:ext uri="{FF2B5EF4-FFF2-40B4-BE49-F238E27FC236}">
                        <a16:creationId xmlns:a16="http://schemas.microsoft.com/office/drawing/2014/main" id="{650EF50F-693D-CAFA-E469-4BC236BABE9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065" name="Straight Connector 4064">
                      <a:extLst>
                        <a:ext uri="{FF2B5EF4-FFF2-40B4-BE49-F238E27FC236}">
                          <a16:creationId xmlns:a16="http://schemas.microsoft.com/office/drawing/2014/main" id="{A6A6D1FB-61AF-0593-9541-61F646E03D6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66" name="Straight Connector 4065">
                      <a:extLst>
                        <a:ext uri="{FF2B5EF4-FFF2-40B4-BE49-F238E27FC236}">
                          <a16:creationId xmlns:a16="http://schemas.microsoft.com/office/drawing/2014/main" id="{39DB89DF-6563-4FAD-8C7A-73636115D11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64" name="Oval 4063">
                    <a:extLst>
                      <a:ext uri="{FF2B5EF4-FFF2-40B4-BE49-F238E27FC236}">
                        <a16:creationId xmlns:a16="http://schemas.microsoft.com/office/drawing/2014/main" id="{876110BE-9D98-66A5-FB91-6171321C0B7F}"/>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4053" name="Group 4052">
                  <a:extLst>
                    <a:ext uri="{FF2B5EF4-FFF2-40B4-BE49-F238E27FC236}">
                      <a16:creationId xmlns:a16="http://schemas.microsoft.com/office/drawing/2014/main" id="{FC9C5207-9C3B-69CB-7B80-8D0F79B97CFF}"/>
                    </a:ext>
                  </a:extLst>
                </p:cNvPr>
                <p:cNvGrpSpPr/>
                <p:nvPr/>
              </p:nvGrpSpPr>
              <p:grpSpPr>
                <a:xfrm rot="10800000">
                  <a:off x="2577239" y="7420362"/>
                  <a:ext cx="59573" cy="100761"/>
                  <a:chOff x="2577239" y="7315587"/>
                  <a:chExt cx="59573" cy="100761"/>
                </a:xfrm>
              </p:grpSpPr>
              <p:sp>
                <p:nvSpPr>
                  <p:cNvPr id="4059" name="Oval 4058">
                    <a:extLst>
                      <a:ext uri="{FF2B5EF4-FFF2-40B4-BE49-F238E27FC236}">
                        <a16:creationId xmlns:a16="http://schemas.microsoft.com/office/drawing/2014/main" id="{92E87E6E-2A52-AAFE-0A42-DE964FA96567}"/>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060" name="Group 4059">
                    <a:extLst>
                      <a:ext uri="{FF2B5EF4-FFF2-40B4-BE49-F238E27FC236}">
                        <a16:creationId xmlns:a16="http://schemas.microsoft.com/office/drawing/2014/main" id="{5A73E3BB-8F82-0A76-2BF2-258C9B8F2A1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061" name="Straight Connector 4060">
                      <a:extLst>
                        <a:ext uri="{FF2B5EF4-FFF2-40B4-BE49-F238E27FC236}">
                          <a16:creationId xmlns:a16="http://schemas.microsoft.com/office/drawing/2014/main" id="{501606C6-AFC8-6ECE-BD99-11C9EA0968C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62" name="Straight Connector 4061">
                      <a:extLst>
                        <a:ext uri="{FF2B5EF4-FFF2-40B4-BE49-F238E27FC236}">
                          <a16:creationId xmlns:a16="http://schemas.microsoft.com/office/drawing/2014/main" id="{E0C85105-7890-96E2-A9C9-38C5F5CCDAC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054" name="Group 4053">
                  <a:extLst>
                    <a:ext uri="{FF2B5EF4-FFF2-40B4-BE49-F238E27FC236}">
                      <a16:creationId xmlns:a16="http://schemas.microsoft.com/office/drawing/2014/main" id="{EA60978E-41F2-95D8-50FA-C695179746A5}"/>
                    </a:ext>
                  </a:extLst>
                </p:cNvPr>
                <p:cNvGrpSpPr/>
                <p:nvPr/>
              </p:nvGrpSpPr>
              <p:grpSpPr>
                <a:xfrm rot="10800000">
                  <a:off x="2650264" y="7420362"/>
                  <a:ext cx="59573" cy="100761"/>
                  <a:chOff x="2735989" y="7315587"/>
                  <a:chExt cx="59573" cy="100761"/>
                </a:xfrm>
              </p:grpSpPr>
              <p:grpSp>
                <p:nvGrpSpPr>
                  <p:cNvPr id="4055" name="Group 4054">
                    <a:extLst>
                      <a:ext uri="{FF2B5EF4-FFF2-40B4-BE49-F238E27FC236}">
                        <a16:creationId xmlns:a16="http://schemas.microsoft.com/office/drawing/2014/main" id="{D9C397E1-53A5-6C64-DFC2-69C9EE668E7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057" name="Straight Connector 4056">
                      <a:extLst>
                        <a:ext uri="{FF2B5EF4-FFF2-40B4-BE49-F238E27FC236}">
                          <a16:creationId xmlns:a16="http://schemas.microsoft.com/office/drawing/2014/main" id="{4D644DC9-1F68-0685-275A-C889AC86FEF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58" name="Straight Connector 4057">
                      <a:extLst>
                        <a:ext uri="{FF2B5EF4-FFF2-40B4-BE49-F238E27FC236}">
                          <a16:creationId xmlns:a16="http://schemas.microsoft.com/office/drawing/2014/main" id="{8A5BF713-6FA7-EBE3-7A20-AA26D910B9A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56" name="Oval 4055">
                    <a:extLst>
                      <a:ext uri="{FF2B5EF4-FFF2-40B4-BE49-F238E27FC236}">
                        <a16:creationId xmlns:a16="http://schemas.microsoft.com/office/drawing/2014/main" id="{D12B23EB-5B80-4110-EC6E-CA3A04E88369}"/>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4071" name="Group 4070">
                <a:extLst>
                  <a:ext uri="{FF2B5EF4-FFF2-40B4-BE49-F238E27FC236}">
                    <a16:creationId xmlns:a16="http://schemas.microsoft.com/office/drawing/2014/main" id="{8D407429-9A1C-7076-310A-8C569888BFFE}"/>
                  </a:ext>
                </a:extLst>
              </p:cNvPr>
              <p:cNvGrpSpPr/>
              <p:nvPr/>
            </p:nvGrpSpPr>
            <p:grpSpPr>
              <a:xfrm>
                <a:off x="6311133" y="2312493"/>
                <a:ext cx="132598" cy="205536"/>
                <a:chOff x="2577239" y="7315587"/>
                <a:chExt cx="132598" cy="205536"/>
              </a:xfrm>
            </p:grpSpPr>
            <p:grpSp>
              <p:nvGrpSpPr>
                <p:cNvPr id="4072" name="Group 4071">
                  <a:extLst>
                    <a:ext uri="{FF2B5EF4-FFF2-40B4-BE49-F238E27FC236}">
                      <a16:creationId xmlns:a16="http://schemas.microsoft.com/office/drawing/2014/main" id="{DC0CBCEE-34F2-BEAA-303B-1F20DF7DB51B}"/>
                    </a:ext>
                  </a:extLst>
                </p:cNvPr>
                <p:cNvGrpSpPr/>
                <p:nvPr/>
              </p:nvGrpSpPr>
              <p:grpSpPr>
                <a:xfrm>
                  <a:off x="2577239" y="7315587"/>
                  <a:ext cx="59573" cy="100761"/>
                  <a:chOff x="2577239" y="7315587"/>
                  <a:chExt cx="59573" cy="100761"/>
                </a:xfrm>
              </p:grpSpPr>
              <p:sp>
                <p:nvSpPr>
                  <p:cNvPr id="4088" name="Oval 4087">
                    <a:extLst>
                      <a:ext uri="{FF2B5EF4-FFF2-40B4-BE49-F238E27FC236}">
                        <a16:creationId xmlns:a16="http://schemas.microsoft.com/office/drawing/2014/main" id="{E12E1F8A-47B0-0260-F180-89EAF8EE23D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089" name="Group 4088">
                    <a:extLst>
                      <a:ext uri="{FF2B5EF4-FFF2-40B4-BE49-F238E27FC236}">
                        <a16:creationId xmlns:a16="http://schemas.microsoft.com/office/drawing/2014/main" id="{5760916B-4486-8726-5C77-D420A0A6AA8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090" name="Straight Connector 4089">
                      <a:extLst>
                        <a:ext uri="{FF2B5EF4-FFF2-40B4-BE49-F238E27FC236}">
                          <a16:creationId xmlns:a16="http://schemas.microsoft.com/office/drawing/2014/main" id="{65F540B9-1932-9B67-807B-D26D0DF1FDD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91" name="Straight Connector 4090">
                      <a:extLst>
                        <a:ext uri="{FF2B5EF4-FFF2-40B4-BE49-F238E27FC236}">
                          <a16:creationId xmlns:a16="http://schemas.microsoft.com/office/drawing/2014/main" id="{45B7314F-6273-AAE7-61FE-229520CF5C5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073" name="Group 4072">
                  <a:extLst>
                    <a:ext uri="{FF2B5EF4-FFF2-40B4-BE49-F238E27FC236}">
                      <a16:creationId xmlns:a16="http://schemas.microsoft.com/office/drawing/2014/main" id="{9BC7FDDF-16C0-3307-6FF6-AE00ED457BF9}"/>
                    </a:ext>
                  </a:extLst>
                </p:cNvPr>
                <p:cNvGrpSpPr/>
                <p:nvPr/>
              </p:nvGrpSpPr>
              <p:grpSpPr>
                <a:xfrm>
                  <a:off x="2650264" y="7315587"/>
                  <a:ext cx="59573" cy="100761"/>
                  <a:chOff x="2735989" y="7315587"/>
                  <a:chExt cx="59573" cy="100761"/>
                </a:xfrm>
              </p:grpSpPr>
              <p:grpSp>
                <p:nvGrpSpPr>
                  <p:cNvPr id="4084" name="Group 4083">
                    <a:extLst>
                      <a:ext uri="{FF2B5EF4-FFF2-40B4-BE49-F238E27FC236}">
                        <a16:creationId xmlns:a16="http://schemas.microsoft.com/office/drawing/2014/main" id="{E7D59799-90CA-30C0-9485-25F23A1E4EA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086" name="Straight Connector 4085">
                      <a:extLst>
                        <a:ext uri="{FF2B5EF4-FFF2-40B4-BE49-F238E27FC236}">
                          <a16:creationId xmlns:a16="http://schemas.microsoft.com/office/drawing/2014/main" id="{8643FD5B-DD81-71F6-ACFF-05C60BB99DD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87" name="Straight Connector 4086">
                      <a:extLst>
                        <a:ext uri="{FF2B5EF4-FFF2-40B4-BE49-F238E27FC236}">
                          <a16:creationId xmlns:a16="http://schemas.microsoft.com/office/drawing/2014/main" id="{748F505A-8C52-9699-C881-7D96854132C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85" name="Oval 4084">
                    <a:extLst>
                      <a:ext uri="{FF2B5EF4-FFF2-40B4-BE49-F238E27FC236}">
                        <a16:creationId xmlns:a16="http://schemas.microsoft.com/office/drawing/2014/main" id="{158BEBD0-E7E4-AA71-3353-67396690453B}"/>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4074" name="Group 4073">
                  <a:extLst>
                    <a:ext uri="{FF2B5EF4-FFF2-40B4-BE49-F238E27FC236}">
                      <a16:creationId xmlns:a16="http://schemas.microsoft.com/office/drawing/2014/main" id="{26C74E97-C3D0-693D-5429-D12A0FD2315D}"/>
                    </a:ext>
                  </a:extLst>
                </p:cNvPr>
                <p:cNvGrpSpPr/>
                <p:nvPr/>
              </p:nvGrpSpPr>
              <p:grpSpPr>
                <a:xfrm rot="10800000">
                  <a:off x="2577239" y="7420362"/>
                  <a:ext cx="59573" cy="100761"/>
                  <a:chOff x="2577239" y="7315587"/>
                  <a:chExt cx="59573" cy="100761"/>
                </a:xfrm>
              </p:grpSpPr>
              <p:sp>
                <p:nvSpPr>
                  <p:cNvPr id="4080" name="Oval 4079">
                    <a:extLst>
                      <a:ext uri="{FF2B5EF4-FFF2-40B4-BE49-F238E27FC236}">
                        <a16:creationId xmlns:a16="http://schemas.microsoft.com/office/drawing/2014/main" id="{1EA2B9AC-5F90-0D86-5497-3A785F2D83E4}"/>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081" name="Group 4080">
                    <a:extLst>
                      <a:ext uri="{FF2B5EF4-FFF2-40B4-BE49-F238E27FC236}">
                        <a16:creationId xmlns:a16="http://schemas.microsoft.com/office/drawing/2014/main" id="{685DD7C7-69E5-00BB-D057-6DD6E4FB1BE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082" name="Straight Connector 4081">
                      <a:extLst>
                        <a:ext uri="{FF2B5EF4-FFF2-40B4-BE49-F238E27FC236}">
                          <a16:creationId xmlns:a16="http://schemas.microsoft.com/office/drawing/2014/main" id="{E2B617C4-2E16-D0BD-4995-0FDFC0AB68A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83" name="Straight Connector 4082">
                      <a:extLst>
                        <a:ext uri="{FF2B5EF4-FFF2-40B4-BE49-F238E27FC236}">
                          <a16:creationId xmlns:a16="http://schemas.microsoft.com/office/drawing/2014/main" id="{743532BE-9EFD-E866-6F78-D14FA6540FE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075" name="Group 4074">
                  <a:extLst>
                    <a:ext uri="{FF2B5EF4-FFF2-40B4-BE49-F238E27FC236}">
                      <a16:creationId xmlns:a16="http://schemas.microsoft.com/office/drawing/2014/main" id="{F9E54E5F-3B92-4265-6291-B4CF5AA081CD}"/>
                    </a:ext>
                  </a:extLst>
                </p:cNvPr>
                <p:cNvGrpSpPr/>
                <p:nvPr/>
              </p:nvGrpSpPr>
              <p:grpSpPr>
                <a:xfrm rot="10800000">
                  <a:off x="2650264" y="7420362"/>
                  <a:ext cx="59573" cy="100761"/>
                  <a:chOff x="2735989" y="7315587"/>
                  <a:chExt cx="59573" cy="100761"/>
                </a:xfrm>
              </p:grpSpPr>
              <p:grpSp>
                <p:nvGrpSpPr>
                  <p:cNvPr id="4076" name="Group 4075">
                    <a:extLst>
                      <a:ext uri="{FF2B5EF4-FFF2-40B4-BE49-F238E27FC236}">
                        <a16:creationId xmlns:a16="http://schemas.microsoft.com/office/drawing/2014/main" id="{B55007DF-C467-E11A-D181-5300B2D94E9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078" name="Straight Connector 4077">
                      <a:extLst>
                        <a:ext uri="{FF2B5EF4-FFF2-40B4-BE49-F238E27FC236}">
                          <a16:creationId xmlns:a16="http://schemas.microsoft.com/office/drawing/2014/main" id="{15363F5C-1274-E39A-F0B9-103D718320E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79" name="Straight Connector 4078">
                      <a:extLst>
                        <a:ext uri="{FF2B5EF4-FFF2-40B4-BE49-F238E27FC236}">
                          <a16:creationId xmlns:a16="http://schemas.microsoft.com/office/drawing/2014/main" id="{6A7F5CEF-7D42-CAA1-EA7E-ACD9B70644B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77" name="Oval 4076">
                    <a:extLst>
                      <a:ext uri="{FF2B5EF4-FFF2-40B4-BE49-F238E27FC236}">
                        <a16:creationId xmlns:a16="http://schemas.microsoft.com/office/drawing/2014/main" id="{392A7313-49B7-B6F1-FD80-914D1F626AD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4183" name="Group 4182">
                <a:extLst>
                  <a:ext uri="{FF2B5EF4-FFF2-40B4-BE49-F238E27FC236}">
                    <a16:creationId xmlns:a16="http://schemas.microsoft.com/office/drawing/2014/main" id="{5D90B8A6-1801-0FC3-342B-4EC334651A60}"/>
                  </a:ext>
                </a:extLst>
              </p:cNvPr>
              <p:cNvGrpSpPr/>
              <p:nvPr/>
            </p:nvGrpSpPr>
            <p:grpSpPr>
              <a:xfrm>
                <a:off x="6452244" y="2306848"/>
                <a:ext cx="132598" cy="205536"/>
                <a:chOff x="2577239" y="7315587"/>
                <a:chExt cx="132598" cy="205536"/>
              </a:xfrm>
            </p:grpSpPr>
            <p:grpSp>
              <p:nvGrpSpPr>
                <p:cNvPr id="4394" name="Group 4393">
                  <a:extLst>
                    <a:ext uri="{FF2B5EF4-FFF2-40B4-BE49-F238E27FC236}">
                      <a16:creationId xmlns:a16="http://schemas.microsoft.com/office/drawing/2014/main" id="{B304710D-CF04-7CAC-241E-AD8A4D915852}"/>
                    </a:ext>
                  </a:extLst>
                </p:cNvPr>
                <p:cNvGrpSpPr/>
                <p:nvPr/>
              </p:nvGrpSpPr>
              <p:grpSpPr>
                <a:xfrm>
                  <a:off x="2577239" y="7315587"/>
                  <a:ext cx="59573" cy="100761"/>
                  <a:chOff x="2577239" y="7315587"/>
                  <a:chExt cx="59573" cy="100761"/>
                </a:xfrm>
              </p:grpSpPr>
              <p:sp>
                <p:nvSpPr>
                  <p:cNvPr id="4410" name="Oval 4409">
                    <a:extLst>
                      <a:ext uri="{FF2B5EF4-FFF2-40B4-BE49-F238E27FC236}">
                        <a16:creationId xmlns:a16="http://schemas.microsoft.com/office/drawing/2014/main" id="{0D9A3AFA-D01C-5701-737C-646CA5E5260F}"/>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411" name="Group 4410">
                    <a:extLst>
                      <a:ext uri="{FF2B5EF4-FFF2-40B4-BE49-F238E27FC236}">
                        <a16:creationId xmlns:a16="http://schemas.microsoft.com/office/drawing/2014/main" id="{99B3104C-8AFF-F5BA-FB21-E34822C04EBF}"/>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412" name="Straight Connector 4411">
                      <a:extLst>
                        <a:ext uri="{FF2B5EF4-FFF2-40B4-BE49-F238E27FC236}">
                          <a16:creationId xmlns:a16="http://schemas.microsoft.com/office/drawing/2014/main" id="{802FE088-E914-7E3B-0A5E-845AA17E0EE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13" name="Straight Connector 4412">
                      <a:extLst>
                        <a:ext uri="{FF2B5EF4-FFF2-40B4-BE49-F238E27FC236}">
                          <a16:creationId xmlns:a16="http://schemas.microsoft.com/office/drawing/2014/main" id="{850D94F7-F3A1-D700-4D04-52C3CAEC55F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95" name="Group 4394">
                  <a:extLst>
                    <a:ext uri="{FF2B5EF4-FFF2-40B4-BE49-F238E27FC236}">
                      <a16:creationId xmlns:a16="http://schemas.microsoft.com/office/drawing/2014/main" id="{C8334390-5625-FAA1-9462-D53E7DEF5C54}"/>
                    </a:ext>
                  </a:extLst>
                </p:cNvPr>
                <p:cNvGrpSpPr/>
                <p:nvPr/>
              </p:nvGrpSpPr>
              <p:grpSpPr>
                <a:xfrm>
                  <a:off x="2650264" y="7315587"/>
                  <a:ext cx="59573" cy="100761"/>
                  <a:chOff x="2735989" y="7315587"/>
                  <a:chExt cx="59573" cy="100761"/>
                </a:xfrm>
              </p:grpSpPr>
              <p:grpSp>
                <p:nvGrpSpPr>
                  <p:cNvPr id="4406" name="Group 4405">
                    <a:extLst>
                      <a:ext uri="{FF2B5EF4-FFF2-40B4-BE49-F238E27FC236}">
                        <a16:creationId xmlns:a16="http://schemas.microsoft.com/office/drawing/2014/main" id="{EE03AF35-AB99-1713-9CA4-E2934DC6155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408" name="Straight Connector 4407">
                      <a:extLst>
                        <a:ext uri="{FF2B5EF4-FFF2-40B4-BE49-F238E27FC236}">
                          <a16:creationId xmlns:a16="http://schemas.microsoft.com/office/drawing/2014/main" id="{E4879208-E75B-DF75-71C2-D97CADB280A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09" name="Straight Connector 4408">
                      <a:extLst>
                        <a:ext uri="{FF2B5EF4-FFF2-40B4-BE49-F238E27FC236}">
                          <a16:creationId xmlns:a16="http://schemas.microsoft.com/office/drawing/2014/main" id="{9C8C6BA9-59A4-9EA6-15F8-E4CD4CABD27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07" name="Oval 4406">
                    <a:extLst>
                      <a:ext uri="{FF2B5EF4-FFF2-40B4-BE49-F238E27FC236}">
                        <a16:creationId xmlns:a16="http://schemas.microsoft.com/office/drawing/2014/main" id="{E0CEB672-79C6-9AE4-A02F-A2809D8FD79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4396" name="Group 4395">
                  <a:extLst>
                    <a:ext uri="{FF2B5EF4-FFF2-40B4-BE49-F238E27FC236}">
                      <a16:creationId xmlns:a16="http://schemas.microsoft.com/office/drawing/2014/main" id="{3B6D64C7-3C6D-3F6A-65C1-73C85A4D510C}"/>
                    </a:ext>
                  </a:extLst>
                </p:cNvPr>
                <p:cNvGrpSpPr/>
                <p:nvPr/>
              </p:nvGrpSpPr>
              <p:grpSpPr>
                <a:xfrm rot="10800000">
                  <a:off x="2577239" y="7420362"/>
                  <a:ext cx="59573" cy="100761"/>
                  <a:chOff x="2577239" y="7315587"/>
                  <a:chExt cx="59573" cy="100761"/>
                </a:xfrm>
              </p:grpSpPr>
              <p:sp>
                <p:nvSpPr>
                  <p:cNvPr id="4402" name="Oval 4401">
                    <a:extLst>
                      <a:ext uri="{FF2B5EF4-FFF2-40B4-BE49-F238E27FC236}">
                        <a16:creationId xmlns:a16="http://schemas.microsoft.com/office/drawing/2014/main" id="{7739FC20-950A-B502-21F4-7461B07B526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403" name="Group 4402">
                    <a:extLst>
                      <a:ext uri="{FF2B5EF4-FFF2-40B4-BE49-F238E27FC236}">
                        <a16:creationId xmlns:a16="http://schemas.microsoft.com/office/drawing/2014/main" id="{41C9FD70-3B90-C926-7008-68BEE4E24B1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404" name="Straight Connector 4403">
                      <a:extLst>
                        <a:ext uri="{FF2B5EF4-FFF2-40B4-BE49-F238E27FC236}">
                          <a16:creationId xmlns:a16="http://schemas.microsoft.com/office/drawing/2014/main" id="{0183B4CC-4EF0-6847-8AEA-6FBB4E61F05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05" name="Straight Connector 4404">
                      <a:extLst>
                        <a:ext uri="{FF2B5EF4-FFF2-40B4-BE49-F238E27FC236}">
                          <a16:creationId xmlns:a16="http://schemas.microsoft.com/office/drawing/2014/main" id="{BFF65380-9BAD-4262-FF15-A35EADE4AFA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97" name="Group 4396">
                  <a:extLst>
                    <a:ext uri="{FF2B5EF4-FFF2-40B4-BE49-F238E27FC236}">
                      <a16:creationId xmlns:a16="http://schemas.microsoft.com/office/drawing/2014/main" id="{46C28A30-0EC2-ABB2-84BF-FCAF0A3D27A0}"/>
                    </a:ext>
                  </a:extLst>
                </p:cNvPr>
                <p:cNvGrpSpPr/>
                <p:nvPr/>
              </p:nvGrpSpPr>
              <p:grpSpPr>
                <a:xfrm rot="10800000">
                  <a:off x="2650264" y="7420362"/>
                  <a:ext cx="59573" cy="100761"/>
                  <a:chOff x="2735989" y="7315587"/>
                  <a:chExt cx="59573" cy="100761"/>
                </a:xfrm>
              </p:grpSpPr>
              <p:grpSp>
                <p:nvGrpSpPr>
                  <p:cNvPr id="4398" name="Group 4397">
                    <a:extLst>
                      <a:ext uri="{FF2B5EF4-FFF2-40B4-BE49-F238E27FC236}">
                        <a16:creationId xmlns:a16="http://schemas.microsoft.com/office/drawing/2014/main" id="{013BF2E2-30C3-2AD4-48E2-02E375A6D35C}"/>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400" name="Straight Connector 4399">
                      <a:extLst>
                        <a:ext uri="{FF2B5EF4-FFF2-40B4-BE49-F238E27FC236}">
                          <a16:creationId xmlns:a16="http://schemas.microsoft.com/office/drawing/2014/main" id="{B8315D8E-8AE4-B27C-C51A-D1D1C4E6C6B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01" name="Straight Connector 4400">
                      <a:extLst>
                        <a:ext uri="{FF2B5EF4-FFF2-40B4-BE49-F238E27FC236}">
                          <a16:creationId xmlns:a16="http://schemas.microsoft.com/office/drawing/2014/main" id="{5F87A13E-06AC-94AE-3AAB-8111A1BA20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99" name="Oval 4398">
                    <a:extLst>
                      <a:ext uri="{FF2B5EF4-FFF2-40B4-BE49-F238E27FC236}">
                        <a16:creationId xmlns:a16="http://schemas.microsoft.com/office/drawing/2014/main" id="{0C181330-871F-9893-AF2D-E5580D38831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4184" name="Group 4183">
                <a:extLst>
                  <a:ext uri="{FF2B5EF4-FFF2-40B4-BE49-F238E27FC236}">
                    <a16:creationId xmlns:a16="http://schemas.microsoft.com/office/drawing/2014/main" id="{1ADC71FD-43EB-3B7A-7EE1-4C06AE5436E7}"/>
                  </a:ext>
                </a:extLst>
              </p:cNvPr>
              <p:cNvGrpSpPr/>
              <p:nvPr/>
            </p:nvGrpSpPr>
            <p:grpSpPr>
              <a:xfrm>
                <a:off x="6604644" y="2306848"/>
                <a:ext cx="132598" cy="205536"/>
                <a:chOff x="2577239" y="7315587"/>
                <a:chExt cx="132598" cy="205536"/>
              </a:xfrm>
            </p:grpSpPr>
            <p:grpSp>
              <p:nvGrpSpPr>
                <p:cNvPr id="4374" name="Group 4373">
                  <a:extLst>
                    <a:ext uri="{FF2B5EF4-FFF2-40B4-BE49-F238E27FC236}">
                      <a16:creationId xmlns:a16="http://schemas.microsoft.com/office/drawing/2014/main" id="{DF67D09C-824A-0ACA-02C7-333A75CC9C12}"/>
                    </a:ext>
                  </a:extLst>
                </p:cNvPr>
                <p:cNvGrpSpPr/>
                <p:nvPr/>
              </p:nvGrpSpPr>
              <p:grpSpPr>
                <a:xfrm>
                  <a:off x="2577239" y="7315587"/>
                  <a:ext cx="59573" cy="100761"/>
                  <a:chOff x="2577239" y="7315587"/>
                  <a:chExt cx="59573" cy="100761"/>
                </a:xfrm>
              </p:grpSpPr>
              <p:sp>
                <p:nvSpPr>
                  <p:cNvPr id="4390" name="Oval 4389">
                    <a:extLst>
                      <a:ext uri="{FF2B5EF4-FFF2-40B4-BE49-F238E27FC236}">
                        <a16:creationId xmlns:a16="http://schemas.microsoft.com/office/drawing/2014/main" id="{2D8CF694-9E86-E47C-CAD4-C12550D89C4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391" name="Group 4390">
                    <a:extLst>
                      <a:ext uri="{FF2B5EF4-FFF2-40B4-BE49-F238E27FC236}">
                        <a16:creationId xmlns:a16="http://schemas.microsoft.com/office/drawing/2014/main" id="{4B420D99-1C46-9504-DB0C-9749B2D9B9B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392" name="Straight Connector 4391">
                      <a:extLst>
                        <a:ext uri="{FF2B5EF4-FFF2-40B4-BE49-F238E27FC236}">
                          <a16:creationId xmlns:a16="http://schemas.microsoft.com/office/drawing/2014/main" id="{25014A2C-CB23-DF15-7B8B-2DCCBA25163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93" name="Straight Connector 4392">
                      <a:extLst>
                        <a:ext uri="{FF2B5EF4-FFF2-40B4-BE49-F238E27FC236}">
                          <a16:creationId xmlns:a16="http://schemas.microsoft.com/office/drawing/2014/main" id="{B176D5A7-A418-F9F3-6EAD-151F1B2B98D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75" name="Group 4374">
                  <a:extLst>
                    <a:ext uri="{FF2B5EF4-FFF2-40B4-BE49-F238E27FC236}">
                      <a16:creationId xmlns:a16="http://schemas.microsoft.com/office/drawing/2014/main" id="{9F2E6509-2AFD-7A34-3F79-F9EDD938F360}"/>
                    </a:ext>
                  </a:extLst>
                </p:cNvPr>
                <p:cNvGrpSpPr/>
                <p:nvPr/>
              </p:nvGrpSpPr>
              <p:grpSpPr>
                <a:xfrm>
                  <a:off x="2650264" y="7315587"/>
                  <a:ext cx="59573" cy="100761"/>
                  <a:chOff x="2735989" y="7315587"/>
                  <a:chExt cx="59573" cy="100761"/>
                </a:xfrm>
              </p:grpSpPr>
              <p:grpSp>
                <p:nvGrpSpPr>
                  <p:cNvPr id="4386" name="Group 4385">
                    <a:extLst>
                      <a:ext uri="{FF2B5EF4-FFF2-40B4-BE49-F238E27FC236}">
                        <a16:creationId xmlns:a16="http://schemas.microsoft.com/office/drawing/2014/main" id="{FAE0AABC-73BB-EFE8-90E9-994E0FFB59B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388" name="Straight Connector 4387">
                      <a:extLst>
                        <a:ext uri="{FF2B5EF4-FFF2-40B4-BE49-F238E27FC236}">
                          <a16:creationId xmlns:a16="http://schemas.microsoft.com/office/drawing/2014/main" id="{8029243A-E4BD-CF56-B6D6-7A4C2682B9E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89" name="Straight Connector 4388">
                      <a:extLst>
                        <a:ext uri="{FF2B5EF4-FFF2-40B4-BE49-F238E27FC236}">
                          <a16:creationId xmlns:a16="http://schemas.microsoft.com/office/drawing/2014/main" id="{4A55B366-C04E-941D-1E1C-8CE610D1762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87" name="Oval 4386">
                    <a:extLst>
                      <a:ext uri="{FF2B5EF4-FFF2-40B4-BE49-F238E27FC236}">
                        <a16:creationId xmlns:a16="http://schemas.microsoft.com/office/drawing/2014/main" id="{792690DC-763A-CEAA-890A-0C40A173506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4376" name="Group 4375">
                  <a:extLst>
                    <a:ext uri="{FF2B5EF4-FFF2-40B4-BE49-F238E27FC236}">
                      <a16:creationId xmlns:a16="http://schemas.microsoft.com/office/drawing/2014/main" id="{A58356A7-F8CF-85F2-DEAC-04B3F603C27A}"/>
                    </a:ext>
                  </a:extLst>
                </p:cNvPr>
                <p:cNvGrpSpPr/>
                <p:nvPr/>
              </p:nvGrpSpPr>
              <p:grpSpPr>
                <a:xfrm rot="10800000">
                  <a:off x="2577239" y="7420362"/>
                  <a:ext cx="59573" cy="100761"/>
                  <a:chOff x="2577239" y="7315587"/>
                  <a:chExt cx="59573" cy="100761"/>
                </a:xfrm>
              </p:grpSpPr>
              <p:sp>
                <p:nvSpPr>
                  <p:cNvPr id="4382" name="Oval 4381">
                    <a:extLst>
                      <a:ext uri="{FF2B5EF4-FFF2-40B4-BE49-F238E27FC236}">
                        <a16:creationId xmlns:a16="http://schemas.microsoft.com/office/drawing/2014/main" id="{C1C06DAA-9AE9-4FA0-3052-BAEC77CF385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383" name="Group 4382">
                    <a:extLst>
                      <a:ext uri="{FF2B5EF4-FFF2-40B4-BE49-F238E27FC236}">
                        <a16:creationId xmlns:a16="http://schemas.microsoft.com/office/drawing/2014/main" id="{6DE58BD4-53ED-9ACD-76A9-6B332D0CB64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384" name="Straight Connector 4383">
                      <a:extLst>
                        <a:ext uri="{FF2B5EF4-FFF2-40B4-BE49-F238E27FC236}">
                          <a16:creationId xmlns:a16="http://schemas.microsoft.com/office/drawing/2014/main" id="{B3090A07-965E-EB9F-77D1-184EC8588CF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85" name="Straight Connector 4384">
                      <a:extLst>
                        <a:ext uri="{FF2B5EF4-FFF2-40B4-BE49-F238E27FC236}">
                          <a16:creationId xmlns:a16="http://schemas.microsoft.com/office/drawing/2014/main" id="{27D6175C-BE88-7276-442A-3DCD3B5F2FA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77" name="Group 4376">
                  <a:extLst>
                    <a:ext uri="{FF2B5EF4-FFF2-40B4-BE49-F238E27FC236}">
                      <a16:creationId xmlns:a16="http://schemas.microsoft.com/office/drawing/2014/main" id="{BCD09919-652C-08D7-12D5-C541A0B5F10F}"/>
                    </a:ext>
                  </a:extLst>
                </p:cNvPr>
                <p:cNvGrpSpPr/>
                <p:nvPr/>
              </p:nvGrpSpPr>
              <p:grpSpPr>
                <a:xfrm rot="10800000">
                  <a:off x="2650264" y="7420362"/>
                  <a:ext cx="59573" cy="100761"/>
                  <a:chOff x="2735989" y="7315587"/>
                  <a:chExt cx="59573" cy="100761"/>
                </a:xfrm>
              </p:grpSpPr>
              <p:grpSp>
                <p:nvGrpSpPr>
                  <p:cNvPr id="4378" name="Group 4377">
                    <a:extLst>
                      <a:ext uri="{FF2B5EF4-FFF2-40B4-BE49-F238E27FC236}">
                        <a16:creationId xmlns:a16="http://schemas.microsoft.com/office/drawing/2014/main" id="{52693757-4121-56D1-6569-03B4A69AD29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380" name="Straight Connector 4379">
                      <a:extLst>
                        <a:ext uri="{FF2B5EF4-FFF2-40B4-BE49-F238E27FC236}">
                          <a16:creationId xmlns:a16="http://schemas.microsoft.com/office/drawing/2014/main" id="{136D55B6-05C4-8A77-C215-4143A5F716D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81" name="Straight Connector 4380">
                      <a:extLst>
                        <a:ext uri="{FF2B5EF4-FFF2-40B4-BE49-F238E27FC236}">
                          <a16:creationId xmlns:a16="http://schemas.microsoft.com/office/drawing/2014/main" id="{E369CCD6-2D50-1907-A6B4-302646B9972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79" name="Oval 4378">
                    <a:extLst>
                      <a:ext uri="{FF2B5EF4-FFF2-40B4-BE49-F238E27FC236}">
                        <a16:creationId xmlns:a16="http://schemas.microsoft.com/office/drawing/2014/main" id="{7B36E84E-A476-AADF-311D-CB360BB789E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4185" name="Group 4184">
                <a:extLst>
                  <a:ext uri="{FF2B5EF4-FFF2-40B4-BE49-F238E27FC236}">
                    <a16:creationId xmlns:a16="http://schemas.microsoft.com/office/drawing/2014/main" id="{5240902A-C6A4-E3A5-4DF8-C2C8976987F4}"/>
                  </a:ext>
                </a:extLst>
              </p:cNvPr>
              <p:cNvGrpSpPr/>
              <p:nvPr/>
            </p:nvGrpSpPr>
            <p:grpSpPr>
              <a:xfrm>
                <a:off x="6757044" y="2306848"/>
                <a:ext cx="132598" cy="205536"/>
                <a:chOff x="2577239" y="7315587"/>
                <a:chExt cx="132598" cy="205536"/>
              </a:xfrm>
            </p:grpSpPr>
            <p:grpSp>
              <p:nvGrpSpPr>
                <p:cNvPr id="4354" name="Group 4353">
                  <a:extLst>
                    <a:ext uri="{FF2B5EF4-FFF2-40B4-BE49-F238E27FC236}">
                      <a16:creationId xmlns:a16="http://schemas.microsoft.com/office/drawing/2014/main" id="{43D4E763-3FE0-0086-8C86-6215228438C0}"/>
                    </a:ext>
                  </a:extLst>
                </p:cNvPr>
                <p:cNvGrpSpPr/>
                <p:nvPr/>
              </p:nvGrpSpPr>
              <p:grpSpPr>
                <a:xfrm>
                  <a:off x="2577239" y="7315587"/>
                  <a:ext cx="59573" cy="100761"/>
                  <a:chOff x="2577239" y="7315587"/>
                  <a:chExt cx="59573" cy="100761"/>
                </a:xfrm>
              </p:grpSpPr>
              <p:sp>
                <p:nvSpPr>
                  <p:cNvPr id="4370" name="Oval 4369">
                    <a:extLst>
                      <a:ext uri="{FF2B5EF4-FFF2-40B4-BE49-F238E27FC236}">
                        <a16:creationId xmlns:a16="http://schemas.microsoft.com/office/drawing/2014/main" id="{6E607477-F6B9-55FC-7CCE-0E3CBCE4DC5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371" name="Group 4370">
                    <a:extLst>
                      <a:ext uri="{FF2B5EF4-FFF2-40B4-BE49-F238E27FC236}">
                        <a16:creationId xmlns:a16="http://schemas.microsoft.com/office/drawing/2014/main" id="{D65986BB-DDC6-866B-9C4F-9F46B0C3D2CF}"/>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372" name="Straight Connector 4371">
                      <a:extLst>
                        <a:ext uri="{FF2B5EF4-FFF2-40B4-BE49-F238E27FC236}">
                          <a16:creationId xmlns:a16="http://schemas.microsoft.com/office/drawing/2014/main" id="{18093054-F719-E903-30E9-6DA171618A2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73" name="Straight Connector 4372">
                      <a:extLst>
                        <a:ext uri="{FF2B5EF4-FFF2-40B4-BE49-F238E27FC236}">
                          <a16:creationId xmlns:a16="http://schemas.microsoft.com/office/drawing/2014/main" id="{5DD13DD2-7895-00E4-68EE-531A0E86048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55" name="Group 4354">
                  <a:extLst>
                    <a:ext uri="{FF2B5EF4-FFF2-40B4-BE49-F238E27FC236}">
                      <a16:creationId xmlns:a16="http://schemas.microsoft.com/office/drawing/2014/main" id="{84DBEA19-E00B-9E50-6343-401DEC02AC14}"/>
                    </a:ext>
                  </a:extLst>
                </p:cNvPr>
                <p:cNvGrpSpPr/>
                <p:nvPr/>
              </p:nvGrpSpPr>
              <p:grpSpPr>
                <a:xfrm>
                  <a:off x="2650264" y="7315587"/>
                  <a:ext cx="59573" cy="100761"/>
                  <a:chOff x="2735989" y="7315587"/>
                  <a:chExt cx="59573" cy="100761"/>
                </a:xfrm>
              </p:grpSpPr>
              <p:grpSp>
                <p:nvGrpSpPr>
                  <p:cNvPr id="4366" name="Group 4365">
                    <a:extLst>
                      <a:ext uri="{FF2B5EF4-FFF2-40B4-BE49-F238E27FC236}">
                        <a16:creationId xmlns:a16="http://schemas.microsoft.com/office/drawing/2014/main" id="{5BC8F1D0-9ED5-C079-2F27-3BEDDB9CC83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368" name="Straight Connector 4367">
                      <a:extLst>
                        <a:ext uri="{FF2B5EF4-FFF2-40B4-BE49-F238E27FC236}">
                          <a16:creationId xmlns:a16="http://schemas.microsoft.com/office/drawing/2014/main" id="{A4C4AE55-E621-2A06-E693-4B6C109FC36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69" name="Straight Connector 4368">
                      <a:extLst>
                        <a:ext uri="{FF2B5EF4-FFF2-40B4-BE49-F238E27FC236}">
                          <a16:creationId xmlns:a16="http://schemas.microsoft.com/office/drawing/2014/main" id="{50755B64-3FF4-FE91-48FA-BED3E791EB9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67" name="Oval 4366">
                    <a:extLst>
                      <a:ext uri="{FF2B5EF4-FFF2-40B4-BE49-F238E27FC236}">
                        <a16:creationId xmlns:a16="http://schemas.microsoft.com/office/drawing/2014/main" id="{8F559EA0-FBCE-575C-222D-B324F15E82B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4356" name="Group 4355">
                  <a:extLst>
                    <a:ext uri="{FF2B5EF4-FFF2-40B4-BE49-F238E27FC236}">
                      <a16:creationId xmlns:a16="http://schemas.microsoft.com/office/drawing/2014/main" id="{A14A58A9-5BAA-12D4-74B3-C6B6B6D75E0E}"/>
                    </a:ext>
                  </a:extLst>
                </p:cNvPr>
                <p:cNvGrpSpPr/>
                <p:nvPr/>
              </p:nvGrpSpPr>
              <p:grpSpPr>
                <a:xfrm rot="10800000">
                  <a:off x="2577239" y="7420362"/>
                  <a:ext cx="59573" cy="100761"/>
                  <a:chOff x="2577239" y="7315587"/>
                  <a:chExt cx="59573" cy="100761"/>
                </a:xfrm>
              </p:grpSpPr>
              <p:sp>
                <p:nvSpPr>
                  <p:cNvPr id="4362" name="Oval 4361">
                    <a:extLst>
                      <a:ext uri="{FF2B5EF4-FFF2-40B4-BE49-F238E27FC236}">
                        <a16:creationId xmlns:a16="http://schemas.microsoft.com/office/drawing/2014/main" id="{32121E33-F226-B974-69D2-25769F0EA65C}"/>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363" name="Group 4362">
                    <a:extLst>
                      <a:ext uri="{FF2B5EF4-FFF2-40B4-BE49-F238E27FC236}">
                        <a16:creationId xmlns:a16="http://schemas.microsoft.com/office/drawing/2014/main" id="{1BDA8DF7-7F51-F3D7-1B38-933DC19189B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364" name="Straight Connector 4363">
                      <a:extLst>
                        <a:ext uri="{FF2B5EF4-FFF2-40B4-BE49-F238E27FC236}">
                          <a16:creationId xmlns:a16="http://schemas.microsoft.com/office/drawing/2014/main" id="{3AEE9793-8F4F-91BD-4CBE-F9C45FABA16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65" name="Straight Connector 4364">
                      <a:extLst>
                        <a:ext uri="{FF2B5EF4-FFF2-40B4-BE49-F238E27FC236}">
                          <a16:creationId xmlns:a16="http://schemas.microsoft.com/office/drawing/2014/main" id="{EF8CDDCB-6E2A-566A-989A-510C539ACF2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57" name="Group 4356">
                  <a:extLst>
                    <a:ext uri="{FF2B5EF4-FFF2-40B4-BE49-F238E27FC236}">
                      <a16:creationId xmlns:a16="http://schemas.microsoft.com/office/drawing/2014/main" id="{117202A5-F358-0371-0A60-C6D60301B24F}"/>
                    </a:ext>
                  </a:extLst>
                </p:cNvPr>
                <p:cNvGrpSpPr/>
                <p:nvPr/>
              </p:nvGrpSpPr>
              <p:grpSpPr>
                <a:xfrm rot="10800000">
                  <a:off x="2650264" y="7420362"/>
                  <a:ext cx="59573" cy="100761"/>
                  <a:chOff x="2735989" y="7315587"/>
                  <a:chExt cx="59573" cy="100761"/>
                </a:xfrm>
              </p:grpSpPr>
              <p:grpSp>
                <p:nvGrpSpPr>
                  <p:cNvPr id="4358" name="Group 4357">
                    <a:extLst>
                      <a:ext uri="{FF2B5EF4-FFF2-40B4-BE49-F238E27FC236}">
                        <a16:creationId xmlns:a16="http://schemas.microsoft.com/office/drawing/2014/main" id="{C072B206-E06F-E8D7-0CA0-136E709D6D7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360" name="Straight Connector 4359">
                      <a:extLst>
                        <a:ext uri="{FF2B5EF4-FFF2-40B4-BE49-F238E27FC236}">
                          <a16:creationId xmlns:a16="http://schemas.microsoft.com/office/drawing/2014/main" id="{C475892A-1A62-33A0-56E9-404F45F213E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61" name="Straight Connector 4360">
                      <a:extLst>
                        <a:ext uri="{FF2B5EF4-FFF2-40B4-BE49-F238E27FC236}">
                          <a16:creationId xmlns:a16="http://schemas.microsoft.com/office/drawing/2014/main" id="{3E67AF12-4593-2127-FB95-C708D75C17C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59" name="Oval 4358">
                    <a:extLst>
                      <a:ext uri="{FF2B5EF4-FFF2-40B4-BE49-F238E27FC236}">
                        <a16:creationId xmlns:a16="http://schemas.microsoft.com/office/drawing/2014/main" id="{8B4D1381-14CB-91CB-62A8-59E93C874229}"/>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4186" name="Group 4185">
                <a:extLst>
                  <a:ext uri="{FF2B5EF4-FFF2-40B4-BE49-F238E27FC236}">
                    <a16:creationId xmlns:a16="http://schemas.microsoft.com/office/drawing/2014/main" id="{8EFC481E-6056-A942-635E-EA0C51AAB92C}"/>
                  </a:ext>
                </a:extLst>
              </p:cNvPr>
              <p:cNvGrpSpPr/>
              <p:nvPr/>
            </p:nvGrpSpPr>
            <p:grpSpPr>
              <a:xfrm>
                <a:off x="6909444" y="2306848"/>
                <a:ext cx="132598" cy="205536"/>
                <a:chOff x="2577239" y="7315587"/>
                <a:chExt cx="132598" cy="205536"/>
              </a:xfrm>
            </p:grpSpPr>
            <p:grpSp>
              <p:nvGrpSpPr>
                <p:cNvPr id="4334" name="Group 4333">
                  <a:extLst>
                    <a:ext uri="{FF2B5EF4-FFF2-40B4-BE49-F238E27FC236}">
                      <a16:creationId xmlns:a16="http://schemas.microsoft.com/office/drawing/2014/main" id="{2EBA7096-955D-8CBB-F39F-16E088490801}"/>
                    </a:ext>
                  </a:extLst>
                </p:cNvPr>
                <p:cNvGrpSpPr/>
                <p:nvPr/>
              </p:nvGrpSpPr>
              <p:grpSpPr>
                <a:xfrm>
                  <a:off x="2577239" y="7315587"/>
                  <a:ext cx="59573" cy="100761"/>
                  <a:chOff x="2577239" y="7315587"/>
                  <a:chExt cx="59573" cy="100761"/>
                </a:xfrm>
              </p:grpSpPr>
              <p:sp>
                <p:nvSpPr>
                  <p:cNvPr id="4350" name="Oval 4349">
                    <a:extLst>
                      <a:ext uri="{FF2B5EF4-FFF2-40B4-BE49-F238E27FC236}">
                        <a16:creationId xmlns:a16="http://schemas.microsoft.com/office/drawing/2014/main" id="{A20E50D4-6211-8E5C-7AE8-698ED35675E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351" name="Group 4350">
                    <a:extLst>
                      <a:ext uri="{FF2B5EF4-FFF2-40B4-BE49-F238E27FC236}">
                        <a16:creationId xmlns:a16="http://schemas.microsoft.com/office/drawing/2014/main" id="{E1EAED3B-262C-4A1C-37AB-9624E9934FC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352" name="Straight Connector 4351">
                      <a:extLst>
                        <a:ext uri="{FF2B5EF4-FFF2-40B4-BE49-F238E27FC236}">
                          <a16:creationId xmlns:a16="http://schemas.microsoft.com/office/drawing/2014/main" id="{2BD4152A-2D9A-19CF-EDE6-9965DA87433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53" name="Straight Connector 4352">
                      <a:extLst>
                        <a:ext uri="{FF2B5EF4-FFF2-40B4-BE49-F238E27FC236}">
                          <a16:creationId xmlns:a16="http://schemas.microsoft.com/office/drawing/2014/main" id="{4BE9073A-D338-A705-4C73-7B5F65EA40E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35" name="Group 4334">
                  <a:extLst>
                    <a:ext uri="{FF2B5EF4-FFF2-40B4-BE49-F238E27FC236}">
                      <a16:creationId xmlns:a16="http://schemas.microsoft.com/office/drawing/2014/main" id="{74FD08DC-DA22-9DFC-9B21-9AA860CA7470}"/>
                    </a:ext>
                  </a:extLst>
                </p:cNvPr>
                <p:cNvGrpSpPr/>
                <p:nvPr/>
              </p:nvGrpSpPr>
              <p:grpSpPr>
                <a:xfrm>
                  <a:off x="2650264" y="7315587"/>
                  <a:ext cx="59573" cy="100761"/>
                  <a:chOff x="2735989" y="7315587"/>
                  <a:chExt cx="59573" cy="100761"/>
                </a:xfrm>
              </p:grpSpPr>
              <p:grpSp>
                <p:nvGrpSpPr>
                  <p:cNvPr id="4346" name="Group 4345">
                    <a:extLst>
                      <a:ext uri="{FF2B5EF4-FFF2-40B4-BE49-F238E27FC236}">
                        <a16:creationId xmlns:a16="http://schemas.microsoft.com/office/drawing/2014/main" id="{87F40358-B332-BE4C-4218-42B6A0AF2AA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348" name="Straight Connector 4347">
                      <a:extLst>
                        <a:ext uri="{FF2B5EF4-FFF2-40B4-BE49-F238E27FC236}">
                          <a16:creationId xmlns:a16="http://schemas.microsoft.com/office/drawing/2014/main" id="{979E3E4B-E491-A44E-78C5-8D211841DB8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49" name="Straight Connector 4348">
                      <a:extLst>
                        <a:ext uri="{FF2B5EF4-FFF2-40B4-BE49-F238E27FC236}">
                          <a16:creationId xmlns:a16="http://schemas.microsoft.com/office/drawing/2014/main" id="{7C7EA813-C9E5-4E97-3988-76B327D73A1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47" name="Oval 4346">
                    <a:extLst>
                      <a:ext uri="{FF2B5EF4-FFF2-40B4-BE49-F238E27FC236}">
                        <a16:creationId xmlns:a16="http://schemas.microsoft.com/office/drawing/2014/main" id="{F89770FD-B4ED-19B1-BF33-384484AB5FF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4336" name="Group 4335">
                  <a:extLst>
                    <a:ext uri="{FF2B5EF4-FFF2-40B4-BE49-F238E27FC236}">
                      <a16:creationId xmlns:a16="http://schemas.microsoft.com/office/drawing/2014/main" id="{2F835ACE-2521-CD4D-4BB1-7EF832F2D2A1}"/>
                    </a:ext>
                  </a:extLst>
                </p:cNvPr>
                <p:cNvGrpSpPr/>
                <p:nvPr/>
              </p:nvGrpSpPr>
              <p:grpSpPr>
                <a:xfrm rot="10800000">
                  <a:off x="2577239" y="7420362"/>
                  <a:ext cx="59573" cy="100761"/>
                  <a:chOff x="2577239" y="7315587"/>
                  <a:chExt cx="59573" cy="100761"/>
                </a:xfrm>
              </p:grpSpPr>
              <p:sp>
                <p:nvSpPr>
                  <p:cNvPr id="4342" name="Oval 4341">
                    <a:extLst>
                      <a:ext uri="{FF2B5EF4-FFF2-40B4-BE49-F238E27FC236}">
                        <a16:creationId xmlns:a16="http://schemas.microsoft.com/office/drawing/2014/main" id="{88C532A0-EBCF-518B-BD4E-3F4887D7B3C4}"/>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343" name="Group 4342">
                    <a:extLst>
                      <a:ext uri="{FF2B5EF4-FFF2-40B4-BE49-F238E27FC236}">
                        <a16:creationId xmlns:a16="http://schemas.microsoft.com/office/drawing/2014/main" id="{43A0DDFE-F1A1-C5A3-53ED-C99E8EB3E1A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344" name="Straight Connector 4343">
                      <a:extLst>
                        <a:ext uri="{FF2B5EF4-FFF2-40B4-BE49-F238E27FC236}">
                          <a16:creationId xmlns:a16="http://schemas.microsoft.com/office/drawing/2014/main" id="{939F52AD-74CB-56C8-013C-3CFFF681B6B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45" name="Straight Connector 4344">
                      <a:extLst>
                        <a:ext uri="{FF2B5EF4-FFF2-40B4-BE49-F238E27FC236}">
                          <a16:creationId xmlns:a16="http://schemas.microsoft.com/office/drawing/2014/main" id="{FCCDB3B3-3378-BCF1-881F-AB0E96D9726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37" name="Group 4336">
                  <a:extLst>
                    <a:ext uri="{FF2B5EF4-FFF2-40B4-BE49-F238E27FC236}">
                      <a16:creationId xmlns:a16="http://schemas.microsoft.com/office/drawing/2014/main" id="{96069164-D27D-1686-9F8E-06F4992E127E}"/>
                    </a:ext>
                  </a:extLst>
                </p:cNvPr>
                <p:cNvGrpSpPr/>
                <p:nvPr/>
              </p:nvGrpSpPr>
              <p:grpSpPr>
                <a:xfrm rot="10800000">
                  <a:off x="2650264" y="7420362"/>
                  <a:ext cx="59573" cy="100761"/>
                  <a:chOff x="2735989" y="7315587"/>
                  <a:chExt cx="59573" cy="100761"/>
                </a:xfrm>
              </p:grpSpPr>
              <p:grpSp>
                <p:nvGrpSpPr>
                  <p:cNvPr id="4338" name="Group 4337">
                    <a:extLst>
                      <a:ext uri="{FF2B5EF4-FFF2-40B4-BE49-F238E27FC236}">
                        <a16:creationId xmlns:a16="http://schemas.microsoft.com/office/drawing/2014/main" id="{1150ACBC-08FF-7B85-BB79-18A4D04B3AE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340" name="Straight Connector 4339">
                      <a:extLst>
                        <a:ext uri="{FF2B5EF4-FFF2-40B4-BE49-F238E27FC236}">
                          <a16:creationId xmlns:a16="http://schemas.microsoft.com/office/drawing/2014/main" id="{1E87BB30-5ACF-1AB9-2391-896186272AD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41" name="Straight Connector 4340">
                      <a:extLst>
                        <a:ext uri="{FF2B5EF4-FFF2-40B4-BE49-F238E27FC236}">
                          <a16:creationId xmlns:a16="http://schemas.microsoft.com/office/drawing/2014/main" id="{E7E81CC3-87CB-7253-9AEC-B890A398F60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39" name="Oval 4338">
                    <a:extLst>
                      <a:ext uri="{FF2B5EF4-FFF2-40B4-BE49-F238E27FC236}">
                        <a16:creationId xmlns:a16="http://schemas.microsoft.com/office/drawing/2014/main" id="{D15B6C85-7190-C721-5242-F857CC6F25F2}"/>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4187" name="Group 4186">
                <a:extLst>
                  <a:ext uri="{FF2B5EF4-FFF2-40B4-BE49-F238E27FC236}">
                    <a16:creationId xmlns:a16="http://schemas.microsoft.com/office/drawing/2014/main" id="{DE40638B-23F4-446B-8D92-2CC57E697D74}"/>
                  </a:ext>
                </a:extLst>
              </p:cNvPr>
              <p:cNvGrpSpPr/>
              <p:nvPr/>
            </p:nvGrpSpPr>
            <p:grpSpPr>
              <a:xfrm>
                <a:off x="7061844" y="2306848"/>
                <a:ext cx="132598" cy="205536"/>
                <a:chOff x="2577239" y="7315587"/>
                <a:chExt cx="132598" cy="205536"/>
              </a:xfrm>
            </p:grpSpPr>
            <p:grpSp>
              <p:nvGrpSpPr>
                <p:cNvPr id="4314" name="Group 4313">
                  <a:extLst>
                    <a:ext uri="{FF2B5EF4-FFF2-40B4-BE49-F238E27FC236}">
                      <a16:creationId xmlns:a16="http://schemas.microsoft.com/office/drawing/2014/main" id="{7C3D4CDE-D8DA-CE37-8152-7069A13EB4A9}"/>
                    </a:ext>
                  </a:extLst>
                </p:cNvPr>
                <p:cNvGrpSpPr/>
                <p:nvPr/>
              </p:nvGrpSpPr>
              <p:grpSpPr>
                <a:xfrm>
                  <a:off x="2577239" y="7315587"/>
                  <a:ext cx="59573" cy="100761"/>
                  <a:chOff x="2577239" y="7315587"/>
                  <a:chExt cx="59573" cy="100761"/>
                </a:xfrm>
              </p:grpSpPr>
              <p:sp>
                <p:nvSpPr>
                  <p:cNvPr id="4330" name="Oval 4329">
                    <a:extLst>
                      <a:ext uri="{FF2B5EF4-FFF2-40B4-BE49-F238E27FC236}">
                        <a16:creationId xmlns:a16="http://schemas.microsoft.com/office/drawing/2014/main" id="{598C3B60-E737-F60D-A1FD-9C30F1C5C787}"/>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331" name="Group 4330">
                    <a:extLst>
                      <a:ext uri="{FF2B5EF4-FFF2-40B4-BE49-F238E27FC236}">
                        <a16:creationId xmlns:a16="http://schemas.microsoft.com/office/drawing/2014/main" id="{9E9E3833-5500-ADFA-999C-1CCED401CAD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332" name="Straight Connector 4331">
                      <a:extLst>
                        <a:ext uri="{FF2B5EF4-FFF2-40B4-BE49-F238E27FC236}">
                          <a16:creationId xmlns:a16="http://schemas.microsoft.com/office/drawing/2014/main" id="{790A3608-5D8A-3581-32C8-933E28246DA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33" name="Straight Connector 4332">
                      <a:extLst>
                        <a:ext uri="{FF2B5EF4-FFF2-40B4-BE49-F238E27FC236}">
                          <a16:creationId xmlns:a16="http://schemas.microsoft.com/office/drawing/2014/main" id="{84261AFC-276A-6351-AD2B-F3B7B56EDBE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15" name="Group 4314">
                  <a:extLst>
                    <a:ext uri="{FF2B5EF4-FFF2-40B4-BE49-F238E27FC236}">
                      <a16:creationId xmlns:a16="http://schemas.microsoft.com/office/drawing/2014/main" id="{E475E55D-48F7-0A73-B983-3F5A7F6DB81B}"/>
                    </a:ext>
                  </a:extLst>
                </p:cNvPr>
                <p:cNvGrpSpPr/>
                <p:nvPr/>
              </p:nvGrpSpPr>
              <p:grpSpPr>
                <a:xfrm>
                  <a:off x="2650264" y="7315587"/>
                  <a:ext cx="59573" cy="100761"/>
                  <a:chOff x="2735989" y="7315587"/>
                  <a:chExt cx="59573" cy="100761"/>
                </a:xfrm>
              </p:grpSpPr>
              <p:grpSp>
                <p:nvGrpSpPr>
                  <p:cNvPr id="4326" name="Group 4325">
                    <a:extLst>
                      <a:ext uri="{FF2B5EF4-FFF2-40B4-BE49-F238E27FC236}">
                        <a16:creationId xmlns:a16="http://schemas.microsoft.com/office/drawing/2014/main" id="{EC54FD83-C404-752A-E812-6541F746644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328" name="Straight Connector 4327">
                      <a:extLst>
                        <a:ext uri="{FF2B5EF4-FFF2-40B4-BE49-F238E27FC236}">
                          <a16:creationId xmlns:a16="http://schemas.microsoft.com/office/drawing/2014/main" id="{D1BAB815-5F09-C2A8-C07A-A303A48F50D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29" name="Straight Connector 4328">
                      <a:extLst>
                        <a:ext uri="{FF2B5EF4-FFF2-40B4-BE49-F238E27FC236}">
                          <a16:creationId xmlns:a16="http://schemas.microsoft.com/office/drawing/2014/main" id="{C81DAE4C-38CA-6FFA-1BE6-66B75D17D88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27" name="Oval 4326">
                    <a:extLst>
                      <a:ext uri="{FF2B5EF4-FFF2-40B4-BE49-F238E27FC236}">
                        <a16:creationId xmlns:a16="http://schemas.microsoft.com/office/drawing/2014/main" id="{22183F41-E706-845F-E677-AD013BB5D52A}"/>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4316" name="Group 4315">
                  <a:extLst>
                    <a:ext uri="{FF2B5EF4-FFF2-40B4-BE49-F238E27FC236}">
                      <a16:creationId xmlns:a16="http://schemas.microsoft.com/office/drawing/2014/main" id="{010DA022-561F-237E-1D08-182ABB50DB6C}"/>
                    </a:ext>
                  </a:extLst>
                </p:cNvPr>
                <p:cNvGrpSpPr/>
                <p:nvPr/>
              </p:nvGrpSpPr>
              <p:grpSpPr>
                <a:xfrm rot="10800000">
                  <a:off x="2577239" y="7420362"/>
                  <a:ext cx="59573" cy="100761"/>
                  <a:chOff x="2577239" y="7315587"/>
                  <a:chExt cx="59573" cy="100761"/>
                </a:xfrm>
              </p:grpSpPr>
              <p:sp>
                <p:nvSpPr>
                  <p:cNvPr id="4322" name="Oval 4321">
                    <a:extLst>
                      <a:ext uri="{FF2B5EF4-FFF2-40B4-BE49-F238E27FC236}">
                        <a16:creationId xmlns:a16="http://schemas.microsoft.com/office/drawing/2014/main" id="{E264917B-1D48-3890-6680-3A851C0EE75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4323" name="Group 4322">
                    <a:extLst>
                      <a:ext uri="{FF2B5EF4-FFF2-40B4-BE49-F238E27FC236}">
                        <a16:creationId xmlns:a16="http://schemas.microsoft.com/office/drawing/2014/main" id="{60875867-4004-78C8-3BE4-61B9B977640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4324" name="Straight Connector 4323">
                      <a:extLst>
                        <a:ext uri="{FF2B5EF4-FFF2-40B4-BE49-F238E27FC236}">
                          <a16:creationId xmlns:a16="http://schemas.microsoft.com/office/drawing/2014/main" id="{CC7DC0ED-5697-EF2F-C74B-85728AA1480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25" name="Straight Connector 4324">
                      <a:extLst>
                        <a:ext uri="{FF2B5EF4-FFF2-40B4-BE49-F238E27FC236}">
                          <a16:creationId xmlns:a16="http://schemas.microsoft.com/office/drawing/2014/main" id="{78119DB1-B5B2-D88E-9A56-0857498007E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4317" name="Group 4316">
                  <a:extLst>
                    <a:ext uri="{FF2B5EF4-FFF2-40B4-BE49-F238E27FC236}">
                      <a16:creationId xmlns:a16="http://schemas.microsoft.com/office/drawing/2014/main" id="{6802FB4C-C9B5-C7A8-7979-DFD60FB86F61}"/>
                    </a:ext>
                  </a:extLst>
                </p:cNvPr>
                <p:cNvGrpSpPr/>
                <p:nvPr/>
              </p:nvGrpSpPr>
              <p:grpSpPr>
                <a:xfrm rot="10800000">
                  <a:off x="2650264" y="7420362"/>
                  <a:ext cx="59573" cy="100761"/>
                  <a:chOff x="2735989" y="7315587"/>
                  <a:chExt cx="59573" cy="100761"/>
                </a:xfrm>
              </p:grpSpPr>
              <p:grpSp>
                <p:nvGrpSpPr>
                  <p:cNvPr id="4318" name="Group 4317">
                    <a:extLst>
                      <a:ext uri="{FF2B5EF4-FFF2-40B4-BE49-F238E27FC236}">
                        <a16:creationId xmlns:a16="http://schemas.microsoft.com/office/drawing/2014/main" id="{3EDB0AC4-60E3-25D5-C5D1-21D101F4AF2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4320" name="Straight Connector 4319">
                      <a:extLst>
                        <a:ext uri="{FF2B5EF4-FFF2-40B4-BE49-F238E27FC236}">
                          <a16:creationId xmlns:a16="http://schemas.microsoft.com/office/drawing/2014/main" id="{3C7D3290-BC5A-B8C1-2DAD-E6036D7D7EF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21" name="Straight Connector 4320">
                      <a:extLst>
                        <a:ext uri="{FF2B5EF4-FFF2-40B4-BE49-F238E27FC236}">
                          <a16:creationId xmlns:a16="http://schemas.microsoft.com/office/drawing/2014/main" id="{6D0C4A64-4F5A-8634-F7CB-A1EB31A9A06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19" name="Oval 4318">
                    <a:extLst>
                      <a:ext uri="{FF2B5EF4-FFF2-40B4-BE49-F238E27FC236}">
                        <a16:creationId xmlns:a16="http://schemas.microsoft.com/office/drawing/2014/main" id="{ACC3F4C4-B474-B124-8C62-4C612601318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grpSp>
      <p:sp>
        <p:nvSpPr>
          <p:cNvPr id="2" name="Rectangle: Rounded Corners 1">
            <a:extLst>
              <a:ext uri="{FF2B5EF4-FFF2-40B4-BE49-F238E27FC236}">
                <a16:creationId xmlns:a16="http://schemas.microsoft.com/office/drawing/2014/main" id="{393DA0F6-3AFA-43B4-4646-D7B9A6101C43}"/>
              </a:ext>
            </a:extLst>
          </p:cNvPr>
          <p:cNvSpPr/>
          <p:nvPr/>
        </p:nvSpPr>
        <p:spPr bwMode="auto">
          <a:xfrm>
            <a:off x="1805851" y="5318923"/>
            <a:ext cx="3542228" cy="878301"/>
          </a:xfrm>
          <a:prstGeom prst="roundRect">
            <a:avLst>
              <a:gd name="adj" fmla="val 0"/>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600" dirty="0">
                <a:solidFill>
                  <a:schemeClr val="bg1"/>
                </a:solidFill>
                <a:latin typeface="Calibri" panose="020F0502020204030204" pitchFamily="34" charset="0"/>
              </a:rPr>
              <a:t>Cell division, proliferation, differentiation, angiogenesis, and tumor progression</a:t>
            </a:r>
          </a:p>
        </p:txBody>
      </p:sp>
    </p:spTree>
    <p:extLst>
      <p:ext uri="{BB962C8B-B14F-4D97-AF65-F5344CB8AC3E}">
        <p14:creationId xmlns:p14="http://schemas.microsoft.com/office/powerpoint/2010/main" val="3466560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CA4343-673C-01E9-F6FB-7421C9777993}"/>
              </a:ext>
            </a:extLst>
          </p:cNvPr>
          <p:cNvSpPr>
            <a:spLocks noGrp="1"/>
          </p:cNvSpPr>
          <p:nvPr>
            <p:ph type="title"/>
          </p:nvPr>
        </p:nvSpPr>
        <p:spPr/>
        <p:txBody>
          <a:bodyPr/>
          <a:lstStyle/>
          <a:p>
            <a:r>
              <a:rPr lang="en-US" dirty="0"/>
              <a:t>HER3 and </a:t>
            </a:r>
            <a:r>
              <a:rPr lang="en-US" dirty="0" err="1"/>
              <a:t>Neuregulins</a:t>
            </a:r>
            <a:endParaRPr lang="en-US" dirty="0"/>
          </a:p>
        </p:txBody>
      </p:sp>
      <p:sp>
        <p:nvSpPr>
          <p:cNvPr id="6" name="Content Placeholder 5">
            <a:extLst>
              <a:ext uri="{FF2B5EF4-FFF2-40B4-BE49-F238E27FC236}">
                <a16:creationId xmlns:a16="http://schemas.microsoft.com/office/drawing/2014/main" id="{7A353629-76FC-0428-8D27-9FDE4842149E}"/>
              </a:ext>
            </a:extLst>
          </p:cNvPr>
          <p:cNvSpPr>
            <a:spLocks noGrp="1"/>
          </p:cNvSpPr>
          <p:nvPr>
            <p:ph idx="1"/>
          </p:nvPr>
        </p:nvSpPr>
        <p:spPr>
          <a:xfrm>
            <a:off x="604676" y="1513047"/>
            <a:ext cx="6720063" cy="4650686"/>
          </a:xfrm>
        </p:spPr>
        <p:txBody>
          <a:bodyPr/>
          <a:lstStyle/>
          <a:p>
            <a:pPr>
              <a:spcAft>
                <a:spcPts val="200"/>
              </a:spcAft>
            </a:pPr>
            <a:r>
              <a:rPr lang="en-US" sz="2000" dirty="0" err="1"/>
              <a:t>Neuregulins</a:t>
            </a:r>
            <a:r>
              <a:rPr lang="en-US" sz="2000" dirty="0"/>
              <a:t> 1 and 2 are the primary activating ligands for HER3, promoting heterodimerization with HER2 or EGFR and leading to oncogenic signaling</a:t>
            </a:r>
          </a:p>
          <a:p>
            <a:pPr>
              <a:spcAft>
                <a:spcPts val="200"/>
              </a:spcAft>
            </a:pPr>
            <a:r>
              <a:rPr lang="en-US" sz="2000" i="1" dirty="0"/>
              <a:t>NRG1</a:t>
            </a:r>
            <a:r>
              <a:rPr lang="en-US" sz="2000" dirty="0"/>
              <a:t> gene fusions result in aberrant expression of the NRG1 ligand on the cell surface, leading to pathologic activation of downstream signaling</a:t>
            </a:r>
          </a:p>
          <a:p>
            <a:pPr>
              <a:spcAft>
                <a:spcPts val="200"/>
              </a:spcAft>
            </a:pPr>
            <a:r>
              <a:rPr lang="en-US" sz="2000" i="1" dirty="0"/>
              <a:t>NRG1</a:t>
            </a:r>
            <a:r>
              <a:rPr lang="en-US" sz="2000" dirty="0"/>
              <a:t> fusions are rare, but found in multiple solid tumors:</a:t>
            </a:r>
          </a:p>
          <a:p>
            <a:pPr lvl="1">
              <a:spcAft>
                <a:spcPts val="200"/>
              </a:spcAft>
            </a:pPr>
            <a:r>
              <a:rPr lang="en-US" sz="1800" dirty="0"/>
              <a:t>Colorectal cancer</a:t>
            </a:r>
          </a:p>
          <a:p>
            <a:pPr lvl="1">
              <a:spcAft>
                <a:spcPts val="200"/>
              </a:spcAft>
            </a:pPr>
            <a:r>
              <a:rPr lang="en-US" sz="1800" dirty="0"/>
              <a:t>Pancreatic ductal adenocarcinoma</a:t>
            </a:r>
          </a:p>
          <a:p>
            <a:pPr lvl="1">
              <a:spcAft>
                <a:spcPts val="200"/>
              </a:spcAft>
            </a:pPr>
            <a:r>
              <a:rPr lang="en-US" sz="1800" dirty="0"/>
              <a:t>Lung adenocarcinoma</a:t>
            </a:r>
          </a:p>
          <a:p>
            <a:pPr lvl="1">
              <a:spcAft>
                <a:spcPts val="200"/>
              </a:spcAft>
            </a:pPr>
            <a:r>
              <a:rPr lang="en-US" sz="1800" dirty="0"/>
              <a:t>Cholangiocarcinoma</a:t>
            </a:r>
          </a:p>
          <a:p>
            <a:pPr lvl="1">
              <a:spcAft>
                <a:spcPts val="200"/>
              </a:spcAft>
            </a:pPr>
            <a:r>
              <a:rPr lang="en-US" sz="1800" dirty="0"/>
              <a:t>Ovarian cancer</a:t>
            </a:r>
          </a:p>
          <a:p>
            <a:pPr lvl="1">
              <a:spcAft>
                <a:spcPts val="200"/>
              </a:spcAft>
            </a:pPr>
            <a:r>
              <a:rPr lang="en-US" sz="1800" dirty="0"/>
              <a:t>Sarcoma</a:t>
            </a:r>
          </a:p>
        </p:txBody>
      </p:sp>
      <p:sp>
        <p:nvSpPr>
          <p:cNvPr id="8" name="Rectangle 7">
            <a:extLst>
              <a:ext uri="{FF2B5EF4-FFF2-40B4-BE49-F238E27FC236}">
                <a16:creationId xmlns:a16="http://schemas.microsoft.com/office/drawing/2014/main" id="{047F8BF7-03AE-0CCA-4176-D7D1042DE706}"/>
              </a:ext>
            </a:extLst>
          </p:cNvPr>
          <p:cNvSpPr/>
          <p:nvPr/>
        </p:nvSpPr>
        <p:spPr bwMode="auto">
          <a:xfrm>
            <a:off x="6217744" y="5770862"/>
            <a:ext cx="4772714" cy="324368"/>
          </a:xfrm>
          <a:prstGeom prst="rect">
            <a:avLst/>
          </a:prstGeom>
          <a:solidFill>
            <a:schemeClr val="bg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transcription, ↑ protein synthesis, ↑ proliferation</a:t>
            </a:r>
          </a:p>
        </p:txBody>
      </p:sp>
      <p:grpSp>
        <p:nvGrpSpPr>
          <p:cNvPr id="47" name="Group 46">
            <a:extLst>
              <a:ext uri="{FF2B5EF4-FFF2-40B4-BE49-F238E27FC236}">
                <a16:creationId xmlns:a16="http://schemas.microsoft.com/office/drawing/2014/main" id="{269CECFE-396A-F092-3E1B-9BE9FA156E72}"/>
              </a:ext>
            </a:extLst>
          </p:cNvPr>
          <p:cNvGrpSpPr/>
          <p:nvPr/>
        </p:nvGrpSpPr>
        <p:grpSpPr>
          <a:xfrm rot="150951">
            <a:off x="11339946" y="2501208"/>
            <a:ext cx="27253" cy="92397"/>
            <a:chOff x="2018143" y="2815794"/>
            <a:chExt cx="21432" cy="72662"/>
          </a:xfrm>
          <a:solidFill>
            <a:schemeClr val="bg2">
              <a:lumMod val="50000"/>
              <a:alpha val="64000"/>
            </a:schemeClr>
          </a:solidFill>
          <a:effectLst/>
        </p:grpSpPr>
        <p:cxnSp>
          <p:nvCxnSpPr>
            <p:cNvPr id="528" name="Straight Connector 527">
              <a:extLst>
                <a:ext uri="{FF2B5EF4-FFF2-40B4-BE49-F238E27FC236}">
                  <a16:creationId xmlns:a16="http://schemas.microsoft.com/office/drawing/2014/main" id="{5AB8F763-4533-E9F4-97D0-83145EF08A8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4A845ECB-B7B0-6EED-2491-41754DC4199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 name="Oval 47">
            <a:extLst>
              <a:ext uri="{FF2B5EF4-FFF2-40B4-BE49-F238E27FC236}">
                <a16:creationId xmlns:a16="http://schemas.microsoft.com/office/drawing/2014/main" id="{04F0941D-D839-84B6-4C85-D39C13C12130}"/>
              </a:ext>
            </a:extLst>
          </p:cNvPr>
          <p:cNvSpPr/>
          <p:nvPr/>
        </p:nvSpPr>
        <p:spPr bwMode="auto">
          <a:xfrm rot="150951">
            <a:off x="11323372" y="2439380"/>
            <a:ext cx="72672" cy="72672"/>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9" name="Group 48">
            <a:extLst>
              <a:ext uri="{FF2B5EF4-FFF2-40B4-BE49-F238E27FC236}">
                <a16:creationId xmlns:a16="http://schemas.microsoft.com/office/drawing/2014/main" id="{61A91510-AD39-D8AE-9E78-83949081C36D}"/>
              </a:ext>
            </a:extLst>
          </p:cNvPr>
          <p:cNvGrpSpPr/>
          <p:nvPr/>
        </p:nvGrpSpPr>
        <p:grpSpPr>
          <a:xfrm rot="10950951">
            <a:off x="11341454" y="2602856"/>
            <a:ext cx="27253" cy="92397"/>
            <a:chOff x="2018143" y="2815794"/>
            <a:chExt cx="21432" cy="72662"/>
          </a:xfrm>
          <a:solidFill>
            <a:schemeClr val="bg2">
              <a:lumMod val="50000"/>
              <a:alpha val="64000"/>
            </a:schemeClr>
          </a:solidFill>
          <a:effectLst/>
        </p:grpSpPr>
        <p:cxnSp>
          <p:nvCxnSpPr>
            <p:cNvPr id="526" name="Straight Connector 525">
              <a:extLst>
                <a:ext uri="{FF2B5EF4-FFF2-40B4-BE49-F238E27FC236}">
                  <a16:creationId xmlns:a16="http://schemas.microsoft.com/office/drawing/2014/main" id="{09E7FA81-A3BC-BA6D-7561-45A39D65B0D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7CF70C04-84F3-C150-1173-03B8D75D0A2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 name="Oval 49">
            <a:extLst>
              <a:ext uri="{FF2B5EF4-FFF2-40B4-BE49-F238E27FC236}">
                <a16:creationId xmlns:a16="http://schemas.microsoft.com/office/drawing/2014/main" id="{037B0BC0-0C5F-F2B5-91B7-1E927447EF2E}"/>
              </a:ext>
            </a:extLst>
          </p:cNvPr>
          <p:cNvSpPr/>
          <p:nvPr/>
        </p:nvSpPr>
        <p:spPr bwMode="auto">
          <a:xfrm rot="10950951">
            <a:off x="11312606" y="2684410"/>
            <a:ext cx="72672" cy="72672"/>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1" name="Group 50">
            <a:extLst>
              <a:ext uri="{FF2B5EF4-FFF2-40B4-BE49-F238E27FC236}">
                <a16:creationId xmlns:a16="http://schemas.microsoft.com/office/drawing/2014/main" id="{6284E2A7-B3D5-0229-5614-E87C5160C2C7}"/>
              </a:ext>
            </a:extLst>
          </p:cNvPr>
          <p:cNvGrpSpPr/>
          <p:nvPr/>
        </p:nvGrpSpPr>
        <p:grpSpPr>
          <a:xfrm>
            <a:off x="8193577" y="2393106"/>
            <a:ext cx="3118774" cy="366765"/>
            <a:chOff x="4663398" y="2923252"/>
            <a:chExt cx="2914012" cy="342686"/>
          </a:xfrm>
        </p:grpSpPr>
        <p:grpSp>
          <p:nvGrpSpPr>
            <p:cNvPr id="228" name="Group 227">
              <a:extLst>
                <a:ext uri="{FF2B5EF4-FFF2-40B4-BE49-F238E27FC236}">
                  <a16:creationId xmlns:a16="http://schemas.microsoft.com/office/drawing/2014/main" id="{86FD45FC-2A5A-2893-29EB-F0FCE1CB8C5B}"/>
                </a:ext>
              </a:extLst>
            </p:cNvPr>
            <p:cNvGrpSpPr/>
            <p:nvPr/>
          </p:nvGrpSpPr>
          <p:grpSpPr>
            <a:xfrm rot="178960">
              <a:off x="7208010" y="3012485"/>
              <a:ext cx="25464" cy="86331"/>
              <a:chOff x="2018143" y="2815794"/>
              <a:chExt cx="21432" cy="72662"/>
            </a:xfrm>
            <a:solidFill>
              <a:schemeClr val="bg2">
                <a:lumMod val="50000"/>
                <a:alpha val="64000"/>
              </a:schemeClr>
            </a:solidFill>
            <a:effectLst/>
          </p:grpSpPr>
          <p:cxnSp>
            <p:nvCxnSpPr>
              <p:cNvPr id="524" name="Straight Connector 523">
                <a:extLst>
                  <a:ext uri="{FF2B5EF4-FFF2-40B4-BE49-F238E27FC236}">
                    <a16:creationId xmlns:a16="http://schemas.microsoft.com/office/drawing/2014/main" id="{34657072-F0CD-B7FB-1642-73FABF22C95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61514D4F-DEFE-5A87-4FFB-D585C29A293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29" name="Oval 228">
              <a:extLst>
                <a:ext uri="{FF2B5EF4-FFF2-40B4-BE49-F238E27FC236}">
                  <a16:creationId xmlns:a16="http://schemas.microsoft.com/office/drawing/2014/main" id="{192F84A1-F89C-AEF3-1413-73240105E8C6}"/>
                </a:ext>
              </a:extLst>
            </p:cNvPr>
            <p:cNvSpPr/>
            <p:nvPr/>
          </p:nvSpPr>
          <p:spPr bwMode="auto">
            <a:xfrm rot="178960">
              <a:off x="7193072" y="295476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30" name="Group 229">
              <a:extLst>
                <a:ext uri="{FF2B5EF4-FFF2-40B4-BE49-F238E27FC236}">
                  <a16:creationId xmlns:a16="http://schemas.microsoft.com/office/drawing/2014/main" id="{CC9EFBDA-3B65-7A0A-2647-494BE21490E0}"/>
                </a:ext>
              </a:extLst>
            </p:cNvPr>
            <p:cNvGrpSpPr/>
            <p:nvPr/>
          </p:nvGrpSpPr>
          <p:grpSpPr>
            <a:xfrm rot="10978960">
              <a:off x="7208647" y="3107466"/>
              <a:ext cx="25464" cy="86331"/>
              <a:chOff x="2018143" y="2815794"/>
              <a:chExt cx="21432" cy="72662"/>
            </a:xfrm>
            <a:solidFill>
              <a:schemeClr val="bg2">
                <a:lumMod val="50000"/>
                <a:alpha val="64000"/>
              </a:schemeClr>
            </a:solidFill>
            <a:effectLst/>
          </p:grpSpPr>
          <p:cxnSp>
            <p:nvCxnSpPr>
              <p:cNvPr id="522" name="Straight Connector 521">
                <a:extLst>
                  <a:ext uri="{FF2B5EF4-FFF2-40B4-BE49-F238E27FC236}">
                    <a16:creationId xmlns:a16="http://schemas.microsoft.com/office/drawing/2014/main" id="{B3C80EBB-EA8F-D3AE-5A8E-DFE320CDDBF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921412E9-6249-4F44-578F-EBDF96F0393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31" name="Oval 230">
              <a:extLst>
                <a:ext uri="{FF2B5EF4-FFF2-40B4-BE49-F238E27FC236}">
                  <a16:creationId xmlns:a16="http://schemas.microsoft.com/office/drawing/2014/main" id="{E268DAFB-3D53-C8B6-E9B1-9D3447638EC4}"/>
                </a:ext>
              </a:extLst>
            </p:cNvPr>
            <p:cNvSpPr/>
            <p:nvPr/>
          </p:nvSpPr>
          <p:spPr bwMode="auto">
            <a:xfrm rot="10978960">
              <a:off x="7181148" y="318361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32" name="Group 231">
              <a:extLst>
                <a:ext uri="{FF2B5EF4-FFF2-40B4-BE49-F238E27FC236}">
                  <a16:creationId xmlns:a16="http://schemas.microsoft.com/office/drawing/2014/main" id="{2428DEF5-1F54-58D8-C253-7173C8505E09}"/>
                </a:ext>
              </a:extLst>
            </p:cNvPr>
            <p:cNvGrpSpPr/>
            <p:nvPr/>
          </p:nvGrpSpPr>
          <p:grpSpPr>
            <a:xfrm rot="178960">
              <a:off x="7286178" y="3016558"/>
              <a:ext cx="25464" cy="86331"/>
              <a:chOff x="2018143" y="2815794"/>
              <a:chExt cx="21432" cy="72662"/>
            </a:xfrm>
            <a:solidFill>
              <a:schemeClr val="bg2">
                <a:lumMod val="50000"/>
                <a:alpha val="64000"/>
              </a:schemeClr>
            </a:solidFill>
            <a:effectLst/>
          </p:grpSpPr>
          <p:cxnSp>
            <p:nvCxnSpPr>
              <p:cNvPr id="520" name="Straight Connector 519">
                <a:extLst>
                  <a:ext uri="{FF2B5EF4-FFF2-40B4-BE49-F238E27FC236}">
                    <a16:creationId xmlns:a16="http://schemas.microsoft.com/office/drawing/2014/main" id="{6DA8629B-B325-2BD9-0159-5974E29DB73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34A52F26-ED86-8F22-F0E2-9A0D963949D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33" name="Oval 232">
              <a:extLst>
                <a:ext uri="{FF2B5EF4-FFF2-40B4-BE49-F238E27FC236}">
                  <a16:creationId xmlns:a16="http://schemas.microsoft.com/office/drawing/2014/main" id="{B9570798-EDC1-0324-2140-1D710DE54A10}"/>
                </a:ext>
              </a:extLst>
            </p:cNvPr>
            <p:cNvSpPr/>
            <p:nvPr/>
          </p:nvSpPr>
          <p:spPr bwMode="auto">
            <a:xfrm rot="178960">
              <a:off x="7271239" y="29588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34" name="Group 233">
              <a:extLst>
                <a:ext uri="{FF2B5EF4-FFF2-40B4-BE49-F238E27FC236}">
                  <a16:creationId xmlns:a16="http://schemas.microsoft.com/office/drawing/2014/main" id="{ED989F36-3DA2-6B92-0771-95C30CD9DE47}"/>
                </a:ext>
              </a:extLst>
            </p:cNvPr>
            <p:cNvGrpSpPr/>
            <p:nvPr/>
          </p:nvGrpSpPr>
          <p:grpSpPr>
            <a:xfrm rot="10978960">
              <a:off x="7286814" y="3111539"/>
              <a:ext cx="25464" cy="86331"/>
              <a:chOff x="2018143" y="2815794"/>
              <a:chExt cx="21432" cy="72662"/>
            </a:xfrm>
            <a:solidFill>
              <a:schemeClr val="bg2">
                <a:lumMod val="50000"/>
                <a:alpha val="64000"/>
              </a:schemeClr>
            </a:solidFill>
            <a:effectLst/>
          </p:grpSpPr>
          <p:cxnSp>
            <p:nvCxnSpPr>
              <p:cNvPr id="518" name="Straight Connector 517">
                <a:extLst>
                  <a:ext uri="{FF2B5EF4-FFF2-40B4-BE49-F238E27FC236}">
                    <a16:creationId xmlns:a16="http://schemas.microsoft.com/office/drawing/2014/main" id="{C9FBED93-A230-4FAF-D22D-2190D02B8E7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87978E5B-53CB-704E-71AD-A34AC316E7A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35" name="Oval 234">
              <a:extLst>
                <a:ext uri="{FF2B5EF4-FFF2-40B4-BE49-F238E27FC236}">
                  <a16:creationId xmlns:a16="http://schemas.microsoft.com/office/drawing/2014/main" id="{883E4565-FC8F-326E-28F1-8E3F35D52F6E}"/>
                </a:ext>
              </a:extLst>
            </p:cNvPr>
            <p:cNvSpPr/>
            <p:nvPr/>
          </p:nvSpPr>
          <p:spPr bwMode="auto">
            <a:xfrm rot="10978960">
              <a:off x="7259315" y="318769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36" name="Group 235">
              <a:extLst>
                <a:ext uri="{FF2B5EF4-FFF2-40B4-BE49-F238E27FC236}">
                  <a16:creationId xmlns:a16="http://schemas.microsoft.com/office/drawing/2014/main" id="{56DA6E04-3DB7-F2E6-FFFB-761699784B02}"/>
                </a:ext>
              </a:extLst>
            </p:cNvPr>
            <p:cNvGrpSpPr/>
            <p:nvPr/>
          </p:nvGrpSpPr>
          <p:grpSpPr>
            <a:xfrm rot="178960">
              <a:off x="7364346" y="3020631"/>
              <a:ext cx="25464" cy="86331"/>
              <a:chOff x="2018143" y="2815794"/>
              <a:chExt cx="21432" cy="72662"/>
            </a:xfrm>
            <a:solidFill>
              <a:schemeClr val="bg2">
                <a:lumMod val="50000"/>
                <a:alpha val="64000"/>
              </a:schemeClr>
            </a:solidFill>
            <a:effectLst/>
          </p:grpSpPr>
          <p:cxnSp>
            <p:nvCxnSpPr>
              <p:cNvPr id="516" name="Straight Connector 515">
                <a:extLst>
                  <a:ext uri="{FF2B5EF4-FFF2-40B4-BE49-F238E27FC236}">
                    <a16:creationId xmlns:a16="http://schemas.microsoft.com/office/drawing/2014/main" id="{18FD7B5C-6447-D0A2-A071-2D7271AA2A3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D32FD821-3914-85EC-1426-5AC2E80DD4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37" name="Oval 236">
              <a:extLst>
                <a:ext uri="{FF2B5EF4-FFF2-40B4-BE49-F238E27FC236}">
                  <a16:creationId xmlns:a16="http://schemas.microsoft.com/office/drawing/2014/main" id="{98A481B6-F8D7-76A2-DA85-DDB0658057DB}"/>
                </a:ext>
              </a:extLst>
            </p:cNvPr>
            <p:cNvSpPr/>
            <p:nvPr/>
          </p:nvSpPr>
          <p:spPr bwMode="auto">
            <a:xfrm rot="178960">
              <a:off x="7349408" y="29629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38" name="Group 237">
              <a:extLst>
                <a:ext uri="{FF2B5EF4-FFF2-40B4-BE49-F238E27FC236}">
                  <a16:creationId xmlns:a16="http://schemas.microsoft.com/office/drawing/2014/main" id="{B8A58B38-88FF-A9BF-73E4-7186E9E819D0}"/>
                </a:ext>
              </a:extLst>
            </p:cNvPr>
            <p:cNvGrpSpPr/>
            <p:nvPr/>
          </p:nvGrpSpPr>
          <p:grpSpPr>
            <a:xfrm rot="10978960">
              <a:off x="7364983" y="3115612"/>
              <a:ext cx="25464" cy="86331"/>
              <a:chOff x="2018143" y="2815794"/>
              <a:chExt cx="21432" cy="72662"/>
            </a:xfrm>
            <a:solidFill>
              <a:schemeClr val="bg2">
                <a:lumMod val="50000"/>
                <a:alpha val="64000"/>
              </a:schemeClr>
            </a:solidFill>
            <a:effectLst/>
          </p:grpSpPr>
          <p:cxnSp>
            <p:nvCxnSpPr>
              <p:cNvPr id="514" name="Straight Connector 513">
                <a:extLst>
                  <a:ext uri="{FF2B5EF4-FFF2-40B4-BE49-F238E27FC236}">
                    <a16:creationId xmlns:a16="http://schemas.microsoft.com/office/drawing/2014/main" id="{40DA5A09-AEBB-56AC-8C11-11FB4F12C2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F102C456-FDBF-B865-8DCD-62B1C6DF452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39" name="Oval 238">
              <a:extLst>
                <a:ext uri="{FF2B5EF4-FFF2-40B4-BE49-F238E27FC236}">
                  <a16:creationId xmlns:a16="http://schemas.microsoft.com/office/drawing/2014/main" id="{3F942192-D0D9-C8BD-51AE-FB2DAC689F91}"/>
                </a:ext>
              </a:extLst>
            </p:cNvPr>
            <p:cNvSpPr/>
            <p:nvPr/>
          </p:nvSpPr>
          <p:spPr bwMode="auto">
            <a:xfrm rot="10978960">
              <a:off x="7337484" y="31917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40" name="Group 239">
              <a:extLst>
                <a:ext uri="{FF2B5EF4-FFF2-40B4-BE49-F238E27FC236}">
                  <a16:creationId xmlns:a16="http://schemas.microsoft.com/office/drawing/2014/main" id="{6A2A15C7-8061-D240-5ABC-ED67BE6D2B4E}"/>
                </a:ext>
              </a:extLst>
            </p:cNvPr>
            <p:cNvGrpSpPr/>
            <p:nvPr/>
          </p:nvGrpSpPr>
          <p:grpSpPr>
            <a:xfrm rot="150951">
              <a:off x="7446670" y="3020211"/>
              <a:ext cx="25464" cy="86331"/>
              <a:chOff x="2018143" y="2815794"/>
              <a:chExt cx="21432" cy="72662"/>
            </a:xfrm>
            <a:solidFill>
              <a:schemeClr val="bg2">
                <a:lumMod val="50000"/>
                <a:alpha val="64000"/>
              </a:schemeClr>
            </a:solidFill>
            <a:effectLst/>
          </p:grpSpPr>
          <p:cxnSp>
            <p:nvCxnSpPr>
              <p:cNvPr id="512" name="Straight Connector 511">
                <a:extLst>
                  <a:ext uri="{FF2B5EF4-FFF2-40B4-BE49-F238E27FC236}">
                    <a16:creationId xmlns:a16="http://schemas.microsoft.com/office/drawing/2014/main" id="{BBA8814F-F002-9ECB-ABE8-27A47A7F119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AE5E1577-FA12-BADD-9C36-98C1C39A44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41" name="Oval 240">
              <a:extLst>
                <a:ext uri="{FF2B5EF4-FFF2-40B4-BE49-F238E27FC236}">
                  <a16:creationId xmlns:a16="http://schemas.microsoft.com/office/drawing/2014/main" id="{E17B1FD3-E715-2E71-ADEC-BAFC1F437306}"/>
                </a:ext>
              </a:extLst>
            </p:cNvPr>
            <p:cNvSpPr/>
            <p:nvPr/>
          </p:nvSpPr>
          <p:spPr bwMode="auto">
            <a:xfrm rot="150951">
              <a:off x="7431186" y="29624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42" name="Group 241">
              <a:extLst>
                <a:ext uri="{FF2B5EF4-FFF2-40B4-BE49-F238E27FC236}">
                  <a16:creationId xmlns:a16="http://schemas.microsoft.com/office/drawing/2014/main" id="{4FDF63A7-D4F2-D610-A9AF-236DD7A8165C}"/>
                </a:ext>
              </a:extLst>
            </p:cNvPr>
            <p:cNvGrpSpPr/>
            <p:nvPr/>
          </p:nvGrpSpPr>
          <p:grpSpPr>
            <a:xfrm rot="10950951">
              <a:off x="7448080" y="3115185"/>
              <a:ext cx="25464" cy="86331"/>
              <a:chOff x="2018143" y="2815794"/>
              <a:chExt cx="21432" cy="72662"/>
            </a:xfrm>
            <a:solidFill>
              <a:schemeClr val="bg2">
                <a:lumMod val="50000"/>
                <a:alpha val="64000"/>
              </a:schemeClr>
            </a:solidFill>
            <a:effectLst/>
          </p:grpSpPr>
          <p:cxnSp>
            <p:nvCxnSpPr>
              <p:cNvPr id="510" name="Straight Connector 509">
                <a:extLst>
                  <a:ext uri="{FF2B5EF4-FFF2-40B4-BE49-F238E27FC236}">
                    <a16:creationId xmlns:a16="http://schemas.microsoft.com/office/drawing/2014/main" id="{BA8CA9A0-9D0D-0DF3-6C20-ACBE384041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0F72AB76-F434-6402-71A5-3286AEFEF50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43" name="Oval 242">
              <a:extLst>
                <a:ext uri="{FF2B5EF4-FFF2-40B4-BE49-F238E27FC236}">
                  <a16:creationId xmlns:a16="http://schemas.microsoft.com/office/drawing/2014/main" id="{971461DD-6CF2-E47E-293B-248438DADA6B}"/>
                </a:ext>
              </a:extLst>
            </p:cNvPr>
            <p:cNvSpPr/>
            <p:nvPr/>
          </p:nvSpPr>
          <p:spPr bwMode="auto">
            <a:xfrm rot="10950951">
              <a:off x="7421127" y="319138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44" name="Group 243">
              <a:extLst>
                <a:ext uri="{FF2B5EF4-FFF2-40B4-BE49-F238E27FC236}">
                  <a16:creationId xmlns:a16="http://schemas.microsoft.com/office/drawing/2014/main" id="{024F4480-634F-7211-25A7-775D4245C9FD}"/>
                </a:ext>
              </a:extLst>
            </p:cNvPr>
            <p:cNvGrpSpPr/>
            <p:nvPr/>
          </p:nvGrpSpPr>
          <p:grpSpPr>
            <a:xfrm rot="150951">
              <a:off x="7524993" y="3020821"/>
              <a:ext cx="25464" cy="86331"/>
              <a:chOff x="2018143" y="2815794"/>
              <a:chExt cx="21432" cy="72662"/>
            </a:xfrm>
            <a:solidFill>
              <a:schemeClr val="bg2">
                <a:lumMod val="50000"/>
                <a:alpha val="64000"/>
              </a:schemeClr>
            </a:solidFill>
            <a:effectLst/>
          </p:grpSpPr>
          <p:cxnSp>
            <p:nvCxnSpPr>
              <p:cNvPr id="508" name="Straight Connector 507">
                <a:extLst>
                  <a:ext uri="{FF2B5EF4-FFF2-40B4-BE49-F238E27FC236}">
                    <a16:creationId xmlns:a16="http://schemas.microsoft.com/office/drawing/2014/main" id="{43A5066A-EC28-AD37-9145-8298697A9C8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470C7043-3FDB-6D2F-F13A-982B6C40328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45" name="Oval 244">
              <a:extLst>
                <a:ext uri="{FF2B5EF4-FFF2-40B4-BE49-F238E27FC236}">
                  <a16:creationId xmlns:a16="http://schemas.microsoft.com/office/drawing/2014/main" id="{FB794F15-1A90-C596-08B9-79344339643B}"/>
                </a:ext>
              </a:extLst>
            </p:cNvPr>
            <p:cNvSpPr/>
            <p:nvPr/>
          </p:nvSpPr>
          <p:spPr bwMode="auto">
            <a:xfrm rot="150951">
              <a:off x="7509509" y="29630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46" name="Group 245">
              <a:extLst>
                <a:ext uri="{FF2B5EF4-FFF2-40B4-BE49-F238E27FC236}">
                  <a16:creationId xmlns:a16="http://schemas.microsoft.com/office/drawing/2014/main" id="{44A76C5C-EF54-4B8A-15CF-8523D9BB3CA1}"/>
                </a:ext>
              </a:extLst>
            </p:cNvPr>
            <p:cNvGrpSpPr/>
            <p:nvPr/>
          </p:nvGrpSpPr>
          <p:grpSpPr>
            <a:xfrm rot="10950951">
              <a:off x="7526402" y="3115795"/>
              <a:ext cx="25464" cy="86331"/>
              <a:chOff x="2018143" y="2815794"/>
              <a:chExt cx="21432" cy="72662"/>
            </a:xfrm>
            <a:solidFill>
              <a:schemeClr val="bg2">
                <a:lumMod val="50000"/>
                <a:alpha val="64000"/>
              </a:schemeClr>
            </a:solidFill>
            <a:effectLst/>
          </p:grpSpPr>
          <p:cxnSp>
            <p:nvCxnSpPr>
              <p:cNvPr id="506" name="Straight Connector 505">
                <a:extLst>
                  <a:ext uri="{FF2B5EF4-FFF2-40B4-BE49-F238E27FC236}">
                    <a16:creationId xmlns:a16="http://schemas.microsoft.com/office/drawing/2014/main" id="{40FB5251-C9CC-63F2-52E7-86A32598657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84EDD118-ADF5-160A-5B84-B0B2DAF15D5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47" name="Oval 246">
              <a:extLst>
                <a:ext uri="{FF2B5EF4-FFF2-40B4-BE49-F238E27FC236}">
                  <a16:creationId xmlns:a16="http://schemas.microsoft.com/office/drawing/2014/main" id="{CB656395-04FE-545C-90BD-490F16CB2AB1}"/>
                </a:ext>
              </a:extLst>
            </p:cNvPr>
            <p:cNvSpPr/>
            <p:nvPr/>
          </p:nvSpPr>
          <p:spPr bwMode="auto">
            <a:xfrm rot="10950951">
              <a:off x="7499450" y="319199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48" name="Group 247">
              <a:extLst>
                <a:ext uri="{FF2B5EF4-FFF2-40B4-BE49-F238E27FC236}">
                  <a16:creationId xmlns:a16="http://schemas.microsoft.com/office/drawing/2014/main" id="{E7B37AC3-392E-D75E-E562-16AB51B63824}"/>
                </a:ext>
              </a:extLst>
            </p:cNvPr>
            <p:cNvGrpSpPr/>
            <p:nvPr/>
          </p:nvGrpSpPr>
          <p:grpSpPr>
            <a:xfrm>
              <a:off x="6074812" y="2923252"/>
              <a:ext cx="1107845" cy="337152"/>
              <a:chOff x="6074812" y="2913117"/>
              <a:chExt cx="1107845" cy="337152"/>
            </a:xfrm>
          </p:grpSpPr>
          <p:grpSp>
            <p:nvGrpSpPr>
              <p:cNvPr id="394" name="Group 393">
                <a:extLst>
                  <a:ext uri="{FF2B5EF4-FFF2-40B4-BE49-F238E27FC236}">
                    <a16:creationId xmlns:a16="http://schemas.microsoft.com/office/drawing/2014/main" id="{24570027-6116-B0EE-16C2-C2285E670330}"/>
                  </a:ext>
                </a:extLst>
              </p:cNvPr>
              <p:cNvGrpSpPr/>
              <p:nvPr/>
            </p:nvGrpSpPr>
            <p:grpSpPr>
              <a:xfrm rot="178960">
                <a:off x="6191233" y="2970838"/>
                <a:ext cx="25464" cy="86331"/>
                <a:chOff x="2018143" y="2815794"/>
                <a:chExt cx="21432" cy="72662"/>
              </a:xfrm>
              <a:solidFill>
                <a:schemeClr val="bg2">
                  <a:lumMod val="50000"/>
                  <a:alpha val="64000"/>
                </a:schemeClr>
              </a:solidFill>
              <a:effectLst/>
            </p:grpSpPr>
            <p:cxnSp>
              <p:nvCxnSpPr>
                <p:cNvPr id="504" name="Straight Connector 503">
                  <a:extLst>
                    <a:ext uri="{FF2B5EF4-FFF2-40B4-BE49-F238E27FC236}">
                      <a16:creationId xmlns:a16="http://schemas.microsoft.com/office/drawing/2014/main" id="{8D25F07C-A073-421C-6B59-39EFCB082DD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2F618527-CE82-BB3D-F256-329CE63E735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5" name="Oval 394">
                <a:extLst>
                  <a:ext uri="{FF2B5EF4-FFF2-40B4-BE49-F238E27FC236}">
                    <a16:creationId xmlns:a16="http://schemas.microsoft.com/office/drawing/2014/main" id="{46DC9D15-AC76-99E0-C13A-B6C3B7782092}"/>
                  </a:ext>
                </a:extLst>
              </p:cNvPr>
              <p:cNvSpPr/>
              <p:nvPr/>
            </p:nvSpPr>
            <p:spPr bwMode="auto">
              <a:xfrm rot="178960">
                <a:off x="6176295" y="291311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96" name="Group 395">
                <a:extLst>
                  <a:ext uri="{FF2B5EF4-FFF2-40B4-BE49-F238E27FC236}">
                    <a16:creationId xmlns:a16="http://schemas.microsoft.com/office/drawing/2014/main" id="{CF1BE5AA-14B2-A8BE-EF2F-9863D10B9019}"/>
                  </a:ext>
                </a:extLst>
              </p:cNvPr>
              <p:cNvGrpSpPr/>
              <p:nvPr/>
            </p:nvGrpSpPr>
            <p:grpSpPr>
              <a:xfrm rot="10978960">
                <a:off x="6191870" y="3065819"/>
                <a:ext cx="25464" cy="86331"/>
                <a:chOff x="2018143" y="2815794"/>
                <a:chExt cx="21432" cy="72662"/>
              </a:xfrm>
              <a:solidFill>
                <a:schemeClr val="bg2">
                  <a:lumMod val="50000"/>
                  <a:alpha val="64000"/>
                </a:schemeClr>
              </a:solidFill>
              <a:effectLst/>
            </p:grpSpPr>
            <p:cxnSp>
              <p:nvCxnSpPr>
                <p:cNvPr id="502" name="Straight Connector 501">
                  <a:extLst>
                    <a:ext uri="{FF2B5EF4-FFF2-40B4-BE49-F238E27FC236}">
                      <a16:creationId xmlns:a16="http://schemas.microsoft.com/office/drawing/2014/main" id="{68FC33AD-E3BC-3D50-DD84-16DBA3754F9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F807B760-C934-69E9-A833-18FFDC36E83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7" name="Oval 396">
                <a:extLst>
                  <a:ext uri="{FF2B5EF4-FFF2-40B4-BE49-F238E27FC236}">
                    <a16:creationId xmlns:a16="http://schemas.microsoft.com/office/drawing/2014/main" id="{25FFF1D9-6C42-F0F5-B1A6-705292ABF5E5}"/>
                  </a:ext>
                </a:extLst>
              </p:cNvPr>
              <p:cNvSpPr/>
              <p:nvPr/>
            </p:nvSpPr>
            <p:spPr bwMode="auto">
              <a:xfrm rot="10978960">
                <a:off x="6164371" y="314197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98" name="Group 397">
                <a:extLst>
                  <a:ext uri="{FF2B5EF4-FFF2-40B4-BE49-F238E27FC236}">
                    <a16:creationId xmlns:a16="http://schemas.microsoft.com/office/drawing/2014/main" id="{5A75FAE1-076E-1EBB-1DCD-14285777F407}"/>
                  </a:ext>
                </a:extLst>
              </p:cNvPr>
              <p:cNvGrpSpPr/>
              <p:nvPr/>
            </p:nvGrpSpPr>
            <p:grpSpPr>
              <a:xfrm rot="178960">
                <a:off x="6269548" y="2972087"/>
                <a:ext cx="25464" cy="86331"/>
                <a:chOff x="2018143" y="2815794"/>
                <a:chExt cx="21432" cy="72662"/>
              </a:xfrm>
              <a:solidFill>
                <a:schemeClr val="bg2">
                  <a:lumMod val="50000"/>
                  <a:alpha val="64000"/>
                </a:schemeClr>
              </a:solidFill>
              <a:effectLst/>
            </p:grpSpPr>
            <p:cxnSp>
              <p:nvCxnSpPr>
                <p:cNvPr id="500" name="Straight Connector 499">
                  <a:extLst>
                    <a:ext uri="{FF2B5EF4-FFF2-40B4-BE49-F238E27FC236}">
                      <a16:creationId xmlns:a16="http://schemas.microsoft.com/office/drawing/2014/main" id="{A9834B6C-64E2-62B8-F27E-863713F3892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D9D6E5D9-E972-605C-8440-E8F2A06D1DF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9" name="Oval 398">
                <a:extLst>
                  <a:ext uri="{FF2B5EF4-FFF2-40B4-BE49-F238E27FC236}">
                    <a16:creationId xmlns:a16="http://schemas.microsoft.com/office/drawing/2014/main" id="{54F80682-3342-C4B5-0077-FA30CA542E37}"/>
                  </a:ext>
                </a:extLst>
              </p:cNvPr>
              <p:cNvSpPr/>
              <p:nvPr/>
            </p:nvSpPr>
            <p:spPr bwMode="auto">
              <a:xfrm rot="178960">
                <a:off x="6254610" y="291436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0" name="Group 399">
                <a:extLst>
                  <a:ext uri="{FF2B5EF4-FFF2-40B4-BE49-F238E27FC236}">
                    <a16:creationId xmlns:a16="http://schemas.microsoft.com/office/drawing/2014/main" id="{52E57E78-EA39-9390-DC36-BC2CE59D1538}"/>
                  </a:ext>
                </a:extLst>
              </p:cNvPr>
              <p:cNvGrpSpPr/>
              <p:nvPr/>
            </p:nvGrpSpPr>
            <p:grpSpPr>
              <a:xfrm rot="10978960">
                <a:off x="6270185" y="3067068"/>
                <a:ext cx="25464" cy="86331"/>
                <a:chOff x="2018143" y="2815794"/>
                <a:chExt cx="21432" cy="72662"/>
              </a:xfrm>
              <a:solidFill>
                <a:schemeClr val="bg2">
                  <a:lumMod val="50000"/>
                  <a:alpha val="64000"/>
                </a:schemeClr>
              </a:solidFill>
              <a:effectLst/>
            </p:grpSpPr>
            <p:cxnSp>
              <p:nvCxnSpPr>
                <p:cNvPr id="498" name="Straight Connector 497">
                  <a:extLst>
                    <a:ext uri="{FF2B5EF4-FFF2-40B4-BE49-F238E27FC236}">
                      <a16:creationId xmlns:a16="http://schemas.microsoft.com/office/drawing/2014/main" id="{50584197-3B86-9227-A4BE-B188167D7E2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705EACC3-A3EB-3554-9A77-C1682C15348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1" name="Oval 400">
                <a:extLst>
                  <a:ext uri="{FF2B5EF4-FFF2-40B4-BE49-F238E27FC236}">
                    <a16:creationId xmlns:a16="http://schemas.microsoft.com/office/drawing/2014/main" id="{B9B60585-E7C9-A185-2EFD-2B34F3C59ABB}"/>
                  </a:ext>
                </a:extLst>
              </p:cNvPr>
              <p:cNvSpPr/>
              <p:nvPr/>
            </p:nvSpPr>
            <p:spPr bwMode="auto">
              <a:xfrm rot="10978960">
                <a:off x="6242686" y="31432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2" name="Group 401">
                <a:extLst>
                  <a:ext uri="{FF2B5EF4-FFF2-40B4-BE49-F238E27FC236}">
                    <a16:creationId xmlns:a16="http://schemas.microsoft.com/office/drawing/2014/main" id="{1FD3B7FF-A011-0A39-750C-5740FA1F4C68}"/>
                  </a:ext>
                </a:extLst>
              </p:cNvPr>
              <p:cNvGrpSpPr/>
              <p:nvPr/>
            </p:nvGrpSpPr>
            <p:grpSpPr>
              <a:xfrm rot="178960">
                <a:off x="6347716" y="2976159"/>
                <a:ext cx="25464" cy="86331"/>
                <a:chOff x="2018143" y="2815794"/>
                <a:chExt cx="21432" cy="72662"/>
              </a:xfrm>
              <a:solidFill>
                <a:schemeClr val="bg2">
                  <a:lumMod val="50000"/>
                  <a:alpha val="64000"/>
                </a:schemeClr>
              </a:solidFill>
              <a:effectLst/>
            </p:grpSpPr>
            <p:cxnSp>
              <p:nvCxnSpPr>
                <p:cNvPr id="496" name="Straight Connector 495">
                  <a:extLst>
                    <a:ext uri="{FF2B5EF4-FFF2-40B4-BE49-F238E27FC236}">
                      <a16:creationId xmlns:a16="http://schemas.microsoft.com/office/drawing/2014/main" id="{064633D9-48AE-A338-8B03-9DEEF4EA53D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48533D91-D5CB-ACDA-FA26-E2A5655384D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3" name="Oval 402">
                <a:extLst>
                  <a:ext uri="{FF2B5EF4-FFF2-40B4-BE49-F238E27FC236}">
                    <a16:creationId xmlns:a16="http://schemas.microsoft.com/office/drawing/2014/main" id="{C8E569D9-9873-21A2-6245-D8BDAFC996AD}"/>
                  </a:ext>
                </a:extLst>
              </p:cNvPr>
              <p:cNvSpPr/>
              <p:nvPr/>
            </p:nvSpPr>
            <p:spPr bwMode="auto">
              <a:xfrm rot="178960">
                <a:off x="6332778" y="291843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4" name="Group 403">
                <a:extLst>
                  <a:ext uri="{FF2B5EF4-FFF2-40B4-BE49-F238E27FC236}">
                    <a16:creationId xmlns:a16="http://schemas.microsoft.com/office/drawing/2014/main" id="{94022E7A-4195-2050-4321-2067FAF4280E}"/>
                  </a:ext>
                </a:extLst>
              </p:cNvPr>
              <p:cNvGrpSpPr/>
              <p:nvPr/>
            </p:nvGrpSpPr>
            <p:grpSpPr>
              <a:xfrm rot="10978960">
                <a:off x="6348353" y="3071141"/>
                <a:ext cx="25464" cy="86331"/>
                <a:chOff x="2018143" y="2815794"/>
                <a:chExt cx="21432" cy="72662"/>
              </a:xfrm>
              <a:solidFill>
                <a:schemeClr val="bg2">
                  <a:lumMod val="50000"/>
                  <a:alpha val="64000"/>
                </a:schemeClr>
              </a:solidFill>
              <a:effectLst/>
            </p:grpSpPr>
            <p:cxnSp>
              <p:nvCxnSpPr>
                <p:cNvPr id="494" name="Straight Connector 493">
                  <a:extLst>
                    <a:ext uri="{FF2B5EF4-FFF2-40B4-BE49-F238E27FC236}">
                      <a16:creationId xmlns:a16="http://schemas.microsoft.com/office/drawing/2014/main" id="{00EEF9B0-B862-DCD1-B298-33A09FE03CC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1FD75A33-7A11-C364-5DEB-83FCCC0E339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5" name="Oval 404">
                <a:extLst>
                  <a:ext uri="{FF2B5EF4-FFF2-40B4-BE49-F238E27FC236}">
                    <a16:creationId xmlns:a16="http://schemas.microsoft.com/office/drawing/2014/main" id="{5F7CAA93-F0FA-AC97-0FB2-DC871327AB7A}"/>
                  </a:ext>
                </a:extLst>
              </p:cNvPr>
              <p:cNvSpPr/>
              <p:nvPr/>
            </p:nvSpPr>
            <p:spPr bwMode="auto">
              <a:xfrm rot="10978960">
                <a:off x="6320854" y="31472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6" name="Group 405">
                <a:extLst>
                  <a:ext uri="{FF2B5EF4-FFF2-40B4-BE49-F238E27FC236}">
                    <a16:creationId xmlns:a16="http://schemas.microsoft.com/office/drawing/2014/main" id="{7E5395F9-7910-A24A-33B5-80C07061579F}"/>
                  </a:ext>
                </a:extLst>
              </p:cNvPr>
              <p:cNvGrpSpPr/>
              <p:nvPr/>
            </p:nvGrpSpPr>
            <p:grpSpPr>
              <a:xfrm rot="178960">
                <a:off x="6425884" y="2980232"/>
                <a:ext cx="25464" cy="86331"/>
                <a:chOff x="2018143" y="2815794"/>
                <a:chExt cx="21432" cy="72662"/>
              </a:xfrm>
              <a:solidFill>
                <a:schemeClr val="bg2">
                  <a:lumMod val="50000"/>
                  <a:alpha val="64000"/>
                </a:schemeClr>
              </a:solidFill>
              <a:effectLst/>
            </p:grpSpPr>
            <p:cxnSp>
              <p:nvCxnSpPr>
                <p:cNvPr id="492" name="Straight Connector 491">
                  <a:extLst>
                    <a:ext uri="{FF2B5EF4-FFF2-40B4-BE49-F238E27FC236}">
                      <a16:creationId xmlns:a16="http://schemas.microsoft.com/office/drawing/2014/main" id="{D5D18532-C5D3-BB6E-84F6-A61BC3F45CB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33A40BE0-75A0-63D3-9D03-6C25608103A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7" name="Oval 406">
                <a:extLst>
                  <a:ext uri="{FF2B5EF4-FFF2-40B4-BE49-F238E27FC236}">
                    <a16:creationId xmlns:a16="http://schemas.microsoft.com/office/drawing/2014/main" id="{BA5BC6F9-5D43-D52D-DFBC-05FA8F6F4E06}"/>
                  </a:ext>
                </a:extLst>
              </p:cNvPr>
              <p:cNvSpPr/>
              <p:nvPr/>
            </p:nvSpPr>
            <p:spPr bwMode="auto">
              <a:xfrm rot="178960">
                <a:off x="6410946" y="292251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8" name="Group 407">
                <a:extLst>
                  <a:ext uri="{FF2B5EF4-FFF2-40B4-BE49-F238E27FC236}">
                    <a16:creationId xmlns:a16="http://schemas.microsoft.com/office/drawing/2014/main" id="{9FB1DE3E-E5A9-A396-36C1-99156987A168}"/>
                  </a:ext>
                </a:extLst>
              </p:cNvPr>
              <p:cNvGrpSpPr/>
              <p:nvPr/>
            </p:nvGrpSpPr>
            <p:grpSpPr>
              <a:xfrm rot="10978960">
                <a:off x="6426521" y="3075214"/>
                <a:ext cx="25464" cy="86331"/>
                <a:chOff x="2018143" y="2815794"/>
                <a:chExt cx="21432" cy="72662"/>
              </a:xfrm>
              <a:solidFill>
                <a:schemeClr val="bg2">
                  <a:lumMod val="50000"/>
                  <a:alpha val="64000"/>
                </a:schemeClr>
              </a:solidFill>
              <a:effectLst/>
            </p:grpSpPr>
            <p:cxnSp>
              <p:nvCxnSpPr>
                <p:cNvPr id="490" name="Straight Connector 489">
                  <a:extLst>
                    <a:ext uri="{FF2B5EF4-FFF2-40B4-BE49-F238E27FC236}">
                      <a16:creationId xmlns:a16="http://schemas.microsoft.com/office/drawing/2014/main" id="{655B014F-FF18-B8C3-703D-2421C2D1D91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E55BA721-CEF9-F77C-EB9E-E410CD934D4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9" name="Oval 408">
                <a:extLst>
                  <a:ext uri="{FF2B5EF4-FFF2-40B4-BE49-F238E27FC236}">
                    <a16:creationId xmlns:a16="http://schemas.microsoft.com/office/drawing/2014/main" id="{1AEBEC5C-801C-008B-1E29-1DDF2CFF0AC4}"/>
                  </a:ext>
                </a:extLst>
              </p:cNvPr>
              <p:cNvSpPr/>
              <p:nvPr/>
            </p:nvSpPr>
            <p:spPr bwMode="auto">
              <a:xfrm rot="10978960">
                <a:off x="6399022" y="31513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0" name="Group 409">
                <a:extLst>
                  <a:ext uri="{FF2B5EF4-FFF2-40B4-BE49-F238E27FC236}">
                    <a16:creationId xmlns:a16="http://schemas.microsoft.com/office/drawing/2014/main" id="{C348539F-D3DF-70B8-C521-62853397AFA4}"/>
                  </a:ext>
                </a:extLst>
              </p:cNvPr>
              <p:cNvGrpSpPr/>
              <p:nvPr/>
            </p:nvGrpSpPr>
            <p:grpSpPr>
              <a:xfrm rot="178960">
                <a:off x="6504054" y="2984303"/>
                <a:ext cx="25464" cy="86331"/>
                <a:chOff x="2018143" y="2815794"/>
                <a:chExt cx="21432" cy="72662"/>
              </a:xfrm>
              <a:solidFill>
                <a:schemeClr val="bg2">
                  <a:lumMod val="50000"/>
                  <a:alpha val="64000"/>
                </a:schemeClr>
              </a:solidFill>
              <a:effectLst/>
            </p:grpSpPr>
            <p:cxnSp>
              <p:nvCxnSpPr>
                <p:cNvPr id="488" name="Straight Connector 487">
                  <a:extLst>
                    <a:ext uri="{FF2B5EF4-FFF2-40B4-BE49-F238E27FC236}">
                      <a16:creationId xmlns:a16="http://schemas.microsoft.com/office/drawing/2014/main" id="{AE9F0EA1-4A33-6656-2ECF-FD17EAD1C46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70DF9D76-17A6-2BD4-FAAE-596F4C4230A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1" name="Oval 410">
                <a:extLst>
                  <a:ext uri="{FF2B5EF4-FFF2-40B4-BE49-F238E27FC236}">
                    <a16:creationId xmlns:a16="http://schemas.microsoft.com/office/drawing/2014/main" id="{5A0868F7-8B92-E61C-0320-87575479BAFC}"/>
                  </a:ext>
                </a:extLst>
              </p:cNvPr>
              <p:cNvSpPr/>
              <p:nvPr/>
            </p:nvSpPr>
            <p:spPr bwMode="auto">
              <a:xfrm rot="178960">
                <a:off x="6489116" y="292658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2" name="Group 411">
                <a:extLst>
                  <a:ext uri="{FF2B5EF4-FFF2-40B4-BE49-F238E27FC236}">
                    <a16:creationId xmlns:a16="http://schemas.microsoft.com/office/drawing/2014/main" id="{2AE6CA26-A568-41D8-7919-C38F680D5247}"/>
                  </a:ext>
                </a:extLst>
              </p:cNvPr>
              <p:cNvGrpSpPr/>
              <p:nvPr/>
            </p:nvGrpSpPr>
            <p:grpSpPr>
              <a:xfrm rot="10978960">
                <a:off x="6504691" y="3079284"/>
                <a:ext cx="25464" cy="86331"/>
                <a:chOff x="2018143" y="2815794"/>
                <a:chExt cx="21432" cy="72662"/>
              </a:xfrm>
              <a:solidFill>
                <a:schemeClr val="bg2">
                  <a:lumMod val="50000"/>
                  <a:alpha val="64000"/>
                </a:schemeClr>
              </a:solidFill>
              <a:effectLst/>
            </p:grpSpPr>
            <p:cxnSp>
              <p:nvCxnSpPr>
                <p:cNvPr id="486" name="Straight Connector 485">
                  <a:extLst>
                    <a:ext uri="{FF2B5EF4-FFF2-40B4-BE49-F238E27FC236}">
                      <a16:creationId xmlns:a16="http://schemas.microsoft.com/office/drawing/2014/main" id="{92ED48D1-56F1-2FDC-FA2C-A5885D8CC23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B3D9EE0E-2085-9340-39FF-20171AA0CD7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3" name="Oval 412">
                <a:extLst>
                  <a:ext uri="{FF2B5EF4-FFF2-40B4-BE49-F238E27FC236}">
                    <a16:creationId xmlns:a16="http://schemas.microsoft.com/office/drawing/2014/main" id="{88879EAD-1CF3-70A2-4FBA-787A6DE2493D}"/>
                  </a:ext>
                </a:extLst>
              </p:cNvPr>
              <p:cNvSpPr/>
              <p:nvPr/>
            </p:nvSpPr>
            <p:spPr bwMode="auto">
              <a:xfrm rot="10978960">
                <a:off x="6477192" y="315543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4" name="Group 413">
                <a:extLst>
                  <a:ext uri="{FF2B5EF4-FFF2-40B4-BE49-F238E27FC236}">
                    <a16:creationId xmlns:a16="http://schemas.microsoft.com/office/drawing/2014/main" id="{9649B105-56C6-5F96-A6FB-C7885C9C7805}"/>
                  </a:ext>
                </a:extLst>
              </p:cNvPr>
              <p:cNvGrpSpPr/>
              <p:nvPr/>
            </p:nvGrpSpPr>
            <p:grpSpPr>
              <a:xfrm rot="178960">
                <a:off x="6582369" y="2985552"/>
                <a:ext cx="25464" cy="86331"/>
                <a:chOff x="2018143" y="2815794"/>
                <a:chExt cx="21432" cy="72662"/>
              </a:xfrm>
              <a:solidFill>
                <a:schemeClr val="bg2">
                  <a:lumMod val="50000"/>
                  <a:alpha val="64000"/>
                </a:schemeClr>
              </a:solidFill>
              <a:effectLst/>
            </p:grpSpPr>
            <p:cxnSp>
              <p:nvCxnSpPr>
                <p:cNvPr id="484" name="Straight Connector 483">
                  <a:extLst>
                    <a:ext uri="{FF2B5EF4-FFF2-40B4-BE49-F238E27FC236}">
                      <a16:creationId xmlns:a16="http://schemas.microsoft.com/office/drawing/2014/main" id="{CC0359EA-8344-E73A-5295-2297CA25280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2879628F-E58B-09D5-70E5-DB9603828FF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5" name="Oval 414">
                <a:extLst>
                  <a:ext uri="{FF2B5EF4-FFF2-40B4-BE49-F238E27FC236}">
                    <a16:creationId xmlns:a16="http://schemas.microsoft.com/office/drawing/2014/main" id="{64109375-6DF9-3DF7-0008-6FB52B0FDA73}"/>
                  </a:ext>
                </a:extLst>
              </p:cNvPr>
              <p:cNvSpPr/>
              <p:nvPr/>
            </p:nvSpPr>
            <p:spPr bwMode="auto">
              <a:xfrm rot="178960">
                <a:off x="6567431" y="2927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6" name="Group 415">
                <a:extLst>
                  <a:ext uri="{FF2B5EF4-FFF2-40B4-BE49-F238E27FC236}">
                    <a16:creationId xmlns:a16="http://schemas.microsoft.com/office/drawing/2014/main" id="{1B51B99E-D8A3-EEEA-9F40-8BB42474E370}"/>
                  </a:ext>
                </a:extLst>
              </p:cNvPr>
              <p:cNvGrpSpPr/>
              <p:nvPr/>
            </p:nvGrpSpPr>
            <p:grpSpPr>
              <a:xfrm rot="10978960">
                <a:off x="6583006" y="3080533"/>
                <a:ext cx="25464" cy="86331"/>
                <a:chOff x="2018143" y="2815794"/>
                <a:chExt cx="21432" cy="72662"/>
              </a:xfrm>
              <a:solidFill>
                <a:schemeClr val="bg2">
                  <a:lumMod val="50000"/>
                  <a:alpha val="64000"/>
                </a:schemeClr>
              </a:solidFill>
              <a:effectLst/>
            </p:grpSpPr>
            <p:cxnSp>
              <p:nvCxnSpPr>
                <p:cNvPr id="482" name="Straight Connector 481">
                  <a:extLst>
                    <a:ext uri="{FF2B5EF4-FFF2-40B4-BE49-F238E27FC236}">
                      <a16:creationId xmlns:a16="http://schemas.microsoft.com/office/drawing/2014/main" id="{EC35B062-433E-7989-45B5-3D80CA67F4E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D073E3BA-0B59-2BCE-7DE6-A3BDDA87F67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7" name="Oval 416">
                <a:extLst>
                  <a:ext uri="{FF2B5EF4-FFF2-40B4-BE49-F238E27FC236}">
                    <a16:creationId xmlns:a16="http://schemas.microsoft.com/office/drawing/2014/main" id="{10DA7FF9-B274-34B5-AA79-DD94DEDA840C}"/>
                  </a:ext>
                </a:extLst>
              </p:cNvPr>
              <p:cNvSpPr/>
              <p:nvPr/>
            </p:nvSpPr>
            <p:spPr bwMode="auto">
              <a:xfrm rot="10978960">
                <a:off x="6555507" y="315668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8" name="Group 417">
                <a:extLst>
                  <a:ext uri="{FF2B5EF4-FFF2-40B4-BE49-F238E27FC236}">
                    <a16:creationId xmlns:a16="http://schemas.microsoft.com/office/drawing/2014/main" id="{49194EF8-77D5-DE53-490B-053F0727613A}"/>
                  </a:ext>
                </a:extLst>
              </p:cNvPr>
              <p:cNvGrpSpPr/>
              <p:nvPr/>
            </p:nvGrpSpPr>
            <p:grpSpPr>
              <a:xfrm rot="178960">
                <a:off x="6660537" y="2989624"/>
                <a:ext cx="25464" cy="86331"/>
                <a:chOff x="2018143" y="2815794"/>
                <a:chExt cx="21432" cy="72662"/>
              </a:xfrm>
              <a:solidFill>
                <a:schemeClr val="bg2">
                  <a:lumMod val="50000"/>
                  <a:alpha val="64000"/>
                </a:schemeClr>
              </a:solidFill>
              <a:effectLst/>
            </p:grpSpPr>
            <p:cxnSp>
              <p:nvCxnSpPr>
                <p:cNvPr id="480" name="Straight Connector 479">
                  <a:extLst>
                    <a:ext uri="{FF2B5EF4-FFF2-40B4-BE49-F238E27FC236}">
                      <a16:creationId xmlns:a16="http://schemas.microsoft.com/office/drawing/2014/main" id="{F5FF80A2-AD05-D2F2-0DB1-135007EC40E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EE577340-E6DE-B301-7300-382B0432DBD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9" name="Oval 418">
                <a:extLst>
                  <a:ext uri="{FF2B5EF4-FFF2-40B4-BE49-F238E27FC236}">
                    <a16:creationId xmlns:a16="http://schemas.microsoft.com/office/drawing/2014/main" id="{1B57C919-1708-4A37-1625-6AA79848C1F9}"/>
                  </a:ext>
                </a:extLst>
              </p:cNvPr>
              <p:cNvSpPr/>
              <p:nvPr/>
            </p:nvSpPr>
            <p:spPr bwMode="auto">
              <a:xfrm rot="178960">
                <a:off x="6645599" y="29319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20" name="Group 419">
                <a:extLst>
                  <a:ext uri="{FF2B5EF4-FFF2-40B4-BE49-F238E27FC236}">
                    <a16:creationId xmlns:a16="http://schemas.microsoft.com/office/drawing/2014/main" id="{F73A8010-ACFC-92BE-0517-473AD16AF3B6}"/>
                  </a:ext>
                </a:extLst>
              </p:cNvPr>
              <p:cNvGrpSpPr/>
              <p:nvPr/>
            </p:nvGrpSpPr>
            <p:grpSpPr>
              <a:xfrm rot="10978960">
                <a:off x="6661174" y="3084606"/>
                <a:ext cx="25464" cy="86331"/>
                <a:chOff x="2018143" y="2815794"/>
                <a:chExt cx="21432" cy="72662"/>
              </a:xfrm>
              <a:solidFill>
                <a:schemeClr val="bg2">
                  <a:lumMod val="50000"/>
                  <a:alpha val="64000"/>
                </a:schemeClr>
              </a:solidFill>
              <a:effectLst/>
            </p:grpSpPr>
            <p:cxnSp>
              <p:nvCxnSpPr>
                <p:cNvPr id="478" name="Straight Connector 477">
                  <a:extLst>
                    <a:ext uri="{FF2B5EF4-FFF2-40B4-BE49-F238E27FC236}">
                      <a16:creationId xmlns:a16="http://schemas.microsoft.com/office/drawing/2014/main" id="{38C64B79-81FF-6275-13F5-14397D11290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CCAE8C39-20E0-D550-6CCF-4038FB33FEC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1" name="Oval 420">
                <a:extLst>
                  <a:ext uri="{FF2B5EF4-FFF2-40B4-BE49-F238E27FC236}">
                    <a16:creationId xmlns:a16="http://schemas.microsoft.com/office/drawing/2014/main" id="{7A446360-5284-9421-CEF3-D6ECB22E4FBC}"/>
                  </a:ext>
                </a:extLst>
              </p:cNvPr>
              <p:cNvSpPr/>
              <p:nvPr/>
            </p:nvSpPr>
            <p:spPr bwMode="auto">
              <a:xfrm rot="10978960">
                <a:off x="6633675" y="31607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22" name="Group 421">
                <a:extLst>
                  <a:ext uri="{FF2B5EF4-FFF2-40B4-BE49-F238E27FC236}">
                    <a16:creationId xmlns:a16="http://schemas.microsoft.com/office/drawing/2014/main" id="{D2159B8A-5720-71C4-0542-13A2E589D35E}"/>
                  </a:ext>
                </a:extLst>
              </p:cNvPr>
              <p:cNvGrpSpPr/>
              <p:nvPr/>
            </p:nvGrpSpPr>
            <p:grpSpPr>
              <a:xfrm rot="178960">
                <a:off x="6738705" y="2993697"/>
                <a:ext cx="25464" cy="86331"/>
                <a:chOff x="2018143" y="2815794"/>
                <a:chExt cx="21432" cy="72662"/>
              </a:xfrm>
              <a:solidFill>
                <a:schemeClr val="bg2">
                  <a:lumMod val="50000"/>
                  <a:alpha val="64000"/>
                </a:schemeClr>
              </a:solidFill>
              <a:effectLst/>
            </p:grpSpPr>
            <p:cxnSp>
              <p:nvCxnSpPr>
                <p:cNvPr id="476" name="Straight Connector 475">
                  <a:extLst>
                    <a:ext uri="{FF2B5EF4-FFF2-40B4-BE49-F238E27FC236}">
                      <a16:creationId xmlns:a16="http://schemas.microsoft.com/office/drawing/2014/main" id="{4673EF73-B00D-54F6-6E2B-6996C9E0CF8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8BD26AE2-C29C-60D7-AC4B-78D03E816D1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3" name="Oval 422">
                <a:extLst>
                  <a:ext uri="{FF2B5EF4-FFF2-40B4-BE49-F238E27FC236}">
                    <a16:creationId xmlns:a16="http://schemas.microsoft.com/office/drawing/2014/main" id="{546B7EA9-2271-3FA2-7F3C-86017EA17B7B}"/>
                  </a:ext>
                </a:extLst>
              </p:cNvPr>
              <p:cNvSpPr/>
              <p:nvPr/>
            </p:nvSpPr>
            <p:spPr bwMode="auto">
              <a:xfrm rot="178960">
                <a:off x="6723767" y="293597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24" name="Group 423">
                <a:extLst>
                  <a:ext uri="{FF2B5EF4-FFF2-40B4-BE49-F238E27FC236}">
                    <a16:creationId xmlns:a16="http://schemas.microsoft.com/office/drawing/2014/main" id="{1EB88892-5606-B2E8-22BD-327C4F68845E}"/>
                  </a:ext>
                </a:extLst>
              </p:cNvPr>
              <p:cNvGrpSpPr/>
              <p:nvPr/>
            </p:nvGrpSpPr>
            <p:grpSpPr>
              <a:xfrm rot="10978960">
                <a:off x="6739342" y="3088679"/>
                <a:ext cx="25464" cy="86331"/>
                <a:chOff x="2018143" y="2815794"/>
                <a:chExt cx="21432" cy="72662"/>
              </a:xfrm>
              <a:solidFill>
                <a:schemeClr val="bg2">
                  <a:lumMod val="50000"/>
                  <a:alpha val="64000"/>
                </a:schemeClr>
              </a:solidFill>
              <a:effectLst/>
            </p:grpSpPr>
            <p:cxnSp>
              <p:nvCxnSpPr>
                <p:cNvPr id="474" name="Straight Connector 473">
                  <a:extLst>
                    <a:ext uri="{FF2B5EF4-FFF2-40B4-BE49-F238E27FC236}">
                      <a16:creationId xmlns:a16="http://schemas.microsoft.com/office/drawing/2014/main" id="{91C4BAF2-2385-0393-F203-211DE71C6DC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5613BD70-831B-5E13-3174-1F445FE356F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5" name="Oval 424">
                <a:extLst>
                  <a:ext uri="{FF2B5EF4-FFF2-40B4-BE49-F238E27FC236}">
                    <a16:creationId xmlns:a16="http://schemas.microsoft.com/office/drawing/2014/main" id="{219BB469-2AB7-201F-FF85-32B373CC82DF}"/>
                  </a:ext>
                </a:extLst>
              </p:cNvPr>
              <p:cNvSpPr/>
              <p:nvPr/>
            </p:nvSpPr>
            <p:spPr bwMode="auto">
              <a:xfrm rot="10978960">
                <a:off x="6711843" y="31648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26" name="Group 425">
                <a:extLst>
                  <a:ext uri="{FF2B5EF4-FFF2-40B4-BE49-F238E27FC236}">
                    <a16:creationId xmlns:a16="http://schemas.microsoft.com/office/drawing/2014/main" id="{3CCDE019-49F9-D906-8EAF-7CC633C3D9B6}"/>
                  </a:ext>
                </a:extLst>
              </p:cNvPr>
              <p:cNvGrpSpPr/>
              <p:nvPr/>
            </p:nvGrpSpPr>
            <p:grpSpPr>
              <a:xfrm rot="178960">
                <a:off x="6816874" y="2997770"/>
                <a:ext cx="25464" cy="86331"/>
                <a:chOff x="2018143" y="2815794"/>
                <a:chExt cx="21432" cy="72662"/>
              </a:xfrm>
              <a:solidFill>
                <a:schemeClr val="bg2">
                  <a:lumMod val="50000"/>
                  <a:alpha val="64000"/>
                </a:schemeClr>
              </a:solidFill>
              <a:effectLst/>
            </p:grpSpPr>
            <p:cxnSp>
              <p:nvCxnSpPr>
                <p:cNvPr id="472" name="Straight Connector 471">
                  <a:extLst>
                    <a:ext uri="{FF2B5EF4-FFF2-40B4-BE49-F238E27FC236}">
                      <a16:creationId xmlns:a16="http://schemas.microsoft.com/office/drawing/2014/main" id="{130FC4CE-019E-90A6-7AC4-41F430D2DF3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CC1F92BE-A1CA-9A12-F35C-1B194F14820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7" name="Oval 426">
                <a:extLst>
                  <a:ext uri="{FF2B5EF4-FFF2-40B4-BE49-F238E27FC236}">
                    <a16:creationId xmlns:a16="http://schemas.microsoft.com/office/drawing/2014/main" id="{38D7C448-52D9-C645-820D-8E8182492210}"/>
                  </a:ext>
                </a:extLst>
              </p:cNvPr>
              <p:cNvSpPr/>
              <p:nvPr/>
            </p:nvSpPr>
            <p:spPr bwMode="auto">
              <a:xfrm rot="178960">
                <a:off x="6801935" y="29400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28" name="Group 427">
                <a:extLst>
                  <a:ext uri="{FF2B5EF4-FFF2-40B4-BE49-F238E27FC236}">
                    <a16:creationId xmlns:a16="http://schemas.microsoft.com/office/drawing/2014/main" id="{E5A72AED-D17A-3A23-FDD6-6B6E7146EEE0}"/>
                  </a:ext>
                </a:extLst>
              </p:cNvPr>
              <p:cNvGrpSpPr/>
              <p:nvPr/>
            </p:nvGrpSpPr>
            <p:grpSpPr>
              <a:xfrm rot="10978960">
                <a:off x="6817510" y="3092751"/>
                <a:ext cx="25464" cy="86331"/>
                <a:chOff x="2018143" y="2815794"/>
                <a:chExt cx="21432" cy="72662"/>
              </a:xfrm>
              <a:solidFill>
                <a:schemeClr val="bg2">
                  <a:lumMod val="50000"/>
                  <a:alpha val="64000"/>
                </a:schemeClr>
              </a:solidFill>
              <a:effectLst/>
            </p:grpSpPr>
            <p:cxnSp>
              <p:nvCxnSpPr>
                <p:cNvPr id="470" name="Straight Connector 469">
                  <a:extLst>
                    <a:ext uri="{FF2B5EF4-FFF2-40B4-BE49-F238E27FC236}">
                      <a16:creationId xmlns:a16="http://schemas.microsoft.com/office/drawing/2014/main" id="{35AC3FCF-F7D9-54A6-E92F-D3DC30BE34E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39E8332C-340F-B8F3-CCB2-5B87330B59A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9" name="Oval 428">
                <a:extLst>
                  <a:ext uri="{FF2B5EF4-FFF2-40B4-BE49-F238E27FC236}">
                    <a16:creationId xmlns:a16="http://schemas.microsoft.com/office/drawing/2014/main" id="{39C27C77-478C-FD48-FC88-99C72B47A26C}"/>
                  </a:ext>
                </a:extLst>
              </p:cNvPr>
              <p:cNvSpPr/>
              <p:nvPr/>
            </p:nvSpPr>
            <p:spPr bwMode="auto">
              <a:xfrm rot="10978960">
                <a:off x="6790011" y="316890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30" name="Group 429">
                <a:extLst>
                  <a:ext uri="{FF2B5EF4-FFF2-40B4-BE49-F238E27FC236}">
                    <a16:creationId xmlns:a16="http://schemas.microsoft.com/office/drawing/2014/main" id="{499B9DA5-2B07-2205-19C6-5C4E8C4E10E2}"/>
                  </a:ext>
                </a:extLst>
              </p:cNvPr>
              <p:cNvGrpSpPr/>
              <p:nvPr/>
            </p:nvGrpSpPr>
            <p:grpSpPr>
              <a:xfrm rot="178960">
                <a:off x="6895189" y="2999019"/>
                <a:ext cx="25464" cy="86331"/>
                <a:chOff x="2018143" y="2815794"/>
                <a:chExt cx="21432" cy="72662"/>
              </a:xfrm>
              <a:solidFill>
                <a:schemeClr val="bg2">
                  <a:lumMod val="50000"/>
                  <a:alpha val="64000"/>
                </a:schemeClr>
              </a:solidFill>
              <a:effectLst/>
            </p:grpSpPr>
            <p:cxnSp>
              <p:nvCxnSpPr>
                <p:cNvPr id="468" name="Straight Connector 467">
                  <a:extLst>
                    <a:ext uri="{FF2B5EF4-FFF2-40B4-BE49-F238E27FC236}">
                      <a16:creationId xmlns:a16="http://schemas.microsoft.com/office/drawing/2014/main" id="{102EBCE0-CDB8-9BE4-BB24-DED20EE68E5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037BA832-3ED5-241E-8689-42F1BA8BDFC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1" name="Oval 430">
                <a:extLst>
                  <a:ext uri="{FF2B5EF4-FFF2-40B4-BE49-F238E27FC236}">
                    <a16:creationId xmlns:a16="http://schemas.microsoft.com/office/drawing/2014/main" id="{C30BAA5E-D406-9F76-F19D-0A25C20F384E}"/>
                  </a:ext>
                </a:extLst>
              </p:cNvPr>
              <p:cNvSpPr/>
              <p:nvPr/>
            </p:nvSpPr>
            <p:spPr bwMode="auto">
              <a:xfrm rot="178960">
                <a:off x="6880251" y="294129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32" name="Group 431">
                <a:extLst>
                  <a:ext uri="{FF2B5EF4-FFF2-40B4-BE49-F238E27FC236}">
                    <a16:creationId xmlns:a16="http://schemas.microsoft.com/office/drawing/2014/main" id="{E19FAEAE-0663-A74A-9C6E-BEFB1E829F83}"/>
                  </a:ext>
                </a:extLst>
              </p:cNvPr>
              <p:cNvGrpSpPr/>
              <p:nvPr/>
            </p:nvGrpSpPr>
            <p:grpSpPr>
              <a:xfrm rot="10978960">
                <a:off x="6895826" y="3094000"/>
                <a:ext cx="25464" cy="86331"/>
                <a:chOff x="2018143" y="2815794"/>
                <a:chExt cx="21432" cy="72662"/>
              </a:xfrm>
              <a:solidFill>
                <a:schemeClr val="bg2">
                  <a:lumMod val="50000"/>
                  <a:alpha val="64000"/>
                </a:schemeClr>
              </a:solidFill>
              <a:effectLst/>
            </p:grpSpPr>
            <p:cxnSp>
              <p:nvCxnSpPr>
                <p:cNvPr id="466" name="Straight Connector 465">
                  <a:extLst>
                    <a:ext uri="{FF2B5EF4-FFF2-40B4-BE49-F238E27FC236}">
                      <a16:creationId xmlns:a16="http://schemas.microsoft.com/office/drawing/2014/main" id="{B87D32EA-FABC-7213-05C9-EE02AF78889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C1C830B6-647E-6BF6-15B9-EEB59517664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3" name="Oval 432">
                <a:extLst>
                  <a:ext uri="{FF2B5EF4-FFF2-40B4-BE49-F238E27FC236}">
                    <a16:creationId xmlns:a16="http://schemas.microsoft.com/office/drawing/2014/main" id="{9BCE81E9-1716-47D8-B648-07D17DE47C1E}"/>
                  </a:ext>
                </a:extLst>
              </p:cNvPr>
              <p:cNvSpPr/>
              <p:nvPr/>
            </p:nvSpPr>
            <p:spPr bwMode="auto">
              <a:xfrm rot="10978960">
                <a:off x="6868327" y="31701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34" name="Group 433">
                <a:extLst>
                  <a:ext uri="{FF2B5EF4-FFF2-40B4-BE49-F238E27FC236}">
                    <a16:creationId xmlns:a16="http://schemas.microsoft.com/office/drawing/2014/main" id="{1FBA205B-99BA-4997-0BD9-F0B311716F5F}"/>
                  </a:ext>
                </a:extLst>
              </p:cNvPr>
              <p:cNvGrpSpPr/>
              <p:nvPr/>
            </p:nvGrpSpPr>
            <p:grpSpPr>
              <a:xfrm rot="178960">
                <a:off x="6973357" y="3003092"/>
                <a:ext cx="25464" cy="86331"/>
                <a:chOff x="2018143" y="2815794"/>
                <a:chExt cx="21432" cy="72662"/>
              </a:xfrm>
              <a:solidFill>
                <a:schemeClr val="bg2">
                  <a:lumMod val="50000"/>
                  <a:alpha val="64000"/>
                </a:schemeClr>
              </a:solidFill>
              <a:effectLst/>
            </p:grpSpPr>
            <p:cxnSp>
              <p:nvCxnSpPr>
                <p:cNvPr id="464" name="Straight Connector 463">
                  <a:extLst>
                    <a:ext uri="{FF2B5EF4-FFF2-40B4-BE49-F238E27FC236}">
                      <a16:creationId xmlns:a16="http://schemas.microsoft.com/office/drawing/2014/main" id="{C542FB96-D62F-1AD0-6E13-412F547CAD1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2E23E353-75F1-0DD8-F836-7CE11476DD2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5" name="Oval 434">
                <a:extLst>
                  <a:ext uri="{FF2B5EF4-FFF2-40B4-BE49-F238E27FC236}">
                    <a16:creationId xmlns:a16="http://schemas.microsoft.com/office/drawing/2014/main" id="{0F2BC725-D9B2-8F32-EA3B-4980E3227AE4}"/>
                  </a:ext>
                </a:extLst>
              </p:cNvPr>
              <p:cNvSpPr/>
              <p:nvPr/>
            </p:nvSpPr>
            <p:spPr bwMode="auto">
              <a:xfrm rot="178960">
                <a:off x="6958418" y="29453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36" name="Group 435">
                <a:extLst>
                  <a:ext uri="{FF2B5EF4-FFF2-40B4-BE49-F238E27FC236}">
                    <a16:creationId xmlns:a16="http://schemas.microsoft.com/office/drawing/2014/main" id="{0D59FE66-6401-2479-010A-2CBE668CD5EC}"/>
                  </a:ext>
                </a:extLst>
              </p:cNvPr>
              <p:cNvGrpSpPr/>
              <p:nvPr/>
            </p:nvGrpSpPr>
            <p:grpSpPr>
              <a:xfrm rot="10978960">
                <a:off x="6973993" y="3098073"/>
                <a:ext cx="25464" cy="86331"/>
                <a:chOff x="2018143" y="2815794"/>
                <a:chExt cx="21432" cy="72662"/>
              </a:xfrm>
              <a:solidFill>
                <a:schemeClr val="bg2">
                  <a:lumMod val="50000"/>
                  <a:alpha val="64000"/>
                </a:schemeClr>
              </a:solidFill>
              <a:effectLst/>
            </p:grpSpPr>
            <p:cxnSp>
              <p:nvCxnSpPr>
                <p:cNvPr id="462" name="Straight Connector 461">
                  <a:extLst>
                    <a:ext uri="{FF2B5EF4-FFF2-40B4-BE49-F238E27FC236}">
                      <a16:creationId xmlns:a16="http://schemas.microsoft.com/office/drawing/2014/main" id="{1A459B9B-0A79-B51E-42F8-B482D0CD8C5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AD42879A-985D-CBA5-45FA-64770D8B92B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7" name="Oval 436">
                <a:extLst>
                  <a:ext uri="{FF2B5EF4-FFF2-40B4-BE49-F238E27FC236}">
                    <a16:creationId xmlns:a16="http://schemas.microsoft.com/office/drawing/2014/main" id="{6DD586FF-301A-5661-A089-194C0E51CD57}"/>
                  </a:ext>
                </a:extLst>
              </p:cNvPr>
              <p:cNvSpPr/>
              <p:nvPr/>
            </p:nvSpPr>
            <p:spPr bwMode="auto">
              <a:xfrm rot="10978960">
                <a:off x="6946494" y="3174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38" name="Group 437">
                <a:extLst>
                  <a:ext uri="{FF2B5EF4-FFF2-40B4-BE49-F238E27FC236}">
                    <a16:creationId xmlns:a16="http://schemas.microsoft.com/office/drawing/2014/main" id="{1A0974F1-8535-61AC-8FF4-28FEEA334562}"/>
                  </a:ext>
                </a:extLst>
              </p:cNvPr>
              <p:cNvGrpSpPr/>
              <p:nvPr/>
            </p:nvGrpSpPr>
            <p:grpSpPr>
              <a:xfrm rot="178960">
                <a:off x="7051525" y="3007165"/>
                <a:ext cx="25464" cy="86331"/>
                <a:chOff x="2018143" y="2815794"/>
                <a:chExt cx="21432" cy="72662"/>
              </a:xfrm>
              <a:solidFill>
                <a:schemeClr val="bg2">
                  <a:lumMod val="50000"/>
                  <a:alpha val="64000"/>
                </a:schemeClr>
              </a:solidFill>
              <a:effectLst/>
            </p:grpSpPr>
            <p:cxnSp>
              <p:nvCxnSpPr>
                <p:cNvPr id="460" name="Straight Connector 459">
                  <a:extLst>
                    <a:ext uri="{FF2B5EF4-FFF2-40B4-BE49-F238E27FC236}">
                      <a16:creationId xmlns:a16="http://schemas.microsoft.com/office/drawing/2014/main" id="{62BA87B7-FDF7-4BD0-D441-FAA9D76A68F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9D3D0B72-7828-26C7-8B16-C5743DE26C6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9" name="Oval 438">
                <a:extLst>
                  <a:ext uri="{FF2B5EF4-FFF2-40B4-BE49-F238E27FC236}">
                    <a16:creationId xmlns:a16="http://schemas.microsoft.com/office/drawing/2014/main" id="{C60075C3-46A2-0C17-7D5F-D0DD32CFB641}"/>
                  </a:ext>
                </a:extLst>
              </p:cNvPr>
              <p:cNvSpPr/>
              <p:nvPr/>
            </p:nvSpPr>
            <p:spPr bwMode="auto">
              <a:xfrm rot="178960">
                <a:off x="7036587" y="29494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40" name="Group 439">
                <a:extLst>
                  <a:ext uri="{FF2B5EF4-FFF2-40B4-BE49-F238E27FC236}">
                    <a16:creationId xmlns:a16="http://schemas.microsoft.com/office/drawing/2014/main" id="{997BCC63-F2CC-B603-E16B-E3FE713F964E}"/>
                  </a:ext>
                </a:extLst>
              </p:cNvPr>
              <p:cNvGrpSpPr/>
              <p:nvPr/>
            </p:nvGrpSpPr>
            <p:grpSpPr>
              <a:xfrm rot="10978960">
                <a:off x="7052162" y="3102146"/>
                <a:ext cx="25464" cy="86331"/>
                <a:chOff x="2018143" y="2815794"/>
                <a:chExt cx="21432" cy="72662"/>
              </a:xfrm>
              <a:solidFill>
                <a:schemeClr val="bg2">
                  <a:lumMod val="50000"/>
                  <a:alpha val="64000"/>
                </a:schemeClr>
              </a:solidFill>
              <a:effectLst/>
            </p:grpSpPr>
            <p:cxnSp>
              <p:nvCxnSpPr>
                <p:cNvPr id="458" name="Straight Connector 457">
                  <a:extLst>
                    <a:ext uri="{FF2B5EF4-FFF2-40B4-BE49-F238E27FC236}">
                      <a16:creationId xmlns:a16="http://schemas.microsoft.com/office/drawing/2014/main" id="{48A9683D-8BFC-5B5B-1C9B-DC53F9FF3D6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61E1A5E9-A43E-AEDF-A9D0-B7A6A65BDBB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1" name="Oval 440">
                <a:extLst>
                  <a:ext uri="{FF2B5EF4-FFF2-40B4-BE49-F238E27FC236}">
                    <a16:creationId xmlns:a16="http://schemas.microsoft.com/office/drawing/2014/main" id="{685EBFBD-785A-868D-A80B-52EEAE20B7D5}"/>
                  </a:ext>
                </a:extLst>
              </p:cNvPr>
              <p:cNvSpPr/>
              <p:nvPr/>
            </p:nvSpPr>
            <p:spPr bwMode="auto">
              <a:xfrm rot="10978960">
                <a:off x="7024663" y="317829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42" name="Group 441">
                <a:extLst>
                  <a:ext uri="{FF2B5EF4-FFF2-40B4-BE49-F238E27FC236}">
                    <a16:creationId xmlns:a16="http://schemas.microsoft.com/office/drawing/2014/main" id="{A765AD21-7E55-FE29-859A-EA84B835A842}"/>
                  </a:ext>
                </a:extLst>
              </p:cNvPr>
              <p:cNvGrpSpPr/>
              <p:nvPr/>
            </p:nvGrpSpPr>
            <p:grpSpPr>
              <a:xfrm rot="178960">
                <a:off x="7129695" y="3011236"/>
                <a:ext cx="25464" cy="86331"/>
                <a:chOff x="2018143" y="2815794"/>
                <a:chExt cx="21432" cy="72662"/>
              </a:xfrm>
              <a:solidFill>
                <a:schemeClr val="bg2">
                  <a:lumMod val="50000"/>
                  <a:alpha val="64000"/>
                </a:schemeClr>
              </a:solidFill>
              <a:effectLst/>
            </p:grpSpPr>
            <p:cxnSp>
              <p:nvCxnSpPr>
                <p:cNvPr id="456" name="Straight Connector 455">
                  <a:extLst>
                    <a:ext uri="{FF2B5EF4-FFF2-40B4-BE49-F238E27FC236}">
                      <a16:creationId xmlns:a16="http://schemas.microsoft.com/office/drawing/2014/main" id="{CC036FF3-EDDB-B72C-17E5-1E94634A288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F90A6AC7-1469-E0FB-7F39-63F965368C2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3" name="Oval 442">
                <a:extLst>
                  <a:ext uri="{FF2B5EF4-FFF2-40B4-BE49-F238E27FC236}">
                    <a16:creationId xmlns:a16="http://schemas.microsoft.com/office/drawing/2014/main" id="{F7BDBDE0-9A76-40B4-7B4B-92C839B669D1}"/>
                  </a:ext>
                </a:extLst>
              </p:cNvPr>
              <p:cNvSpPr/>
              <p:nvPr/>
            </p:nvSpPr>
            <p:spPr bwMode="auto">
              <a:xfrm rot="178960">
                <a:off x="7114756" y="295351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44" name="Group 443">
                <a:extLst>
                  <a:ext uri="{FF2B5EF4-FFF2-40B4-BE49-F238E27FC236}">
                    <a16:creationId xmlns:a16="http://schemas.microsoft.com/office/drawing/2014/main" id="{B577AC96-3429-CFAA-E3D8-7B19963A30C8}"/>
                  </a:ext>
                </a:extLst>
              </p:cNvPr>
              <p:cNvGrpSpPr/>
              <p:nvPr/>
            </p:nvGrpSpPr>
            <p:grpSpPr>
              <a:xfrm rot="10978960">
                <a:off x="7130331" y="3106218"/>
                <a:ext cx="25464" cy="86331"/>
                <a:chOff x="2018143" y="2815794"/>
                <a:chExt cx="21432" cy="72662"/>
              </a:xfrm>
              <a:solidFill>
                <a:schemeClr val="bg2">
                  <a:lumMod val="50000"/>
                  <a:alpha val="64000"/>
                </a:schemeClr>
              </a:solidFill>
              <a:effectLst/>
            </p:grpSpPr>
            <p:cxnSp>
              <p:nvCxnSpPr>
                <p:cNvPr id="454" name="Straight Connector 453">
                  <a:extLst>
                    <a:ext uri="{FF2B5EF4-FFF2-40B4-BE49-F238E27FC236}">
                      <a16:creationId xmlns:a16="http://schemas.microsoft.com/office/drawing/2014/main" id="{C76D3A76-F390-4DF4-9B31-852758DD4D1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413DE072-98C8-7B67-4C7B-1E93F1BE7C6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5" name="Oval 444">
                <a:extLst>
                  <a:ext uri="{FF2B5EF4-FFF2-40B4-BE49-F238E27FC236}">
                    <a16:creationId xmlns:a16="http://schemas.microsoft.com/office/drawing/2014/main" id="{CAC67516-FBC2-A35C-D8B9-1DE1CDE4CCB3}"/>
                  </a:ext>
                </a:extLst>
              </p:cNvPr>
              <p:cNvSpPr/>
              <p:nvPr/>
            </p:nvSpPr>
            <p:spPr bwMode="auto">
              <a:xfrm rot="10978960">
                <a:off x="7102832" y="318236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46" name="Group 445">
                <a:extLst>
                  <a:ext uri="{FF2B5EF4-FFF2-40B4-BE49-F238E27FC236}">
                    <a16:creationId xmlns:a16="http://schemas.microsoft.com/office/drawing/2014/main" id="{73D994D6-D398-778B-4170-EBAD6C48A3B7}"/>
                  </a:ext>
                </a:extLst>
              </p:cNvPr>
              <p:cNvGrpSpPr/>
              <p:nvPr/>
            </p:nvGrpSpPr>
            <p:grpSpPr>
              <a:xfrm rot="21421040" flipH="1">
                <a:off x="6102311" y="2973445"/>
                <a:ext cx="25464" cy="86331"/>
                <a:chOff x="2018143" y="2815794"/>
                <a:chExt cx="21432" cy="72662"/>
              </a:xfrm>
              <a:solidFill>
                <a:schemeClr val="bg2">
                  <a:lumMod val="50000"/>
                  <a:alpha val="64000"/>
                </a:schemeClr>
              </a:solidFill>
              <a:effectLst/>
            </p:grpSpPr>
            <p:cxnSp>
              <p:nvCxnSpPr>
                <p:cNvPr id="452" name="Straight Connector 451">
                  <a:extLst>
                    <a:ext uri="{FF2B5EF4-FFF2-40B4-BE49-F238E27FC236}">
                      <a16:creationId xmlns:a16="http://schemas.microsoft.com/office/drawing/2014/main" id="{0A43AFD1-ADCD-4011-1C8B-11CB6FB1491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A180E908-7487-8467-E9FF-19338318883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7" name="Oval 446">
                <a:extLst>
                  <a:ext uri="{FF2B5EF4-FFF2-40B4-BE49-F238E27FC236}">
                    <a16:creationId xmlns:a16="http://schemas.microsoft.com/office/drawing/2014/main" id="{FE078E9B-15A7-805E-5031-98C6A50D92B5}"/>
                  </a:ext>
                </a:extLst>
              </p:cNvPr>
              <p:cNvSpPr/>
              <p:nvPr/>
            </p:nvSpPr>
            <p:spPr bwMode="auto">
              <a:xfrm rot="21421040" flipH="1">
                <a:off x="6074812" y="29157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48" name="Group 447">
                <a:extLst>
                  <a:ext uri="{FF2B5EF4-FFF2-40B4-BE49-F238E27FC236}">
                    <a16:creationId xmlns:a16="http://schemas.microsoft.com/office/drawing/2014/main" id="{999DFC2C-6807-B91C-C49D-D143CE7DE2E3}"/>
                  </a:ext>
                </a:extLst>
              </p:cNvPr>
              <p:cNvGrpSpPr/>
              <p:nvPr/>
            </p:nvGrpSpPr>
            <p:grpSpPr>
              <a:xfrm rot="10621040" flipH="1">
                <a:off x="6101674" y="3068426"/>
                <a:ext cx="25464" cy="86331"/>
                <a:chOff x="2018143" y="2815794"/>
                <a:chExt cx="21432" cy="72662"/>
              </a:xfrm>
              <a:solidFill>
                <a:schemeClr val="bg2">
                  <a:lumMod val="50000"/>
                  <a:alpha val="64000"/>
                </a:schemeClr>
              </a:solidFill>
              <a:effectLst/>
            </p:grpSpPr>
            <p:cxnSp>
              <p:nvCxnSpPr>
                <p:cNvPr id="450" name="Straight Connector 449">
                  <a:extLst>
                    <a:ext uri="{FF2B5EF4-FFF2-40B4-BE49-F238E27FC236}">
                      <a16:creationId xmlns:a16="http://schemas.microsoft.com/office/drawing/2014/main" id="{6A9290CA-5F56-2528-0522-A6FC7EBE98A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AADDC787-142B-647D-F29C-C703DCB6A32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9" name="Oval 448">
                <a:extLst>
                  <a:ext uri="{FF2B5EF4-FFF2-40B4-BE49-F238E27FC236}">
                    <a16:creationId xmlns:a16="http://schemas.microsoft.com/office/drawing/2014/main" id="{CE1B18B4-466E-CC2C-E1C3-052349750931}"/>
                  </a:ext>
                </a:extLst>
              </p:cNvPr>
              <p:cNvSpPr/>
              <p:nvPr/>
            </p:nvSpPr>
            <p:spPr bwMode="auto">
              <a:xfrm rot="10621040" flipH="1">
                <a:off x="6086736" y="31445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sp>
          <p:nvSpPr>
            <p:cNvPr id="249" name="Oval 248">
              <a:extLst>
                <a:ext uri="{FF2B5EF4-FFF2-40B4-BE49-F238E27FC236}">
                  <a16:creationId xmlns:a16="http://schemas.microsoft.com/office/drawing/2014/main" id="{D6FB7097-CAFE-A3AE-162B-CC4B01830CAB}"/>
                </a:ext>
              </a:extLst>
            </p:cNvPr>
            <p:cNvSpPr/>
            <p:nvPr/>
          </p:nvSpPr>
          <p:spPr bwMode="auto">
            <a:xfrm rot="21421040" flipH="1">
              <a:off x="5058034" y="29573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50" name="Group 249">
              <a:extLst>
                <a:ext uri="{FF2B5EF4-FFF2-40B4-BE49-F238E27FC236}">
                  <a16:creationId xmlns:a16="http://schemas.microsoft.com/office/drawing/2014/main" id="{EB9FDE27-796D-037D-D3B7-D8A1D6AB1F5E}"/>
                </a:ext>
              </a:extLst>
            </p:cNvPr>
            <p:cNvGrpSpPr/>
            <p:nvPr/>
          </p:nvGrpSpPr>
          <p:grpSpPr>
            <a:xfrm rot="170064">
              <a:off x="5069958" y="2925080"/>
              <a:ext cx="1006363" cy="337153"/>
              <a:chOff x="5069958" y="2916972"/>
              <a:chExt cx="1006363" cy="337153"/>
            </a:xfrm>
          </p:grpSpPr>
          <p:grpSp>
            <p:nvGrpSpPr>
              <p:cNvPr id="291" name="Group 290">
                <a:extLst>
                  <a:ext uri="{FF2B5EF4-FFF2-40B4-BE49-F238E27FC236}">
                    <a16:creationId xmlns:a16="http://schemas.microsoft.com/office/drawing/2014/main" id="{76267321-B728-208D-F64A-0A1ACEE26FAF}"/>
                  </a:ext>
                </a:extLst>
              </p:cNvPr>
              <p:cNvGrpSpPr/>
              <p:nvPr/>
            </p:nvGrpSpPr>
            <p:grpSpPr>
              <a:xfrm rot="21421040" flipH="1">
                <a:off x="6023995" y="2974693"/>
                <a:ext cx="25464" cy="86331"/>
                <a:chOff x="2018143" y="2815794"/>
                <a:chExt cx="21432" cy="72662"/>
              </a:xfrm>
              <a:solidFill>
                <a:schemeClr val="bg2">
                  <a:lumMod val="50000"/>
                  <a:alpha val="64000"/>
                </a:schemeClr>
              </a:solidFill>
              <a:effectLst/>
            </p:grpSpPr>
            <p:cxnSp>
              <p:nvCxnSpPr>
                <p:cNvPr id="392" name="Straight Connector 391">
                  <a:extLst>
                    <a:ext uri="{FF2B5EF4-FFF2-40B4-BE49-F238E27FC236}">
                      <a16:creationId xmlns:a16="http://schemas.microsoft.com/office/drawing/2014/main" id="{B90BF8AB-62BA-CE6C-9A18-B5E51441FA1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87EB6710-885F-5F25-B63D-ED9BD3C7D86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92" name="Oval 291">
                <a:extLst>
                  <a:ext uri="{FF2B5EF4-FFF2-40B4-BE49-F238E27FC236}">
                    <a16:creationId xmlns:a16="http://schemas.microsoft.com/office/drawing/2014/main" id="{AB0FA5AD-C322-DD9A-011B-999BFEEE351D}"/>
                  </a:ext>
                </a:extLst>
              </p:cNvPr>
              <p:cNvSpPr/>
              <p:nvPr/>
            </p:nvSpPr>
            <p:spPr bwMode="auto">
              <a:xfrm rot="21421040" flipH="1">
                <a:off x="5996496" y="291697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93" name="Group 292">
                <a:extLst>
                  <a:ext uri="{FF2B5EF4-FFF2-40B4-BE49-F238E27FC236}">
                    <a16:creationId xmlns:a16="http://schemas.microsoft.com/office/drawing/2014/main" id="{1F657D7C-22DE-93AC-EE96-3DB2F142F427}"/>
                  </a:ext>
                </a:extLst>
              </p:cNvPr>
              <p:cNvGrpSpPr/>
              <p:nvPr/>
            </p:nvGrpSpPr>
            <p:grpSpPr>
              <a:xfrm rot="10621040" flipH="1">
                <a:off x="6023358" y="3069675"/>
                <a:ext cx="25464" cy="86331"/>
                <a:chOff x="2018143" y="2815794"/>
                <a:chExt cx="21432" cy="72662"/>
              </a:xfrm>
              <a:solidFill>
                <a:schemeClr val="bg2">
                  <a:lumMod val="50000"/>
                  <a:alpha val="64000"/>
                </a:schemeClr>
              </a:solidFill>
              <a:effectLst/>
            </p:grpSpPr>
            <p:cxnSp>
              <p:nvCxnSpPr>
                <p:cNvPr id="390" name="Straight Connector 389">
                  <a:extLst>
                    <a:ext uri="{FF2B5EF4-FFF2-40B4-BE49-F238E27FC236}">
                      <a16:creationId xmlns:a16="http://schemas.microsoft.com/office/drawing/2014/main" id="{AD4EE6E8-694C-5BC0-42D2-BDEE2289D1B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996E23D1-6F58-F058-20CF-C4D22991992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94" name="Oval 293">
                <a:extLst>
                  <a:ext uri="{FF2B5EF4-FFF2-40B4-BE49-F238E27FC236}">
                    <a16:creationId xmlns:a16="http://schemas.microsoft.com/office/drawing/2014/main" id="{600A19A1-1C29-5D93-6344-2993399E4D86}"/>
                  </a:ext>
                </a:extLst>
              </p:cNvPr>
              <p:cNvSpPr/>
              <p:nvPr/>
            </p:nvSpPr>
            <p:spPr bwMode="auto">
              <a:xfrm rot="10621040" flipH="1">
                <a:off x="6008420" y="314582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95" name="Group 294">
                <a:extLst>
                  <a:ext uri="{FF2B5EF4-FFF2-40B4-BE49-F238E27FC236}">
                    <a16:creationId xmlns:a16="http://schemas.microsoft.com/office/drawing/2014/main" id="{2E30348F-A6B1-C69E-9181-C9ADBCE22FB1}"/>
                  </a:ext>
                </a:extLst>
              </p:cNvPr>
              <p:cNvGrpSpPr/>
              <p:nvPr/>
            </p:nvGrpSpPr>
            <p:grpSpPr>
              <a:xfrm rot="21421040" flipH="1">
                <a:off x="5945828" y="2978766"/>
                <a:ext cx="25464" cy="86331"/>
                <a:chOff x="2018143" y="2815794"/>
                <a:chExt cx="21432" cy="72662"/>
              </a:xfrm>
              <a:solidFill>
                <a:schemeClr val="bg2">
                  <a:lumMod val="50000"/>
                  <a:alpha val="64000"/>
                </a:schemeClr>
              </a:solidFill>
              <a:effectLst/>
            </p:grpSpPr>
            <p:cxnSp>
              <p:nvCxnSpPr>
                <p:cNvPr id="388" name="Straight Connector 387">
                  <a:extLst>
                    <a:ext uri="{FF2B5EF4-FFF2-40B4-BE49-F238E27FC236}">
                      <a16:creationId xmlns:a16="http://schemas.microsoft.com/office/drawing/2014/main" id="{0362E484-6805-09C9-6A1C-0AD13EE03C5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5B437FCF-E461-5C94-21A9-F49E23BC668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96" name="Oval 295">
                <a:extLst>
                  <a:ext uri="{FF2B5EF4-FFF2-40B4-BE49-F238E27FC236}">
                    <a16:creationId xmlns:a16="http://schemas.microsoft.com/office/drawing/2014/main" id="{96F02AC1-CA6A-3320-B553-211B8FDE4CB3}"/>
                  </a:ext>
                </a:extLst>
              </p:cNvPr>
              <p:cNvSpPr/>
              <p:nvPr/>
            </p:nvSpPr>
            <p:spPr bwMode="auto">
              <a:xfrm rot="21421040" flipH="1">
                <a:off x="5918329" y="292104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97" name="Group 296">
                <a:extLst>
                  <a:ext uri="{FF2B5EF4-FFF2-40B4-BE49-F238E27FC236}">
                    <a16:creationId xmlns:a16="http://schemas.microsoft.com/office/drawing/2014/main" id="{39694FC1-98DA-EE71-6A47-20732B8BC2D6}"/>
                  </a:ext>
                </a:extLst>
              </p:cNvPr>
              <p:cNvGrpSpPr/>
              <p:nvPr/>
            </p:nvGrpSpPr>
            <p:grpSpPr>
              <a:xfrm rot="10621040" flipH="1">
                <a:off x="5945191" y="3073748"/>
                <a:ext cx="25464" cy="86331"/>
                <a:chOff x="2018143" y="2815794"/>
                <a:chExt cx="21432" cy="72662"/>
              </a:xfrm>
              <a:solidFill>
                <a:schemeClr val="bg2">
                  <a:lumMod val="50000"/>
                  <a:alpha val="64000"/>
                </a:schemeClr>
              </a:solidFill>
              <a:effectLst/>
            </p:grpSpPr>
            <p:cxnSp>
              <p:nvCxnSpPr>
                <p:cNvPr id="386" name="Straight Connector 385">
                  <a:extLst>
                    <a:ext uri="{FF2B5EF4-FFF2-40B4-BE49-F238E27FC236}">
                      <a16:creationId xmlns:a16="http://schemas.microsoft.com/office/drawing/2014/main" id="{C6FEF41A-4FF2-F67C-CBFE-92434FCC0D0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5AF8872C-41D6-0065-5DE8-C40B42542C3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98" name="Oval 297">
                <a:extLst>
                  <a:ext uri="{FF2B5EF4-FFF2-40B4-BE49-F238E27FC236}">
                    <a16:creationId xmlns:a16="http://schemas.microsoft.com/office/drawing/2014/main" id="{D8FF60A8-A42F-C581-2863-ED1572F192CE}"/>
                  </a:ext>
                </a:extLst>
              </p:cNvPr>
              <p:cNvSpPr/>
              <p:nvPr/>
            </p:nvSpPr>
            <p:spPr bwMode="auto">
              <a:xfrm rot="10621040" flipH="1">
                <a:off x="5930253" y="31498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99" name="Group 298">
                <a:extLst>
                  <a:ext uri="{FF2B5EF4-FFF2-40B4-BE49-F238E27FC236}">
                    <a16:creationId xmlns:a16="http://schemas.microsoft.com/office/drawing/2014/main" id="{5F1A3AFA-750D-011F-9D1D-929EB595010D}"/>
                  </a:ext>
                </a:extLst>
              </p:cNvPr>
              <p:cNvGrpSpPr/>
              <p:nvPr/>
            </p:nvGrpSpPr>
            <p:grpSpPr>
              <a:xfrm rot="21421040" flipH="1">
                <a:off x="5867659" y="2982839"/>
                <a:ext cx="25464" cy="86331"/>
                <a:chOff x="2018143" y="2815794"/>
                <a:chExt cx="21432" cy="72662"/>
              </a:xfrm>
              <a:solidFill>
                <a:schemeClr val="bg2">
                  <a:lumMod val="50000"/>
                  <a:alpha val="64000"/>
                </a:schemeClr>
              </a:solidFill>
              <a:effectLst/>
            </p:grpSpPr>
            <p:cxnSp>
              <p:nvCxnSpPr>
                <p:cNvPr id="384" name="Straight Connector 383">
                  <a:extLst>
                    <a:ext uri="{FF2B5EF4-FFF2-40B4-BE49-F238E27FC236}">
                      <a16:creationId xmlns:a16="http://schemas.microsoft.com/office/drawing/2014/main" id="{DE26549C-8821-3457-E11A-42F10B08A46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917778D8-EFD1-859E-6DCB-FFA205F18A6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00" name="Oval 299">
                <a:extLst>
                  <a:ext uri="{FF2B5EF4-FFF2-40B4-BE49-F238E27FC236}">
                    <a16:creationId xmlns:a16="http://schemas.microsoft.com/office/drawing/2014/main" id="{A9B53FEA-DDFB-8031-2DE7-E600256CF2DE}"/>
                  </a:ext>
                </a:extLst>
              </p:cNvPr>
              <p:cNvSpPr/>
              <p:nvPr/>
            </p:nvSpPr>
            <p:spPr bwMode="auto">
              <a:xfrm rot="21421040" flipH="1">
                <a:off x="5840160" y="29251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01" name="Group 300">
                <a:extLst>
                  <a:ext uri="{FF2B5EF4-FFF2-40B4-BE49-F238E27FC236}">
                    <a16:creationId xmlns:a16="http://schemas.microsoft.com/office/drawing/2014/main" id="{8BFE171F-6F7D-D7A5-3D5F-463725807B53}"/>
                  </a:ext>
                </a:extLst>
              </p:cNvPr>
              <p:cNvGrpSpPr/>
              <p:nvPr/>
            </p:nvGrpSpPr>
            <p:grpSpPr>
              <a:xfrm rot="10621040" flipH="1">
                <a:off x="5867022" y="3077820"/>
                <a:ext cx="25464" cy="86331"/>
                <a:chOff x="2018143" y="2815794"/>
                <a:chExt cx="21432" cy="72662"/>
              </a:xfrm>
              <a:solidFill>
                <a:schemeClr val="bg2">
                  <a:lumMod val="50000"/>
                  <a:alpha val="64000"/>
                </a:schemeClr>
              </a:solidFill>
              <a:effectLst/>
            </p:grpSpPr>
            <p:cxnSp>
              <p:nvCxnSpPr>
                <p:cNvPr id="382" name="Straight Connector 381">
                  <a:extLst>
                    <a:ext uri="{FF2B5EF4-FFF2-40B4-BE49-F238E27FC236}">
                      <a16:creationId xmlns:a16="http://schemas.microsoft.com/office/drawing/2014/main" id="{97AF6A70-2418-FE68-4CDC-200FDABBF63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F08FD926-7A76-721A-ACBF-65D38EE210C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02" name="Oval 301">
                <a:extLst>
                  <a:ext uri="{FF2B5EF4-FFF2-40B4-BE49-F238E27FC236}">
                    <a16:creationId xmlns:a16="http://schemas.microsoft.com/office/drawing/2014/main" id="{70C08AB1-9317-609E-C647-6B9DBB39878A}"/>
                  </a:ext>
                </a:extLst>
              </p:cNvPr>
              <p:cNvSpPr/>
              <p:nvPr/>
            </p:nvSpPr>
            <p:spPr bwMode="auto">
              <a:xfrm rot="10621040" flipH="1">
                <a:off x="5852084" y="31539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03" name="Group 302">
                <a:extLst>
                  <a:ext uri="{FF2B5EF4-FFF2-40B4-BE49-F238E27FC236}">
                    <a16:creationId xmlns:a16="http://schemas.microsoft.com/office/drawing/2014/main" id="{0B936094-3650-FFB7-41C8-78B6DE5FE4F5}"/>
                  </a:ext>
                </a:extLst>
              </p:cNvPr>
              <p:cNvGrpSpPr/>
              <p:nvPr/>
            </p:nvGrpSpPr>
            <p:grpSpPr>
              <a:xfrm rot="21421040" flipH="1">
                <a:off x="5789490" y="2986910"/>
                <a:ext cx="25464" cy="86331"/>
                <a:chOff x="2018143" y="2815794"/>
                <a:chExt cx="21432" cy="72662"/>
              </a:xfrm>
              <a:solidFill>
                <a:schemeClr val="bg2">
                  <a:lumMod val="50000"/>
                  <a:alpha val="64000"/>
                </a:schemeClr>
              </a:solidFill>
              <a:effectLst/>
            </p:grpSpPr>
            <p:cxnSp>
              <p:nvCxnSpPr>
                <p:cNvPr id="380" name="Straight Connector 379">
                  <a:extLst>
                    <a:ext uri="{FF2B5EF4-FFF2-40B4-BE49-F238E27FC236}">
                      <a16:creationId xmlns:a16="http://schemas.microsoft.com/office/drawing/2014/main" id="{66A5698D-8FA8-B654-BFA8-16411072350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9B989CA1-C848-0C09-81A4-2CA57964FC0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04" name="Oval 303">
                <a:extLst>
                  <a:ext uri="{FF2B5EF4-FFF2-40B4-BE49-F238E27FC236}">
                    <a16:creationId xmlns:a16="http://schemas.microsoft.com/office/drawing/2014/main" id="{E542C3B0-3132-42D0-A800-154B4C8B721C}"/>
                  </a:ext>
                </a:extLst>
              </p:cNvPr>
              <p:cNvSpPr/>
              <p:nvPr/>
            </p:nvSpPr>
            <p:spPr bwMode="auto">
              <a:xfrm rot="21421040" flipH="1">
                <a:off x="5761991" y="292918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05" name="Group 304">
                <a:extLst>
                  <a:ext uri="{FF2B5EF4-FFF2-40B4-BE49-F238E27FC236}">
                    <a16:creationId xmlns:a16="http://schemas.microsoft.com/office/drawing/2014/main" id="{776BF9CF-ABF3-101F-EBBC-156478C2CE7D}"/>
                  </a:ext>
                </a:extLst>
              </p:cNvPr>
              <p:cNvGrpSpPr/>
              <p:nvPr/>
            </p:nvGrpSpPr>
            <p:grpSpPr>
              <a:xfrm rot="10621040" flipH="1">
                <a:off x="5788853" y="3081891"/>
                <a:ext cx="25464" cy="86331"/>
                <a:chOff x="2018143" y="2815794"/>
                <a:chExt cx="21432" cy="72662"/>
              </a:xfrm>
              <a:solidFill>
                <a:schemeClr val="bg2">
                  <a:lumMod val="50000"/>
                  <a:alpha val="64000"/>
                </a:schemeClr>
              </a:solidFill>
              <a:effectLst/>
            </p:grpSpPr>
            <p:cxnSp>
              <p:nvCxnSpPr>
                <p:cNvPr id="378" name="Straight Connector 377">
                  <a:extLst>
                    <a:ext uri="{FF2B5EF4-FFF2-40B4-BE49-F238E27FC236}">
                      <a16:creationId xmlns:a16="http://schemas.microsoft.com/office/drawing/2014/main" id="{3F6E1A5B-1A8D-E62C-6912-901FF096A3A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A5ADE709-4EBA-AE20-2C29-7D8A400ED55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06" name="Oval 305">
                <a:extLst>
                  <a:ext uri="{FF2B5EF4-FFF2-40B4-BE49-F238E27FC236}">
                    <a16:creationId xmlns:a16="http://schemas.microsoft.com/office/drawing/2014/main" id="{15519CA7-439B-E50D-367B-D161519404C7}"/>
                  </a:ext>
                </a:extLst>
              </p:cNvPr>
              <p:cNvSpPr/>
              <p:nvPr/>
            </p:nvSpPr>
            <p:spPr bwMode="auto">
              <a:xfrm rot="10621040" flipH="1">
                <a:off x="5773915" y="31580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07" name="Group 306">
                <a:extLst>
                  <a:ext uri="{FF2B5EF4-FFF2-40B4-BE49-F238E27FC236}">
                    <a16:creationId xmlns:a16="http://schemas.microsoft.com/office/drawing/2014/main" id="{02FE72CA-CC76-1451-E1D8-22C84A2AACEA}"/>
                  </a:ext>
                </a:extLst>
              </p:cNvPr>
              <p:cNvGrpSpPr/>
              <p:nvPr/>
            </p:nvGrpSpPr>
            <p:grpSpPr>
              <a:xfrm rot="21421040" flipH="1">
                <a:off x="5711174" y="2988158"/>
                <a:ext cx="25464" cy="86331"/>
                <a:chOff x="2018143" y="2815794"/>
                <a:chExt cx="21432" cy="72662"/>
              </a:xfrm>
              <a:solidFill>
                <a:schemeClr val="bg2">
                  <a:lumMod val="50000"/>
                  <a:alpha val="64000"/>
                </a:schemeClr>
              </a:solidFill>
              <a:effectLst/>
            </p:grpSpPr>
            <p:cxnSp>
              <p:nvCxnSpPr>
                <p:cNvPr id="376" name="Straight Connector 375">
                  <a:extLst>
                    <a:ext uri="{FF2B5EF4-FFF2-40B4-BE49-F238E27FC236}">
                      <a16:creationId xmlns:a16="http://schemas.microsoft.com/office/drawing/2014/main" id="{C483B2B1-D137-522F-4CC2-BB016D82297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3EDFFB17-3CA2-7A5E-9BE2-13CF91264DC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08" name="Oval 307">
                <a:extLst>
                  <a:ext uri="{FF2B5EF4-FFF2-40B4-BE49-F238E27FC236}">
                    <a16:creationId xmlns:a16="http://schemas.microsoft.com/office/drawing/2014/main" id="{08C36D60-A9C6-674B-0772-A2E87021CE77}"/>
                  </a:ext>
                </a:extLst>
              </p:cNvPr>
              <p:cNvSpPr/>
              <p:nvPr/>
            </p:nvSpPr>
            <p:spPr bwMode="auto">
              <a:xfrm rot="21421040" flipH="1">
                <a:off x="5683675" y="29304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09" name="Group 308">
                <a:extLst>
                  <a:ext uri="{FF2B5EF4-FFF2-40B4-BE49-F238E27FC236}">
                    <a16:creationId xmlns:a16="http://schemas.microsoft.com/office/drawing/2014/main" id="{0D482C1A-1143-D977-5895-D565B17D2291}"/>
                  </a:ext>
                </a:extLst>
              </p:cNvPr>
              <p:cNvGrpSpPr/>
              <p:nvPr/>
            </p:nvGrpSpPr>
            <p:grpSpPr>
              <a:xfrm rot="10621040" flipH="1">
                <a:off x="5710537" y="3083140"/>
                <a:ext cx="25464" cy="86331"/>
                <a:chOff x="2018143" y="2815794"/>
                <a:chExt cx="21432" cy="72662"/>
              </a:xfrm>
              <a:solidFill>
                <a:schemeClr val="bg2">
                  <a:lumMod val="50000"/>
                  <a:alpha val="64000"/>
                </a:schemeClr>
              </a:solidFill>
              <a:effectLst/>
            </p:grpSpPr>
            <p:cxnSp>
              <p:nvCxnSpPr>
                <p:cNvPr id="374" name="Straight Connector 373">
                  <a:extLst>
                    <a:ext uri="{FF2B5EF4-FFF2-40B4-BE49-F238E27FC236}">
                      <a16:creationId xmlns:a16="http://schemas.microsoft.com/office/drawing/2014/main" id="{73DFB201-5D24-A8CB-774C-47ECCD0F641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6D4B60F3-6C33-5923-0BD7-99E7E4BA4A8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0" name="Oval 309">
                <a:extLst>
                  <a:ext uri="{FF2B5EF4-FFF2-40B4-BE49-F238E27FC236}">
                    <a16:creationId xmlns:a16="http://schemas.microsoft.com/office/drawing/2014/main" id="{11126A5F-3D43-187D-9595-31E328E2F4CE}"/>
                  </a:ext>
                </a:extLst>
              </p:cNvPr>
              <p:cNvSpPr/>
              <p:nvPr/>
            </p:nvSpPr>
            <p:spPr bwMode="auto">
              <a:xfrm rot="10621040" flipH="1">
                <a:off x="5695599" y="315929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11" name="Group 310">
                <a:extLst>
                  <a:ext uri="{FF2B5EF4-FFF2-40B4-BE49-F238E27FC236}">
                    <a16:creationId xmlns:a16="http://schemas.microsoft.com/office/drawing/2014/main" id="{8A88806F-5BE6-99FF-98AE-6D92B9150F13}"/>
                  </a:ext>
                </a:extLst>
              </p:cNvPr>
              <p:cNvGrpSpPr/>
              <p:nvPr/>
            </p:nvGrpSpPr>
            <p:grpSpPr>
              <a:xfrm rot="21421040" flipH="1">
                <a:off x="5633007" y="2992231"/>
                <a:ext cx="25464" cy="86331"/>
                <a:chOff x="2018143" y="2815794"/>
                <a:chExt cx="21432" cy="72662"/>
              </a:xfrm>
              <a:solidFill>
                <a:schemeClr val="bg2">
                  <a:lumMod val="50000"/>
                  <a:alpha val="64000"/>
                </a:schemeClr>
              </a:solidFill>
              <a:effectLst/>
            </p:grpSpPr>
            <p:cxnSp>
              <p:nvCxnSpPr>
                <p:cNvPr id="372" name="Straight Connector 371">
                  <a:extLst>
                    <a:ext uri="{FF2B5EF4-FFF2-40B4-BE49-F238E27FC236}">
                      <a16:creationId xmlns:a16="http://schemas.microsoft.com/office/drawing/2014/main" id="{1741EB05-DFD8-AA66-E2CD-B180F51842C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F3CB08D8-0A08-C7E8-743A-E6157CD0D5C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2" name="Oval 311">
                <a:extLst>
                  <a:ext uri="{FF2B5EF4-FFF2-40B4-BE49-F238E27FC236}">
                    <a16:creationId xmlns:a16="http://schemas.microsoft.com/office/drawing/2014/main" id="{3DCF2FF9-CFDE-DED2-F7A7-23E8137ACB37}"/>
                  </a:ext>
                </a:extLst>
              </p:cNvPr>
              <p:cNvSpPr/>
              <p:nvPr/>
            </p:nvSpPr>
            <p:spPr bwMode="auto">
              <a:xfrm rot="21421040" flipH="1">
                <a:off x="5605508" y="29345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13" name="Group 312">
                <a:extLst>
                  <a:ext uri="{FF2B5EF4-FFF2-40B4-BE49-F238E27FC236}">
                    <a16:creationId xmlns:a16="http://schemas.microsoft.com/office/drawing/2014/main" id="{112AA4AA-D03F-6D80-A3FA-460FADA54868}"/>
                  </a:ext>
                </a:extLst>
              </p:cNvPr>
              <p:cNvGrpSpPr/>
              <p:nvPr/>
            </p:nvGrpSpPr>
            <p:grpSpPr>
              <a:xfrm rot="10621040" flipH="1">
                <a:off x="5632370" y="3087212"/>
                <a:ext cx="25464" cy="86331"/>
                <a:chOff x="2018143" y="2815794"/>
                <a:chExt cx="21432" cy="72662"/>
              </a:xfrm>
              <a:solidFill>
                <a:schemeClr val="bg2">
                  <a:lumMod val="50000"/>
                  <a:alpha val="64000"/>
                </a:schemeClr>
              </a:solidFill>
              <a:effectLst/>
            </p:grpSpPr>
            <p:cxnSp>
              <p:nvCxnSpPr>
                <p:cNvPr id="370" name="Straight Connector 369">
                  <a:extLst>
                    <a:ext uri="{FF2B5EF4-FFF2-40B4-BE49-F238E27FC236}">
                      <a16:creationId xmlns:a16="http://schemas.microsoft.com/office/drawing/2014/main" id="{69C1397E-E720-450A-8B4D-76CB488951E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B2A15EE0-9145-0571-1F04-AE16E3F1A6C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4" name="Oval 313">
                <a:extLst>
                  <a:ext uri="{FF2B5EF4-FFF2-40B4-BE49-F238E27FC236}">
                    <a16:creationId xmlns:a16="http://schemas.microsoft.com/office/drawing/2014/main" id="{0D8A2139-66C4-782B-FE1E-679C2608ABED}"/>
                  </a:ext>
                </a:extLst>
              </p:cNvPr>
              <p:cNvSpPr/>
              <p:nvPr/>
            </p:nvSpPr>
            <p:spPr bwMode="auto">
              <a:xfrm rot="10621040" flipH="1">
                <a:off x="5617432" y="31633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15" name="Group 314">
                <a:extLst>
                  <a:ext uri="{FF2B5EF4-FFF2-40B4-BE49-F238E27FC236}">
                    <a16:creationId xmlns:a16="http://schemas.microsoft.com/office/drawing/2014/main" id="{8483706F-0E72-2D5B-E9FC-DF256344AB88}"/>
                  </a:ext>
                </a:extLst>
              </p:cNvPr>
              <p:cNvGrpSpPr/>
              <p:nvPr/>
            </p:nvGrpSpPr>
            <p:grpSpPr>
              <a:xfrm rot="21421040" flipH="1">
                <a:off x="5554838" y="2996304"/>
                <a:ext cx="25464" cy="86331"/>
                <a:chOff x="2018143" y="2815794"/>
                <a:chExt cx="21432" cy="72662"/>
              </a:xfrm>
              <a:solidFill>
                <a:schemeClr val="bg2">
                  <a:lumMod val="50000"/>
                  <a:alpha val="64000"/>
                </a:schemeClr>
              </a:solidFill>
              <a:effectLst/>
            </p:grpSpPr>
            <p:cxnSp>
              <p:nvCxnSpPr>
                <p:cNvPr id="368" name="Straight Connector 367">
                  <a:extLst>
                    <a:ext uri="{FF2B5EF4-FFF2-40B4-BE49-F238E27FC236}">
                      <a16:creationId xmlns:a16="http://schemas.microsoft.com/office/drawing/2014/main" id="{F3A0C65E-6F0C-51D1-E2BE-862A05F2D58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1E3CFBA9-F535-1598-C228-B0EAF6DF90C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6" name="Oval 315">
                <a:extLst>
                  <a:ext uri="{FF2B5EF4-FFF2-40B4-BE49-F238E27FC236}">
                    <a16:creationId xmlns:a16="http://schemas.microsoft.com/office/drawing/2014/main" id="{7E231DE3-D46C-F98E-D1FB-0B04FD2E07FE}"/>
                  </a:ext>
                </a:extLst>
              </p:cNvPr>
              <p:cNvSpPr/>
              <p:nvPr/>
            </p:nvSpPr>
            <p:spPr bwMode="auto">
              <a:xfrm rot="21421040" flipH="1">
                <a:off x="5527339" y="29385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17" name="Group 316">
                <a:extLst>
                  <a:ext uri="{FF2B5EF4-FFF2-40B4-BE49-F238E27FC236}">
                    <a16:creationId xmlns:a16="http://schemas.microsoft.com/office/drawing/2014/main" id="{4B4FB839-A16C-ECA4-D0B6-9D047EB6ACF3}"/>
                  </a:ext>
                </a:extLst>
              </p:cNvPr>
              <p:cNvGrpSpPr/>
              <p:nvPr/>
            </p:nvGrpSpPr>
            <p:grpSpPr>
              <a:xfrm rot="10621040" flipH="1">
                <a:off x="5554201" y="3091285"/>
                <a:ext cx="25464" cy="86331"/>
                <a:chOff x="2018143" y="2815794"/>
                <a:chExt cx="21432" cy="72662"/>
              </a:xfrm>
              <a:solidFill>
                <a:schemeClr val="bg2">
                  <a:lumMod val="50000"/>
                  <a:alpha val="64000"/>
                </a:schemeClr>
              </a:solidFill>
              <a:effectLst/>
            </p:grpSpPr>
            <p:cxnSp>
              <p:nvCxnSpPr>
                <p:cNvPr id="366" name="Straight Connector 365">
                  <a:extLst>
                    <a:ext uri="{FF2B5EF4-FFF2-40B4-BE49-F238E27FC236}">
                      <a16:creationId xmlns:a16="http://schemas.microsoft.com/office/drawing/2014/main" id="{5C71E2B0-1B26-C577-1D32-DAFC0B419E8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83018D65-922B-8903-AB38-FB44694E941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8" name="Oval 317">
                <a:extLst>
                  <a:ext uri="{FF2B5EF4-FFF2-40B4-BE49-F238E27FC236}">
                    <a16:creationId xmlns:a16="http://schemas.microsoft.com/office/drawing/2014/main" id="{5CCB5B9B-B947-EF37-1D1F-4462703BB46D}"/>
                  </a:ext>
                </a:extLst>
              </p:cNvPr>
              <p:cNvSpPr/>
              <p:nvPr/>
            </p:nvSpPr>
            <p:spPr bwMode="auto">
              <a:xfrm rot="10621040" flipH="1">
                <a:off x="5539263" y="31674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19" name="Group 318">
                <a:extLst>
                  <a:ext uri="{FF2B5EF4-FFF2-40B4-BE49-F238E27FC236}">
                    <a16:creationId xmlns:a16="http://schemas.microsoft.com/office/drawing/2014/main" id="{24D9E5F2-88D6-DF76-D169-E661472C7E20}"/>
                  </a:ext>
                </a:extLst>
              </p:cNvPr>
              <p:cNvGrpSpPr/>
              <p:nvPr/>
            </p:nvGrpSpPr>
            <p:grpSpPr>
              <a:xfrm rot="21421040" flipH="1">
                <a:off x="5476670" y="3000377"/>
                <a:ext cx="25464" cy="86331"/>
                <a:chOff x="2018143" y="2815794"/>
                <a:chExt cx="21432" cy="72662"/>
              </a:xfrm>
              <a:solidFill>
                <a:schemeClr val="bg2">
                  <a:lumMod val="50000"/>
                  <a:alpha val="64000"/>
                </a:schemeClr>
              </a:solidFill>
              <a:effectLst/>
            </p:grpSpPr>
            <p:cxnSp>
              <p:nvCxnSpPr>
                <p:cNvPr id="364" name="Straight Connector 363">
                  <a:extLst>
                    <a:ext uri="{FF2B5EF4-FFF2-40B4-BE49-F238E27FC236}">
                      <a16:creationId xmlns:a16="http://schemas.microsoft.com/office/drawing/2014/main" id="{6B0E92EB-EF77-93C1-C2F5-684F164BC38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D364D3A9-A147-5943-4A81-928B037B6E5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0" name="Oval 319">
                <a:extLst>
                  <a:ext uri="{FF2B5EF4-FFF2-40B4-BE49-F238E27FC236}">
                    <a16:creationId xmlns:a16="http://schemas.microsoft.com/office/drawing/2014/main" id="{D78D00D1-C8CB-8BA1-41B1-7C7818D0BEF5}"/>
                  </a:ext>
                </a:extLst>
              </p:cNvPr>
              <p:cNvSpPr/>
              <p:nvPr/>
            </p:nvSpPr>
            <p:spPr bwMode="auto">
              <a:xfrm rot="21421040" flipH="1">
                <a:off x="5449171" y="29426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21" name="Group 320">
                <a:extLst>
                  <a:ext uri="{FF2B5EF4-FFF2-40B4-BE49-F238E27FC236}">
                    <a16:creationId xmlns:a16="http://schemas.microsoft.com/office/drawing/2014/main" id="{6BF93AD2-066B-10A8-F75B-D7456B23381F}"/>
                  </a:ext>
                </a:extLst>
              </p:cNvPr>
              <p:cNvGrpSpPr/>
              <p:nvPr/>
            </p:nvGrpSpPr>
            <p:grpSpPr>
              <a:xfrm rot="10621040" flipH="1">
                <a:off x="5476033" y="3095358"/>
                <a:ext cx="25464" cy="86331"/>
                <a:chOff x="2018143" y="2815794"/>
                <a:chExt cx="21432" cy="72662"/>
              </a:xfrm>
              <a:solidFill>
                <a:schemeClr val="bg2">
                  <a:lumMod val="50000"/>
                  <a:alpha val="64000"/>
                </a:schemeClr>
              </a:solidFill>
              <a:effectLst/>
            </p:grpSpPr>
            <p:cxnSp>
              <p:nvCxnSpPr>
                <p:cNvPr id="362" name="Straight Connector 361">
                  <a:extLst>
                    <a:ext uri="{FF2B5EF4-FFF2-40B4-BE49-F238E27FC236}">
                      <a16:creationId xmlns:a16="http://schemas.microsoft.com/office/drawing/2014/main" id="{FFE5E0D6-F103-1942-7658-772E15B41C6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9C61D812-E5DC-9C71-4F1F-7D3F7E712A3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2" name="Oval 321">
                <a:extLst>
                  <a:ext uri="{FF2B5EF4-FFF2-40B4-BE49-F238E27FC236}">
                    <a16:creationId xmlns:a16="http://schemas.microsoft.com/office/drawing/2014/main" id="{4904027C-91B2-0B1B-78F8-42B42E745A12}"/>
                  </a:ext>
                </a:extLst>
              </p:cNvPr>
              <p:cNvSpPr/>
              <p:nvPr/>
            </p:nvSpPr>
            <p:spPr bwMode="auto">
              <a:xfrm rot="10621040" flipH="1">
                <a:off x="5461095" y="317150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23" name="Group 322">
                <a:extLst>
                  <a:ext uri="{FF2B5EF4-FFF2-40B4-BE49-F238E27FC236}">
                    <a16:creationId xmlns:a16="http://schemas.microsoft.com/office/drawing/2014/main" id="{E08CF440-B819-0A85-B5FC-B7B363EF3B3F}"/>
                  </a:ext>
                </a:extLst>
              </p:cNvPr>
              <p:cNvGrpSpPr/>
              <p:nvPr/>
            </p:nvGrpSpPr>
            <p:grpSpPr>
              <a:xfrm rot="21421040" flipH="1">
                <a:off x="5398354" y="3001626"/>
                <a:ext cx="25464" cy="86331"/>
                <a:chOff x="2018143" y="2815794"/>
                <a:chExt cx="21432" cy="72662"/>
              </a:xfrm>
              <a:solidFill>
                <a:schemeClr val="bg2">
                  <a:lumMod val="50000"/>
                  <a:alpha val="64000"/>
                </a:schemeClr>
              </a:solidFill>
              <a:effectLst/>
            </p:grpSpPr>
            <p:cxnSp>
              <p:nvCxnSpPr>
                <p:cNvPr id="360" name="Straight Connector 359">
                  <a:extLst>
                    <a:ext uri="{FF2B5EF4-FFF2-40B4-BE49-F238E27FC236}">
                      <a16:creationId xmlns:a16="http://schemas.microsoft.com/office/drawing/2014/main" id="{B99B0C2E-ED45-9A8C-E68A-86D48A45D5B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04EB47D9-7890-BC01-F176-4E9A64ABEDB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4" name="Oval 323">
                <a:extLst>
                  <a:ext uri="{FF2B5EF4-FFF2-40B4-BE49-F238E27FC236}">
                    <a16:creationId xmlns:a16="http://schemas.microsoft.com/office/drawing/2014/main" id="{F497B8CE-BE59-EBFF-DF98-FCEF574198CD}"/>
                  </a:ext>
                </a:extLst>
              </p:cNvPr>
              <p:cNvSpPr/>
              <p:nvPr/>
            </p:nvSpPr>
            <p:spPr bwMode="auto">
              <a:xfrm rot="21421040" flipH="1">
                <a:off x="5370855" y="294390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25" name="Group 324">
                <a:extLst>
                  <a:ext uri="{FF2B5EF4-FFF2-40B4-BE49-F238E27FC236}">
                    <a16:creationId xmlns:a16="http://schemas.microsoft.com/office/drawing/2014/main" id="{4BABF57E-907E-74CF-7ED0-153B2F7BDC1C}"/>
                  </a:ext>
                </a:extLst>
              </p:cNvPr>
              <p:cNvGrpSpPr/>
              <p:nvPr/>
            </p:nvGrpSpPr>
            <p:grpSpPr>
              <a:xfrm rot="10621040" flipH="1">
                <a:off x="5397717" y="3096607"/>
                <a:ext cx="25464" cy="86331"/>
                <a:chOff x="2018143" y="2815794"/>
                <a:chExt cx="21432" cy="72662"/>
              </a:xfrm>
              <a:solidFill>
                <a:schemeClr val="bg2">
                  <a:lumMod val="50000"/>
                  <a:alpha val="64000"/>
                </a:schemeClr>
              </a:solidFill>
              <a:effectLst/>
            </p:grpSpPr>
            <p:cxnSp>
              <p:nvCxnSpPr>
                <p:cNvPr id="358" name="Straight Connector 357">
                  <a:extLst>
                    <a:ext uri="{FF2B5EF4-FFF2-40B4-BE49-F238E27FC236}">
                      <a16:creationId xmlns:a16="http://schemas.microsoft.com/office/drawing/2014/main" id="{762B8773-A8B9-3B88-F910-E66E1DF2F96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5DB920D-C68E-61FE-490C-E3FA386F1F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6" name="Oval 325">
                <a:extLst>
                  <a:ext uri="{FF2B5EF4-FFF2-40B4-BE49-F238E27FC236}">
                    <a16:creationId xmlns:a16="http://schemas.microsoft.com/office/drawing/2014/main" id="{DFD69DAB-5C3D-A2AC-0D1D-AC0F425AC9F4}"/>
                  </a:ext>
                </a:extLst>
              </p:cNvPr>
              <p:cNvSpPr/>
              <p:nvPr/>
            </p:nvSpPr>
            <p:spPr bwMode="auto">
              <a:xfrm rot="10621040" flipH="1">
                <a:off x="5382779" y="31727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27" name="Group 326">
                <a:extLst>
                  <a:ext uri="{FF2B5EF4-FFF2-40B4-BE49-F238E27FC236}">
                    <a16:creationId xmlns:a16="http://schemas.microsoft.com/office/drawing/2014/main" id="{28661ABD-3594-9591-6F09-9C6BF9C7E1D6}"/>
                  </a:ext>
                </a:extLst>
              </p:cNvPr>
              <p:cNvGrpSpPr/>
              <p:nvPr/>
            </p:nvGrpSpPr>
            <p:grpSpPr>
              <a:xfrm rot="21421040" flipH="1">
                <a:off x="5320187" y="3005698"/>
                <a:ext cx="25464" cy="86331"/>
                <a:chOff x="2018143" y="2815794"/>
                <a:chExt cx="21432" cy="72662"/>
              </a:xfrm>
              <a:solidFill>
                <a:schemeClr val="bg2">
                  <a:lumMod val="50000"/>
                  <a:alpha val="64000"/>
                </a:schemeClr>
              </a:solidFill>
              <a:effectLst/>
            </p:grpSpPr>
            <p:cxnSp>
              <p:nvCxnSpPr>
                <p:cNvPr id="356" name="Straight Connector 355">
                  <a:extLst>
                    <a:ext uri="{FF2B5EF4-FFF2-40B4-BE49-F238E27FC236}">
                      <a16:creationId xmlns:a16="http://schemas.microsoft.com/office/drawing/2014/main" id="{CD94CC26-F9E3-6CA4-E787-B3D0BF36F36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5292F0B3-9724-E632-16F2-F991B1F566E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8" name="Oval 327">
                <a:extLst>
                  <a:ext uri="{FF2B5EF4-FFF2-40B4-BE49-F238E27FC236}">
                    <a16:creationId xmlns:a16="http://schemas.microsoft.com/office/drawing/2014/main" id="{7415B3C0-0BB0-C1A0-FAE8-828C7F428FF4}"/>
                  </a:ext>
                </a:extLst>
              </p:cNvPr>
              <p:cNvSpPr/>
              <p:nvPr/>
            </p:nvSpPr>
            <p:spPr bwMode="auto">
              <a:xfrm rot="21421040" flipH="1">
                <a:off x="5292688" y="29479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29" name="Group 328">
                <a:extLst>
                  <a:ext uri="{FF2B5EF4-FFF2-40B4-BE49-F238E27FC236}">
                    <a16:creationId xmlns:a16="http://schemas.microsoft.com/office/drawing/2014/main" id="{B43BF204-5878-BF15-C72D-D123254434D3}"/>
                  </a:ext>
                </a:extLst>
              </p:cNvPr>
              <p:cNvGrpSpPr/>
              <p:nvPr/>
            </p:nvGrpSpPr>
            <p:grpSpPr>
              <a:xfrm rot="10621040" flipH="1">
                <a:off x="5319550" y="3100680"/>
                <a:ext cx="25464" cy="86331"/>
                <a:chOff x="2018143" y="2815794"/>
                <a:chExt cx="21432" cy="72662"/>
              </a:xfrm>
              <a:solidFill>
                <a:schemeClr val="bg2">
                  <a:lumMod val="50000"/>
                  <a:alpha val="64000"/>
                </a:schemeClr>
              </a:solidFill>
              <a:effectLst/>
            </p:grpSpPr>
            <p:cxnSp>
              <p:nvCxnSpPr>
                <p:cNvPr id="354" name="Straight Connector 353">
                  <a:extLst>
                    <a:ext uri="{FF2B5EF4-FFF2-40B4-BE49-F238E27FC236}">
                      <a16:creationId xmlns:a16="http://schemas.microsoft.com/office/drawing/2014/main" id="{CCBDFB43-1E61-0459-9E29-9B6F7FB3B77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7DF49DDE-F52B-6D46-2EAE-C8BB266EBBE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0" name="Oval 329">
                <a:extLst>
                  <a:ext uri="{FF2B5EF4-FFF2-40B4-BE49-F238E27FC236}">
                    <a16:creationId xmlns:a16="http://schemas.microsoft.com/office/drawing/2014/main" id="{7657FD58-8555-39DE-464F-AC9F0E25EF7A}"/>
                  </a:ext>
                </a:extLst>
              </p:cNvPr>
              <p:cNvSpPr/>
              <p:nvPr/>
            </p:nvSpPr>
            <p:spPr bwMode="auto">
              <a:xfrm rot="10621040" flipH="1">
                <a:off x="5304612" y="3176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31" name="Group 330">
                <a:extLst>
                  <a:ext uri="{FF2B5EF4-FFF2-40B4-BE49-F238E27FC236}">
                    <a16:creationId xmlns:a16="http://schemas.microsoft.com/office/drawing/2014/main" id="{3461F9B2-DF89-536A-209D-21D50F81D002}"/>
                  </a:ext>
                </a:extLst>
              </p:cNvPr>
              <p:cNvGrpSpPr/>
              <p:nvPr/>
            </p:nvGrpSpPr>
            <p:grpSpPr>
              <a:xfrm rot="21421040" flipH="1">
                <a:off x="5242018" y="3009771"/>
                <a:ext cx="25464" cy="86331"/>
                <a:chOff x="2018143" y="2815794"/>
                <a:chExt cx="21432" cy="72662"/>
              </a:xfrm>
              <a:solidFill>
                <a:schemeClr val="bg2">
                  <a:lumMod val="50000"/>
                  <a:alpha val="64000"/>
                </a:schemeClr>
              </a:solidFill>
              <a:effectLst/>
            </p:grpSpPr>
            <p:cxnSp>
              <p:nvCxnSpPr>
                <p:cNvPr id="352" name="Straight Connector 351">
                  <a:extLst>
                    <a:ext uri="{FF2B5EF4-FFF2-40B4-BE49-F238E27FC236}">
                      <a16:creationId xmlns:a16="http://schemas.microsoft.com/office/drawing/2014/main" id="{FBD07F88-E24A-8FDE-FE1E-393044F7AFD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2AFCDA48-8EFD-7043-3DE0-4B0B85D8318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2" name="Oval 331">
                <a:extLst>
                  <a:ext uri="{FF2B5EF4-FFF2-40B4-BE49-F238E27FC236}">
                    <a16:creationId xmlns:a16="http://schemas.microsoft.com/office/drawing/2014/main" id="{B44ED6FE-B128-EE7F-8AA3-F25BD61FBAB3}"/>
                  </a:ext>
                </a:extLst>
              </p:cNvPr>
              <p:cNvSpPr/>
              <p:nvPr/>
            </p:nvSpPr>
            <p:spPr bwMode="auto">
              <a:xfrm rot="21421040" flipH="1">
                <a:off x="5214519" y="29520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33" name="Group 332">
                <a:extLst>
                  <a:ext uri="{FF2B5EF4-FFF2-40B4-BE49-F238E27FC236}">
                    <a16:creationId xmlns:a16="http://schemas.microsoft.com/office/drawing/2014/main" id="{679A4480-E5D2-B8F1-7A4F-C8D9384A15B2}"/>
                  </a:ext>
                </a:extLst>
              </p:cNvPr>
              <p:cNvGrpSpPr/>
              <p:nvPr/>
            </p:nvGrpSpPr>
            <p:grpSpPr>
              <a:xfrm rot="10621040" flipH="1">
                <a:off x="5241382" y="3104753"/>
                <a:ext cx="25464" cy="86331"/>
                <a:chOff x="2018143" y="2815794"/>
                <a:chExt cx="21432" cy="72662"/>
              </a:xfrm>
              <a:solidFill>
                <a:schemeClr val="bg2">
                  <a:lumMod val="50000"/>
                  <a:alpha val="64000"/>
                </a:schemeClr>
              </a:solidFill>
              <a:effectLst/>
            </p:grpSpPr>
            <p:cxnSp>
              <p:nvCxnSpPr>
                <p:cNvPr id="350" name="Straight Connector 349">
                  <a:extLst>
                    <a:ext uri="{FF2B5EF4-FFF2-40B4-BE49-F238E27FC236}">
                      <a16:creationId xmlns:a16="http://schemas.microsoft.com/office/drawing/2014/main" id="{0940CC83-223D-C330-A995-B2B7881268E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7218BD5-DEFA-3D64-E3B1-3F6B34B0B50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4" name="Oval 333">
                <a:extLst>
                  <a:ext uri="{FF2B5EF4-FFF2-40B4-BE49-F238E27FC236}">
                    <a16:creationId xmlns:a16="http://schemas.microsoft.com/office/drawing/2014/main" id="{4A748BA0-DFBB-D6DE-891B-F1ECCBCAF6FE}"/>
                  </a:ext>
                </a:extLst>
              </p:cNvPr>
              <p:cNvSpPr/>
              <p:nvPr/>
            </p:nvSpPr>
            <p:spPr bwMode="auto">
              <a:xfrm rot="10621040" flipH="1">
                <a:off x="5226443" y="31809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35" name="Group 334">
                <a:extLst>
                  <a:ext uri="{FF2B5EF4-FFF2-40B4-BE49-F238E27FC236}">
                    <a16:creationId xmlns:a16="http://schemas.microsoft.com/office/drawing/2014/main" id="{E12786BA-8A02-00D4-12E7-D7AFF9F84A15}"/>
                  </a:ext>
                </a:extLst>
              </p:cNvPr>
              <p:cNvGrpSpPr/>
              <p:nvPr/>
            </p:nvGrpSpPr>
            <p:grpSpPr>
              <a:xfrm rot="21421040" flipH="1">
                <a:off x="5163849" y="3013843"/>
                <a:ext cx="25464" cy="86331"/>
                <a:chOff x="2018143" y="2815794"/>
                <a:chExt cx="21432" cy="72662"/>
              </a:xfrm>
              <a:solidFill>
                <a:schemeClr val="bg2">
                  <a:lumMod val="50000"/>
                  <a:alpha val="64000"/>
                </a:schemeClr>
              </a:solidFill>
              <a:effectLst/>
            </p:grpSpPr>
            <p:cxnSp>
              <p:nvCxnSpPr>
                <p:cNvPr id="348" name="Straight Connector 347">
                  <a:extLst>
                    <a:ext uri="{FF2B5EF4-FFF2-40B4-BE49-F238E27FC236}">
                      <a16:creationId xmlns:a16="http://schemas.microsoft.com/office/drawing/2014/main" id="{812E2715-4563-A7BF-C0F9-C068D9729D8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00663ADA-94C7-1749-8CD6-8C1D38A88AC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6" name="Oval 335">
                <a:extLst>
                  <a:ext uri="{FF2B5EF4-FFF2-40B4-BE49-F238E27FC236}">
                    <a16:creationId xmlns:a16="http://schemas.microsoft.com/office/drawing/2014/main" id="{94933687-4DD6-D60E-7D88-F4755A64BFC2}"/>
                  </a:ext>
                </a:extLst>
              </p:cNvPr>
              <p:cNvSpPr/>
              <p:nvPr/>
            </p:nvSpPr>
            <p:spPr bwMode="auto">
              <a:xfrm rot="21421040" flipH="1">
                <a:off x="5136350" y="295612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37" name="Group 336">
                <a:extLst>
                  <a:ext uri="{FF2B5EF4-FFF2-40B4-BE49-F238E27FC236}">
                    <a16:creationId xmlns:a16="http://schemas.microsoft.com/office/drawing/2014/main" id="{93BE8A9A-7D43-CC20-1C1C-77361F7DF2AC}"/>
                  </a:ext>
                </a:extLst>
              </p:cNvPr>
              <p:cNvGrpSpPr/>
              <p:nvPr/>
            </p:nvGrpSpPr>
            <p:grpSpPr>
              <a:xfrm rot="10621040" flipH="1">
                <a:off x="5163212" y="3108824"/>
                <a:ext cx="25464" cy="86331"/>
                <a:chOff x="2018143" y="2815794"/>
                <a:chExt cx="21432" cy="72662"/>
              </a:xfrm>
              <a:solidFill>
                <a:schemeClr val="bg2">
                  <a:lumMod val="50000"/>
                  <a:alpha val="64000"/>
                </a:schemeClr>
              </a:solidFill>
              <a:effectLst/>
            </p:grpSpPr>
            <p:cxnSp>
              <p:nvCxnSpPr>
                <p:cNvPr id="346" name="Straight Connector 345">
                  <a:extLst>
                    <a:ext uri="{FF2B5EF4-FFF2-40B4-BE49-F238E27FC236}">
                      <a16:creationId xmlns:a16="http://schemas.microsoft.com/office/drawing/2014/main" id="{46796E4A-A47E-7F4E-27CE-57EB76EDB7F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B23B8A96-ACAC-6DB5-F921-326141C3F69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8" name="Oval 337">
                <a:extLst>
                  <a:ext uri="{FF2B5EF4-FFF2-40B4-BE49-F238E27FC236}">
                    <a16:creationId xmlns:a16="http://schemas.microsoft.com/office/drawing/2014/main" id="{239305A0-443D-F5DB-221F-C57EB663E354}"/>
                  </a:ext>
                </a:extLst>
              </p:cNvPr>
              <p:cNvSpPr/>
              <p:nvPr/>
            </p:nvSpPr>
            <p:spPr bwMode="auto">
              <a:xfrm rot="10621040" flipH="1">
                <a:off x="5148274" y="318497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39" name="Group 338">
                <a:extLst>
                  <a:ext uri="{FF2B5EF4-FFF2-40B4-BE49-F238E27FC236}">
                    <a16:creationId xmlns:a16="http://schemas.microsoft.com/office/drawing/2014/main" id="{29A62FED-E1F4-B44F-498F-AF703842A102}"/>
                  </a:ext>
                </a:extLst>
              </p:cNvPr>
              <p:cNvGrpSpPr/>
              <p:nvPr/>
            </p:nvGrpSpPr>
            <p:grpSpPr>
              <a:xfrm rot="21421040" flipH="1">
                <a:off x="5085533" y="3015092"/>
                <a:ext cx="25464" cy="86331"/>
                <a:chOff x="2018143" y="2815794"/>
                <a:chExt cx="21432" cy="72662"/>
              </a:xfrm>
              <a:solidFill>
                <a:schemeClr val="bg2">
                  <a:lumMod val="50000"/>
                  <a:alpha val="64000"/>
                </a:schemeClr>
              </a:solidFill>
              <a:effectLst/>
            </p:grpSpPr>
            <p:cxnSp>
              <p:nvCxnSpPr>
                <p:cNvPr id="344" name="Straight Connector 343">
                  <a:extLst>
                    <a:ext uri="{FF2B5EF4-FFF2-40B4-BE49-F238E27FC236}">
                      <a16:creationId xmlns:a16="http://schemas.microsoft.com/office/drawing/2014/main" id="{AD4E8531-0F50-07C7-77E5-ADDFDC2A239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55DCD80E-F842-D09A-A555-2F81E9325A3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2C59DDED-1A94-5D9A-2F74-866325DD2E48}"/>
                  </a:ext>
                </a:extLst>
              </p:cNvPr>
              <p:cNvGrpSpPr/>
              <p:nvPr/>
            </p:nvGrpSpPr>
            <p:grpSpPr>
              <a:xfrm rot="10621040" flipH="1">
                <a:off x="5084896" y="3110073"/>
                <a:ext cx="25464" cy="86331"/>
                <a:chOff x="2018143" y="2815794"/>
                <a:chExt cx="21432" cy="72662"/>
              </a:xfrm>
              <a:solidFill>
                <a:schemeClr val="bg2">
                  <a:lumMod val="50000"/>
                  <a:alpha val="64000"/>
                </a:schemeClr>
              </a:solidFill>
              <a:effectLst/>
            </p:grpSpPr>
            <p:cxnSp>
              <p:nvCxnSpPr>
                <p:cNvPr id="342" name="Straight Connector 341">
                  <a:extLst>
                    <a:ext uri="{FF2B5EF4-FFF2-40B4-BE49-F238E27FC236}">
                      <a16:creationId xmlns:a16="http://schemas.microsoft.com/office/drawing/2014/main" id="{217DBE9A-A488-6AE7-D159-029E7BF8AF6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E0FD8075-74EB-03C6-C5D3-75B0C516653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1" name="Oval 340">
                <a:extLst>
                  <a:ext uri="{FF2B5EF4-FFF2-40B4-BE49-F238E27FC236}">
                    <a16:creationId xmlns:a16="http://schemas.microsoft.com/office/drawing/2014/main" id="{D2985D83-4BF5-D8EB-21A7-751CD5DC387F}"/>
                  </a:ext>
                </a:extLst>
              </p:cNvPr>
              <p:cNvSpPr/>
              <p:nvPr/>
            </p:nvSpPr>
            <p:spPr bwMode="auto">
              <a:xfrm rot="10621040" flipH="1">
                <a:off x="5069958" y="3186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grpSp>
          <p:nvGrpSpPr>
            <p:cNvPr id="251" name="Group 250">
              <a:extLst>
                <a:ext uri="{FF2B5EF4-FFF2-40B4-BE49-F238E27FC236}">
                  <a16:creationId xmlns:a16="http://schemas.microsoft.com/office/drawing/2014/main" id="{45C3C547-F386-E889-4610-961F067FEE3D}"/>
                </a:ext>
              </a:extLst>
            </p:cNvPr>
            <p:cNvGrpSpPr/>
            <p:nvPr/>
          </p:nvGrpSpPr>
          <p:grpSpPr>
            <a:xfrm rot="21421040" flipH="1">
              <a:off x="5007366" y="3019164"/>
              <a:ext cx="25464" cy="86331"/>
              <a:chOff x="2018143" y="2815794"/>
              <a:chExt cx="21432" cy="72662"/>
            </a:xfrm>
            <a:solidFill>
              <a:schemeClr val="bg2">
                <a:lumMod val="50000"/>
                <a:alpha val="64000"/>
              </a:schemeClr>
            </a:solidFill>
            <a:effectLst/>
          </p:grpSpPr>
          <p:cxnSp>
            <p:nvCxnSpPr>
              <p:cNvPr id="289" name="Straight Connector 288">
                <a:extLst>
                  <a:ext uri="{FF2B5EF4-FFF2-40B4-BE49-F238E27FC236}">
                    <a16:creationId xmlns:a16="http://schemas.microsoft.com/office/drawing/2014/main" id="{311B74E9-D269-6699-A94C-FC4102B2239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F5372658-C74B-DACD-5F12-FAFBA2F6A19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52" name="Oval 251">
              <a:extLst>
                <a:ext uri="{FF2B5EF4-FFF2-40B4-BE49-F238E27FC236}">
                  <a16:creationId xmlns:a16="http://schemas.microsoft.com/office/drawing/2014/main" id="{F251F5F9-2C38-F78C-CA6B-56A1AFEA485B}"/>
                </a:ext>
              </a:extLst>
            </p:cNvPr>
            <p:cNvSpPr/>
            <p:nvPr/>
          </p:nvSpPr>
          <p:spPr bwMode="auto">
            <a:xfrm rot="21421040" flipH="1">
              <a:off x="4979867" y="29614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53" name="Group 252">
              <a:extLst>
                <a:ext uri="{FF2B5EF4-FFF2-40B4-BE49-F238E27FC236}">
                  <a16:creationId xmlns:a16="http://schemas.microsoft.com/office/drawing/2014/main" id="{3661EC89-51B5-FFAB-8970-4C1610312901}"/>
                </a:ext>
              </a:extLst>
            </p:cNvPr>
            <p:cNvGrpSpPr/>
            <p:nvPr/>
          </p:nvGrpSpPr>
          <p:grpSpPr>
            <a:xfrm rot="10621040" flipH="1">
              <a:off x="5006729" y="3114146"/>
              <a:ext cx="25464" cy="86331"/>
              <a:chOff x="2018143" y="2815794"/>
              <a:chExt cx="21432" cy="72662"/>
            </a:xfrm>
            <a:solidFill>
              <a:schemeClr val="bg2">
                <a:lumMod val="50000"/>
                <a:alpha val="64000"/>
              </a:schemeClr>
            </a:solidFill>
            <a:effectLst/>
          </p:grpSpPr>
          <p:cxnSp>
            <p:nvCxnSpPr>
              <p:cNvPr id="287" name="Straight Connector 286">
                <a:extLst>
                  <a:ext uri="{FF2B5EF4-FFF2-40B4-BE49-F238E27FC236}">
                    <a16:creationId xmlns:a16="http://schemas.microsoft.com/office/drawing/2014/main" id="{E13F5B22-C9FD-8171-5298-BBE83640EDA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552392A3-5C84-F14E-F8FE-1EF8E5398A2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54" name="Oval 253">
              <a:extLst>
                <a:ext uri="{FF2B5EF4-FFF2-40B4-BE49-F238E27FC236}">
                  <a16:creationId xmlns:a16="http://schemas.microsoft.com/office/drawing/2014/main" id="{DED0BB5E-DBCA-0B41-20B7-E7540C0EF886}"/>
                </a:ext>
              </a:extLst>
            </p:cNvPr>
            <p:cNvSpPr/>
            <p:nvPr/>
          </p:nvSpPr>
          <p:spPr bwMode="auto">
            <a:xfrm rot="10621040" flipH="1">
              <a:off x="4991791" y="319029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55" name="Group 254">
              <a:extLst>
                <a:ext uri="{FF2B5EF4-FFF2-40B4-BE49-F238E27FC236}">
                  <a16:creationId xmlns:a16="http://schemas.microsoft.com/office/drawing/2014/main" id="{3CBC0063-0A03-F086-743E-54955160E9A3}"/>
                </a:ext>
              </a:extLst>
            </p:cNvPr>
            <p:cNvGrpSpPr/>
            <p:nvPr/>
          </p:nvGrpSpPr>
          <p:grpSpPr>
            <a:xfrm rot="21421040" flipH="1">
              <a:off x="4929197" y="3023237"/>
              <a:ext cx="25464" cy="86331"/>
              <a:chOff x="2018143" y="2815794"/>
              <a:chExt cx="21432" cy="72662"/>
            </a:xfrm>
            <a:solidFill>
              <a:schemeClr val="bg2">
                <a:lumMod val="50000"/>
                <a:alpha val="64000"/>
              </a:schemeClr>
            </a:solidFill>
            <a:effectLst/>
          </p:grpSpPr>
          <p:cxnSp>
            <p:nvCxnSpPr>
              <p:cNvPr id="285" name="Straight Connector 284">
                <a:extLst>
                  <a:ext uri="{FF2B5EF4-FFF2-40B4-BE49-F238E27FC236}">
                    <a16:creationId xmlns:a16="http://schemas.microsoft.com/office/drawing/2014/main" id="{5D0351D5-4D01-18C3-6FCC-9AC488544CA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9F03A951-12A5-C5E8-F657-6676D412516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56" name="Oval 255">
              <a:extLst>
                <a:ext uri="{FF2B5EF4-FFF2-40B4-BE49-F238E27FC236}">
                  <a16:creationId xmlns:a16="http://schemas.microsoft.com/office/drawing/2014/main" id="{563F96AD-7AB8-E8B6-89FF-DAA20A36038E}"/>
                </a:ext>
              </a:extLst>
            </p:cNvPr>
            <p:cNvSpPr/>
            <p:nvPr/>
          </p:nvSpPr>
          <p:spPr bwMode="auto">
            <a:xfrm rot="21421040" flipH="1">
              <a:off x="4901698" y="296551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57" name="Group 256">
              <a:extLst>
                <a:ext uri="{FF2B5EF4-FFF2-40B4-BE49-F238E27FC236}">
                  <a16:creationId xmlns:a16="http://schemas.microsoft.com/office/drawing/2014/main" id="{387E780B-EDE2-248D-9667-634711D3CD20}"/>
                </a:ext>
              </a:extLst>
            </p:cNvPr>
            <p:cNvGrpSpPr/>
            <p:nvPr/>
          </p:nvGrpSpPr>
          <p:grpSpPr>
            <a:xfrm rot="10621040" flipH="1">
              <a:off x="4928561" y="3118219"/>
              <a:ext cx="25464" cy="86331"/>
              <a:chOff x="2018143" y="2815794"/>
              <a:chExt cx="21432" cy="72662"/>
            </a:xfrm>
            <a:solidFill>
              <a:schemeClr val="bg2">
                <a:lumMod val="50000"/>
                <a:alpha val="64000"/>
              </a:schemeClr>
            </a:solidFill>
            <a:effectLst/>
          </p:grpSpPr>
          <p:cxnSp>
            <p:nvCxnSpPr>
              <p:cNvPr id="283" name="Straight Connector 282">
                <a:extLst>
                  <a:ext uri="{FF2B5EF4-FFF2-40B4-BE49-F238E27FC236}">
                    <a16:creationId xmlns:a16="http://schemas.microsoft.com/office/drawing/2014/main" id="{56BEE4B0-CED8-CB03-BCBE-B022B761F22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13E21BE2-5A73-48B8-FD89-8DD3B221E4A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58" name="Oval 257">
              <a:extLst>
                <a:ext uri="{FF2B5EF4-FFF2-40B4-BE49-F238E27FC236}">
                  <a16:creationId xmlns:a16="http://schemas.microsoft.com/office/drawing/2014/main" id="{C6E98F61-9E16-627B-FA3A-5CE0DE88A508}"/>
                </a:ext>
              </a:extLst>
            </p:cNvPr>
            <p:cNvSpPr/>
            <p:nvPr/>
          </p:nvSpPr>
          <p:spPr bwMode="auto">
            <a:xfrm rot="10621040" flipH="1">
              <a:off x="4913622" y="319437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59" name="Group 258">
              <a:extLst>
                <a:ext uri="{FF2B5EF4-FFF2-40B4-BE49-F238E27FC236}">
                  <a16:creationId xmlns:a16="http://schemas.microsoft.com/office/drawing/2014/main" id="{2702BE31-95AA-9416-7DC8-052EFD40D189}"/>
                </a:ext>
              </a:extLst>
            </p:cNvPr>
            <p:cNvGrpSpPr/>
            <p:nvPr/>
          </p:nvGrpSpPr>
          <p:grpSpPr>
            <a:xfrm rot="21449049" flipH="1">
              <a:off x="4846873" y="3022818"/>
              <a:ext cx="25464" cy="86331"/>
              <a:chOff x="2018143" y="2815794"/>
              <a:chExt cx="21432" cy="72662"/>
            </a:xfrm>
            <a:solidFill>
              <a:schemeClr val="bg2">
                <a:lumMod val="50000"/>
                <a:alpha val="64000"/>
              </a:schemeClr>
            </a:solidFill>
            <a:effectLst/>
          </p:grpSpPr>
          <p:cxnSp>
            <p:nvCxnSpPr>
              <p:cNvPr id="281" name="Straight Connector 280">
                <a:extLst>
                  <a:ext uri="{FF2B5EF4-FFF2-40B4-BE49-F238E27FC236}">
                    <a16:creationId xmlns:a16="http://schemas.microsoft.com/office/drawing/2014/main" id="{1706837B-99AF-BA92-3C30-6029649F194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62A08358-85EB-BFDD-CB6B-8F8DF33566B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60" name="Oval 259">
              <a:extLst>
                <a:ext uri="{FF2B5EF4-FFF2-40B4-BE49-F238E27FC236}">
                  <a16:creationId xmlns:a16="http://schemas.microsoft.com/office/drawing/2014/main" id="{6A0974F8-5147-83F8-7DA4-DFA2D0C1FD9F}"/>
                </a:ext>
              </a:extLst>
            </p:cNvPr>
            <p:cNvSpPr/>
            <p:nvPr/>
          </p:nvSpPr>
          <p:spPr bwMode="auto">
            <a:xfrm rot="21449049" flipH="1">
              <a:off x="4819921" y="296504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61" name="Group 260">
              <a:extLst>
                <a:ext uri="{FF2B5EF4-FFF2-40B4-BE49-F238E27FC236}">
                  <a16:creationId xmlns:a16="http://schemas.microsoft.com/office/drawing/2014/main" id="{F4A5C1F5-576B-F7F0-157B-100CDBCC2EEB}"/>
                </a:ext>
              </a:extLst>
            </p:cNvPr>
            <p:cNvGrpSpPr/>
            <p:nvPr/>
          </p:nvGrpSpPr>
          <p:grpSpPr>
            <a:xfrm rot="10649049" flipH="1">
              <a:off x="4845464" y="3117792"/>
              <a:ext cx="25464" cy="86331"/>
              <a:chOff x="2018143" y="2815794"/>
              <a:chExt cx="21432" cy="72662"/>
            </a:xfrm>
            <a:solidFill>
              <a:schemeClr val="bg2">
                <a:lumMod val="50000"/>
                <a:alpha val="64000"/>
              </a:schemeClr>
            </a:solidFill>
            <a:effectLst/>
          </p:grpSpPr>
          <p:cxnSp>
            <p:nvCxnSpPr>
              <p:cNvPr id="279" name="Straight Connector 278">
                <a:extLst>
                  <a:ext uri="{FF2B5EF4-FFF2-40B4-BE49-F238E27FC236}">
                    <a16:creationId xmlns:a16="http://schemas.microsoft.com/office/drawing/2014/main" id="{6431C0D9-C898-05F4-EE43-830C648A62E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54C8022B-9E02-79A3-D1D6-48DF170147B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62" name="Oval 261">
              <a:extLst>
                <a:ext uri="{FF2B5EF4-FFF2-40B4-BE49-F238E27FC236}">
                  <a16:creationId xmlns:a16="http://schemas.microsoft.com/office/drawing/2014/main" id="{476F860A-8922-EF37-6403-6C64AC6A6373}"/>
                </a:ext>
              </a:extLst>
            </p:cNvPr>
            <p:cNvSpPr/>
            <p:nvPr/>
          </p:nvSpPr>
          <p:spPr bwMode="auto">
            <a:xfrm rot="10649049" flipH="1">
              <a:off x="4829979" y="31939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63" name="Group 262">
              <a:extLst>
                <a:ext uri="{FF2B5EF4-FFF2-40B4-BE49-F238E27FC236}">
                  <a16:creationId xmlns:a16="http://schemas.microsoft.com/office/drawing/2014/main" id="{5CB6540F-31E0-3C01-C471-1029C4C9F022}"/>
                </a:ext>
              </a:extLst>
            </p:cNvPr>
            <p:cNvGrpSpPr/>
            <p:nvPr/>
          </p:nvGrpSpPr>
          <p:grpSpPr>
            <a:xfrm rot="21449049" flipH="1">
              <a:off x="4768550" y="3023427"/>
              <a:ext cx="25464" cy="86331"/>
              <a:chOff x="2018143" y="2815794"/>
              <a:chExt cx="21432" cy="72662"/>
            </a:xfrm>
            <a:solidFill>
              <a:schemeClr val="bg2">
                <a:lumMod val="50000"/>
                <a:alpha val="64000"/>
              </a:schemeClr>
            </a:solidFill>
            <a:effectLst/>
          </p:grpSpPr>
          <p:cxnSp>
            <p:nvCxnSpPr>
              <p:cNvPr id="277" name="Straight Connector 276">
                <a:extLst>
                  <a:ext uri="{FF2B5EF4-FFF2-40B4-BE49-F238E27FC236}">
                    <a16:creationId xmlns:a16="http://schemas.microsoft.com/office/drawing/2014/main" id="{9C55FC8B-CB62-2546-7401-CE9318B2159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555FA22-28F0-8E3C-CAF3-F0316C4E125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64" name="Oval 263">
              <a:extLst>
                <a:ext uri="{FF2B5EF4-FFF2-40B4-BE49-F238E27FC236}">
                  <a16:creationId xmlns:a16="http://schemas.microsoft.com/office/drawing/2014/main" id="{6381E853-6360-3E9D-A744-B3AD32F15A14}"/>
                </a:ext>
              </a:extLst>
            </p:cNvPr>
            <p:cNvSpPr/>
            <p:nvPr/>
          </p:nvSpPr>
          <p:spPr bwMode="auto">
            <a:xfrm rot="21449049" flipH="1">
              <a:off x="4741598" y="29656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65" name="Group 264">
              <a:extLst>
                <a:ext uri="{FF2B5EF4-FFF2-40B4-BE49-F238E27FC236}">
                  <a16:creationId xmlns:a16="http://schemas.microsoft.com/office/drawing/2014/main" id="{E5888FF5-9C90-5538-254B-26A629D7FF52}"/>
                </a:ext>
              </a:extLst>
            </p:cNvPr>
            <p:cNvGrpSpPr/>
            <p:nvPr/>
          </p:nvGrpSpPr>
          <p:grpSpPr>
            <a:xfrm rot="10649049" flipH="1">
              <a:off x="4767141" y="3118402"/>
              <a:ext cx="25464" cy="86331"/>
              <a:chOff x="2018143" y="2815794"/>
              <a:chExt cx="21432" cy="72662"/>
            </a:xfrm>
            <a:solidFill>
              <a:schemeClr val="bg2">
                <a:lumMod val="50000"/>
                <a:alpha val="64000"/>
              </a:schemeClr>
            </a:solidFill>
            <a:effectLst/>
          </p:grpSpPr>
          <p:cxnSp>
            <p:nvCxnSpPr>
              <p:cNvPr id="275" name="Straight Connector 274">
                <a:extLst>
                  <a:ext uri="{FF2B5EF4-FFF2-40B4-BE49-F238E27FC236}">
                    <a16:creationId xmlns:a16="http://schemas.microsoft.com/office/drawing/2014/main" id="{D536DE86-ECC6-5441-4FEA-82CE925AF2F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3BA925E9-44FA-721C-A23B-A19EDDC7D0F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66" name="Oval 265">
              <a:extLst>
                <a:ext uri="{FF2B5EF4-FFF2-40B4-BE49-F238E27FC236}">
                  <a16:creationId xmlns:a16="http://schemas.microsoft.com/office/drawing/2014/main" id="{06F4D80E-9355-EE19-9444-C53BA7E982EF}"/>
                </a:ext>
              </a:extLst>
            </p:cNvPr>
            <p:cNvSpPr/>
            <p:nvPr/>
          </p:nvSpPr>
          <p:spPr bwMode="auto">
            <a:xfrm rot="10649049" flipH="1">
              <a:off x="4751656" y="319460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67" name="Group 266">
              <a:extLst>
                <a:ext uri="{FF2B5EF4-FFF2-40B4-BE49-F238E27FC236}">
                  <a16:creationId xmlns:a16="http://schemas.microsoft.com/office/drawing/2014/main" id="{75D3F6C3-9694-E5F4-E073-18BA8ADD2256}"/>
                </a:ext>
              </a:extLst>
            </p:cNvPr>
            <p:cNvGrpSpPr/>
            <p:nvPr/>
          </p:nvGrpSpPr>
          <p:grpSpPr>
            <a:xfrm rot="21449049" flipH="1">
              <a:off x="4690351" y="3026863"/>
              <a:ext cx="25464" cy="86331"/>
              <a:chOff x="2018143" y="2815794"/>
              <a:chExt cx="21432" cy="72662"/>
            </a:xfrm>
            <a:solidFill>
              <a:schemeClr val="bg2">
                <a:lumMod val="50000"/>
                <a:alpha val="64000"/>
              </a:schemeClr>
            </a:solidFill>
            <a:effectLst/>
          </p:grpSpPr>
          <p:cxnSp>
            <p:nvCxnSpPr>
              <p:cNvPr id="273" name="Straight Connector 272">
                <a:extLst>
                  <a:ext uri="{FF2B5EF4-FFF2-40B4-BE49-F238E27FC236}">
                    <a16:creationId xmlns:a16="http://schemas.microsoft.com/office/drawing/2014/main" id="{0509F518-F229-989F-9A78-EA691A4E29F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118DCADD-AFA1-EB8E-C83B-B7E323E9BE1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68" name="Oval 267">
              <a:extLst>
                <a:ext uri="{FF2B5EF4-FFF2-40B4-BE49-F238E27FC236}">
                  <a16:creationId xmlns:a16="http://schemas.microsoft.com/office/drawing/2014/main" id="{5A7B7DFA-63F2-E735-7EED-5F9E215E7CEA}"/>
                </a:ext>
              </a:extLst>
            </p:cNvPr>
            <p:cNvSpPr/>
            <p:nvPr/>
          </p:nvSpPr>
          <p:spPr bwMode="auto">
            <a:xfrm rot="21449049" flipH="1">
              <a:off x="4663398" y="296909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269" name="Group 268">
              <a:extLst>
                <a:ext uri="{FF2B5EF4-FFF2-40B4-BE49-F238E27FC236}">
                  <a16:creationId xmlns:a16="http://schemas.microsoft.com/office/drawing/2014/main" id="{E4690ECF-CEFF-6857-3B7E-280FA1AB41E3}"/>
                </a:ext>
              </a:extLst>
            </p:cNvPr>
            <p:cNvGrpSpPr/>
            <p:nvPr/>
          </p:nvGrpSpPr>
          <p:grpSpPr>
            <a:xfrm rot="10649049" flipH="1">
              <a:off x="4688942" y="3121838"/>
              <a:ext cx="25464" cy="86331"/>
              <a:chOff x="2018143" y="2815794"/>
              <a:chExt cx="21432" cy="72662"/>
            </a:xfrm>
            <a:solidFill>
              <a:schemeClr val="bg2">
                <a:lumMod val="50000"/>
                <a:alpha val="64000"/>
              </a:schemeClr>
            </a:solidFill>
            <a:effectLst/>
          </p:grpSpPr>
          <p:cxnSp>
            <p:nvCxnSpPr>
              <p:cNvPr id="271" name="Straight Connector 270">
                <a:extLst>
                  <a:ext uri="{FF2B5EF4-FFF2-40B4-BE49-F238E27FC236}">
                    <a16:creationId xmlns:a16="http://schemas.microsoft.com/office/drawing/2014/main" id="{0D88727E-291B-BCE9-4F5A-8CCD189F7E9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F5620C1D-4D5A-0A7A-8DBC-A04F3E5845D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70" name="Oval 269">
              <a:extLst>
                <a:ext uri="{FF2B5EF4-FFF2-40B4-BE49-F238E27FC236}">
                  <a16:creationId xmlns:a16="http://schemas.microsoft.com/office/drawing/2014/main" id="{C960F93A-B556-5985-7E3E-D7A26B6DCDBC}"/>
                </a:ext>
              </a:extLst>
            </p:cNvPr>
            <p:cNvSpPr/>
            <p:nvPr/>
          </p:nvSpPr>
          <p:spPr bwMode="auto">
            <a:xfrm rot="10649049" flipH="1">
              <a:off x="4673457" y="31980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grpSp>
        <p:nvGrpSpPr>
          <p:cNvPr id="11" name="Group 10">
            <a:extLst>
              <a:ext uri="{FF2B5EF4-FFF2-40B4-BE49-F238E27FC236}">
                <a16:creationId xmlns:a16="http://schemas.microsoft.com/office/drawing/2014/main" id="{C7275540-8BF4-3C74-7E3B-7E0667EDA2BA}"/>
              </a:ext>
            </a:extLst>
          </p:cNvPr>
          <p:cNvGrpSpPr/>
          <p:nvPr/>
        </p:nvGrpSpPr>
        <p:grpSpPr>
          <a:xfrm>
            <a:off x="9195837" y="2041399"/>
            <a:ext cx="488892" cy="951676"/>
            <a:chOff x="4046205" y="-1123088"/>
            <a:chExt cx="488892" cy="951676"/>
          </a:xfrm>
        </p:grpSpPr>
        <p:sp>
          <p:nvSpPr>
            <p:cNvPr id="41" name="Oval 40">
              <a:extLst>
                <a:ext uri="{FF2B5EF4-FFF2-40B4-BE49-F238E27FC236}">
                  <a16:creationId xmlns:a16="http://schemas.microsoft.com/office/drawing/2014/main" id="{77F20694-28AC-F393-838F-F46E14B409D2}"/>
                </a:ext>
              </a:extLst>
            </p:cNvPr>
            <p:cNvSpPr/>
            <p:nvPr/>
          </p:nvSpPr>
          <p:spPr bwMode="auto">
            <a:xfrm>
              <a:off x="4140845" y="-1123088"/>
              <a:ext cx="307762" cy="304939"/>
            </a:xfrm>
            <a:prstGeom prst="ellipse">
              <a:avLst/>
            </a:prstGeom>
            <a:solidFill>
              <a:schemeClr val="bg2"/>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sp>
          <p:nvSpPr>
            <p:cNvPr id="42" name="Freeform 744">
              <a:extLst>
                <a:ext uri="{FF2B5EF4-FFF2-40B4-BE49-F238E27FC236}">
                  <a16:creationId xmlns:a16="http://schemas.microsoft.com/office/drawing/2014/main" id="{8153B620-8067-F1A4-F2D0-F21F65911ED4}"/>
                </a:ext>
              </a:extLst>
            </p:cNvPr>
            <p:cNvSpPr/>
            <p:nvPr/>
          </p:nvSpPr>
          <p:spPr bwMode="auto">
            <a:xfrm>
              <a:off x="4046205" y="-916847"/>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3" name="Freeform 745">
              <a:extLst>
                <a:ext uri="{FF2B5EF4-FFF2-40B4-BE49-F238E27FC236}">
                  <a16:creationId xmlns:a16="http://schemas.microsoft.com/office/drawing/2014/main" id="{C0DE980A-AC75-5127-2110-B3EB2AE976D9}"/>
                </a:ext>
              </a:extLst>
            </p:cNvPr>
            <p:cNvSpPr/>
            <p:nvPr/>
          </p:nvSpPr>
          <p:spPr bwMode="auto">
            <a:xfrm flipH="1">
              <a:off x="4346253" y="-916847"/>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9" name="TextBox 18">
            <a:extLst>
              <a:ext uri="{FF2B5EF4-FFF2-40B4-BE49-F238E27FC236}">
                <a16:creationId xmlns:a16="http://schemas.microsoft.com/office/drawing/2014/main" id="{774B00BE-6732-E9BF-DE0E-C3F421EFD165}"/>
              </a:ext>
            </a:extLst>
          </p:cNvPr>
          <p:cNvSpPr txBox="1"/>
          <p:nvPr/>
        </p:nvSpPr>
        <p:spPr bwMode="auto">
          <a:xfrm>
            <a:off x="9724832" y="5321636"/>
            <a:ext cx="1419895" cy="338554"/>
          </a:xfrm>
          <a:prstGeom prst="rect">
            <a:avLst/>
          </a:prstGeom>
          <a:solidFill>
            <a:schemeClr val="bg2"/>
          </a:solidFill>
          <a:ln w="0">
            <a:noFill/>
            <a:miter lim="800000"/>
            <a:headEnd/>
            <a:tailEnd/>
          </a:ln>
        </p:spPr>
        <p:txBody>
          <a:bodyPr rtlCol="0" anchor="b"/>
          <a:lstStyle>
            <a:defPPr>
              <a:defRPr lang="en-US"/>
            </a:defPPr>
            <a:lvl1pPr algn="ctr">
              <a:spcBef>
                <a:spcPct val="35000"/>
              </a:spcBef>
              <a:spcAft>
                <a:spcPct val="25000"/>
              </a:spcAft>
              <a:buClr>
                <a:schemeClr val="folHlink"/>
              </a:buClr>
              <a:buNone/>
              <a:defRPr sz="1600" b="1">
                <a:latin typeface="Calibri" panose="020F0502020204030204" pitchFamily="34" charset="0"/>
              </a:defRPr>
            </a:lvl1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Apoptosis</a:t>
            </a:r>
          </a:p>
        </p:txBody>
      </p:sp>
      <p:sp>
        <p:nvSpPr>
          <p:cNvPr id="20" name="Oval 19">
            <a:extLst>
              <a:ext uri="{FF2B5EF4-FFF2-40B4-BE49-F238E27FC236}">
                <a16:creationId xmlns:a16="http://schemas.microsoft.com/office/drawing/2014/main" id="{6842FDC0-87EF-FD94-A8BF-7EFB2215FB35}"/>
              </a:ext>
            </a:extLst>
          </p:cNvPr>
          <p:cNvSpPr/>
          <p:nvPr/>
        </p:nvSpPr>
        <p:spPr>
          <a:xfrm>
            <a:off x="9057997" y="3343268"/>
            <a:ext cx="737036" cy="339103"/>
          </a:xfrm>
          <a:prstGeom prst="ellipse">
            <a:avLst/>
          </a:prstGeom>
          <a:solidFill>
            <a:schemeClr val="accent5"/>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mn-cs"/>
              </a:rPr>
              <a:t>PI3K</a:t>
            </a:r>
          </a:p>
        </p:txBody>
      </p:sp>
      <p:sp>
        <p:nvSpPr>
          <p:cNvPr id="21" name="Oval 20">
            <a:extLst>
              <a:ext uri="{FF2B5EF4-FFF2-40B4-BE49-F238E27FC236}">
                <a16:creationId xmlns:a16="http://schemas.microsoft.com/office/drawing/2014/main" id="{377A3B88-1897-7223-B996-30E14A80ADAC}"/>
              </a:ext>
            </a:extLst>
          </p:cNvPr>
          <p:cNvSpPr/>
          <p:nvPr/>
        </p:nvSpPr>
        <p:spPr>
          <a:xfrm>
            <a:off x="9057997" y="3928550"/>
            <a:ext cx="737036" cy="339103"/>
          </a:xfrm>
          <a:prstGeom prst="ellipse">
            <a:avLst/>
          </a:prstGeom>
          <a:solidFill>
            <a:schemeClr val="accent4"/>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mn-cs"/>
              </a:rPr>
              <a:t>AKT</a:t>
            </a:r>
          </a:p>
        </p:txBody>
      </p:sp>
      <p:sp>
        <p:nvSpPr>
          <p:cNvPr id="22" name="Oval 21">
            <a:extLst>
              <a:ext uri="{FF2B5EF4-FFF2-40B4-BE49-F238E27FC236}">
                <a16:creationId xmlns:a16="http://schemas.microsoft.com/office/drawing/2014/main" id="{C513D73D-BC59-2B26-2713-142C548AFF9A}"/>
              </a:ext>
            </a:extLst>
          </p:cNvPr>
          <p:cNvSpPr/>
          <p:nvPr/>
        </p:nvSpPr>
        <p:spPr>
          <a:xfrm>
            <a:off x="9057997" y="4522921"/>
            <a:ext cx="737036" cy="339103"/>
          </a:xfrm>
          <a:prstGeom prst="ellipse">
            <a:avLst/>
          </a:prstGeom>
          <a:solidFill>
            <a:schemeClr val="accent2">
              <a:lumMod val="60000"/>
              <a:lumOff val="40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mn-cs"/>
              </a:rPr>
              <a:t>mTOR</a:t>
            </a:r>
          </a:p>
        </p:txBody>
      </p:sp>
      <p:sp>
        <p:nvSpPr>
          <p:cNvPr id="23" name="Oval 22">
            <a:extLst>
              <a:ext uri="{FF2B5EF4-FFF2-40B4-BE49-F238E27FC236}">
                <a16:creationId xmlns:a16="http://schemas.microsoft.com/office/drawing/2014/main" id="{E6E5D7B6-4102-3A67-2A83-782F886ECC21}"/>
              </a:ext>
            </a:extLst>
          </p:cNvPr>
          <p:cNvSpPr/>
          <p:nvPr/>
        </p:nvSpPr>
        <p:spPr>
          <a:xfrm>
            <a:off x="10071311" y="4731613"/>
            <a:ext cx="737036" cy="339103"/>
          </a:xfrm>
          <a:prstGeom prst="ellipse">
            <a:avLst/>
          </a:prstGeom>
          <a:solidFill>
            <a:schemeClr val="accent5">
              <a:lumMod val="75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mn-cs"/>
              </a:rPr>
              <a:t>BIM</a:t>
            </a:r>
          </a:p>
        </p:txBody>
      </p:sp>
      <p:sp>
        <p:nvSpPr>
          <p:cNvPr id="24" name="Oval 23">
            <a:extLst>
              <a:ext uri="{FF2B5EF4-FFF2-40B4-BE49-F238E27FC236}">
                <a16:creationId xmlns:a16="http://schemas.microsoft.com/office/drawing/2014/main" id="{C144958E-D339-79E9-4820-531F7E413681}"/>
              </a:ext>
            </a:extLst>
          </p:cNvPr>
          <p:cNvSpPr/>
          <p:nvPr/>
        </p:nvSpPr>
        <p:spPr>
          <a:xfrm>
            <a:off x="10107701" y="3624163"/>
            <a:ext cx="737036" cy="339103"/>
          </a:xfrm>
          <a:prstGeom prst="ellipse">
            <a:avLst/>
          </a:prstGeom>
          <a:solidFill>
            <a:schemeClr val="accent6">
              <a:lumMod val="60000"/>
              <a:lumOff val="40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mn-cs"/>
              </a:rPr>
              <a:t>PTEN</a:t>
            </a:r>
          </a:p>
        </p:txBody>
      </p:sp>
      <p:grpSp>
        <p:nvGrpSpPr>
          <p:cNvPr id="25" name="Group 24">
            <a:extLst>
              <a:ext uri="{FF2B5EF4-FFF2-40B4-BE49-F238E27FC236}">
                <a16:creationId xmlns:a16="http://schemas.microsoft.com/office/drawing/2014/main" id="{D811E6E9-9B12-D5AE-D7D6-E7E95C4F69B8}"/>
              </a:ext>
            </a:extLst>
          </p:cNvPr>
          <p:cNvGrpSpPr/>
          <p:nvPr/>
        </p:nvGrpSpPr>
        <p:grpSpPr>
          <a:xfrm rot="10800000">
            <a:off x="9734358" y="3719794"/>
            <a:ext cx="341203" cy="137040"/>
            <a:chOff x="4273826" y="-1381539"/>
            <a:chExt cx="259358" cy="139148"/>
          </a:xfrm>
        </p:grpSpPr>
        <p:cxnSp>
          <p:nvCxnSpPr>
            <p:cNvPr id="36" name="Straight Connector 35">
              <a:extLst>
                <a:ext uri="{FF2B5EF4-FFF2-40B4-BE49-F238E27FC236}">
                  <a16:creationId xmlns:a16="http://schemas.microsoft.com/office/drawing/2014/main" id="{E16A9082-B977-DFA4-2829-22D3DEF36E44}"/>
                </a:ext>
              </a:extLst>
            </p:cNvPr>
            <p:cNvCxnSpPr>
              <a:cxnSpLocks/>
            </p:cNvCxnSpPr>
            <p:nvPr/>
          </p:nvCxnSpPr>
          <p:spPr bwMode="auto">
            <a:xfrm>
              <a:off x="4273826" y="-1311965"/>
              <a:ext cx="25935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51E8CC8-64C7-F164-D151-D01F2DE38BCF}"/>
                </a:ext>
              </a:extLst>
            </p:cNvPr>
            <p:cNvCxnSpPr>
              <a:cxnSpLocks/>
            </p:cNvCxnSpPr>
            <p:nvPr/>
          </p:nvCxnSpPr>
          <p:spPr bwMode="auto">
            <a:xfrm>
              <a:off x="4533184" y="-1381539"/>
              <a:ext cx="0" cy="139148"/>
            </a:xfrm>
            <a:prstGeom prst="line">
              <a:avLst/>
            </a:prstGeom>
            <a:noFill/>
            <a:ln w="28575" cap="flat" cmpd="sng" algn="ctr">
              <a:solidFill>
                <a:schemeClr val="bg1"/>
              </a:solidFill>
              <a:prstDash val="solid"/>
              <a:round/>
              <a:headEnd type="none" w="med" len="med"/>
              <a:tailEnd type="none" w="med" len="med"/>
            </a:ln>
            <a:effectLst/>
          </p:spPr>
        </p:cxnSp>
      </p:grpSp>
      <p:cxnSp>
        <p:nvCxnSpPr>
          <p:cNvPr id="26" name="Straight Arrow Connector 25">
            <a:extLst>
              <a:ext uri="{FF2B5EF4-FFF2-40B4-BE49-F238E27FC236}">
                <a16:creationId xmlns:a16="http://schemas.microsoft.com/office/drawing/2014/main" id="{0DE29DC8-2386-4883-08A2-C6895381DA69}"/>
              </a:ext>
            </a:extLst>
          </p:cNvPr>
          <p:cNvCxnSpPr>
            <a:cxnSpLocks/>
          </p:cNvCxnSpPr>
          <p:nvPr/>
        </p:nvCxnSpPr>
        <p:spPr bwMode="auto">
          <a:xfrm>
            <a:off x="9426514" y="4300330"/>
            <a:ext cx="0" cy="212488"/>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19C219B1-A44B-F667-5E00-FF36CA34DC1C}"/>
              </a:ext>
            </a:extLst>
          </p:cNvPr>
          <p:cNvCxnSpPr/>
          <p:nvPr/>
        </p:nvCxnSpPr>
        <p:spPr bwMode="auto">
          <a:xfrm>
            <a:off x="10415444" y="5109146"/>
            <a:ext cx="0" cy="212488"/>
          </a:xfrm>
          <a:prstGeom prst="straightConnector1">
            <a:avLst/>
          </a:prstGeom>
          <a:noFill/>
          <a:ln w="28575" cap="flat" cmpd="sng" algn="ctr">
            <a:solidFill>
              <a:schemeClr val="bg1"/>
            </a:solidFill>
            <a:prstDash val="solid"/>
            <a:round/>
            <a:headEnd type="none" w="med" len="med"/>
            <a:tailEnd type="triangle"/>
          </a:ln>
          <a:effectLst/>
        </p:spPr>
      </p:cxnSp>
      <p:grpSp>
        <p:nvGrpSpPr>
          <p:cNvPr id="28" name="Group 27">
            <a:extLst>
              <a:ext uri="{FF2B5EF4-FFF2-40B4-BE49-F238E27FC236}">
                <a16:creationId xmlns:a16="http://schemas.microsoft.com/office/drawing/2014/main" id="{3F47EE5B-1F03-8C67-B4FD-96B186D1B466}"/>
              </a:ext>
            </a:extLst>
          </p:cNvPr>
          <p:cNvGrpSpPr/>
          <p:nvPr/>
        </p:nvGrpSpPr>
        <p:grpSpPr>
          <a:xfrm rot="20456470">
            <a:off x="9514115" y="4033484"/>
            <a:ext cx="1061003" cy="958668"/>
            <a:chOff x="5068873" y="4203989"/>
            <a:chExt cx="806498" cy="973411"/>
          </a:xfrm>
        </p:grpSpPr>
        <p:sp>
          <p:nvSpPr>
            <p:cNvPr id="34" name="Arc 33">
              <a:extLst>
                <a:ext uri="{FF2B5EF4-FFF2-40B4-BE49-F238E27FC236}">
                  <a16:creationId xmlns:a16="http://schemas.microsoft.com/office/drawing/2014/main" id="{EA8B53A6-9DA4-427D-F511-6EEB703224AB}"/>
                </a:ext>
              </a:extLst>
            </p:cNvPr>
            <p:cNvSpPr/>
            <p:nvPr/>
          </p:nvSpPr>
          <p:spPr bwMode="auto">
            <a:xfrm>
              <a:off x="5068873" y="4203989"/>
              <a:ext cx="806498" cy="973411"/>
            </a:xfrm>
            <a:prstGeom prst="arc">
              <a:avLst>
                <a:gd name="adj1" fmla="val 16200000"/>
                <a:gd name="adj2" fmla="val 2117994"/>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35" name="Straight Connector 34">
              <a:extLst>
                <a:ext uri="{FF2B5EF4-FFF2-40B4-BE49-F238E27FC236}">
                  <a16:creationId xmlns:a16="http://schemas.microsoft.com/office/drawing/2014/main" id="{34B524D3-F99B-822A-7277-C6986487F2A0}"/>
                </a:ext>
              </a:extLst>
            </p:cNvPr>
            <p:cNvCxnSpPr>
              <a:cxnSpLocks/>
            </p:cNvCxnSpPr>
            <p:nvPr/>
          </p:nvCxnSpPr>
          <p:spPr bwMode="auto">
            <a:xfrm>
              <a:off x="5706638" y="4953296"/>
              <a:ext cx="148633" cy="79486"/>
            </a:xfrm>
            <a:prstGeom prst="line">
              <a:avLst/>
            </a:prstGeom>
            <a:noFill/>
            <a:ln w="28575" cap="flat" cmpd="sng" algn="ctr">
              <a:solidFill>
                <a:schemeClr val="bg1"/>
              </a:solidFill>
              <a:prstDash val="solid"/>
              <a:round/>
              <a:headEnd type="none" w="med" len="med"/>
              <a:tailEnd type="none" w="med" len="med"/>
            </a:ln>
            <a:effectLst/>
          </p:spPr>
        </p:cxnSp>
      </p:grpSp>
      <p:cxnSp>
        <p:nvCxnSpPr>
          <p:cNvPr id="29" name="Straight Arrow Connector 28">
            <a:extLst>
              <a:ext uri="{FF2B5EF4-FFF2-40B4-BE49-F238E27FC236}">
                <a16:creationId xmlns:a16="http://schemas.microsoft.com/office/drawing/2014/main" id="{35654782-685A-5B1F-9D45-B36940372001}"/>
              </a:ext>
            </a:extLst>
          </p:cNvPr>
          <p:cNvCxnSpPr>
            <a:cxnSpLocks/>
          </p:cNvCxnSpPr>
          <p:nvPr/>
        </p:nvCxnSpPr>
        <p:spPr bwMode="auto">
          <a:xfrm>
            <a:off x="9426514" y="3706512"/>
            <a:ext cx="0" cy="212488"/>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3FA28B10-E0A0-3781-F2E1-600AFE30C11C}"/>
              </a:ext>
            </a:extLst>
          </p:cNvPr>
          <p:cNvCxnSpPr>
            <a:cxnSpLocks/>
          </p:cNvCxnSpPr>
          <p:nvPr/>
        </p:nvCxnSpPr>
        <p:spPr bwMode="auto">
          <a:xfrm>
            <a:off x="9441530" y="2990086"/>
            <a:ext cx="0" cy="335462"/>
          </a:xfrm>
          <a:prstGeom prst="straightConnector1">
            <a:avLst/>
          </a:prstGeom>
          <a:noFill/>
          <a:ln w="28575" cap="flat" cmpd="sng" algn="ctr">
            <a:solidFill>
              <a:schemeClr val="bg1"/>
            </a:solidFill>
            <a:prstDash val="solid"/>
            <a:round/>
            <a:headEnd type="none" w="med" len="med"/>
            <a:tailEnd type="triangle"/>
          </a:ln>
          <a:effectLst/>
        </p:spPr>
      </p:cxnSp>
      <p:sp>
        <p:nvSpPr>
          <p:cNvPr id="33" name="Freeform 777">
            <a:extLst>
              <a:ext uri="{FF2B5EF4-FFF2-40B4-BE49-F238E27FC236}">
                <a16:creationId xmlns:a16="http://schemas.microsoft.com/office/drawing/2014/main" id="{D2F2190E-B5F9-216E-0493-36C39EEDBC5A}"/>
              </a:ext>
            </a:extLst>
          </p:cNvPr>
          <p:cNvSpPr/>
          <p:nvPr/>
        </p:nvSpPr>
        <p:spPr bwMode="auto">
          <a:xfrm flipH="1">
            <a:off x="8606797" y="4698867"/>
            <a:ext cx="388584" cy="1071995"/>
          </a:xfrm>
          <a:custGeom>
            <a:avLst/>
            <a:gdLst>
              <a:gd name="connsiteX0" fmla="*/ 0 w 699571"/>
              <a:gd name="connsiteY0" fmla="*/ 0 h 369065"/>
              <a:gd name="connsiteX1" fmla="*/ 699571 w 699571"/>
              <a:gd name="connsiteY1" fmla="*/ 0 h 369065"/>
              <a:gd name="connsiteX2" fmla="*/ 699571 w 699571"/>
              <a:gd name="connsiteY2" fmla="*/ 369065 h 369065"/>
            </a:gdLst>
            <a:ahLst/>
            <a:cxnLst>
              <a:cxn ang="0">
                <a:pos x="connsiteX0" y="connsiteY0"/>
              </a:cxn>
              <a:cxn ang="0">
                <a:pos x="connsiteX1" y="connsiteY1"/>
              </a:cxn>
              <a:cxn ang="0">
                <a:pos x="connsiteX2" y="connsiteY2"/>
              </a:cxn>
            </a:cxnLst>
            <a:rect l="l" t="t" r="r" b="b"/>
            <a:pathLst>
              <a:path w="699571" h="369065">
                <a:moveTo>
                  <a:pt x="0" y="0"/>
                </a:moveTo>
                <a:lnTo>
                  <a:pt x="699571" y="0"/>
                </a:lnTo>
                <a:lnTo>
                  <a:pt x="699571" y="369065"/>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30" name="Oval 529">
            <a:extLst>
              <a:ext uri="{FF2B5EF4-FFF2-40B4-BE49-F238E27FC236}">
                <a16:creationId xmlns:a16="http://schemas.microsoft.com/office/drawing/2014/main" id="{B60F0651-857C-4933-D919-5FA8942C41FE}"/>
              </a:ext>
            </a:extLst>
          </p:cNvPr>
          <p:cNvSpPr/>
          <p:nvPr/>
        </p:nvSpPr>
        <p:spPr bwMode="auto">
          <a:xfrm>
            <a:off x="10499359" y="2189376"/>
            <a:ext cx="251223" cy="895682"/>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1" name="Oval 530">
            <a:extLst>
              <a:ext uri="{FF2B5EF4-FFF2-40B4-BE49-F238E27FC236}">
                <a16:creationId xmlns:a16="http://schemas.microsoft.com/office/drawing/2014/main" id="{08791B64-C01A-ADB0-63C2-77DA87737689}"/>
              </a:ext>
            </a:extLst>
          </p:cNvPr>
          <p:cNvSpPr/>
          <p:nvPr/>
        </p:nvSpPr>
        <p:spPr bwMode="auto">
          <a:xfrm>
            <a:off x="10499463" y="1900483"/>
            <a:ext cx="277285" cy="268492"/>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3" name="TextBox 532">
            <a:extLst>
              <a:ext uri="{FF2B5EF4-FFF2-40B4-BE49-F238E27FC236}">
                <a16:creationId xmlns:a16="http://schemas.microsoft.com/office/drawing/2014/main" id="{19C93761-E8CC-8392-C2B8-10534704B420}"/>
              </a:ext>
            </a:extLst>
          </p:cNvPr>
          <p:cNvSpPr txBox="1"/>
          <p:nvPr/>
        </p:nvSpPr>
        <p:spPr bwMode="auto">
          <a:xfrm>
            <a:off x="10732369" y="1599854"/>
            <a:ext cx="1029511"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NRG1 fusion protein</a:t>
            </a:r>
          </a:p>
        </p:txBody>
      </p:sp>
      <p:sp>
        <p:nvSpPr>
          <p:cNvPr id="534" name="Oval 533">
            <a:extLst>
              <a:ext uri="{FF2B5EF4-FFF2-40B4-BE49-F238E27FC236}">
                <a16:creationId xmlns:a16="http://schemas.microsoft.com/office/drawing/2014/main" id="{E665C693-7D56-7D94-2EF7-4A76777C1370}"/>
              </a:ext>
            </a:extLst>
          </p:cNvPr>
          <p:cNvSpPr/>
          <p:nvPr/>
        </p:nvSpPr>
        <p:spPr bwMode="auto">
          <a:xfrm>
            <a:off x="10342379" y="1505550"/>
            <a:ext cx="69946" cy="93149"/>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5" name="TextBox 534">
            <a:extLst>
              <a:ext uri="{FF2B5EF4-FFF2-40B4-BE49-F238E27FC236}">
                <a16:creationId xmlns:a16="http://schemas.microsoft.com/office/drawing/2014/main" id="{36BAC2ED-2A0F-7E07-FE6C-6B020FAECAFB}"/>
              </a:ext>
            </a:extLst>
          </p:cNvPr>
          <p:cNvSpPr txBox="1"/>
          <p:nvPr/>
        </p:nvSpPr>
        <p:spPr bwMode="auto">
          <a:xfrm>
            <a:off x="10087496" y="1209624"/>
            <a:ext cx="117957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NRG1 ligand</a:t>
            </a:r>
          </a:p>
        </p:txBody>
      </p:sp>
      <p:sp>
        <p:nvSpPr>
          <p:cNvPr id="536" name="Oval 535">
            <a:extLst>
              <a:ext uri="{FF2B5EF4-FFF2-40B4-BE49-F238E27FC236}">
                <a16:creationId xmlns:a16="http://schemas.microsoft.com/office/drawing/2014/main" id="{E212221F-5585-FC5B-8BAA-51766AC36715}"/>
              </a:ext>
            </a:extLst>
          </p:cNvPr>
          <p:cNvSpPr/>
          <p:nvPr/>
        </p:nvSpPr>
        <p:spPr bwMode="auto">
          <a:xfrm>
            <a:off x="9719797" y="2184151"/>
            <a:ext cx="69946" cy="93149"/>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9" name="Text Box 11">
            <a:extLst>
              <a:ext uri="{FF2B5EF4-FFF2-40B4-BE49-F238E27FC236}">
                <a16:creationId xmlns:a16="http://schemas.microsoft.com/office/drawing/2014/main" id="{9A886F00-2D29-7DBA-61B5-BE27E69165CF}"/>
              </a:ext>
            </a:extLst>
          </p:cNvPr>
          <p:cNvSpPr txBox="1">
            <a:spLocks noChangeArrowheads="1"/>
          </p:cNvSpPr>
          <p:nvPr/>
        </p:nvSpPr>
        <p:spPr bwMode="auto">
          <a:xfrm>
            <a:off x="436373"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altLang="en-US" sz="1200" b="0" dirty="0" err="1">
                <a:solidFill>
                  <a:srgbClr val="455560"/>
                </a:solidFill>
                <a:latin typeface="Calibri" panose="020F0502020204030204" pitchFamily="34" charset="0"/>
                <a:cs typeface="+mn-cs"/>
              </a:rPr>
              <a:t>Laskin</a:t>
            </a:r>
            <a:r>
              <a:rPr lang="en-US" altLang="en-US" sz="1200" b="0" dirty="0">
                <a:solidFill>
                  <a:srgbClr val="455560"/>
                </a:solidFill>
                <a:latin typeface="Calibri" panose="020F0502020204030204" pitchFamily="34" charset="0"/>
                <a:cs typeface="+mn-cs"/>
              </a:rPr>
              <a:t>. Ann Oncol. 2020;31:1693. </a:t>
            </a:r>
            <a:r>
              <a:rPr lang="en-US" altLang="en-US" sz="1200" b="0" dirty="0" err="1">
                <a:solidFill>
                  <a:srgbClr val="455560"/>
                </a:solidFill>
                <a:latin typeface="Calibri" panose="020F0502020204030204" pitchFamily="34" charset="0"/>
                <a:cs typeface="+mn-cs"/>
              </a:rPr>
              <a:t>Werr</a:t>
            </a:r>
            <a:r>
              <a:rPr lang="en-US" altLang="en-US" sz="1200" b="0" dirty="0">
                <a:solidFill>
                  <a:srgbClr val="455560"/>
                </a:solidFill>
                <a:latin typeface="Calibri" panose="020F0502020204030204" pitchFamily="34" charset="0"/>
                <a:cs typeface="+mn-cs"/>
              </a:rPr>
              <a:t>. Mol Cancer </a:t>
            </a:r>
            <a:r>
              <a:rPr lang="en-US" altLang="en-US" sz="1200" b="0" dirty="0" err="1">
                <a:solidFill>
                  <a:srgbClr val="455560"/>
                </a:solidFill>
                <a:latin typeface="Calibri" panose="020F0502020204030204" pitchFamily="34" charset="0"/>
                <a:cs typeface="+mn-cs"/>
              </a:rPr>
              <a:t>Ther</a:t>
            </a:r>
            <a:r>
              <a:rPr lang="en-US" altLang="en-US" sz="1200" b="0" dirty="0">
                <a:solidFill>
                  <a:srgbClr val="455560"/>
                </a:solidFill>
                <a:latin typeface="Calibri" panose="020F0502020204030204" pitchFamily="34" charset="0"/>
                <a:cs typeface="+mn-cs"/>
              </a:rPr>
              <a:t>. 2022;21:821. Schram. ASCO 2022. </a:t>
            </a:r>
            <a:r>
              <a:rPr lang="en-US" altLang="en-US" sz="1200" b="0" dirty="0" err="1">
                <a:solidFill>
                  <a:srgbClr val="455560"/>
                </a:solidFill>
                <a:latin typeface="Calibri" panose="020F0502020204030204" pitchFamily="34" charset="0"/>
                <a:cs typeface="+mn-cs"/>
              </a:rPr>
              <a:t>Abstr</a:t>
            </a:r>
            <a:r>
              <a:rPr lang="en-US" altLang="en-US" sz="1200" b="0" dirty="0">
                <a:solidFill>
                  <a:srgbClr val="455560"/>
                </a:solidFill>
                <a:latin typeface="Calibri" panose="020F0502020204030204" pitchFamily="34" charset="0"/>
                <a:cs typeface="+mn-cs"/>
              </a:rPr>
              <a:t> 105. </a:t>
            </a:r>
            <a:r>
              <a:rPr lang="en-US" altLang="en-US" sz="1200" b="0" dirty="0" err="1">
                <a:solidFill>
                  <a:srgbClr val="455560"/>
                </a:solidFill>
                <a:latin typeface="Calibri" panose="020F0502020204030204" pitchFamily="34" charset="0"/>
                <a:cs typeface="+mn-cs"/>
              </a:rPr>
              <a:t>Uliano</a:t>
            </a:r>
            <a:r>
              <a:rPr lang="en-US" altLang="en-US" sz="1200" b="0" dirty="0">
                <a:solidFill>
                  <a:srgbClr val="455560"/>
                </a:solidFill>
                <a:latin typeface="Calibri" panose="020F0502020204030204" pitchFamily="34" charset="0"/>
                <a:cs typeface="+mn-cs"/>
              </a:rPr>
              <a:t>. ESMO Open. 2023;8:100790.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540" name="TextBox 539">
            <a:extLst>
              <a:ext uri="{FF2B5EF4-FFF2-40B4-BE49-F238E27FC236}">
                <a16:creationId xmlns:a16="http://schemas.microsoft.com/office/drawing/2014/main" id="{5A75EA4E-1251-D287-9708-476A0705CE7C}"/>
              </a:ext>
            </a:extLst>
          </p:cNvPr>
          <p:cNvSpPr txBox="1"/>
          <p:nvPr/>
        </p:nvSpPr>
        <p:spPr bwMode="auto">
          <a:xfrm>
            <a:off x="8829575" y="1469389"/>
            <a:ext cx="126205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HER3</a:t>
            </a:r>
          </a:p>
        </p:txBody>
      </p:sp>
      <p:sp>
        <p:nvSpPr>
          <p:cNvPr id="542" name="Freeform: Shape 541">
            <a:extLst>
              <a:ext uri="{FF2B5EF4-FFF2-40B4-BE49-F238E27FC236}">
                <a16:creationId xmlns:a16="http://schemas.microsoft.com/office/drawing/2014/main" id="{5EF44388-1064-8356-DA19-FCFFD85141F3}"/>
              </a:ext>
            </a:extLst>
          </p:cNvPr>
          <p:cNvSpPr/>
          <p:nvPr/>
        </p:nvSpPr>
        <p:spPr bwMode="auto">
          <a:xfrm>
            <a:off x="9790545" y="1914577"/>
            <a:ext cx="711200" cy="274441"/>
          </a:xfrm>
          <a:custGeom>
            <a:avLst/>
            <a:gdLst>
              <a:gd name="connsiteX0" fmla="*/ 711200 w 711200"/>
              <a:gd name="connsiteY0" fmla="*/ 108187 h 274441"/>
              <a:gd name="connsiteX1" fmla="*/ 378691 w 711200"/>
              <a:gd name="connsiteY1" fmla="*/ 6587 h 274441"/>
              <a:gd name="connsiteX2" fmla="*/ 0 w 711200"/>
              <a:gd name="connsiteY2" fmla="*/ 274441 h 274441"/>
            </a:gdLst>
            <a:ahLst/>
            <a:cxnLst>
              <a:cxn ang="0">
                <a:pos x="connsiteX0" y="connsiteY0"/>
              </a:cxn>
              <a:cxn ang="0">
                <a:pos x="connsiteX1" y="connsiteY1"/>
              </a:cxn>
              <a:cxn ang="0">
                <a:pos x="connsiteX2" y="connsiteY2"/>
              </a:cxn>
            </a:cxnLst>
            <a:rect l="l" t="t" r="r" b="b"/>
            <a:pathLst>
              <a:path w="711200" h="274441">
                <a:moveTo>
                  <a:pt x="711200" y="108187"/>
                </a:moveTo>
                <a:cubicBezTo>
                  <a:pt x="604212" y="43532"/>
                  <a:pt x="497224" y="-21122"/>
                  <a:pt x="378691" y="6587"/>
                </a:cubicBezTo>
                <a:cubicBezTo>
                  <a:pt x="260158" y="34296"/>
                  <a:pt x="130079" y="154368"/>
                  <a:pt x="0" y="274441"/>
                </a:cubicBezTo>
              </a:path>
            </a:pathLst>
          </a:custGeom>
          <a:noFill/>
          <a:ln w="28575">
            <a:solidFill>
              <a:schemeClr val="bg1"/>
            </a:solidFill>
            <a:miter lim="800000"/>
            <a:headEnd/>
            <a:tailEnd/>
          </a:ln>
        </p:spPr>
        <p:txBody>
          <a:bodyPr rtlCol="0" anchor="ctr"/>
          <a:lstStyle/>
          <a:p>
            <a:pPr algn="ctr"/>
            <a:endParaRPr lang="en-US"/>
          </a:p>
        </p:txBody>
      </p:sp>
      <p:sp>
        <p:nvSpPr>
          <p:cNvPr id="543" name="Freeform: Shape 542">
            <a:extLst>
              <a:ext uri="{FF2B5EF4-FFF2-40B4-BE49-F238E27FC236}">
                <a16:creationId xmlns:a16="http://schemas.microsoft.com/office/drawing/2014/main" id="{C2C381B6-4E30-8B1D-2BD4-8C194B2C3140}"/>
              </a:ext>
            </a:extLst>
          </p:cNvPr>
          <p:cNvSpPr/>
          <p:nvPr/>
        </p:nvSpPr>
        <p:spPr bwMode="auto">
          <a:xfrm>
            <a:off x="10418618" y="1607127"/>
            <a:ext cx="179740" cy="323273"/>
          </a:xfrm>
          <a:custGeom>
            <a:avLst/>
            <a:gdLst>
              <a:gd name="connsiteX0" fmla="*/ 175491 w 179740"/>
              <a:gd name="connsiteY0" fmla="*/ 323273 h 323273"/>
              <a:gd name="connsiteX1" fmla="*/ 157018 w 179740"/>
              <a:gd name="connsiteY1" fmla="*/ 110837 h 323273"/>
              <a:gd name="connsiteX2" fmla="*/ 0 w 179740"/>
              <a:gd name="connsiteY2" fmla="*/ 0 h 323273"/>
            </a:gdLst>
            <a:ahLst/>
            <a:cxnLst>
              <a:cxn ang="0">
                <a:pos x="connsiteX0" y="connsiteY0"/>
              </a:cxn>
              <a:cxn ang="0">
                <a:pos x="connsiteX1" y="connsiteY1"/>
              </a:cxn>
              <a:cxn ang="0">
                <a:pos x="connsiteX2" y="connsiteY2"/>
              </a:cxn>
            </a:cxnLst>
            <a:rect l="l" t="t" r="r" b="b"/>
            <a:pathLst>
              <a:path w="179740" h="323273">
                <a:moveTo>
                  <a:pt x="175491" y="323273"/>
                </a:moveTo>
                <a:cubicBezTo>
                  <a:pt x="180878" y="243994"/>
                  <a:pt x="186266" y="164716"/>
                  <a:pt x="157018" y="110837"/>
                </a:cubicBezTo>
                <a:cubicBezTo>
                  <a:pt x="127770" y="56958"/>
                  <a:pt x="63885" y="28479"/>
                  <a:pt x="0" y="0"/>
                </a:cubicBezTo>
              </a:path>
            </a:pathLst>
          </a:custGeom>
          <a:noFill/>
          <a:ln w="28575">
            <a:solidFill>
              <a:schemeClr val="bg1"/>
            </a:solidFill>
            <a:miter lim="800000"/>
            <a:headEnd/>
            <a:tailEnd/>
          </a:ln>
        </p:spPr>
        <p:txBody>
          <a:bodyPr rtlCol="0" anchor="ctr"/>
          <a:lstStyle/>
          <a:p>
            <a:pPr algn="ctr"/>
            <a:endParaRPr lang="en-US"/>
          </a:p>
        </p:txBody>
      </p:sp>
      <p:sp>
        <p:nvSpPr>
          <p:cNvPr id="544" name="Oval 543">
            <a:extLst>
              <a:ext uri="{FF2B5EF4-FFF2-40B4-BE49-F238E27FC236}">
                <a16:creationId xmlns:a16="http://schemas.microsoft.com/office/drawing/2014/main" id="{FF781282-2BDF-9B87-782D-B09629BCA06E}"/>
              </a:ext>
            </a:extLst>
          </p:cNvPr>
          <p:cNvSpPr/>
          <p:nvPr/>
        </p:nvSpPr>
        <p:spPr bwMode="auto">
          <a:xfrm>
            <a:off x="8079318" y="2011045"/>
            <a:ext cx="307762" cy="304939"/>
          </a:xfrm>
          <a:prstGeom prst="ellipse">
            <a:avLst/>
          </a:prstGeom>
          <a:solidFill>
            <a:schemeClr val="accent5">
              <a:lumMod val="50000"/>
            </a:schemeClr>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sp>
        <p:nvSpPr>
          <p:cNvPr id="545" name="Freeform 740">
            <a:extLst>
              <a:ext uri="{FF2B5EF4-FFF2-40B4-BE49-F238E27FC236}">
                <a16:creationId xmlns:a16="http://schemas.microsoft.com/office/drawing/2014/main" id="{65CA8EDD-4C7E-1A9A-8EE0-56A976CA3D42}"/>
              </a:ext>
            </a:extLst>
          </p:cNvPr>
          <p:cNvSpPr/>
          <p:nvPr/>
        </p:nvSpPr>
        <p:spPr bwMode="auto">
          <a:xfrm>
            <a:off x="7984678" y="2217286"/>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6" name="Freeform 741">
            <a:extLst>
              <a:ext uri="{FF2B5EF4-FFF2-40B4-BE49-F238E27FC236}">
                <a16:creationId xmlns:a16="http://schemas.microsoft.com/office/drawing/2014/main" id="{6C559352-908B-7263-BAE2-3DD630FAEF35}"/>
              </a:ext>
            </a:extLst>
          </p:cNvPr>
          <p:cNvSpPr/>
          <p:nvPr/>
        </p:nvSpPr>
        <p:spPr bwMode="auto">
          <a:xfrm flipH="1">
            <a:off x="8284726" y="2217286"/>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7" name="TextBox 546">
            <a:extLst>
              <a:ext uri="{FF2B5EF4-FFF2-40B4-BE49-F238E27FC236}">
                <a16:creationId xmlns:a16="http://schemas.microsoft.com/office/drawing/2014/main" id="{C1EE0010-BB54-474A-744E-83FF1846B58C}"/>
              </a:ext>
            </a:extLst>
          </p:cNvPr>
          <p:cNvSpPr txBox="1"/>
          <p:nvPr/>
        </p:nvSpPr>
        <p:spPr bwMode="auto">
          <a:xfrm>
            <a:off x="7574475" y="1464621"/>
            <a:ext cx="134993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HER3</a:t>
            </a:r>
          </a:p>
        </p:txBody>
      </p:sp>
      <p:sp>
        <p:nvSpPr>
          <p:cNvPr id="548" name="Oval 547">
            <a:extLst>
              <a:ext uri="{FF2B5EF4-FFF2-40B4-BE49-F238E27FC236}">
                <a16:creationId xmlns:a16="http://schemas.microsoft.com/office/drawing/2014/main" id="{59113595-A091-A6BE-9273-FCFCD47A88A2}"/>
              </a:ext>
            </a:extLst>
          </p:cNvPr>
          <p:cNvSpPr/>
          <p:nvPr/>
        </p:nvSpPr>
        <p:spPr>
          <a:xfrm>
            <a:off x="7803190" y="3315787"/>
            <a:ext cx="740664" cy="344318"/>
          </a:xfrm>
          <a:prstGeom prst="ellipse">
            <a:avLst/>
          </a:prstGeom>
          <a:solidFill>
            <a:schemeClr val="accent5">
              <a:lumMod val="50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JAK</a:t>
            </a:r>
          </a:p>
        </p:txBody>
      </p:sp>
      <p:sp>
        <p:nvSpPr>
          <p:cNvPr id="549" name="Oval 548">
            <a:extLst>
              <a:ext uri="{FF2B5EF4-FFF2-40B4-BE49-F238E27FC236}">
                <a16:creationId xmlns:a16="http://schemas.microsoft.com/office/drawing/2014/main" id="{F0E127E8-5871-E031-3812-A84B97497BDE}"/>
              </a:ext>
            </a:extLst>
          </p:cNvPr>
          <p:cNvSpPr/>
          <p:nvPr/>
        </p:nvSpPr>
        <p:spPr>
          <a:xfrm>
            <a:off x="7832451" y="3934454"/>
            <a:ext cx="740664" cy="344318"/>
          </a:xfrm>
          <a:prstGeom prst="ellipse">
            <a:avLst/>
          </a:prstGeom>
          <a:solidFill>
            <a:srgbClr val="86B967"/>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STAT</a:t>
            </a:r>
          </a:p>
        </p:txBody>
      </p:sp>
      <p:cxnSp>
        <p:nvCxnSpPr>
          <p:cNvPr id="551" name="Straight Arrow Connector 550">
            <a:extLst>
              <a:ext uri="{FF2B5EF4-FFF2-40B4-BE49-F238E27FC236}">
                <a16:creationId xmlns:a16="http://schemas.microsoft.com/office/drawing/2014/main" id="{2CE1C2AC-B16A-35B4-BA33-6392FE2F4B26}"/>
              </a:ext>
            </a:extLst>
          </p:cNvPr>
          <p:cNvCxnSpPr>
            <a:cxnSpLocks/>
          </p:cNvCxnSpPr>
          <p:nvPr/>
        </p:nvCxnSpPr>
        <p:spPr bwMode="auto">
          <a:xfrm>
            <a:off x="8207627" y="3692770"/>
            <a:ext cx="0" cy="212488"/>
          </a:xfrm>
          <a:prstGeom prst="straightConnector1">
            <a:avLst/>
          </a:prstGeom>
          <a:noFill/>
          <a:ln w="28575" cap="flat" cmpd="sng" algn="ctr">
            <a:solidFill>
              <a:schemeClr val="bg1"/>
            </a:solidFill>
            <a:prstDash val="solid"/>
            <a:round/>
            <a:headEnd type="none" w="med" len="med"/>
            <a:tailEnd type="triangle"/>
          </a:ln>
          <a:effectLst/>
        </p:spPr>
      </p:cxnSp>
      <p:cxnSp>
        <p:nvCxnSpPr>
          <p:cNvPr id="552" name="Straight Arrow Connector 551">
            <a:extLst>
              <a:ext uri="{FF2B5EF4-FFF2-40B4-BE49-F238E27FC236}">
                <a16:creationId xmlns:a16="http://schemas.microsoft.com/office/drawing/2014/main" id="{A28602A8-F02E-54C7-4248-20F768B97F7F}"/>
              </a:ext>
            </a:extLst>
          </p:cNvPr>
          <p:cNvCxnSpPr>
            <a:cxnSpLocks/>
          </p:cNvCxnSpPr>
          <p:nvPr/>
        </p:nvCxnSpPr>
        <p:spPr bwMode="auto">
          <a:xfrm>
            <a:off x="8222643" y="2976344"/>
            <a:ext cx="0" cy="335462"/>
          </a:xfrm>
          <a:prstGeom prst="straightConnector1">
            <a:avLst/>
          </a:prstGeom>
          <a:noFill/>
          <a:ln w="28575" cap="flat" cmpd="sng" algn="ctr">
            <a:solidFill>
              <a:schemeClr val="bg1"/>
            </a:solidFill>
            <a:prstDash val="solid"/>
            <a:round/>
            <a:headEnd type="none" w="med" len="med"/>
            <a:tailEnd type="triangle"/>
          </a:ln>
          <a:effectLst/>
        </p:spPr>
      </p:cxnSp>
      <p:cxnSp>
        <p:nvCxnSpPr>
          <p:cNvPr id="553" name="Straight Arrow Connector 552">
            <a:extLst>
              <a:ext uri="{FF2B5EF4-FFF2-40B4-BE49-F238E27FC236}">
                <a16:creationId xmlns:a16="http://schemas.microsoft.com/office/drawing/2014/main" id="{BA74C318-ECE8-2AC8-8ACA-AA837B10049E}"/>
              </a:ext>
            </a:extLst>
          </p:cNvPr>
          <p:cNvCxnSpPr>
            <a:cxnSpLocks/>
          </p:cNvCxnSpPr>
          <p:nvPr/>
        </p:nvCxnSpPr>
        <p:spPr bwMode="auto">
          <a:xfrm flipV="1">
            <a:off x="8641613" y="3624163"/>
            <a:ext cx="387818" cy="376827"/>
          </a:xfrm>
          <a:prstGeom prst="straightConnector1">
            <a:avLst/>
          </a:prstGeom>
          <a:noFill/>
          <a:ln w="28575" cap="flat" cmpd="sng" algn="ctr">
            <a:solidFill>
              <a:schemeClr val="bg1"/>
            </a:solidFill>
            <a:prstDash val="solid"/>
            <a:round/>
            <a:headEnd type="none" w="med" len="med"/>
            <a:tailEnd type="triangle"/>
          </a:ln>
          <a:effectLst/>
        </p:spPr>
      </p:cxnSp>
      <p:sp>
        <p:nvSpPr>
          <p:cNvPr id="556" name="Freeform 777">
            <a:extLst>
              <a:ext uri="{FF2B5EF4-FFF2-40B4-BE49-F238E27FC236}">
                <a16:creationId xmlns:a16="http://schemas.microsoft.com/office/drawing/2014/main" id="{5E35CFB0-7427-A53D-6045-C5D678700D95}"/>
              </a:ext>
            </a:extLst>
          </p:cNvPr>
          <p:cNvSpPr/>
          <p:nvPr/>
        </p:nvSpPr>
        <p:spPr bwMode="auto">
          <a:xfrm flipH="1" flipV="1">
            <a:off x="8184856" y="4316113"/>
            <a:ext cx="437244" cy="382754"/>
          </a:xfrm>
          <a:custGeom>
            <a:avLst/>
            <a:gdLst>
              <a:gd name="connsiteX0" fmla="*/ 0 w 699571"/>
              <a:gd name="connsiteY0" fmla="*/ 0 h 369065"/>
              <a:gd name="connsiteX1" fmla="*/ 699571 w 699571"/>
              <a:gd name="connsiteY1" fmla="*/ 0 h 369065"/>
              <a:gd name="connsiteX2" fmla="*/ 699571 w 699571"/>
              <a:gd name="connsiteY2" fmla="*/ 369065 h 369065"/>
            </a:gdLst>
            <a:ahLst/>
            <a:cxnLst>
              <a:cxn ang="0">
                <a:pos x="connsiteX0" y="connsiteY0"/>
              </a:cxn>
              <a:cxn ang="0">
                <a:pos x="connsiteX1" y="connsiteY1"/>
              </a:cxn>
              <a:cxn ang="0">
                <a:pos x="connsiteX2" y="connsiteY2"/>
              </a:cxn>
            </a:cxnLst>
            <a:rect l="l" t="t" r="r" b="b"/>
            <a:pathLst>
              <a:path w="699571" h="369065">
                <a:moveTo>
                  <a:pt x="0" y="0"/>
                </a:moveTo>
                <a:lnTo>
                  <a:pt x="699571" y="0"/>
                </a:lnTo>
                <a:lnTo>
                  <a:pt x="699571" y="369065"/>
                </a:lnTo>
              </a:path>
            </a:pathLst>
          </a:custGeom>
          <a:noFill/>
          <a:ln w="28575">
            <a:solidFill>
              <a:schemeClr val="bg1"/>
            </a:solidFill>
            <a:miter lim="800000"/>
            <a:headEnd type="none" w="med" len="med"/>
            <a:tailEnd type="non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57" name="Oval 556">
            <a:extLst>
              <a:ext uri="{FF2B5EF4-FFF2-40B4-BE49-F238E27FC236}">
                <a16:creationId xmlns:a16="http://schemas.microsoft.com/office/drawing/2014/main" id="{156CE280-574D-BDB6-5598-C2EA86B88C1A}"/>
              </a:ext>
            </a:extLst>
          </p:cNvPr>
          <p:cNvSpPr/>
          <p:nvPr/>
        </p:nvSpPr>
        <p:spPr bwMode="auto">
          <a:xfrm>
            <a:off x="8531322" y="2124137"/>
            <a:ext cx="69946" cy="93149"/>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9" name="Freeform: Shape 558">
            <a:extLst>
              <a:ext uri="{FF2B5EF4-FFF2-40B4-BE49-F238E27FC236}">
                <a16:creationId xmlns:a16="http://schemas.microsoft.com/office/drawing/2014/main" id="{2A7085C5-DA5D-10EC-C764-7CE0EE3BB99B}"/>
              </a:ext>
            </a:extLst>
          </p:cNvPr>
          <p:cNvSpPr/>
          <p:nvPr/>
        </p:nvSpPr>
        <p:spPr bwMode="auto">
          <a:xfrm>
            <a:off x="8564880" y="1248749"/>
            <a:ext cx="1971040" cy="854371"/>
          </a:xfrm>
          <a:custGeom>
            <a:avLst/>
            <a:gdLst>
              <a:gd name="connsiteX0" fmla="*/ 1971040 w 1971040"/>
              <a:gd name="connsiteY0" fmla="*/ 722291 h 854371"/>
              <a:gd name="connsiteX1" fmla="*/ 934720 w 1971040"/>
              <a:gd name="connsiteY1" fmla="*/ 931 h 854371"/>
              <a:gd name="connsiteX2" fmla="*/ 0 w 1971040"/>
              <a:gd name="connsiteY2" fmla="*/ 854371 h 854371"/>
            </a:gdLst>
            <a:ahLst/>
            <a:cxnLst>
              <a:cxn ang="0">
                <a:pos x="connsiteX0" y="connsiteY0"/>
              </a:cxn>
              <a:cxn ang="0">
                <a:pos x="connsiteX1" y="connsiteY1"/>
              </a:cxn>
              <a:cxn ang="0">
                <a:pos x="connsiteX2" y="connsiteY2"/>
              </a:cxn>
            </a:cxnLst>
            <a:rect l="l" t="t" r="r" b="b"/>
            <a:pathLst>
              <a:path w="1971040" h="854371">
                <a:moveTo>
                  <a:pt x="1971040" y="722291"/>
                </a:moveTo>
                <a:cubicBezTo>
                  <a:pt x="1617133" y="350604"/>
                  <a:pt x="1263226" y="-21082"/>
                  <a:pt x="934720" y="931"/>
                </a:cubicBezTo>
                <a:cubicBezTo>
                  <a:pt x="606214" y="22944"/>
                  <a:pt x="303107" y="438657"/>
                  <a:pt x="0" y="854371"/>
                </a:cubicBez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707587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46EA5-06AB-9448-96B2-72FF76EE533B}"/>
              </a:ext>
            </a:extLst>
          </p:cNvPr>
          <p:cNvSpPr>
            <a:spLocks noGrp="1"/>
          </p:cNvSpPr>
          <p:nvPr>
            <p:ph type="title"/>
          </p:nvPr>
        </p:nvSpPr>
        <p:spPr>
          <a:xfrm>
            <a:off x="609759" y="238127"/>
            <a:ext cx="10872444" cy="1103313"/>
          </a:xfrm>
        </p:spPr>
        <p:txBody>
          <a:bodyPr/>
          <a:lstStyle/>
          <a:p>
            <a:r>
              <a:rPr lang="en-US" dirty="0"/>
              <a:t>HER3 Expression Across Cancer Types</a:t>
            </a:r>
          </a:p>
        </p:txBody>
      </p:sp>
      <p:sp>
        <p:nvSpPr>
          <p:cNvPr id="12" name="Content Placeholder 11">
            <a:extLst>
              <a:ext uri="{FF2B5EF4-FFF2-40B4-BE49-F238E27FC236}">
                <a16:creationId xmlns:a16="http://schemas.microsoft.com/office/drawing/2014/main" id="{ABBA62F1-DC5A-BEFA-21D4-E88AC227BA92}"/>
              </a:ext>
            </a:extLst>
          </p:cNvPr>
          <p:cNvSpPr>
            <a:spLocks noGrp="1"/>
          </p:cNvSpPr>
          <p:nvPr>
            <p:ph idx="1"/>
          </p:nvPr>
        </p:nvSpPr>
        <p:spPr>
          <a:xfrm>
            <a:off x="604838" y="1512888"/>
            <a:ext cx="10877550" cy="1395775"/>
          </a:xfrm>
        </p:spPr>
        <p:txBody>
          <a:bodyPr/>
          <a:lstStyle/>
          <a:p>
            <a:pPr>
              <a:spcAft>
                <a:spcPts val="0"/>
              </a:spcAft>
            </a:pPr>
            <a:r>
              <a:rPr lang="en-US" sz="2000" dirty="0"/>
              <a:t>HER3 is expressed ubiquitously in multiple solid tumors, with frequency of overexpression varying by tumor type</a:t>
            </a:r>
          </a:p>
          <a:p>
            <a:pPr>
              <a:spcAft>
                <a:spcPts val="0"/>
              </a:spcAft>
            </a:pPr>
            <a:r>
              <a:rPr lang="en-US" sz="2000" dirty="0"/>
              <a:t>Oncogenic HER3 signaling has particularly been investigated in lung, breast, prostate, ovarian, pancreatic, and colorectal cancers</a:t>
            </a:r>
          </a:p>
        </p:txBody>
      </p:sp>
      <p:sp>
        <p:nvSpPr>
          <p:cNvPr id="10" name="TextBox 9">
            <a:extLst>
              <a:ext uri="{FF2B5EF4-FFF2-40B4-BE49-F238E27FC236}">
                <a16:creationId xmlns:a16="http://schemas.microsoft.com/office/drawing/2014/main" id="{C4AC814C-A4ED-B73C-0C0A-712467BC92A3}"/>
              </a:ext>
            </a:extLst>
          </p:cNvPr>
          <p:cNvSpPr txBox="1"/>
          <p:nvPr/>
        </p:nvSpPr>
        <p:spPr bwMode="auto">
          <a:xfrm>
            <a:off x="1445623" y="2796387"/>
            <a:ext cx="9840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HER3 Expression Levels by IHC (Total N = 1367)</a:t>
            </a:r>
          </a:p>
        </p:txBody>
      </p:sp>
      <p:sp>
        <p:nvSpPr>
          <p:cNvPr id="11" name="Text Box 11">
            <a:extLst>
              <a:ext uri="{FF2B5EF4-FFF2-40B4-BE49-F238E27FC236}">
                <a16:creationId xmlns:a16="http://schemas.microsoft.com/office/drawing/2014/main" id="{78F5301F-1D6C-EE12-47EA-49169C480AC2}"/>
              </a:ext>
            </a:extLst>
          </p:cNvPr>
          <p:cNvSpPr txBox="1">
            <a:spLocks noChangeArrowheads="1"/>
          </p:cNvSpPr>
          <p:nvPr/>
        </p:nvSpPr>
        <p:spPr bwMode="auto">
          <a:xfrm>
            <a:off x="436373" y="639444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altLang="en-US" sz="1200" b="0" dirty="0" err="1">
                <a:solidFill>
                  <a:srgbClr val="455560"/>
                </a:solidFill>
                <a:latin typeface="Calibri" panose="020F0502020204030204" pitchFamily="34" charset="0"/>
                <a:cs typeface="+mn-cs"/>
              </a:rPr>
              <a:t>Uliano</a:t>
            </a:r>
            <a:r>
              <a:rPr lang="en-US" altLang="en-US" sz="1200" b="0" dirty="0">
                <a:solidFill>
                  <a:srgbClr val="455560"/>
                </a:solidFill>
                <a:latin typeface="Calibri" panose="020F0502020204030204" pitchFamily="34" charset="0"/>
                <a:cs typeface="+mn-cs"/>
              </a:rPr>
              <a:t>. ESMO Open. 2023;8:100790.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Shin. ASCO 2023.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3135. Lyu. Acta Pharm Sin B. 2018;8:503.</a:t>
            </a:r>
          </a:p>
        </p:txBody>
      </p:sp>
      <p:grpSp>
        <p:nvGrpSpPr>
          <p:cNvPr id="3" name="Group 2">
            <a:extLst>
              <a:ext uri="{FF2B5EF4-FFF2-40B4-BE49-F238E27FC236}">
                <a16:creationId xmlns:a16="http://schemas.microsoft.com/office/drawing/2014/main" id="{58CFF283-6855-0842-8ABD-256486F42388}"/>
              </a:ext>
            </a:extLst>
          </p:cNvPr>
          <p:cNvGrpSpPr/>
          <p:nvPr/>
        </p:nvGrpSpPr>
        <p:grpSpPr>
          <a:xfrm>
            <a:off x="10580913" y="2847441"/>
            <a:ext cx="1001488" cy="1077218"/>
            <a:chOff x="10580913" y="2847441"/>
            <a:chExt cx="1001488" cy="1077218"/>
          </a:xfrm>
        </p:grpSpPr>
        <p:sp>
          <p:nvSpPr>
            <p:cNvPr id="6" name="TextBox 5">
              <a:extLst>
                <a:ext uri="{FF2B5EF4-FFF2-40B4-BE49-F238E27FC236}">
                  <a16:creationId xmlns:a16="http://schemas.microsoft.com/office/drawing/2014/main" id="{F6C5ACA7-E030-FFC2-0A00-59F60BB2F072}"/>
                </a:ext>
              </a:extLst>
            </p:cNvPr>
            <p:cNvSpPr txBox="1"/>
            <p:nvPr/>
          </p:nvSpPr>
          <p:spPr bwMode="auto">
            <a:xfrm>
              <a:off x="10694127" y="2847441"/>
              <a:ext cx="88827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TPS ≥ 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TPS ≥ 10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TPS ≥ 20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TPS ≥ 50</a:t>
              </a:r>
            </a:p>
          </p:txBody>
        </p:sp>
        <p:sp>
          <p:nvSpPr>
            <p:cNvPr id="9" name="Rectangle 8">
              <a:extLst>
                <a:ext uri="{FF2B5EF4-FFF2-40B4-BE49-F238E27FC236}">
                  <a16:creationId xmlns:a16="http://schemas.microsoft.com/office/drawing/2014/main" id="{51937535-1D97-83F0-976D-55ABCA56575D}"/>
                </a:ext>
              </a:extLst>
            </p:cNvPr>
            <p:cNvSpPr/>
            <p:nvPr/>
          </p:nvSpPr>
          <p:spPr bwMode="auto">
            <a:xfrm>
              <a:off x="10580913" y="2952203"/>
              <a:ext cx="139337" cy="1393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C3D5B33C-B86D-5FB5-3D8D-9505B2396562}"/>
                </a:ext>
              </a:extLst>
            </p:cNvPr>
            <p:cNvSpPr/>
            <p:nvPr/>
          </p:nvSpPr>
          <p:spPr bwMode="auto">
            <a:xfrm>
              <a:off x="10580913" y="3196043"/>
              <a:ext cx="139337" cy="1393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5A781E77-51A4-DFE3-1F17-90958B37460B}"/>
                </a:ext>
              </a:extLst>
            </p:cNvPr>
            <p:cNvSpPr/>
            <p:nvPr/>
          </p:nvSpPr>
          <p:spPr bwMode="auto">
            <a:xfrm>
              <a:off x="10580913" y="3683723"/>
              <a:ext cx="139337" cy="13933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2FB5FDB9-67AA-0263-2FCC-DE4C9E746777}"/>
                </a:ext>
              </a:extLst>
            </p:cNvPr>
            <p:cNvSpPr/>
            <p:nvPr/>
          </p:nvSpPr>
          <p:spPr bwMode="auto">
            <a:xfrm>
              <a:off x="10580913" y="3439883"/>
              <a:ext cx="139337" cy="13933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 name="TextBox 7">
            <a:extLst>
              <a:ext uri="{FF2B5EF4-FFF2-40B4-BE49-F238E27FC236}">
                <a16:creationId xmlns:a16="http://schemas.microsoft.com/office/drawing/2014/main" id="{7BD37D22-778C-1E63-748D-CDBCC6F8F906}"/>
              </a:ext>
            </a:extLst>
          </p:cNvPr>
          <p:cNvSpPr txBox="1"/>
          <p:nvPr/>
        </p:nvSpPr>
        <p:spPr bwMode="auto">
          <a:xfrm rot="16200000">
            <a:off x="-299711" y="3888432"/>
            <a:ext cx="2157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51" name="TextBox 50">
            <a:extLst>
              <a:ext uri="{FF2B5EF4-FFF2-40B4-BE49-F238E27FC236}">
                <a16:creationId xmlns:a16="http://schemas.microsoft.com/office/drawing/2014/main" id="{715E98E2-4ECA-7C75-1B5F-C51724EFFACE}"/>
              </a:ext>
            </a:extLst>
          </p:cNvPr>
          <p:cNvSpPr txBox="1"/>
          <p:nvPr/>
        </p:nvSpPr>
        <p:spPr bwMode="auto">
          <a:xfrm rot="18343417">
            <a:off x="970523"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Colorectal</a:t>
            </a:r>
          </a:p>
        </p:txBody>
      </p:sp>
      <p:sp>
        <p:nvSpPr>
          <p:cNvPr id="52" name="TextBox 51">
            <a:extLst>
              <a:ext uri="{FF2B5EF4-FFF2-40B4-BE49-F238E27FC236}">
                <a16:creationId xmlns:a16="http://schemas.microsoft.com/office/drawing/2014/main" id="{4FB7642C-C9A6-51CD-E4EE-E7FC9805897B}"/>
              </a:ext>
            </a:extLst>
          </p:cNvPr>
          <p:cNvSpPr txBox="1"/>
          <p:nvPr/>
        </p:nvSpPr>
        <p:spPr bwMode="auto">
          <a:xfrm rot="18343417">
            <a:off x="1586800"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Bladder</a:t>
            </a:r>
          </a:p>
        </p:txBody>
      </p:sp>
      <p:sp>
        <p:nvSpPr>
          <p:cNvPr id="53" name="TextBox 52">
            <a:extLst>
              <a:ext uri="{FF2B5EF4-FFF2-40B4-BE49-F238E27FC236}">
                <a16:creationId xmlns:a16="http://schemas.microsoft.com/office/drawing/2014/main" id="{8FBC12C8-9DC9-6568-3CC3-0665954658CD}"/>
              </a:ext>
            </a:extLst>
          </p:cNvPr>
          <p:cNvSpPr txBox="1"/>
          <p:nvPr/>
        </p:nvSpPr>
        <p:spPr bwMode="auto">
          <a:xfrm rot="18343417">
            <a:off x="2203077"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Stomach</a:t>
            </a:r>
          </a:p>
        </p:txBody>
      </p:sp>
      <p:sp>
        <p:nvSpPr>
          <p:cNvPr id="54" name="TextBox 53">
            <a:extLst>
              <a:ext uri="{FF2B5EF4-FFF2-40B4-BE49-F238E27FC236}">
                <a16:creationId xmlns:a16="http://schemas.microsoft.com/office/drawing/2014/main" id="{C4C8B9B3-0CF0-438F-E74E-B0753C87129E}"/>
              </a:ext>
            </a:extLst>
          </p:cNvPr>
          <p:cNvSpPr txBox="1"/>
          <p:nvPr/>
        </p:nvSpPr>
        <p:spPr bwMode="auto">
          <a:xfrm rot="18343417">
            <a:off x="2662250" y="5743257"/>
            <a:ext cx="124302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Renal cell</a:t>
            </a:r>
          </a:p>
        </p:txBody>
      </p:sp>
      <p:sp>
        <p:nvSpPr>
          <p:cNvPr id="55" name="TextBox 54">
            <a:extLst>
              <a:ext uri="{FF2B5EF4-FFF2-40B4-BE49-F238E27FC236}">
                <a16:creationId xmlns:a16="http://schemas.microsoft.com/office/drawing/2014/main" id="{CB4290CD-55D1-9CE2-8CEC-3A6287EA1E7E}"/>
              </a:ext>
            </a:extLst>
          </p:cNvPr>
          <p:cNvSpPr txBox="1"/>
          <p:nvPr/>
        </p:nvSpPr>
        <p:spPr bwMode="auto">
          <a:xfrm rot="18343417">
            <a:off x="3435631"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Liver</a:t>
            </a:r>
          </a:p>
        </p:txBody>
      </p:sp>
      <p:sp>
        <p:nvSpPr>
          <p:cNvPr id="56" name="TextBox 55">
            <a:extLst>
              <a:ext uri="{FF2B5EF4-FFF2-40B4-BE49-F238E27FC236}">
                <a16:creationId xmlns:a16="http://schemas.microsoft.com/office/drawing/2014/main" id="{3AC975EF-7326-4EAE-D0D3-8F5497DE13BF}"/>
              </a:ext>
            </a:extLst>
          </p:cNvPr>
          <p:cNvSpPr txBox="1"/>
          <p:nvPr/>
        </p:nvSpPr>
        <p:spPr bwMode="auto">
          <a:xfrm rot="18343417">
            <a:off x="4051908"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Breast</a:t>
            </a:r>
          </a:p>
        </p:txBody>
      </p:sp>
      <p:sp>
        <p:nvSpPr>
          <p:cNvPr id="57" name="TextBox 56">
            <a:extLst>
              <a:ext uri="{FF2B5EF4-FFF2-40B4-BE49-F238E27FC236}">
                <a16:creationId xmlns:a16="http://schemas.microsoft.com/office/drawing/2014/main" id="{6885E2B8-B4C4-0659-2DE8-EBCB2C130694}"/>
              </a:ext>
            </a:extLst>
          </p:cNvPr>
          <p:cNvSpPr txBox="1"/>
          <p:nvPr/>
        </p:nvSpPr>
        <p:spPr bwMode="auto">
          <a:xfrm rot="18343417">
            <a:off x="4531403" y="5730233"/>
            <a:ext cx="122111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Endometrial</a:t>
            </a:r>
          </a:p>
        </p:txBody>
      </p:sp>
      <p:sp>
        <p:nvSpPr>
          <p:cNvPr id="58" name="TextBox 57">
            <a:extLst>
              <a:ext uri="{FF2B5EF4-FFF2-40B4-BE49-F238E27FC236}">
                <a16:creationId xmlns:a16="http://schemas.microsoft.com/office/drawing/2014/main" id="{DC57A0B3-A594-878B-3274-54EB2259453B}"/>
              </a:ext>
            </a:extLst>
          </p:cNvPr>
          <p:cNvSpPr txBox="1"/>
          <p:nvPr/>
        </p:nvSpPr>
        <p:spPr bwMode="auto">
          <a:xfrm rot="18343417">
            <a:off x="5284462"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Biliary tract</a:t>
            </a:r>
          </a:p>
        </p:txBody>
      </p:sp>
      <p:sp>
        <p:nvSpPr>
          <p:cNvPr id="59" name="TextBox 58">
            <a:extLst>
              <a:ext uri="{FF2B5EF4-FFF2-40B4-BE49-F238E27FC236}">
                <a16:creationId xmlns:a16="http://schemas.microsoft.com/office/drawing/2014/main" id="{0B416031-5AF6-B5BE-99CE-C2A527F398B7}"/>
              </a:ext>
            </a:extLst>
          </p:cNvPr>
          <p:cNvSpPr txBox="1"/>
          <p:nvPr/>
        </p:nvSpPr>
        <p:spPr bwMode="auto">
          <a:xfrm rot="18343417">
            <a:off x="5590890" y="5841138"/>
            <a:ext cx="140772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 Head and neck</a:t>
            </a:r>
          </a:p>
        </p:txBody>
      </p:sp>
      <p:sp>
        <p:nvSpPr>
          <p:cNvPr id="60" name="TextBox 59">
            <a:extLst>
              <a:ext uri="{FF2B5EF4-FFF2-40B4-BE49-F238E27FC236}">
                <a16:creationId xmlns:a16="http://schemas.microsoft.com/office/drawing/2014/main" id="{519F9D8A-EFAB-1AA3-643C-5A2E5D7D679B}"/>
              </a:ext>
            </a:extLst>
          </p:cNvPr>
          <p:cNvSpPr txBox="1"/>
          <p:nvPr/>
        </p:nvSpPr>
        <p:spPr bwMode="auto">
          <a:xfrm rot="18343417">
            <a:off x="6517016"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Esophageal</a:t>
            </a:r>
          </a:p>
        </p:txBody>
      </p:sp>
      <p:sp>
        <p:nvSpPr>
          <p:cNvPr id="61" name="TextBox 60">
            <a:extLst>
              <a:ext uri="{FF2B5EF4-FFF2-40B4-BE49-F238E27FC236}">
                <a16:creationId xmlns:a16="http://schemas.microsoft.com/office/drawing/2014/main" id="{B0F179BD-0056-E854-4DA4-FFF427B071BB}"/>
              </a:ext>
            </a:extLst>
          </p:cNvPr>
          <p:cNvSpPr txBox="1"/>
          <p:nvPr/>
        </p:nvSpPr>
        <p:spPr bwMode="auto">
          <a:xfrm rot="18343417">
            <a:off x="7133293"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Ovarian</a:t>
            </a:r>
          </a:p>
        </p:txBody>
      </p:sp>
      <p:sp>
        <p:nvSpPr>
          <p:cNvPr id="62" name="TextBox 61">
            <a:extLst>
              <a:ext uri="{FF2B5EF4-FFF2-40B4-BE49-F238E27FC236}">
                <a16:creationId xmlns:a16="http://schemas.microsoft.com/office/drawing/2014/main" id="{88F6BBE1-8960-89FB-0E55-78FC76ADFAC9}"/>
              </a:ext>
            </a:extLst>
          </p:cNvPr>
          <p:cNvSpPr txBox="1"/>
          <p:nvPr/>
        </p:nvSpPr>
        <p:spPr bwMode="auto">
          <a:xfrm rot="18343417">
            <a:off x="7749570"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Prostate</a:t>
            </a:r>
          </a:p>
        </p:txBody>
      </p:sp>
      <p:sp>
        <p:nvSpPr>
          <p:cNvPr id="63" name="TextBox 62">
            <a:extLst>
              <a:ext uri="{FF2B5EF4-FFF2-40B4-BE49-F238E27FC236}">
                <a16:creationId xmlns:a16="http://schemas.microsoft.com/office/drawing/2014/main" id="{84742FE9-0604-C49C-3B85-0E2296F97F51}"/>
              </a:ext>
            </a:extLst>
          </p:cNvPr>
          <p:cNvSpPr txBox="1"/>
          <p:nvPr/>
        </p:nvSpPr>
        <p:spPr bwMode="auto">
          <a:xfrm rot="18343417">
            <a:off x="8365847"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Lung</a:t>
            </a:r>
          </a:p>
        </p:txBody>
      </p:sp>
      <p:sp>
        <p:nvSpPr>
          <p:cNvPr id="64" name="TextBox 63">
            <a:extLst>
              <a:ext uri="{FF2B5EF4-FFF2-40B4-BE49-F238E27FC236}">
                <a16:creationId xmlns:a16="http://schemas.microsoft.com/office/drawing/2014/main" id="{6EB26FD8-C8E9-6875-F180-C4BBEF8A3FF4}"/>
              </a:ext>
            </a:extLst>
          </p:cNvPr>
          <p:cNvSpPr txBox="1"/>
          <p:nvPr/>
        </p:nvSpPr>
        <p:spPr bwMode="auto">
          <a:xfrm rot="18343417">
            <a:off x="8982124"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Cervical</a:t>
            </a:r>
          </a:p>
        </p:txBody>
      </p:sp>
      <p:sp>
        <p:nvSpPr>
          <p:cNvPr id="65" name="TextBox 64">
            <a:extLst>
              <a:ext uri="{FF2B5EF4-FFF2-40B4-BE49-F238E27FC236}">
                <a16:creationId xmlns:a16="http://schemas.microsoft.com/office/drawing/2014/main" id="{7BBFFC0C-28EA-4C0C-7A80-3378035E57D4}"/>
              </a:ext>
            </a:extLst>
          </p:cNvPr>
          <p:cNvSpPr txBox="1"/>
          <p:nvPr/>
        </p:nvSpPr>
        <p:spPr bwMode="auto">
          <a:xfrm rot="18343417">
            <a:off x="9598401"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Pancreas</a:t>
            </a:r>
          </a:p>
        </p:txBody>
      </p:sp>
      <p:sp>
        <p:nvSpPr>
          <p:cNvPr id="66" name="TextBox 65">
            <a:extLst>
              <a:ext uri="{FF2B5EF4-FFF2-40B4-BE49-F238E27FC236}">
                <a16:creationId xmlns:a16="http://schemas.microsoft.com/office/drawing/2014/main" id="{019BFC2F-F8E8-31F1-2BDD-D3F0AE670C50}"/>
              </a:ext>
            </a:extLst>
          </p:cNvPr>
          <p:cNvSpPr txBox="1"/>
          <p:nvPr/>
        </p:nvSpPr>
        <p:spPr bwMode="auto">
          <a:xfrm rot="18343417">
            <a:off x="10214672" y="5642582"/>
            <a:ext cx="10736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400" dirty="0">
                <a:solidFill>
                  <a:schemeClr val="bg1"/>
                </a:solidFill>
                <a:latin typeface="Calibri" panose="020F0502020204030204" pitchFamily="34" charset="0"/>
              </a:rPr>
              <a:t>Thyroid</a:t>
            </a:r>
          </a:p>
        </p:txBody>
      </p:sp>
      <p:grpSp>
        <p:nvGrpSpPr>
          <p:cNvPr id="5" name="Group 4">
            <a:extLst>
              <a:ext uri="{FF2B5EF4-FFF2-40B4-BE49-F238E27FC236}">
                <a16:creationId xmlns:a16="http://schemas.microsoft.com/office/drawing/2014/main" id="{203B43B6-FDCA-123D-11EF-255DC5C48025}"/>
              </a:ext>
            </a:extLst>
          </p:cNvPr>
          <p:cNvGrpSpPr/>
          <p:nvPr/>
        </p:nvGrpSpPr>
        <p:grpSpPr>
          <a:xfrm>
            <a:off x="905689" y="2959717"/>
            <a:ext cx="10406745" cy="2466599"/>
            <a:chOff x="905689" y="3380584"/>
            <a:chExt cx="10406745" cy="2045732"/>
          </a:xfrm>
        </p:grpSpPr>
        <p:cxnSp>
          <p:nvCxnSpPr>
            <p:cNvPr id="18" name="Straight Connector 17">
              <a:extLst>
                <a:ext uri="{FF2B5EF4-FFF2-40B4-BE49-F238E27FC236}">
                  <a16:creationId xmlns:a16="http://schemas.microsoft.com/office/drawing/2014/main" id="{FF90F968-3FC9-7338-E337-6925EF1D81BC}"/>
                </a:ext>
              </a:extLst>
            </p:cNvPr>
            <p:cNvCxnSpPr/>
            <p:nvPr/>
          </p:nvCxnSpPr>
          <p:spPr bwMode="auto">
            <a:xfrm flipV="1">
              <a:off x="1419498" y="3554756"/>
              <a:ext cx="0" cy="1689463"/>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74B66A8-301E-F90D-5BE3-5611CA457E87}"/>
                </a:ext>
              </a:extLst>
            </p:cNvPr>
            <p:cNvCxnSpPr>
              <a:cxnSpLocks/>
            </p:cNvCxnSpPr>
            <p:nvPr/>
          </p:nvCxnSpPr>
          <p:spPr bwMode="auto">
            <a:xfrm>
              <a:off x="1402080" y="5244218"/>
              <a:ext cx="991035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1EC50AA-DD6A-18B3-3BCE-6633941685C1}"/>
                </a:ext>
              </a:extLst>
            </p:cNvPr>
            <p:cNvCxnSpPr>
              <a:cxnSpLocks/>
            </p:cNvCxnSpPr>
            <p:nvPr/>
          </p:nvCxnSpPr>
          <p:spPr bwMode="auto">
            <a:xfrm flipH="1">
              <a:off x="1358537" y="35634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02C2049-22E3-8400-D748-ED85902011D9}"/>
                </a:ext>
              </a:extLst>
            </p:cNvPr>
            <p:cNvCxnSpPr>
              <a:cxnSpLocks/>
            </p:cNvCxnSpPr>
            <p:nvPr/>
          </p:nvCxnSpPr>
          <p:spPr bwMode="auto">
            <a:xfrm flipH="1">
              <a:off x="1358537" y="38996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AACA755-130C-64A0-406D-AE54AD03B0B4}"/>
                </a:ext>
              </a:extLst>
            </p:cNvPr>
            <p:cNvCxnSpPr>
              <a:cxnSpLocks/>
            </p:cNvCxnSpPr>
            <p:nvPr/>
          </p:nvCxnSpPr>
          <p:spPr bwMode="auto">
            <a:xfrm flipH="1">
              <a:off x="1358537" y="42357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3750F00-8769-D7E2-E481-DCA239BBD220}"/>
                </a:ext>
              </a:extLst>
            </p:cNvPr>
            <p:cNvCxnSpPr>
              <a:cxnSpLocks/>
            </p:cNvCxnSpPr>
            <p:nvPr/>
          </p:nvCxnSpPr>
          <p:spPr bwMode="auto">
            <a:xfrm flipH="1">
              <a:off x="1358537" y="4571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5C6EF19-132D-43A7-5F2C-8401EED805D1}"/>
                </a:ext>
              </a:extLst>
            </p:cNvPr>
            <p:cNvCxnSpPr>
              <a:cxnSpLocks/>
            </p:cNvCxnSpPr>
            <p:nvPr/>
          </p:nvCxnSpPr>
          <p:spPr bwMode="auto">
            <a:xfrm flipH="1">
              <a:off x="1358537" y="49080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AA1F82B-959E-869B-D90F-8BC11DA2DA81}"/>
                </a:ext>
              </a:extLst>
            </p:cNvPr>
            <p:cNvCxnSpPr>
              <a:cxnSpLocks/>
            </p:cNvCxnSpPr>
            <p:nvPr/>
          </p:nvCxnSpPr>
          <p:spPr bwMode="auto">
            <a:xfrm flipH="1">
              <a:off x="1358537" y="52442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8FE9926-9C5D-DC5C-E352-78208EE3FF58}"/>
                </a:ext>
              </a:extLst>
            </p:cNvPr>
            <p:cNvCxnSpPr>
              <a:cxnSpLocks/>
            </p:cNvCxnSpPr>
            <p:nvPr/>
          </p:nvCxnSpPr>
          <p:spPr bwMode="auto">
            <a:xfrm>
              <a:off x="1767839"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43CAE00-78B9-022F-3D81-972F2A5C1589}"/>
                </a:ext>
              </a:extLst>
            </p:cNvPr>
            <p:cNvCxnSpPr>
              <a:cxnSpLocks/>
            </p:cNvCxnSpPr>
            <p:nvPr/>
          </p:nvCxnSpPr>
          <p:spPr bwMode="auto">
            <a:xfrm>
              <a:off x="2383535"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73DDCD3-2C99-ABFC-5D46-13677D50CC80}"/>
                </a:ext>
              </a:extLst>
            </p:cNvPr>
            <p:cNvCxnSpPr>
              <a:cxnSpLocks/>
            </p:cNvCxnSpPr>
            <p:nvPr/>
          </p:nvCxnSpPr>
          <p:spPr bwMode="auto">
            <a:xfrm>
              <a:off x="2999231"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CB3A4B6-F0A2-4544-A463-6A8F853DBEA0}"/>
                </a:ext>
              </a:extLst>
            </p:cNvPr>
            <p:cNvCxnSpPr>
              <a:cxnSpLocks/>
            </p:cNvCxnSpPr>
            <p:nvPr/>
          </p:nvCxnSpPr>
          <p:spPr bwMode="auto">
            <a:xfrm>
              <a:off x="3614927"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43005AA-A585-7154-D91A-1D61259EAE46}"/>
                </a:ext>
              </a:extLst>
            </p:cNvPr>
            <p:cNvCxnSpPr>
              <a:cxnSpLocks/>
            </p:cNvCxnSpPr>
            <p:nvPr/>
          </p:nvCxnSpPr>
          <p:spPr bwMode="auto">
            <a:xfrm>
              <a:off x="4230623"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580407B-8CF0-4AE1-AC76-D2E3FA5DCB03}"/>
                </a:ext>
              </a:extLst>
            </p:cNvPr>
            <p:cNvCxnSpPr>
              <a:cxnSpLocks/>
            </p:cNvCxnSpPr>
            <p:nvPr/>
          </p:nvCxnSpPr>
          <p:spPr bwMode="auto">
            <a:xfrm>
              <a:off x="4846319"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2A96896-EF2F-3589-BD2B-CCA6E99ADF82}"/>
                </a:ext>
              </a:extLst>
            </p:cNvPr>
            <p:cNvCxnSpPr>
              <a:cxnSpLocks/>
            </p:cNvCxnSpPr>
            <p:nvPr/>
          </p:nvCxnSpPr>
          <p:spPr bwMode="auto">
            <a:xfrm>
              <a:off x="5462015"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20A428D-84D2-3470-1E7B-3D40440A303C}"/>
                </a:ext>
              </a:extLst>
            </p:cNvPr>
            <p:cNvCxnSpPr>
              <a:cxnSpLocks/>
            </p:cNvCxnSpPr>
            <p:nvPr/>
          </p:nvCxnSpPr>
          <p:spPr bwMode="auto">
            <a:xfrm>
              <a:off x="6077711"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0716DC5-2540-3E51-736C-F2B4C3C60E75}"/>
                </a:ext>
              </a:extLst>
            </p:cNvPr>
            <p:cNvCxnSpPr>
              <a:cxnSpLocks/>
            </p:cNvCxnSpPr>
            <p:nvPr/>
          </p:nvCxnSpPr>
          <p:spPr bwMode="auto">
            <a:xfrm>
              <a:off x="6693407"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07B5ECB-AE7B-BC34-FC2A-71E633F5CA00}"/>
                </a:ext>
              </a:extLst>
            </p:cNvPr>
            <p:cNvCxnSpPr>
              <a:cxnSpLocks/>
            </p:cNvCxnSpPr>
            <p:nvPr/>
          </p:nvCxnSpPr>
          <p:spPr bwMode="auto">
            <a:xfrm>
              <a:off x="7309103"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B338244-8FFF-A2C3-D44C-01964C718887}"/>
                </a:ext>
              </a:extLst>
            </p:cNvPr>
            <p:cNvCxnSpPr>
              <a:cxnSpLocks/>
            </p:cNvCxnSpPr>
            <p:nvPr/>
          </p:nvCxnSpPr>
          <p:spPr bwMode="auto">
            <a:xfrm>
              <a:off x="7924799"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09B9E40-BFFF-8039-C664-CCD26F571DD8}"/>
                </a:ext>
              </a:extLst>
            </p:cNvPr>
            <p:cNvCxnSpPr>
              <a:cxnSpLocks/>
            </p:cNvCxnSpPr>
            <p:nvPr/>
          </p:nvCxnSpPr>
          <p:spPr bwMode="auto">
            <a:xfrm>
              <a:off x="8540495"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09E3AB8-2F14-6A95-39A7-75EE461FA360}"/>
                </a:ext>
              </a:extLst>
            </p:cNvPr>
            <p:cNvCxnSpPr>
              <a:cxnSpLocks/>
            </p:cNvCxnSpPr>
            <p:nvPr/>
          </p:nvCxnSpPr>
          <p:spPr bwMode="auto">
            <a:xfrm>
              <a:off x="9156191"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9AE2B5B-4996-0FFE-60FF-E35A374D2389}"/>
                </a:ext>
              </a:extLst>
            </p:cNvPr>
            <p:cNvCxnSpPr>
              <a:cxnSpLocks/>
            </p:cNvCxnSpPr>
            <p:nvPr/>
          </p:nvCxnSpPr>
          <p:spPr bwMode="auto">
            <a:xfrm>
              <a:off x="9771887"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3EFB3FF-D9F5-C497-25FB-6B3BD7DD2F78}"/>
                </a:ext>
              </a:extLst>
            </p:cNvPr>
            <p:cNvCxnSpPr>
              <a:cxnSpLocks/>
            </p:cNvCxnSpPr>
            <p:nvPr/>
          </p:nvCxnSpPr>
          <p:spPr bwMode="auto">
            <a:xfrm>
              <a:off x="10387583" y="52529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74C8AD5-B5A2-3A45-BC89-28F1517E1656}"/>
                </a:ext>
              </a:extLst>
            </p:cNvPr>
            <p:cNvCxnSpPr>
              <a:cxnSpLocks/>
            </p:cNvCxnSpPr>
            <p:nvPr/>
          </p:nvCxnSpPr>
          <p:spPr bwMode="auto">
            <a:xfrm>
              <a:off x="11003279" y="5252927"/>
              <a:ext cx="0" cy="64008"/>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5C71948F-A0AC-D3BB-C0F2-209C6D98F697}"/>
                </a:ext>
              </a:extLst>
            </p:cNvPr>
            <p:cNvSpPr txBox="1"/>
            <p:nvPr/>
          </p:nvSpPr>
          <p:spPr bwMode="auto">
            <a:xfrm>
              <a:off x="905689" y="3380584"/>
              <a:ext cx="496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46" name="TextBox 45">
              <a:extLst>
                <a:ext uri="{FF2B5EF4-FFF2-40B4-BE49-F238E27FC236}">
                  <a16:creationId xmlns:a16="http://schemas.microsoft.com/office/drawing/2014/main" id="{9774A294-2722-3068-9DBF-5F141F92C451}"/>
                </a:ext>
              </a:extLst>
            </p:cNvPr>
            <p:cNvSpPr txBox="1"/>
            <p:nvPr/>
          </p:nvSpPr>
          <p:spPr bwMode="auto">
            <a:xfrm>
              <a:off x="905689" y="3715864"/>
              <a:ext cx="496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7BB03029-2897-EA93-44D2-6EC82CBCAE33}"/>
                </a:ext>
              </a:extLst>
            </p:cNvPr>
            <p:cNvSpPr txBox="1"/>
            <p:nvPr/>
          </p:nvSpPr>
          <p:spPr bwMode="auto">
            <a:xfrm>
              <a:off x="905689" y="4051144"/>
              <a:ext cx="496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8" name="TextBox 47">
              <a:extLst>
                <a:ext uri="{FF2B5EF4-FFF2-40B4-BE49-F238E27FC236}">
                  <a16:creationId xmlns:a16="http://schemas.microsoft.com/office/drawing/2014/main" id="{88DE4568-ED81-0788-E779-E46BFAC57988}"/>
                </a:ext>
              </a:extLst>
            </p:cNvPr>
            <p:cNvSpPr txBox="1"/>
            <p:nvPr/>
          </p:nvSpPr>
          <p:spPr bwMode="auto">
            <a:xfrm>
              <a:off x="905689" y="4386424"/>
              <a:ext cx="496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E9D758D5-7BB1-2132-D896-7CD698C89B12}"/>
                </a:ext>
              </a:extLst>
            </p:cNvPr>
            <p:cNvSpPr txBox="1"/>
            <p:nvPr/>
          </p:nvSpPr>
          <p:spPr bwMode="auto">
            <a:xfrm>
              <a:off x="905689" y="4721704"/>
              <a:ext cx="496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B3E73CAB-D469-76F3-5564-394F42D6F668}"/>
                </a:ext>
              </a:extLst>
            </p:cNvPr>
            <p:cNvSpPr txBox="1"/>
            <p:nvPr/>
          </p:nvSpPr>
          <p:spPr bwMode="auto">
            <a:xfrm>
              <a:off x="905689" y="5056984"/>
              <a:ext cx="496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71" name="Group 70">
              <a:extLst>
                <a:ext uri="{FF2B5EF4-FFF2-40B4-BE49-F238E27FC236}">
                  <a16:creationId xmlns:a16="http://schemas.microsoft.com/office/drawing/2014/main" id="{B2026659-F346-B210-D7BB-F8110B1226C7}"/>
                </a:ext>
              </a:extLst>
            </p:cNvPr>
            <p:cNvGrpSpPr/>
            <p:nvPr/>
          </p:nvGrpSpPr>
          <p:grpSpPr>
            <a:xfrm>
              <a:off x="1563188" y="3885500"/>
              <a:ext cx="409306" cy="1350011"/>
              <a:chOff x="1859279" y="3174093"/>
              <a:chExt cx="409306" cy="1350011"/>
            </a:xfrm>
          </p:grpSpPr>
          <p:sp>
            <p:nvSpPr>
              <p:cNvPr id="67" name="Rectangle 66">
                <a:extLst>
                  <a:ext uri="{FF2B5EF4-FFF2-40B4-BE49-F238E27FC236}">
                    <a16:creationId xmlns:a16="http://schemas.microsoft.com/office/drawing/2014/main" id="{508DBE9A-7F66-0B1F-6D87-C198C844EE9D}"/>
                  </a:ext>
                </a:extLst>
              </p:cNvPr>
              <p:cNvSpPr/>
              <p:nvPr/>
            </p:nvSpPr>
            <p:spPr bwMode="auto">
              <a:xfrm>
                <a:off x="1859279" y="3174093"/>
                <a:ext cx="91442" cy="1350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A2111E2D-2C97-D98A-EAAD-ECBCDFEC7329}"/>
                  </a:ext>
                </a:extLst>
              </p:cNvPr>
              <p:cNvSpPr/>
              <p:nvPr/>
            </p:nvSpPr>
            <p:spPr bwMode="auto">
              <a:xfrm>
                <a:off x="1965234" y="3948793"/>
                <a:ext cx="91442" cy="5753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30DC529F-7E5D-22A9-9D02-1451BDBF5C58}"/>
                  </a:ext>
                </a:extLst>
              </p:cNvPr>
              <p:cNvSpPr/>
              <p:nvPr/>
            </p:nvSpPr>
            <p:spPr bwMode="auto">
              <a:xfrm>
                <a:off x="2071189" y="4145643"/>
                <a:ext cx="91442" cy="37846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8589E675-A3B3-AA72-3C70-CA8249FFEEAE}"/>
                  </a:ext>
                </a:extLst>
              </p:cNvPr>
              <p:cNvSpPr/>
              <p:nvPr/>
            </p:nvSpPr>
            <p:spPr bwMode="auto">
              <a:xfrm>
                <a:off x="2177143" y="4294868"/>
                <a:ext cx="91442" cy="22923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2411EEEC-B5C5-248C-01E1-DE1256C336C1}"/>
                </a:ext>
              </a:extLst>
            </p:cNvPr>
            <p:cNvGrpSpPr/>
            <p:nvPr/>
          </p:nvGrpSpPr>
          <p:grpSpPr>
            <a:xfrm>
              <a:off x="2179152" y="4431600"/>
              <a:ext cx="409306" cy="803911"/>
              <a:chOff x="1859279" y="3720193"/>
              <a:chExt cx="409306" cy="803911"/>
            </a:xfrm>
          </p:grpSpPr>
          <p:sp>
            <p:nvSpPr>
              <p:cNvPr id="73" name="Rectangle 72">
                <a:extLst>
                  <a:ext uri="{FF2B5EF4-FFF2-40B4-BE49-F238E27FC236}">
                    <a16:creationId xmlns:a16="http://schemas.microsoft.com/office/drawing/2014/main" id="{AE526B04-23FD-CD9C-CF83-236C534A9765}"/>
                  </a:ext>
                </a:extLst>
              </p:cNvPr>
              <p:cNvSpPr/>
              <p:nvPr/>
            </p:nvSpPr>
            <p:spPr bwMode="auto">
              <a:xfrm>
                <a:off x="1859279" y="3720193"/>
                <a:ext cx="91442" cy="8039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0D95B0B8-8080-142A-FE78-08141DDC69C4}"/>
                  </a:ext>
                </a:extLst>
              </p:cNvPr>
              <p:cNvSpPr/>
              <p:nvPr/>
            </p:nvSpPr>
            <p:spPr bwMode="auto">
              <a:xfrm>
                <a:off x="1965234" y="4263118"/>
                <a:ext cx="91442" cy="2609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BAED4548-1266-78B5-285A-964EA8072ACE}"/>
                  </a:ext>
                </a:extLst>
              </p:cNvPr>
              <p:cNvSpPr/>
              <p:nvPr/>
            </p:nvSpPr>
            <p:spPr bwMode="auto">
              <a:xfrm>
                <a:off x="2071189" y="4298043"/>
                <a:ext cx="91442" cy="22606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5D86EAB2-843C-FAB0-10AF-7424D6A3AAF5}"/>
                  </a:ext>
                </a:extLst>
              </p:cNvPr>
              <p:cNvSpPr/>
              <p:nvPr/>
            </p:nvSpPr>
            <p:spPr bwMode="auto">
              <a:xfrm>
                <a:off x="2177143" y="4339318"/>
                <a:ext cx="91442" cy="18478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F9666F97-14A2-6A45-E64D-3887FF00703B}"/>
                </a:ext>
              </a:extLst>
            </p:cNvPr>
            <p:cNvGrpSpPr/>
            <p:nvPr/>
          </p:nvGrpSpPr>
          <p:grpSpPr>
            <a:xfrm>
              <a:off x="2795116" y="4612575"/>
              <a:ext cx="409306" cy="622936"/>
              <a:chOff x="1859279" y="3901168"/>
              <a:chExt cx="409306" cy="622936"/>
            </a:xfrm>
          </p:grpSpPr>
          <p:sp>
            <p:nvSpPr>
              <p:cNvPr id="78" name="Rectangle 77">
                <a:extLst>
                  <a:ext uri="{FF2B5EF4-FFF2-40B4-BE49-F238E27FC236}">
                    <a16:creationId xmlns:a16="http://schemas.microsoft.com/office/drawing/2014/main" id="{EC626FA2-DC14-8E21-3793-3DAAA69EA703}"/>
                  </a:ext>
                </a:extLst>
              </p:cNvPr>
              <p:cNvSpPr/>
              <p:nvPr/>
            </p:nvSpPr>
            <p:spPr bwMode="auto">
              <a:xfrm>
                <a:off x="1859279" y="3901168"/>
                <a:ext cx="91442" cy="6229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50BA2513-E1C6-2FD7-CEAD-8005E2B3AE93}"/>
                  </a:ext>
                </a:extLst>
              </p:cNvPr>
              <p:cNvSpPr/>
              <p:nvPr/>
            </p:nvSpPr>
            <p:spPr bwMode="auto">
              <a:xfrm>
                <a:off x="1965234" y="4129768"/>
                <a:ext cx="91442" cy="3943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2C6BF78E-1D6A-353F-2029-4826C4D0DE7E}"/>
                  </a:ext>
                </a:extLst>
              </p:cNvPr>
              <p:cNvSpPr/>
              <p:nvPr/>
            </p:nvSpPr>
            <p:spPr bwMode="auto">
              <a:xfrm>
                <a:off x="2071189" y="4155168"/>
                <a:ext cx="91442" cy="36893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39A67632-9589-FAAF-72E0-80BA6BAE6944}"/>
                  </a:ext>
                </a:extLst>
              </p:cNvPr>
              <p:cNvSpPr/>
              <p:nvPr/>
            </p:nvSpPr>
            <p:spPr bwMode="auto">
              <a:xfrm>
                <a:off x="2177143" y="4269468"/>
                <a:ext cx="91442" cy="25463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574B0559-0377-7B97-ED78-173CE7E8F28E}"/>
                </a:ext>
              </a:extLst>
            </p:cNvPr>
            <p:cNvGrpSpPr/>
            <p:nvPr/>
          </p:nvGrpSpPr>
          <p:grpSpPr>
            <a:xfrm>
              <a:off x="3411080" y="4806250"/>
              <a:ext cx="409306" cy="438786"/>
              <a:chOff x="1859279" y="4094843"/>
              <a:chExt cx="409306" cy="438786"/>
            </a:xfrm>
          </p:grpSpPr>
          <p:sp>
            <p:nvSpPr>
              <p:cNvPr id="83" name="Rectangle 82">
                <a:extLst>
                  <a:ext uri="{FF2B5EF4-FFF2-40B4-BE49-F238E27FC236}">
                    <a16:creationId xmlns:a16="http://schemas.microsoft.com/office/drawing/2014/main" id="{01E44E4D-D6B4-C30A-F438-61E2C23F94B6}"/>
                  </a:ext>
                </a:extLst>
              </p:cNvPr>
              <p:cNvSpPr/>
              <p:nvPr/>
            </p:nvSpPr>
            <p:spPr bwMode="auto">
              <a:xfrm>
                <a:off x="1859279" y="4094843"/>
                <a:ext cx="91442" cy="4292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A68FE008-39F1-A0CC-B755-3A9F78A30792}"/>
                  </a:ext>
                </a:extLst>
              </p:cNvPr>
              <p:cNvSpPr/>
              <p:nvPr/>
            </p:nvSpPr>
            <p:spPr bwMode="auto">
              <a:xfrm>
                <a:off x="1965234" y="4294868"/>
                <a:ext cx="91442" cy="2292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399703F3-06A1-13DE-5E7F-8B98944C5C9D}"/>
                  </a:ext>
                </a:extLst>
              </p:cNvPr>
              <p:cNvSpPr/>
              <p:nvPr/>
            </p:nvSpPr>
            <p:spPr bwMode="auto">
              <a:xfrm>
                <a:off x="2071189" y="4396468"/>
                <a:ext cx="91442" cy="12763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F7AEF6D-562C-11B9-6E85-BE73FAC2986E}"/>
                  </a:ext>
                </a:extLst>
              </p:cNvPr>
              <p:cNvSpPr/>
              <p:nvPr/>
            </p:nvSpPr>
            <p:spPr bwMode="auto">
              <a:xfrm>
                <a:off x="2177143" y="4487910"/>
                <a:ext cx="91442" cy="45719"/>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7" name="Group 86">
              <a:extLst>
                <a:ext uri="{FF2B5EF4-FFF2-40B4-BE49-F238E27FC236}">
                  <a16:creationId xmlns:a16="http://schemas.microsoft.com/office/drawing/2014/main" id="{634AB326-2516-A95C-6D90-D52B05E72EE7}"/>
                </a:ext>
              </a:extLst>
            </p:cNvPr>
            <p:cNvGrpSpPr/>
            <p:nvPr/>
          </p:nvGrpSpPr>
          <p:grpSpPr>
            <a:xfrm>
              <a:off x="4027044" y="5107875"/>
              <a:ext cx="303352" cy="127636"/>
              <a:chOff x="1859279" y="4396468"/>
              <a:chExt cx="303352" cy="127636"/>
            </a:xfrm>
          </p:grpSpPr>
          <p:sp>
            <p:nvSpPr>
              <p:cNvPr id="88" name="Rectangle 87">
                <a:extLst>
                  <a:ext uri="{FF2B5EF4-FFF2-40B4-BE49-F238E27FC236}">
                    <a16:creationId xmlns:a16="http://schemas.microsoft.com/office/drawing/2014/main" id="{B8484EA6-6CD5-F11B-2F7B-E064C257275F}"/>
                  </a:ext>
                </a:extLst>
              </p:cNvPr>
              <p:cNvSpPr/>
              <p:nvPr/>
            </p:nvSpPr>
            <p:spPr bwMode="auto">
              <a:xfrm>
                <a:off x="1859279" y="4396468"/>
                <a:ext cx="91442" cy="1276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6B05884B-5A61-8EF5-A214-9F94660FB1F6}"/>
                  </a:ext>
                </a:extLst>
              </p:cNvPr>
              <p:cNvSpPr/>
              <p:nvPr/>
            </p:nvSpPr>
            <p:spPr bwMode="auto">
              <a:xfrm>
                <a:off x="1965234" y="4428218"/>
                <a:ext cx="91442" cy="958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8AD35653-16BE-71CB-A1C8-E9B2DD22BC4D}"/>
                  </a:ext>
                </a:extLst>
              </p:cNvPr>
              <p:cNvSpPr/>
              <p:nvPr/>
            </p:nvSpPr>
            <p:spPr bwMode="auto">
              <a:xfrm>
                <a:off x="2071189" y="4428218"/>
                <a:ext cx="91442" cy="9588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 name="Group 91">
              <a:extLst>
                <a:ext uri="{FF2B5EF4-FFF2-40B4-BE49-F238E27FC236}">
                  <a16:creationId xmlns:a16="http://schemas.microsoft.com/office/drawing/2014/main" id="{27D56FD7-BBF6-1300-62B5-571C4487F411}"/>
                </a:ext>
              </a:extLst>
            </p:cNvPr>
            <p:cNvGrpSpPr/>
            <p:nvPr/>
          </p:nvGrpSpPr>
          <p:grpSpPr>
            <a:xfrm>
              <a:off x="4643008" y="5117400"/>
              <a:ext cx="409306" cy="118111"/>
              <a:chOff x="1859279" y="4405993"/>
              <a:chExt cx="409306" cy="118111"/>
            </a:xfrm>
          </p:grpSpPr>
          <p:sp>
            <p:nvSpPr>
              <p:cNvPr id="93" name="Rectangle 92">
                <a:extLst>
                  <a:ext uri="{FF2B5EF4-FFF2-40B4-BE49-F238E27FC236}">
                    <a16:creationId xmlns:a16="http://schemas.microsoft.com/office/drawing/2014/main" id="{EB8841C6-451C-250C-FF9A-993236B6F7EA}"/>
                  </a:ext>
                </a:extLst>
              </p:cNvPr>
              <p:cNvSpPr/>
              <p:nvPr/>
            </p:nvSpPr>
            <p:spPr bwMode="auto">
              <a:xfrm>
                <a:off x="1859279" y="4405993"/>
                <a:ext cx="91442" cy="1181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5445E4D2-BA84-0740-EB92-E8E0EC9BA23F}"/>
                  </a:ext>
                </a:extLst>
              </p:cNvPr>
              <p:cNvSpPr/>
              <p:nvPr/>
            </p:nvSpPr>
            <p:spPr bwMode="auto">
              <a:xfrm>
                <a:off x="1965234" y="4453618"/>
                <a:ext cx="91442" cy="704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B7D8F055-2379-EE85-CFE8-E294625F51B3}"/>
                  </a:ext>
                </a:extLst>
              </p:cNvPr>
              <p:cNvSpPr/>
              <p:nvPr/>
            </p:nvSpPr>
            <p:spPr bwMode="auto">
              <a:xfrm>
                <a:off x="2071189" y="4456793"/>
                <a:ext cx="91442" cy="6731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E1C0278F-2781-292C-CD6A-852BE9D87BCE}"/>
                  </a:ext>
                </a:extLst>
              </p:cNvPr>
              <p:cNvSpPr/>
              <p:nvPr/>
            </p:nvSpPr>
            <p:spPr bwMode="auto">
              <a:xfrm>
                <a:off x="2177143" y="4456792"/>
                <a:ext cx="91442" cy="67311"/>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55549E06-21D8-AFFB-71A5-0B79F252CDA6}"/>
                </a:ext>
              </a:extLst>
            </p:cNvPr>
            <p:cNvGrpSpPr/>
            <p:nvPr/>
          </p:nvGrpSpPr>
          <p:grpSpPr>
            <a:xfrm>
              <a:off x="5258972" y="5123750"/>
              <a:ext cx="409306" cy="111761"/>
              <a:chOff x="1859279" y="4412343"/>
              <a:chExt cx="409306" cy="111761"/>
            </a:xfrm>
          </p:grpSpPr>
          <p:sp>
            <p:nvSpPr>
              <p:cNvPr id="98" name="Rectangle 97">
                <a:extLst>
                  <a:ext uri="{FF2B5EF4-FFF2-40B4-BE49-F238E27FC236}">
                    <a16:creationId xmlns:a16="http://schemas.microsoft.com/office/drawing/2014/main" id="{4C508DFD-D1AC-BFBC-D73F-4A3424C20477}"/>
                  </a:ext>
                </a:extLst>
              </p:cNvPr>
              <p:cNvSpPr/>
              <p:nvPr/>
            </p:nvSpPr>
            <p:spPr bwMode="auto">
              <a:xfrm>
                <a:off x="1859279" y="4412343"/>
                <a:ext cx="91442" cy="1117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7458F534-74EA-E98D-367B-46DC795EBF53}"/>
                  </a:ext>
                </a:extLst>
              </p:cNvPr>
              <p:cNvSpPr/>
              <p:nvPr/>
            </p:nvSpPr>
            <p:spPr bwMode="auto">
              <a:xfrm>
                <a:off x="1965234" y="4415518"/>
                <a:ext cx="91442" cy="1085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CFCF5FF5-B310-2AA1-79F3-F0DB2DD1A79A}"/>
                  </a:ext>
                </a:extLst>
              </p:cNvPr>
              <p:cNvSpPr/>
              <p:nvPr/>
            </p:nvSpPr>
            <p:spPr bwMode="auto">
              <a:xfrm>
                <a:off x="2071189" y="4415518"/>
                <a:ext cx="91442" cy="10858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A7E530D2-927F-2741-8E5B-CAE06679223D}"/>
                  </a:ext>
                </a:extLst>
              </p:cNvPr>
              <p:cNvSpPr/>
              <p:nvPr/>
            </p:nvSpPr>
            <p:spPr bwMode="auto">
              <a:xfrm>
                <a:off x="2177143" y="4415518"/>
                <a:ext cx="91442" cy="10858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3" name="Rectangle 102">
              <a:extLst>
                <a:ext uri="{FF2B5EF4-FFF2-40B4-BE49-F238E27FC236}">
                  <a16:creationId xmlns:a16="http://schemas.microsoft.com/office/drawing/2014/main" id="{6BA8CCD3-C690-3654-BAB2-9E627BB0B54A}"/>
                </a:ext>
              </a:extLst>
            </p:cNvPr>
            <p:cNvSpPr/>
            <p:nvPr/>
          </p:nvSpPr>
          <p:spPr bwMode="auto">
            <a:xfrm>
              <a:off x="5874936" y="5130100"/>
              <a:ext cx="91442" cy="1054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7" name="Group 106">
              <a:extLst>
                <a:ext uri="{FF2B5EF4-FFF2-40B4-BE49-F238E27FC236}">
                  <a16:creationId xmlns:a16="http://schemas.microsoft.com/office/drawing/2014/main" id="{70EF4C21-B1EC-89CB-2CCE-72A02BA40814}"/>
                </a:ext>
              </a:extLst>
            </p:cNvPr>
            <p:cNvGrpSpPr/>
            <p:nvPr/>
          </p:nvGrpSpPr>
          <p:grpSpPr>
            <a:xfrm>
              <a:off x="6490900" y="5139625"/>
              <a:ext cx="409306" cy="99824"/>
              <a:chOff x="1859279" y="4428218"/>
              <a:chExt cx="409306" cy="99824"/>
            </a:xfrm>
          </p:grpSpPr>
          <p:sp>
            <p:nvSpPr>
              <p:cNvPr id="108" name="Rectangle 107">
                <a:extLst>
                  <a:ext uri="{FF2B5EF4-FFF2-40B4-BE49-F238E27FC236}">
                    <a16:creationId xmlns:a16="http://schemas.microsoft.com/office/drawing/2014/main" id="{69837A55-A788-13DC-B0C9-CB4F598CED0E}"/>
                  </a:ext>
                </a:extLst>
              </p:cNvPr>
              <p:cNvSpPr/>
              <p:nvPr/>
            </p:nvSpPr>
            <p:spPr bwMode="auto">
              <a:xfrm>
                <a:off x="1859279" y="4428218"/>
                <a:ext cx="91442" cy="958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49E2AC03-F422-B808-96A2-12BBA92759E8}"/>
                  </a:ext>
                </a:extLst>
              </p:cNvPr>
              <p:cNvSpPr/>
              <p:nvPr/>
            </p:nvSpPr>
            <p:spPr bwMode="auto">
              <a:xfrm>
                <a:off x="1965234" y="4472668"/>
                <a:ext cx="91442" cy="514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13019BDB-BB49-8EA5-4022-07A602B3BFC2}"/>
                  </a:ext>
                </a:extLst>
              </p:cNvPr>
              <p:cNvSpPr/>
              <p:nvPr/>
            </p:nvSpPr>
            <p:spPr bwMode="auto">
              <a:xfrm>
                <a:off x="2071189" y="4500610"/>
                <a:ext cx="91442" cy="274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E6CE5C2A-4EBF-E12A-40CF-25E89EA4E8D7}"/>
                  </a:ext>
                </a:extLst>
              </p:cNvPr>
              <p:cNvSpPr/>
              <p:nvPr/>
            </p:nvSpPr>
            <p:spPr bwMode="auto">
              <a:xfrm>
                <a:off x="2177143" y="4500610"/>
                <a:ext cx="91442" cy="2743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3" name="Rectangle 112">
              <a:extLst>
                <a:ext uri="{FF2B5EF4-FFF2-40B4-BE49-F238E27FC236}">
                  <a16:creationId xmlns:a16="http://schemas.microsoft.com/office/drawing/2014/main" id="{3C63A41F-8DE2-E27F-1BA6-90AB2BFDAECF}"/>
                </a:ext>
              </a:extLst>
            </p:cNvPr>
            <p:cNvSpPr/>
            <p:nvPr/>
          </p:nvSpPr>
          <p:spPr bwMode="auto">
            <a:xfrm>
              <a:off x="7106864" y="5161850"/>
              <a:ext cx="91442" cy="736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7" name="Group 116">
              <a:extLst>
                <a:ext uri="{FF2B5EF4-FFF2-40B4-BE49-F238E27FC236}">
                  <a16:creationId xmlns:a16="http://schemas.microsoft.com/office/drawing/2014/main" id="{5BBF2DAA-BBB4-F6DD-36F7-F0D72C122B7E}"/>
                </a:ext>
              </a:extLst>
            </p:cNvPr>
            <p:cNvGrpSpPr/>
            <p:nvPr/>
          </p:nvGrpSpPr>
          <p:grpSpPr>
            <a:xfrm>
              <a:off x="7722828" y="5174550"/>
              <a:ext cx="409306" cy="62105"/>
              <a:chOff x="1859279" y="4463143"/>
              <a:chExt cx="409306" cy="62105"/>
            </a:xfrm>
          </p:grpSpPr>
          <p:sp>
            <p:nvSpPr>
              <p:cNvPr id="118" name="Rectangle 117">
                <a:extLst>
                  <a:ext uri="{FF2B5EF4-FFF2-40B4-BE49-F238E27FC236}">
                    <a16:creationId xmlns:a16="http://schemas.microsoft.com/office/drawing/2014/main" id="{8F35F212-9B9A-2E6D-BB47-1E6A47FB0124}"/>
                  </a:ext>
                </a:extLst>
              </p:cNvPr>
              <p:cNvSpPr/>
              <p:nvPr/>
            </p:nvSpPr>
            <p:spPr bwMode="auto">
              <a:xfrm>
                <a:off x="1859279" y="4463143"/>
                <a:ext cx="91442" cy="609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F3EAE174-95BF-E4C5-90CF-442DAA26A852}"/>
                  </a:ext>
                </a:extLst>
              </p:cNvPr>
              <p:cNvSpPr/>
              <p:nvPr/>
            </p:nvSpPr>
            <p:spPr bwMode="auto">
              <a:xfrm>
                <a:off x="1965234" y="4463143"/>
                <a:ext cx="91442" cy="609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F771A2C2-A339-D2B9-3BFB-B8F21B06AEA4}"/>
                  </a:ext>
                </a:extLst>
              </p:cNvPr>
              <p:cNvSpPr/>
              <p:nvPr/>
            </p:nvSpPr>
            <p:spPr bwMode="auto">
              <a:xfrm>
                <a:off x="2071189" y="4463143"/>
                <a:ext cx="91442" cy="6096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FFC2BB7E-B404-3079-0948-AEC1A40B4BD9}"/>
                  </a:ext>
                </a:extLst>
              </p:cNvPr>
              <p:cNvSpPr/>
              <p:nvPr/>
            </p:nvSpPr>
            <p:spPr bwMode="auto">
              <a:xfrm>
                <a:off x="2177143" y="4506960"/>
                <a:ext cx="91442" cy="1828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3" name="Rectangle 122">
              <a:extLst>
                <a:ext uri="{FF2B5EF4-FFF2-40B4-BE49-F238E27FC236}">
                  <a16:creationId xmlns:a16="http://schemas.microsoft.com/office/drawing/2014/main" id="{2CC79179-C528-BCA9-8ED1-53C53A01B6AE}"/>
                </a:ext>
              </a:extLst>
            </p:cNvPr>
            <p:cNvSpPr/>
            <p:nvPr/>
          </p:nvSpPr>
          <p:spPr bwMode="auto">
            <a:xfrm>
              <a:off x="8338792" y="5180900"/>
              <a:ext cx="91442" cy="546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7" name="Group 126">
              <a:extLst>
                <a:ext uri="{FF2B5EF4-FFF2-40B4-BE49-F238E27FC236}">
                  <a16:creationId xmlns:a16="http://schemas.microsoft.com/office/drawing/2014/main" id="{F9A5D048-E88C-A5F5-049E-200E665EB5F2}"/>
                </a:ext>
              </a:extLst>
            </p:cNvPr>
            <p:cNvGrpSpPr/>
            <p:nvPr/>
          </p:nvGrpSpPr>
          <p:grpSpPr>
            <a:xfrm>
              <a:off x="8954756" y="5184075"/>
              <a:ext cx="409306" cy="51436"/>
              <a:chOff x="1859279" y="4472668"/>
              <a:chExt cx="409306" cy="51436"/>
            </a:xfrm>
          </p:grpSpPr>
          <p:sp>
            <p:nvSpPr>
              <p:cNvPr id="128" name="Rectangle 127">
                <a:extLst>
                  <a:ext uri="{FF2B5EF4-FFF2-40B4-BE49-F238E27FC236}">
                    <a16:creationId xmlns:a16="http://schemas.microsoft.com/office/drawing/2014/main" id="{B088A0F0-10CF-99DE-D4CD-CC2C4A99F775}"/>
                  </a:ext>
                </a:extLst>
              </p:cNvPr>
              <p:cNvSpPr/>
              <p:nvPr/>
            </p:nvSpPr>
            <p:spPr bwMode="auto">
              <a:xfrm>
                <a:off x="1859279" y="4472668"/>
                <a:ext cx="91442" cy="514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F12C7DC4-10B0-C86C-82D3-EA8EEE379B04}"/>
                  </a:ext>
                </a:extLst>
              </p:cNvPr>
              <p:cNvSpPr/>
              <p:nvPr/>
            </p:nvSpPr>
            <p:spPr bwMode="auto">
              <a:xfrm>
                <a:off x="1965234" y="4503785"/>
                <a:ext cx="91442"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6E008CAD-115D-DD44-0466-2B645B5FC8EC}"/>
                  </a:ext>
                </a:extLst>
              </p:cNvPr>
              <p:cNvSpPr/>
              <p:nvPr/>
            </p:nvSpPr>
            <p:spPr bwMode="auto">
              <a:xfrm>
                <a:off x="2071189" y="4503785"/>
                <a:ext cx="91442" cy="1828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7FDF1CBC-EC8B-FA87-94F1-B116DA1DED44}"/>
                  </a:ext>
                </a:extLst>
              </p:cNvPr>
              <p:cNvSpPr/>
              <p:nvPr/>
            </p:nvSpPr>
            <p:spPr bwMode="auto">
              <a:xfrm>
                <a:off x="2177143" y="4503785"/>
                <a:ext cx="91442" cy="1828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2" name="Group 131">
              <a:extLst>
                <a:ext uri="{FF2B5EF4-FFF2-40B4-BE49-F238E27FC236}">
                  <a16:creationId xmlns:a16="http://schemas.microsoft.com/office/drawing/2014/main" id="{6ABAA647-9008-2001-35BE-9DDC88CF0003}"/>
                </a:ext>
              </a:extLst>
            </p:cNvPr>
            <p:cNvGrpSpPr/>
            <p:nvPr/>
          </p:nvGrpSpPr>
          <p:grpSpPr>
            <a:xfrm>
              <a:off x="9570720" y="5202492"/>
              <a:ext cx="409306" cy="33019"/>
              <a:chOff x="1859279" y="4491085"/>
              <a:chExt cx="409306" cy="33019"/>
            </a:xfrm>
          </p:grpSpPr>
          <p:sp>
            <p:nvSpPr>
              <p:cNvPr id="133" name="Rectangle 132">
                <a:extLst>
                  <a:ext uri="{FF2B5EF4-FFF2-40B4-BE49-F238E27FC236}">
                    <a16:creationId xmlns:a16="http://schemas.microsoft.com/office/drawing/2014/main" id="{076FA59C-48E8-BB9A-A8BD-C3A76BCBCBEC}"/>
                  </a:ext>
                </a:extLst>
              </p:cNvPr>
              <p:cNvSpPr/>
              <p:nvPr/>
            </p:nvSpPr>
            <p:spPr bwMode="auto">
              <a:xfrm>
                <a:off x="1859279" y="4491085"/>
                <a:ext cx="91442" cy="274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85AE837C-9FE4-82B7-DA80-182CF3972E8C}"/>
                  </a:ext>
                </a:extLst>
              </p:cNvPr>
              <p:cNvSpPr/>
              <p:nvPr/>
            </p:nvSpPr>
            <p:spPr bwMode="auto">
              <a:xfrm>
                <a:off x="1965234" y="4496672"/>
                <a:ext cx="91442"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CEEE0AC1-275B-46FC-ED81-AEA148E38CD6}"/>
                  </a:ext>
                </a:extLst>
              </p:cNvPr>
              <p:cNvSpPr/>
              <p:nvPr/>
            </p:nvSpPr>
            <p:spPr bwMode="auto">
              <a:xfrm>
                <a:off x="2071189" y="4496672"/>
                <a:ext cx="91442" cy="274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8CB5325D-5119-E98F-F5C4-931BE4EF68FB}"/>
                  </a:ext>
                </a:extLst>
              </p:cNvPr>
              <p:cNvSpPr/>
              <p:nvPr/>
            </p:nvSpPr>
            <p:spPr bwMode="auto">
              <a:xfrm>
                <a:off x="2177143" y="4496672"/>
                <a:ext cx="91442" cy="2743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2427605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4DD1D-49C2-4FFD-BC50-84C9C8D2B917}"/>
              </a:ext>
            </a:extLst>
          </p:cNvPr>
          <p:cNvSpPr>
            <a:spLocks noGrp="1"/>
          </p:cNvSpPr>
          <p:nvPr>
            <p:ph type="title"/>
          </p:nvPr>
        </p:nvSpPr>
        <p:spPr/>
        <p:txBody>
          <a:bodyPr>
            <a:normAutofit/>
          </a:bodyPr>
          <a:lstStyle/>
          <a:p>
            <a:r>
              <a:rPr lang="en-US" dirty="0"/>
              <a:t>Assessment of HER3 Expression</a:t>
            </a:r>
          </a:p>
        </p:txBody>
      </p:sp>
      <p:sp>
        <p:nvSpPr>
          <p:cNvPr id="3" name="Subtitle 2">
            <a:extLst>
              <a:ext uri="{FF2B5EF4-FFF2-40B4-BE49-F238E27FC236}">
                <a16:creationId xmlns:a16="http://schemas.microsoft.com/office/drawing/2014/main" id="{F62E2AD7-FA39-43A0-838F-7256E6AFA9C0}"/>
              </a:ext>
            </a:extLst>
          </p:cNvPr>
          <p:cNvSpPr>
            <a:spLocks noGrp="1"/>
          </p:cNvSpPr>
          <p:nvPr>
            <p:ph sz="half" idx="1"/>
          </p:nvPr>
        </p:nvSpPr>
        <p:spPr>
          <a:xfrm>
            <a:off x="601820" y="1510730"/>
            <a:ext cx="5092456" cy="4678738"/>
          </a:xfrm>
        </p:spPr>
        <p:txBody>
          <a:bodyPr>
            <a:normAutofit/>
          </a:bodyPr>
          <a:lstStyle/>
          <a:p>
            <a:r>
              <a:rPr lang="en-US" sz="2000" dirty="0"/>
              <a:t>HER3 expression level is typically determined using IHC (similar to HER2)</a:t>
            </a:r>
          </a:p>
          <a:p>
            <a:r>
              <a:rPr lang="en-US" sz="2000" dirty="0"/>
              <a:t>Definition of expression levels is not standardized and varies somewhat between tumor types</a:t>
            </a:r>
          </a:p>
          <a:p>
            <a:r>
              <a:rPr lang="en-US" sz="2000" dirty="0"/>
              <a:t>Clinical trials may quantitate using H-score rather than categorical grouping</a:t>
            </a:r>
          </a:p>
          <a:p>
            <a:r>
              <a:rPr lang="en-US" sz="2000" dirty="0"/>
              <a:t>HER3 testing is not currently recommended </a:t>
            </a:r>
          </a:p>
          <a:p>
            <a:r>
              <a:rPr lang="en-US" sz="2000" dirty="0"/>
              <a:t>Clinical trials of HER3-targeted agents vary in HER3 expression thresholds used as inclusion criteria </a:t>
            </a:r>
          </a:p>
        </p:txBody>
      </p:sp>
      <p:sp>
        <p:nvSpPr>
          <p:cNvPr id="21" name="Text Box 11">
            <a:extLst>
              <a:ext uri="{FF2B5EF4-FFF2-40B4-BE49-F238E27FC236}">
                <a16:creationId xmlns:a16="http://schemas.microsoft.com/office/drawing/2014/main" id="{9412F213-E0A1-4CBC-A97B-EEA659606B93}"/>
              </a:ext>
            </a:extLst>
          </p:cNvPr>
          <p:cNvSpPr txBox="1">
            <a:spLocks noChangeArrowheads="1"/>
          </p:cNvSpPr>
          <p:nvPr/>
        </p:nvSpPr>
        <p:spPr bwMode="auto">
          <a:xfrm>
            <a:off x="414340" y="5831742"/>
            <a:ext cx="55523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Jänne. ASCO 2019. Abstr 9010. Li.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mn-cs"/>
              </a:rPr>
              <a:t>Oncotarget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2017;8:67140. Ye. Scientific Reports. 2022;12:12894.</a:t>
            </a:r>
            <a:r>
              <a:rPr lang="en-US" altLang="en-US" sz="1200" b="0" dirty="0">
                <a:solidFill>
                  <a:srgbClr val="455560"/>
                </a:solidFill>
                <a:latin typeface="Calibri" panose="020F0502020204030204" pitchFamily="34" charset="0"/>
                <a:cs typeface="+mn-cs"/>
              </a:rPr>
              <a:t> Images from Chao. </a:t>
            </a:r>
            <a:r>
              <a:rPr lang="en-US" altLang="en-US" sz="1200" b="0" dirty="0" err="1">
                <a:solidFill>
                  <a:srgbClr val="455560"/>
                </a:solidFill>
                <a:latin typeface="Calibri" panose="020F0502020204030204" pitchFamily="34" charset="0"/>
                <a:cs typeface="+mn-cs"/>
              </a:rPr>
              <a:t>PLoS</a:t>
            </a:r>
            <a:r>
              <a:rPr lang="en-US" altLang="en-US" sz="1200" b="0" dirty="0">
                <a:solidFill>
                  <a:srgbClr val="455560"/>
                </a:solidFill>
                <a:latin typeface="Calibri" panose="020F0502020204030204" pitchFamily="34" charset="0"/>
                <a:cs typeface="+mn-cs"/>
              </a:rPr>
              <a:t> ONE;2015:e0142135, under terms and conditions of the Creative Commons Attribution 4.0 International license (CC BY 4.0: https://creativecommons.org/licenses/by/4.0/).</a:t>
            </a:r>
          </a:p>
        </p:txBody>
      </p:sp>
      <p:graphicFrame>
        <p:nvGraphicFramePr>
          <p:cNvPr id="4" name="Table 4">
            <a:extLst>
              <a:ext uri="{FF2B5EF4-FFF2-40B4-BE49-F238E27FC236}">
                <a16:creationId xmlns:a16="http://schemas.microsoft.com/office/drawing/2014/main" id="{E57CEC9C-E913-C9B6-2C7D-4B11144B4C4A}"/>
              </a:ext>
            </a:extLst>
          </p:cNvPr>
          <p:cNvGraphicFramePr>
            <a:graphicFrameLocks noGrp="1"/>
          </p:cNvGraphicFramePr>
          <p:nvPr>
            <p:extLst>
              <p:ext uri="{D42A27DB-BD31-4B8C-83A1-F6EECF244321}">
                <p14:modId xmlns:p14="http://schemas.microsoft.com/office/powerpoint/2010/main" val="3215237640"/>
              </p:ext>
            </p:extLst>
          </p:nvPr>
        </p:nvGraphicFramePr>
        <p:xfrm>
          <a:off x="6876380" y="1193779"/>
          <a:ext cx="1828800" cy="5330464"/>
        </p:xfrm>
        <a:graphic>
          <a:graphicData uri="http://schemas.openxmlformats.org/drawingml/2006/table">
            <a:tbl>
              <a:tblPr firstRow="1" bandRow="1">
                <a:tableStyleId>{93296810-A885-4BE3-A3E7-6D5BEEA58F35}</a:tableStyleId>
              </a:tblPr>
              <a:tblGrid>
                <a:gridCol w="365760">
                  <a:extLst>
                    <a:ext uri="{9D8B030D-6E8A-4147-A177-3AD203B41FA5}">
                      <a16:colId xmlns:a16="http://schemas.microsoft.com/office/drawing/2014/main" val="3391200804"/>
                    </a:ext>
                  </a:extLst>
                </a:gridCol>
                <a:gridCol w="1463040">
                  <a:extLst>
                    <a:ext uri="{9D8B030D-6E8A-4147-A177-3AD203B41FA5}">
                      <a16:colId xmlns:a16="http://schemas.microsoft.com/office/drawing/2014/main" val="1318541237"/>
                    </a:ext>
                  </a:extLst>
                </a:gridCol>
              </a:tblGrid>
              <a:tr h="1332616">
                <a:tc>
                  <a:txBody>
                    <a:bodyPr/>
                    <a:lstStyle/>
                    <a:p>
                      <a:r>
                        <a:rPr lang="en-US" sz="1400" b="1" dirty="0">
                          <a:solidFill>
                            <a:schemeClr val="bg1"/>
                          </a:solidFill>
                        </a:rPr>
                        <a:t>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400" b="0" dirty="0">
                          <a:solidFill>
                            <a:schemeClr val="bg1"/>
                          </a:solidFill>
                        </a:rPr>
                        <a:t>Completely negative staining or faint staining in &lt; 10% of tumor cells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25403855"/>
                  </a:ext>
                </a:extLst>
              </a:tr>
              <a:tr h="1332616">
                <a:tc>
                  <a:txBody>
                    <a:bodyPr/>
                    <a:lstStyle/>
                    <a:p>
                      <a:r>
                        <a:rPr lang="en-US" sz="1400" b="1" dirty="0">
                          <a:solidFill>
                            <a:schemeClr val="bg1"/>
                          </a:solidFill>
                        </a:rPr>
                        <a:t>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400" b="0" dirty="0">
                          <a:solidFill>
                            <a:schemeClr val="bg1"/>
                          </a:solidFill>
                        </a:rPr>
                        <a:t>Faint or incomplete staining in &gt;10% of tumor cells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5023712"/>
                  </a:ext>
                </a:extLst>
              </a:tr>
              <a:tr h="1332616">
                <a:tc>
                  <a:txBody>
                    <a:bodyPr/>
                    <a:lstStyle/>
                    <a:p>
                      <a:r>
                        <a:rPr lang="en-US" sz="1400" b="1" dirty="0">
                          <a:solidFill>
                            <a:schemeClr val="bg1"/>
                          </a:solidFill>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b="0" dirty="0">
                          <a:solidFill>
                            <a:schemeClr val="bg1"/>
                          </a:solidFill>
                        </a:rPr>
                        <a:t>Weak-to-moderate staining in &gt;10% of tumor cells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94835906"/>
                  </a:ext>
                </a:extLst>
              </a:tr>
              <a:tr h="1332616">
                <a:tc>
                  <a:txBody>
                    <a:bodyPr/>
                    <a:lstStyle/>
                    <a:p>
                      <a:r>
                        <a:rPr lang="en-US" sz="1400" b="1" dirty="0">
                          <a:solidFill>
                            <a:schemeClr val="bg1"/>
                          </a:solidFill>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b="0" dirty="0">
                          <a:solidFill>
                            <a:schemeClr val="bg1"/>
                          </a:solidFill>
                        </a:rPr>
                        <a:t>Strong staining in &gt;10% of tumor cells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52955902"/>
                  </a:ext>
                </a:extLst>
              </a:tr>
            </a:tbl>
          </a:graphicData>
        </a:graphic>
      </p:graphicFrame>
      <p:sp>
        <p:nvSpPr>
          <p:cNvPr id="8" name="Left Brace 7">
            <a:extLst>
              <a:ext uri="{FF2B5EF4-FFF2-40B4-BE49-F238E27FC236}">
                <a16:creationId xmlns:a16="http://schemas.microsoft.com/office/drawing/2014/main" id="{76E2D8DC-2EC8-407E-3C5E-E20D16551D4A}"/>
              </a:ext>
            </a:extLst>
          </p:cNvPr>
          <p:cNvSpPr/>
          <p:nvPr/>
        </p:nvSpPr>
        <p:spPr bwMode="auto">
          <a:xfrm>
            <a:off x="6460013" y="1341440"/>
            <a:ext cx="346135" cy="2316160"/>
          </a:xfrm>
          <a:prstGeom prst="leftBrace">
            <a:avLst/>
          </a:prstGeom>
          <a:noFill/>
          <a:ln w="19050"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9" name="Left Brace 8">
            <a:extLst>
              <a:ext uri="{FF2B5EF4-FFF2-40B4-BE49-F238E27FC236}">
                <a16:creationId xmlns:a16="http://schemas.microsoft.com/office/drawing/2014/main" id="{922C5E9F-3115-C735-7150-B2CAE1EE1617}"/>
              </a:ext>
            </a:extLst>
          </p:cNvPr>
          <p:cNvSpPr/>
          <p:nvPr/>
        </p:nvSpPr>
        <p:spPr bwMode="auto">
          <a:xfrm>
            <a:off x="6460017" y="4004701"/>
            <a:ext cx="346135" cy="2184767"/>
          </a:xfrm>
          <a:prstGeom prst="leftBrace">
            <a:avLst/>
          </a:prstGeom>
          <a:noFill/>
          <a:ln w="19050"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10" name="TextBox 9">
            <a:extLst>
              <a:ext uri="{FF2B5EF4-FFF2-40B4-BE49-F238E27FC236}">
                <a16:creationId xmlns:a16="http://schemas.microsoft.com/office/drawing/2014/main" id="{204CEBCF-144E-A3B0-04B1-608AE95995B1}"/>
              </a:ext>
            </a:extLst>
          </p:cNvPr>
          <p:cNvSpPr txBox="1"/>
          <p:nvPr/>
        </p:nvSpPr>
        <p:spPr bwMode="auto">
          <a:xfrm rot="16200000">
            <a:off x="5580631" y="2363321"/>
            <a:ext cx="134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Low/Negative</a:t>
            </a:r>
          </a:p>
        </p:txBody>
      </p:sp>
      <p:sp>
        <p:nvSpPr>
          <p:cNvPr id="11" name="TextBox 10">
            <a:extLst>
              <a:ext uri="{FF2B5EF4-FFF2-40B4-BE49-F238E27FC236}">
                <a16:creationId xmlns:a16="http://schemas.microsoft.com/office/drawing/2014/main" id="{30725AA0-EE5A-E19E-CAFB-98A69ECD528A}"/>
              </a:ext>
            </a:extLst>
          </p:cNvPr>
          <p:cNvSpPr txBox="1"/>
          <p:nvPr/>
        </p:nvSpPr>
        <p:spPr bwMode="auto">
          <a:xfrm rot="16200000">
            <a:off x="5557254" y="4867781"/>
            <a:ext cx="134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High/Positive</a:t>
            </a:r>
          </a:p>
        </p:txBody>
      </p:sp>
      <p:pic>
        <p:nvPicPr>
          <p:cNvPr id="13" name="Picture 4" descr="Fig 1">
            <a:extLst>
              <a:ext uri="{FF2B5EF4-FFF2-40B4-BE49-F238E27FC236}">
                <a16:creationId xmlns:a16="http://schemas.microsoft.com/office/drawing/2014/main" id="{6F2A4205-B414-C174-3AC5-9056818043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303" t="4341" r="347" b="22021"/>
          <a:stretch/>
        </p:blipFill>
        <p:spPr bwMode="auto">
          <a:xfrm>
            <a:off x="10036765" y="1139342"/>
            <a:ext cx="988854" cy="50501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Fig 1">
            <a:extLst>
              <a:ext uri="{FF2B5EF4-FFF2-40B4-BE49-F238E27FC236}">
                <a16:creationId xmlns:a16="http://schemas.microsoft.com/office/drawing/2014/main" id="{4A7FFD1B-0543-EEB9-028D-9CB9565DE8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235" t="4559" r="40415" b="21803"/>
          <a:stretch/>
        </p:blipFill>
        <p:spPr bwMode="auto">
          <a:xfrm>
            <a:off x="8862291" y="1139343"/>
            <a:ext cx="988854" cy="505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087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D41C7-FF27-F0BB-F5C9-D04DB808F2AE}"/>
              </a:ext>
            </a:extLst>
          </p:cNvPr>
          <p:cNvSpPr>
            <a:spLocks noGrp="1"/>
          </p:cNvSpPr>
          <p:nvPr>
            <p:ph type="title"/>
          </p:nvPr>
        </p:nvSpPr>
        <p:spPr>
          <a:xfrm>
            <a:off x="609759" y="238127"/>
            <a:ext cx="10872444" cy="1103313"/>
          </a:xfrm>
        </p:spPr>
        <p:txBody>
          <a:bodyPr/>
          <a:lstStyle/>
          <a:p>
            <a:r>
              <a:rPr lang="en-US" dirty="0"/>
              <a:t>Impact of HER3 Overexpression on Outcomes is Unclear</a:t>
            </a:r>
          </a:p>
        </p:txBody>
      </p:sp>
      <p:sp>
        <p:nvSpPr>
          <p:cNvPr id="3" name="Content Placeholder 2">
            <a:extLst>
              <a:ext uri="{FF2B5EF4-FFF2-40B4-BE49-F238E27FC236}">
                <a16:creationId xmlns:a16="http://schemas.microsoft.com/office/drawing/2014/main" id="{82094126-1F21-77E8-81FB-8781E4D937F0}"/>
              </a:ext>
            </a:extLst>
          </p:cNvPr>
          <p:cNvSpPr>
            <a:spLocks noGrp="1"/>
          </p:cNvSpPr>
          <p:nvPr>
            <p:ph idx="1"/>
          </p:nvPr>
        </p:nvSpPr>
        <p:spPr>
          <a:xfrm>
            <a:off x="598212" y="1354062"/>
            <a:ext cx="10877550" cy="955224"/>
          </a:xfrm>
        </p:spPr>
        <p:txBody>
          <a:bodyPr/>
          <a:lstStyle/>
          <a:p>
            <a:r>
              <a:rPr lang="en-US" sz="2000" dirty="0"/>
              <a:t>Combined meta-analysis across tumor types suggests a slight negative effect of HER3 overexpression on outcomes, although individual studies rarely show significance</a:t>
            </a:r>
          </a:p>
        </p:txBody>
      </p:sp>
      <p:sp>
        <p:nvSpPr>
          <p:cNvPr id="6" name="TextBox 5">
            <a:extLst>
              <a:ext uri="{FF2B5EF4-FFF2-40B4-BE49-F238E27FC236}">
                <a16:creationId xmlns:a16="http://schemas.microsoft.com/office/drawing/2014/main" id="{9ED58DFE-A92E-77DE-C99A-8D5B181DB634}"/>
              </a:ext>
            </a:extLst>
          </p:cNvPr>
          <p:cNvSpPr txBox="1"/>
          <p:nvPr/>
        </p:nvSpPr>
        <p:spPr bwMode="auto">
          <a:xfrm>
            <a:off x="2051264" y="1953257"/>
            <a:ext cx="792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Impact of HER3 Overexpression on 5-yr Survival</a:t>
            </a:r>
          </a:p>
        </p:txBody>
      </p:sp>
      <p:sp>
        <p:nvSpPr>
          <p:cNvPr id="7" name="Text Box 11">
            <a:extLst>
              <a:ext uri="{FF2B5EF4-FFF2-40B4-BE49-F238E27FC236}">
                <a16:creationId xmlns:a16="http://schemas.microsoft.com/office/drawing/2014/main" id="{37DD5E14-4DE2-DEFB-F97A-BC47B2DFCD1C}"/>
              </a:ext>
            </a:extLst>
          </p:cNvPr>
          <p:cNvSpPr txBox="1">
            <a:spLocks noChangeArrowheads="1"/>
          </p:cNvSpPr>
          <p:nvPr/>
        </p:nvSpPr>
        <p:spPr bwMode="auto">
          <a:xfrm>
            <a:off x="436373" y="639444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altLang="en-US" sz="1200" b="0" dirty="0" err="1">
                <a:solidFill>
                  <a:srgbClr val="455560"/>
                </a:solidFill>
                <a:latin typeface="Calibri" panose="020F0502020204030204" pitchFamily="34" charset="0"/>
                <a:cs typeface="+mn-cs"/>
              </a:rPr>
              <a:t>Ocana</a:t>
            </a:r>
            <a:r>
              <a:rPr lang="en-US" altLang="en-US" sz="1200" b="0" dirty="0">
                <a:solidFill>
                  <a:srgbClr val="455560"/>
                </a:solidFill>
                <a:latin typeface="Calibri" panose="020F0502020204030204" pitchFamily="34" charset="0"/>
                <a:cs typeface="+mn-cs"/>
              </a:rPr>
              <a:t>. JNCI. 2012;105:266.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EE9D3C93-6C67-DCEF-CCF7-D0B0F45F8286}"/>
              </a:ext>
            </a:extLst>
          </p:cNvPr>
          <p:cNvSpPr txBox="1"/>
          <p:nvPr/>
        </p:nvSpPr>
        <p:spPr bwMode="auto">
          <a:xfrm>
            <a:off x="2203270" y="2327902"/>
            <a:ext cx="236873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300" dirty="0">
                <a:solidFill>
                  <a:schemeClr val="bg1"/>
                </a:solidFill>
                <a:latin typeface="Calibri" panose="020F0502020204030204" pitchFamily="34" charset="0"/>
              </a:rPr>
              <a:t>Disease Site or Study</a:t>
            </a:r>
          </a:p>
        </p:txBody>
      </p:sp>
      <p:sp>
        <p:nvSpPr>
          <p:cNvPr id="10" name="TextBox 9">
            <a:extLst>
              <a:ext uri="{FF2B5EF4-FFF2-40B4-BE49-F238E27FC236}">
                <a16:creationId xmlns:a16="http://schemas.microsoft.com/office/drawing/2014/main" id="{6D690B08-B457-4A7E-7A1B-1A53AC787926}"/>
              </a:ext>
            </a:extLst>
          </p:cNvPr>
          <p:cNvSpPr txBox="1"/>
          <p:nvPr/>
        </p:nvSpPr>
        <p:spPr bwMode="auto">
          <a:xfrm>
            <a:off x="4524102" y="2327902"/>
            <a:ext cx="131934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bg1"/>
                </a:solidFill>
                <a:latin typeface="Calibri" panose="020F0502020204030204" pitchFamily="34" charset="0"/>
              </a:rPr>
              <a:t>Weight (%)</a:t>
            </a:r>
          </a:p>
        </p:txBody>
      </p:sp>
      <p:sp>
        <p:nvSpPr>
          <p:cNvPr id="11" name="TextBox 10">
            <a:extLst>
              <a:ext uri="{FF2B5EF4-FFF2-40B4-BE49-F238E27FC236}">
                <a16:creationId xmlns:a16="http://schemas.microsoft.com/office/drawing/2014/main" id="{41FB919D-D017-73C3-B712-6BC0BD37650E}"/>
              </a:ext>
            </a:extLst>
          </p:cNvPr>
          <p:cNvSpPr txBox="1"/>
          <p:nvPr/>
        </p:nvSpPr>
        <p:spPr bwMode="auto">
          <a:xfrm>
            <a:off x="5693227" y="2327902"/>
            <a:ext cx="162850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bg1"/>
                </a:solidFill>
                <a:latin typeface="Calibri" panose="020F0502020204030204" pitchFamily="34" charset="0"/>
              </a:rPr>
              <a:t>Odds Ratio [95% CI]</a:t>
            </a:r>
          </a:p>
        </p:txBody>
      </p:sp>
      <p:cxnSp>
        <p:nvCxnSpPr>
          <p:cNvPr id="13" name="Straight Connector 12">
            <a:extLst>
              <a:ext uri="{FF2B5EF4-FFF2-40B4-BE49-F238E27FC236}">
                <a16:creationId xmlns:a16="http://schemas.microsoft.com/office/drawing/2014/main" id="{5BA0562B-3E61-5039-F2E2-CC0B0E533BF3}"/>
              </a:ext>
            </a:extLst>
          </p:cNvPr>
          <p:cNvCxnSpPr>
            <a:cxnSpLocks/>
          </p:cNvCxnSpPr>
          <p:nvPr/>
        </p:nvCxnSpPr>
        <p:spPr bwMode="auto">
          <a:xfrm>
            <a:off x="2072640" y="2629983"/>
            <a:ext cx="7950926" cy="0"/>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8A2F4D9A-5D54-35A3-265E-1F7F7C106B7D}"/>
              </a:ext>
            </a:extLst>
          </p:cNvPr>
          <p:cNvSpPr txBox="1"/>
          <p:nvPr/>
        </p:nvSpPr>
        <p:spPr bwMode="auto">
          <a:xfrm>
            <a:off x="2203271" y="2611641"/>
            <a:ext cx="3013164" cy="348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500"/>
              </a:spcBef>
              <a:spcAft>
                <a:spcPct val="0"/>
              </a:spcAft>
              <a:buClrTx/>
              <a:buFontTx/>
              <a:buNone/>
            </a:pPr>
            <a:r>
              <a:rPr lang="en-US" sz="1200" dirty="0">
                <a:solidFill>
                  <a:schemeClr val="bg1"/>
                </a:solidFill>
                <a:latin typeface="Calibri" panose="020F0502020204030204" pitchFamily="34" charset="0"/>
              </a:rPr>
              <a:t>Breast Cancer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Spears (2011)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Witton (2003)</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Colorectal Cancer</a:t>
            </a:r>
            <a:br>
              <a:rPr lang="en-US" sz="1200" b="0" dirty="0">
                <a:solidFill>
                  <a:schemeClr val="bg1"/>
                </a:solidFill>
                <a:latin typeface="Calibri" panose="020F0502020204030204" pitchFamily="34" charset="0"/>
              </a:rPr>
            </a:br>
            <a:r>
              <a:rPr lang="en-US" sz="1200" b="0" dirty="0" err="1">
                <a:solidFill>
                  <a:schemeClr val="bg1"/>
                </a:solidFill>
                <a:latin typeface="Calibri" panose="020F0502020204030204" pitchFamily="34" charset="0"/>
              </a:rPr>
              <a:t>Baiocchi</a:t>
            </a:r>
            <a:r>
              <a:rPr lang="en-US" sz="1200" b="0" dirty="0">
                <a:solidFill>
                  <a:schemeClr val="bg1"/>
                </a:solidFill>
                <a:latin typeface="Calibri" panose="020F0502020204030204" pitchFamily="34" charset="0"/>
              </a:rPr>
              <a:t> (2009)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Beji (2012)</a:t>
            </a:r>
            <a:br>
              <a:rPr lang="en-US" sz="1200" b="0" dirty="0">
                <a:solidFill>
                  <a:schemeClr val="bg1"/>
                </a:solidFill>
                <a:latin typeface="Calibri" panose="020F0502020204030204" pitchFamily="34" charset="0"/>
              </a:rPr>
            </a:br>
            <a:r>
              <a:rPr lang="en-US" sz="1200" b="0" dirty="0" err="1">
                <a:solidFill>
                  <a:schemeClr val="bg1"/>
                </a:solidFill>
                <a:latin typeface="Calibri" panose="020F0502020204030204" pitchFamily="34" charset="0"/>
              </a:rPr>
              <a:t>Kountourakis</a:t>
            </a:r>
            <a:r>
              <a:rPr lang="en-US" sz="1200" b="0" dirty="0">
                <a:solidFill>
                  <a:schemeClr val="bg1"/>
                </a:solidFill>
                <a:latin typeface="Calibri" panose="020F0502020204030204" pitchFamily="34" charset="0"/>
              </a:rPr>
              <a:t> (2006)</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Gastric Cancer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Hayashi (2008)</a:t>
            </a:r>
            <a:br>
              <a:rPr lang="en-US" sz="1200" b="0" dirty="0">
                <a:solidFill>
                  <a:schemeClr val="bg1"/>
                </a:solidFill>
                <a:latin typeface="Calibri" panose="020F0502020204030204" pitchFamily="34" charset="0"/>
              </a:rPr>
            </a:br>
            <a:r>
              <a:rPr lang="en-US" sz="1200" b="0" dirty="0" err="1">
                <a:solidFill>
                  <a:schemeClr val="bg1"/>
                </a:solidFill>
                <a:latin typeface="Calibri" panose="020F0502020204030204" pitchFamily="34" charset="0"/>
              </a:rPr>
              <a:t>Begnami</a:t>
            </a:r>
            <a:r>
              <a:rPr lang="en-US" sz="1200" b="0" dirty="0">
                <a:solidFill>
                  <a:schemeClr val="bg1"/>
                </a:solidFill>
                <a:latin typeface="Calibri" panose="020F0502020204030204" pitchFamily="34" charset="0"/>
              </a:rPr>
              <a:t> (2011)</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Other Cancers</a:t>
            </a:r>
            <a:br>
              <a:rPr lang="en-US" sz="1200" b="0" dirty="0">
                <a:solidFill>
                  <a:schemeClr val="bg1"/>
                </a:solidFill>
                <a:latin typeface="Calibri" panose="020F0502020204030204" pitchFamily="34" charset="0"/>
              </a:rPr>
            </a:br>
            <a:r>
              <a:rPr lang="en-US" sz="1200" b="0" dirty="0" err="1">
                <a:solidFill>
                  <a:schemeClr val="bg1"/>
                </a:solidFill>
                <a:latin typeface="Calibri" panose="020F0502020204030204" pitchFamily="34" charset="0"/>
              </a:rPr>
              <a:t>Hirakawa</a:t>
            </a:r>
            <a:r>
              <a:rPr lang="en-US" sz="1200" b="0" dirty="0">
                <a:solidFill>
                  <a:schemeClr val="bg1"/>
                </a:solidFill>
                <a:latin typeface="Calibri" panose="020F0502020204030204" pitchFamily="34" charset="0"/>
              </a:rPr>
              <a:t> (2011)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Lee (2005)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Reschke (2008)</a:t>
            </a:r>
            <a:br>
              <a:rPr lang="en-US" sz="1200" b="0" dirty="0">
                <a:solidFill>
                  <a:schemeClr val="bg1"/>
                </a:solidFill>
                <a:latin typeface="Calibri" panose="020F0502020204030204" pitchFamily="34" charset="0"/>
              </a:rPr>
            </a:br>
            <a:r>
              <a:rPr lang="en-US" sz="1200" b="0" dirty="0" err="1">
                <a:solidFill>
                  <a:schemeClr val="bg1"/>
                </a:solidFill>
                <a:latin typeface="Calibri" panose="020F0502020204030204" pitchFamily="34" charset="0"/>
              </a:rPr>
              <a:t>Takikita</a:t>
            </a:r>
            <a:r>
              <a:rPr lang="en-US" sz="1200" b="0" dirty="0">
                <a:solidFill>
                  <a:schemeClr val="bg1"/>
                </a:solidFill>
                <a:latin typeface="Calibri" panose="020F0502020204030204" pitchFamily="34" charset="0"/>
              </a:rPr>
              <a:t> (2011)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Tanner (2006)</a:t>
            </a:r>
          </a:p>
          <a:p>
            <a:pPr algn="l">
              <a:lnSpc>
                <a:spcPct val="100000"/>
              </a:lnSpc>
              <a:spcBef>
                <a:spcPts val="500"/>
              </a:spcBef>
              <a:spcAft>
                <a:spcPct val="0"/>
              </a:spcAft>
              <a:buClrTx/>
              <a:buFontTx/>
              <a:buNone/>
            </a:pPr>
            <a:r>
              <a:rPr lang="en-US" sz="1200" dirty="0">
                <a:solidFill>
                  <a:schemeClr val="bg1"/>
                </a:solidFill>
                <a:latin typeface="Calibri" panose="020F0502020204030204" pitchFamily="34" charset="0"/>
              </a:rPr>
              <a:t>Total</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Test for overall effect: Z = 6.82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 0.001)</a:t>
            </a:r>
          </a:p>
        </p:txBody>
      </p:sp>
      <p:sp>
        <p:nvSpPr>
          <p:cNvPr id="16" name="TextBox 15">
            <a:extLst>
              <a:ext uri="{FF2B5EF4-FFF2-40B4-BE49-F238E27FC236}">
                <a16:creationId xmlns:a16="http://schemas.microsoft.com/office/drawing/2014/main" id="{B43A4152-B607-66A1-25B0-0FBF599A46CC}"/>
              </a:ext>
            </a:extLst>
          </p:cNvPr>
          <p:cNvSpPr txBox="1"/>
          <p:nvPr/>
        </p:nvSpPr>
        <p:spPr bwMode="auto">
          <a:xfrm>
            <a:off x="4876800" y="2611641"/>
            <a:ext cx="613952" cy="3295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500"/>
              </a:spcBef>
              <a:spcAft>
                <a:spcPct val="0"/>
              </a:spcAft>
              <a:buClrTx/>
              <a:buFontTx/>
              <a:buNone/>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10.8</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6.4</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12.9</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7.3</a:t>
            </a:r>
          </a:p>
          <a:p>
            <a:pPr algn="ctr">
              <a:lnSpc>
                <a:spcPct val="100000"/>
              </a:lnSpc>
              <a:spcBef>
                <a:spcPts val="500"/>
              </a:spcBef>
              <a:spcAft>
                <a:spcPct val="0"/>
              </a:spcAft>
              <a:buClrTx/>
              <a:buFontTx/>
              <a:buNone/>
            </a:pPr>
            <a:r>
              <a:rPr lang="en-US" sz="1200" dirty="0">
                <a:solidFill>
                  <a:schemeClr val="bg1"/>
                </a:solidFill>
                <a:latin typeface="Calibri" panose="020F0502020204030204" pitchFamily="34" charset="0"/>
              </a:rPr>
              <a:t>100.0</a:t>
            </a:r>
            <a:endParaRPr lang="en-US" sz="1200"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E223633F-0BEB-AC87-3CD8-51CC7B8B2653}"/>
              </a:ext>
            </a:extLst>
          </p:cNvPr>
          <p:cNvSpPr txBox="1"/>
          <p:nvPr/>
        </p:nvSpPr>
        <p:spPr bwMode="auto">
          <a:xfrm>
            <a:off x="5667827" y="2611641"/>
            <a:ext cx="1679303" cy="3295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500"/>
              </a:spcBef>
              <a:spcAft>
                <a:spcPct val="0"/>
              </a:spcAft>
              <a:buClrTx/>
              <a:buFontTx/>
              <a:buNone/>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4.00 [2.17 to 7.38]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1.78 [0.89 to 3.58]</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0.34 [0.15 to 0.79]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5.61 [1.57 to 20.11]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1.19 [0.43 to 3.31]</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5.80 [2.50 to 13.44]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1.97 [1.03 to 3.75]</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2.04 [0.82 to 5.07]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2.18 [0.97 to 4.90]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3.58 [1.15 to 11.14]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1.73 [0.80 to 3.73]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2.36 [1.05 to 5.28]</a:t>
            </a:r>
          </a:p>
          <a:p>
            <a:pPr algn="ctr">
              <a:lnSpc>
                <a:spcPct val="100000"/>
              </a:lnSpc>
              <a:spcBef>
                <a:spcPts val="500"/>
              </a:spcBef>
              <a:spcAft>
                <a:spcPct val="0"/>
              </a:spcAft>
              <a:buClrTx/>
              <a:buFontTx/>
              <a:buNone/>
            </a:pPr>
            <a:r>
              <a:rPr lang="en-US" sz="1200" dirty="0">
                <a:solidFill>
                  <a:schemeClr val="bg1"/>
                </a:solidFill>
                <a:latin typeface="Calibri" panose="020F0502020204030204" pitchFamily="34" charset="0"/>
              </a:rPr>
              <a:t>2.20 [1.75 to 2.76]</a:t>
            </a:r>
            <a:endParaRPr lang="en-US" sz="1200"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A5263A54-F6E8-2A5E-B708-3DD5BDEF2A34}"/>
              </a:ext>
            </a:extLst>
          </p:cNvPr>
          <p:cNvSpPr txBox="1"/>
          <p:nvPr/>
        </p:nvSpPr>
        <p:spPr bwMode="auto">
          <a:xfrm>
            <a:off x="7289075" y="6147252"/>
            <a:ext cx="1515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Favors HER 3-high</a:t>
            </a:r>
          </a:p>
        </p:txBody>
      </p:sp>
      <p:sp>
        <p:nvSpPr>
          <p:cNvPr id="19" name="TextBox 18">
            <a:extLst>
              <a:ext uri="{FF2B5EF4-FFF2-40B4-BE49-F238E27FC236}">
                <a16:creationId xmlns:a16="http://schemas.microsoft.com/office/drawing/2014/main" id="{4F332B10-7D34-A4A9-0F82-3F24470AB840}"/>
              </a:ext>
            </a:extLst>
          </p:cNvPr>
          <p:cNvSpPr txBox="1"/>
          <p:nvPr/>
        </p:nvSpPr>
        <p:spPr bwMode="auto">
          <a:xfrm>
            <a:off x="8634550" y="6147252"/>
            <a:ext cx="1515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Favors HER 3-low</a:t>
            </a:r>
          </a:p>
        </p:txBody>
      </p:sp>
      <p:cxnSp>
        <p:nvCxnSpPr>
          <p:cNvPr id="21" name="Straight Connector 20">
            <a:extLst>
              <a:ext uri="{FF2B5EF4-FFF2-40B4-BE49-F238E27FC236}">
                <a16:creationId xmlns:a16="http://schemas.microsoft.com/office/drawing/2014/main" id="{0039C472-0A6F-919F-7124-BFC503D8083F}"/>
              </a:ext>
            </a:extLst>
          </p:cNvPr>
          <p:cNvCxnSpPr/>
          <p:nvPr/>
        </p:nvCxnSpPr>
        <p:spPr bwMode="auto">
          <a:xfrm>
            <a:off x="8699863" y="2638694"/>
            <a:ext cx="0" cy="3344091"/>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C12F21E-5CB1-04FC-E003-677A53E3AFF9}"/>
              </a:ext>
            </a:extLst>
          </p:cNvPr>
          <p:cNvCxnSpPr/>
          <p:nvPr/>
        </p:nvCxnSpPr>
        <p:spPr bwMode="auto">
          <a:xfrm>
            <a:off x="7480663" y="5982785"/>
            <a:ext cx="242098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999CE4B-1245-2B61-B2F1-565F2532F093}"/>
              </a:ext>
            </a:extLst>
          </p:cNvPr>
          <p:cNvCxnSpPr>
            <a:cxnSpLocks/>
          </p:cNvCxnSpPr>
          <p:nvPr/>
        </p:nvCxnSpPr>
        <p:spPr bwMode="auto">
          <a:xfrm>
            <a:off x="7489371" y="59740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D2BF897-B894-A58E-CD84-13EAE14422DE}"/>
              </a:ext>
            </a:extLst>
          </p:cNvPr>
          <p:cNvCxnSpPr>
            <a:cxnSpLocks/>
          </p:cNvCxnSpPr>
          <p:nvPr/>
        </p:nvCxnSpPr>
        <p:spPr bwMode="auto">
          <a:xfrm>
            <a:off x="8090263" y="59740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5644FD0-0B8A-47B3-2CBF-57DD50AC1888}"/>
              </a:ext>
            </a:extLst>
          </p:cNvPr>
          <p:cNvCxnSpPr>
            <a:cxnSpLocks/>
          </p:cNvCxnSpPr>
          <p:nvPr/>
        </p:nvCxnSpPr>
        <p:spPr bwMode="auto">
          <a:xfrm>
            <a:off x="8691155" y="59740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AFA638E-E0C4-9BE4-6747-22827B3C7604}"/>
              </a:ext>
            </a:extLst>
          </p:cNvPr>
          <p:cNvCxnSpPr>
            <a:cxnSpLocks/>
          </p:cNvCxnSpPr>
          <p:nvPr/>
        </p:nvCxnSpPr>
        <p:spPr bwMode="auto">
          <a:xfrm>
            <a:off x="9292047" y="59740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29527DE-A0AA-7FF3-C2A5-455D9F98D174}"/>
              </a:ext>
            </a:extLst>
          </p:cNvPr>
          <p:cNvCxnSpPr>
            <a:cxnSpLocks/>
          </p:cNvCxnSpPr>
          <p:nvPr/>
        </p:nvCxnSpPr>
        <p:spPr bwMode="auto">
          <a:xfrm>
            <a:off x="9892937" y="5974077"/>
            <a:ext cx="0" cy="64008"/>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18C193CA-0CB9-0420-B74F-38F4EB370661}"/>
              </a:ext>
            </a:extLst>
          </p:cNvPr>
          <p:cNvSpPr txBox="1"/>
          <p:nvPr/>
        </p:nvSpPr>
        <p:spPr bwMode="auto">
          <a:xfrm>
            <a:off x="7276012" y="5986980"/>
            <a:ext cx="4571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0.01</a:t>
            </a:r>
          </a:p>
        </p:txBody>
      </p:sp>
      <p:sp>
        <p:nvSpPr>
          <p:cNvPr id="31" name="TextBox 30">
            <a:extLst>
              <a:ext uri="{FF2B5EF4-FFF2-40B4-BE49-F238E27FC236}">
                <a16:creationId xmlns:a16="http://schemas.microsoft.com/office/drawing/2014/main" id="{7D14FA90-40E5-50BC-B8EE-76A9DFF81F9B}"/>
              </a:ext>
            </a:extLst>
          </p:cNvPr>
          <p:cNvSpPr txBox="1"/>
          <p:nvPr/>
        </p:nvSpPr>
        <p:spPr bwMode="auto">
          <a:xfrm>
            <a:off x="7874726" y="5986980"/>
            <a:ext cx="4571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0.1</a:t>
            </a:r>
          </a:p>
        </p:txBody>
      </p:sp>
      <p:sp>
        <p:nvSpPr>
          <p:cNvPr id="32" name="TextBox 31">
            <a:extLst>
              <a:ext uri="{FF2B5EF4-FFF2-40B4-BE49-F238E27FC236}">
                <a16:creationId xmlns:a16="http://schemas.microsoft.com/office/drawing/2014/main" id="{5282B3A7-0981-1068-E682-F17267923989}"/>
              </a:ext>
            </a:extLst>
          </p:cNvPr>
          <p:cNvSpPr txBox="1"/>
          <p:nvPr/>
        </p:nvSpPr>
        <p:spPr bwMode="auto">
          <a:xfrm>
            <a:off x="8473440" y="5986980"/>
            <a:ext cx="4571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33" name="TextBox 32">
            <a:extLst>
              <a:ext uri="{FF2B5EF4-FFF2-40B4-BE49-F238E27FC236}">
                <a16:creationId xmlns:a16="http://schemas.microsoft.com/office/drawing/2014/main" id="{EEB18493-A08C-9F30-BF7B-8C22DB330A67}"/>
              </a:ext>
            </a:extLst>
          </p:cNvPr>
          <p:cNvSpPr txBox="1"/>
          <p:nvPr/>
        </p:nvSpPr>
        <p:spPr bwMode="auto">
          <a:xfrm>
            <a:off x="9072154" y="5986980"/>
            <a:ext cx="4571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1CA886D2-7BD7-8E8F-6340-0E22F6E3BA93}"/>
              </a:ext>
            </a:extLst>
          </p:cNvPr>
          <p:cNvSpPr txBox="1"/>
          <p:nvPr/>
        </p:nvSpPr>
        <p:spPr bwMode="auto">
          <a:xfrm>
            <a:off x="9670869" y="5986980"/>
            <a:ext cx="4571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6" name="Diamond 35">
            <a:extLst>
              <a:ext uri="{FF2B5EF4-FFF2-40B4-BE49-F238E27FC236}">
                <a16:creationId xmlns:a16="http://schemas.microsoft.com/office/drawing/2014/main" id="{0E6917A8-C3E9-0986-5E4F-167CDEAB53B8}"/>
              </a:ext>
            </a:extLst>
          </p:cNvPr>
          <p:cNvSpPr/>
          <p:nvPr/>
        </p:nvSpPr>
        <p:spPr bwMode="auto">
          <a:xfrm>
            <a:off x="8836024" y="5686132"/>
            <a:ext cx="118745" cy="139700"/>
          </a:xfrm>
          <a:prstGeom prst="diamond">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0" name="Group 39">
            <a:extLst>
              <a:ext uri="{FF2B5EF4-FFF2-40B4-BE49-F238E27FC236}">
                <a16:creationId xmlns:a16="http://schemas.microsoft.com/office/drawing/2014/main" id="{E8AB4B2B-BD6C-873B-63F2-B5313C549A4F}"/>
              </a:ext>
            </a:extLst>
          </p:cNvPr>
          <p:cNvGrpSpPr/>
          <p:nvPr/>
        </p:nvGrpSpPr>
        <p:grpSpPr>
          <a:xfrm>
            <a:off x="8893175" y="2900216"/>
            <a:ext cx="320675" cy="50800"/>
            <a:chOff x="8893175" y="2844800"/>
            <a:chExt cx="320675" cy="50800"/>
          </a:xfrm>
        </p:grpSpPr>
        <p:cxnSp>
          <p:nvCxnSpPr>
            <p:cNvPr id="38" name="Straight Connector 37">
              <a:extLst>
                <a:ext uri="{FF2B5EF4-FFF2-40B4-BE49-F238E27FC236}">
                  <a16:creationId xmlns:a16="http://schemas.microsoft.com/office/drawing/2014/main" id="{3DC130E6-D50E-CD9E-2019-AE0D9DC3D4E2}"/>
                </a:ext>
              </a:extLst>
            </p:cNvPr>
            <p:cNvCxnSpPr/>
            <p:nvPr/>
          </p:nvCxnSpPr>
          <p:spPr bwMode="auto">
            <a:xfrm>
              <a:off x="8893175" y="2873375"/>
              <a:ext cx="320675" cy="0"/>
            </a:xfrm>
            <a:prstGeom prst="line">
              <a:avLst/>
            </a:prstGeom>
            <a:noFill/>
            <a:ln w="28575" cap="flat" cmpd="sng" algn="ctr">
              <a:solidFill>
                <a:schemeClr val="accent1"/>
              </a:solidFill>
              <a:prstDash val="solid"/>
              <a:round/>
              <a:headEnd type="none" w="med" len="med"/>
              <a:tailEnd type="none" w="med" len="med"/>
            </a:ln>
            <a:effectLst/>
          </p:spPr>
        </p:cxnSp>
        <p:sp>
          <p:nvSpPr>
            <p:cNvPr id="39" name="Rectangle 38">
              <a:extLst>
                <a:ext uri="{FF2B5EF4-FFF2-40B4-BE49-F238E27FC236}">
                  <a16:creationId xmlns:a16="http://schemas.microsoft.com/office/drawing/2014/main" id="{CE148042-982A-634D-6C53-C9BE508B59DC}"/>
                </a:ext>
              </a:extLst>
            </p:cNvPr>
            <p:cNvSpPr/>
            <p:nvPr/>
          </p:nvSpPr>
          <p:spPr bwMode="auto">
            <a:xfrm>
              <a:off x="9026525"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4FCDF1C0-E6F3-08E2-06FF-8C5F565A7DB4}"/>
              </a:ext>
            </a:extLst>
          </p:cNvPr>
          <p:cNvGrpSpPr/>
          <p:nvPr/>
        </p:nvGrpSpPr>
        <p:grpSpPr>
          <a:xfrm>
            <a:off x="8655050" y="3081191"/>
            <a:ext cx="381000" cy="50800"/>
            <a:chOff x="8893175" y="2844800"/>
            <a:chExt cx="381000" cy="50800"/>
          </a:xfrm>
        </p:grpSpPr>
        <p:cxnSp>
          <p:nvCxnSpPr>
            <p:cNvPr id="42" name="Straight Connector 41">
              <a:extLst>
                <a:ext uri="{FF2B5EF4-FFF2-40B4-BE49-F238E27FC236}">
                  <a16:creationId xmlns:a16="http://schemas.microsoft.com/office/drawing/2014/main" id="{DC92CF8C-BBE4-8496-1617-8D0F86DA3AD8}"/>
                </a:ext>
              </a:extLst>
            </p:cNvPr>
            <p:cNvCxnSpPr>
              <a:cxnSpLocks/>
            </p:cNvCxnSpPr>
            <p:nvPr/>
          </p:nvCxnSpPr>
          <p:spPr bwMode="auto">
            <a:xfrm>
              <a:off x="8893175" y="2873375"/>
              <a:ext cx="381000" cy="0"/>
            </a:xfrm>
            <a:prstGeom prst="line">
              <a:avLst/>
            </a:prstGeom>
            <a:noFill/>
            <a:ln w="28575" cap="flat" cmpd="sng" algn="ctr">
              <a:solidFill>
                <a:schemeClr val="accent1"/>
              </a:solidFill>
              <a:prstDash val="solid"/>
              <a:round/>
              <a:headEnd type="none" w="med" len="med"/>
              <a:tailEnd type="none" w="med" len="med"/>
            </a:ln>
            <a:effectLst/>
          </p:spPr>
        </p:cxnSp>
        <p:sp>
          <p:nvSpPr>
            <p:cNvPr id="43" name="Rectangle 42">
              <a:extLst>
                <a:ext uri="{FF2B5EF4-FFF2-40B4-BE49-F238E27FC236}">
                  <a16:creationId xmlns:a16="http://schemas.microsoft.com/office/drawing/2014/main" id="{81891ADA-1507-412B-0789-051B92729302}"/>
                </a:ext>
              </a:extLst>
            </p:cNvPr>
            <p:cNvSpPr/>
            <p:nvPr/>
          </p:nvSpPr>
          <p:spPr bwMode="auto">
            <a:xfrm>
              <a:off x="9055100"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05D107DF-C5D7-CE1B-B06F-B0F40D5B46AE}"/>
              </a:ext>
            </a:extLst>
          </p:cNvPr>
          <p:cNvGrpSpPr/>
          <p:nvPr/>
        </p:nvGrpSpPr>
        <p:grpSpPr>
          <a:xfrm>
            <a:off x="8185150" y="3457862"/>
            <a:ext cx="444500" cy="73025"/>
            <a:chOff x="8893175" y="2838449"/>
            <a:chExt cx="444500" cy="73025"/>
          </a:xfrm>
        </p:grpSpPr>
        <p:cxnSp>
          <p:nvCxnSpPr>
            <p:cNvPr id="46" name="Straight Connector 45">
              <a:extLst>
                <a:ext uri="{FF2B5EF4-FFF2-40B4-BE49-F238E27FC236}">
                  <a16:creationId xmlns:a16="http://schemas.microsoft.com/office/drawing/2014/main" id="{21F77CB8-89A7-9669-A925-10FAE60E0367}"/>
                </a:ext>
              </a:extLst>
            </p:cNvPr>
            <p:cNvCxnSpPr>
              <a:cxnSpLocks/>
            </p:cNvCxnSpPr>
            <p:nvPr/>
          </p:nvCxnSpPr>
          <p:spPr bwMode="auto">
            <a:xfrm>
              <a:off x="8893175" y="2873375"/>
              <a:ext cx="444500" cy="0"/>
            </a:xfrm>
            <a:prstGeom prst="line">
              <a:avLst/>
            </a:prstGeom>
            <a:noFill/>
            <a:ln w="28575" cap="flat" cmpd="sng" algn="ctr">
              <a:solidFill>
                <a:schemeClr val="accent1"/>
              </a:solidFill>
              <a:prstDash val="solid"/>
              <a:round/>
              <a:headEnd type="none" w="med" len="med"/>
              <a:tailEnd type="none" w="med" len="med"/>
            </a:ln>
            <a:effectLst/>
          </p:spPr>
        </p:cxnSp>
        <p:sp>
          <p:nvSpPr>
            <p:cNvPr id="47" name="Rectangle 46">
              <a:extLst>
                <a:ext uri="{FF2B5EF4-FFF2-40B4-BE49-F238E27FC236}">
                  <a16:creationId xmlns:a16="http://schemas.microsoft.com/office/drawing/2014/main" id="{063694D4-38F0-3BD1-EF2A-8F4A6BD9E965}"/>
                </a:ext>
              </a:extLst>
            </p:cNvPr>
            <p:cNvSpPr/>
            <p:nvPr/>
          </p:nvSpPr>
          <p:spPr bwMode="auto">
            <a:xfrm>
              <a:off x="9080499" y="2838449"/>
              <a:ext cx="73025" cy="7302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9" name="Group 48">
            <a:extLst>
              <a:ext uri="{FF2B5EF4-FFF2-40B4-BE49-F238E27FC236}">
                <a16:creationId xmlns:a16="http://schemas.microsoft.com/office/drawing/2014/main" id="{FFF7A06E-23DC-D9C6-6109-1467F61EF0AE}"/>
              </a:ext>
            </a:extLst>
          </p:cNvPr>
          <p:cNvGrpSpPr/>
          <p:nvPr/>
        </p:nvGrpSpPr>
        <p:grpSpPr>
          <a:xfrm>
            <a:off x="8807450" y="3632488"/>
            <a:ext cx="669925" cy="50800"/>
            <a:chOff x="8893175" y="2844800"/>
            <a:chExt cx="669925" cy="50800"/>
          </a:xfrm>
        </p:grpSpPr>
        <p:cxnSp>
          <p:nvCxnSpPr>
            <p:cNvPr id="50" name="Straight Connector 49">
              <a:extLst>
                <a:ext uri="{FF2B5EF4-FFF2-40B4-BE49-F238E27FC236}">
                  <a16:creationId xmlns:a16="http://schemas.microsoft.com/office/drawing/2014/main" id="{CA3DC9AF-C7E7-7509-4E47-5CA3138E0220}"/>
                </a:ext>
              </a:extLst>
            </p:cNvPr>
            <p:cNvCxnSpPr>
              <a:cxnSpLocks/>
            </p:cNvCxnSpPr>
            <p:nvPr/>
          </p:nvCxnSpPr>
          <p:spPr bwMode="auto">
            <a:xfrm>
              <a:off x="8893175" y="2873375"/>
              <a:ext cx="669925" cy="0"/>
            </a:xfrm>
            <a:prstGeom prst="line">
              <a:avLst/>
            </a:prstGeom>
            <a:noFill/>
            <a:ln w="28575" cap="flat" cmpd="sng" algn="ctr">
              <a:solidFill>
                <a:schemeClr val="accent1"/>
              </a:solidFill>
              <a:prstDash val="solid"/>
              <a:round/>
              <a:headEnd type="none" w="med" len="med"/>
              <a:tailEnd type="none" w="med" len="med"/>
            </a:ln>
            <a:effectLst/>
          </p:spPr>
        </p:cxnSp>
        <p:sp>
          <p:nvSpPr>
            <p:cNvPr id="51" name="Rectangle 50">
              <a:extLst>
                <a:ext uri="{FF2B5EF4-FFF2-40B4-BE49-F238E27FC236}">
                  <a16:creationId xmlns:a16="http://schemas.microsoft.com/office/drawing/2014/main" id="{CF732AAE-5007-BB5D-1E22-18E3C2216799}"/>
                </a:ext>
              </a:extLst>
            </p:cNvPr>
            <p:cNvSpPr/>
            <p:nvPr/>
          </p:nvSpPr>
          <p:spPr bwMode="auto">
            <a:xfrm>
              <a:off x="9210675"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A9B9EC73-D7F4-1AC4-4FE7-6FEC969B487C}"/>
              </a:ext>
            </a:extLst>
          </p:cNvPr>
          <p:cNvGrpSpPr/>
          <p:nvPr/>
        </p:nvGrpSpPr>
        <p:grpSpPr>
          <a:xfrm>
            <a:off x="8470900" y="3807113"/>
            <a:ext cx="536575" cy="50800"/>
            <a:chOff x="8893175" y="2844800"/>
            <a:chExt cx="536575" cy="50800"/>
          </a:xfrm>
        </p:grpSpPr>
        <p:cxnSp>
          <p:nvCxnSpPr>
            <p:cNvPr id="54" name="Straight Connector 53">
              <a:extLst>
                <a:ext uri="{FF2B5EF4-FFF2-40B4-BE49-F238E27FC236}">
                  <a16:creationId xmlns:a16="http://schemas.microsoft.com/office/drawing/2014/main" id="{8FFC8C06-0EF3-A8D8-007B-F371375C2169}"/>
                </a:ext>
              </a:extLst>
            </p:cNvPr>
            <p:cNvCxnSpPr>
              <a:cxnSpLocks/>
            </p:cNvCxnSpPr>
            <p:nvPr/>
          </p:nvCxnSpPr>
          <p:spPr bwMode="auto">
            <a:xfrm>
              <a:off x="8893175" y="2873375"/>
              <a:ext cx="536575" cy="0"/>
            </a:xfrm>
            <a:prstGeom prst="line">
              <a:avLst/>
            </a:prstGeom>
            <a:noFill/>
            <a:ln w="28575" cap="flat" cmpd="sng" algn="ctr">
              <a:solidFill>
                <a:schemeClr val="accent1"/>
              </a:solidFill>
              <a:prstDash val="solid"/>
              <a:round/>
              <a:headEnd type="none" w="med" len="med"/>
              <a:tailEnd type="none" w="med" len="med"/>
            </a:ln>
            <a:effectLst/>
          </p:spPr>
        </p:cxnSp>
        <p:sp>
          <p:nvSpPr>
            <p:cNvPr id="55" name="Rectangle 54">
              <a:extLst>
                <a:ext uri="{FF2B5EF4-FFF2-40B4-BE49-F238E27FC236}">
                  <a16:creationId xmlns:a16="http://schemas.microsoft.com/office/drawing/2014/main" id="{2EBEA262-CFB2-C902-6929-C796AA3FCDEF}"/>
                </a:ext>
              </a:extLst>
            </p:cNvPr>
            <p:cNvSpPr/>
            <p:nvPr/>
          </p:nvSpPr>
          <p:spPr bwMode="auto">
            <a:xfrm>
              <a:off x="9137650"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CD14418F-DD6D-9D3F-2DDC-9863DC52B11F}"/>
              </a:ext>
            </a:extLst>
          </p:cNvPr>
          <p:cNvGrpSpPr/>
          <p:nvPr/>
        </p:nvGrpSpPr>
        <p:grpSpPr>
          <a:xfrm>
            <a:off x="8931275" y="4214664"/>
            <a:ext cx="444500" cy="50800"/>
            <a:chOff x="8985250" y="2844800"/>
            <a:chExt cx="444500" cy="50800"/>
          </a:xfrm>
        </p:grpSpPr>
        <p:cxnSp>
          <p:nvCxnSpPr>
            <p:cNvPr id="58" name="Straight Connector 57">
              <a:extLst>
                <a:ext uri="{FF2B5EF4-FFF2-40B4-BE49-F238E27FC236}">
                  <a16:creationId xmlns:a16="http://schemas.microsoft.com/office/drawing/2014/main" id="{5E27273B-4E0C-FCA9-3ACB-255CDC4D82FA}"/>
                </a:ext>
              </a:extLst>
            </p:cNvPr>
            <p:cNvCxnSpPr>
              <a:cxnSpLocks/>
            </p:cNvCxnSpPr>
            <p:nvPr/>
          </p:nvCxnSpPr>
          <p:spPr bwMode="auto">
            <a:xfrm>
              <a:off x="8985250" y="2873375"/>
              <a:ext cx="444500" cy="0"/>
            </a:xfrm>
            <a:prstGeom prst="line">
              <a:avLst/>
            </a:prstGeom>
            <a:noFill/>
            <a:ln w="28575" cap="flat" cmpd="sng" algn="ctr">
              <a:solidFill>
                <a:schemeClr val="accent1"/>
              </a:solidFill>
              <a:prstDash val="solid"/>
              <a:round/>
              <a:headEnd type="none" w="med" len="med"/>
              <a:tailEnd type="none" w="med" len="med"/>
            </a:ln>
            <a:effectLst/>
          </p:spPr>
        </p:cxnSp>
        <p:sp>
          <p:nvSpPr>
            <p:cNvPr id="59" name="Rectangle 58">
              <a:extLst>
                <a:ext uri="{FF2B5EF4-FFF2-40B4-BE49-F238E27FC236}">
                  <a16:creationId xmlns:a16="http://schemas.microsoft.com/office/drawing/2014/main" id="{DC3C0CB2-24A4-E6E0-B71F-893796C4BCD1}"/>
                </a:ext>
              </a:extLst>
            </p:cNvPr>
            <p:cNvSpPr/>
            <p:nvPr/>
          </p:nvSpPr>
          <p:spPr bwMode="auto">
            <a:xfrm>
              <a:off x="9175750"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1" name="Group 60">
            <a:extLst>
              <a:ext uri="{FF2B5EF4-FFF2-40B4-BE49-F238E27FC236}">
                <a16:creationId xmlns:a16="http://schemas.microsoft.com/office/drawing/2014/main" id="{BDBDF299-1742-B4B8-4EBE-086AB1B77F6B}"/>
              </a:ext>
            </a:extLst>
          </p:cNvPr>
          <p:cNvGrpSpPr/>
          <p:nvPr/>
        </p:nvGrpSpPr>
        <p:grpSpPr>
          <a:xfrm>
            <a:off x="8699500" y="4386114"/>
            <a:ext cx="342900" cy="50800"/>
            <a:chOff x="8985250" y="2844800"/>
            <a:chExt cx="342900" cy="50800"/>
          </a:xfrm>
        </p:grpSpPr>
        <p:cxnSp>
          <p:nvCxnSpPr>
            <p:cNvPr id="62" name="Straight Connector 61">
              <a:extLst>
                <a:ext uri="{FF2B5EF4-FFF2-40B4-BE49-F238E27FC236}">
                  <a16:creationId xmlns:a16="http://schemas.microsoft.com/office/drawing/2014/main" id="{6235542C-E7A8-1C53-5D2C-7229810ED410}"/>
                </a:ext>
              </a:extLst>
            </p:cNvPr>
            <p:cNvCxnSpPr>
              <a:cxnSpLocks/>
            </p:cNvCxnSpPr>
            <p:nvPr/>
          </p:nvCxnSpPr>
          <p:spPr bwMode="auto">
            <a:xfrm>
              <a:off x="8985250" y="2873375"/>
              <a:ext cx="342900" cy="0"/>
            </a:xfrm>
            <a:prstGeom prst="line">
              <a:avLst/>
            </a:prstGeom>
            <a:noFill/>
            <a:ln w="28575" cap="flat" cmpd="sng" algn="ctr">
              <a:solidFill>
                <a:schemeClr val="accent1"/>
              </a:solidFill>
              <a:prstDash val="solid"/>
              <a:round/>
              <a:headEnd type="none" w="med" len="med"/>
              <a:tailEnd type="none" w="med" len="med"/>
            </a:ln>
            <a:effectLst/>
          </p:spPr>
        </p:cxnSp>
        <p:sp>
          <p:nvSpPr>
            <p:cNvPr id="63" name="Rectangle 62">
              <a:extLst>
                <a:ext uri="{FF2B5EF4-FFF2-40B4-BE49-F238E27FC236}">
                  <a16:creationId xmlns:a16="http://schemas.microsoft.com/office/drawing/2014/main" id="{C16E7505-AAE6-05B0-F5EC-1247819FB484}"/>
                </a:ext>
              </a:extLst>
            </p:cNvPr>
            <p:cNvSpPr/>
            <p:nvPr/>
          </p:nvSpPr>
          <p:spPr bwMode="auto">
            <a:xfrm>
              <a:off x="9131300"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 name="Group 64">
            <a:extLst>
              <a:ext uri="{FF2B5EF4-FFF2-40B4-BE49-F238E27FC236}">
                <a16:creationId xmlns:a16="http://schemas.microsoft.com/office/drawing/2014/main" id="{09546641-8B7D-0A79-BE2D-4A26546C648A}"/>
              </a:ext>
            </a:extLst>
          </p:cNvPr>
          <p:cNvGrpSpPr/>
          <p:nvPr/>
        </p:nvGrpSpPr>
        <p:grpSpPr>
          <a:xfrm>
            <a:off x="8632825" y="4787899"/>
            <a:ext cx="485775" cy="50800"/>
            <a:chOff x="8985250" y="2844800"/>
            <a:chExt cx="485775" cy="50800"/>
          </a:xfrm>
        </p:grpSpPr>
        <p:cxnSp>
          <p:nvCxnSpPr>
            <p:cNvPr id="66" name="Straight Connector 65">
              <a:extLst>
                <a:ext uri="{FF2B5EF4-FFF2-40B4-BE49-F238E27FC236}">
                  <a16:creationId xmlns:a16="http://schemas.microsoft.com/office/drawing/2014/main" id="{D2BEB9A7-F141-1505-4341-D6D8D5EB770D}"/>
                </a:ext>
              </a:extLst>
            </p:cNvPr>
            <p:cNvCxnSpPr>
              <a:cxnSpLocks/>
            </p:cNvCxnSpPr>
            <p:nvPr/>
          </p:nvCxnSpPr>
          <p:spPr bwMode="auto">
            <a:xfrm>
              <a:off x="8985250" y="2873375"/>
              <a:ext cx="485775" cy="0"/>
            </a:xfrm>
            <a:prstGeom prst="line">
              <a:avLst/>
            </a:prstGeom>
            <a:noFill/>
            <a:ln w="28575" cap="flat" cmpd="sng" algn="ctr">
              <a:solidFill>
                <a:schemeClr val="accent1"/>
              </a:solidFill>
              <a:prstDash val="solid"/>
              <a:round/>
              <a:headEnd type="none" w="med" len="med"/>
              <a:tailEnd type="none" w="med" len="med"/>
            </a:ln>
            <a:effectLst/>
          </p:spPr>
        </p:cxnSp>
        <p:sp>
          <p:nvSpPr>
            <p:cNvPr id="67" name="Rectangle 66">
              <a:extLst>
                <a:ext uri="{FF2B5EF4-FFF2-40B4-BE49-F238E27FC236}">
                  <a16:creationId xmlns:a16="http://schemas.microsoft.com/office/drawing/2014/main" id="{6417948D-C978-988B-7D75-6985422D2FD0}"/>
                </a:ext>
              </a:extLst>
            </p:cNvPr>
            <p:cNvSpPr/>
            <p:nvPr/>
          </p:nvSpPr>
          <p:spPr bwMode="auto">
            <a:xfrm>
              <a:off x="9207500"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9" name="Group 68">
            <a:extLst>
              <a:ext uri="{FF2B5EF4-FFF2-40B4-BE49-F238E27FC236}">
                <a16:creationId xmlns:a16="http://schemas.microsoft.com/office/drawing/2014/main" id="{5434F68B-BA5B-33C2-E473-3A3E41F3508D}"/>
              </a:ext>
            </a:extLst>
          </p:cNvPr>
          <p:cNvGrpSpPr/>
          <p:nvPr/>
        </p:nvGrpSpPr>
        <p:grpSpPr>
          <a:xfrm>
            <a:off x="8693150" y="4952999"/>
            <a:ext cx="415925" cy="50800"/>
            <a:chOff x="8985250" y="2844800"/>
            <a:chExt cx="415925" cy="50800"/>
          </a:xfrm>
        </p:grpSpPr>
        <p:cxnSp>
          <p:nvCxnSpPr>
            <p:cNvPr id="70" name="Straight Connector 69">
              <a:extLst>
                <a:ext uri="{FF2B5EF4-FFF2-40B4-BE49-F238E27FC236}">
                  <a16:creationId xmlns:a16="http://schemas.microsoft.com/office/drawing/2014/main" id="{69F39333-B5DF-128B-7731-D5FC947072CE}"/>
                </a:ext>
              </a:extLst>
            </p:cNvPr>
            <p:cNvCxnSpPr>
              <a:cxnSpLocks/>
            </p:cNvCxnSpPr>
            <p:nvPr/>
          </p:nvCxnSpPr>
          <p:spPr bwMode="auto">
            <a:xfrm>
              <a:off x="8985250" y="2873375"/>
              <a:ext cx="415925" cy="0"/>
            </a:xfrm>
            <a:prstGeom prst="line">
              <a:avLst/>
            </a:prstGeom>
            <a:noFill/>
            <a:ln w="28575" cap="flat" cmpd="sng" algn="ctr">
              <a:solidFill>
                <a:schemeClr val="accent1"/>
              </a:solidFill>
              <a:prstDash val="solid"/>
              <a:round/>
              <a:headEnd type="none" w="med" len="med"/>
              <a:tailEnd type="none" w="med" len="med"/>
            </a:ln>
            <a:effectLst/>
          </p:spPr>
        </p:cxnSp>
        <p:sp>
          <p:nvSpPr>
            <p:cNvPr id="71" name="Rectangle 70">
              <a:extLst>
                <a:ext uri="{FF2B5EF4-FFF2-40B4-BE49-F238E27FC236}">
                  <a16:creationId xmlns:a16="http://schemas.microsoft.com/office/drawing/2014/main" id="{E1746454-B62F-DAED-30E4-896216BA42AD}"/>
                </a:ext>
              </a:extLst>
            </p:cNvPr>
            <p:cNvSpPr/>
            <p:nvPr/>
          </p:nvSpPr>
          <p:spPr bwMode="auto">
            <a:xfrm>
              <a:off x="9166225"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3" name="Group 72">
            <a:extLst>
              <a:ext uri="{FF2B5EF4-FFF2-40B4-BE49-F238E27FC236}">
                <a16:creationId xmlns:a16="http://schemas.microsoft.com/office/drawing/2014/main" id="{02F9AB66-99A2-4C5B-BC03-2BD7576C9F0B}"/>
              </a:ext>
            </a:extLst>
          </p:cNvPr>
          <p:cNvGrpSpPr/>
          <p:nvPr/>
        </p:nvGrpSpPr>
        <p:grpSpPr>
          <a:xfrm>
            <a:off x="8731250" y="5130799"/>
            <a:ext cx="596900" cy="50800"/>
            <a:chOff x="8985250" y="2844800"/>
            <a:chExt cx="596900" cy="50800"/>
          </a:xfrm>
        </p:grpSpPr>
        <p:cxnSp>
          <p:nvCxnSpPr>
            <p:cNvPr id="74" name="Straight Connector 73">
              <a:extLst>
                <a:ext uri="{FF2B5EF4-FFF2-40B4-BE49-F238E27FC236}">
                  <a16:creationId xmlns:a16="http://schemas.microsoft.com/office/drawing/2014/main" id="{7DD52EC2-833E-660B-B417-0B33F354B0B1}"/>
                </a:ext>
              </a:extLst>
            </p:cNvPr>
            <p:cNvCxnSpPr>
              <a:cxnSpLocks/>
            </p:cNvCxnSpPr>
            <p:nvPr/>
          </p:nvCxnSpPr>
          <p:spPr bwMode="auto">
            <a:xfrm>
              <a:off x="8985250" y="2873375"/>
              <a:ext cx="596900" cy="0"/>
            </a:xfrm>
            <a:prstGeom prst="line">
              <a:avLst/>
            </a:prstGeom>
            <a:noFill/>
            <a:ln w="28575" cap="flat" cmpd="sng" algn="ctr">
              <a:solidFill>
                <a:schemeClr val="accent1"/>
              </a:solidFill>
              <a:prstDash val="solid"/>
              <a:round/>
              <a:headEnd type="none" w="med" len="med"/>
              <a:tailEnd type="none" w="med" len="med"/>
            </a:ln>
            <a:effectLst/>
          </p:spPr>
        </p:cxnSp>
        <p:sp>
          <p:nvSpPr>
            <p:cNvPr id="75" name="Rectangle 74">
              <a:extLst>
                <a:ext uri="{FF2B5EF4-FFF2-40B4-BE49-F238E27FC236}">
                  <a16:creationId xmlns:a16="http://schemas.microsoft.com/office/drawing/2014/main" id="{650DFFB8-8BFC-E89F-8626-0F921B5D2BE0}"/>
                </a:ext>
              </a:extLst>
            </p:cNvPr>
            <p:cNvSpPr/>
            <p:nvPr/>
          </p:nvSpPr>
          <p:spPr bwMode="auto">
            <a:xfrm>
              <a:off x="9258300"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20B3E99B-3CEA-2CE6-8A4E-68AD1249BC74}"/>
              </a:ext>
            </a:extLst>
          </p:cNvPr>
          <p:cNvGrpSpPr/>
          <p:nvPr/>
        </p:nvGrpSpPr>
        <p:grpSpPr>
          <a:xfrm>
            <a:off x="8629650" y="5308599"/>
            <a:ext cx="406400" cy="50800"/>
            <a:chOff x="8985250" y="2844800"/>
            <a:chExt cx="406400" cy="50800"/>
          </a:xfrm>
        </p:grpSpPr>
        <p:cxnSp>
          <p:nvCxnSpPr>
            <p:cNvPr id="78" name="Straight Connector 77">
              <a:extLst>
                <a:ext uri="{FF2B5EF4-FFF2-40B4-BE49-F238E27FC236}">
                  <a16:creationId xmlns:a16="http://schemas.microsoft.com/office/drawing/2014/main" id="{C4D13AAE-5E9A-672B-54D4-767453E20BF4}"/>
                </a:ext>
              </a:extLst>
            </p:cNvPr>
            <p:cNvCxnSpPr>
              <a:cxnSpLocks/>
            </p:cNvCxnSpPr>
            <p:nvPr/>
          </p:nvCxnSpPr>
          <p:spPr bwMode="auto">
            <a:xfrm>
              <a:off x="8985250" y="2873375"/>
              <a:ext cx="406400" cy="0"/>
            </a:xfrm>
            <a:prstGeom prst="line">
              <a:avLst/>
            </a:prstGeom>
            <a:noFill/>
            <a:ln w="28575" cap="flat" cmpd="sng" algn="ctr">
              <a:solidFill>
                <a:schemeClr val="accent1"/>
              </a:solidFill>
              <a:prstDash val="solid"/>
              <a:round/>
              <a:headEnd type="none" w="med" len="med"/>
              <a:tailEnd type="none" w="med" len="med"/>
            </a:ln>
            <a:effectLst/>
          </p:spPr>
        </p:cxnSp>
        <p:sp>
          <p:nvSpPr>
            <p:cNvPr id="79" name="Rectangle 78">
              <a:extLst>
                <a:ext uri="{FF2B5EF4-FFF2-40B4-BE49-F238E27FC236}">
                  <a16:creationId xmlns:a16="http://schemas.microsoft.com/office/drawing/2014/main" id="{186C32A4-4BC8-DA7D-08C3-E025FA9E6B8F}"/>
                </a:ext>
              </a:extLst>
            </p:cNvPr>
            <p:cNvSpPr/>
            <p:nvPr/>
          </p:nvSpPr>
          <p:spPr bwMode="auto">
            <a:xfrm>
              <a:off x="9163050"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4" name="Group 83">
            <a:extLst>
              <a:ext uri="{FF2B5EF4-FFF2-40B4-BE49-F238E27FC236}">
                <a16:creationId xmlns:a16="http://schemas.microsoft.com/office/drawing/2014/main" id="{4EB59257-0A79-D2E9-D422-79B07AFD7680}"/>
              </a:ext>
            </a:extLst>
          </p:cNvPr>
          <p:cNvGrpSpPr/>
          <p:nvPr/>
        </p:nvGrpSpPr>
        <p:grpSpPr>
          <a:xfrm>
            <a:off x="8699500" y="5476874"/>
            <a:ext cx="428625" cy="50800"/>
            <a:chOff x="8985250" y="2844800"/>
            <a:chExt cx="428625" cy="50800"/>
          </a:xfrm>
        </p:grpSpPr>
        <p:cxnSp>
          <p:nvCxnSpPr>
            <p:cNvPr id="85" name="Straight Connector 84">
              <a:extLst>
                <a:ext uri="{FF2B5EF4-FFF2-40B4-BE49-F238E27FC236}">
                  <a16:creationId xmlns:a16="http://schemas.microsoft.com/office/drawing/2014/main" id="{2DC9DC18-26A9-5349-49F8-9980DA462F69}"/>
                </a:ext>
              </a:extLst>
            </p:cNvPr>
            <p:cNvCxnSpPr>
              <a:cxnSpLocks/>
            </p:cNvCxnSpPr>
            <p:nvPr/>
          </p:nvCxnSpPr>
          <p:spPr bwMode="auto">
            <a:xfrm>
              <a:off x="8985250" y="2873375"/>
              <a:ext cx="428625" cy="0"/>
            </a:xfrm>
            <a:prstGeom prst="line">
              <a:avLst/>
            </a:prstGeom>
            <a:noFill/>
            <a:ln w="28575" cap="flat" cmpd="sng" algn="ctr">
              <a:solidFill>
                <a:schemeClr val="accent1"/>
              </a:solidFill>
              <a:prstDash val="solid"/>
              <a:round/>
              <a:headEnd type="none" w="med" len="med"/>
              <a:tailEnd type="none" w="med" len="med"/>
            </a:ln>
            <a:effectLst/>
          </p:spPr>
        </p:cxnSp>
        <p:sp>
          <p:nvSpPr>
            <p:cNvPr id="86" name="Rectangle 85">
              <a:extLst>
                <a:ext uri="{FF2B5EF4-FFF2-40B4-BE49-F238E27FC236}">
                  <a16:creationId xmlns:a16="http://schemas.microsoft.com/office/drawing/2014/main" id="{00C3D3DD-0EA5-F468-5D99-807730A95EF6}"/>
                </a:ext>
              </a:extLst>
            </p:cNvPr>
            <p:cNvSpPr/>
            <p:nvPr/>
          </p:nvSpPr>
          <p:spPr bwMode="auto">
            <a:xfrm>
              <a:off x="9175750" y="2844800"/>
              <a:ext cx="50800" cy="5080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621705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19A2C-6B1B-83EA-7F74-4ED7A740D12C}"/>
              </a:ext>
            </a:extLst>
          </p:cNvPr>
          <p:cNvSpPr>
            <a:spLocks noGrp="1"/>
          </p:cNvSpPr>
          <p:nvPr>
            <p:ph type="title"/>
          </p:nvPr>
        </p:nvSpPr>
        <p:spPr/>
        <p:txBody>
          <a:bodyPr/>
          <a:lstStyle/>
          <a:p>
            <a:r>
              <a:rPr lang="en-US" dirty="0"/>
              <a:t>Proposed Role of HER3 in EGFR TKI Resistance</a:t>
            </a:r>
          </a:p>
        </p:txBody>
      </p:sp>
      <p:sp>
        <p:nvSpPr>
          <p:cNvPr id="3" name="Content Placeholder 2">
            <a:extLst>
              <a:ext uri="{FF2B5EF4-FFF2-40B4-BE49-F238E27FC236}">
                <a16:creationId xmlns:a16="http://schemas.microsoft.com/office/drawing/2014/main" id="{309A5B1C-4EA1-F0AE-22AC-12436D11EDAD}"/>
              </a:ext>
            </a:extLst>
          </p:cNvPr>
          <p:cNvSpPr>
            <a:spLocks noGrp="1"/>
          </p:cNvSpPr>
          <p:nvPr>
            <p:ph idx="1"/>
          </p:nvPr>
        </p:nvSpPr>
        <p:spPr/>
        <p:txBody>
          <a:bodyPr/>
          <a:lstStyle/>
          <a:p>
            <a:r>
              <a:rPr lang="en-US" sz="2000" dirty="0"/>
              <a:t>Acquired resistance to EGFR TKI therapy is frequently seen in NSCLC</a:t>
            </a:r>
          </a:p>
          <a:p>
            <a:r>
              <a:rPr lang="en-US" sz="2000" dirty="0"/>
              <a:t>Studies in cell culture suggest negative feedback from decreased AKT signaling leads to increased HER3 phosphorylation and reactivation of the PI3K pathway</a:t>
            </a:r>
          </a:p>
          <a:p>
            <a:r>
              <a:rPr lang="en-US" sz="2000" dirty="0"/>
              <a:t>Amplification of MET may be one contributing feedback mechanism</a:t>
            </a:r>
          </a:p>
          <a:p>
            <a:endParaRPr lang="en-US" sz="2000" dirty="0"/>
          </a:p>
        </p:txBody>
      </p:sp>
      <p:sp>
        <p:nvSpPr>
          <p:cNvPr id="6" name="Text Box 11">
            <a:extLst>
              <a:ext uri="{FF2B5EF4-FFF2-40B4-BE49-F238E27FC236}">
                <a16:creationId xmlns:a16="http://schemas.microsoft.com/office/drawing/2014/main" id="{1876B14D-3C61-5B5F-71F2-F5E6A7A9419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Arteaga. Nat Med. 2007;13:675. Engelman. Science. 2007;316:1039.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mn-cs"/>
              </a:rPr>
              <a:t>Sergina</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Nature. 2007;445:437.</a:t>
            </a:r>
          </a:p>
        </p:txBody>
      </p:sp>
      <p:sp>
        <p:nvSpPr>
          <p:cNvPr id="8" name="Rectangle 7">
            <a:extLst>
              <a:ext uri="{FF2B5EF4-FFF2-40B4-BE49-F238E27FC236}">
                <a16:creationId xmlns:a16="http://schemas.microsoft.com/office/drawing/2014/main" id="{C15CFD2D-C960-7E89-1BAF-811E73B6108A}"/>
              </a:ext>
            </a:extLst>
          </p:cNvPr>
          <p:cNvSpPr/>
          <p:nvPr/>
        </p:nvSpPr>
        <p:spPr bwMode="auto">
          <a:xfrm>
            <a:off x="4936287" y="5734205"/>
            <a:ext cx="831272" cy="252460"/>
          </a:xfrm>
          <a:prstGeom prst="rect">
            <a:avLst/>
          </a:prstGeom>
          <a:solidFill>
            <a:schemeClr val="tx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EGFR TKI</a:t>
            </a:r>
          </a:p>
        </p:txBody>
      </p:sp>
      <p:sp>
        <p:nvSpPr>
          <p:cNvPr id="9" name="TextBox 8">
            <a:extLst>
              <a:ext uri="{FF2B5EF4-FFF2-40B4-BE49-F238E27FC236}">
                <a16:creationId xmlns:a16="http://schemas.microsoft.com/office/drawing/2014/main" id="{F943EC36-9B2D-DB8A-8D08-34F6888CC895}"/>
              </a:ext>
            </a:extLst>
          </p:cNvPr>
          <p:cNvSpPr txBox="1"/>
          <p:nvPr/>
        </p:nvSpPr>
        <p:spPr bwMode="auto">
          <a:xfrm>
            <a:off x="1366121" y="3358188"/>
            <a:ext cx="21141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Pathogenic Signaling</a:t>
            </a:r>
          </a:p>
        </p:txBody>
      </p:sp>
      <p:sp>
        <p:nvSpPr>
          <p:cNvPr id="10" name="TextBox 9">
            <a:extLst>
              <a:ext uri="{FF2B5EF4-FFF2-40B4-BE49-F238E27FC236}">
                <a16:creationId xmlns:a16="http://schemas.microsoft.com/office/drawing/2014/main" id="{61673485-E2A2-CEB3-4B8A-6513011AE106}"/>
              </a:ext>
            </a:extLst>
          </p:cNvPr>
          <p:cNvSpPr txBox="1"/>
          <p:nvPr/>
        </p:nvSpPr>
        <p:spPr bwMode="auto">
          <a:xfrm>
            <a:off x="4820825" y="3358188"/>
            <a:ext cx="23097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EGFR-Targeted Therapy</a:t>
            </a:r>
          </a:p>
        </p:txBody>
      </p:sp>
      <p:sp>
        <p:nvSpPr>
          <p:cNvPr id="11" name="TextBox 10">
            <a:extLst>
              <a:ext uri="{FF2B5EF4-FFF2-40B4-BE49-F238E27FC236}">
                <a16:creationId xmlns:a16="http://schemas.microsoft.com/office/drawing/2014/main" id="{272E950E-498D-A18B-08CC-1CF9E2963C32}"/>
              </a:ext>
            </a:extLst>
          </p:cNvPr>
          <p:cNvSpPr txBox="1"/>
          <p:nvPr/>
        </p:nvSpPr>
        <p:spPr bwMode="auto">
          <a:xfrm>
            <a:off x="8228689" y="3358188"/>
            <a:ext cx="21141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Escape Mechanism</a:t>
            </a:r>
          </a:p>
        </p:txBody>
      </p:sp>
      <p:sp>
        <p:nvSpPr>
          <p:cNvPr id="12" name="Rectangle 11">
            <a:extLst>
              <a:ext uri="{FF2B5EF4-FFF2-40B4-BE49-F238E27FC236}">
                <a16:creationId xmlns:a16="http://schemas.microsoft.com/office/drawing/2014/main" id="{61C83C0C-5846-578E-3D8E-588688BF0706}"/>
              </a:ext>
            </a:extLst>
          </p:cNvPr>
          <p:cNvSpPr/>
          <p:nvPr/>
        </p:nvSpPr>
        <p:spPr bwMode="auto">
          <a:xfrm>
            <a:off x="9590075" y="3801268"/>
            <a:ext cx="558492" cy="307777"/>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rPr>
              <a:t>MET</a:t>
            </a:r>
          </a:p>
        </p:txBody>
      </p:sp>
      <p:sp>
        <p:nvSpPr>
          <p:cNvPr id="13" name="Rectangle 12">
            <a:extLst>
              <a:ext uri="{FF2B5EF4-FFF2-40B4-BE49-F238E27FC236}">
                <a16:creationId xmlns:a16="http://schemas.microsoft.com/office/drawing/2014/main" id="{E20DF088-A374-EE93-306C-197765DA5B00}"/>
              </a:ext>
            </a:extLst>
          </p:cNvPr>
          <p:cNvSpPr/>
          <p:nvPr/>
        </p:nvSpPr>
        <p:spPr bwMode="auto">
          <a:xfrm>
            <a:off x="8015640" y="5785165"/>
            <a:ext cx="831272" cy="252460"/>
          </a:xfrm>
          <a:prstGeom prst="rect">
            <a:avLst/>
          </a:prstGeom>
          <a:solidFill>
            <a:schemeClr val="tx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EGFR TKI</a:t>
            </a:r>
          </a:p>
        </p:txBody>
      </p:sp>
      <p:grpSp>
        <p:nvGrpSpPr>
          <p:cNvPr id="295" name="Group 294">
            <a:extLst>
              <a:ext uri="{FF2B5EF4-FFF2-40B4-BE49-F238E27FC236}">
                <a16:creationId xmlns:a16="http://schemas.microsoft.com/office/drawing/2014/main" id="{1A995339-A2EF-7E22-BFF0-B5184D2A2C18}"/>
              </a:ext>
            </a:extLst>
          </p:cNvPr>
          <p:cNvGrpSpPr/>
          <p:nvPr/>
        </p:nvGrpSpPr>
        <p:grpSpPr>
          <a:xfrm>
            <a:off x="1064109" y="4299857"/>
            <a:ext cx="2370444" cy="489857"/>
            <a:chOff x="1118537" y="7543800"/>
            <a:chExt cx="3497005" cy="722663"/>
          </a:xfrm>
        </p:grpSpPr>
        <p:grpSp>
          <p:nvGrpSpPr>
            <p:cNvPr id="15" name="Group 14">
              <a:extLst>
                <a:ext uri="{FF2B5EF4-FFF2-40B4-BE49-F238E27FC236}">
                  <a16:creationId xmlns:a16="http://schemas.microsoft.com/office/drawing/2014/main" id="{DA382DD7-58AA-85C9-7CC1-F930E0AA622F}"/>
                </a:ext>
              </a:extLst>
            </p:cNvPr>
            <p:cNvGrpSpPr/>
            <p:nvPr/>
          </p:nvGrpSpPr>
          <p:grpSpPr>
            <a:xfrm>
              <a:off x="3386045" y="7554423"/>
              <a:ext cx="1229497" cy="712040"/>
              <a:chOff x="10918906" y="2540878"/>
              <a:chExt cx="704084" cy="407757"/>
            </a:xfrm>
          </p:grpSpPr>
          <p:grpSp>
            <p:nvGrpSpPr>
              <p:cNvPr id="59" name="Group 58">
                <a:extLst>
                  <a:ext uri="{FF2B5EF4-FFF2-40B4-BE49-F238E27FC236}">
                    <a16:creationId xmlns:a16="http://schemas.microsoft.com/office/drawing/2014/main" id="{EFC26466-C3CF-B2CF-EEBB-73B546FD215E}"/>
                  </a:ext>
                </a:extLst>
              </p:cNvPr>
              <p:cNvGrpSpPr/>
              <p:nvPr/>
            </p:nvGrpSpPr>
            <p:grpSpPr>
              <a:xfrm>
                <a:off x="10918906" y="2540878"/>
                <a:ext cx="78274" cy="296830"/>
                <a:chOff x="10778120" y="2039578"/>
                <a:chExt cx="78274" cy="296830"/>
              </a:xfrm>
            </p:grpSpPr>
            <p:grpSp>
              <p:nvGrpSpPr>
                <p:cNvPr id="132" name="Group 131">
                  <a:extLst>
                    <a:ext uri="{FF2B5EF4-FFF2-40B4-BE49-F238E27FC236}">
                      <a16:creationId xmlns:a16="http://schemas.microsoft.com/office/drawing/2014/main" id="{E2D2CDE6-115F-CBD9-0057-ED47BD62750C}"/>
                    </a:ext>
                  </a:extLst>
                </p:cNvPr>
                <p:cNvGrpSpPr/>
                <p:nvPr/>
              </p:nvGrpSpPr>
              <p:grpSpPr>
                <a:xfrm rot="155624">
                  <a:off x="10803886" y="2097340"/>
                  <a:ext cx="25464" cy="86331"/>
                  <a:chOff x="2018143" y="2815794"/>
                  <a:chExt cx="21432" cy="72662"/>
                </a:xfrm>
                <a:solidFill>
                  <a:schemeClr val="bg2">
                    <a:lumMod val="50000"/>
                    <a:alpha val="64000"/>
                  </a:schemeClr>
                </a:solidFill>
                <a:effectLst/>
              </p:grpSpPr>
              <p:cxnSp>
                <p:nvCxnSpPr>
                  <p:cNvPr id="138" name="Straight Connector 137">
                    <a:extLst>
                      <a:ext uri="{FF2B5EF4-FFF2-40B4-BE49-F238E27FC236}">
                        <a16:creationId xmlns:a16="http://schemas.microsoft.com/office/drawing/2014/main" id="{34D81813-0260-9798-4CA6-B07B2DC50DE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9CA66EE-3481-92C7-B478-E20593A96A3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3" name="Oval 132">
                  <a:extLst>
                    <a:ext uri="{FF2B5EF4-FFF2-40B4-BE49-F238E27FC236}">
                      <a16:creationId xmlns:a16="http://schemas.microsoft.com/office/drawing/2014/main" id="{A6858BD8-488B-3C79-1CBD-794F8963C0A0}"/>
                    </a:ext>
                  </a:extLst>
                </p:cNvPr>
                <p:cNvSpPr/>
                <p:nvPr/>
              </p:nvSpPr>
              <p:spPr bwMode="auto">
                <a:xfrm rot="155624">
                  <a:off x="10788493" y="20395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34" name="Group 133">
                  <a:extLst>
                    <a:ext uri="{FF2B5EF4-FFF2-40B4-BE49-F238E27FC236}">
                      <a16:creationId xmlns:a16="http://schemas.microsoft.com/office/drawing/2014/main" id="{CB4EBABA-3574-D419-3279-AAFAE72369B9}"/>
                    </a:ext>
                  </a:extLst>
                </p:cNvPr>
                <p:cNvGrpSpPr/>
                <p:nvPr/>
              </p:nvGrpSpPr>
              <p:grpSpPr>
                <a:xfrm rot="10955624">
                  <a:off x="10805164" y="2192314"/>
                  <a:ext cx="25464" cy="86331"/>
                  <a:chOff x="2018143" y="2815794"/>
                  <a:chExt cx="21432" cy="72662"/>
                </a:xfrm>
                <a:solidFill>
                  <a:schemeClr val="bg2">
                    <a:lumMod val="50000"/>
                    <a:alpha val="64000"/>
                  </a:schemeClr>
                </a:solidFill>
                <a:effectLst/>
              </p:grpSpPr>
              <p:cxnSp>
                <p:nvCxnSpPr>
                  <p:cNvPr id="136" name="Straight Connector 135">
                    <a:extLst>
                      <a:ext uri="{FF2B5EF4-FFF2-40B4-BE49-F238E27FC236}">
                        <a16:creationId xmlns:a16="http://schemas.microsoft.com/office/drawing/2014/main" id="{B3955663-77BA-7F35-FC06-8F1A8700733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2EE7294-CA43-D559-E6EB-8B31B75C6B3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5" name="Oval 134">
                  <a:extLst>
                    <a:ext uri="{FF2B5EF4-FFF2-40B4-BE49-F238E27FC236}">
                      <a16:creationId xmlns:a16="http://schemas.microsoft.com/office/drawing/2014/main" id="{F7E3A1E7-5966-50D4-47BB-76D330BE7BB2}"/>
                    </a:ext>
                  </a:extLst>
                </p:cNvPr>
                <p:cNvSpPr/>
                <p:nvPr/>
              </p:nvSpPr>
              <p:spPr bwMode="auto">
                <a:xfrm rot="10955624">
                  <a:off x="10778120" y="226850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0" name="Group 59">
                <a:extLst>
                  <a:ext uri="{FF2B5EF4-FFF2-40B4-BE49-F238E27FC236}">
                    <a16:creationId xmlns:a16="http://schemas.microsoft.com/office/drawing/2014/main" id="{73D136E1-CDAE-938C-E79E-49ADF9E55505}"/>
                  </a:ext>
                </a:extLst>
              </p:cNvPr>
              <p:cNvGrpSpPr/>
              <p:nvPr/>
            </p:nvGrpSpPr>
            <p:grpSpPr>
              <a:xfrm>
                <a:off x="10997101" y="2544419"/>
                <a:ext cx="78273" cy="296831"/>
                <a:chOff x="10856315" y="2043119"/>
                <a:chExt cx="78273" cy="296831"/>
              </a:xfrm>
            </p:grpSpPr>
            <p:grpSp>
              <p:nvGrpSpPr>
                <p:cNvPr id="124" name="Group 123">
                  <a:extLst>
                    <a:ext uri="{FF2B5EF4-FFF2-40B4-BE49-F238E27FC236}">
                      <a16:creationId xmlns:a16="http://schemas.microsoft.com/office/drawing/2014/main" id="{D77B4FE8-914C-53A0-F469-4EAD07AE67B5}"/>
                    </a:ext>
                  </a:extLst>
                </p:cNvPr>
                <p:cNvGrpSpPr/>
                <p:nvPr/>
              </p:nvGrpSpPr>
              <p:grpSpPr>
                <a:xfrm rot="155624">
                  <a:off x="10882080" y="2100882"/>
                  <a:ext cx="25464" cy="86331"/>
                  <a:chOff x="2018143" y="2815794"/>
                  <a:chExt cx="21432" cy="72662"/>
                </a:xfrm>
                <a:solidFill>
                  <a:schemeClr val="bg2">
                    <a:lumMod val="50000"/>
                    <a:alpha val="64000"/>
                  </a:schemeClr>
                </a:solidFill>
                <a:effectLst/>
              </p:grpSpPr>
              <p:cxnSp>
                <p:nvCxnSpPr>
                  <p:cNvPr id="130" name="Straight Connector 129">
                    <a:extLst>
                      <a:ext uri="{FF2B5EF4-FFF2-40B4-BE49-F238E27FC236}">
                        <a16:creationId xmlns:a16="http://schemas.microsoft.com/office/drawing/2014/main" id="{6FF41C25-D25C-37ED-D111-819B88833F6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6736594-96CF-7858-6FA2-64D0FA90CA1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5" name="Oval 124">
                  <a:extLst>
                    <a:ext uri="{FF2B5EF4-FFF2-40B4-BE49-F238E27FC236}">
                      <a16:creationId xmlns:a16="http://schemas.microsoft.com/office/drawing/2014/main" id="{88C630DD-8A99-D98A-61F1-1AC69043C63A}"/>
                    </a:ext>
                  </a:extLst>
                </p:cNvPr>
                <p:cNvSpPr/>
                <p:nvPr/>
              </p:nvSpPr>
              <p:spPr bwMode="auto">
                <a:xfrm rot="155624">
                  <a:off x="10866687" y="20431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26" name="Group 125">
                  <a:extLst>
                    <a:ext uri="{FF2B5EF4-FFF2-40B4-BE49-F238E27FC236}">
                      <a16:creationId xmlns:a16="http://schemas.microsoft.com/office/drawing/2014/main" id="{C2E44E2D-A298-9D5E-2508-A13641B86C35}"/>
                    </a:ext>
                  </a:extLst>
                </p:cNvPr>
                <p:cNvGrpSpPr/>
                <p:nvPr/>
              </p:nvGrpSpPr>
              <p:grpSpPr>
                <a:xfrm rot="10955624">
                  <a:off x="10883359" y="2195856"/>
                  <a:ext cx="25464" cy="86331"/>
                  <a:chOff x="2018143" y="2815794"/>
                  <a:chExt cx="21432" cy="72662"/>
                </a:xfrm>
                <a:solidFill>
                  <a:schemeClr val="bg2">
                    <a:lumMod val="50000"/>
                    <a:alpha val="64000"/>
                  </a:schemeClr>
                </a:solidFill>
                <a:effectLst/>
              </p:grpSpPr>
              <p:cxnSp>
                <p:nvCxnSpPr>
                  <p:cNvPr id="128" name="Straight Connector 127">
                    <a:extLst>
                      <a:ext uri="{FF2B5EF4-FFF2-40B4-BE49-F238E27FC236}">
                        <a16:creationId xmlns:a16="http://schemas.microsoft.com/office/drawing/2014/main" id="{19A5E67B-B986-2189-D5FA-1CD793EE1D4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D15A093-EB8E-F580-E43D-0FEBF5F4B7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7" name="Oval 126">
                  <a:extLst>
                    <a:ext uri="{FF2B5EF4-FFF2-40B4-BE49-F238E27FC236}">
                      <a16:creationId xmlns:a16="http://schemas.microsoft.com/office/drawing/2014/main" id="{0CD44868-5203-092E-2390-357CE1BF6100}"/>
                    </a:ext>
                  </a:extLst>
                </p:cNvPr>
                <p:cNvSpPr/>
                <p:nvPr/>
              </p:nvSpPr>
              <p:spPr bwMode="auto">
                <a:xfrm rot="10955624">
                  <a:off x="10856315" y="22720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1" name="Group 60">
                <a:extLst>
                  <a:ext uri="{FF2B5EF4-FFF2-40B4-BE49-F238E27FC236}">
                    <a16:creationId xmlns:a16="http://schemas.microsoft.com/office/drawing/2014/main" id="{7C830DBF-EFFA-CDF7-15FF-A1056A742342}"/>
                  </a:ext>
                </a:extLst>
              </p:cNvPr>
              <p:cNvGrpSpPr/>
              <p:nvPr/>
            </p:nvGrpSpPr>
            <p:grpSpPr>
              <a:xfrm>
                <a:off x="11075424" y="2545136"/>
                <a:ext cx="78273" cy="296830"/>
                <a:chOff x="10934638" y="2043836"/>
                <a:chExt cx="78273" cy="296830"/>
              </a:xfrm>
            </p:grpSpPr>
            <p:grpSp>
              <p:nvGrpSpPr>
                <p:cNvPr id="116" name="Group 115">
                  <a:extLst>
                    <a:ext uri="{FF2B5EF4-FFF2-40B4-BE49-F238E27FC236}">
                      <a16:creationId xmlns:a16="http://schemas.microsoft.com/office/drawing/2014/main" id="{0F9B627E-A066-A01D-8AA9-4BA438A68970}"/>
                    </a:ext>
                  </a:extLst>
                </p:cNvPr>
                <p:cNvGrpSpPr/>
                <p:nvPr/>
              </p:nvGrpSpPr>
              <p:grpSpPr>
                <a:xfrm rot="155624">
                  <a:off x="10960403" y="2101598"/>
                  <a:ext cx="25464" cy="86331"/>
                  <a:chOff x="2018143" y="2815794"/>
                  <a:chExt cx="21432" cy="72662"/>
                </a:xfrm>
                <a:solidFill>
                  <a:schemeClr val="bg2">
                    <a:lumMod val="50000"/>
                    <a:alpha val="64000"/>
                  </a:schemeClr>
                </a:solidFill>
                <a:effectLst/>
              </p:grpSpPr>
              <p:cxnSp>
                <p:nvCxnSpPr>
                  <p:cNvPr id="122" name="Straight Connector 121">
                    <a:extLst>
                      <a:ext uri="{FF2B5EF4-FFF2-40B4-BE49-F238E27FC236}">
                        <a16:creationId xmlns:a16="http://schemas.microsoft.com/office/drawing/2014/main" id="{25BFF0EF-326F-F126-EE37-5A45AC424A9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CB91F08-E977-B6EB-9204-43F59B1BD91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7" name="Oval 116">
                  <a:extLst>
                    <a:ext uri="{FF2B5EF4-FFF2-40B4-BE49-F238E27FC236}">
                      <a16:creationId xmlns:a16="http://schemas.microsoft.com/office/drawing/2014/main" id="{A2AB79BF-1F80-A8E3-F236-E27B21E2288E}"/>
                    </a:ext>
                  </a:extLst>
                </p:cNvPr>
                <p:cNvSpPr/>
                <p:nvPr/>
              </p:nvSpPr>
              <p:spPr bwMode="auto">
                <a:xfrm rot="155624">
                  <a:off x="10945010" y="20438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18" name="Group 117">
                  <a:extLst>
                    <a:ext uri="{FF2B5EF4-FFF2-40B4-BE49-F238E27FC236}">
                      <a16:creationId xmlns:a16="http://schemas.microsoft.com/office/drawing/2014/main" id="{AB7ECDF7-DF28-14F2-E0E3-7C7A5F0A55F0}"/>
                    </a:ext>
                  </a:extLst>
                </p:cNvPr>
                <p:cNvGrpSpPr/>
                <p:nvPr/>
              </p:nvGrpSpPr>
              <p:grpSpPr>
                <a:xfrm rot="10955624">
                  <a:off x="10961682" y="2196573"/>
                  <a:ext cx="25464" cy="86331"/>
                  <a:chOff x="2018143" y="2815794"/>
                  <a:chExt cx="21432" cy="72662"/>
                </a:xfrm>
                <a:solidFill>
                  <a:schemeClr val="bg2">
                    <a:lumMod val="50000"/>
                    <a:alpha val="64000"/>
                  </a:schemeClr>
                </a:solidFill>
                <a:effectLst/>
              </p:grpSpPr>
              <p:cxnSp>
                <p:nvCxnSpPr>
                  <p:cNvPr id="120" name="Straight Connector 119">
                    <a:extLst>
                      <a:ext uri="{FF2B5EF4-FFF2-40B4-BE49-F238E27FC236}">
                        <a16:creationId xmlns:a16="http://schemas.microsoft.com/office/drawing/2014/main" id="{A8277EEA-FC0B-033F-AE50-B0B4FFC0857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484AA7D-F1E4-05D7-316F-AEB2B737858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9" name="Oval 118">
                  <a:extLst>
                    <a:ext uri="{FF2B5EF4-FFF2-40B4-BE49-F238E27FC236}">
                      <a16:creationId xmlns:a16="http://schemas.microsoft.com/office/drawing/2014/main" id="{0F8FEDD2-6242-8FA8-7BC8-85EE63523A2F}"/>
                    </a:ext>
                  </a:extLst>
                </p:cNvPr>
                <p:cNvSpPr/>
                <p:nvPr/>
              </p:nvSpPr>
              <p:spPr bwMode="auto">
                <a:xfrm rot="10955624">
                  <a:off x="10934638" y="22727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2" name="Group 61">
                <a:extLst>
                  <a:ext uri="{FF2B5EF4-FFF2-40B4-BE49-F238E27FC236}">
                    <a16:creationId xmlns:a16="http://schemas.microsoft.com/office/drawing/2014/main" id="{8011E548-1CAA-DA19-0011-5881474116B9}"/>
                  </a:ext>
                </a:extLst>
              </p:cNvPr>
              <p:cNvGrpSpPr/>
              <p:nvPr/>
            </p:nvGrpSpPr>
            <p:grpSpPr>
              <a:xfrm>
                <a:off x="11153617" y="2556700"/>
                <a:ext cx="78273" cy="296830"/>
                <a:chOff x="11012831" y="2047378"/>
                <a:chExt cx="78273" cy="296830"/>
              </a:xfrm>
            </p:grpSpPr>
            <p:grpSp>
              <p:nvGrpSpPr>
                <p:cNvPr id="108" name="Group 107">
                  <a:extLst>
                    <a:ext uri="{FF2B5EF4-FFF2-40B4-BE49-F238E27FC236}">
                      <a16:creationId xmlns:a16="http://schemas.microsoft.com/office/drawing/2014/main" id="{E586FBD6-6CA6-71E2-C13F-7E7CB193499B}"/>
                    </a:ext>
                  </a:extLst>
                </p:cNvPr>
                <p:cNvGrpSpPr/>
                <p:nvPr/>
              </p:nvGrpSpPr>
              <p:grpSpPr>
                <a:xfrm rot="155624">
                  <a:off x="11038597" y="2105140"/>
                  <a:ext cx="25464" cy="86331"/>
                  <a:chOff x="2018143" y="2815794"/>
                  <a:chExt cx="21432" cy="72662"/>
                </a:xfrm>
                <a:solidFill>
                  <a:schemeClr val="bg2">
                    <a:lumMod val="50000"/>
                    <a:alpha val="64000"/>
                  </a:schemeClr>
                </a:solidFill>
                <a:effectLst/>
              </p:grpSpPr>
              <p:cxnSp>
                <p:nvCxnSpPr>
                  <p:cNvPr id="114" name="Straight Connector 113">
                    <a:extLst>
                      <a:ext uri="{FF2B5EF4-FFF2-40B4-BE49-F238E27FC236}">
                        <a16:creationId xmlns:a16="http://schemas.microsoft.com/office/drawing/2014/main" id="{C569D2A4-7791-5073-9F36-4CE1E550F2E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5419F91-9D96-B491-A617-90341C67A75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9" name="Oval 108">
                  <a:extLst>
                    <a:ext uri="{FF2B5EF4-FFF2-40B4-BE49-F238E27FC236}">
                      <a16:creationId xmlns:a16="http://schemas.microsoft.com/office/drawing/2014/main" id="{3093A75C-B9E9-FFD9-2D88-07D9ACFE2403}"/>
                    </a:ext>
                  </a:extLst>
                </p:cNvPr>
                <p:cNvSpPr/>
                <p:nvPr/>
              </p:nvSpPr>
              <p:spPr bwMode="auto">
                <a:xfrm rot="155624">
                  <a:off x="11023203" y="20473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10" name="Group 109">
                  <a:extLst>
                    <a:ext uri="{FF2B5EF4-FFF2-40B4-BE49-F238E27FC236}">
                      <a16:creationId xmlns:a16="http://schemas.microsoft.com/office/drawing/2014/main" id="{E1C81061-24C7-2DD6-F4F2-B76ACD19553E}"/>
                    </a:ext>
                  </a:extLst>
                </p:cNvPr>
                <p:cNvGrpSpPr/>
                <p:nvPr/>
              </p:nvGrpSpPr>
              <p:grpSpPr>
                <a:xfrm rot="10955624">
                  <a:off x="11039875" y="2200114"/>
                  <a:ext cx="25464" cy="86331"/>
                  <a:chOff x="2018143" y="2815794"/>
                  <a:chExt cx="21432" cy="72662"/>
                </a:xfrm>
                <a:solidFill>
                  <a:schemeClr val="bg2">
                    <a:lumMod val="50000"/>
                    <a:alpha val="64000"/>
                  </a:schemeClr>
                </a:solidFill>
                <a:effectLst/>
              </p:grpSpPr>
              <p:cxnSp>
                <p:nvCxnSpPr>
                  <p:cNvPr id="112" name="Straight Connector 111">
                    <a:extLst>
                      <a:ext uri="{FF2B5EF4-FFF2-40B4-BE49-F238E27FC236}">
                        <a16:creationId xmlns:a16="http://schemas.microsoft.com/office/drawing/2014/main" id="{B76E1697-93BA-2BE5-5518-647050B70E3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0748360-BB78-BAAB-FDCB-0B84017807F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1" name="Oval 110">
                  <a:extLst>
                    <a:ext uri="{FF2B5EF4-FFF2-40B4-BE49-F238E27FC236}">
                      <a16:creationId xmlns:a16="http://schemas.microsoft.com/office/drawing/2014/main" id="{BC431F28-BC3D-FD8D-C855-EBB955FBC264}"/>
                    </a:ext>
                  </a:extLst>
                </p:cNvPr>
                <p:cNvSpPr/>
                <p:nvPr/>
              </p:nvSpPr>
              <p:spPr bwMode="auto">
                <a:xfrm rot="10955624">
                  <a:off x="11012831" y="227630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3" name="Group 62">
                <a:extLst>
                  <a:ext uri="{FF2B5EF4-FFF2-40B4-BE49-F238E27FC236}">
                    <a16:creationId xmlns:a16="http://schemas.microsoft.com/office/drawing/2014/main" id="{DB5E2ABE-1D41-CC64-F9EF-42036DE7CD9B}"/>
                  </a:ext>
                </a:extLst>
              </p:cNvPr>
              <p:cNvGrpSpPr/>
              <p:nvPr/>
            </p:nvGrpSpPr>
            <p:grpSpPr>
              <a:xfrm>
                <a:off x="11231812" y="2568263"/>
                <a:ext cx="78273" cy="296831"/>
                <a:chOff x="11091026" y="2050919"/>
                <a:chExt cx="78273" cy="296831"/>
              </a:xfrm>
            </p:grpSpPr>
            <p:grpSp>
              <p:nvGrpSpPr>
                <p:cNvPr id="100" name="Group 99">
                  <a:extLst>
                    <a:ext uri="{FF2B5EF4-FFF2-40B4-BE49-F238E27FC236}">
                      <a16:creationId xmlns:a16="http://schemas.microsoft.com/office/drawing/2014/main" id="{A5C8BE1A-B2C3-2F35-007C-F7E98C1DE4C2}"/>
                    </a:ext>
                  </a:extLst>
                </p:cNvPr>
                <p:cNvGrpSpPr/>
                <p:nvPr/>
              </p:nvGrpSpPr>
              <p:grpSpPr>
                <a:xfrm rot="155624">
                  <a:off x="11116791" y="2108682"/>
                  <a:ext cx="25464" cy="86331"/>
                  <a:chOff x="2018143" y="2815794"/>
                  <a:chExt cx="21432" cy="72662"/>
                </a:xfrm>
                <a:solidFill>
                  <a:schemeClr val="bg2">
                    <a:lumMod val="50000"/>
                    <a:alpha val="64000"/>
                  </a:schemeClr>
                </a:solidFill>
                <a:effectLst/>
              </p:grpSpPr>
              <p:cxnSp>
                <p:nvCxnSpPr>
                  <p:cNvPr id="106" name="Straight Connector 105">
                    <a:extLst>
                      <a:ext uri="{FF2B5EF4-FFF2-40B4-BE49-F238E27FC236}">
                        <a16:creationId xmlns:a16="http://schemas.microsoft.com/office/drawing/2014/main" id="{EB584EAC-30AD-13C1-42DC-B79C978193D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E3A7E8C-EBFC-0232-D4A6-1BD8119CDC0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 name="Oval 100">
                  <a:extLst>
                    <a:ext uri="{FF2B5EF4-FFF2-40B4-BE49-F238E27FC236}">
                      <a16:creationId xmlns:a16="http://schemas.microsoft.com/office/drawing/2014/main" id="{5117263D-BBBE-CE11-1BE8-C325DEDAA0B1}"/>
                    </a:ext>
                  </a:extLst>
                </p:cNvPr>
                <p:cNvSpPr/>
                <p:nvPr/>
              </p:nvSpPr>
              <p:spPr bwMode="auto">
                <a:xfrm rot="155624">
                  <a:off x="11101398" y="20509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02" name="Group 101">
                  <a:extLst>
                    <a:ext uri="{FF2B5EF4-FFF2-40B4-BE49-F238E27FC236}">
                      <a16:creationId xmlns:a16="http://schemas.microsoft.com/office/drawing/2014/main" id="{D3BB1589-DE56-565B-BDC2-20E76DF1C1C5}"/>
                    </a:ext>
                  </a:extLst>
                </p:cNvPr>
                <p:cNvGrpSpPr/>
                <p:nvPr/>
              </p:nvGrpSpPr>
              <p:grpSpPr>
                <a:xfrm rot="10955624">
                  <a:off x="11118070" y="2203656"/>
                  <a:ext cx="25464" cy="86331"/>
                  <a:chOff x="2018143" y="2815794"/>
                  <a:chExt cx="21432" cy="72662"/>
                </a:xfrm>
                <a:solidFill>
                  <a:schemeClr val="bg2">
                    <a:lumMod val="50000"/>
                    <a:alpha val="64000"/>
                  </a:schemeClr>
                </a:solidFill>
                <a:effectLst/>
              </p:grpSpPr>
              <p:cxnSp>
                <p:nvCxnSpPr>
                  <p:cNvPr id="104" name="Straight Connector 103">
                    <a:extLst>
                      <a:ext uri="{FF2B5EF4-FFF2-40B4-BE49-F238E27FC236}">
                        <a16:creationId xmlns:a16="http://schemas.microsoft.com/office/drawing/2014/main" id="{61C0991B-A602-B2D2-2040-8BE5C4F57D1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E950D6C-3DC9-3A3F-B824-D77756A7BF4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3" name="Oval 102">
                  <a:extLst>
                    <a:ext uri="{FF2B5EF4-FFF2-40B4-BE49-F238E27FC236}">
                      <a16:creationId xmlns:a16="http://schemas.microsoft.com/office/drawing/2014/main" id="{E300AD9D-BB6F-3F57-CE0F-0997584A709C}"/>
                    </a:ext>
                  </a:extLst>
                </p:cNvPr>
                <p:cNvSpPr/>
                <p:nvPr/>
              </p:nvSpPr>
              <p:spPr bwMode="auto">
                <a:xfrm rot="10955624">
                  <a:off x="11091026" y="22798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4" name="Group 63">
                <a:extLst>
                  <a:ext uri="{FF2B5EF4-FFF2-40B4-BE49-F238E27FC236}">
                    <a16:creationId xmlns:a16="http://schemas.microsoft.com/office/drawing/2014/main" id="{56B0FBD8-B951-7157-197B-DE4CB1E314EE}"/>
                  </a:ext>
                </a:extLst>
              </p:cNvPr>
              <p:cNvGrpSpPr/>
              <p:nvPr/>
            </p:nvGrpSpPr>
            <p:grpSpPr>
              <a:xfrm>
                <a:off x="11310006" y="2583839"/>
                <a:ext cx="78273" cy="296831"/>
                <a:chOff x="11169220" y="2054462"/>
                <a:chExt cx="78273" cy="296831"/>
              </a:xfrm>
            </p:grpSpPr>
            <p:grpSp>
              <p:nvGrpSpPr>
                <p:cNvPr id="92" name="Group 91">
                  <a:extLst>
                    <a:ext uri="{FF2B5EF4-FFF2-40B4-BE49-F238E27FC236}">
                      <a16:creationId xmlns:a16="http://schemas.microsoft.com/office/drawing/2014/main" id="{96C00AD1-DE86-4CDD-B552-A85487B80315}"/>
                    </a:ext>
                  </a:extLst>
                </p:cNvPr>
                <p:cNvGrpSpPr/>
                <p:nvPr/>
              </p:nvGrpSpPr>
              <p:grpSpPr>
                <a:xfrm rot="155624">
                  <a:off x="11194986" y="2112225"/>
                  <a:ext cx="25464" cy="86331"/>
                  <a:chOff x="2018143" y="2815794"/>
                  <a:chExt cx="21432" cy="72662"/>
                </a:xfrm>
                <a:solidFill>
                  <a:schemeClr val="bg2">
                    <a:lumMod val="50000"/>
                    <a:alpha val="64000"/>
                  </a:schemeClr>
                </a:solidFill>
                <a:effectLst/>
              </p:grpSpPr>
              <p:cxnSp>
                <p:nvCxnSpPr>
                  <p:cNvPr id="98" name="Straight Connector 97">
                    <a:extLst>
                      <a:ext uri="{FF2B5EF4-FFF2-40B4-BE49-F238E27FC236}">
                        <a16:creationId xmlns:a16="http://schemas.microsoft.com/office/drawing/2014/main" id="{BAAF13A5-2A59-719C-3DCF-183241E3272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4F551AC-3CFB-76C9-1A74-3BB4F52764B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 name="Oval 92">
                  <a:extLst>
                    <a:ext uri="{FF2B5EF4-FFF2-40B4-BE49-F238E27FC236}">
                      <a16:creationId xmlns:a16="http://schemas.microsoft.com/office/drawing/2014/main" id="{17B41FE1-4EAE-7691-3818-028C3D346FE1}"/>
                    </a:ext>
                  </a:extLst>
                </p:cNvPr>
                <p:cNvSpPr/>
                <p:nvPr/>
              </p:nvSpPr>
              <p:spPr bwMode="auto">
                <a:xfrm rot="155624">
                  <a:off x="11179592" y="205446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94" name="Group 93">
                  <a:extLst>
                    <a:ext uri="{FF2B5EF4-FFF2-40B4-BE49-F238E27FC236}">
                      <a16:creationId xmlns:a16="http://schemas.microsoft.com/office/drawing/2014/main" id="{F6766F14-BA63-7C27-B24D-1B2506B98627}"/>
                    </a:ext>
                  </a:extLst>
                </p:cNvPr>
                <p:cNvGrpSpPr/>
                <p:nvPr/>
              </p:nvGrpSpPr>
              <p:grpSpPr>
                <a:xfrm rot="10955624">
                  <a:off x="11196264" y="2207199"/>
                  <a:ext cx="25464" cy="86331"/>
                  <a:chOff x="2018143" y="2815794"/>
                  <a:chExt cx="21432" cy="72662"/>
                </a:xfrm>
                <a:solidFill>
                  <a:schemeClr val="bg2">
                    <a:lumMod val="50000"/>
                    <a:alpha val="64000"/>
                  </a:schemeClr>
                </a:solidFill>
                <a:effectLst/>
              </p:grpSpPr>
              <p:cxnSp>
                <p:nvCxnSpPr>
                  <p:cNvPr id="96" name="Straight Connector 95">
                    <a:extLst>
                      <a:ext uri="{FF2B5EF4-FFF2-40B4-BE49-F238E27FC236}">
                        <a16:creationId xmlns:a16="http://schemas.microsoft.com/office/drawing/2014/main" id="{1A3EEC0C-0713-045E-F486-554819498E2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3545D13-BF37-354B-0EED-FAE9DE3421D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 name="Oval 94">
                  <a:extLst>
                    <a:ext uri="{FF2B5EF4-FFF2-40B4-BE49-F238E27FC236}">
                      <a16:creationId xmlns:a16="http://schemas.microsoft.com/office/drawing/2014/main" id="{47F6E8E3-9DF6-F672-D0A9-62CAB4FEB066}"/>
                    </a:ext>
                  </a:extLst>
                </p:cNvPr>
                <p:cNvSpPr/>
                <p:nvPr/>
              </p:nvSpPr>
              <p:spPr bwMode="auto">
                <a:xfrm rot="10955624">
                  <a:off x="11169220" y="22833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5" name="Group 64">
                <a:extLst>
                  <a:ext uri="{FF2B5EF4-FFF2-40B4-BE49-F238E27FC236}">
                    <a16:creationId xmlns:a16="http://schemas.microsoft.com/office/drawing/2014/main" id="{77F8C479-4BC8-F9D6-C4AC-AED1B70778A2}"/>
                  </a:ext>
                </a:extLst>
              </p:cNvPr>
              <p:cNvGrpSpPr/>
              <p:nvPr/>
            </p:nvGrpSpPr>
            <p:grpSpPr>
              <a:xfrm>
                <a:off x="11388329" y="2608622"/>
                <a:ext cx="78273" cy="296830"/>
                <a:chOff x="11247543" y="2055179"/>
                <a:chExt cx="78273" cy="296830"/>
              </a:xfrm>
            </p:grpSpPr>
            <p:grpSp>
              <p:nvGrpSpPr>
                <p:cNvPr id="84" name="Group 83">
                  <a:extLst>
                    <a:ext uri="{FF2B5EF4-FFF2-40B4-BE49-F238E27FC236}">
                      <a16:creationId xmlns:a16="http://schemas.microsoft.com/office/drawing/2014/main" id="{34819670-27BD-4486-9831-A91FCBF94F14}"/>
                    </a:ext>
                  </a:extLst>
                </p:cNvPr>
                <p:cNvGrpSpPr/>
                <p:nvPr/>
              </p:nvGrpSpPr>
              <p:grpSpPr>
                <a:xfrm rot="155624">
                  <a:off x="11273309" y="2112941"/>
                  <a:ext cx="25464" cy="86331"/>
                  <a:chOff x="2018143" y="2815794"/>
                  <a:chExt cx="21432" cy="72662"/>
                </a:xfrm>
                <a:solidFill>
                  <a:schemeClr val="bg2">
                    <a:lumMod val="50000"/>
                    <a:alpha val="64000"/>
                  </a:schemeClr>
                </a:solidFill>
                <a:effectLst/>
              </p:grpSpPr>
              <p:cxnSp>
                <p:nvCxnSpPr>
                  <p:cNvPr id="90" name="Straight Connector 89">
                    <a:extLst>
                      <a:ext uri="{FF2B5EF4-FFF2-40B4-BE49-F238E27FC236}">
                        <a16:creationId xmlns:a16="http://schemas.microsoft.com/office/drawing/2014/main" id="{D4DBDE49-69A7-ACA6-2315-01CF39EED6D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8B54BD3-2147-783C-8134-FF850E7C248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5" name="Oval 84">
                  <a:extLst>
                    <a:ext uri="{FF2B5EF4-FFF2-40B4-BE49-F238E27FC236}">
                      <a16:creationId xmlns:a16="http://schemas.microsoft.com/office/drawing/2014/main" id="{E7F5B66E-EB60-0F7C-35F1-762969996AD8}"/>
                    </a:ext>
                  </a:extLst>
                </p:cNvPr>
                <p:cNvSpPr/>
                <p:nvPr/>
              </p:nvSpPr>
              <p:spPr bwMode="auto">
                <a:xfrm rot="155624">
                  <a:off x="11257915" y="205517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86" name="Group 85">
                  <a:extLst>
                    <a:ext uri="{FF2B5EF4-FFF2-40B4-BE49-F238E27FC236}">
                      <a16:creationId xmlns:a16="http://schemas.microsoft.com/office/drawing/2014/main" id="{23A05928-E8B6-7465-A7E8-C777ACA23926}"/>
                    </a:ext>
                  </a:extLst>
                </p:cNvPr>
                <p:cNvGrpSpPr/>
                <p:nvPr/>
              </p:nvGrpSpPr>
              <p:grpSpPr>
                <a:xfrm rot="10955624">
                  <a:off x="11274587" y="2207916"/>
                  <a:ext cx="25464" cy="86331"/>
                  <a:chOff x="2018143" y="2815794"/>
                  <a:chExt cx="21432" cy="72662"/>
                </a:xfrm>
                <a:solidFill>
                  <a:schemeClr val="bg2">
                    <a:lumMod val="50000"/>
                    <a:alpha val="64000"/>
                  </a:schemeClr>
                </a:solidFill>
                <a:effectLst/>
              </p:grpSpPr>
              <p:cxnSp>
                <p:nvCxnSpPr>
                  <p:cNvPr id="88" name="Straight Connector 87">
                    <a:extLst>
                      <a:ext uri="{FF2B5EF4-FFF2-40B4-BE49-F238E27FC236}">
                        <a16:creationId xmlns:a16="http://schemas.microsoft.com/office/drawing/2014/main" id="{9F691887-D279-5526-8790-259813DC676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C121975-C345-54CA-5DED-BE41EE13F3F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7" name="Oval 86">
                  <a:extLst>
                    <a:ext uri="{FF2B5EF4-FFF2-40B4-BE49-F238E27FC236}">
                      <a16:creationId xmlns:a16="http://schemas.microsoft.com/office/drawing/2014/main" id="{999B48E7-3E4B-89E9-5325-071FC98E2B73}"/>
                    </a:ext>
                  </a:extLst>
                </p:cNvPr>
                <p:cNvSpPr/>
                <p:nvPr/>
              </p:nvSpPr>
              <p:spPr bwMode="auto">
                <a:xfrm rot="10955624">
                  <a:off x="11247543" y="228410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6" name="Group 65">
                <a:extLst>
                  <a:ext uri="{FF2B5EF4-FFF2-40B4-BE49-F238E27FC236}">
                    <a16:creationId xmlns:a16="http://schemas.microsoft.com/office/drawing/2014/main" id="{36B5305A-2BD6-052D-8EB4-6CD72ABBCB62}"/>
                  </a:ext>
                </a:extLst>
              </p:cNvPr>
              <p:cNvGrpSpPr/>
              <p:nvPr/>
            </p:nvGrpSpPr>
            <p:grpSpPr>
              <a:xfrm>
                <a:off x="11466522" y="2628208"/>
                <a:ext cx="78274" cy="296830"/>
                <a:chOff x="11325736" y="2058721"/>
                <a:chExt cx="78274" cy="296830"/>
              </a:xfrm>
            </p:grpSpPr>
            <p:grpSp>
              <p:nvGrpSpPr>
                <p:cNvPr id="76" name="Group 75">
                  <a:extLst>
                    <a:ext uri="{FF2B5EF4-FFF2-40B4-BE49-F238E27FC236}">
                      <a16:creationId xmlns:a16="http://schemas.microsoft.com/office/drawing/2014/main" id="{B59C60EE-7F93-F272-6B14-6BD22C99028E}"/>
                    </a:ext>
                  </a:extLst>
                </p:cNvPr>
                <p:cNvGrpSpPr/>
                <p:nvPr/>
              </p:nvGrpSpPr>
              <p:grpSpPr>
                <a:xfrm rot="155624">
                  <a:off x="11351502" y="2116483"/>
                  <a:ext cx="25464" cy="86331"/>
                  <a:chOff x="2018143" y="2815794"/>
                  <a:chExt cx="21432" cy="72662"/>
                </a:xfrm>
                <a:solidFill>
                  <a:schemeClr val="bg2">
                    <a:lumMod val="50000"/>
                    <a:alpha val="64000"/>
                  </a:schemeClr>
                </a:solidFill>
                <a:effectLst/>
              </p:grpSpPr>
              <p:cxnSp>
                <p:nvCxnSpPr>
                  <p:cNvPr id="82" name="Straight Connector 81">
                    <a:extLst>
                      <a:ext uri="{FF2B5EF4-FFF2-40B4-BE49-F238E27FC236}">
                        <a16:creationId xmlns:a16="http://schemas.microsoft.com/office/drawing/2014/main" id="{3B0DF12C-2C1E-111D-1EC2-0F25EE3AB24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D944089-6F02-487B-BA36-BA3B23952D1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7" name="Oval 76">
                  <a:extLst>
                    <a:ext uri="{FF2B5EF4-FFF2-40B4-BE49-F238E27FC236}">
                      <a16:creationId xmlns:a16="http://schemas.microsoft.com/office/drawing/2014/main" id="{9397F080-EC16-4063-0272-0944F58FA4FB}"/>
                    </a:ext>
                  </a:extLst>
                </p:cNvPr>
                <p:cNvSpPr/>
                <p:nvPr/>
              </p:nvSpPr>
              <p:spPr bwMode="auto">
                <a:xfrm rot="155624">
                  <a:off x="11336109" y="205872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8" name="Group 77">
                  <a:extLst>
                    <a:ext uri="{FF2B5EF4-FFF2-40B4-BE49-F238E27FC236}">
                      <a16:creationId xmlns:a16="http://schemas.microsoft.com/office/drawing/2014/main" id="{EC6371A3-987A-B2F0-969E-E9DF7C559583}"/>
                    </a:ext>
                  </a:extLst>
                </p:cNvPr>
                <p:cNvGrpSpPr/>
                <p:nvPr/>
              </p:nvGrpSpPr>
              <p:grpSpPr>
                <a:xfrm rot="10955624">
                  <a:off x="11352780" y="2211457"/>
                  <a:ext cx="25464" cy="86331"/>
                  <a:chOff x="2018143" y="2815794"/>
                  <a:chExt cx="21432" cy="72662"/>
                </a:xfrm>
                <a:solidFill>
                  <a:schemeClr val="bg2">
                    <a:lumMod val="50000"/>
                    <a:alpha val="64000"/>
                  </a:schemeClr>
                </a:solidFill>
                <a:effectLst/>
              </p:grpSpPr>
              <p:cxnSp>
                <p:nvCxnSpPr>
                  <p:cNvPr id="80" name="Straight Connector 79">
                    <a:extLst>
                      <a:ext uri="{FF2B5EF4-FFF2-40B4-BE49-F238E27FC236}">
                        <a16:creationId xmlns:a16="http://schemas.microsoft.com/office/drawing/2014/main" id="{66CA1815-8160-041F-EA51-F9A71995D67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16EA256-2516-4B2B-3986-65DDF4F002F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9" name="Oval 78">
                  <a:extLst>
                    <a:ext uri="{FF2B5EF4-FFF2-40B4-BE49-F238E27FC236}">
                      <a16:creationId xmlns:a16="http://schemas.microsoft.com/office/drawing/2014/main" id="{70EC31C0-4D46-EA28-2AA0-DE1289C03A9C}"/>
                    </a:ext>
                  </a:extLst>
                </p:cNvPr>
                <p:cNvSpPr/>
                <p:nvPr/>
              </p:nvSpPr>
              <p:spPr bwMode="auto">
                <a:xfrm rot="10955624">
                  <a:off x="11325736" y="22876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7" name="Group 66">
                <a:extLst>
                  <a:ext uri="{FF2B5EF4-FFF2-40B4-BE49-F238E27FC236}">
                    <a16:creationId xmlns:a16="http://schemas.microsoft.com/office/drawing/2014/main" id="{6CD7F60D-C3B6-A313-D8B5-AD8AD9614142}"/>
                  </a:ext>
                </a:extLst>
              </p:cNvPr>
              <p:cNvGrpSpPr/>
              <p:nvPr/>
            </p:nvGrpSpPr>
            <p:grpSpPr>
              <a:xfrm>
                <a:off x="11544717" y="2651804"/>
                <a:ext cx="78273" cy="296831"/>
                <a:chOff x="11403931" y="2062262"/>
                <a:chExt cx="78273" cy="296831"/>
              </a:xfrm>
            </p:grpSpPr>
            <p:grpSp>
              <p:nvGrpSpPr>
                <p:cNvPr id="68" name="Group 67">
                  <a:extLst>
                    <a:ext uri="{FF2B5EF4-FFF2-40B4-BE49-F238E27FC236}">
                      <a16:creationId xmlns:a16="http://schemas.microsoft.com/office/drawing/2014/main" id="{9CACC4B3-D2C1-B826-DF9F-2EF6A48E0134}"/>
                    </a:ext>
                  </a:extLst>
                </p:cNvPr>
                <p:cNvGrpSpPr/>
                <p:nvPr/>
              </p:nvGrpSpPr>
              <p:grpSpPr>
                <a:xfrm rot="155624">
                  <a:off x="11429696" y="2120025"/>
                  <a:ext cx="25464" cy="86331"/>
                  <a:chOff x="2018143" y="2815794"/>
                  <a:chExt cx="21432" cy="72662"/>
                </a:xfrm>
                <a:solidFill>
                  <a:schemeClr val="bg2">
                    <a:lumMod val="50000"/>
                    <a:alpha val="64000"/>
                  </a:schemeClr>
                </a:solidFill>
                <a:effectLst/>
              </p:grpSpPr>
              <p:cxnSp>
                <p:nvCxnSpPr>
                  <p:cNvPr id="74" name="Straight Connector 73">
                    <a:extLst>
                      <a:ext uri="{FF2B5EF4-FFF2-40B4-BE49-F238E27FC236}">
                        <a16:creationId xmlns:a16="http://schemas.microsoft.com/office/drawing/2014/main" id="{7EC8AF4F-77FF-448F-99E7-5A66BACAB1D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BC0E221-98F2-4F54-C7FC-17F59206181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9" name="Oval 68">
                  <a:extLst>
                    <a:ext uri="{FF2B5EF4-FFF2-40B4-BE49-F238E27FC236}">
                      <a16:creationId xmlns:a16="http://schemas.microsoft.com/office/drawing/2014/main" id="{7A355A21-0217-083B-E6CB-0E5387EC5F03}"/>
                    </a:ext>
                  </a:extLst>
                </p:cNvPr>
                <p:cNvSpPr/>
                <p:nvPr/>
              </p:nvSpPr>
              <p:spPr bwMode="auto">
                <a:xfrm rot="155624">
                  <a:off x="11414303" y="206226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0" name="Group 69">
                  <a:extLst>
                    <a:ext uri="{FF2B5EF4-FFF2-40B4-BE49-F238E27FC236}">
                      <a16:creationId xmlns:a16="http://schemas.microsoft.com/office/drawing/2014/main" id="{30B1EEBE-1A2D-7AC1-7E3B-50E00CDEF74D}"/>
                    </a:ext>
                  </a:extLst>
                </p:cNvPr>
                <p:cNvGrpSpPr/>
                <p:nvPr/>
              </p:nvGrpSpPr>
              <p:grpSpPr>
                <a:xfrm rot="10955624">
                  <a:off x="11430975" y="2214999"/>
                  <a:ext cx="25464" cy="86331"/>
                  <a:chOff x="2018143" y="2815794"/>
                  <a:chExt cx="21432" cy="72662"/>
                </a:xfrm>
                <a:solidFill>
                  <a:schemeClr val="bg2">
                    <a:lumMod val="50000"/>
                    <a:alpha val="64000"/>
                  </a:schemeClr>
                </a:solidFill>
                <a:effectLst/>
              </p:grpSpPr>
              <p:cxnSp>
                <p:nvCxnSpPr>
                  <p:cNvPr id="72" name="Straight Connector 71">
                    <a:extLst>
                      <a:ext uri="{FF2B5EF4-FFF2-40B4-BE49-F238E27FC236}">
                        <a16:creationId xmlns:a16="http://schemas.microsoft.com/office/drawing/2014/main" id="{E09626B4-D1D1-8FE3-866A-5576ADDD8FC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3320F4D-1C6D-2D7A-68AD-0AD93BD78D6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1" name="Oval 70">
                  <a:extLst>
                    <a:ext uri="{FF2B5EF4-FFF2-40B4-BE49-F238E27FC236}">
                      <a16:creationId xmlns:a16="http://schemas.microsoft.com/office/drawing/2014/main" id="{4CDB2EA6-D322-CE45-C641-F2DB4651DE38}"/>
                    </a:ext>
                  </a:extLst>
                </p:cNvPr>
                <p:cNvSpPr/>
                <p:nvPr/>
              </p:nvSpPr>
              <p:spPr bwMode="auto">
                <a:xfrm rot="10955624">
                  <a:off x="11403931" y="22911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grpSp>
          <p:nvGrpSpPr>
            <p:cNvPr id="140" name="Group 139">
              <a:extLst>
                <a:ext uri="{FF2B5EF4-FFF2-40B4-BE49-F238E27FC236}">
                  <a16:creationId xmlns:a16="http://schemas.microsoft.com/office/drawing/2014/main" id="{E29F24C3-B556-2407-3580-B816542545BD}"/>
                </a:ext>
              </a:extLst>
            </p:cNvPr>
            <p:cNvGrpSpPr/>
            <p:nvPr/>
          </p:nvGrpSpPr>
          <p:grpSpPr>
            <a:xfrm>
              <a:off x="1118537" y="7543800"/>
              <a:ext cx="2292082" cy="721176"/>
              <a:chOff x="6871049" y="2454210"/>
              <a:chExt cx="1312584" cy="412989"/>
            </a:xfrm>
          </p:grpSpPr>
          <p:grpSp>
            <p:nvGrpSpPr>
              <p:cNvPr id="141" name="Group 140">
                <a:extLst>
                  <a:ext uri="{FF2B5EF4-FFF2-40B4-BE49-F238E27FC236}">
                    <a16:creationId xmlns:a16="http://schemas.microsoft.com/office/drawing/2014/main" id="{9F7F87A3-C0EC-4878-4C0E-26F8B98A7072}"/>
                  </a:ext>
                </a:extLst>
              </p:cNvPr>
              <p:cNvGrpSpPr/>
              <p:nvPr/>
            </p:nvGrpSpPr>
            <p:grpSpPr>
              <a:xfrm rot="159540">
                <a:off x="8103808" y="2454210"/>
                <a:ext cx="79825" cy="296755"/>
                <a:chOff x="7788233" y="1960839"/>
                <a:chExt cx="79825" cy="296755"/>
              </a:xfrm>
            </p:grpSpPr>
            <p:grpSp>
              <p:nvGrpSpPr>
                <p:cNvPr id="287" name="Group 286">
                  <a:extLst>
                    <a:ext uri="{FF2B5EF4-FFF2-40B4-BE49-F238E27FC236}">
                      <a16:creationId xmlns:a16="http://schemas.microsoft.com/office/drawing/2014/main" id="{8B1AB9DA-24A7-DD30-05F1-410B9FA93272}"/>
                    </a:ext>
                  </a:extLst>
                </p:cNvPr>
                <p:cNvGrpSpPr/>
                <p:nvPr/>
              </p:nvGrpSpPr>
              <p:grpSpPr>
                <a:xfrm rot="21421040" flipH="1">
                  <a:off x="7815732" y="2018560"/>
                  <a:ext cx="25464" cy="86331"/>
                  <a:chOff x="2018143" y="2815794"/>
                  <a:chExt cx="21432" cy="72662"/>
                </a:xfrm>
                <a:solidFill>
                  <a:schemeClr val="bg2">
                    <a:lumMod val="50000"/>
                    <a:alpha val="64000"/>
                  </a:schemeClr>
                </a:solidFill>
                <a:effectLst/>
              </p:grpSpPr>
              <p:cxnSp>
                <p:nvCxnSpPr>
                  <p:cNvPr id="293" name="Straight Connector 292">
                    <a:extLst>
                      <a:ext uri="{FF2B5EF4-FFF2-40B4-BE49-F238E27FC236}">
                        <a16:creationId xmlns:a16="http://schemas.microsoft.com/office/drawing/2014/main" id="{17B9C822-5E68-1546-6B14-1507DC9C829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588F84FF-8683-D08B-94D0-9DB18323C98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88" name="Oval 287">
                  <a:extLst>
                    <a:ext uri="{FF2B5EF4-FFF2-40B4-BE49-F238E27FC236}">
                      <a16:creationId xmlns:a16="http://schemas.microsoft.com/office/drawing/2014/main" id="{62C2E7B0-9A86-E5DA-3F27-AF4333BF1560}"/>
                    </a:ext>
                  </a:extLst>
                </p:cNvPr>
                <p:cNvSpPr/>
                <p:nvPr/>
              </p:nvSpPr>
              <p:spPr bwMode="auto">
                <a:xfrm rot="21421040" flipH="1">
                  <a:off x="7788233" y="196083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89" name="Group 288">
                  <a:extLst>
                    <a:ext uri="{FF2B5EF4-FFF2-40B4-BE49-F238E27FC236}">
                      <a16:creationId xmlns:a16="http://schemas.microsoft.com/office/drawing/2014/main" id="{1B3FA57A-2C61-ACF0-7716-B790BEE73340}"/>
                    </a:ext>
                  </a:extLst>
                </p:cNvPr>
                <p:cNvGrpSpPr/>
                <p:nvPr/>
              </p:nvGrpSpPr>
              <p:grpSpPr>
                <a:xfrm rot="10621040" flipH="1">
                  <a:off x="7815095" y="2113542"/>
                  <a:ext cx="25464" cy="86331"/>
                  <a:chOff x="2018143" y="2815794"/>
                  <a:chExt cx="21432" cy="72662"/>
                </a:xfrm>
                <a:solidFill>
                  <a:schemeClr val="bg2">
                    <a:lumMod val="50000"/>
                    <a:alpha val="64000"/>
                  </a:schemeClr>
                </a:solidFill>
                <a:effectLst/>
              </p:grpSpPr>
              <p:cxnSp>
                <p:nvCxnSpPr>
                  <p:cNvPr id="291" name="Straight Connector 290">
                    <a:extLst>
                      <a:ext uri="{FF2B5EF4-FFF2-40B4-BE49-F238E27FC236}">
                        <a16:creationId xmlns:a16="http://schemas.microsoft.com/office/drawing/2014/main" id="{AE9894D2-4474-478D-D306-F9F85F71AC9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5F1BBA1A-A5D2-E656-8E5D-8FAC7FDF748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90" name="Oval 289">
                  <a:extLst>
                    <a:ext uri="{FF2B5EF4-FFF2-40B4-BE49-F238E27FC236}">
                      <a16:creationId xmlns:a16="http://schemas.microsoft.com/office/drawing/2014/main" id="{E2A61E39-F8FC-B24A-DB38-AC7E4973C28F}"/>
                    </a:ext>
                  </a:extLst>
                </p:cNvPr>
                <p:cNvSpPr/>
                <p:nvPr/>
              </p:nvSpPr>
              <p:spPr bwMode="auto">
                <a:xfrm rot="10621040" flipH="1">
                  <a:off x="7800157" y="218969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42" name="Group 141">
                <a:extLst>
                  <a:ext uri="{FF2B5EF4-FFF2-40B4-BE49-F238E27FC236}">
                    <a16:creationId xmlns:a16="http://schemas.microsoft.com/office/drawing/2014/main" id="{93025FCD-7AD4-19C7-6AC0-BEDDF81D342D}"/>
                  </a:ext>
                </a:extLst>
              </p:cNvPr>
              <p:cNvGrpSpPr/>
              <p:nvPr/>
            </p:nvGrpSpPr>
            <p:grpSpPr>
              <a:xfrm>
                <a:off x="8031552" y="2454210"/>
                <a:ext cx="79825" cy="296754"/>
                <a:chOff x="7710064" y="1964912"/>
                <a:chExt cx="79825" cy="296754"/>
              </a:xfrm>
            </p:grpSpPr>
            <p:grpSp>
              <p:nvGrpSpPr>
                <p:cNvPr id="279" name="Group 278">
                  <a:extLst>
                    <a:ext uri="{FF2B5EF4-FFF2-40B4-BE49-F238E27FC236}">
                      <a16:creationId xmlns:a16="http://schemas.microsoft.com/office/drawing/2014/main" id="{B395C499-D2C6-3CE1-8C0B-35DC6EC1109A}"/>
                    </a:ext>
                  </a:extLst>
                </p:cNvPr>
                <p:cNvGrpSpPr/>
                <p:nvPr/>
              </p:nvGrpSpPr>
              <p:grpSpPr>
                <a:xfrm rot="21421040" flipH="1">
                  <a:off x="7737563" y="2022633"/>
                  <a:ext cx="25464" cy="86331"/>
                  <a:chOff x="2018143" y="2815794"/>
                  <a:chExt cx="21432" cy="72662"/>
                </a:xfrm>
                <a:solidFill>
                  <a:schemeClr val="bg2">
                    <a:lumMod val="50000"/>
                    <a:alpha val="64000"/>
                  </a:schemeClr>
                </a:solidFill>
                <a:effectLst/>
              </p:grpSpPr>
              <p:cxnSp>
                <p:nvCxnSpPr>
                  <p:cNvPr id="285" name="Straight Connector 284">
                    <a:extLst>
                      <a:ext uri="{FF2B5EF4-FFF2-40B4-BE49-F238E27FC236}">
                        <a16:creationId xmlns:a16="http://schemas.microsoft.com/office/drawing/2014/main" id="{97C653D7-124A-9864-224B-110738B1BB5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DEAF4BC4-255E-35D0-B053-0A11E8F81F9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80" name="Oval 279">
                  <a:extLst>
                    <a:ext uri="{FF2B5EF4-FFF2-40B4-BE49-F238E27FC236}">
                      <a16:creationId xmlns:a16="http://schemas.microsoft.com/office/drawing/2014/main" id="{4CD91871-8CF9-0907-011A-29CE8E3DCA5A}"/>
                    </a:ext>
                  </a:extLst>
                </p:cNvPr>
                <p:cNvSpPr/>
                <p:nvPr/>
              </p:nvSpPr>
              <p:spPr bwMode="auto">
                <a:xfrm rot="21421040" flipH="1">
                  <a:off x="7710064" y="196491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81" name="Group 280">
                  <a:extLst>
                    <a:ext uri="{FF2B5EF4-FFF2-40B4-BE49-F238E27FC236}">
                      <a16:creationId xmlns:a16="http://schemas.microsoft.com/office/drawing/2014/main" id="{151D804F-9093-BA2B-E750-4C5E70DB6C8F}"/>
                    </a:ext>
                  </a:extLst>
                </p:cNvPr>
                <p:cNvGrpSpPr/>
                <p:nvPr/>
              </p:nvGrpSpPr>
              <p:grpSpPr>
                <a:xfrm rot="10621040" flipH="1">
                  <a:off x="7736926" y="2117614"/>
                  <a:ext cx="25464" cy="86331"/>
                  <a:chOff x="2018143" y="2815794"/>
                  <a:chExt cx="21432" cy="72662"/>
                </a:xfrm>
                <a:solidFill>
                  <a:schemeClr val="bg2">
                    <a:lumMod val="50000"/>
                    <a:alpha val="64000"/>
                  </a:schemeClr>
                </a:solidFill>
                <a:effectLst/>
              </p:grpSpPr>
              <p:cxnSp>
                <p:nvCxnSpPr>
                  <p:cNvPr id="283" name="Straight Connector 282">
                    <a:extLst>
                      <a:ext uri="{FF2B5EF4-FFF2-40B4-BE49-F238E27FC236}">
                        <a16:creationId xmlns:a16="http://schemas.microsoft.com/office/drawing/2014/main" id="{D41D7B33-7549-3C2F-9A65-4A9467F9D6D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46FC82A6-CABF-26E7-37DE-22E8E5EFA8B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82" name="Oval 281">
                  <a:extLst>
                    <a:ext uri="{FF2B5EF4-FFF2-40B4-BE49-F238E27FC236}">
                      <a16:creationId xmlns:a16="http://schemas.microsoft.com/office/drawing/2014/main" id="{1FC4362E-4761-783D-B3BB-42EECFCFFC09}"/>
                    </a:ext>
                  </a:extLst>
                </p:cNvPr>
                <p:cNvSpPr/>
                <p:nvPr/>
              </p:nvSpPr>
              <p:spPr bwMode="auto">
                <a:xfrm rot="10621040" flipH="1">
                  <a:off x="7721988" y="21937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43" name="Group 142">
                <a:extLst>
                  <a:ext uri="{FF2B5EF4-FFF2-40B4-BE49-F238E27FC236}">
                    <a16:creationId xmlns:a16="http://schemas.microsoft.com/office/drawing/2014/main" id="{777F31B3-CB9A-50EB-4A49-5455E62DD5E5}"/>
                  </a:ext>
                </a:extLst>
              </p:cNvPr>
              <p:cNvGrpSpPr/>
              <p:nvPr/>
            </p:nvGrpSpPr>
            <p:grpSpPr>
              <a:xfrm>
                <a:off x="7956827" y="2457772"/>
                <a:ext cx="79825" cy="296754"/>
                <a:chOff x="7631895" y="1968983"/>
                <a:chExt cx="79825" cy="296754"/>
              </a:xfrm>
            </p:grpSpPr>
            <p:grpSp>
              <p:nvGrpSpPr>
                <p:cNvPr id="271" name="Group 270">
                  <a:extLst>
                    <a:ext uri="{FF2B5EF4-FFF2-40B4-BE49-F238E27FC236}">
                      <a16:creationId xmlns:a16="http://schemas.microsoft.com/office/drawing/2014/main" id="{D27465C8-DD41-4198-AFAB-835F33B68183}"/>
                    </a:ext>
                  </a:extLst>
                </p:cNvPr>
                <p:cNvGrpSpPr/>
                <p:nvPr/>
              </p:nvGrpSpPr>
              <p:grpSpPr>
                <a:xfrm rot="21421040" flipH="1">
                  <a:off x="7659394" y="2026704"/>
                  <a:ext cx="25464" cy="86331"/>
                  <a:chOff x="2018143" y="2815794"/>
                  <a:chExt cx="21432" cy="72662"/>
                </a:xfrm>
                <a:solidFill>
                  <a:schemeClr val="bg2">
                    <a:lumMod val="50000"/>
                    <a:alpha val="64000"/>
                  </a:schemeClr>
                </a:solidFill>
                <a:effectLst/>
              </p:grpSpPr>
              <p:cxnSp>
                <p:nvCxnSpPr>
                  <p:cNvPr id="277" name="Straight Connector 276">
                    <a:extLst>
                      <a:ext uri="{FF2B5EF4-FFF2-40B4-BE49-F238E27FC236}">
                        <a16:creationId xmlns:a16="http://schemas.microsoft.com/office/drawing/2014/main" id="{9A5254F3-2169-CE05-D60E-4E275B15436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4DCC7042-3FD2-763B-BA2A-66A54B7E965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72" name="Oval 271">
                  <a:extLst>
                    <a:ext uri="{FF2B5EF4-FFF2-40B4-BE49-F238E27FC236}">
                      <a16:creationId xmlns:a16="http://schemas.microsoft.com/office/drawing/2014/main" id="{1CF702B9-95B1-E60A-0E39-8272588CBBB0}"/>
                    </a:ext>
                  </a:extLst>
                </p:cNvPr>
                <p:cNvSpPr/>
                <p:nvPr/>
              </p:nvSpPr>
              <p:spPr bwMode="auto">
                <a:xfrm rot="21421040" flipH="1">
                  <a:off x="7631895" y="19689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73" name="Group 272">
                  <a:extLst>
                    <a:ext uri="{FF2B5EF4-FFF2-40B4-BE49-F238E27FC236}">
                      <a16:creationId xmlns:a16="http://schemas.microsoft.com/office/drawing/2014/main" id="{596C9F4E-E20A-0470-9EB8-02F186B831C5}"/>
                    </a:ext>
                  </a:extLst>
                </p:cNvPr>
                <p:cNvGrpSpPr/>
                <p:nvPr/>
              </p:nvGrpSpPr>
              <p:grpSpPr>
                <a:xfrm rot="10621040" flipH="1">
                  <a:off x="7658757" y="2121685"/>
                  <a:ext cx="25464" cy="86331"/>
                  <a:chOff x="2018143" y="2815794"/>
                  <a:chExt cx="21432" cy="72662"/>
                </a:xfrm>
                <a:solidFill>
                  <a:schemeClr val="bg2">
                    <a:lumMod val="50000"/>
                    <a:alpha val="64000"/>
                  </a:schemeClr>
                </a:solidFill>
                <a:effectLst/>
              </p:grpSpPr>
              <p:cxnSp>
                <p:nvCxnSpPr>
                  <p:cNvPr id="275" name="Straight Connector 274">
                    <a:extLst>
                      <a:ext uri="{FF2B5EF4-FFF2-40B4-BE49-F238E27FC236}">
                        <a16:creationId xmlns:a16="http://schemas.microsoft.com/office/drawing/2014/main" id="{E38BE389-316C-1F2F-C453-363E12EB4BD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E72B9237-6F83-1463-E678-EE98159EAEA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74" name="Oval 273">
                  <a:extLst>
                    <a:ext uri="{FF2B5EF4-FFF2-40B4-BE49-F238E27FC236}">
                      <a16:creationId xmlns:a16="http://schemas.microsoft.com/office/drawing/2014/main" id="{24811BB1-56A9-6089-3E7F-E8CAD0C79C39}"/>
                    </a:ext>
                  </a:extLst>
                </p:cNvPr>
                <p:cNvSpPr/>
                <p:nvPr/>
              </p:nvSpPr>
              <p:spPr bwMode="auto">
                <a:xfrm rot="10621040" flipH="1">
                  <a:off x="7643819" y="21978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44" name="Group 143">
                <a:extLst>
                  <a:ext uri="{FF2B5EF4-FFF2-40B4-BE49-F238E27FC236}">
                    <a16:creationId xmlns:a16="http://schemas.microsoft.com/office/drawing/2014/main" id="{1D8D7241-FA9C-C71F-4FFC-9DD98CF0037E}"/>
                  </a:ext>
                </a:extLst>
              </p:cNvPr>
              <p:cNvGrpSpPr/>
              <p:nvPr/>
            </p:nvGrpSpPr>
            <p:grpSpPr>
              <a:xfrm>
                <a:off x="7882111" y="2456529"/>
                <a:ext cx="79825" cy="296755"/>
                <a:chOff x="7553579" y="1970231"/>
                <a:chExt cx="79825" cy="296755"/>
              </a:xfrm>
            </p:grpSpPr>
            <p:grpSp>
              <p:nvGrpSpPr>
                <p:cNvPr id="263" name="Group 262">
                  <a:extLst>
                    <a:ext uri="{FF2B5EF4-FFF2-40B4-BE49-F238E27FC236}">
                      <a16:creationId xmlns:a16="http://schemas.microsoft.com/office/drawing/2014/main" id="{2E6BE7E1-E89D-3868-3582-E66975BB0085}"/>
                    </a:ext>
                  </a:extLst>
                </p:cNvPr>
                <p:cNvGrpSpPr/>
                <p:nvPr/>
              </p:nvGrpSpPr>
              <p:grpSpPr>
                <a:xfrm rot="21421040" flipH="1">
                  <a:off x="7581078" y="2027952"/>
                  <a:ext cx="25464" cy="86331"/>
                  <a:chOff x="2018143" y="2815794"/>
                  <a:chExt cx="21432" cy="72662"/>
                </a:xfrm>
                <a:solidFill>
                  <a:schemeClr val="bg2">
                    <a:lumMod val="50000"/>
                    <a:alpha val="64000"/>
                  </a:schemeClr>
                </a:solidFill>
                <a:effectLst/>
              </p:grpSpPr>
              <p:cxnSp>
                <p:nvCxnSpPr>
                  <p:cNvPr id="269" name="Straight Connector 268">
                    <a:extLst>
                      <a:ext uri="{FF2B5EF4-FFF2-40B4-BE49-F238E27FC236}">
                        <a16:creationId xmlns:a16="http://schemas.microsoft.com/office/drawing/2014/main" id="{0FFB4EDA-F8AD-0AB3-7614-43ADF011001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A7F9D837-0F9E-D3B8-9ED1-606D60B96B8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64" name="Oval 263">
                  <a:extLst>
                    <a:ext uri="{FF2B5EF4-FFF2-40B4-BE49-F238E27FC236}">
                      <a16:creationId xmlns:a16="http://schemas.microsoft.com/office/drawing/2014/main" id="{002E4AB6-643A-65EA-A1F5-A06861EA43B5}"/>
                    </a:ext>
                  </a:extLst>
                </p:cNvPr>
                <p:cNvSpPr/>
                <p:nvPr/>
              </p:nvSpPr>
              <p:spPr bwMode="auto">
                <a:xfrm rot="21421040" flipH="1">
                  <a:off x="7553579" y="19702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65" name="Group 264">
                  <a:extLst>
                    <a:ext uri="{FF2B5EF4-FFF2-40B4-BE49-F238E27FC236}">
                      <a16:creationId xmlns:a16="http://schemas.microsoft.com/office/drawing/2014/main" id="{F5CD68CD-0E90-6AF5-8B11-15FB32B00AB1}"/>
                    </a:ext>
                  </a:extLst>
                </p:cNvPr>
                <p:cNvGrpSpPr/>
                <p:nvPr/>
              </p:nvGrpSpPr>
              <p:grpSpPr>
                <a:xfrm rot="10621040" flipH="1">
                  <a:off x="7580441" y="2122934"/>
                  <a:ext cx="25464" cy="86331"/>
                  <a:chOff x="2018143" y="2815794"/>
                  <a:chExt cx="21432" cy="72662"/>
                </a:xfrm>
                <a:solidFill>
                  <a:schemeClr val="bg2">
                    <a:lumMod val="50000"/>
                    <a:alpha val="64000"/>
                  </a:schemeClr>
                </a:solidFill>
                <a:effectLst/>
              </p:grpSpPr>
              <p:cxnSp>
                <p:nvCxnSpPr>
                  <p:cNvPr id="267" name="Straight Connector 266">
                    <a:extLst>
                      <a:ext uri="{FF2B5EF4-FFF2-40B4-BE49-F238E27FC236}">
                        <a16:creationId xmlns:a16="http://schemas.microsoft.com/office/drawing/2014/main" id="{7C7FD107-B33D-D1D5-FA80-004E25D5166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3379839-E1C6-F3E4-26E7-19AE2091014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66" name="Oval 265">
                  <a:extLst>
                    <a:ext uri="{FF2B5EF4-FFF2-40B4-BE49-F238E27FC236}">
                      <a16:creationId xmlns:a16="http://schemas.microsoft.com/office/drawing/2014/main" id="{E562C860-420C-81A6-B561-2BCC2AD76D42}"/>
                    </a:ext>
                  </a:extLst>
                </p:cNvPr>
                <p:cNvSpPr/>
                <p:nvPr/>
              </p:nvSpPr>
              <p:spPr bwMode="auto">
                <a:xfrm rot="10621040" flipH="1">
                  <a:off x="7565503" y="219908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45" name="Group 144">
                <a:extLst>
                  <a:ext uri="{FF2B5EF4-FFF2-40B4-BE49-F238E27FC236}">
                    <a16:creationId xmlns:a16="http://schemas.microsoft.com/office/drawing/2014/main" id="{5C1ED762-4941-8730-F5AB-1B6139463EEB}"/>
                  </a:ext>
                </a:extLst>
              </p:cNvPr>
              <p:cNvGrpSpPr/>
              <p:nvPr/>
            </p:nvGrpSpPr>
            <p:grpSpPr>
              <a:xfrm>
                <a:off x="7808034" y="2456529"/>
                <a:ext cx="79825" cy="296754"/>
                <a:chOff x="7475412" y="1974304"/>
                <a:chExt cx="79825" cy="296754"/>
              </a:xfrm>
            </p:grpSpPr>
            <p:grpSp>
              <p:nvGrpSpPr>
                <p:cNvPr id="255" name="Group 254">
                  <a:extLst>
                    <a:ext uri="{FF2B5EF4-FFF2-40B4-BE49-F238E27FC236}">
                      <a16:creationId xmlns:a16="http://schemas.microsoft.com/office/drawing/2014/main" id="{8EBABFA4-5176-7EE5-9238-AD836E19A0EB}"/>
                    </a:ext>
                  </a:extLst>
                </p:cNvPr>
                <p:cNvGrpSpPr/>
                <p:nvPr/>
              </p:nvGrpSpPr>
              <p:grpSpPr>
                <a:xfrm rot="21421040" flipH="1">
                  <a:off x="7502911" y="2032025"/>
                  <a:ext cx="25464" cy="86331"/>
                  <a:chOff x="2018143" y="2815794"/>
                  <a:chExt cx="21432" cy="72662"/>
                </a:xfrm>
                <a:solidFill>
                  <a:schemeClr val="bg2">
                    <a:lumMod val="50000"/>
                    <a:alpha val="64000"/>
                  </a:schemeClr>
                </a:solidFill>
                <a:effectLst/>
              </p:grpSpPr>
              <p:cxnSp>
                <p:nvCxnSpPr>
                  <p:cNvPr id="261" name="Straight Connector 260">
                    <a:extLst>
                      <a:ext uri="{FF2B5EF4-FFF2-40B4-BE49-F238E27FC236}">
                        <a16:creationId xmlns:a16="http://schemas.microsoft.com/office/drawing/2014/main" id="{889C0A4E-3094-D338-AC18-EC76C7D2A33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66B9C0E-951C-30BF-6288-7BEA3C6CEFA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56" name="Oval 255">
                  <a:extLst>
                    <a:ext uri="{FF2B5EF4-FFF2-40B4-BE49-F238E27FC236}">
                      <a16:creationId xmlns:a16="http://schemas.microsoft.com/office/drawing/2014/main" id="{2EE1E411-621C-4A7F-6B2A-87DE8E3E2A6B}"/>
                    </a:ext>
                  </a:extLst>
                </p:cNvPr>
                <p:cNvSpPr/>
                <p:nvPr/>
              </p:nvSpPr>
              <p:spPr bwMode="auto">
                <a:xfrm rot="21421040" flipH="1">
                  <a:off x="7475412" y="19743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57" name="Group 256">
                  <a:extLst>
                    <a:ext uri="{FF2B5EF4-FFF2-40B4-BE49-F238E27FC236}">
                      <a16:creationId xmlns:a16="http://schemas.microsoft.com/office/drawing/2014/main" id="{BB2040AC-3C64-0A43-CC6C-08FBAFA9F9F0}"/>
                    </a:ext>
                  </a:extLst>
                </p:cNvPr>
                <p:cNvGrpSpPr/>
                <p:nvPr/>
              </p:nvGrpSpPr>
              <p:grpSpPr>
                <a:xfrm rot="10621040" flipH="1">
                  <a:off x="7502274" y="2127006"/>
                  <a:ext cx="25464" cy="86331"/>
                  <a:chOff x="2018143" y="2815794"/>
                  <a:chExt cx="21432" cy="72662"/>
                </a:xfrm>
                <a:solidFill>
                  <a:schemeClr val="bg2">
                    <a:lumMod val="50000"/>
                    <a:alpha val="64000"/>
                  </a:schemeClr>
                </a:solidFill>
                <a:effectLst/>
              </p:grpSpPr>
              <p:cxnSp>
                <p:nvCxnSpPr>
                  <p:cNvPr id="259" name="Straight Connector 258">
                    <a:extLst>
                      <a:ext uri="{FF2B5EF4-FFF2-40B4-BE49-F238E27FC236}">
                        <a16:creationId xmlns:a16="http://schemas.microsoft.com/office/drawing/2014/main" id="{B2EDA5C8-B488-93F6-69EE-A46F13D74D6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7B8D2E6B-673E-4410-6D31-788EC2A7E1D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58" name="Oval 257">
                  <a:extLst>
                    <a:ext uri="{FF2B5EF4-FFF2-40B4-BE49-F238E27FC236}">
                      <a16:creationId xmlns:a16="http://schemas.microsoft.com/office/drawing/2014/main" id="{6F1EA99F-53E6-07F5-21BC-A341D65C891D}"/>
                    </a:ext>
                  </a:extLst>
                </p:cNvPr>
                <p:cNvSpPr/>
                <p:nvPr/>
              </p:nvSpPr>
              <p:spPr bwMode="auto">
                <a:xfrm rot="10621040" flipH="1">
                  <a:off x="7487336" y="22031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46" name="Group 145">
                <a:extLst>
                  <a:ext uri="{FF2B5EF4-FFF2-40B4-BE49-F238E27FC236}">
                    <a16:creationId xmlns:a16="http://schemas.microsoft.com/office/drawing/2014/main" id="{32E70707-A6E3-EBF6-FF84-EEF431B2C3F2}"/>
                  </a:ext>
                </a:extLst>
              </p:cNvPr>
              <p:cNvGrpSpPr/>
              <p:nvPr/>
            </p:nvGrpSpPr>
            <p:grpSpPr>
              <a:xfrm>
                <a:off x="7730130" y="2460540"/>
                <a:ext cx="79825" cy="296754"/>
                <a:chOff x="7397243" y="1978377"/>
                <a:chExt cx="79825" cy="296754"/>
              </a:xfrm>
            </p:grpSpPr>
            <p:grpSp>
              <p:nvGrpSpPr>
                <p:cNvPr id="247" name="Group 246">
                  <a:extLst>
                    <a:ext uri="{FF2B5EF4-FFF2-40B4-BE49-F238E27FC236}">
                      <a16:creationId xmlns:a16="http://schemas.microsoft.com/office/drawing/2014/main" id="{B12A404A-383B-9AC7-6AE2-917F75496854}"/>
                    </a:ext>
                  </a:extLst>
                </p:cNvPr>
                <p:cNvGrpSpPr/>
                <p:nvPr/>
              </p:nvGrpSpPr>
              <p:grpSpPr>
                <a:xfrm rot="21421040" flipH="1">
                  <a:off x="7424742" y="2036098"/>
                  <a:ext cx="25464" cy="86331"/>
                  <a:chOff x="2018143" y="2815794"/>
                  <a:chExt cx="21432" cy="72662"/>
                </a:xfrm>
                <a:solidFill>
                  <a:schemeClr val="bg2">
                    <a:lumMod val="50000"/>
                    <a:alpha val="64000"/>
                  </a:schemeClr>
                </a:solidFill>
                <a:effectLst/>
              </p:grpSpPr>
              <p:cxnSp>
                <p:nvCxnSpPr>
                  <p:cNvPr id="253" name="Straight Connector 252">
                    <a:extLst>
                      <a:ext uri="{FF2B5EF4-FFF2-40B4-BE49-F238E27FC236}">
                        <a16:creationId xmlns:a16="http://schemas.microsoft.com/office/drawing/2014/main" id="{AB7BDF78-6569-F2DA-2BF4-35637200589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1191E669-443C-3120-D218-17C9A679931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48" name="Oval 247">
                  <a:extLst>
                    <a:ext uri="{FF2B5EF4-FFF2-40B4-BE49-F238E27FC236}">
                      <a16:creationId xmlns:a16="http://schemas.microsoft.com/office/drawing/2014/main" id="{D28FCDF2-768C-F1F1-8661-440984C512D9}"/>
                    </a:ext>
                  </a:extLst>
                </p:cNvPr>
                <p:cNvSpPr/>
                <p:nvPr/>
              </p:nvSpPr>
              <p:spPr bwMode="auto">
                <a:xfrm rot="21421040" flipH="1">
                  <a:off x="7397243" y="19783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49" name="Group 248">
                  <a:extLst>
                    <a:ext uri="{FF2B5EF4-FFF2-40B4-BE49-F238E27FC236}">
                      <a16:creationId xmlns:a16="http://schemas.microsoft.com/office/drawing/2014/main" id="{EAF622AF-2D2D-6058-41CD-D4083491A35C}"/>
                    </a:ext>
                  </a:extLst>
                </p:cNvPr>
                <p:cNvGrpSpPr/>
                <p:nvPr/>
              </p:nvGrpSpPr>
              <p:grpSpPr>
                <a:xfrm rot="10621040" flipH="1">
                  <a:off x="7424105" y="2131079"/>
                  <a:ext cx="25464" cy="86331"/>
                  <a:chOff x="2018143" y="2815794"/>
                  <a:chExt cx="21432" cy="72662"/>
                </a:xfrm>
                <a:solidFill>
                  <a:schemeClr val="bg2">
                    <a:lumMod val="50000"/>
                    <a:alpha val="64000"/>
                  </a:schemeClr>
                </a:solidFill>
                <a:effectLst/>
              </p:grpSpPr>
              <p:cxnSp>
                <p:nvCxnSpPr>
                  <p:cNvPr id="251" name="Straight Connector 250">
                    <a:extLst>
                      <a:ext uri="{FF2B5EF4-FFF2-40B4-BE49-F238E27FC236}">
                        <a16:creationId xmlns:a16="http://schemas.microsoft.com/office/drawing/2014/main" id="{6F0DE382-2581-6813-B0A5-5F05BAB133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8C96F932-DC72-ED2F-0E0B-F35338B48BC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50" name="Oval 249">
                  <a:extLst>
                    <a:ext uri="{FF2B5EF4-FFF2-40B4-BE49-F238E27FC236}">
                      <a16:creationId xmlns:a16="http://schemas.microsoft.com/office/drawing/2014/main" id="{ADB4CE32-7EAD-DF8F-0B29-28892A8F9378}"/>
                    </a:ext>
                  </a:extLst>
                </p:cNvPr>
                <p:cNvSpPr/>
                <p:nvPr/>
              </p:nvSpPr>
              <p:spPr bwMode="auto">
                <a:xfrm rot="10621040" flipH="1">
                  <a:off x="7409167" y="22072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47" name="Group 146">
                <a:extLst>
                  <a:ext uri="{FF2B5EF4-FFF2-40B4-BE49-F238E27FC236}">
                    <a16:creationId xmlns:a16="http://schemas.microsoft.com/office/drawing/2014/main" id="{03F5A9FE-E82D-0142-09FD-B66807320539}"/>
                  </a:ext>
                </a:extLst>
              </p:cNvPr>
              <p:cNvGrpSpPr/>
              <p:nvPr/>
            </p:nvGrpSpPr>
            <p:grpSpPr>
              <a:xfrm>
                <a:off x="7653241" y="2460540"/>
                <a:ext cx="79825" cy="296754"/>
                <a:chOff x="7319075" y="1982450"/>
                <a:chExt cx="79825" cy="296754"/>
              </a:xfrm>
            </p:grpSpPr>
            <p:grpSp>
              <p:nvGrpSpPr>
                <p:cNvPr id="239" name="Group 238">
                  <a:extLst>
                    <a:ext uri="{FF2B5EF4-FFF2-40B4-BE49-F238E27FC236}">
                      <a16:creationId xmlns:a16="http://schemas.microsoft.com/office/drawing/2014/main" id="{1EB4D73E-34F8-D8FB-651E-8746BD1DCA93}"/>
                    </a:ext>
                  </a:extLst>
                </p:cNvPr>
                <p:cNvGrpSpPr/>
                <p:nvPr/>
              </p:nvGrpSpPr>
              <p:grpSpPr>
                <a:xfrm rot="21421040" flipH="1">
                  <a:off x="7346574" y="2040171"/>
                  <a:ext cx="25464" cy="86331"/>
                  <a:chOff x="2018143" y="2815794"/>
                  <a:chExt cx="21432" cy="72662"/>
                </a:xfrm>
                <a:solidFill>
                  <a:schemeClr val="bg2">
                    <a:lumMod val="50000"/>
                    <a:alpha val="64000"/>
                  </a:schemeClr>
                </a:solidFill>
                <a:effectLst/>
              </p:grpSpPr>
              <p:cxnSp>
                <p:nvCxnSpPr>
                  <p:cNvPr id="245" name="Straight Connector 244">
                    <a:extLst>
                      <a:ext uri="{FF2B5EF4-FFF2-40B4-BE49-F238E27FC236}">
                        <a16:creationId xmlns:a16="http://schemas.microsoft.com/office/drawing/2014/main" id="{28B171AD-427A-8248-F618-3E87FCE4197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54657755-AFE6-8121-1497-903DB21E88B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40" name="Oval 239">
                  <a:extLst>
                    <a:ext uri="{FF2B5EF4-FFF2-40B4-BE49-F238E27FC236}">
                      <a16:creationId xmlns:a16="http://schemas.microsoft.com/office/drawing/2014/main" id="{426C1BFA-7DDD-FDF8-890C-C8C27CE36422}"/>
                    </a:ext>
                  </a:extLst>
                </p:cNvPr>
                <p:cNvSpPr/>
                <p:nvPr/>
              </p:nvSpPr>
              <p:spPr bwMode="auto">
                <a:xfrm rot="21421040" flipH="1">
                  <a:off x="7319075" y="19824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41" name="Group 240">
                  <a:extLst>
                    <a:ext uri="{FF2B5EF4-FFF2-40B4-BE49-F238E27FC236}">
                      <a16:creationId xmlns:a16="http://schemas.microsoft.com/office/drawing/2014/main" id="{4FEE3ADE-365E-368F-F60A-E4EB20B7A32C}"/>
                    </a:ext>
                  </a:extLst>
                </p:cNvPr>
                <p:cNvGrpSpPr/>
                <p:nvPr/>
              </p:nvGrpSpPr>
              <p:grpSpPr>
                <a:xfrm rot="10621040" flipH="1">
                  <a:off x="7345937" y="2135152"/>
                  <a:ext cx="25464" cy="86331"/>
                  <a:chOff x="2018143" y="2815794"/>
                  <a:chExt cx="21432" cy="72662"/>
                </a:xfrm>
                <a:solidFill>
                  <a:schemeClr val="bg2">
                    <a:lumMod val="50000"/>
                    <a:alpha val="64000"/>
                  </a:schemeClr>
                </a:solidFill>
                <a:effectLst/>
              </p:grpSpPr>
              <p:cxnSp>
                <p:nvCxnSpPr>
                  <p:cNvPr id="243" name="Straight Connector 242">
                    <a:extLst>
                      <a:ext uri="{FF2B5EF4-FFF2-40B4-BE49-F238E27FC236}">
                        <a16:creationId xmlns:a16="http://schemas.microsoft.com/office/drawing/2014/main" id="{FA1C41DC-65FB-70B2-36D7-5CE24C4B284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63C0FDD6-BCB1-71C8-0DAB-B7F7339DB65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42" name="Oval 241">
                  <a:extLst>
                    <a:ext uri="{FF2B5EF4-FFF2-40B4-BE49-F238E27FC236}">
                      <a16:creationId xmlns:a16="http://schemas.microsoft.com/office/drawing/2014/main" id="{B2480A46-B03A-8B75-058F-1E7A8C7448A4}"/>
                    </a:ext>
                  </a:extLst>
                </p:cNvPr>
                <p:cNvSpPr/>
                <p:nvPr/>
              </p:nvSpPr>
              <p:spPr bwMode="auto">
                <a:xfrm rot="10621040" flipH="1">
                  <a:off x="7330999" y="22113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48" name="Group 147">
                <a:extLst>
                  <a:ext uri="{FF2B5EF4-FFF2-40B4-BE49-F238E27FC236}">
                    <a16:creationId xmlns:a16="http://schemas.microsoft.com/office/drawing/2014/main" id="{A05D1446-DC8C-2E30-0D9B-9E10FD7223EC}"/>
                  </a:ext>
                </a:extLst>
              </p:cNvPr>
              <p:cNvGrpSpPr/>
              <p:nvPr/>
            </p:nvGrpSpPr>
            <p:grpSpPr>
              <a:xfrm>
                <a:off x="7574742" y="2460540"/>
                <a:ext cx="79825" cy="296754"/>
                <a:chOff x="7240759" y="1983699"/>
                <a:chExt cx="79825" cy="296754"/>
              </a:xfrm>
            </p:grpSpPr>
            <p:grpSp>
              <p:nvGrpSpPr>
                <p:cNvPr id="231" name="Group 230">
                  <a:extLst>
                    <a:ext uri="{FF2B5EF4-FFF2-40B4-BE49-F238E27FC236}">
                      <a16:creationId xmlns:a16="http://schemas.microsoft.com/office/drawing/2014/main" id="{B232B63D-F09F-FEF0-B60A-FFAA8E9CA784}"/>
                    </a:ext>
                  </a:extLst>
                </p:cNvPr>
                <p:cNvGrpSpPr/>
                <p:nvPr/>
              </p:nvGrpSpPr>
              <p:grpSpPr>
                <a:xfrm rot="21421040" flipH="1">
                  <a:off x="7268258" y="2041420"/>
                  <a:ext cx="25464" cy="86331"/>
                  <a:chOff x="2018143" y="2815794"/>
                  <a:chExt cx="21432" cy="72662"/>
                </a:xfrm>
                <a:solidFill>
                  <a:schemeClr val="bg2">
                    <a:lumMod val="50000"/>
                    <a:alpha val="64000"/>
                  </a:schemeClr>
                </a:solidFill>
                <a:effectLst/>
              </p:grpSpPr>
              <p:cxnSp>
                <p:nvCxnSpPr>
                  <p:cNvPr id="237" name="Straight Connector 236">
                    <a:extLst>
                      <a:ext uri="{FF2B5EF4-FFF2-40B4-BE49-F238E27FC236}">
                        <a16:creationId xmlns:a16="http://schemas.microsoft.com/office/drawing/2014/main" id="{02F428A9-F575-6F2C-0F87-359070F65E0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1E8596F-6ED6-70CE-4F0B-0845A335A78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32" name="Oval 231">
                  <a:extLst>
                    <a:ext uri="{FF2B5EF4-FFF2-40B4-BE49-F238E27FC236}">
                      <a16:creationId xmlns:a16="http://schemas.microsoft.com/office/drawing/2014/main" id="{143359BC-87AD-A26F-776F-D68A88F6C155}"/>
                    </a:ext>
                  </a:extLst>
                </p:cNvPr>
                <p:cNvSpPr/>
                <p:nvPr/>
              </p:nvSpPr>
              <p:spPr bwMode="auto">
                <a:xfrm rot="21421040" flipH="1">
                  <a:off x="7240759" y="19836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33" name="Group 232">
                  <a:extLst>
                    <a:ext uri="{FF2B5EF4-FFF2-40B4-BE49-F238E27FC236}">
                      <a16:creationId xmlns:a16="http://schemas.microsoft.com/office/drawing/2014/main" id="{356439DF-A322-9833-EFAD-6A4AC8D843C5}"/>
                    </a:ext>
                  </a:extLst>
                </p:cNvPr>
                <p:cNvGrpSpPr/>
                <p:nvPr/>
              </p:nvGrpSpPr>
              <p:grpSpPr>
                <a:xfrm rot="10621040" flipH="1">
                  <a:off x="7267621" y="2136401"/>
                  <a:ext cx="25464" cy="86331"/>
                  <a:chOff x="2018143" y="2815794"/>
                  <a:chExt cx="21432" cy="72662"/>
                </a:xfrm>
                <a:solidFill>
                  <a:schemeClr val="bg2">
                    <a:lumMod val="50000"/>
                    <a:alpha val="64000"/>
                  </a:schemeClr>
                </a:solidFill>
                <a:effectLst/>
              </p:grpSpPr>
              <p:cxnSp>
                <p:nvCxnSpPr>
                  <p:cNvPr id="235" name="Straight Connector 234">
                    <a:extLst>
                      <a:ext uri="{FF2B5EF4-FFF2-40B4-BE49-F238E27FC236}">
                        <a16:creationId xmlns:a16="http://schemas.microsoft.com/office/drawing/2014/main" id="{572BCC0C-E255-355F-369B-2252DEBD3F6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1DB0E2A1-5B7C-B2E5-1531-789FECBCB78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34" name="Oval 233">
                  <a:extLst>
                    <a:ext uri="{FF2B5EF4-FFF2-40B4-BE49-F238E27FC236}">
                      <a16:creationId xmlns:a16="http://schemas.microsoft.com/office/drawing/2014/main" id="{7D3A8998-83A0-7561-A4B4-6DB8C56FF0E6}"/>
                    </a:ext>
                  </a:extLst>
                </p:cNvPr>
                <p:cNvSpPr/>
                <p:nvPr/>
              </p:nvSpPr>
              <p:spPr bwMode="auto">
                <a:xfrm rot="10621040" flipH="1">
                  <a:off x="7252683" y="221255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49" name="Group 148">
                <a:extLst>
                  <a:ext uri="{FF2B5EF4-FFF2-40B4-BE49-F238E27FC236}">
                    <a16:creationId xmlns:a16="http://schemas.microsoft.com/office/drawing/2014/main" id="{6829043F-5E8C-3FC7-A4C8-D5A57BAF3B18}"/>
                  </a:ext>
                </a:extLst>
              </p:cNvPr>
              <p:cNvGrpSpPr/>
              <p:nvPr/>
            </p:nvGrpSpPr>
            <p:grpSpPr>
              <a:xfrm>
                <a:off x="6871049" y="2473115"/>
                <a:ext cx="709115" cy="394084"/>
                <a:chOff x="6533302" y="1987771"/>
                <a:chExt cx="709115" cy="394084"/>
              </a:xfrm>
            </p:grpSpPr>
            <p:grpSp>
              <p:nvGrpSpPr>
                <p:cNvPr id="150" name="Group 149">
                  <a:extLst>
                    <a:ext uri="{FF2B5EF4-FFF2-40B4-BE49-F238E27FC236}">
                      <a16:creationId xmlns:a16="http://schemas.microsoft.com/office/drawing/2014/main" id="{398ADCA8-F31F-3942-BF72-29BDE21D040D}"/>
                    </a:ext>
                  </a:extLst>
                </p:cNvPr>
                <p:cNvGrpSpPr/>
                <p:nvPr/>
              </p:nvGrpSpPr>
              <p:grpSpPr>
                <a:xfrm>
                  <a:off x="7162592" y="1987771"/>
                  <a:ext cx="79825" cy="296755"/>
                  <a:chOff x="7162592" y="1987771"/>
                  <a:chExt cx="79825" cy="296755"/>
                </a:xfrm>
              </p:grpSpPr>
              <p:grpSp>
                <p:nvGrpSpPr>
                  <p:cNvPr id="223" name="Group 222">
                    <a:extLst>
                      <a:ext uri="{FF2B5EF4-FFF2-40B4-BE49-F238E27FC236}">
                        <a16:creationId xmlns:a16="http://schemas.microsoft.com/office/drawing/2014/main" id="{013DF0A0-E99C-3C03-9A5B-5D655CAA4407}"/>
                      </a:ext>
                    </a:extLst>
                  </p:cNvPr>
                  <p:cNvGrpSpPr/>
                  <p:nvPr/>
                </p:nvGrpSpPr>
                <p:grpSpPr>
                  <a:xfrm rot="21421040" flipH="1">
                    <a:off x="7190091" y="2045492"/>
                    <a:ext cx="25464" cy="86331"/>
                    <a:chOff x="2018143" y="2815794"/>
                    <a:chExt cx="21432" cy="72662"/>
                  </a:xfrm>
                  <a:solidFill>
                    <a:schemeClr val="bg2">
                      <a:lumMod val="50000"/>
                      <a:alpha val="64000"/>
                    </a:schemeClr>
                  </a:solidFill>
                  <a:effectLst/>
                </p:grpSpPr>
                <p:cxnSp>
                  <p:nvCxnSpPr>
                    <p:cNvPr id="229" name="Straight Connector 228">
                      <a:extLst>
                        <a:ext uri="{FF2B5EF4-FFF2-40B4-BE49-F238E27FC236}">
                          <a16:creationId xmlns:a16="http://schemas.microsoft.com/office/drawing/2014/main" id="{57DF9C07-4157-E03C-2C42-C4362347BBA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C941FCB-07B0-5106-ABCC-17340160A45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24" name="Oval 223">
                    <a:extLst>
                      <a:ext uri="{FF2B5EF4-FFF2-40B4-BE49-F238E27FC236}">
                        <a16:creationId xmlns:a16="http://schemas.microsoft.com/office/drawing/2014/main" id="{5E52F814-430F-0CD7-BC12-6BC8466C0276}"/>
                      </a:ext>
                    </a:extLst>
                  </p:cNvPr>
                  <p:cNvSpPr/>
                  <p:nvPr/>
                </p:nvSpPr>
                <p:spPr bwMode="auto">
                  <a:xfrm rot="21421040" flipH="1">
                    <a:off x="7162592" y="19877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25" name="Group 224">
                    <a:extLst>
                      <a:ext uri="{FF2B5EF4-FFF2-40B4-BE49-F238E27FC236}">
                        <a16:creationId xmlns:a16="http://schemas.microsoft.com/office/drawing/2014/main" id="{3AE406CB-893F-C6EA-C589-8DDF7436430B}"/>
                      </a:ext>
                    </a:extLst>
                  </p:cNvPr>
                  <p:cNvGrpSpPr/>
                  <p:nvPr/>
                </p:nvGrpSpPr>
                <p:grpSpPr>
                  <a:xfrm rot="10621040" flipH="1">
                    <a:off x="7189454" y="2140474"/>
                    <a:ext cx="25464" cy="86331"/>
                    <a:chOff x="2018143" y="2815794"/>
                    <a:chExt cx="21432" cy="72662"/>
                  </a:xfrm>
                  <a:solidFill>
                    <a:schemeClr val="bg2">
                      <a:lumMod val="50000"/>
                      <a:alpha val="64000"/>
                    </a:schemeClr>
                  </a:solidFill>
                  <a:effectLst/>
                </p:grpSpPr>
                <p:cxnSp>
                  <p:nvCxnSpPr>
                    <p:cNvPr id="227" name="Straight Connector 226">
                      <a:extLst>
                        <a:ext uri="{FF2B5EF4-FFF2-40B4-BE49-F238E27FC236}">
                          <a16:creationId xmlns:a16="http://schemas.microsoft.com/office/drawing/2014/main" id="{67F3A3FD-6D64-E5FA-07BF-A525E06381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1C8B8595-41FE-A7E4-896C-B558DCE28DD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26" name="Oval 225">
                    <a:extLst>
                      <a:ext uri="{FF2B5EF4-FFF2-40B4-BE49-F238E27FC236}">
                        <a16:creationId xmlns:a16="http://schemas.microsoft.com/office/drawing/2014/main" id="{70AA5B78-B141-C5EF-C320-2CB609C8A11A}"/>
                      </a:ext>
                    </a:extLst>
                  </p:cNvPr>
                  <p:cNvSpPr/>
                  <p:nvPr/>
                </p:nvSpPr>
                <p:spPr bwMode="auto">
                  <a:xfrm rot="10621040" flipH="1">
                    <a:off x="7174516" y="221662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51" name="Group 150">
                  <a:extLst>
                    <a:ext uri="{FF2B5EF4-FFF2-40B4-BE49-F238E27FC236}">
                      <a16:creationId xmlns:a16="http://schemas.microsoft.com/office/drawing/2014/main" id="{8AF32482-0BE5-41E4-152F-489E19A41215}"/>
                    </a:ext>
                  </a:extLst>
                </p:cNvPr>
                <p:cNvGrpSpPr/>
                <p:nvPr/>
              </p:nvGrpSpPr>
              <p:grpSpPr>
                <a:xfrm>
                  <a:off x="7084423" y="2003877"/>
                  <a:ext cx="79825" cy="296755"/>
                  <a:chOff x="7084423" y="1991844"/>
                  <a:chExt cx="79825" cy="296755"/>
                </a:xfrm>
              </p:grpSpPr>
              <p:grpSp>
                <p:nvGrpSpPr>
                  <p:cNvPr id="215" name="Group 214">
                    <a:extLst>
                      <a:ext uri="{FF2B5EF4-FFF2-40B4-BE49-F238E27FC236}">
                        <a16:creationId xmlns:a16="http://schemas.microsoft.com/office/drawing/2014/main" id="{EF7F1C7C-9993-9004-8BDA-F0955B3B260E}"/>
                      </a:ext>
                    </a:extLst>
                  </p:cNvPr>
                  <p:cNvGrpSpPr/>
                  <p:nvPr/>
                </p:nvGrpSpPr>
                <p:grpSpPr>
                  <a:xfrm rot="21421040" flipH="1">
                    <a:off x="7111922" y="2049565"/>
                    <a:ext cx="25464" cy="86331"/>
                    <a:chOff x="2018143" y="2815794"/>
                    <a:chExt cx="21432" cy="72662"/>
                  </a:xfrm>
                  <a:solidFill>
                    <a:schemeClr val="bg2">
                      <a:lumMod val="50000"/>
                      <a:alpha val="64000"/>
                    </a:schemeClr>
                  </a:solidFill>
                  <a:effectLst/>
                </p:grpSpPr>
                <p:cxnSp>
                  <p:nvCxnSpPr>
                    <p:cNvPr id="221" name="Straight Connector 220">
                      <a:extLst>
                        <a:ext uri="{FF2B5EF4-FFF2-40B4-BE49-F238E27FC236}">
                          <a16:creationId xmlns:a16="http://schemas.microsoft.com/office/drawing/2014/main" id="{3A7AB96D-247F-5650-FA6D-36C3E0AE486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EE433DAC-E44B-4FB0-7CF1-3EB7F9F3E8A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16" name="Oval 215">
                    <a:extLst>
                      <a:ext uri="{FF2B5EF4-FFF2-40B4-BE49-F238E27FC236}">
                        <a16:creationId xmlns:a16="http://schemas.microsoft.com/office/drawing/2014/main" id="{D48D5BC4-D5E2-9CCC-F941-D8621943B052}"/>
                      </a:ext>
                    </a:extLst>
                  </p:cNvPr>
                  <p:cNvSpPr/>
                  <p:nvPr/>
                </p:nvSpPr>
                <p:spPr bwMode="auto">
                  <a:xfrm rot="21421040" flipH="1">
                    <a:off x="7084423" y="19918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17" name="Group 216">
                    <a:extLst>
                      <a:ext uri="{FF2B5EF4-FFF2-40B4-BE49-F238E27FC236}">
                        <a16:creationId xmlns:a16="http://schemas.microsoft.com/office/drawing/2014/main" id="{7E7686B8-83F4-AEBF-6C96-3882A30FF013}"/>
                      </a:ext>
                    </a:extLst>
                  </p:cNvPr>
                  <p:cNvGrpSpPr/>
                  <p:nvPr/>
                </p:nvGrpSpPr>
                <p:grpSpPr>
                  <a:xfrm rot="10621040" flipH="1">
                    <a:off x="7111286" y="2144547"/>
                    <a:ext cx="25464" cy="86331"/>
                    <a:chOff x="2018143" y="2815794"/>
                    <a:chExt cx="21432" cy="72662"/>
                  </a:xfrm>
                  <a:solidFill>
                    <a:schemeClr val="bg2">
                      <a:lumMod val="50000"/>
                      <a:alpha val="64000"/>
                    </a:schemeClr>
                  </a:solidFill>
                  <a:effectLst/>
                </p:grpSpPr>
                <p:cxnSp>
                  <p:nvCxnSpPr>
                    <p:cNvPr id="219" name="Straight Connector 218">
                      <a:extLst>
                        <a:ext uri="{FF2B5EF4-FFF2-40B4-BE49-F238E27FC236}">
                          <a16:creationId xmlns:a16="http://schemas.microsoft.com/office/drawing/2014/main" id="{F76D08A5-E870-A426-F84E-93F49306F71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6494EE2-CE76-C7B6-A9B8-E84AF633928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18" name="Oval 217">
                    <a:extLst>
                      <a:ext uri="{FF2B5EF4-FFF2-40B4-BE49-F238E27FC236}">
                        <a16:creationId xmlns:a16="http://schemas.microsoft.com/office/drawing/2014/main" id="{135331DD-B10C-D215-B6F7-2786F588042A}"/>
                      </a:ext>
                    </a:extLst>
                  </p:cNvPr>
                  <p:cNvSpPr/>
                  <p:nvPr/>
                </p:nvSpPr>
                <p:spPr bwMode="auto">
                  <a:xfrm rot="10621040" flipH="1">
                    <a:off x="7096347" y="222069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sp>
              <p:nvSpPr>
                <p:cNvPr id="152" name="Oval 151">
                  <a:extLst>
                    <a:ext uri="{FF2B5EF4-FFF2-40B4-BE49-F238E27FC236}">
                      <a16:creationId xmlns:a16="http://schemas.microsoft.com/office/drawing/2014/main" id="{6CB08801-F402-0A0A-57F2-D822A394E20B}"/>
                    </a:ext>
                  </a:extLst>
                </p:cNvPr>
                <p:cNvSpPr/>
                <p:nvPr/>
              </p:nvSpPr>
              <p:spPr bwMode="auto">
                <a:xfrm rot="21421040" flipH="1">
                  <a:off x="7006254" y="20079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53" name="Group 152">
                  <a:extLst>
                    <a:ext uri="{FF2B5EF4-FFF2-40B4-BE49-F238E27FC236}">
                      <a16:creationId xmlns:a16="http://schemas.microsoft.com/office/drawing/2014/main" id="{99191F73-6694-038C-9E5A-13CAC2C8A5C0}"/>
                    </a:ext>
                  </a:extLst>
                </p:cNvPr>
                <p:cNvGrpSpPr/>
                <p:nvPr/>
              </p:nvGrpSpPr>
              <p:grpSpPr>
                <a:xfrm>
                  <a:off x="7018178" y="2073692"/>
                  <a:ext cx="67901" cy="239033"/>
                  <a:chOff x="7018178" y="2053637"/>
                  <a:chExt cx="67901" cy="239033"/>
                </a:xfrm>
              </p:grpSpPr>
              <p:grpSp>
                <p:nvGrpSpPr>
                  <p:cNvPr id="208" name="Group 207">
                    <a:extLst>
                      <a:ext uri="{FF2B5EF4-FFF2-40B4-BE49-F238E27FC236}">
                        <a16:creationId xmlns:a16="http://schemas.microsoft.com/office/drawing/2014/main" id="{888848EB-577F-BDDB-4910-0A645709483C}"/>
                      </a:ext>
                    </a:extLst>
                  </p:cNvPr>
                  <p:cNvGrpSpPr/>
                  <p:nvPr/>
                </p:nvGrpSpPr>
                <p:grpSpPr>
                  <a:xfrm rot="21421040" flipH="1">
                    <a:off x="7033753" y="2053637"/>
                    <a:ext cx="25464" cy="86331"/>
                    <a:chOff x="2018143" y="2815794"/>
                    <a:chExt cx="21432" cy="72662"/>
                  </a:xfrm>
                  <a:solidFill>
                    <a:schemeClr val="bg2">
                      <a:lumMod val="50000"/>
                      <a:alpha val="64000"/>
                    </a:schemeClr>
                  </a:solidFill>
                  <a:effectLst/>
                </p:grpSpPr>
                <p:cxnSp>
                  <p:nvCxnSpPr>
                    <p:cNvPr id="213" name="Straight Connector 212">
                      <a:extLst>
                        <a:ext uri="{FF2B5EF4-FFF2-40B4-BE49-F238E27FC236}">
                          <a16:creationId xmlns:a16="http://schemas.microsoft.com/office/drawing/2014/main" id="{3A9FE10B-6537-CC5B-C31A-D7A92011BD1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F15BDF7-0FB2-533C-9E60-A92973984CB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EFB0C7CF-B175-7F32-1AB4-B4D588ED6834}"/>
                      </a:ext>
                    </a:extLst>
                  </p:cNvPr>
                  <p:cNvGrpSpPr/>
                  <p:nvPr/>
                </p:nvGrpSpPr>
                <p:grpSpPr>
                  <a:xfrm rot="10621040" flipH="1">
                    <a:off x="7033116" y="2148618"/>
                    <a:ext cx="25464" cy="86331"/>
                    <a:chOff x="2018143" y="2815794"/>
                    <a:chExt cx="21432" cy="72662"/>
                  </a:xfrm>
                  <a:solidFill>
                    <a:schemeClr val="bg2">
                      <a:lumMod val="50000"/>
                      <a:alpha val="64000"/>
                    </a:schemeClr>
                  </a:solidFill>
                  <a:effectLst/>
                </p:grpSpPr>
                <p:cxnSp>
                  <p:nvCxnSpPr>
                    <p:cNvPr id="211" name="Straight Connector 210">
                      <a:extLst>
                        <a:ext uri="{FF2B5EF4-FFF2-40B4-BE49-F238E27FC236}">
                          <a16:creationId xmlns:a16="http://schemas.microsoft.com/office/drawing/2014/main" id="{04195855-3772-0433-F22C-A9AED6713B2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B1762AC4-6007-A901-D521-901DAD18D31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10" name="Oval 209">
                    <a:extLst>
                      <a:ext uri="{FF2B5EF4-FFF2-40B4-BE49-F238E27FC236}">
                        <a16:creationId xmlns:a16="http://schemas.microsoft.com/office/drawing/2014/main" id="{35AB01B7-29FB-D59C-5CD8-A16E711FF53D}"/>
                      </a:ext>
                    </a:extLst>
                  </p:cNvPr>
                  <p:cNvSpPr/>
                  <p:nvPr/>
                </p:nvSpPr>
                <p:spPr bwMode="auto">
                  <a:xfrm rot="10621040" flipH="1">
                    <a:off x="7018178" y="222476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54" name="Group 153">
                  <a:extLst>
                    <a:ext uri="{FF2B5EF4-FFF2-40B4-BE49-F238E27FC236}">
                      <a16:creationId xmlns:a16="http://schemas.microsoft.com/office/drawing/2014/main" id="{9025536B-D836-4F6F-1A9E-1FE010EFB7A1}"/>
                    </a:ext>
                  </a:extLst>
                </p:cNvPr>
                <p:cNvGrpSpPr/>
                <p:nvPr/>
              </p:nvGrpSpPr>
              <p:grpSpPr>
                <a:xfrm>
                  <a:off x="6927938" y="2017134"/>
                  <a:ext cx="79825" cy="304862"/>
                  <a:chOff x="6927938" y="1989057"/>
                  <a:chExt cx="79825" cy="304862"/>
                </a:xfrm>
              </p:grpSpPr>
              <p:sp>
                <p:nvSpPr>
                  <p:cNvPr id="200" name="Oval 199">
                    <a:extLst>
                      <a:ext uri="{FF2B5EF4-FFF2-40B4-BE49-F238E27FC236}">
                        <a16:creationId xmlns:a16="http://schemas.microsoft.com/office/drawing/2014/main" id="{8DBD616A-5465-1792-5A0E-C767CFA661E4}"/>
                      </a:ext>
                    </a:extLst>
                  </p:cNvPr>
                  <p:cNvSpPr/>
                  <p:nvPr/>
                </p:nvSpPr>
                <p:spPr bwMode="auto">
                  <a:xfrm rot="21421040" flipH="1">
                    <a:off x="6927938" y="19890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201" name="Group 200">
                    <a:extLst>
                      <a:ext uri="{FF2B5EF4-FFF2-40B4-BE49-F238E27FC236}">
                        <a16:creationId xmlns:a16="http://schemas.microsoft.com/office/drawing/2014/main" id="{A0572E63-1838-C719-CDEB-125C7B14EE64}"/>
                      </a:ext>
                    </a:extLst>
                  </p:cNvPr>
                  <p:cNvGrpSpPr/>
                  <p:nvPr/>
                </p:nvGrpSpPr>
                <p:grpSpPr>
                  <a:xfrm rot="21421040" flipH="1">
                    <a:off x="6955437" y="2054886"/>
                    <a:ext cx="25464" cy="86331"/>
                    <a:chOff x="2018143" y="2815794"/>
                    <a:chExt cx="21432" cy="72662"/>
                  </a:xfrm>
                  <a:solidFill>
                    <a:schemeClr val="bg2">
                      <a:lumMod val="50000"/>
                      <a:alpha val="64000"/>
                    </a:schemeClr>
                  </a:solidFill>
                  <a:effectLst/>
                </p:grpSpPr>
                <p:cxnSp>
                  <p:nvCxnSpPr>
                    <p:cNvPr id="206" name="Straight Connector 205">
                      <a:extLst>
                        <a:ext uri="{FF2B5EF4-FFF2-40B4-BE49-F238E27FC236}">
                          <a16:creationId xmlns:a16="http://schemas.microsoft.com/office/drawing/2014/main" id="{A30CDEC5-57D1-595E-CC0F-4D812A28E08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72C6B532-5716-4B31-6573-5534BBA9962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97FDA3B7-EA14-5BB1-F33B-8F2026B1553C}"/>
                      </a:ext>
                    </a:extLst>
                  </p:cNvPr>
                  <p:cNvGrpSpPr/>
                  <p:nvPr/>
                </p:nvGrpSpPr>
                <p:grpSpPr>
                  <a:xfrm rot="10621040" flipH="1">
                    <a:off x="6954800" y="2149867"/>
                    <a:ext cx="25464" cy="86331"/>
                    <a:chOff x="2018143" y="2815794"/>
                    <a:chExt cx="21432" cy="72662"/>
                  </a:xfrm>
                  <a:solidFill>
                    <a:schemeClr val="bg2">
                      <a:lumMod val="50000"/>
                      <a:alpha val="64000"/>
                    </a:schemeClr>
                  </a:solidFill>
                  <a:effectLst/>
                </p:grpSpPr>
                <p:cxnSp>
                  <p:nvCxnSpPr>
                    <p:cNvPr id="204" name="Straight Connector 203">
                      <a:extLst>
                        <a:ext uri="{FF2B5EF4-FFF2-40B4-BE49-F238E27FC236}">
                          <a16:creationId xmlns:a16="http://schemas.microsoft.com/office/drawing/2014/main" id="{F645BDF6-3484-1559-2C03-FC4E04BF124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03B401B-F440-CA92-909A-8C173358367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03" name="Oval 202">
                    <a:extLst>
                      <a:ext uri="{FF2B5EF4-FFF2-40B4-BE49-F238E27FC236}">
                        <a16:creationId xmlns:a16="http://schemas.microsoft.com/office/drawing/2014/main" id="{638BDBB8-8E9B-1F51-8D68-340DF07BA3A3}"/>
                      </a:ext>
                    </a:extLst>
                  </p:cNvPr>
                  <p:cNvSpPr/>
                  <p:nvPr/>
                </p:nvSpPr>
                <p:spPr bwMode="auto">
                  <a:xfrm rot="10621040" flipH="1">
                    <a:off x="6939862" y="22260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55" name="Group 154">
                  <a:extLst>
                    <a:ext uri="{FF2B5EF4-FFF2-40B4-BE49-F238E27FC236}">
                      <a16:creationId xmlns:a16="http://schemas.microsoft.com/office/drawing/2014/main" id="{DCC3D427-B7DB-6DF9-EE44-B31C93D4403F}"/>
                    </a:ext>
                  </a:extLst>
                </p:cNvPr>
                <p:cNvGrpSpPr/>
                <p:nvPr/>
              </p:nvGrpSpPr>
              <p:grpSpPr>
                <a:xfrm>
                  <a:off x="6849771" y="2033240"/>
                  <a:ext cx="79825" cy="296754"/>
                  <a:chOff x="6849771" y="1993130"/>
                  <a:chExt cx="79825" cy="296754"/>
                </a:xfrm>
              </p:grpSpPr>
              <p:grpSp>
                <p:nvGrpSpPr>
                  <p:cNvPr id="192" name="Group 191">
                    <a:extLst>
                      <a:ext uri="{FF2B5EF4-FFF2-40B4-BE49-F238E27FC236}">
                        <a16:creationId xmlns:a16="http://schemas.microsoft.com/office/drawing/2014/main" id="{5BC81B03-E33E-8CC5-D5A6-BDC66C875B9F}"/>
                      </a:ext>
                    </a:extLst>
                  </p:cNvPr>
                  <p:cNvGrpSpPr/>
                  <p:nvPr/>
                </p:nvGrpSpPr>
                <p:grpSpPr>
                  <a:xfrm rot="21421040" flipH="1">
                    <a:off x="6877270" y="2050850"/>
                    <a:ext cx="25464" cy="86331"/>
                    <a:chOff x="2018143" y="2815794"/>
                    <a:chExt cx="21432" cy="72662"/>
                  </a:xfrm>
                  <a:solidFill>
                    <a:schemeClr val="bg2">
                      <a:lumMod val="50000"/>
                      <a:alpha val="64000"/>
                    </a:schemeClr>
                  </a:solidFill>
                  <a:effectLst/>
                </p:grpSpPr>
                <p:cxnSp>
                  <p:nvCxnSpPr>
                    <p:cNvPr id="198" name="Straight Connector 197">
                      <a:extLst>
                        <a:ext uri="{FF2B5EF4-FFF2-40B4-BE49-F238E27FC236}">
                          <a16:creationId xmlns:a16="http://schemas.microsoft.com/office/drawing/2014/main" id="{3B789C3C-8A03-B381-C397-9C8B94E0805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3DA627FC-2C65-046D-33BE-D1FC92BB3E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3" name="Oval 192">
                    <a:extLst>
                      <a:ext uri="{FF2B5EF4-FFF2-40B4-BE49-F238E27FC236}">
                        <a16:creationId xmlns:a16="http://schemas.microsoft.com/office/drawing/2014/main" id="{1FFBA203-4E2C-A3CE-E140-03230DF31BFE}"/>
                      </a:ext>
                    </a:extLst>
                  </p:cNvPr>
                  <p:cNvSpPr/>
                  <p:nvPr/>
                </p:nvSpPr>
                <p:spPr bwMode="auto">
                  <a:xfrm rot="21421040" flipH="1">
                    <a:off x="6849771" y="19931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94" name="Group 193">
                    <a:extLst>
                      <a:ext uri="{FF2B5EF4-FFF2-40B4-BE49-F238E27FC236}">
                        <a16:creationId xmlns:a16="http://schemas.microsoft.com/office/drawing/2014/main" id="{513914E4-3871-2FC7-0D82-9223144C6E86}"/>
                      </a:ext>
                    </a:extLst>
                  </p:cNvPr>
                  <p:cNvGrpSpPr/>
                  <p:nvPr/>
                </p:nvGrpSpPr>
                <p:grpSpPr>
                  <a:xfrm rot="10621040" flipH="1">
                    <a:off x="6876633" y="2145832"/>
                    <a:ext cx="25464" cy="86331"/>
                    <a:chOff x="2018143" y="2815794"/>
                    <a:chExt cx="21432" cy="72662"/>
                  </a:xfrm>
                  <a:solidFill>
                    <a:schemeClr val="bg2">
                      <a:lumMod val="50000"/>
                      <a:alpha val="64000"/>
                    </a:schemeClr>
                  </a:solidFill>
                  <a:effectLst/>
                </p:grpSpPr>
                <p:cxnSp>
                  <p:nvCxnSpPr>
                    <p:cNvPr id="196" name="Straight Connector 195">
                      <a:extLst>
                        <a:ext uri="{FF2B5EF4-FFF2-40B4-BE49-F238E27FC236}">
                          <a16:creationId xmlns:a16="http://schemas.microsoft.com/office/drawing/2014/main" id="{2CFFF728-3CAF-ECF3-03C8-8D0EFDC19C9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07CE547-AA6C-1134-2F27-3F22F624FF9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5" name="Oval 194">
                    <a:extLst>
                      <a:ext uri="{FF2B5EF4-FFF2-40B4-BE49-F238E27FC236}">
                        <a16:creationId xmlns:a16="http://schemas.microsoft.com/office/drawing/2014/main" id="{70721C7A-F0A5-5756-A6DA-1530151B1C76}"/>
                      </a:ext>
                    </a:extLst>
                  </p:cNvPr>
                  <p:cNvSpPr/>
                  <p:nvPr/>
                </p:nvSpPr>
                <p:spPr bwMode="auto">
                  <a:xfrm rot="10621040" flipH="1">
                    <a:off x="6861695" y="22219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56" name="Group 155">
                  <a:extLst>
                    <a:ext uri="{FF2B5EF4-FFF2-40B4-BE49-F238E27FC236}">
                      <a16:creationId xmlns:a16="http://schemas.microsoft.com/office/drawing/2014/main" id="{59B8F39C-C218-89D6-9EE2-770BE5949D69}"/>
                    </a:ext>
                  </a:extLst>
                </p:cNvPr>
                <p:cNvGrpSpPr/>
                <p:nvPr/>
              </p:nvGrpSpPr>
              <p:grpSpPr>
                <a:xfrm>
                  <a:off x="6771602" y="2049345"/>
                  <a:ext cx="79825" cy="296755"/>
                  <a:chOff x="6771602" y="1997202"/>
                  <a:chExt cx="79825" cy="296755"/>
                </a:xfrm>
              </p:grpSpPr>
              <p:grpSp>
                <p:nvGrpSpPr>
                  <p:cNvPr id="184" name="Group 183">
                    <a:extLst>
                      <a:ext uri="{FF2B5EF4-FFF2-40B4-BE49-F238E27FC236}">
                        <a16:creationId xmlns:a16="http://schemas.microsoft.com/office/drawing/2014/main" id="{FBF236C7-CC5C-5F64-FD7D-1D7660FDF466}"/>
                      </a:ext>
                    </a:extLst>
                  </p:cNvPr>
                  <p:cNvGrpSpPr/>
                  <p:nvPr/>
                </p:nvGrpSpPr>
                <p:grpSpPr>
                  <a:xfrm rot="21421040" flipH="1">
                    <a:off x="6799101" y="2054923"/>
                    <a:ext cx="25464" cy="86331"/>
                    <a:chOff x="2018143" y="2815794"/>
                    <a:chExt cx="21432" cy="72662"/>
                  </a:xfrm>
                  <a:solidFill>
                    <a:schemeClr val="bg2">
                      <a:lumMod val="50000"/>
                      <a:alpha val="64000"/>
                    </a:schemeClr>
                  </a:solidFill>
                  <a:effectLst/>
                </p:grpSpPr>
                <p:cxnSp>
                  <p:nvCxnSpPr>
                    <p:cNvPr id="190" name="Straight Connector 189">
                      <a:extLst>
                        <a:ext uri="{FF2B5EF4-FFF2-40B4-BE49-F238E27FC236}">
                          <a16:creationId xmlns:a16="http://schemas.microsoft.com/office/drawing/2014/main" id="{5E04059D-CA59-8CAE-0F6A-4AA2543AF98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480F2027-AF0D-2764-18F8-60BE1BF8412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5" name="Oval 184">
                    <a:extLst>
                      <a:ext uri="{FF2B5EF4-FFF2-40B4-BE49-F238E27FC236}">
                        <a16:creationId xmlns:a16="http://schemas.microsoft.com/office/drawing/2014/main" id="{47C54D70-2C33-78D2-8E33-170BC3E44E57}"/>
                      </a:ext>
                    </a:extLst>
                  </p:cNvPr>
                  <p:cNvSpPr/>
                  <p:nvPr/>
                </p:nvSpPr>
                <p:spPr bwMode="auto">
                  <a:xfrm rot="21421040" flipH="1">
                    <a:off x="6771602" y="199720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86" name="Group 185">
                    <a:extLst>
                      <a:ext uri="{FF2B5EF4-FFF2-40B4-BE49-F238E27FC236}">
                        <a16:creationId xmlns:a16="http://schemas.microsoft.com/office/drawing/2014/main" id="{DBB9DCE6-8217-C13A-ADFF-512304E0B7FC}"/>
                      </a:ext>
                    </a:extLst>
                  </p:cNvPr>
                  <p:cNvGrpSpPr/>
                  <p:nvPr/>
                </p:nvGrpSpPr>
                <p:grpSpPr>
                  <a:xfrm rot="10621040" flipH="1">
                    <a:off x="6798465" y="2149905"/>
                    <a:ext cx="25464" cy="86331"/>
                    <a:chOff x="2018143" y="2815794"/>
                    <a:chExt cx="21432" cy="72662"/>
                  </a:xfrm>
                  <a:solidFill>
                    <a:schemeClr val="bg2">
                      <a:lumMod val="50000"/>
                      <a:alpha val="64000"/>
                    </a:schemeClr>
                  </a:solidFill>
                  <a:effectLst/>
                </p:grpSpPr>
                <p:cxnSp>
                  <p:nvCxnSpPr>
                    <p:cNvPr id="188" name="Straight Connector 187">
                      <a:extLst>
                        <a:ext uri="{FF2B5EF4-FFF2-40B4-BE49-F238E27FC236}">
                          <a16:creationId xmlns:a16="http://schemas.microsoft.com/office/drawing/2014/main" id="{9ED3FE71-BD4E-735D-28C3-43388FD917B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C4C107CD-7447-26DA-5182-6A3A2E62E2F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7" name="Oval 186">
                    <a:extLst>
                      <a:ext uri="{FF2B5EF4-FFF2-40B4-BE49-F238E27FC236}">
                        <a16:creationId xmlns:a16="http://schemas.microsoft.com/office/drawing/2014/main" id="{ECA8F56B-1E18-5087-5440-002F471D8FEF}"/>
                      </a:ext>
                    </a:extLst>
                  </p:cNvPr>
                  <p:cNvSpPr/>
                  <p:nvPr/>
                </p:nvSpPr>
                <p:spPr bwMode="auto">
                  <a:xfrm rot="10621040" flipH="1">
                    <a:off x="6783526" y="22260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57" name="Group 156">
                  <a:extLst>
                    <a:ext uri="{FF2B5EF4-FFF2-40B4-BE49-F238E27FC236}">
                      <a16:creationId xmlns:a16="http://schemas.microsoft.com/office/drawing/2014/main" id="{5A170C96-BFEB-A9E4-F088-2B6E939C4247}"/>
                    </a:ext>
                  </a:extLst>
                </p:cNvPr>
                <p:cNvGrpSpPr/>
                <p:nvPr/>
              </p:nvGrpSpPr>
              <p:grpSpPr>
                <a:xfrm>
                  <a:off x="6689825" y="2060910"/>
                  <a:ext cx="77959" cy="296845"/>
                  <a:chOff x="6689825" y="1996734"/>
                  <a:chExt cx="77959" cy="296845"/>
                </a:xfrm>
              </p:grpSpPr>
              <p:grpSp>
                <p:nvGrpSpPr>
                  <p:cNvPr id="176" name="Group 175">
                    <a:extLst>
                      <a:ext uri="{FF2B5EF4-FFF2-40B4-BE49-F238E27FC236}">
                        <a16:creationId xmlns:a16="http://schemas.microsoft.com/office/drawing/2014/main" id="{D4051423-2CC4-1BA7-446F-2ABB28DCEF2B}"/>
                      </a:ext>
                    </a:extLst>
                  </p:cNvPr>
                  <p:cNvGrpSpPr/>
                  <p:nvPr/>
                </p:nvGrpSpPr>
                <p:grpSpPr>
                  <a:xfrm rot="21449049" flipH="1">
                    <a:off x="6716777" y="2054504"/>
                    <a:ext cx="25464" cy="86331"/>
                    <a:chOff x="2018143" y="2815794"/>
                    <a:chExt cx="21432" cy="72662"/>
                  </a:xfrm>
                  <a:solidFill>
                    <a:schemeClr val="bg2">
                      <a:lumMod val="50000"/>
                      <a:alpha val="64000"/>
                    </a:schemeClr>
                  </a:solidFill>
                  <a:effectLst/>
                </p:grpSpPr>
                <p:cxnSp>
                  <p:nvCxnSpPr>
                    <p:cNvPr id="182" name="Straight Connector 181">
                      <a:extLst>
                        <a:ext uri="{FF2B5EF4-FFF2-40B4-BE49-F238E27FC236}">
                          <a16:creationId xmlns:a16="http://schemas.microsoft.com/office/drawing/2014/main" id="{0AA06D78-7A55-0DE3-2966-B3B99E3726D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40367E5-CC22-C3BE-0FF8-D3778C4EBC2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7" name="Oval 176">
                    <a:extLst>
                      <a:ext uri="{FF2B5EF4-FFF2-40B4-BE49-F238E27FC236}">
                        <a16:creationId xmlns:a16="http://schemas.microsoft.com/office/drawing/2014/main" id="{EB3025B7-0E7B-3182-F7A5-505C5867BD98}"/>
                      </a:ext>
                    </a:extLst>
                  </p:cNvPr>
                  <p:cNvSpPr/>
                  <p:nvPr/>
                </p:nvSpPr>
                <p:spPr bwMode="auto">
                  <a:xfrm rot="21449049" flipH="1">
                    <a:off x="6689825" y="199673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78" name="Group 177">
                    <a:extLst>
                      <a:ext uri="{FF2B5EF4-FFF2-40B4-BE49-F238E27FC236}">
                        <a16:creationId xmlns:a16="http://schemas.microsoft.com/office/drawing/2014/main" id="{1C7F3DB4-98EB-318D-9064-557BB84B8552}"/>
                      </a:ext>
                    </a:extLst>
                  </p:cNvPr>
                  <p:cNvGrpSpPr/>
                  <p:nvPr/>
                </p:nvGrpSpPr>
                <p:grpSpPr>
                  <a:xfrm rot="10649049" flipH="1">
                    <a:off x="6715368" y="2149478"/>
                    <a:ext cx="25464" cy="86331"/>
                    <a:chOff x="2018143" y="2815794"/>
                    <a:chExt cx="21432" cy="72662"/>
                  </a:xfrm>
                  <a:solidFill>
                    <a:schemeClr val="bg2">
                      <a:lumMod val="50000"/>
                      <a:alpha val="64000"/>
                    </a:schemeClr>
                  </a:solidFill>
                  <a:effectLst/>
                </p:grpSpPr>
                <p:cxnSp>
                  <p:nvCxnSpPr>
                    <p:cNvPr id="180" name="Straight Connector 179">
                      <a:extLst>
                        <a:ext uri="{FF2B5EF4-FFF2-40B4-BE49-F238E27FC236}">
                          <a16:creationId xmlns:a16="http://schemas.microsoft.com/office/drawing/2014/main" id="{AC1707CE-370D-2AC1-8464-B23AFC835A4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DE49121-12CD-153B-388B-8C5D0E240B3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9" name="Oval 178">
                    <a:extLst>
                      <a:ext uri="{FF2B5EF4-FFF2-40B4-BE49-F238E27FC236}">
                        <a16:creationId xmlns:a16="http://schemas.microsoft.com/office/drawing/2014/main" id="{B63D5EFC-37FF-C862-5B99-4DA07ACF93CC}"/>
                      </a:ext>
                    </a:extLst>
                  </p:cNvPr>
                  <p:cNvSpPr/>
                  <p:nvPr/>
                </p:nvSpPr>
                <p:spPr bwMode="auto">
                  <a:xfrm rot="10649049" flipH="1">
                    <a:off x="6699883" y="22256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58" name="Group 157">
                  <a:extLst>
                    <a:ext uri="{FF2B5EF4-FFF2-40B4-BE49-F238E27FC236}">
                      <a16:creationId xmlns:a16="http://schemas.microsoft.com/office/drawing/2014/main" id="{00211124-023B-6D9A-D423-E59E4992E3D6}"/>
                    </a:ext>
                  </a:extLst>
                </p:cNvPr>
                <p:cNvGrpSpPr/>
                <p:nvPr/>
              </p:nvGrpSpPr>
              <p:grpSpPr>
                <a:xfrm>
                  <a:off x="6611502" y="2069542"/>
                  <a:ext cx="77959" cy="296844"/>
                  <a:chOff x="6611502" y="1997344"/>
                  <a:chExt cx="77959" cy="296844"/>
                </a:xfrm>
              </p:grpSpPr>
              <p:grpSp>
                <p:nvGrpSpPr>
                  <p:cNvPr id="168" name="Group 167">
                    <a:extLst>
                      <a:ext uri="{FF2B5EF4-FFF2-40B4-BE49-F238E27FC236}">
                        <a16:creationId xmlns:a16="http://schemas.microsoft.com/office/drawing/2014/main" id="{A611EDB9-3E4A-09B6-B50D-A24F13DB466A}"/>
                      </a:ext>
                    </a:extLst>
                  </p:cNvPr>
                  <p:cNvGrpSpPr/>
                  <p:nvPr/>
                </p:nvGrpSpPr>
                <p:grpSpPr>
                  <a:xfrm rot="21449049" flipH="1">
                    <a:off x="6638454" y="2055113"/>
                    <a:ext cx="25464" cy="86331"/>
                    <a:chOff x="2018143" y="2815794"/>
                    <a:chExt cx="21432" cy="72662"/>
                  </a:xfrm>
                  <a:solidFill>
                    <a:schemeClr val="bg2">
                      <a:lumMod val="50000"/>
                      <a:alpha val="64000"/>
                    </a:schemeClr>
                  </a:solidFill>
                  <a:effectLst/>
                </p:grpSpPr>
                <p:cxnSp>
                  <p:nvCxnSpPr>
                    <p:cNvPr id="174" name="Straight Connector 173">
                      <a:extLst>
                        <a:ext uri="{FF2B5EF4-FFF2-40B4-BE49-F238E27FC236}">
                          <a16:creationId xmlns:a16="http://schemas.microsoft.com/office/drawing/2014/main" id="{02EE30B3-DD04-5169-5D93-826DFB1EB32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89E4260-B657-5166-9E3D-7694BB7D8C7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9" name="Oval 168">
                    <a:extLst>
                      <a:ext uri="{FF2B5EF4-FFF2-40B4-BE49-F238E27FC236}">
                        <a16:creationId xmlns:a16="http://schemas.microsoft.com/office/drawing/2014/main" id="{C0DDB1F6-3461-B395-06BD-98402343D52A}"/>
                      </a:ext>
                    </a:extLst>
                  </p:cNvPr>
                  <p:cNvSpPr/>
                  <p:nvPr/>
                </p:nvSpPr>
                <p:spPr bwMode="auto">
                  <a:xfrm rot="21449049" flipH="1">
                    <a:off x="6611502" y="19973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70" name="Group 169">
                    <a:extLst>
                      <a:ext uri="{FF2B5EF4-FFF2-40B4-BE49-F238E27FC236}">
                        <a16:creationId xmlns:a16="http://schemas.microsoft.com/office/drawing/2014/main" id="{5DD839C1-402A-FB55-F2A7-4F6240DE392A}"/>
                      </a:ext>
                    </a:extLst>
                  </p:cNvPr>
                  <p:cNvGrpSpPr/>
                  <p:nvPr/>
                </p:nvGrpSpPr>
                <p:grpSpPr>
                  <a:xfrm rot="10649049" flipH="1">
                    <a:off x="6637045" y="2150088"/>
                    <a:ext cx="25464" cy="86331"/>
                    <a:chOff x="2018143" y="2815794"/>
                    <a:chExt cx="21432" cy="72662"/>
                  </a:xfrm>
                  <a:solidFill>
                    <a:schemeClr val="bg2">
                      <a:lumMod val="50000"/>
                      <a:alpha val="64000"/>
                    </a:schemeClr>
                  </a:solidFill>
                  <a:effectLst/>
                </p:grpSpPr>
                <p:cxnSp>
                  <p:nvCxnSpPr>
                    <p:cNvPr id="172" name="Straight Connector 171">
                      <a:extLst>
                        <a:ext uri="{FF2B5EF4-FFF2-40B4-BE49-F238E27FC236}">
                          <a16:creationId xmlns:a16="http://schemas.microsoft.com/office/drawing/2014/main" id="{F627C78D-1C6E-4A50-8AB6-C30B92B928B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E439D24E-339E-08D2-2AB2-2E135A5BF84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1" name="Oval 170">
                    <a:extLst>
                      <a:ext uri="{FF2B5EF4-FFF2-40B4-BE49-F238E27FC236}">
                        <a16:creationId xmlns:a16="http://schemas.microsoft.com/office/drawing/2014/main" id="{E23C1AD9-30A9-BB46-52D1-F8A7AED40FA1}"/>
                      </a:ext>
                    </a:extLst>
                  </p:cNvPr>
                  <p:cNvSpPr/>
                  <p:nvPr/>
                </p:nvSpPr>
                <p:spPr bwMode="auto">
                  <a:xfrm rot="10649049" flipH="1">
                    <a:off x="6621560" y="222628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159" name="Group 158">
                  <a:extLst>
                    <a:ext uri="{FF2B5EF4-FFF2-40B4-BE49-F238E27FC236}">
                      <a16:creationId xmlns:a16="http://schemas.microsoft.com/office/drawing/2014/main" id="{53CB718B-01F7-E810-4A2C-FE0063A6BCCB}"/>
                    </a:ext>
                  </a:extLst>
                </p:cNvPr>
                <p:cNvGrpSpPr/>
                <p:nvPr/>
              </p:nvGrpSpPr>
              <p:grpSpPr>
                <a:xfrm>
                  <a:off x="6533302" y="2085011"/>
                  <a:ext cx="77960" cy="296844"/>
                  <a:chOff x="6533302" y="2000780"/>
                  <a:chExt cx="77960" cy="296844"/>
                </a:xfrm>
              </p:grpSpPr>
              <p:grpSp>
                <p:nvGrpSpPr>
                  <p:cNvPr id="160" name="Group 159">
                    <a:extLst>
                      <a:ext uri="{FF2B5EF4-FFF2-40B4-BE49-F238E27FC236}">
                        <a16:creationId xmlns:a16="http://schemas.microsoft.com/office/drawing/2014/main" id="{6818DC44-BF1B-51DB-F702-682FA2A0BC14}"/>
                      </a:ext>
                    </a:extLst>
                  </p:cNvPr>
                  <p:cNvGrpSpPr/>
                  <p:nvPr/>
                </p:nvGrpSpPr>
                <p:grpSpPr>
                  <a:xfrm rot="21449049" flipH="1">
                    <a:off x="6560255" y="2058549"/>
                    <a:ext cx="25464" cy="86331"/>
                    <a:chOff x="2018143" y="2815794"/>
                    <a:chExt cx="21432" cy="72662"/>
                  </a:xfrm>
                  <a:solidFill>
                    <a:schemeClr val="bg2">
                      <a:lumMod val="50000"/>
                      <a:alpha val="64000"/>
                    </a:schemeClr>
                  </a:solidFill>
                  <a:effectLst/>
                </p:grpSpPr>
                <p:cxnSp>
                  <p:nvCxnSpPr>
                    <p:cNvPr id="166" name="Straight Connector 165">
                      <a:extLst>
                        <a:ext uri="{FF2B5EF4-FFF2-40B4-BE49-F238E27FC236}">
                          <a16:creationId xmlns:a16="http://schemas.microsoft.com/office/drawing/2014/main" id="{7F47641E-5735-2798-3B37-746C8369713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A01A51F-C608-0343-3DBA-2D82B4E27A3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1" name="Oval 160">
                    <a:extLst>
                      <a:ext uri="{FF2B5EF4-FFF2-40B4-BE49-F238E27FC236}">
                        <a16:creationId xmlns:a16="http://schemas.microsoft.com/office/drawing/2014/main" id="{04E197EA-8B77-B0FE-6A08-C2C5F87D18D5}"/>
                      </a:ext>
                    </a:extLst>
                  </p:cNvPr>
                  <p:cNvSpPr/>
                  <p:nvPr/>
                </p:nvSpPr>
                <p:spPr bwMode="auto">
                  <a:xfrm rot="21449049" flipH="1">
                    <a:off x="6533302" y="200078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162" name="Group 161">
                    <a:extLst>
                      <a:ext uri="{FF2B5EF4-FFF2-40B4-BE49-F238E27FC236}">
                        <a16:creationId xmlns:a16="http://schemas.microsoft.com/office/drawing/2014/main" id="{D3B53401-5F72-7C7B-3E5B-AD19E3F05AEB}"/>
                      </a:ext>
                    </a:extLst>
                  </p:cNvPr>
                  <p:cNvGrpSpPr/>
                  <p:nvPr/>
                </p:nvGrpSpPr>
                <p:grpSpPr>
                  <a:xfrm rot="10649049" flipH="1">
                    <a:off x="6558846" y="2153524"/>
                    <a:ext cx="25464" cy="86331"/>
                    <a:chOff x="2018143" y="2815794"/>
                    <a:chExt cx="21432" cy="72662"/>
                  </a:xfrm>
                  <a:solidFill>
                    <a:schemeClr val="bg2">
                      <a:lumMod val="50000"/>
                      <a:alpha val="64000"/>
                    </a:schemeClr>
                  </a:solidFill>
                  <a:effectLst/>
                </p:grpSpPr>
                <p:cxnSp>
                  <p:nvCxnSpPr>
                    <p:cNvPr id="164" name="Straight Connector 163">
                      <a:extLst>
                        <a:ext uri="{FF2B5EF4-FFF2-40B4-BE49-F238E27FC236}">
                          <a16:creationId xmlns:a16="http://schemas.microsoft.com/office/drawing/2014/main" id="{91645E0A-CBCA-2D81-FB49-B405823B505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DDF5908-EA7F-FFAA-691F-63F380A005F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3" name="Oval 162">
                    <a:extLst>
                      <a:ext uri="{FF2B5EF4-FFF2-40B4-BE49-F238E27FC236}">
                        <a16:creationId xmlns:a16="http://schemas.microsoft.com/office/drawing/2014/main" id="{7D312DAE-8891-52A8-A8A2-F53ED5394C44}"/>
                      </a:ext>
                    </a:extLst>
                  </p:cNvPr>
                  <p:cNvSpPr/>
                  <p:nvPr/>
                </p:nvSpPr>
                <p:spPr bwMode="auto">
                  <a:xfrm rot="10649049" flipH="1">
                    <a:off x="6543361" y="222972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grpSp>
      </p:grpSp>
      <p:sp>
        <p:nvSpPr>
          <p:cNvPr id="296" name="Rectangle 295">
            <a:extLst>
              <a:ext uri="{FF2B5EF4-FFF2-40B4-BE49-F238E27FC236}">
                <a16:creationId xmlns:a16="http://schemas.microsoft.com/office/drawing/2014/main" id="{99D14789-0530-0FB4-9A2E-835388A1F73D}"/>
              </a:ext>
            </a:extLst>
          </p:cNvPr>
          <p:cNvSpPr/>
          <p:nvPr/>
        </p:nvSpPr>
        <p:spPr bwMode="auto">
          <a:xfrm>
            <a:off x="869219" y="3976071"/>
            <a:ext cx="831272" cy="252460"/>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rPr>
              <a:t>EGFR</a:t>
            </a:r>
          </a:p>
        </p:txBody>
      </p:sp>
      <p:sp>
        <p:nvSpPr>
          <p:cNvPr id="297" name="Rectangle 296">
            <a:extLst>
              <a:ext uri="{FF2B5EF4-FFF2-40B4-BE49-F238E27FC236}">
                <a16:creationId xmlns:a16="http://schemas.microsoft.com/office/drawing/2014/main" id="{3095CCE6-FA37-28AE-778D-86225A8F97CA}"/>
              </a:ext>
            </a:extLst>
          </p:cNvPr>
          <p:cNvSpPr/>
          <p:nvPr/>
        </p:nvSpPr>
        <p:spPr bwMode="auto">
          <a:xfrm>
            <a:off x="2727817" y="3975220"/>
            <a:ext cx="831272" cy="252460"/>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rPr>
              <a:t>HER3</a:t>
            </a:r>
          </a:p>
        </p:txBody>
      </p:sp>
      <p:grpSp>
        <p:nvGrpSpPr>
          <p:cNvPr id="300" name="Group 299">
            <a:extLst>
              <a:ext uri="{FF2B5EF4-FFF2-40B4-BE49-F238E27FC236}">
                <a16:creationId xmlns:a16="http://schemas.microsoft.com/office/drawing/2014/main" id="{3B946048-EA39-2207-A554-E660A5C403A0}"/>
              </a:ext>
            </a:extLst>
          </p:cNvPr>
          <p:cNvGrpSpPr/>
          <p:nvPr/>
        </p:nvGrpSpPr>
        <p:grpSpPr>
          <a:xfrm>
            <a:off x="2543063" y="5930830"/>
            <a:ext cx="506640" cy="280960"/>
            <a:chOff x="1899407" y="5930830"/>
            <a:chExt cx="506640" cy="280960"/>
          </a:xfrm>
        </p:grpSpPr>
        <p:sp>
          <p:nvSpPr>
            <p:cNvPr id="299" name="Oval 298">
              <a:extLst>
                <a:ext uri="{FF2B5EF4-FFF2-40B4-BE49-F238E27FC236}">
                  <a16:creationId xmlns:a16="http://schemas.microsoft.com/office/drawing/2014/main" id="{91489EF9-9076-8DE2-820C-0F2DE07BCBE6}"/>
                </a:ext>
              </a:extLst>
            </p:cNvPr>
            <p:cNvSpPr/>
            <p:nvPr/>
          </p:nvSpPr>
          <p:spPr bwMode="auto">
            <a:xfrm>
              <a:off x="1910535" y="5935937"/>
              <a:ext cx="485296" cy="27585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Rectangle 297">
              <a:extLst>
                <a:ext uri="{FF2B5EF4-FFF2-40B4-BE49-F238E27FC236}">
                  <a16:creationId xmlns:a16="http://schemas.microsoft.com/office/drawing/2014/main" id="{BE46949F-D878-5394-D421-71D73A19DC57}"/>
                </a:ext>
              </a:extLst>
            </p:cNvPr>
            <p:cNvSpPr/>
            <p:nvPr/>
          </p:nvSpPr>
          <p:spPr bwMode="auto">
            <a:xfrm>
              <a:off x="1899407" y="5930830"/>
              <a:ext cx="506640" cy="258629"/>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latin typeface="Calibri" panose="020F0502020204030204" pitchFamily="34" charset="0"/>
                </a:rPr>
                <a:t>Akt</a:t>
              </a:r>
            </a:p>
          </p:txBody>
        </p:sp>
      </p:grpSp>
      <p:grpSp>
        <p:nvGrpSpPr>
          <p:cNvPr id="304" name="Group 303">
            <a:extLst>
              <a:ext uri="{FF2B5EF4-FFF2-40B4-BE49-F238E27FC236}">
                <a16:creationId xmlns:a16="http://schemas.microsoft.com/office/drawing/2014/main" id="{21E8B003-01CC-6DF4-F94F-056A157EE99A}"/>
              </a:ext>
            </a:extLst>
          </p:cNvPr>
          <p:cNvGrpSpPr/>
          <p:nvPr/>
        </p:nvGrpSpPr>
        <p:grpSpPr>
          <a:xfrm>
            <a:off x="2848774" y="4812543"/>
            <a:ext cx="756891" cy="463562"/>
            <a:chOff x="1910534" y="5851247"/>
            <a:chExt cx="756891" cy="463562"/>
          </a:xfrm>
        </p:grpSpPr>
        <p:sp>
          <p:nvSpPr>
            <p:cNvPr id="305" name="Oval 304">
              <a:extLst>
                <a:ext uri="{FF2B5EF4-FFF2-40B4-BE49-F238E27FC236}">
                  <a16:creationId xmlns:a16="http://schemas.microsoft.com/office/drawing/2014/main" id="{A98565E1-09E6-A747-455F-92405AA0874F}"/>
                </a:ext>
              </a:extLst>
            </p:cNvPr>
            <p:cNvSpPr/>
            <p:nvPr/>
          </p:nvSpPr>
          <p:spPr bwMode="auto">
            <a:xfrm>
              <a:off x="1910534" y="5851247"/>
              <a:ext cx="634289" cy="46356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Rectangle 305">
              <a:extLst>
                <a:ext uri="{FF2B5EF4-FFF2-40B4-BE49-F238E27FC236}">
                  <a16:creationId xmlns:a16="http://schemas.microsoft.com/office/drawing/2014/main" id="{C3087B49-31CA-4224-4B38-56DAE4E63566}"/>
                </a:ext>
              </a:extLst>
            </p:cNvPr>
            <p:cNvSpPr/>
            <p:nvPr/>
          </p:nvSpPr>
          <p:spPr bwMode="auto">
            <a:xfrm>
              <a:off x="1930057" y="5956372"/>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latin typeface="Calibri" panose="020F0502020204030204" pitchFamily="34" charset="0"/>
                </a:rPr>
                <a:t>p85</a:t>
              </a:r>
            </a:p>
          </p:txBody>
        </p:sp>
      </p:grpSp>
      <p:grpSp>
        <p:nvGrpSpPr>
          <p:cNvPr id="301" name="Group 300">
            <a:extLst>
              <a:ext uri="{FF2B5EF4-FFF2-40B4-BE49-F238E27FC236}">
                <a16:creationId xmlns:a16="http://schemas.microsoft.com/office/drawing/2014/main" id="{C5A44B3B-1E80-BB09-621E-0205B53A11FD}"/>
              </a:ext>
            </a:extLst>
          </p:cNvPr>
          <p:cNvGrpSpPr/>
          <p:nvPr/>
        </p:nvGrpSpPr>
        <p:grpSpPr>
          <a:xfrm>
            <a:off x="2894690" y="5186306"/>
            <a:ext cx="737368" cy="463562"/>
            <a:chOff x="1858540" y="5851247"/>
            <a:chExt cx="737368" cy="463562"/>
          </a:xfrm>
        </p:grpSpPr>
        <p:sp>
          <p:nvSpPr>
            <p:cNvPr id="302" name="Oval 301">
              <a:extLst>
                <a:ext uri="{FF2B5EF4-FFF2-40B4-BE49-F238E27FC236}">
                  <a16:creationId xmlns:a16="http://schemas.microsoft.com/office/drawing/2014/main" id="{A7E2A6DC-A0B1-E8ED-E076-EA6215BC7ACC}"/>
                </a:ext>
              </a:extLst>
            </p:cNvPr>
            <p:cNvSpPr/>
            <p:nvPr/>
          </p:nvSpPr>
          <p:spPr bwMode="auto">
            <a:xfrm>
              <a:off x="1910534" y="5851247"/>
              <a:ext cx="634289" cy="463562"/>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Rectangle 302">
              <a:extLst>
                <a:ext uri="{FF2B5EF4-FFF2-40B4-BE49-F238E27FC236}">
                  <a16:creationId xmlns:a16="http://schemas.microsoft.com/office/drawing/2014/main" id="{4B78CBC6-23BE-3A4F-2BF3-295F7132195D}"/>
                </a:ext>
              </a:extLst>
            </p:cNvPr>
            <p:cNvSpPr/>
            <p:nvPr/>
          </p:nvSpPr>
          <p:spPr bwMode="auto">
            <a:xfrm>
              <a:off x="1858540" y="5956372"/>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latin typeface="Calibri" panose="020F0502020204030204" pitchFamily="34" charset="0"/>
                </a:rPr>
                <a:t>PI3K</a:t>
              </a:r>
              <a:br>
                <a:rPr lang="en-US" sz="1400" dirty="0">
                  <a:latin typeface="Calibri" panose="020F0502020204030204" pitchFamily="34" charset="0"/>
                </a:rPr>
              </a:br>
              <a:r>
                <a:rPr lang="en-US" sz="1400" dirty="0">
                  <a:latin typeface="Calibri" panose="020F0502020204030204" pitchFamily="34" charset="0"/>
                </a:rPr>
                <a:t>p110</a:t>
              </a:r>
            </a:p>
          </p:txBody>
        </p:sp>
      </p:grpSp>
      <p:grpSp>
        <p:nvGrpSpPr>
          <p:cNvPr id="324" name="Group 323">
            <a:extLst>
              <a:ext uri="{FF2B5EF4-FFF2-40B4-BE49-F238E27FC236}">
                <a16:creationId xmlns:a16="http://schemas.microsoft.com/office/drawing/2014/main" id="{090428B2-5795-A450-B797-92AF75C7ED5B}"/>
              </a:ext>
            </a:extLst>
          </p:cNvPr>
          <p:cNvGrpSpPr/>
          <p:nvPr/>
        </p:nvGrpSpPr>
        <p:grpSpPr>
          <a:xfrm>
            <a:off x="1560366" y="3882264"/>
            <a:ext cx="357799" cy="1154599"/>
            <a:chOff x="1560366" y="3882264"/>
            <a:chExt cx="357799" cy="1154599"/>
          </a:xfrm>
        </p:grpSpPr>
        <p:grpSp>
          <p:nvGrpSpPr>
            <p:cNvPr id="316" name="Group 315">
              <a:extLst>
                <a:ext uri="{FF2B5EF4-FFF2-40B4-BE49-F238E27FC236}">
                  <a16:creationId xmlns:a16="http://schemas.microsoft.com/office/drawing/2014/main" id="{D2605945-72DC-300A-6420-1E278D23BFBD}"/>
                </a:ext>
              </a:extLst>
            </p:cNvPr>
            <p:cNvGrpSpPr/>
            <p:nvPr/>
          </p:nvGrpSpPr>
          <p:grpSpPr>
            <a:xfrm>
              <a:off x="1560366" y="3882264"/>
              <a:ext cx="357799" cy="1154599"/>
              <a:chOff x="1560366" y="3882264"/>
              <a:chExt cx="357799" cy="1154599"/>
            </a:xfrm>
          </p:grpSpPr>
          <p:sp>
            <p:nvSpPr>
              <p:cNvPr id="314" name="Pie 313">
                <a:extLst>
                  <a:ext uri="{FF2B5EF4-FFF2-40B4-BE49-F238E27FC236}">
                    <a16:creationId xmlns:a16="http://schemas.microsoft.com/office/drawing/2014/main" id="{314769E8-6EB8-EDE4-D3C8-1BA16D51FF6D}"/>
                  </a:ext>
                </a:extLst>
              </p:cNvPr>
              <p:cNvSpPr/>
              <p:nvPr/>
            </p:nvSpPr>
            <p:spPr bwMode="auto">
              <a:xfrm rot="18900000">
                <a:off x="1560366" y="3882264"/>
                <a:ext cx="357799" cy="357799"/>
              </a:xfrm>
              <a:prstGeom prst="pie">
                <a:avLst>
                  <a:gd name="adj1" fmla="val 20536047"/>
                  <a:gd name="adj2" fmla="val 17476373"/>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72B750E9-6206-9794-EC50-A0B46A867548}"/>
                  </a:ext>
                </a:extLst>
              </p:cNvPr>
              <p:cNvSpPr/>
              <p:nvPr/>
            </p:nvSpPr>
            <p:spPr bwMode="auto">
              <a:xfrm>
                <a:off x="1609001" y="4776335"/>
                <a:ext cx="260528" cy="26052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2" name="Freeform 321">
              <a:extLst>
                <a:ext uri="{FF2B5EF4-FFF2-40B4-BE49-F238E27FC236}">
                  <a16:creationId xmlns:a16="http://schemas.microsoft.com/office/drawing/2014/main" id="{4514B231-2189-391D-6177-11618AD4DCDD}"/>
                </a:ext>
              </a:extLst>
            </p:cNvPr>
            <p:cNvSpPr/>
            <p:nvPr/>
          </p:nvSpPr>
          <p:spPr bwMode="auto">
            <a:xfrm>
              <a:off x="1660214" y="4193980"/>
              <a:ext cx="132827" cy="613005"/>
            </a:xfrm>
            <a:custGeom>
              <a:avLst/>
              <a:gdLst>
                <a:gd name="connsiteX0" fmla="*/ 117502 w 132827"/>
                <a:gd name="connsiteY0" fmla="*/ 0 h 613005"/>
                <a:gd name="connsiteX1" fmla="*/ 9 w 132827"/>
                <a:gd name="connsiteY1" fmla="*/ 86842 h 613005"/>
                <a:gd name="connsiteX2" fmla="*/ 122611 w 132827"/>
                <a:gd name="connsiteY2" fmla="*/ 163468 h 613005"/>
                <a:gd name="connsiteX3" fmla="*/ 15335 w 132827"/>
                <a:gd name="connsiteY3" fmla="*/ 250311 h 613005"/>
                <a:gd name="connsiteX4" fmla="*/ 132827 w 132827"/>
                <a:gd name="connsiteY4" fmla="*/ 342261 h 613005"/>
                <a:gd name="connsiteX5" fmla="*/ 15335 w 132827"/>
                <a:gd name="connsiteY5" fmla="*/ 439321 h 613005"/>
                <a:gd name="connsiteX6" fmla="*/ 132827 w 132827"/>
                <a:gd name="connsiteY6" fmla="*/ 531271 h 613005"/>
                <a:gd name="connsiteX7" fmla="*/ 15335 w 132827"/>
                <a:gd name="connsiteY7" fmla="*/ 613005 h 6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27" h="613005">
                  <a:moveTo>
                    <a:pt x="117502" y="0"/>
                  </a:moveTo>
                  <a:cubicBezTo>
                    <a:pt x="58329" y="29798"/>
                    <a:pt x="-843" y="59597"/>
                    <a:pt x="9" y="86842"/>
                  </a:cubicBezTo>
                  <a:cubicBezTo>
                    <a:pt x="861" y="114087"/>
                    <a:pt x="120057" y="136223"/>
                    <a:pt x="122611" y="163468"/>
                  </a:cubicBezTo>
                  <a:cubicBezTo>
                    <a:pt x="125165" y="190713"/>
                    <a:pt x="13632" y="220512"/>
                    <a:pt x="15335" y="250311"/>
                  </a:cubicBezTo>
                  <a:cubicBezTo>
                    <a:pt x="17038" y="280110"/>
                    <a:pt x="132827" y="310759"/>
                    <a:pt x="132827" y="342261"/>
                  </a:cubicBezTo>
                  <a:cubicBezTo>
                    <a:pt x="132827" y="373763"/>
                    <a:pt x="15335" y="407819"/>
                    <a:pt x="15335" y="439321"/>
                  </a:cubicBezTo>
                  <a:cubicBezTo>
                    <a:pt x="15335" y="470823"/>
                    <a:pt x="132827" y="502324"/>
                    <a:pt x="132827" y="531271"/>
                  </a:cubicBezTo>
                  <a:cubicBezTo>
                    <a:pt x="132827" y="560218"/>
                    <a:pt x="74081" y="586611"/>
                    <a:pt x="15335" y="613005"/>
                  </a:cubicBezTo>
                </a:path>
              </a:pathLst>
            </a:custGeom>
            <a:noFill/>
            <a:ln w="28575">
              <a:solidFill>
                <a:schemeClr val="accent6"/>
              </a:solidFill>
              <a:miter lim="800000"/>
              <a:headEnd/>
              <a:tailEnd/>
            </a:ln>
          </p:spPr>
          <p:txBody>
            <a:bodyPr rtlCol="0" anchor="ctr"/>
            <a:lstStyle/>
            <a:p>
              <a:pPr algn="ctr"/>
              <a:endParaRPr lang="en-US"/>
            </a:p>
          </p:txBody>
        </p:sp>
      </p:grpSp>
      <p:grpSp>
        <p:nvGrpSpPr>
          <p:cNvPr id="325" name="Group 324">
            <a:extLst>
              <a:ext uri="{FF2B5EF4-FFF2-40B4-BE49-F238E27FC236}">
                <a16:creationId xmlns:a16="http://schemas.microsoft.com/office/drawing/2014/main" id="{45C2B545-68B2-B9B6-DF90-28B70516E8ED}"/>
              </a:ext>
            </a:extLst>
          </p:cNvPr>
          <p:cNvGrpSpPr/>
          <p:nvPr/>
        </p:nvGrpSpPr>
        <p:grpSpPr>
          <a:xfrm>
            <a:off x="2604048" y="3933454"/>
            <a:ext cx="292403" cy="1092341"/>
            <a:chOff x="2604048" y="3933454"/>
            <a:chExt cx="292403" cy="1092341"/>
          </a:xfrm>
        </p:grpSpPr>
        <p:grpSp>
          <p:nvGrpSpPr>
            <p:cNvPr id="321" name="Group 320">
              <a:extLst>
                <a:ext uri="{FF2B5EF4-FFF2-40B4-BE49-F238E27FC236}">
                  <a16:creationId xmlns:a16="http://schemas.microsoft.com/office/drawing/2014/main" id="{8FE9CA59-0E11-D54B-A718-9FDBF33FA86C}"/>
                </a:ext>
              </a:extLst>
            </p:cNvPr>
            <p:cNvGrpSpPr/>
            <p:nvPr/>
          </p:nvGrpSpPr>
          <p:grpSpPr>
            <a:xfrm>
              <a:off x="2604048" y="3933454"/>
              <a:ext cx="292403" cy="1092341"/>
              <a:chOff x="2604048" y="3933454"/>
              <a:chExt cx="292403" cy="1092341"/>
            </a:xfrm>
          </p:grpSpPr>
          <p:sp>
            <p:nvSpPr>
              <p:cNvPr id="319" name="Oval 318">
                <a:extLst>
                  <a:ext uri="{FF2B5EF4-FFF2-40B4-BE49-F238E27FC236}">
                    <a16:creationId xmlns:a16="http://schemas.microsoft.com/office/drawing/2014/main" id="{6552A24E-ED82-C6A9-B53A-1A5C9B21F373}"/>
                  </a:ext>
                </a:extLst>
              </p:cNvPr>
              <p:cNvSpPr/>
              <p:nvPr/>
            </p:nvSpPr>
            <p:spPr bwMode="auto">
              <a:xfrm>
                <a:off x="2614500" y="4765267"/>
                <a:ext cx="260528" cy="26052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Freeform 319">
                <a:extLst>
                  <a:ext uri="{FF2B5EF4-FFF2-40B4-BE49-F238E27FC236}">
                    <a16:creationId xmlns:a16="http://schemas.microsoft.com/office/drawing/2014/main" id="{E4D5043F-7788-EA00-087A-B0627D25663D}"/>
                  </a:ext>
                </a:extLst>
              </p:cNvPr>
              <p:cNvSpPr/>
              <p:nvPr/>
            </p:nvSpPr>
            <p:spPr bwMode="auto">
              <a:xfrm>
                <a:off x="2604048" y="3933454"/>
                <a:ext cx="292403" cy="275852"/>
              </a:xfrm>
              <a:custGeom>
                <a:avLst/>
                <a:gdLst>
                  <a:gd name="connsiteX0" fmla="*/ 0 w 270744"/>
                  <a:gd name="connsiteY0" fmla="*/ 5108 h 255419"/>
                  <a:gd name="connsiteX1" fmla="*/ 0 w 270744"/>
                  <a:gd name="connsiteY1" fmla="*/ 255419 h 255419"/>
                  <a:gd name="connsiteX2" fmla="*/ 270744 w 270744"/>
                  <a:gd name="connsiteY2" fmla="*/ 255419 h 255419"/>
                  <a:gd name="connsiteX3" fmla="*/ 270744 w 270744"/>
                  <a:gd name="connsiteY3" fmla="*/ 0 h 255419"/>
                  <a:gd name="connsiteX4" fmla="*/ 127709 w 270744"/>
                  <a:gd name="connsiteY4" fmla="*/ 112384 h 255419"/>
                  <a:gd name="connsiteX5" fmla="*/ 0 w 270744"/>
                  <a:gd name="connsiteY5" fmla="*/ 5108 h 25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744" h="255419">
                    <a:moveTo>
                      <a:pt x="0" y="5108"/>
                    </a:moveTo>
                    <a:lnTo>
                      <a:pt x="0" y="255419"/>
                    </a:lnTo>
                    <a:lnTo>
                      <a:pt x="270744" y="255419"/>
                    </a:lnTo>
                    <a:lnTo>
                      <a:pt x="270744" y="0"/>
                    </a:lnTo>
                    <a:lnTo>
                      <a:pt x="127709" y="112384"/>
                    </a:lnTo>
                    <a:lnTo>
                      <a:pt x="0" y="5108"/>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3" name="Freeform 322">
              <a:extLst>
                <a:ext uri="{FF2B5EF4-FFF2-40B4-BE49-F238E27FC236}">
                  <a16:creationId xmlns:a16="http://schemas.microsoft.com/office/drawing/2014/main" id="{641BF26E-C6D2-A81A-2BAA-58C2DBBFC159}"/>
                </a:ext>
              </a:extLst>
            </p:cNvPr>
            <p:cNvSpPr/>
            <p:nvPr/>
          </p:nvSpPr>
          <p:spPr bwMode="auto">
            <a:xfrm>
              <a:off x="2686147" y="4193128"/>
              <a:ext cx="132827" cy="613005"/>
            </a:xfrm>
            <a:custGeom>
              <a:avLst/>
              <a:gdLst>
                <a:gd name="connsiteX0" fmla="*/ 117502 w 132827"/>
                <a:gd name="connsiteY0" fmla="*/ 0 h 613005"/>
                <a:gd name="connsiteX1" fmla="*/ 9 w 132827"/>
                <a:gd name="connsiteY1" fmla="*/ 86842 h 613005"/>
                <a:gd name="connsiteX2" fmla="*/ 122611 w 132827"/>
                <a:gd name="connsiteY2" fmla="*/ 163468 h 613005"/>
                <a:gd name="connsiteX3" fmla="*/ 15335 w 132827"/>
                <a:gd name="connsiteY3" fmla="*/ 250311 h 613005"/>
                <a:gd name="connsiteX4" fmla="*/ 132827 w 132827"/>
                <a:gd name="connsiteY4" fmla="*/ 342261 h 613005"/>
                <a:gd name="connsiteX5" fmla="*/ 15335 w 132827"/>
                <a:gd name="connsiteY5" fmla="*/ 439321 h 613005"/>
                <a:gd name="connsiteX6" fmla="*/ 132827 w 132827"/>
                <a:gd name="connsiteY6" fmla="*/ 531271 h 613005"/>
                <a:gd name="connsiteX7" fmla="*/ 15335 w 132827"/>
                <a:gd name="connsiteY7" fmla="*/ 613005 h 6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27" h="613005">
                  <a:moveTo>
                    <a:pt x="117502" y="0"/>
                  </a:moveTo>
                  <a:cubicBezTo>
                    <a:pt x="58329" y="29798"/>
                    <a:pt x="-843" y="59597"/>
                    <a:pt x="9" y="86842"/>
                  </a:cubicBezTo>
                  <a:cubicBezTo>
                    <a:pt x="861" y="114087"/>
                    <a:pt x="120057" y="136223"/>
                    <a:pt x="122611" y="163468"/>
                  </a:cubicBezTo>
                  <a:cubicBezTo>
                    <a:pt x="125165" y="190713"/>
                    <a:pt x="13632" y="220512"/>
                    <a:pt x="15335" y="250311"/>
                  </a:cubicBezTo>
                  <a:cubicBezTo>
                    <a:pt x="17038" y="280110"/>
                    <a:pt x="132827" y="310759"/>
                    <a:pt x="132827" y="342261"/>
                  </a:cubicBezTo>
                  <a:cubicBezTo>
                    <a:pt x="132827" y="373763"/>
                    <a:pt x="15335" y="407819"/>
                    <a:pt x="15335" y="439321"/>
                  </a:cubicBezTo>
                  <a:cubicBezTo>
                    <a:pt x="15335" y="470823"/>
                    <a:pt x="132827" y="502324"/>
                    <a:pt x="132827" y="531271"/>
                  </a:cubicBezTo>
                  <a:cubicBezTo>
                    <a:pt x="132827" y="560218"/>
                    <a:pt x="74081" y="586611"/>
                    <a:pt x="15335" y="613005"/>
                  </a:cubicBezTo>
                </a:path>
              </a:pathLst>
            </a:custGeom>
            <a:noFill/>
            <a:ln w="28575">
              <a:solidFill>
                <a:schemeClr val="accent1"/>
              </a:solidFill>
              <a:miter lim="800000"/>
              <a:headEnd/>
              <a:tailEnd/>
            </a:ln>
          </p:spPr>
          <p:txBody>
            <a:bodyPr rtlCol="0" anchor="ctr"/>
            <a:lstStyle/>
            <a:p>
              <a:pPr algn="ctr"/>
              <a:endParaRPr lang="en-US"/>
            </a:p>
          </p:txBody>
        </p:sp>
      </p:grpSp>
      <p:grpSp>
        <p:nvGrpSpPr>
          <p:cNvPr id="311" name="Group 310">
            <a:extLst>
              <a:ext uri="{FF2B5EF4-FFF2-40B4-BE49-F238E27FC236}">
                <a16:creationId xmlns:a16="http://schemas.microsoft.com/office/drawing/2014/main" id="{AEE26978-DE56-8D4E-7D8B-0E3B0E40AF4A}"/>
              </a:ext>
            </a:extLst>
          </p:cNvPr>
          <p:cNvGrpSpPr/>
          <p:nvPr/>
        </p:nvGrpSpPr>
        <p:grpSpPr>
          <a:xfrm>
            <a:off x="1237021" y="4936398"/>
            <a:ext cx="737368" cy="258629"/>
            <a:chOff x="1237873" y="4937250"/>
            <a:chExt cx="737368" cy="258629"/>
          </a:xfrm>
        </p:grpSpPr>
        <p:sp>
          <p:nvSpPr>
            <p:cNvPr id="312" name="Oval 311">
              <a:extLst>
                <a:ext uri="{FF2B5EF4-FFF2-40B4-BE49-F238E27FC236}">
                  <a16:creationId xmlns:a16="http://schemas.microsoft.com/office/drawing/2014/main" id="{010AE816-A5F4-CCDE-6ACA-ADF45D20AD50}"/>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Rectangle 312">
              <a:extLst>
                <a:ext uri="{FF2B5EF4-FFF2-40B4-BE49-F238E27FC236}">
                  <a16:creationId xmlns:a16="http://schemas.microsoft.com/office/drawing/2014/main" id="{82B60C40-6BCD-B284-7688-4FAE9675D4D4}"/>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grpSp>
        <p:nvGrpSpPr>
          <p:cNvPr id="310" name="Group 309">
            <a:extLst>
              <a:ext uri="{FF2B5EF4-FFF2-40B4-BE49-F238E27FC236}">
                <a16:creationId xmlns:a16="http://schemas.microsoft.com/office/drawing/2014/main" id="{6155B623-76C0-82D5-4C1B-9101E2CD5751}"/>
              </a:ext>
            </a:extLst>
          </p:cNvPr>
          <p:cNvGrpSpPr/>
          <p:nvPr/>
        </p:nvGrpSpPr>
        <p:grpSpPr>
          <a:xfrm>
            <a:off x="2509859" y="4927033"/>
            <a:ext cx="737368" cy="258629"/>
            <a:chOff x="1237873" y="4937250"/>
            <a:chExt cx="737368" cy="258629"/>
          </a:xfrm>
        </p:grpSpPr>
        <p:sp>
          <p:nvSpPr>
            <p:cNvPr id="307" name="Oval 306">
              <a:extLst>
                <a:ext uri="{FF2B5EF4-FFF2-40B4-BE49-F238E27FC236}">
                  <a16:creationId xmlns:a16="http://schemas.microsoft.com/office/drawing/2014/main" id="{5004F947-6E59-9B93-3A86-7E6B5A145372}"/>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Rectangle 308">
              <a:extLst>
                <a:ext uri="{FF2B5EF4-FFF2-40B4-BE49-F238E27FC236}">
                  <a16:creationId xmlns:a16="http://schemas.microsoft.com/office/drawing/2014/main" id="{12EF6D7C-0196-8566-D553-2565B0B9FFF3}"/>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cxnSp>
        <p:nvCxnSpPr>
          <p:cNvPr id="327" name="Straight Arrow Connector 326">
            <a:extLst>
              <a:ext uri="{FF2B5EF4-FFF2-40B4-BE49-F238E27FC236}">
                <a16:creationId xmlns:a16="http://schemas.microsoft.com/office/drawing/2014/main" id="{6F7840E7-AB81-C223-9F85-13E375EEAD49}"/>
              </a:ext>
            </a:extLst>
          </p:cNvPr>
          <p:cNvCxnSpPr/>
          <p:nvPr/>
        </p:nvCxnSpPr>
        <p:spPr bwMode="auto">
          <a:xfrm>
            <a:off x="3633535" y="4644189"/>
            <a:ext cx="842211" cy="0"/>
          </a:xfrm>
          <a:prstGeom prst="straightConnector1">
            <a:avLst/>
          </a:prstGeom>
          <a:noFill/>
          <a:ln w="28575" cap="flat" cmpd="sng" algn="ctr">
            <a:solidFill>
              <a:schemeClr val="bg1"/>
            </a:solidFill>
            <a:prstDash val="solid"/>
            <a:round/>
            <a:headEnd type="none" w="med" len="med"/>
            <a:tailEnd type="triangle"/>
          </a:ln>
          <a:effectLst/>
        </p:spPr>
      </p:cxnSp>
      <p:cxnSp>
        <p:nvCxnSpPr>
          <p:cNvPr id="328" name="Straight Arrow Connector 327">
            <a:extLst>
              <a:ext uri="{FF2B5EF4-FFF2-40B4-BE49-F238E27FC236}">
                <a16:creationId xmlns:a16="http://schemas.microsoft.com/office/drawing/2014/main" id="{BFCC2354-28AF-6DF2-ED48-43602F65C7BD}"/>
              </a:ext>
            </a:extLst>
          </p:cNvPr>
          <p:cNvCxnSpPr>
            <a:cxnSpLocks/>
          </p:cNvCxnSpPr>
          <p:nvPr/>
        </p:nvCxnSpPr>
        <p:spPr bwMode="auto">
          <a:xfrm>
            <a:off x="1937084" y="4916905"/>
            <a:ext cx="633664" cy="0"/>
          </a:xfrm>
          <a:prstGeom prst="straightConnector1">
            <a:avLst/>
          </a:prstGeom>
          <a:noFill/>
          <a:ln w="28575" cap="flat" cmpd="sng" algn="ctr">
            <a:solidFill>
              <a:schemeClr val="bg1"/>
            </a:solidFill>
            <a:prstDash val="solid"/>
            <a:round/>
            <a:headEnd type="none" w="med" len="med"/>
            <a:tailEnd type="triangle"/>
          </a:ln>
          <a:effectLst/>
        </p:spPr>
      </p:cxnSp>
      <p:sp>
        <p:nvSpPr>
          <p:cNvPr id="330" name="Arc 329">
            <a:extLst>
              <a:ext uri="{FF2B5EF4-FFF2-40B4-BE49-F238E27FC236}">
                <a16:creationId xmlns:a16="http://schemas.microsoft.com/office/drawing/2014/main" id="{4C82A080-9D59-352D-F3D1-BB7263594AF5}"/>
              </a:ext>
            </a:extLst>
          </p:cNvPr>
          <p:cNvSpPr/>
          <p:nvPr/>
        </p:nvSpPr>
        <p:spPr bwMode="auto">
          <a:xfrm rot="4317856">
            <a:off x="2708277" y="5476876"/>
            <a:ext cx="565150" cy="577850"/>
          </a:xfrm>
          <a:prstGeom prst="arc">
            <a:avLst/>
          </a:prstGeom>
          <a:noFill/>
          <a:ln w="28575" cap="flat" cmpd="sng" algn="ctr">
            <a:solidFill>
              <a:schemeClr val="bg1"/>
            </a:solidFill>
            <a:prstDash val="solid"/>
            <a:round/>
            <a:headEnd type="none" w="med" len="med"/>
            <a:tailEnd type="triangle" w="med" len="med"/>
          </a:ln>
          <a:effectLst/>
        </p:spPr>
        <p:txBody>
          <a:bodyPr rtlCol="0" anchor="ctr"/>
          <a:lstStyle/>
          <a:p>
            <a:pPr algn="ctr"/>
            <a:endParaRPr lang="en-US"/>
          </a:p>
        </p:txBody>
      </p:sp>
      <p:grpSp>
        <p:nvGrpSpPr>
          <p:cNvPr id="331" name="Group 330">
            <a:extLst>
              <a:ext uri="{FF2B5EF4-FFF2-40B4-BE49-F238E27FC236}">
                <a16:creationId xmlns:a16="http://schemas.microsoft.com/office/drawing/2014/main" id="{E474F84A-3C55-4A0F-BEA3-D653F8830BD3}"/>
              </a:ext>
            </a:extLst>
          </p:cNvPr>
          <p:cNvGrpSpPr/>
          <p:nvPr/>
        </p:nvGrpSpPr>
        <p:grpSpPr>
          <a:xfrm>
            <a:off x="4681602" y="4319909"/>
            <a:ext cx="2370444" cy="489857"/>
            <a:chOff x="1118537" y="7543800"/>
            <a:chExt cx="3497005" cy="722663"/>
          </a:xfrm>
        </p:grpSpPr>
        <p:grpSp>
          <p:nvGrpSpPr>
            <p:cNvPr id="332" name="Group 331">
              <a:extLst>
                <a:ext uri="{FF2B5EF4-FFF2-40B4-BE49-F238E27FC236}">
                  <a16:creationId xmlns:a16="http://schemas.microsoft.com/office/drawing/2014/main" id="{ED216C00-43E7-5BC6-80B0-5C1B49534453}"/>
                </a:ext>
              </a:extLst>
            </p:cNvPr>
            <p:cNvGrpSpPr/>
            <p:nvPr/>
          </p:nvGrpSpPr>
          <p:grpSpPr>
            <a:xfrm>
              <a:off x="3386045" y="7554423"/>
              <a:ext cx="1229497" cy="712040"/>
              <a:chOff x="10918906" y="2540878"/>
              <a:chExt cx="704084" cy="407757"/>
            </a:xfrm>
          </p:grpSpPr>
          <p:grpSp>
            <p:nvGrpSpPr>
              <p:cNvPr id="488" name="Group 487">
                <a:extLst>
                  <a:ext uri="{FF2B5EF4-FFF2-40B4-BE49-F238E27FC236}">
                    <a16:creationId xmlns:a16="http://schemas.microsoft.com/office/drawing/2014/main" id="{C4B16DC5-AEEE-1FB8-D11E-B8320C614EA1}"/>
                  </a:ext>
                </a:extLst>
              </p:cNvPr>
              <p:cNvGrpSpPr/>
              <p:nvPr/>
            </p:nvGrpSpPr>
            <p:grpSpPr>
              <a:xfrm>
                <a:off x="10918906" y="2540878"/>
                <a:ext cx="78274" cy="296830"/>
                <a:chOff x="10778120" y="2039578"/>
                <a:chExt cx="78274" cy="296830"/>
              </a:xfrm>
            </p:grpSpPr>
            <p:grpSp>
              <p:nvGrpSpPr>
                <p:cNvPr id="561" name="Group 560">
                  <a:extLst>
                    <a:ext uri="{FF2B5EF4-FFF2-40B4-BE49-F238E27FC236}">
                      <a16:creationId xmlns:a16="http://schemas.microsoft.com/office/drawing/2014/main" id="{8D31068E-C903-1DB0-6EF7-A9769D3DBEBD}"/>
                    </a:ext>
                  </a:extLst>
                </p:cNvPr>
                <p:cNvGrpSpPr/>
                <p:nvPr/>
              </p:nvGrpSpPr>
              <p:grpSpPr>
                <a:xfrm rot="155624">
                  <a:off x="10803886" y="2097340"/>
                  <a:ext cx="25464" cy="86331"/>
                  <a:chOff x="2018143" y="2815794"/>
                  <a:chExt cx="21432" cy="72662"/>
                </a:xfrm>
                <a:solidFill>
                  <a:schemeClr val="bg2">
                    <a:lumMod val="50000"/>
                    <a:alpha val="64000"/>
                  </a:schemeClr>
                </a:solidFill>
                <a:effectLst/>
              </p:grpSpPr>
              <p:cxnSp>
                <p:nvCxnSpPr>
                  <p:cNvPr id="567" name="Straight Connector 566">
                    <a:extLst>
                      <a:ext uri="{FF2B5EF4-FFF2-40B4-BE49-F238E27FC236}">
                        <a16:creationId xmlns:a16="http://schemas.microsoft.com/office/drawing/2014/main" id="{51BE7039-1AF8-AC84-C5A3-744B6C45E10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5F6B714A-7810-7861-35A0-28DA9A6EAAE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62" name="Oval 561">
                  <a:extLst>
                    <a:ext uri="{FF2B5EF4-FFF2-40B4-BE49-F238E27FC236}">
                      <a16:creationId xmlns:a16="http://schemas.microsoft.com/office/drawing/2014/main" id="{A65E0248-13F7-DAAF-650D-C837B1211F48}"/>
                    </a:ext>
                  </a:extLst>
                </p:cNvPr>
                <p:cNvSpPr/>
                <p:nvPr/>
              </p:nvSpPr>
              <p:spPr bwMode="auto">
                <a:xfrm rot="155624">
                  <a:off x="10788493" y="20395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563" name="Group 562">
                  <a:extLst>
                    <a:ext uri="{FF2B5EF4-FFF2-40B4-BE49-F238E27FC236}">
                      <a16:creationId xmlns:a16="http://schemas.microsoft.com/office/drawing/2014/main" id="{7B81FD6F-EAFF-0172-4451-32701E8CE737}"/>
                    </a:ext>
                  </a:extLst>
                </p:cNvPr>
                <p:cNvGrpSpPr/>
                <p:nvPr/>
              </p:nvGrpSpPr>
              <p:grpSpPr>
                <a:xfrm rot="10955624">
                  <a:off x="10805164" y="2192314"/>
                  <a:ext cx="25464" cy="86331"/>
                  <a:chOff x="2018143" y="2815794"/>
                  <a:chExt cx="21432" cy="72662"/>
                </a:xfrm>
                <a:solidFill>
                  <a:schemeClr val="bg2">
                    <a:lumMod val="50000"/>
                    <a:alpha val="64000"/>
                  </a:schemeClr>
                </a:solidFill>
                <a:effectLst/>
              </p:grpSpPr>
              <p:cxnSp>
                <p:nvCxnSpPr>
                  <p:cNvPr id="565" name="Straight Connector 564">
                    <a:extLst>
                      <a:ext uri="{FF2B5EF4-FFF2-40B4-BE49-F238E27FC236}">
                        <a16:creationId xmlns:a16="http://schemas.microsoft.com/office/drawing/2014/main" id="{45FF4B8E-BCB9-D4EB-7A02-83EAAE1C093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99FC5CBA-D4B5-977F-FF25-D1E0187C36E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64" name="Oval 563">
                  <a:extLst>
                    <a:ext uri="{FF2B5EF4-FFF2-40B4-BE49-F238E27FC236}">
                      <a16:creationId xmlns:a16="http://schemas.microsoft.com/office/drawing/2014/main" id="{B18DE361-2A5F-723F-C012-BFCAEA595162}"/>
                    </a:ext>
                  </a:extLst>
                </p:cNvPr>
                <p:cNvSpPr/>
                <p:nvPr/>
              </p:nvSpPr>
              <p:spPr bwMode="auto">
                <a:xfrm rot="10955624">
                  <a:off x="10778120" y="226850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489" name="Group 488">
                <a:extLst>
                  <a:ext uri="{FF2B5EF4-FFF2-40B4-BE49-F238E27FC236}">
                    <a16:creationId xmlns:a16="http://schemas.microsoft.com/office/drawing/2014/main" id="{A605B8B5-89F0-5E44-E0B1-6EB48BF0407C}"/>
                  </a:ext>
                </a:extLst>
              </p:cNvPr>
              <p:cNvGrpSpPr/>
              <p:nvPr/>
            </p:nvGrpSpPr>
            <p:grpSpPr>
              <a:xfrm>
                <a:off x="10997101" y="2544419"/>
                <a:ext cx="78273" cy="296831"/>
                <a:chOff x="10856315" y="2043119"/>
                <a:chExt cx="78273" cy="296831"/>
              </a:xfrm>
            </p:grpSpPr>
            <p:grpSp>
              <p:nvGrpSpPr>
                <p:cNvPr id="553" name="Group 552">
                  <a:extLst>
                    <a:ext uri="{FF2B5EF4-FFF2-40B4-BE49-F238E27FC236}">
                      <a16:creationId xmlns:a16="http://schemas.microsoft.com/office/drawing/2014/main" id="{24F2E665-40FB-3E28-0A12-F5F6B4B98034}"/>
                    </a:ext>
                  </a:extLst>
                </p:cNvPr>
                <p:cNvGrpSpPr/>
                <p:nvPr/>
              </p:nvGrpSpPr>
              <p:grpSpPr>
                <a:xfrm rot="155624">
                  <a:off x="10882080" y="2100882"/>
                  <a:ext cx="25464" cy="86331"/>
                  <a:chOff x="2018143" y="2815794"/>
                  <a:chExt cx="21432" cy="72662"/>
                </a:xfrm>
                <a:solidFill>
                  <a:schemeClr val="bg2">
                    <a:lumMod val="50000"/>
                    <a:alpha val="64000"/>
                  </a:schemeClr>
                </a:solidFill>
                <a:effectLst/>
              </p:grpSpPr>
              <p:cxnSp>
                <p:nvCxnSpPr>
                  <p:cNvPr id="559" name="Straight Connector 558">
                    <a:extLst>
                      <a:ext uri="{FF2B5EF4-FFF2-40B4-BE49-F238E27FC236}">
                        <a16:creationId xmlns:a16="http://schemas.microsoft.com/office/drawing/2014/main" id="{309C4BFC-C5EC-440B-3230-82DDA980564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6B213AD7-15AE-E192-45E0-CD81C07B152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54" name="Oval 553">
                  <a:extLst>
                    <a:ext uri="{FF2B5EF4-FFF2-40B4-BE49-F238E27FC236}">
                      <a16:creationId xmlns:a16="http://schemas.microsoft.com/office/drawing/2014/main" id="{87C1F2F7-07AF-D6A8-FD46-CC8342DC24A1}"/>
                    </a:ext>
                  </a:extLst>
                </p:cNvPr>
                <p:cNvSpPr/>
                <p:nvPr/>
              </p:nvSpPr>
              <p:spPr bwMode="auto">
                <a:xfrm rot="155624">
                  <a:off x="10866687" y="20431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555" name="Group 554">
                  <a:extLst>
                    <a:ext uri="{FF2B5EF4-FFF2-40B4-BE49-F238E27FC236}">
                      <a16:creationId xmlns:a16="http://schemas.microsoft.com/office/drawing/2014/main" id="{36E82280-FAE8-225B-EF8E-452200FA2CBD}"/>
                    </a:ext>
                  </a:extLst>
                </p:cNvPr>
                <p:cNvGrpSpPr/>
                <p:nvPr/>
              </p:nvGrpSpPr>
              <p:grpSpPr>
                <a:xfrm rot="10955624">
                  <a:off x="10883359" y="2195856"/>
                  <a:ext cx="25464" cy="86331"/>
                  <a:chOff x="2018143" y="2815794"/>
                  <a:chExt cx="21432" cy="72662"/>
                </a:xfrm>
                <a:solidFill>
                  <a:schemeClr val="bg2">
                    <a:lumMod val="50000"/>
                    <a:alpha val="64000"/>
                  </a:schemeClr>
                </a:solidFill>
                <a:effectLst/>
              </p:grpSpPr>
              <p:cxnSp>
                <p:nvCxnSpPr>
                  <p:cNvPr id="557" name="Straight Connector 556">
                    <a:extLst>
                      <a:ext uri="{FF2B5EF4-FFF2-40B4-BE49-F238E27FC236}">
                        <a16:creationId xmlns:a16="http://schemas.microsoft.com/office/drawing/2014/main" id="{81ACAB6D-6E3E-CB58-1FD8-07BB428EB5C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C48B350F-9323-1E5D-3902-EFAD0B86824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56" name="Oval 555">
                  <a:extLst>
                    <a:ext uri="{FF2B5EF4-FFF2-40B4-BE49-F238E27FC236}">
                      <a16:creationId xmlns:a16="http://schemas.microsoft.com/office/drawing/2014/main" id="{D0BA410D-33F0-771C-68AE-6A58DA425B5E}"/>
                    </a:ext>
                  </a:extLst>
                </p:cNvPr>
                <p:cNvSpPr/>
                <p:nvPr/>
              </p:nvSpPr>
              <p:spPr bwMode="auto">
                <a:xfrm rot="10955624">
                  <a:off x="10856315" y="22720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490" name="Group 489">
                <a:extLst>
                  <a:ext uri="{FF2B5EF4-FFF2-40B4-BE49-F238E27FC236}">
                    <a16:creationId xmlns:a16="http://schemas.microsoft.com/office/drawing/2014/main" id="{E747E677-F585-B168-448F-A4E0D310FCF3}"/>
                  </a:ext>
                </a:extLst>
              </p:cNvPr>
              <p:cNvGrpSpPr/>
              <p:nvPr/>
            </p:nvGrpSpPr>
            <p:grpSpPr>
              <a:xfrm>
                <a:off x="11075424" y="2545136"/>
                <a:ext cx="78273" cy="296830"/>
                <a:chOff x="10934638" y="2043836"/>
                <a:chExt cx="78273" cy="296830"/>
              </a:xfrm>
            </p:grpSpPr>
            <p:grpSp>
              <p:nvGrpSpPr>
                <p:cNvPr id="545" name="Group 544">
                  <a:extLst>
                    <a:ext uri="{FF2B5EF4-FFF2-40B4-BE49-F238E27FC236}">
                      <a16:creationId xmlns:a16="http://schemas.microsoft.com/office/drawing/2014/main" id="{7E026AD8-5D64-DC94-F601-F3013843AB54}"/>
                    </a:ext>
                  </a:extLst>
                </p:cNvPr>
                <p:cNvGrpSpPr/>
                <p:nvPr/>
              </p:nvGrpSpPr>
              <p:grpSpPr>
                <a:xfrm rot="155624">
                  <a:off x="10960403" y="2101598"/>
                  <a:ext cx="25464" cy="86331"/>
                  <a:chOff x="2018143" y="2815794"/>
                  <a:chExt cx="21432" cy="72662"/>
                </a:xfrm>
                <a:solidFill>
                  <a:schemeClr val="bg2">
                    <a:lumMod val="50000"/>
                    <a:alpha val="64000"/>
                  </a:schemeClr>
                </a:solidFill>
                <a:effectLst/>
              </p:grpSpPr>
              <p:cxnSp>
                <p:nvCxnSpPr>
                  <p:cNvPr id="551" name="Straight Connector 550">
                    <a:extLst>
                      <a:ext uri="{FF2B5EF4-FFF2-40B4-BE49-F238E27FC236}">
                        <a16:creationId xmlns:a16="http://schemas.microsoft.com/office/drawing/2014/main" id="{FD2DAC66-E709-8586-DF4D-A63BE4FB82D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6065B04F-7499-416B-C992-6286C89E5E4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46" name="Oval 545">
                  <a:extLst>
                    <a:ext uri="{FF2B5EF4-FFF2-40B4-BE49-F238E27FC236}">
                      <a16:creationId xmlns:a16="http://schemas.microsoft.com/office/drawing/2014/main" id="{AD70EF84-0990-63DB-96EB-25707D332504}"/>
                    </a:ext>
                  </a:extLst>
                </p:cNvPr>
                <p:cNvSpPr/>
                <p:nvPr/>
              </p:nvSpPr>
              <p:spPr bwMode="auto">
                <a:xfrm rot="155624">
                  <a:off x="10945010" y="20438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547" name="Group 546">
                  <a:extLst>
                    <a:ext uri="{FF2B5EF4-FFF2-40B4-BE49-F238E27FC236}">
                      <a16:creationId xmlns:a16="http://schemas.microsoft.com/office/drawing/2014/main" id="{0F19EC13-8F27-AD67-11DE-0D078B73425B}"/>
                    </a:ext>
                  </a:extLst>
                </p:cNvPr>
                <p:cNvGrpSpPr/>
                <p:nvPr/>
              </p:nvGrpSpPr>
              <p:grpSpPr>
                <a:xfrm rot="10955624">
                  <a:off x="10961682" y="2196573"/>
                  <a:ext cx="25464" cy="86331"/>
                  <a:chOff x="2018143" y="2815794"/>
                  <a:chExt cx="21432" cy="72662"/>
                </a:xfrm>
                <a:solidFill>
                  <a:schemeClr val="bg2">
                    <a:lumMod val="50000"/>
                    <a:alpha val="64000"/>
                  </a:schemeClr>
                </a:solidFill>
                <a:effectLst/>
              </p:grpSpPr>
              <p:cxnSp>
                <p:nvCxnSpPr>
                  <p:cNvPr id="549" name="Straight Connector 548">
                    <a:extLst>
                      <a:ext uri="{FF2B5EF4-FFF2-40B4-BE49-F238E27FC236}">
                        <a16:creationId xmlns:a16="http://schemas.microsoft.com/office/drawing/2014/main" id="{AA5657B4-7F44-A636-B837-84C51A29656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3F13E248-D28E-350D-3970-EC85FA22A07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48" name="Oval 547">
                  <a:extLst>
                    <a:ext uri="{FF2B5EF4-FFF2-40B4-BE49-F238E27FC236}">
                      <a16:creationId xmlns:a16="http://schemas.microsoft.com/office/drawing/2014/main" id="{8E0B32AD-5068-8B9B-7C56-01A26C40C4C0}"/>
                    </a:ext>
                  </a:extLst>
                </p:cNvPr>
                <p:cNvSpPr/>
                <p:nvPr/>
              </p:nvSpPr>
              <p:spPr bwMode="auto">
                <a:xfrm rot="10955624">
                  <a:off x="10934638" y="22727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491" name="Group 490">
                <a:extLst>
                  <a:ext uri="{FF2B5EF4-FFF2-40B4-BE49-F238E27FC236}">
                    <a16:creationId xmlns:a16="http://schemas.microsoft.com/office/drawing/2014/main" id="{29516203-8156-7EAF-968E-AB80DD6DF259}"/>
                  </a:ext>
                </a:extLst>
              </p:cNvPr>
              <p:cNvGrpSpPr/>
              <p:nvPr/>
            </p:nvGrpSpPr>
            <p:grpSpPr>
              <a:xfrm>
                <a:off x="11153617" y="2556700"/>
                <a:ext cx="78273" cy="296830"/>
                <a:chOff x="11012831" y="2047378"/>
                <a:chExt cx="78273" cy="296830"/>
              </a:xfrm>
            </p:grpSpPr>
            <p:grpSp>
              <p:nvGrpSpPr>
                <p:cNvPr id="537" name="Group 536">
                  <a:extLst>
                    <a:ext uri="{FF2B5EF4-FFF2-40B4-BE49-F238E27FC236}">
                      <a16:creationId xmlns:a16="http://schemas.microsoft.com/office/drawing/2014/main" id="{E4E0BDA2-B5D9-B9AC-805E-6D7395F521AB}"/>
                    </a:ext>
                  </a:extLst>
                </p:cNvPr>
                <p:cNvGrpSpPr/>
                <p:nvPr/>
              </p:nvGrpSpPr>
              <p:grpSpPr>
                <a:xfrm rot="155624">
                  <a:off x="11038597" y="2105140"/>
                  <a:ext cx="25464" cy="86331"/>
                  <a:chOff x="2018143" y="2815794"/>
                  <a:chExt cx="21432" cy="72662"/>
                </a:xfrm>
                <a:solidFill>
                  <a:schemeClr val="bg2">
                    <a:lumMod val="50000"/>
                    <a:alpha val="64000"/>
                  </a:schemeClr>
                </a:solidFill>
                <a:effectLst/>
              </p:grpSpPr>
              <p:cxnSp>
                <p:nvCxnSpPr>
                  <p:cNvPr id="543" name="Straight Connector 542">
                    <a:extLst>
                      <a:ext uri="{FF2B5EF4-FFF2-40B4-BE49-F238E27FC236}">
                        <a16:creationId xmlns:a16="http://schemas.microsoft.com/office/drawing/2014/main" id="{72D4180B-CE10-E862-AFFE-53B44EECB60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6375840F-1F15-406F-9AE2-ADE05340795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8" name="Oval 537">
                  <a:extLst>
                    <a:ext uri="{FF2B5EF4-FFF2-40B4-BE49-F238E27FC236}">
                      <a16:creationId xmlns:a16="http://schemas.microsoft.com/office/drawing/2014/main" id="{4A74702F-65BA-E263-E969-40525FF856A8}"/>
                    </a:ext>
                  </a:extLst>
                </p:cNvPr>
                <p:cNvSpPr/>
                <p:nvPr/>
              </p:nvSpPr>
              <p:spPr bwMode="auto">
                <a:xfrm rot="155624">
                  <a:off x="11023203" y="20473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539" name="Group 538">
                  <a:extLst>
                    <a:ext uri="{FF2B5EF4-FFF2-40B4-BE49-F238E27FC236}">
                      <a16:creationId xmlns:a16="http://schemas.microsoft.com/office/drawing/2014/main" id="{8C5955E0-7C39-944F-1334-9A4B54782129}"/>
                    </a:ext>
                  </a:extLst>
                </p:cNvPr>
                <p:cNvGrpSpPr/>
                <p:nvPr/>
              </p:nvGrpSpPr>
              <p:grpSpPr>
                <a:xfrm rot="10955624">
                  <a:off x="11039875" y="2200114"/>
                  <a:ext cx="25464" cy="86331"/>
                  <a:chOff x="2018143" y="2815794"/>
                  <a:chExt cx="21432" cy="72662"/>
                </a:xfrm>
                <a:solidFill>
                  <a:schemeClr val="bg2">
                    <a:lumMod val="50000"/>
                    <a:alpha val="64000"/>
                  </a:schemeClr>
                </a:solidFill>
                <a:effectLst/>
              </p:grpSpPr>
              <p:cxnSp>
                <p:nvCxnSpPr>
                  <p:cNvPr id="541" name="Straight Connector 540">
                    <a:extLst>
                      <a:ext uri="{FF2B5EF4-FFF2-40B4-BE49-F238E27FC236}">
                        <a16:creationId xmlns:a16="http://schemas.microsoft.com/office/drawing/2014/main" id="{0ADA6ED4-4D39-7A86-6C28-3FCB9EE30A8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DC14B779-353C-2614-84E4-624599F2AEF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40" name="Oval 539">
                  <a:extLst>
                    <a:ext uri="{FF2B5EF4-FFF2-40B4-BE49-F238E27FC236}">
                      <a16:creationId xmlns:a16="http://schemas.microsoft.com/office/drawing/2014/main" id="{259D5DAB-7B68-2AA8-1AEE-F1C63C7CC16F}"/>
                    </a:ext>
                  </a:extLst>
                </p:cNvPr>
                <p:cNvSpPr/>
                <p:nvPr/>
              </p:nvSpPr>
              <p:spPr bwMode="auto">
                <a:xfrm rot="10955624">
                  <a:off x="11012831" y="227630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492" name="Group 491">
                <a:extLst>
                  <a:ext uri="{FF2B5EF4-FFF2-40B4-BE49-F238E27FC236}">
                    <a16:creationId xmlns:a16="http://schemas.microsoft.com/office/drawing/2014/main" id="{8C35FF21-CD80-E550-67B5-9E1776B1DA89}"/>
                  </a:ext>
                </a:extLst>
              </p:cNvPr>
              <p:cNvGrpSpPr/>
              <p:nvPr/>
            </p:nvGrpSpPr>
            <p:grpSpPr>
              <a:xfrm>
                <a:off x="11231812" y="2568263"/>
                <a:ext cx="78273" cy="296831"/>
                <a:chOff x="11091026" y="2050919"/>
                <a:chExt cx="78273" cy="296831"/>
              </a:xfrm>
            </p:grpSpPr>
            <p:grpSp>
              <p:nvGrpSpPr>
                <p:cNvPr id="529" name="Group 528">
                  <a:extLst>
                    <a:ext uri="{FF2B5EF4-FFF2-40B4-BE49-F238E27FC236}">
                      <a16:creationId xmlns:a16="http://schemas.microsoft.com/office/drawing/2014/main" id="{94C403B9-1F14-17CF-EAF3-9FDBEAEFE291}"/>
                    </a:ext>
                  </a:extLst>
                </p:cNvPr>
                <p:cNvGrpSpPr/>
                <p:nvPr/>
              </p:nvGrpSpPr>
              <p:grpSpPr>
                <a:xfrm rot="155624">
                  <a:off x="11116791" y="2108682"/>
                  <a:ext cx="25464" cy="86331"/>
                  <a:chOff x="2018143" y="2815794"/>
                  <a:chExt cx="21432" cy="72662"/>
                </a:xfrm>
                <a:solidFill>
                  <a:schemeClr val="bg2">
                    <a:lumMod val="50000"/>
                    <a:alpha val="64000"/>
                  </a:schemeClr>
                </a:solidFill>
                <a:effectLst/>
              </p:grpSpPr>
              <p:cxnSp>
                <p:nvCxnSpPr>
                  <p:cNvPr id="535" name="Straight Connector 534">
                    <a:extLst>
                      <a:ext uri="{FF2B5EF4-FFF2-40B4-BE49-F238E27FC236}">
                        <a16:creationId xmlns:a16="http://schemas.microsoft.com/office/drawing/2014/main" id="{5AF9EAB2-467C-6970-F37B-11ED7B633E9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ADC30ABF-B4C7-CCC8-0F39-50E99EB9CE6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0" name="Oval 529">
                  <a:extLst>
                    <a:ext uri="{FF2B5EF4-FFF2-40B4-BE49-F238E27FC236}">
                      <a16:creationId xmlns:a16="http://schemas.microsoft.com/office/drawing/2014/main" id="{C606FE95-1C34-7831-4DAB-FFC5B4DBC790}"/>
                    </a:ext>
                  </a:extLst>
                </p:cNvPr>
                <p:cNvSpPr/>
                <p:nvPr/>
              </p:nvSpPr>
              <p:spPr bwMode="auto">
                <a:xfrm rot="155624">
                  <a:off x="11101398" y="20509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531" name="Group 530">
                  <a:extLst>
                    <a:ext uri="{FF2B5EF4-FFF2-40B4-BE49-F238E27FC236}">
                      <a16:creationId xmlns:a16="http://schemas.microsoft.com/office/drawing/2014/main" id="{FACAFAD8-9AC0-A0DE-E377-C06E8DF835D4}"/>
                    </a:ext>
                  </a:extLst>
                </p:cNvPr>
                <p:cNvGrpSpPr/>
                <p:nvPr/>
              </p:nvGrpSpPr>
              <p:grpSpPr>
                <a:xfrm rot="10955624">
                  <a:off x="11118070" y="2203656"/>
                  <a:ext cx="25464" cy="86331"/>
                  <a:chOff x="2018143" y="2815794"/>
                  <a:chExt cx="21432" cy="72662"/>
                </a:xfrm>
                <a:solidFill>
                  <a:schemeClr val="bg2">
                    <a:lumMod val="50000"/>
                    <a:alpha val="64000"/>
                  </a:schemeClr>
                </a:solidFill>
                <a:effectLst/>
              </p:grpSpPr>
              <p:cxnSp>
                <p:nvCxnSpPr>
                  <p:cNvPr id="533" name="Straight Connector 532">
                    <a:extLst>
                      <a:ext uri="{FF2B5EF4-FFF2-40B4-BE49-F238E27FC236}">
                        <a16:creationId xmlns:a16="http://schemas.microsoft.com/office/drawing/2014/main" id="{FDE76132-D2FD-8C1C-2AB4-31EDFD796BE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5622D75D-919F-0173-34BC-D19E085C6B5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2" name="Oval 531">
                  <a:extLst>
                    <a:ext uri="{FF2B5EF4-FFF2-40B4-BE49-F238E27FC236}">
                      <a16:creationId xmlns:a16="http://schemas.microsoft.com/office/drawing/2014/main" id="{DC55CA93-A551-87AE-F9F8-A97D401EA466}"/>
                    </a:ext>
                  </a:extLst>
                </p:cNvPr>
                <p:cNvSpPr/>
                <p:nvPr/>
              </p:nvSpPr>
              <p:spPr bwMode="auto">
                <a:xfrm rot="10955624">
                  <a:off x="11091026" y="22798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493" name="Group 492">
                <a:extLst>
                  <a:ext uri="{FF2B5EF4-FFF2-40B4-BE49-F238E27FC236}">
                    <a16:creationId xmlns:a16="http://schemas.microsoft.com/office/drawing/2014/main" id="{F1CDFB45-4191-A3A5-8D2D-9B058380C9E1}"/>
                  </a:ext>
                </a:extLst>
              </p:cNvPr>
              <p:cNvGrpSpPr/>
              <p:nvPr/>
            </p:nvGrpSpPr>
            <p:grpSpPr>
              <a:xfrm>
                <a:off x="11310006" y="2583839"/>
                <a:ext cx="78273" cy="296831"/>
                <a:chOff x="11169220" y="2054462"/>
                <a:chExt cx="78273" cy="296831"/>
              </a:xfrm>
            </p:grpSpPr>
            <p:grpSp>
              <p:nvGrpSpPr>
                <p:cNvPr id="521" name="Group 520">
                  <a:extLst>
                    <a:ext uri="{FF2B5EF4-FFF2-40B4-BE49-F238E27FC236}">
                      <a16:creationId xmlns:a16="http://schemas.microsoft.com/office/drawing/2014/main" id="{C996BEEB-AF74-354A-C194-347D2F18ADB9}"/>
                    </a:ext>
                  </a:extLst>
                </p:cNvPr>
                <p:cNvGrpSpPr/>
                <p:nvPr/>
              </p:nvGrpSpPr>
              <p:grpSpPr>
                <a:xfrm rot="155624">
                  <a:off x="11194986" y="2112225"/>
                  <a:ext cx="25464" cy="86331"/>
                  <a:chOff x="2018143" y="2815794"/>
                  <a:chExt cx="21432" cy="72662"/>
                </a:xfrm>
                <a:solidFill>
                  <a:schemeClr val="bg2">
                    <a:lumMod val="50000"/>
                    <a:alpha val="64000"/>
                  </a:schemeClr>
                </a:solidFill>
                <a:effectLst/>
              </p:grpSpPr>
              <p:cxnSp>
                <p:nvCxnSpPr>
                  <p:cNvPr id="527" name="Straight Connector 526">
                    <a:extLst>
                      <a:ext uri="{FF2B5EF4-FFF2-40B4-BE49-F238E27FC236}">
                        <a16:creationId xmlns:a16="http://schemas.microsoft.com/office/drawing/2014/main" id="{F65F8E60-D239-F888-CCF8-A578D066C00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0202FABC-EE41-9C1B-096E-B581717A91A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2" name="Oval 521">
                  <a:extLst>
                    <a:ext uri="{FF2B5EF4-FFF2-40B4-BE49-F238E27FC236}">
                      <a16:creationId xmlns:a16="http://schemas.microsoft.com/office/drawing/2014/main" id="{C1F7BCDE-5179-02F6-3761-BBFC1D5F6154}"/>
                    </a:ext>
                  </a:extLst>
                </p:cNvPr>
                <p:cNvSpPr/>
                <p:nvPr/>
              </p:nvSpPr>
              <p:spPr bwMode="auto">
                <a:xfrm rot="155624">
                  <a:off x="11179592" y="205446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523" name="Group 522">
                  <a:extLst>
                    <a:ext uri="{FF2B5EF4-FFF2-40B4-BE49-F238E27FC236}">
                      <a16:creationId xmlns:a16="http://schemas.microsoft.com/office/drawing/2014/main" id="{A49F4CE8-DA66-1CC1-FEEF-99339C6F29BD}"/>
                    </a:ext>
                  </a:extLst>
                </p:cNvPr>
                <p:cNvGrpSpPr/>
                <p:nvPr/>
              </p:nvGrpSpPr>
              <p:grpSpPr>
                <a:xfrm rot="10955624">
                  <a:off x="11196264" y="2207199"/>
                  <a:ext cx="25464" cy="86331"/>
                  <a:chOff x="2018143" y="2815794"/>
                  <a:chExt cx="21432" cy="72662"/>
                </a:xfrm>
                <a:solidFill>
                  <a:schemeClr val="bg2">
                    <a:lumMod val="50000"/>
                    <a:alpha val="64000"/>
                  </a:schemeClr>
                </a:solidFill>
                <a:effectLst/>
              </p:grpSpPr>
              <p:cxnSp>
                <p:nvCxnSpPr>
                  <p:cNvPr id="525" name="Straight Connector 524">
                    <a:extLst>
                      <a:ext uri="{FF2B5EF4-FFF2-40B4-BE49-F238E27FC236}">
                        <a16:creationId xmlns:a16="http://schemas.microsoft.com/office/drawing/2014/main" id="{99CB904A-F8DA-0582-5142-BD763C96914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E323BB91-B9A5-721A-33D7-0AC8CB46456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4" name="Oval 523">
                  <a:extLst>
                    <a:ext uri="{FF2B5EF4-FFF2-40B4-BE49-F238E27FC236}">
                      <a16:creationId xmlns:a16="http://schemas.microsoft.com/office/drawing/2014/main" id="{E270D4F2-BBA4-BB6D-D9BD-CAB2D572FD35}"/>
                    </a:ext>
                  </a:extLst>
                </p:cNvPr>
                <p:cNvSpPr/>
                <p:nvPr/>
              </p:nvSpPr>
              <p:spPr bwMode="auto">
                <a:xfrm rot="10955624">
                  <a:off x="11169220" y="22833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494" name="Group 493">
                <a:extLst>
                  <a:ext uri="{FF2B5EF4-FFF2-40B4-BE49-F238E27FC236}">
                    <a16:creationId xmlns:a16="http://schemas.microsoft.com/office/drawing/2014/main" id="{7B766E6A-9865-87FE-0336-FAF1E21B133A}"/>
                  </a:ext>
                </a:extLst>
              </p:cNvPr>
              <p:cNvGrpSpPr/>
              <p:nvPr/>
            </p:nvGrpSpPr>
            <p:grpSpPr>
              <a:xfrm>
                <a:off x="11388329" y="2608622"/>
                <a:ext cx="78273" cy="296830"/>
                <a:chOff x="11247543" y="2055179"/>
                <a:chExt cx="78273" cy="296830"/>
              </a:xfrm>
            </p:grpSpPr>
            <p:grpSp>
              <p:nvGrpSpPr>
                <p:cNvPr id="513" name="Group 512">
                  <a:extLst>
                    <a:ext uri="{FF2B5EF4-FFF2-40B4-BE49-F238E27FC236}">
                      <a16:creationId xmlns:a16="http://schemas.microsoft.com/office/drawing/2014/main" id="{62ED7B13-0BC4-2620-F824-BE5B34977ADF}"/>
                    </a:ext>
                  </a:extLst>
                </p:cNvPr>
                <p:cNvGrpSpPr/>
                <p:nvPr/>
              </p:nvGrpSpPr>
              <p:grpSpPr>
                <a:xfrm rot="155624">
                  <a:off x="11273309" y="2112941"/>
                  <a:ext cx="25464" cy="86331"/>
                  <a:chOff x="2018143" y="2815794"/>
                  <a:chExt cx="21432" cy="72662"/>
                </a:xfrm>
                <a:solidFill>
                  <a:schemeClr val="bg2">
                    <a:lumMod val="50000"/>
                    <a:alpha val="64000"/>
                  </a:schemeClr>
                </a:solidFill>
                <a:effectLst/>
              </p:grpSpPr>
              <p:cxnSp>
                <p:nvCxnSpPr>
                  <p:cNvPr id="519" name="Straight Connector 518">
                    <a:extLst>
                      <a:ext uri="{FF2B5EF4-FFF2-40B4-BE49-F238E27FC236}">
                        <a16:creationId xmlns:a16="http://schemas.microsoft.com/office/drawing/2014/main" id="{81765B56-A1BB-D30F-4D1A-D08609B04DA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EE9F6988-3B4E-361D-AAEF-518FE21AEAB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4" name="Oval 513">
                  <a:extLst>
                    <a:ext uri="{FF2B5EF4-FFF2-40B4-BE49-F238E27FC236}">
                      <a16:creationId xmlns:a16="http://schemas.microsoft.com/office/drawing/2014/main" id="{28841087-6D28-883B-9CB9-ACDC0D9C2133}"/>
                    </a:ext>
                  </a:extLst>
                </p:cNvPr>
                <p:cNvSpPr/>
                <p:nvPr/>
              </p:nvSpPr>
              <p:spPr bwMode="auto">
                <a:xfrm rot="155624">
                  <a:off x="11257915" y="205517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515" name="Group 514">
                  <a:extLst>
                    <a:ext uri="{FF2B5EF4-FFF2-40B4-BE49-F238E27FC236}">
                      <a16:creationId xmlns:a16="http://schemas.microsoft.com/office/drawing/2014/main" id="{0D2D4536-F43B-EB01-E733-CB9CEA322DA2}"/>
                    </a:ext>
                  </a:extLst>
                </p:cNvPr>
                <p:cNvGrpSpPr/>
                <p:nvPr/>
              </p:nvGrpSpPr>
              <p:grpSpPr>
                <a:xfrm rot="10955624">
                  <a:off x="11274587" y="2207916"/>
                  <a:ext cx="25464" cy="86331"/>
                  <a:chOff x="2018143" y="2815794"/>
                  <a:chExt cx="21432" cy="72662"/>
                </a:xfrm>
                <a:solidFill>
                  <a:schemeClr val="bg2">
                    <a:lumMod val="50000"/>
                    <a:alpha val="64000"/>
                  </a:schemeClr>
                </a:solidFill>
                <a:effectLst/>
              </p:grpSpPr>
              <p:cxnSp>
                <p:nvCxnSpPr>
                  <p:cNvPr id="517" name="Straight Connector 516">
                    <a:extLst>
                      <a:ext uri="{FF2B5EF4-FFF2-40B4-BE49-F238E27FC236}">
                        <a16:creationId xmlns:a16="http://schemas.microsoft.com/office/drawing/2014/main" id="{8FC6E724-5A6C-0EAA-5935-2211EA8C2A0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F399C7A9-F4E9-F8DA-13BD-31F7747070B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6" name="Oval 515">
                  <a:extLst>
                    <a:ext uri="{FF2B5EF4-FFF2-40B4-BE49-F238E27FC236}">
                      <a16:creationId xmlns:a16="http://schemas.microsoft.com/office/drawing/2014/main" id="{F3D17AD4-D73B-D08A-81CD-05E98F290019}"/>
                    </a:ext>
                  </a:extLst>
                </p:cNvPr>
                <p:cNvSpPr/>
                <p:nvPr/>
              </p:nvSpPr>
              <p:spPr bwMode="auto">
                <a:xfrm rot="10955624">
                  <a:off x="11247543" y="228410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495" name="Group 494">
                <a:extLst>
                  <a:ext uri="{FF2B5EF4-FFF2-40B4-BE49-F238E27FC236}">
                    <a16:creationId xmlns:a16="http://schemas.microsoft.com/office/drawing/2014/main" id="{01DFDBA9-E2A8-3224-AF09-17750B2C715E}"/>
                  </a:ext>
                </a:extLst>
              </p:cNvPr>
              <p:cNvGrpSpPr/>
              <p:nvPr/>
            </p:nvGrpSpPr>
            <p:grpSpPr>
              <a:xfrm>
                <a:off x="11466522" y="2628208"/>
                <a:ext cx="78274" cy="296830"/>
                <a:chOff x="11325736" y="2058721"/>
                <a:chExt cx="78274" cy="296830"/>
              </a:xfrm>
            </p:grpSpPr>
            <p:grpSp>
              <p:nvGrpSpPr>
                <p:cNvPr id="505" name="Group 504">
                  <a:extLst>
                    <a:ext uri="{FF2B5EF4-FFF2-40B4-BE49-F238E27FC236}">
                      <a16:creationId xmlns:a16="http://schemas.microsoft.com/office/drawing/2014/main" id="{050D1F41-F6F6-929E-2EB5-8A163B64BDB1}"/>
                    </a:ext>
                  </a:extLst>
                </p:cNvPr>
                <p:cNvGrpSpPr/>
                <p:nvPr/>
              </p:nvGrpSpPr>
              <p:grpSpPr>
                <a:xfrm rot="155624">
                  <a:off x="11351502" y="2116483"/>
                  <a:ext cx="25464" cy="86331"/>
                  <a:chOff x="2018143" y="2815794"/>
                  <a:chExt cx="21432" cy="72662"/>
                </a:xfrm>
                <a:solidFill>
                  <a:schemeClr val="bg2">
                    <a:lumMod val="50000"/>
                    <a:alpha val="64000"/>
                  </a:schemeClr>
                </a:solidFill>
                <a:effectLst/>
              </p:grpSpPr>
              <p:cxnSp>
                <p:nvCxnSpPr>
                  <p:cNvPr id="511" name="Straight Connector 510">
                    <a:extLst>
                      <a:ext uri="{FF2B5EF4-FFF2-40B4-BE49-F238E27FC236}">
                        <a16:creationId xmlns:a16="http://schemas.microsoft.com/office/drawing/2014/main" id="{02587781-F312-F783-D6F2-CDD83B28F22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90A7D41A-D9EA-77DC-C6C5-AAAF7C0F81B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6" name="Oval 505">
                  <a:extLst>
                    <a:ext uri="{FF2B5EF4-FFF2-40B4-BE49-F238E27FC236}">
                      <a16:creationId xmlns:a16="http://schemas.microsoft.com/office/drawing/2014/main" id="{3C8A8A61-6604-50FA-DA76-2928086A98F0}"/>
                    </a:ext>
                  </a:extLst>
                </p:cNvPr>
                <p:cNvSpPr/>
                <p:nvPr/>
              </p:nvSpPr>
              <p:spPr bwMode="auto">
                <a:xfrm rot="155624">
                  <a:off x="11336109" y="205872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507" name="Group 506">
                  <a:extLst>
                    <a:ext uri="{FF2B5EF4-FFF2-40B4-BE49-F238E27FC236}">
                      <a16:creationId xmlns:a16="http://schemas.microsoft.com/office/drawing/2014/main" id="{5DF6AC2F-7FA4-B92A-E402-07AC6F3882F4}"/>
                    </a:ext>
                  </a:extLst>
                </p:cNvPr>
                <p:cNvGrpSpPr/>
                <p:nvPr/>
              </p:nvGrpSpPr>
              <p:grpSpPr>
                <a:xfrm rot="10955624">
                  <a:off x="11352780" y="2211457"/>
                  <a:ext cx="25464" cy="86331"/>
                  <a:chOff x="2018143" y="2815794"/>
                  <a:chExt cx="21432" cy="72662"/>
                </a:xfrm>
                <a:solidFill>
                  <a:schemeClr val="bg2">
                    <a:lumMod val="50000"/>
                    <a:alpha val="64000"/>
                  </a:schemeClr>
                </a:solidFill>
                <a:effectLst/>
              </p:grpSpPr>
              <p:cxnSp>
                <p:nvCxnSpPr>
                  <p:cNvPr id="509" name="Straight Connector 508">
                    <a:extLst>
                      <a:ext uri="{FF2B5EF4-FFF2-40B4-BE49-F238E27FC236}">
                        <a16:creationId xmlns:a16="http://schemas.microsoft.com/office/drawing/2014/main" id="{8F3AF56F-C700-F122-EB58-76622C4AAC5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EB1FD008-E730-7C5A-F604-1DC4D8BA5BC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8" name="Oval 507">
                  <a:extLst>
                    <a:ext uri="{FF2B5EF4-FFF2-40B4-BE49-F238E27FC236}">
                      <a16:creationId xmlns:a16="http://schemas.microsoft.com/office/drawing/2014/main" id="{68F432F0-58B1-48DC-98FE-E0BA96324621}"/>
                    </a:ext>
                  </a:extLst>
                </p:cNvPr>
                <p:cNvSpPr/>
                <p:nvPr/>
              </p:nvSpPr>
              <p:spPr bwMode="auto">
                <a:xfrm rot="10955624">
                  <a:off x="11325736" y="22876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496" name="Group 495">
                <a:extLst>
                  <a:ext uri="{FF2B5EF4-FFF2-40B4-BE49-F238E27FC236}">
                    <a16:creationId xmlns:a16="http://schemas.microsoft.com/office/drawing/2014/main" id="{062034E1-AA7D-0592-2A3C-CA668C2792C1}"/>
                  </a:ext>
                </a:extLst>
              </p:cNvPr>
              <p:cNvGrpSpPr/>
              <p:nvPr/>
            </p:nvGrpSpPr>
            <p:grpSpPr>
              <a:xfrm>
                <a:off x="11544717" y="2651804"/>
                <a:ext cx="78273" cy="296831"/>
                <a:chOff x="11403931" y="2062262"/>
                <a:chExt cx="78273" cy="296831"/>
              </a:xfrm>
            </p:grpSpPr>
            <p:grpSp>
              <p:nvGrpSpPr>
                <p:cNvPr id="497" name="Group 496">
                  <a:extLst>
                    <a:ext uri="{FF2B5EF4-FFF2-40B4-BE49-F238E27FC236}">
                      <a16:creationId xmlns:a16="http://schemas.microsoft.com/office/drawing/2014/main" id="{4B7292E2-65BE-40DD-3B5C-9B52521C8D40}"/>
                    </a:ext>
                  </a:extLst>
                </p:cNvPr>
                <p:cNvGrpSpPr/>
                <p:nvPr/>
              </p:nvGrpSpPr>
              <p:grpSpPr>
                <a:xfrm rot="155624">
                  <a:off x="11429696" y="2120025"/>
                  <a:ext cx="25464" cy="86331"/>
                  <a:chOff x="2018143" y="2815794"/>
                  <a:chExt cx="21432" cy="72662"/>
                </a:xfrm>
                <a:solidFill>
                  <a:schemeClr val="bg2">
                    <a:lumMod val="50000"/>
                    <a:alpha val="64000"/>
                  </a:schemeClr>
                </a:solidFill>
                <a:effectLst/>
              </p:grpSpPr>
              <p:cxnSp>
                <p:nvCxnSpPr>
                  <p:cNvPr id="503" name="Straight Connector 502">
                    <a:extLst>
                      <a:ext uri="{FF2B5EF4-FFF2-40B4-BE49-F238E27FC236}">
                        <a16:creationId xmlns:a16="http://schemas.microsoft.com/office/drawing/2014/main" id="{A72F3135-E2CB-7C76-3071-1DAB6AA8570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7BB222E7-BB61-A4CC-6512-15D60F7BD57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8" name="Oval 497">
                  <a:extLst>
                    <a:ext uri="{FF2B5EF4-FFF2-40B4-BE49-F238E27FC236}">
                      <a16:creationId xmlns:a16="http://schemas.microsoft.com/office/drawing/2014/main" id="{DDCCBC5A-6352-6536-2139-76E1C8AB635E}"/>
                    </a:ext>
                  </a:extLst>
                </p:cNvPr>
                <p:cNvSpPr/>
                <p:nvPr/>
              </p:nvSpPr>
              <p:spPr bwMode="auto">
                <a:xfrm rot="155624">
                  <a:off x="11414303" y="206226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99" name="Group 498">
                  <a:extLst>
                    <a:ext uri="{FF2B5EF4-FFF2-40B4-BE49-F238E27FC236}">
                      <a16:creationId xmlns:a16="http://schemas.microsoft.com/office/drawing/2014/main" id="{F15A1F88-3974-73FE-445C-271CDC4358C7}"/>
                    </a:ext>
                  </a:extLst>
                </p:cNvPr>
                <p:cNvGrpSpPr/>
                <p:nvPr/>
              </p:nvGrpSpPr>
              <p:grpSpPr>
                <a:xfrm rot="10955624">
                  <a:off x="11430975" y="2214999"/>
                  <a:ext cx="25464" cy="86331"/>
                  <a:chOff x="2018143" y="2815794"/>
                  <a:chExt cx="21432" cy="72662"/>
                </a:xfrm>
                <a:solidFill>
                  <a:schemeClr val="bg2">
                    <a:lumMod val="50000"/>
                    <a:alpha val="64000"/>
                  </a:schemeClr>
                </a:solidFill>
                <a:effectLst/>
              </p:grpSpPr>
              <p:cxnSp>
                <p:nvCxnSpPr>
                  <p:cNvPr id="501" name="Straight Connector 500">
                    <a:extLst>
                      <a:ext uri="{FF2B5EF4-FFF2-40B4-BE49-F238E27FC236}">
                        <a16:creationId xmlns:a16="http://schemas.microsoft.com/office/drawing/2014/main" id="{4BF81F7E-51BC-21E7-770C-38B6BE810A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307E38BD-C0C3-619F-8534-498267921A3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0" name="Oval 499">
                  <a:extLst>
                    <a:ext uri="{FF2B5EF4-FFF2-40B4-BE49-F238E27FC236}">
                      <a16:creationId xmlns:a16="http://schemas.microsoft.com/office/drawing/2014/main" id="{7C862505-0608-6A46-AB54-94A94F167E19}"/>
                    </a:ext>
                  </a:extLst>
                </p:cNvPr>
                <p:cNvSpPr/>
                <p:nvPr/>
              </p:nvSpPr>
              <p:spPr bwMode="auto">
                <a:xfrm rot="10955624">
                  <a:off x="11403931" y="22911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grpSp>
          <p:nvGrpSpPr>
            <p:cNvPr id="333" name="Group 332">
              <a:extLst>
                <a:ext uri="{FF2B5EF4-FFF2-40B4-BE49-F238E27FC236}">
                  <a16:creationId xmlns:a16="http://schemas.microsoft.com/office/drawing/2014/main" id="{89DDC0B4-1E7F-D547-0E7C-72DAC74B756C}"/>
                </a:ext>
              </a:extLst>
            </p:cNvPr>
            <p:cNvGrpSpPr/>
            <p:nvPr/>
          </p:nvGrpSpPr>
          <p:grpSpPr>
            <a:xfrm>
              <a:off x="1118537" y="7543800"/>
              <a:ext cx="2292082" cy="721176"/>
              <a:chOff x="6871049" y="2454210"/>
              <a:chExt cx="1312584" cy="412989"/>
            </a:xfrm>
          </p:grpSpPr>
          <p:grpSp>
            <p:nvGrpSpPr>
              <p:cNvPr id="334" name="Group 333">
                <a:extLst>
                  <a:ext uri="{FF2B5EF4-FFF2-40B4-BE49-F238E27FC236}">
                    <a16:creationId xmlns:a16="http://schemas.microsoft.com/office/drawing/2014/main" id="{F5AB716F-1BF0-0301-6721-09B1049E0DF0}"/>
                  </a:ext>
                </a:extLst>
              </p:cNvPr>
              <p:cNvGrpSpPr/>
              <p:nvPr/>
            </p:nvGrpSpPr>
            <p:grpSpPr>
              <a:xfrm rot="159540">
                <a:off x="8103808" y="2454210"/>
                <a:ext cx="79825" cy="296755"/>
                <a:chOff x="7788233" y="1960839"/>
                <a:chExt cx="79825" cy="296755"/>
              </a:xfrm>
            </p:grpSpPr>
            <p:grpSp>
              <p:nvGrpSpPr>
                <p:cNvPr id="480" name="Group 479">
                  <a:extLst>
                    <a:ext uri="{FF2B5EF4-FFF2-40B4-BE49-F238E27FC236}">
                      <a16:creationId xmlns:a16="http://schemas.microsoft.com/office/drawing/2014/main" id="{3DAD7F08-0D5A-F67E-8C86-8A37274DAD13}"/>
                    </a:ext>
                  </a:extLst>
                </p:cNvPr>
                <p:cNvGrpSpPr/>
                <p:nvPr/>
              </p:nvGrpSpPr>
              <p:grpSpPr>
                <a:xfrm rot="21421040" flipH="1">
                  <a:off x="7815732" y="2018560"/>
                  <a:ext cx="25464" cy="86331"/>
                  <a:chOff x="2018143" y="2815794"/>
                  <a:chExt cx="21432" cy="72662"/>
                </a:xfrm>
                <a:solidFill>
                  <a:schemeClr val="bg2">
                    <a:lumMod val="50000"/>
                    <a:alpha val="64000"/>
                  </a:schemeClr>
                </a:solidFill>
                <a:effectLst/>
              </p:grpSpPr>
              <p:cxnSp>
                <p:nvCxnSpPr>
                  <p:cNvPr id="486" name="Straight Connector 485">
                    <a:extLst>
                      <a:ext uri="{FF2B5EF4-FFF2-40B4-BE49-F238E27FC236}">
                        <a16:creationId xmlns:a16="http://schemas.microsoft.com/office/drawing/2014/main" id="{D2726817-B7FA-264A-EEEC-3875C5B6F56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F22F8091-82CB-9831-EC23-2DA58EE7CA5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1" name="Oval 480">
                  <a:extLst>
                    <a:ext uri="{FF2B5EF4-FFF2-40B4-BE49-F238E27FC236}">
                      <a16:creationId xmlns:a16="http://schemas.microsoft.com/office/drawing/2014/main" id="{2804F321-77AC-2B8E-88C6-8A748ED3D1B8}"/>
                    </a:ext>
                  </a:extLst>
                </p:cNvPr>
                <p:cNvSpPr/>
                <p:nvPr/>
              </p:nvSpPr>
              <p:spPr bwMode="auto">
                <a:xfrm rot="21421040" flipH="1">
                  <a:off x="7788233" y="196083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82" name="Group 481">
                  <a:extLst>
                    <a:ext uri="{FF2B5EF4-FFF2-40B4-BE49-F238E27FC236}">
                      <a16:creationId xmlns:a16="http://schemas.microsoft.com/office/drawing/2014/main" id="{C5164149-1695-DB0E-77A5-7A3478666148}"/>
                    </a:ext>
                  </a:extLst>
                </p:cNvPr>
                <p:cNvGrpSpPr/>
                <p:nvPr/>
              </p:nvGrpSpPr>
              <p:grpSpPr>
                <a:xfrm rot="10621040" flipH="1">
                  <a:off x="7815095" y="2113542"/>
                  <a:ext cx="25464" cy="86331"/>
                  <a:chOff x="2018143" y="2815794"/>
                  <a:chExt cx="21432" cy="72662"/>
                </a:xfrm>
                <a:solidFill>
                  <a:schemeClr val="bg2">
                    <a:lumMod val="50000"/>
                    <a:alpha val="64000"/>
                  </a:schemeClr>
                </a:solidFill>
                <a:effectLst/>
              </p:grpSpPr>
              <p:cxnSp>
                <p:nvCxnSpPr>
                  <p:cNvPr id="484" name="Straight Connector 483">
                    <a:extLst>
                      <a:ext uri="{FF2B5EF4-FFF2-40B4-BE49-F238E27FC236}">
                        <a16:creationId xmlns:a16="http://schemas.microsoft.com/office/drawing/2014/main" id="{72AD90E2-05A3-AC7F-7145-88DF68A6C82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C5988E3F-F0EE-F03A-ED95-0C2EA4771F2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3" name="Oval 482">
                  <a:extLst>
                    <a:ext uri="{FF2B5EF4-FFF2-40B4-BE49-F238E27FC236}">
                      <a16:creationId xmlns:a16="http://schemas.microsoft.com/office/drawing/2014/main" id="{11156FDE-DB42-196B-A7CA-BCE02778FABD}"/>
                    </a:ext>
                  </a:extLst>
                </p:cNvPr>
                <p:cNvSpPr/>
                <p:nvPr/>
              </p:nvSpPr>
              <p:spPr bwMode="auto">
                <a:xfrm rot="10621040" flipH="1">
                  <a:off x="7800157" y="218969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35" name="Group 334">
                <a:extLst>
                  <a:ext uri="{FF2B5EF4-FFF2-40B4-BE49-F238E27FC236}">
                    <a16:creationId xmlns:a16="http://schemas.microsoft.com/office/drawing/2014/main" id="{DC7DE9AF-1859-AAB9-2E04-F580C027F96D}"/>
                  </a:ext>
                </a:extLst>
              </p:cNvPr>
              <p:cNvGrpSpPr/>
              <p:nvPr/>
            </p:nvGrpSpPr>
            <p:grpSpPr>
              <a:xfrm>
                <a:off x="8031552" y="2454210"/>
                <a:ext cx="79825" cy="296754"/>
                <a:chOff x="7710064" y="1964912"/>
                <a:chExt cx="79825" cy="296754"/>
              </a:xfrm>
            </p:grpSpPr>
            <p:grpSp>
              <p:nvGrpSpPr>
                <p:cNvPr id="472" name="Group 471">
                  <a:extLst>
                    <a:ext uri="{FF2B5EF4-FFF2-40B4-BE49-F238E27FC236}">
                      <a16:creationId xmlns:a16="http://schemas.microsoft.com/office/drawing/2014/main" id="{63944B89-A6E7-53D5-C987-2F8FA78C4050}"/>
                    </a:ext>
                  </a:extLst>
                </p:cNvPr>
                <p:cNvGrpSpPr/>
                <p:nvPr/>
              </p:nvGrpSpPr>
              <p:grpSpPr>
                <a:xfrm rot="21421040" flipH="1">
                  <a:off x="7737563" y="2022633"/>
                  <a:ext cx="25464" cy="86331"/>
                  <a:chOff x="2018143" y="2815794"/>
                  <a:chExt cx="21432" cy="72662"/>
                </a:xfrm>
                <a:solidFill>
                  <a:schemeClr val="bg2">
                    <a:lumMod val="50000"/>
                    <a:alpha val="64000"/>
                  </a:schemeClr>
                </a:solidFill>
                <a:effectLst/>
              </p:grpSpPr>
              <p:cxnSp>
                <p:nvCxnSpPr>
                  <p:cNvPr id="478" name="Straight Connector 477">
                    <a:extLst>
                      <a:ext uri="{FF2B5EF4-FFF2-40B4-BE49-F238E27FC236}">
                        <a16:creationId xmlns:a16="http://schemas.microsoft.com/office/drawing/2014/main" id="{121728B0-A781-1513-8FAC-CC422872118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1300156C-3B34-E028-B33B-A66360980D2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73" name="Oval 472">
                  <a:extLst>
                    <a:ext uri="{FF2B5EF4-FFF2-40B4-BE49-F238E27FC236}">
                      <a16:creationId xmlns:a16="http://schemas.microsoft.com/office/drawing/2014/main" id="{25323133-F06C-D589-3129-E786128CE3BF}"/>
                    </a:ext>
                  </a:extLst>
                </p:cNvPr>
                <p:cNvSpPr/>
                <p:nvPr/>
              </p:nvSpPr>
              <p:spPr bwMode="auto">
                <a:xfrm rot="21421040" flipH="1">
                  <a:off x="7710064" y="196491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74" name="Group 473">
                  <a:extLst>
                    <a:ext uri="{FF2B5EF4-FFF2-40B4-BE49-F238E27FC236}">
                      <a16:creationId xmlns:a16="http://schemas.microsoft.com/office/drawing/2014/main" id="{6060594A-70C1-EE2E-7ED6-06281AF5E397}"/>
                    </a:ext>
                  </a:extLst>
                </p:cNvPr>
                <p:cNvGrpSpPr/>
                <p:nvPr/>
              </p:nvGrpSpPr>
              <p:grpSpPr>
                <a:xfrm rot="10621040" flipH="1">
                  <a:off x="7736926" y="2117614"/>
                  <a:ext cx="25464" cy="86331"/>
                  <a:chOff x="2018143" y="2815794"/>
                  <a:chExt cx="21432" cy="72662"/>
                </a:xfrm>
                <a:solidFill>
                  <a:schemeClr val="bg2">
                    <a:lumMod val="50000"/>
                    <a:alpha val="64000"/>
                  </a:schemeClr>
                </a:solidFill>
                <a:effectLst/>
              </p:grpSpPr>
              <p:cxnSp>
                <p:nvCxnSpPr>
                  <p:cNvPr id="476" name="Straight Connector 475">
                    <a:extLst>
                      <a:ext uri="{FF2B5EF4-FFF2-40B4-BE49-F238E27FC236}">
                        <a16:creationId xmlns:a16="http://schemas.microsoft.com/office/drawing/2014/main" id="{2ABB561B-6446-BC70-F74E-05D89E1FB8D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EDFD8AC8-C4AD-630E-3161-222D9AAC626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75" name="Oval 474">
                  <a:extLst>
                    <a:ext uri="{FF2B5EF4-FFF2-40B4-BE49-F238E27FC236}">
                      <a16:creationId xmlns:a16="http://schemas.microsoft.com/office/drawing/2014/main" id="{5FDF02ED-2DD7-5CB0-07CF-00A4B6D642AC}"/>
                    </a:ext>
                  </a:extLst>
                </p:cNvPr>
                <p:cNvSpPr/>
                <p:nvPr/>
              </p:nvSpPr>
              <p:spPr bwMode="auto">
                <a:xfrm rot="10621040" flipH="1">
                  <a:off x="7721988" y="21937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36" name="Group 335">
                <a:extLst>
                  <a:ext uri="{FF2B5EF4-FFF2-40B4-BE49-F238E27FC236}">
                    <a16:creationId xmlns:a16="http://schemas.microsoft.com/office/drawing/2014/main" id="{CA6319F5-9A81-E90F-10A2-ABFF87CE3F89}"/>
                  </a:ext>
                </a:extLst>
              </p:cNvPr>
              <p:cNvGrpSpPr/>
              <p:nvPr/>
            </p:nvGrpSpPr>
            <p:grpSpPr>
              <a:xfrm>
                <a:off x="7956827" y="2457772"/>
                <a:ext cx="79825" cy="296754"/>
                <a:chOff x="7631895" y="1968983"/>
                <a:chExt cx="79825" cy="296754"/>
              </a:xfrm>
            </p:grpSpPr>
            <p:grpSp>
              <p:nvGrpSpPr>
                <p:cNvPr id="464" name="Group 463">
                  <a:extLst>
                    <a:ext uri="{FF2B5EF4-FFF2-40B4-BE49-F238E27FC236}">
                      <a16:creationId xmlns:a16="http://schemas.microsoft.com/office/drawing/2014/main" id="{D819607B-1462-FC9B-12CE-6F48CEBF4F6C}"/>
                    </a:ext>
                  </a:extLst>
                </p:cNvPr>
                <p:cNvGrpSpPr/>
                <p:nvPr/>
              </p:nvGrpSpPr>
              <p:grpSpPr>
                <a:xfrm rot="21421040" flipH="1">
                  <a:off x="7659394" y="2026704"/>
                  <a:ext cx="25464" cy="86331"/>
                  <a:chOff x="2018143" y="2815794"/>
                  <a:chExt cx="21432" cy="72662"/>
                </a:xfrm>
                <a:solidFill>
                  <a:schemeClr val="bg2">
                    <a:lumMod val="50000"/>
                    <a:alpha val="64000"/>
                  </a:schemeClr>
                </a:solidFill>
                <a:effectLst/>
              </p:grpSpPr>
              <p:cxnSp>
                <p:nvCxnSpPr>
                  <p:cNvPr id="470" name="Straight Connector 469">
                    <a:extLst>
                      <a:ext uri="{FF2B5EF4-FFF2-40B4-BE49-F238E27FC236}">
                        <a16:creationId xmlns:a16="http://schemas.microsoft.com/office/drawing/2014/main" id="{147BB8AB-A6F8-5939-DE97-F5E520456CE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6DB36DB2-0ECC-AFB7-47BC-E6DE5FF3A6A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65" name="Oval 464">
                  <a:extLst>
                    <a:ext uri="{FF2B5EF4-FFF2-40B4-BE49-F238E27FC236}">
                      <a16:creationId xmlns:a16="http://schemas.microsoft.com/office/drawing/2014/main" id="{A52DFF71-AE28-AFF8-2857-5FCD5A78BB79}"/>
                    </a:ext>
                  </a:extLst>
                </p:cNvPr>
                <p:cNvSpPr/>
                <p:nvPr/>
              </p:nvSpPr>
              <p:spPr bwMode="auto">
                <a:xfrm rot="21421040" flipH="1">
                  <a:off x="7631895" y="19689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66" name="Group 465">
                  <a:extLst>
                    <a:ext uri="{FF2B5EF4-FFF2-40B4-BE49-F238E27FC236}">
                      <a16:creationId xmlns:a16="http://schemas.microsoft.com/office/drawing/2014/main" id="{73D9E57A-D6B1-04B6-0510-EF2E9423FE9F}"/>
                    </a:ext>
                  </a:extLst>
                </p:cNvPr>
                <p:cNvGrpSpPr/>
                <p:nvPr/>
              </p:nvGrpSpPr>
              <p:grpSpPr>
                <a:xfrm rot="10621040" flipH="1">
                  <a:off x="7658757" y="2121685"/>
                  <a:ext cx="25464" cy="86331"/>
                  <a:chOff x="2018143" y="2815794"/>
                  <a:chExt cx="21432" cy="72662"/>
                </a:xfrm>
                <a:solidFill>
                  <a:schemeClr val="bg2">
                    <a:lumMod val="50000"/>
                    <a:alpha val="64000"/>
                  </a:schemeClr>
                </a:solidFill>
                <a:effectLst/>
              </p:grpSpPr>
              <p:cxnSp>
                <p:nvCxnSpPr>
                  <p:cNvPr id="468" name="Straight Connector 467">
                    <a:extLst>
                      <a:ext uri="{FF2B5EF4-FFF2-40B4-BE49-F238E27FC236}">
                        <a16:creationId xmlns:a16="http://schemas.microsoft.com/office/drawing/2014/main" id="{B5944776-35C9-FAD4-D982-332B598A4AC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701AB35A-2E30-B9B7-3B39-BEE94A9A887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67" name="Oval 466">
                  <a:extLst>
                    <a:ext uri="{FF2B5EF4-FFF2-40B4-BE49-F238E27FC236}">
                      <a16:creationId xmlns:a16="http://schemas.microsoft.com/office/drawing/2014/main" id="{5B54DA82-131A-CED5-2822-6CC3CB81B8F4}"/>
                    </a:ext>
                  </a:extLst>
                </p:cNvPr>
                <p:cNvSpPr/>
                <p:nvPr/>
              </p:nvSpPr>
              <p:spPr bwMode="auto">
                <a:xfrm rot="10621040" flipH="1">
                  <a:off x="7643819" y="21978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37" name="Group 336">
                <a:extLst>
                  <a:ext uri="{FF2B5EF4-FFF2-40B4-BE49-F238E27FC236}">
                    <a16:creationId xmlns:a16="http://schemas.microsoft.com/office/drawing/2014/main" id="{0E5AB015-4B4B-D82C-7EC3-3EC4F73D964A}"/>
                  </a:ext>
                </a:extLst>
              </p:cNvPr>
              <p:cNvGrpSpPr/>
              <p:nvPr/>
            </p:nvGrpSpPr>
            <p:grpSpPr>
              <a:xfrm>
                <a:off x="7882111" y="2456529"/>
                <a:ext cx="79825" cy="296755"/>
                <a:chOff x="7553579" y="1970231"/>
                <a:chExt cx="79825" cy="296755"/>
              </a:xfrm>
            </p:grpSpPr>
            <p:grpSp>
              <p:nvGrpSpPr>
                <p:cNvPr id="456" name="Group 455">
                  <a:extLst>
                    <a:ext uri="{FF2B5EF4-FFF2-40B4-BE49-F238E27FC236}">
                      <a16:creationId xmlns:a16="http://schemas.microsoft.com/office/drawing/2014/main" id="{5BAAC051-42DC-3AA4-B8CA-28801D9F663D}"/>
                    </a:ext>
                  </a:extLst>
                </p:cNvPr>
                <p:cNvGrpSpPr/>
                <p:nvPr/>
              </p:nvGrpSpPr>
              <p:grpSpPr>
                <a:xfrm rot="21421040" flipH="1">
                  <a:off x="7581078" y="2027952"/>
                  <a:ext cx="25464" cy="86331"/>
                  <a:chOff x="2018143" y="2815794"/>
                  <a:chExt cx="21432" cy="72662"/>
                </a:xfrm>
                <a:solidFill>
                  <a:schemeClr val="bg2">
                    <a:lumMod val="50000"/>
                    <a:alpha val="64000"/>
                  </a:schemeClr>
                </a:solidFill>
                <a:effectLst/>
              </p:grpSpPr>
              <p:cxnSp>
                <p:nvCxnSpPr>
                  <p:cNvPr id="462" name="Straight Connector 461">
                    <a:extLst>
                      <a:ext uri="{FF2B5EF4-FFF2-40B4-BE49-F238E27FC236}">
                        <a16:creationId xmlns:a16="http://schemas.microsoft.com/office/drawing/2014/main" id="{8190F16D-7D6E-46F4-67E2-D8E522AD032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B444E3EB-465E-E257-3D5E-681642505CB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57" name="Oval 456">
                  <a:extLst>
                    <a:ext uri="{FF2B5EF4-FFF2-40B4-BE49-F238E27FC236}">
                      <a16:creationId xmlns:a16="http://schemas.microsoft.com/office/drawing/2014/main" id="{415BECD6-4247-DA8E-12BD-DE1506D6037E}"/>
                    </a:ext>
                  </a:extLst>
                </p:cNvPr>
                <p:cNvSpPr/>
                <p:nvPr/>
              </p:nvSpPr>
              <p:spPr bwMode="auto">
                <a:xfrm rot="21421040" flipH="1">
                  <a:off x="7553579" y="19702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58" name="Group 457">
                  <a:extLst>
                    <a:ext uri="{FF2B5EF4-FFF2-40B4-BE49-F238E27FC236}">
                      <a16:creationId xmlns:a16="http://schemas.microsoft.com/office/drawing/2014/main" id="{49A6801C-6738-D8C1-20A8-588BA42F89EB}"/>
                    </a:ext>
                  </a:extLst>
                </p:cNvPr>
                <p:cNvGrpSpPr/>
                <p:nvPr/>
              </p:nvGrpSpPr>
              <p:grpSpPr>
                <a:xfrm rot="10621040" flipH="1">
                  <a:off x="7580441" y="2122934"/>
                  <a:ext cx="25464" cy="86331"/>
                  <a:chOff x="2018143" y="2815794"/>
                  <a:chExt cx="21432" cy="72662"/>
                </a:xfrm>
                <a:solidFill>
                  <a:schemeClr val="bg2">
                    <a:lumMod val="50000"/>
                    <a:alpha val="64000"/>
                  </a:schemeClr>
                </a:solidFill>
                <a:effectLst/>
              </p:grpSpPr>
              <p:cxnSp>
                <p:nvCxnSpPr>
                  <p:cNvPr id="460" name="Straight Connector 459">
                    <a:extLst>
                      <a:ext uri="{FF2B5EF4-FFF2-40B4-BE49-F238E27FC236}">
                        <a16:creationId xmlns:a16="http://schemas.microsoft.com/office/drawing/2014/main" id="{16D6B367-92A0-BC9E-4307-191DEC192F1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AF709226-D126-5953-3074-84B25B5ADE2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59" name="Oval 458">
                  <a:extLst>
                    <a:ext uri="{FF2B5EF4-FFF2-40B4-BE49-F238E27FC236}">
                      <a16:creationId xmlns:a16="http://schemas.microsoft.com/office/drawing/2014/main" id="{1FF62AD2-A9A2-F0A9-6141-51AE217CDAFE}"/>
                    </a:ext>
                  </a:extLst>
                </p:cNvPr>
                <p:cNvSpPr/>
                <p:nvPr/>
              </p:nvSpPr>
              <p:spPr bwMode="auto">
                <a:xfrm rot="10621040" flipH="1">
                  <a:off x="7565503" y="219908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38" name="Group 337">
                <a:extLst>
                  <a:ext uri="{FF2B5EF4-FFF2-40B4-BE49-F238E27FC236}">
                    <a16:creationId xmlns:a16="http://schemas.microsoft.com/office/drawing/2014/main" id="{1134A95F-C3AF-04AD-8AC7-DDD5E1D29DC5}"/>
                  </a:ext>
                </a:extLst>
              </p:cNvPr>
              <p:cNvGrpSpPr/>
              <p:nvPr/>
            </p:nvGrpSpPr>
            <p:grpSpPr>
              <a:xfrm>
                <a:off x="7808034" y="2456529"/>
                <a:ext cx="79825" cy="296754"/>
                <a:chOff x="7475412" y="1974304"/>
                <a:chExt cx="79825" cy="296754"/>
              </a:xfrm>
            </p:grpSpPr>
            <p:grpSp>
              <p:nvGrpSpPr>
                <p:cNvPr id="448" name="Group 447">
                  <a:extLst>
                    <a:ext uri="{FF2B5EF4-FFF2-40B4-BE49-F238E27FC236}">
                      <a16:creationId xmlns:a16="http://schemas.microsoft.com/office/drawing/2014/main" id="{478ECDE6-0F2B-84B0-E947-404C26824158}"/>
                    </a:ext>
                  </a:extLst>
                </p:cNvPr>
                <p:cNvGrpSpPr/>
                <p:nvPr/>
              </p:nvGrpSpPr>
              <p:grpSpPr>
                <a:xfrm rot="21421040" flipH="1">
                  <a:off x="7502911" y="2032025"/>
                  <a:ext cx="25464" cy="86331"/>
                  <a:chOff x="2018143" y="2815794"/>
                  <a:chExt cx="21432" cy="72662"/>
                </a:xfrm>
                <a:solidFill>
                  <a:schemeClr val="bg2">
                    <a:lumMod val="50000"/>
                    <a:alpha val="64000"/>
                  </a:schemeClr>
                </a:solidFill>
                <a:effectLst/>
              </p:grpSpPr>
              <p:cxnSp>
                <p:nvCxnSpPr>
                  <p:cNvPr id="454" name="Straight Connector 453">
                    <a:extLst>
                      <a:ext uri="{FF2B5EF4-FFF2-40B4-BE49-F238E27FC236}">
                        <a16:creationId xmlns:a16="http://schemas.microsoft.com/office/drawing/2014/main" id="{5678ACF4-3205-CF54-9A60-AF70928AB7A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0EF4844C-BE7F-4E6B-B3B2-597168684B6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9" name="Oval 448">
                  <a:extLst>
                    <a:ext uri="{FF2B5EF4-FFF2-40B4-BE49-F238E27FC236}">
                      <a16:creationId xmlns:a16="http://schemas.microsoft.com/office/drawing/2014/main" id="{4A46C114-1269-1C3F-D451-72C8D165ACDB}"/>
                    </a:ext>
                  </a:extLst>
                </p:cNvPr>
                <p:cNvSpPr/>
                <p:nvPr/>
              </p:nvSpPr>
              <p:spPr bwMode="auto">
                <a:xfrm rot="21421040" flipH="1">
                  <a:off x="7475412" y="19743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50" name="Group 449">
                  <a:extLst>
                    <a:ext uri="{FF2B5EF4-FFF2-40B4-BE49-F238E27FC236}">
                      <a16:creationId xmlns:a16="http://schemas.microsoft.com/office/drawing/2014/main" id="{09B0576A-E592-69DE-EFA5-DF4CB997BA94}"/>
                    </a:ext>
                  </a:extLst>
                </p:cNvPr>
                <p:cNvGrpSpPr/>
                <p:nvPr/>
              </p:nvGrpSpPr>
              <p:grpSpPr>
                <a:xfrm rot="10621040" flipH="1">
                  <a:off x="7502274" y="2127006"/>
                  <a:ext cx="25464" cy="86331"/>
                  <a:chOff x="2018143" y="2815794"/>
                  <a:chExt cx="21432" cy="72662"/>
                </a:xfrm>
                <a:solidFill>
                  <a:schemeClr val="bg2">
                    <a:lumMod val="50000"/>
                    <a:alpha val="64000"/>
                  </a:schemeClr>
                </a:solidFill>
                <a:effectLst/>
              </p:grpSpPr>
              <p:cxnSp>
                <p:nvCxnSpPr>
                  <p:cNvPr id="452" name="Straight Connector 451">
                    <a:extLst>
                      <a:ext uri="{FF2B5EF4-FFF2-40B4-BE49-F238E27FC236}">
                        <a16:creationId xmlns:a16="http://schemas.microsoft.com/office/drawing/2014/main" id="{4164460F-231E-F595-5EC1-A37A6773884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94341C7E-9599-2707-4167-9A613103BFF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51" name="Oval 450">
                  <a:extLst>
                    <a:ext uri="{FF2B5EF4-FFF2-40B4-BE49-F238E27FC236}">
                      <a16:creationId xmlns:a16="http://schemas.microsoft.com/office/drawing/2014/main" id="{B7191DAE-36FB-3953-E101-4049080A7A0F}"/>
                    </a:ext>
                  </a:extLst>
                </p:cNvPr>
                <p:cNvSpPr/>
                <p:nvPr/>
              </p:nvSpPr>
              <p:spPr bwMode="auto">
                <a:xfrm rot="10621040" flipH="1">
                  <a:off x="7487336" y="22031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39" name="Group 338">
                <a:extLst>
                  <a:ext uri="{FF2B5EF4-FFF2-40B4-BE49-F238E27FC236}">
                    <a16:creationId xmlns:a16="http://schemas.microsoft.com/office/drawing/2014/main" id="{64FF7247-4615-F9D4-5F74-5BE99E4408E3}"/>
                  </a:ext>
                </a:extLst>
              </p:cNvPr>
              <p:cNvGrpSpPr/>
              <p:nvPr/>
            </p:nvGrpSpPr>
            <p:grpSpPr>
              <a:xfrm>
                <a:off x="7730130" y="2460540"/>
                <a:ext cx="79825" cy="296754"/>
                <a:chOff x="7397243" y="1978377"/>
                <a:chExt cx="79825" cy="296754"/>
              </a:xfrm>
            </p:grpSpPr>
            <p:grpSp>
              <p:nvGrpSpPr>
                <p:cNvPr id="440" name="Group 439">
                  <a:extLst>
                    <a:ext uri="{FF2B5EF4-FFF2-40B4-BE49-F238E27FC236}">
                      <a16:creationId xmlns:a16="http://schemas.microsoft.com/office/drawing/2014/main" id="{BF3EDD4E-AAEA-8B69-D68E-E013AC10D5B6}"/>
                    </a:ext>
                  </a:extLst>
                </p:cNvPr>
                <p:cNvGrpSpPr/>
                <p:nvPr/>
              </p:nvGrpSpPr>
              <p:grpSpPr>
                <a:xfrm rot="21421040" flipH="1">
                  <a:off x="7424742" y="2036098"/>
                  <a:ext cx="25464" cy="86331"/>
                  <a:chOff x="2018143" y="2815794"/>
                  <a:chExt cx="21432" cy="72662"/>
                </a:xfrm>
                <a:solidFill>
                  <a:schemeClr val="bg2">
                    <a:lumMod val="50000"/>
                    <a:alpha val="64000"/>
                  </a:schemeClr>
                </a:solidFill>
                <a:effectLst/>
              </p:grpSpPr>
              <p:cxnSp>
                <p:nvCxnSpPr>
                  <p:cNvPr id="446" name="Straight Connector 445">
                    <a:extLst>
                      <a:ext uri="{FF2B5EF4-FFF2-40B4-BE49-F238E27FC236}">
                        <a16:creationId xmlns:a16="http://schemas.microsoft.com/office/drawing/2014/main" id="{844386C2-81B2-52E0-2050-A197B713BDC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B0AE7FCB-93F6-B557-B56C-69AB0DFA4DE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1" name="Oval 440">
                  <a:extLst>
                    <a:ext uri="{FF2B5EF4-FFF2-40B4-BE49-F238E27FC236}">
                      <a16:creationId xmlns:a16="http://schemas.microsoft.com/office/drawing/2014/main" id="{CEBED6F1-F8F9-47FD-7335-73F9D7A74BBF}"/>
                    </a:ext>
                  </a:extLst>
                </p:cNvPr>
                <p:cNvSpPr/>
                <p:nvPr/>
              </p:nvSpPr>
              <p:spPr bwMode="auto">
                <a:xfrm rot="21421040" flipH="1">
                  <a:off x="7397243" y="19783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42" name="Group 441">
                  <a:extLst>
                    <a:ext uri="{FF2B5EF4-FFF2-40B4-BE49-F238E27FC236}">
                      <a16:creationId xmlns:a16="http://schemas.microsoft.com/office/drawing/2014/main" id="{A333F2B7-9756-49E3-88EE-098445118D66}"/>
                    </a:ext>
                  </a:extLst>
                </p:cNvPr>
                <p:cNvGrpSpPr/>
                <p:nvPr/>
              </p:nvGrpSpPr>
              <p:grpSpPr>
                <a:xfrm rot="10621040" flipH="1">
                  <a:off x="7424105" y="2131079"/>
                  <a:ext cx="25464" cy="86331"/>
                  <a:chOff x="2018143" y="2815794"/>
                  <a:chExt cx="21432" cy="72662"/>
                </a:xfrm>
                <a:solidFill>
                  <a:schemeClr val="bg2">
                    <a:lumMod val="50000"/>
                    <a:alpha val="64000"/>
                  </a:schemeClr>
                </a:solidFill>
                <a:effectLst/>
              </p:grpSpPr>
              <p:cxnSp>
                <p:nvCxnSpPr>
                  <p:cNvPr id="444" name="Straight Connector 443">
                    <a:extLst>
                      <a:ext uri="{FF2B5EF4-FFF2-40B4-BE49-F238E27FC236}">
                        <a16:creationId xmlns:a16="http://schemas.microsoft.com/office/drawing/2014/main" id="{63CB52CB-4286-5A0E-06BC-AC5486AB60C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329719CA-92CF-2DD4-20CA-4845C4AEC7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3" name="Oval 442">
                  <a:extLst>
                    <a:ext uri="{FF2B5EF4-FFF2-40B4-BE49-F238E27FC236}">
                      <a16:creationId xmlns:a16="http://schemas.microsoft.com/office/drawing/2014/main" id="{AB2F34C3-6CC9-135B-D246-114F8B255CC5}"/>
                    </a:ext>
                  </a:extLst>
                </p:cNvPr>
                <p:cNvSpPr/>
                <p:nvPr/>
              </p:nvSpPr>
              <p:spPr bwMode="auto">
                <a:xfrm rot="10621040" flipH="1">
                  <a:off x="7409167" y="22072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40" name="Group 339">
                <a:extLst>
                  <a:ext uri="{FF2B5EF4-FFF2-40B4-BE49-F238E27FC236}">
                    <a16:creationId xmlns:a16="http://schemas.microsoft.com/office/drawing/2014/main" id="{B35946BC-54BE-E6FB-7B08-269BD13ED3B5}"/>
                  </a:ext>
                </a:extLst>
              </p:cNvPr>
              <p:cNvGrpSpPr/>
              <p:nvPr/>
            </p:nvGrpSpPr>
            <p:grpSpPr>
              <a:xfrm>
                <a:off x="7653241" y="2460540"/>
                <a:ext cx="79825" cy="296754"/>
                <a:chOff x="7319075" y="1982450"/>
                <a:chExt cx="79825" cy="296754"/>
              </a:xfrm>
            </p:grpSpPr>
            <p:grpSp>
              <p:nvGrpSpPr>
                <p:cNvPr id="432" name="Group 431">
                  <a:extLst>
                    <a:ext uri="{FF2B5EF4-FFF2-40B4-BE49-F238E27FC236}">
                      <a16:creationId xmlns:a16="http://schemas.microsoft.com/office/drawing/2014/main" id="{BFAC89F5-B298-B68B-0F2A-A669164E9C5C}"/>
                    </a:ext>
                  </a:extLst>
                </p:cNvPr>
                <p:cNvGrpSpPr/>
                <p:nvPr/>
              </p:nvGrpSpPr>
              <p:grpSpPr>
                <a:xfrm rot="21421040" flipH="1">
                  <a:off x="7346574" y="2040171"/>
                  <a:ext cx="25464" cy="86331"/>
                  <a:chOff x="2018143" y="2815794"/>
                  <a:chExt cx="21432" cy="72662"/>
                </a:xfrm>
                <a:solidFill>
                  <a:schemeClr val="bg2">
                    <a:lumMod val="50000"/>
                    <a:alpha val="64000"/>
                  </a:schemeClr>
                </a:solidFill>
                <a:effectLst/>
              </p:grpSpPr>
              <p:cxnSp>
                <p:nvCxnSpPr>
                  <p:cNvPr id="438" name="Straight Connector 437">
                    <a:extLst>
                      <a:ext uri="{FF2B5EF4-FFF2-40B4-BE49-F238E27FC236}">
                        <a16:creationId xmlns:a16="http://schemas.microsoft.com/office/drawing/2014/main" id="{E0DEB8DA-47EE-AE5E-12CB-2458CB41F8F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1A66D534-BF3A-234E-8B7F-F02D0486261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3" name="Oval 432">
                  <a:extLst>
                    <a:ext uri="{FF2B5EF4-FFF2-40B4-BE49-F238E27FC236}">
                      <a16:creationId xmlns:a16="http://schemas.microsoft.com/office/drawing/2014/main" id="{1E10EC7B-4FC3-FA63-EA5F-17518172708E}"/>
                    </a:ext>
                  </a:extLst>
                </p:cNvPr>
                <p:cNvSpPr/>
                <p:nvPr/>
              </p:nvSpPr>
              <p:spPr bwMode="auto">
                <a:xfrm rot="21421040" flipH="1">
                  <a:off x="7319075" y="19824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34" name="Group 433">
                  <a:extLst>
                    <a:ext uri="{FF2B5EF4-FFF2-40B4-BE49-F238E27FC236}">
                      <a16:creationId xmlns:a16="http://schemas.microsoft.com/office/drawing/2014/main" id="{E04A1670-0659-6B1F-BA9C-7F73DEEDBCD0}"/>
                    </a:ext>
                  </a:extLst>
                </p:cNvPr>
                <p:cNvGrpSpPr/>
                <p:nvPr/>
              </p:nvGrpSpPr>
              <p:grpSpPr>
                <a:xfrm rot="10621040" flipH="1">
                  <a:off x="7345937" y="2135152"/>
                  <a:ext cx="25464" cy="86331"/>
                  <a:chOff x="2018143" y="2815794"/>
                  <a:chExt cx="21432" cy="72662"/>
                </a:xfrm>
                <a:solidFill>
                  <a:schemeClr val="bg2">
                    <a:lumMod val="50000"/>
                    <a:alpha val="64000"/>
                  </a:schemeClr>
                </a:solidFill>
                <a:effectLst/>
              </p:grpSpPr>
              <p:cxnSp>
                <p:nvCxnSpPr>
                  <p:cNvPr id="436" name="Straight Connector 435">
                    <a:extLst>
                      <a:ext uri="{FF2B5EF4-FFF2-40B4-BE49-F238E27FC236}">
                        <a16:creationId xmlns:a16="http://schemas.microsoft.com/office/drawing/2014/main" id="{904AAD0C-AA42-0BA4-8677-B847725CB51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F16F5385-A5E2-0C2F-0BE0-4619C449C6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5" name="Oval 434">
                  <a:extLst>
                    <a:ext uri="{FF2B5EF4-FFF2-40B4-BE49-F238E27FC236}">
                      <a16:creationId xmlns:a16="http://schemas.microsoft.com/office/drawing/2014/main" id="{106A4540-DA00-E48E-CF38-5D3A9AF7FB8B}"/>
                    </a:ext>
                  </a:extLst>
                </p:cNvPr>
                <p:cNvSpPr/>
                <p:nvPr/>
              </p:nvSpPr>
              <p:spPr bwMode="auto">
                <a:xfrm rot="10621040" flipH="1">
                  <a:off x="7330999" y="22113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41" name="Group 340">
                <a:extLst>
                  <a:ext uri="{FF2B5EF4-FFF2-40B4-BE49-F238E27FC236}">
                    <a16:creationId xmlns:a16="http://schemas.microsoft.com/office/drawing/2014/main" id="{FD624876-825A-5133-A118-660F856A250D}"/>
                  </a:ext>
                </a:extLst>
              </p:cNvPr>
              <p:cNvGrpSpPr/>
              <p:nvPr/>
            </p:nvGrpSpPr>
            <p:grpSpPr>
              <a:xfrm>
                <a:off x="7574742" y="2460540"/>
                <a:ext cx="79825" cy="296754"/>
                <a:chOff x="7240759" y="1983699"/>
                <a:chExt cx="79825" cy="296754"/>
              </a:xfrm>
            </p:grpSpPr>
            <p:grpSp>
              <p:nvGrpSpPr>
                <p:cNvPr id="424" name="Group 423">
                  <a:extLst>
                    <a:ext uri="{FF2B5EF4-FFF2-40B4-BE49-F238E27FC236}">
                      <a16:creationId xmlns:a16="http://schemas.microsoft.com/office/drawing/2014/main" id="{80FE5AA0-5333-661F-891D-E5B06785F162}"/>
                    </a:ext>
                  </a:extLst>
                </p:cNvPr>
                <p:cNvGrpSpPr/>
                <p:nvPr/>
              </p:nvGrpSpPr>
              <p:grpSpPr>
                <a:xfrm rot="21421040" flipH="1">
                  <a:off x="7268258" y="2041420"/>
                  <a:ext cx="25464" cy="86331"/>
                  <a:chOff x="2018143" y="2815794"/>
                  <a:chExt cx="21432" cy="72662"/>
                </a:xfrm>
                <a:solidFill>
                  <a:schemeClr val="bg2">
                    <a:lumMod val="50000"/>
                    <a:alpha val="64000"/>
                  </a:schemeClr>
                </a:solidFill>
                <a:effectLst/>
              </p:grpSpPr>
              <p:cxnSp>
                <p:nvCxnSpPr>
                  <p:cNvPr id="430" name="Straight Connector 429">
                    <a:extLst>
                      <a:ext uri="{FF2B5EF4-FFF2-40B4-BE49-F238E27FC236}">
                        <a16:creationId xmlns:a16="http://schemas.microsoft.com/office/drawing/2014/main" id="{79C365E5-D2B3-AE3D-B4EA-D6303EB26A6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713EA8DD-9AA9-4F17-DDE1-141131F0CEB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5" name="Oval 424">
                  <a:extLst>
                    <a:ext uri="{FF2B5EF4-FFF2-40B4-BE49-F238E27FC236}">
                      <a16:creationId xmlns:a16="http://schemas.microsoft.com/office/drawing/2014/main" id="{6A9AAA21-3249-B91D-51DA-A946B4877AFC}"/>
                    </a:ext>
                  </a:extLst>
                </p:cNvPr>
                <p:cNvSpPr/>
                <p:nvPr/>
              </p:nvSpPr>
              <p:spPr bwMode="auto">
                <a:xfrm rot="21421040" flipH="1">
                  <a:off x="7240759" y="19836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26" name="Group 425">
                  <a:extLst>
                    <a:ext uri="{FF2B5EF4-FFF2-40B4-BE49-F238E27FC236}">
                      <a16:creationId xmlns:a16="http://schemas.microsoft.com/office/drawing/2014/main" id="{98F3A033-780F-2331-F551-CDE0E4B311BF}"/>
                    </a:ext>
                  </a:extLst>
                </p:cNvPr>
                <p:cNvGrpSpPr/>
                <p:nvPr/>
              </p:nvGrpSpPr>
              <p:grpSpPr>
                <a:xfrm rot="10621040" flipH="1">
                  <a:off x="7267621" y="2136401"/>
                  <a:ext cx="25464" cy="86331"/>
                  <a:chOff x="2018143" y="2815794"/>
                  <a:chExt cx="21432" cy="72662"/>
                </a:xfrm>
                <a:solidFill>
                  <a:schemeClr val="bg2">
                    <a:lumMod val="50000"/>
                    <a:alpha val="64000"/>
                  </a:schemeClr>
                </a:solidFill>
                <a:effectLst/>
              </p:grpSpPr>
              <p:cxnSp>
                <p:nvCxnSpPr>
                  <p:cNvPr id="428" name="Straight Connector 427">
                    <a:extLst>
                      <a:ext uri="{FF2B5EF4-FFF2-40B4-BE49-F238E27FC236}">
                        <a16:creationId xmlns:a16="http://schemas.microsoft.com/office/drawing/2014/main" id="{6EB5DEEF-23D7-B383-D175-BC560D75CA5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FA0602C1-AFD9-59A9-A8AD-300A328B4B0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7" name="Oval 426">
                  <a:extLst>
                    <a:ext uri="{FF2B5EF4-FFF2-40B4-BE49-F238E27FC236}">
                      <a16:creationId xmlns:a16="http://schemas.microsoft.com/office/drawing/2014/main" id="{9999BB40-EB02-416F-6E93-B7481D333344}"/>
                    </a:ext>
                  </a:extLst>
                </p:cNvPr>
                <p:cNvSpPr/>
                <p:nvPr/>
              </p:nvSpPr>
              <p:spPr bwMode="auto">
                <a:xfrm rot="10621040" flipH="1">
                  <a:off x="7252683" y="221255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42" name="Group 341">
                <a:extLst>
                  <a:ext uri="{FF2B5EF4-FFF2-40B4-BE49-F238E27FC236}">
                    <a16:creationId xmlns:a16="http://schemas.microsoft.com/office/drawing/2014/main" id="{773228CC-BE9B-5F5C-4774-181845C3968D}"/>
                  </a:ext>
                </a:extLst>
              </p:cNvPr>
              <p:cNvGrpSpPr/>
              <p:nvPr/>
            </p:nvGrpSpPr>
            <p:grpSpPr>
              <a:xfrm>
                <a:off x="6871049" y="2473115"/>
                <a:ext cx="709115" cy="394084"/>
                <a:chOff x="6533302" y="1987771"/>
                <a:chExt cx="709115" cy="394084"/>
              </a:xfrm>
            </p:grpSpPr>
            <p:grpSp>
              <p:nvGrpSpPr>
                <p:cNvPr id="343" name="Group 342">
                  <a:extLst>
                    <a:ext uri="{FF2B5EF4-FFF2-40B4-BE49-F238E27FC236}">
                      <a16:creationId xmlns:a16="http://schemas.microsoft.com/office/drawing/2014/main" id="{79487039-869D-AE9D-5637-5FEBAFEBDE9C}"/>
                    </a:ext>
                  </a:extLst>
                </p:cNvPr>
                <p:cNvGrpSpPr/>
                <p:nvPr/>
              </p:nvGrpSpPr>
              <p:grpSpPr>
                <a:xfrm>
                  <a:off x="7162592" y="1987771"/>
                  <a:ext cx="79825" cy="296755"/>
                  <a:chOff x="7162592" y="1987771"/>
                  <a:chExt cx="79825" cy="296755"/>
                </a:xfrm>
              </p:grpSpPr>
              <p:grpSp>
                <p:nvGrpSpPr>
                  <p:cNvPr id="416" name="Group 415">
                    <a:extLst>
                      <a:ext uri="{FF2B5EF4-FFF2-40B4-BE49-F238E27FC236}">
                        <a16:creationId xmlns:a16="http://schemas.microsoft.com/office/drawing/2014/main" id="{BD788C5E-7EAA-D8D0-831F-09B4462C6DF6}"/>
                      </a:ext>
                    </a:extLst>
                  </p:cNvPr>
                  <p:cNvGrpSpPr/>
                  <p:nvPr/>
                </p:nvGrpSpPr>
                <p:grpSpPr>
                  <a:xfrm rot="21421040" flipH="1">
                    <a:off x="7190091" y="2045492"/>
                    <a:ext cx="25464" cy="86331"/>
                    <a:chOff x="2018143" y="2815794"/>
                    <a:chExt cx="21432" cy="72662"/>
                  </a:xfrm>
                  <a:solidFill>
                    <a:schemeClr val="bg2">
                      <a:lumMod val="50000"/>
                      <a:alpha val="64000"/>
                    </a:schemeClr>
                  </a:solidFill>
                  <a:effectLst/>
                </p:grpSpPr>
                <p:cxnSp>
                  <p:nvCxnSpPr>
                    <p:cNvPr id="422" name="Straight Connector 421">
                      <a:extLst>
                        <a:ext uri="{FF2B5EF4-FFF2-40B4-BE49-F238E27FC236}">
                          <a16:creationId xmlns:a16="http://schemas.microsoft.com/office/drawing/2014/main" id="{24A27F21-EA7B-CD53-6505-BA56ABADCD6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3C13ECB8-757E-84CD-AF3D-BD727FB0EBD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7" name="Oval 416">
                    <a:extLst>
                      <a:ext uri="{FF2B5EF4-FFF2-40B4-BE49-F238E27FC236}">
                        <a16:creationId xmlns:a16="http://schemas.microsoft.com/office/drawing/2014/main" id="{EFC667CD-EFFB-5A63-373E-B42F4FB02720}"/>
                      </a:ext>
                    </a:extLst>
                  </p:cNvPr>
                  <p:cNvSpPr/>
                  <p:nvPr/>
                </p:nvSpPr>
                <p:spPr bwMode="auto">
                  <a:xfrm rot="21421040" flipH="1">
                    <a:off x="7162592" y="19877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18" name="Group 417">
                    <a:extLst>
                      <a:ext uri="{FF2B5EF4-FFF2-40B4-BE49-F238E27FC236}">
                        <a16:creationId xmlns:a16="http://schemas.microsoft.com/office/drawing/2014/main" id="{49D5C93C-0260-3BE9-40BB-BFBDC16B1119}"/>
                      </a:ext>
                    </a:extLst>
                  </p:cNvPr>
                  <p:cNvGrpSpPr/>
                  <p:nvPr/>
                </p:nvGrpSpPr>
                <p:grpSpPr>
                  <a:xfrm rot="10621040" flipH="1">
                    <a:off x="7189454" y="2140474"/>
                    <a:ext cx="25464" cy="86331"/>
                    <a:chOff x="2018143" y="2815794"/>
                    <a:chExt cx="21432" cy="72662"/>
                  </a:xfrm>
                  <a:solidFill>
                    <a:schemeClr val="bg2">
                      <a:lumMod val="50000"/>
                      <a:alpha val="64000"/>
                    </a:schemeClr>
                  </a:solidFill>
                  <a:effectLst/>
                </p:grpSpPr>
                <p:cxnSp>
                  <p:nvCxnSpPr>
                    <p:cNvPr id="420" name="Straight Connector 419">
                      <a:extLst>
                        <a:ext uri="{FF2B5EF4-FFF2-40B4-BE49-F238E27FC236}">
                          <a16:creationId xmlns:a16="http://schemas.microsoft.com/office/drawing/2014/main" id="{3966A90E-90F3-5BBE-4836-6C7FEBFB62F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BBA6B885-F57D-C6AC-5F3F-34C6AF950A5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9" name="Oval 418">
                    <a:extLst>
                      <a:ext uri="{FF2B5EF4-FFF2-40B4-BE49-F238E27FC236}">
                        <a16:creationId xmlns:a16="http://schemas.microsoft.com/office/drawing/2014/main" id="{45C7EAF5-2433-75EB-2C2D-D62FDAA355B8}"/>
                      </a:ext>
                    </a:extLst>
                  </p:cNvPr>
                  <p:cNvSpPr/>
                  <p:nvPr/>
                </p:nvSpPr>
                <p:spPr bwMode="auto">
                  <a:xfrm rot="10621040" flipH="1">
                    <a:off x="7174516" y="221662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44" name="Group 343">
                  <a:extLst>
                    <a:ext uri="{FF2B5EF4-FFF2-40B4-BE49-F238E27FC236}">
                      <a16:creationId xmlns:a16="http://schemas.microsoft.com/office/drawing/2014/main" id="{6FED7DF9-64EA-D4AC-63A2-FD2CAE4861C8}"/>
                    </a:ext>
                  </a:extLst>
                </p:cNvPr>
                <p:cNvGrpSpPr/>
                <p:nvPr/>
              </p:nvGrpSpPr>
              <p:grpSpPr>
                <a:xfrm>
                  <a:off x="7084423" y="2003877"/>
                  <a:ext cx="79825" cy="296755"/>
                  <a:chOff x="7084423" y="1991844"/>
                  <a:chExt cx="79825" cy="296755"/>
                </a:xfrm>
              </p:grpSpPr>
              <p:grpSp>
                <p:nvGrpSpPr>
                  <p:cNvPr id="408" name="Group 407">
                    <a:extLst>
                      <a:ext uri="{FF2B5EF4-FFF2-40B4-BE49-F238E27FC236}">
                        <a16:creationId xmlns:a16="http://schemas.microsoft.com/office/drawing/2014/main" id="{9ED466A4-6A39-9290-7E53-D5F383D4B6C0}"/>
                      </a:ext>
                    </a:extLst>
                  </p:cNvPr>
                  <p:cNvGrpSpPr/>
                  <p:nvPr/>
                </p:nvGrpSpPr>
                <p:grpSpPr>
                  <a:xfrm rot="21421040" flipH="1">
                    <a:off x="7111922" y="2049565"/>
                    <a:ext cx="25464" cy="86331"/>
                    <a:chOff x="2018143" y="2815794"/>
                    <a:chExt cx="21432" cy="72662"/>
                  </a:xfrm>
                  <a:solidFill>
                    <a:schemeClr val="bg2">
                      <a:lumMod val="50000"/>
                      <a:alpha val="64000"/>
                    </a:schemeClr>
                  </a:solidFill>
                  <a:effectLst/>
                </p:grpSpPr>
                <p:cxnSp>
                  <p:nvCxnSpPr>
                    <p:cNvPr id="414" name="Straight Connector 413">
                      <a:extLst>
                        <a:ext uri="{FF2B5EF4-FFF2-40B4-BE49-F238E27FC236}">
                          <a16:creationId xmlns:a16="http://schemas.microsoft.com/office/drawing/2014/main" id="{FE4C634C-5746-FC38-E3DB-763F693A7B1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4B2BDDE6-6BE4-DBC3-3E18-342C03EE457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9" name="Oval 408">
                    <a:extLst>
                      <a:ext uri="{FF2B5EF4-FFF2-40B4-BE49-F238E27FC236}">
                        <a16:creationId xmlns:a16="http://schemas.microsoft.com/office/drawing/2014/main" id="{31E7C54D-2664-A98D-E7E6-AB370C0EB982}"/>
                      </a:ext>
                    </a:extLst>
                  </p:cNvPr>
                  <p:cNvSpPr/>
                  <p:nvPr/>
                </p:nvSpPr>
                <p:spPr bwMode="auto">
                  <a:xfrm rot="21421040" flipH="1">
                    <a:off x="7084423" y="19918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410" name="Group 409">
                    <a:extLst>
                      <a:ext uri="{FF2B5EF4-FFF2-40B4-BE49-F238E27FC236}">
                        <a16:creationId xmlns:a16="http://schemas.microsoft.com/office/drawing/2014/main" id="{B3197601-69C6-273F-DCD1-54CCEED313AD}"/>
                      </a:ext>
                    </a:extLst>
                  </p:cNvPr>
                  <p:cNvGrpSpPr/>
                  <p:nvPr/>
                </p:nvGrpSpPr>
                <p:grpSpPr>
                  <a:xfrm rot="10621040" flipH="1">
                    <a:off x="7111286" y="2144547"/>
                    <a:ext cx="25464" cy="86331"/>
                    <a:chOff x="2018143" y="2815794"/>
                    <a:chExt cx="21432" cy="72662"/>
                  </a:xfrm>
                  <a:solidFill>
                    <a:schemeClr val="bg2">
                      <a:lumMod val="50000"/>
                      <a:alpha val="64000"/>
                    </a:schemeClr>
                  </a:solidFill>
                  <a:effectLst/>
                </p:grpSpPr>
                <p:cxnSp>
                  <p:nvCxnSpPr>
                    <p:cNvPr id="412" name="Straight Connector 411">
                      <a:extLst>
                        <a:ext uri="{FF2B5EF4-FFF2-40B4-BE49-F238E27FC236}">
                          <a16:creationId xmlns:a16="http://schemas.microsoft.com/office/drawing/2014/main" id="{F11A6314-BB7B-758F-6419-9FE04B3F36E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4E59CF4B-1983-80F4-5A0E-B23C7CBB9D0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1" name="Oval 410">
                    <a:extLst>
                      <a:ext uri="{FF2B5EF4-FFF2-40B4-BE49-F238E27FC236}">
                        <a16:creationId xmlns:a16="http://schemas.microsoft.com/office/drawing/2014/main" id="{0E461915-3D6C-2292-02A6-EF7305A70C7C}"/>
                      </a:ext>
                    </a:extLst>
                  </p:cNvPr>
                  <p:cNvSpPr/>
                  <p:nvPr/>
                </p:nvSpPr>
                <p:spPr bwMode="auto">
                  <a:xfrm rot="10621040" flipH="1">
                    <a:off x="7096347" y="222069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sp>
              <p:nvSpPr>
                <p:cNvPr id="345" name="Oval 344">
                  <a:extLst>
                    <a:ext uri="{FF2B5EF4-FFF2-40B4-BE49-F238E27FC236}">
                      <a16:creationId xmlns:a16="http://schemas.microsoft.com/office/drawing/2014/main" id="{AFB19E80-E508-DB9F-120F-E6281D316CA3}"/>
                    </a:ext>
                  </a:extLst>
                </p:cNvPr>
                <p:cNvSpPr/>
                <p:nvPr/>
              </p:nvSpPr>
              <p:spPr bwMode="auto">
                <a:xfrm rot="21421040" flipH="1">
                  <a:off x="7006254" y="20079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346" name="Group 345">
                  <a:extLst>
                    <a:ext uri="{FF2B5EF4-FFF2-40B4-BE49-F238E27FC236}">
                      <a16:creationId xmlns:a16="http://schemas.microsoft.com/office/drawing/2014/main" id="{FC04349D-AD6A-356C-9DCB-27B367DF7277}"/>
                    </a:ext>
                  </a:extLst>
                </p:cNvPr>
                <p:cNvGrpSpPr/>
                <p:nvPr/>
              </p:nvGrpSpPr>
              <p:grpSpPr>
                <a:xfrm>
                  <a:off x="7018178" y="2073692"/>
                  <a:ext cx="67901" cy="239033"/>
                  <a:chOff x="7018178" y="2053637"/>
                  <a:chExt cx="67901" cy="239033"/>
                </a:xfrm>
              </p:grpSpPr>
              <p:grpSp>
                <p:nvGrpSpPr>
                  <p:cNvPr id="401" name="Group 400">
                    <a:extLst>
                      <a:ext uri="{FF2B5EF4-FFF2-40B4-BE49-F238E27FC236}">
                        <a16:creationId xmlns:a16="http://schemas.microsoft.com/office/drawing/2014/main" id="{E4ECE0A6-768E-46E0-FF35-3403E0A3EA0E}"/>
                      </a:ext>
                    </a:extLst>
                  </p:cNvPr>
                  <p:cNvGrpSpPr/>
                  <p:nvPr/>
                </p:nvGrpSpPr>
                <p:grpSpPr>
                  <a:xfrm rot="21421040" flipH="1">
                    <a:off x="7033753" y="2053637"/>
                    <a:ext cx="25464" cy="86331"/>
                    <a:chOff x="2018143" y="2815794"/>
                    <a:chExt cx="21432" cy="72662"/>
                  </a:xfrm>
                  <a:solidFill>
                    <a:schemeClr val="bg2">
                      <a:lumMod val="50000"/>
                      <a:alpha val="64000"/>
                    </a:schemeClr>
                  </a:solidFill>
                  <a:effectLst/>
                </p:grpSpPr>
                <p:cxnSp>
                  <p:nvCxnSpPr>
                    <p:cNvPr id="406" name="Straight Connector 405">
                      <a:extLst>
                        <a:ext uri="{FF2B5EF4-FFF2-40B4-BE49-F238E27FC236}">
                          <a16:creationId xmlns:a16="http://schemas.microsoft.com/office/drawing/2014/main" id="{6F47F869-6C56-E16A-AD3C-0A16F88C316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530EA950-4732-7C5A-5919-EAC422105B6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A6F7FCBE-CA55-7789-CA5F-93C739DAD8CA}"/>
                      </a:ext>
                    </a:extLst>
                  </p:cNvPr>
                  <p:cNvGrpSpPr/>
                  <p:nvPr/>
                </p:nvGrpSpPr>
                <p:grpSpPr>
                  <a:xfrm rot="10621040" flipH="1">
                    <a:off x="7033116" y="2148618"/>
                    <a:ext cx="25464" cy="86331"/>
                    <a:chOff x="2018143" y="2815794"/>
                    <a:chExt cx="21432" cy="72662"/>
                  </a:xfrm>
                  <a:solidFill>
                    <a:schemeClr val="bg2">
                      <a:lumMod val="50000"/>
                      <a:alpha val="64000"/>
                    </a:schemeClr>
                  </a:solidFill>
                  <a:effectLst/>
                </p:grpSpPr>
                <p:cxnSp>
                  <p:nvCxnSpPr>
                    <p:cNvPr id="404" name="Straight Connector 403">
                      <a:extLst>
                        <a:ext uri="{FF2B5EF4-FFF2-40B4-BE49-F238E27FC236}">
                          <a16:creationId xmlns:a16="http://schemas.microsoft.com/office/drawing/2014/main" id="{84E925D7-7F27-60E4-D8D6-83E05D06281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047D81D2-C730-6676-7EC7-F5373570F7B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3" name="Oval 402">
                    <a:extLst>
                      <a:ext uri="{FF2B5EF4-FFF2-40B4-BE49-F238E27FC236}">
                        <a16:creationId xmlns:a16="http://schemas.microsoft.com/office/drawing/2014/main" id="{1D853C91-0BE4-D86D-557B-A3DD088DE2B4}"/>
                      </a:ext>
                    </a:extLst>
                  </p:cNvPr>
                  <p:cNvSpPr/>
                  <p:nvPr/>
                </p:nvSpPr>
                <p:spPr bwMode="auto">
                  <a:xfrm rot="10621040" flipH="1">
                    <a:off x="7018178" y="222476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47" name="Group 346">
                  <a:extLst>
                    <a:ext uri="{FF2B5EF4-FFF2-40B4-BE49-F238E27FC236}">
                      <a16:creationId xmlns:a16="http://schemas.microsoft.com/office/drawing/2014/main" id="{BDA67382-37ED-0A40-D6A0-C2FF05B1EF17}"/>
                    </a:ext>
                  </a:extLst>
                </p:cNvPr>
                <p:cNvGrpSpPr/>
                <p:nvPr/>
              </p:nvGrpSpPr>
              <p:grpSpPr>
                <a:xfrm>
                  <a:off x="6927938" y="2017134"/>
                  <a:ext cx="79825" cy="304862"/>
                  <a:chOff x="6927938" y="1989057"/>
                  <a:chExt cx="79825" cy="304862"/>
                </a:xfrm>
              </p:grpSpPr>
              <p:sp>
                <p:nvSpPr>
                  <p:cNvPr id="393" name="Oval 392">
                    <a:extLst>
                      <a:ext uri="{FF2B5EF4-FFF2-40B4-BE49-F238E27FC236}">
                        <a16:creationId xmlns:a16="http://schemas.microsoft.com/office/drawing/2014/main" id="{66992919-40F4-AC12-EF3D-8F8BF368750F}"/>
                      </a:ext>
                    </a:extLst>
                  </p:cNvPr>
                  <p:cNvSpPr/>
                  <p:nvPr/>
                </p:nvSpPr>
                <p:spPr bwMode="auto">
                  <a:xfrm rot="21421040" flipH="1">
                    <a:off x="6927938" y="19890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394" name="Group 393">
                    <a:extLst>
                      <a:ext uri="{FF2B5EF4-FFF2-40B4-BE49-F238E27FC236}">
                        <a16:creationId xmlns:a16="http://schemas.microsoft.com/office/drawing/2014/main" id="{9A1985AE-BD05-E8A8-4A95-D89247AF7708}"/>
                      </a:ext>
                    </a:extLst>
                  </p:cNvPr>
                  <p:cNvGrpSpPr/>
                  <p:nvPr/>
                </p:nvGrpSpPr>
                <p:grpSpPr>
                  <a:xfrm rot="21421040" flipH="1">
                    <a:off x="6955437" y="2054886"/>
                    <a:ext cx="25464" cy="86331"/>
                    <a:chOff x="2018143" y="2815794"/>
                    <a:chExt cx="21432" cy="72662"/>
                  </a:xfrm>
                  <a:solidFill>
                    <a:schemeClr val="bg2">
                      <a:lumMod val="50000"/>
                      <a:alpha val="64000"/>
                    </a:schemeClr>
                  </a:solidFill>
                  <a:effectLst/>
                </p:grpSpPr>
                <p:cxnSp>
                  <p:nvCxnSpPr>
                    <p:cNvPr id="399" name="Straight Connector 398">
                      <a:extLst>
                        <a:ext uri="{FF2B5EF4-FFF2-40B4-BE49-F238E27FC236}">
                          <a16:creationId xmlns:a16="http://schemas.microsoft.com/office/drawing/2014/main" id="{27B6430F-FA13-A604-6A45-E6037D4651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8A905F79-9753-125A-AB98-C54E7EA77C8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29724BC2-702E-04AA-69CA-1859F41DFD58}"/>
                      </a:ext>
                    </a:extLst>
                  </p:cNvPr>
                  <p:cNvGrpSpPr/>
                  <p:nvPr/>
                </p:nvGrpSpPr>
                <p:grpSpPr>
                  <a:xfrm rot="10621040" flipH="1">
                    <a:off x="6954800" y="2149867"/>
                    <a:ext cx="25464" cy="86331"/>
                    <a:chOff x="2018143" y="2815794"/>
                    <a:chExt cx="21432" cy="72662"/>
                  </a:xfrm>
                  <a:solidFill>
                    <a:schemeClr val="bg2">
                      <a:lumMod val="50000"/>
                      <a:alpha val="64000"/>
                    </a:schemeClr>
                  </a:solidFill>
                  <a:effectLst/>
                </p:grpSpPr>
                <p:cxnSp>
                  <p:nvCxnSpPr>
                    <p:cNvPr id="397" name="Straight Connector 396">
                      <a:extLst>
                        <a:ext uri="{FF2B5EF4-FFF2-40B4-BE49-F238E27FC236}">
                          <a16:creationId xmlns:a16="http://schemas.microsoft.com/office/drawing/2014/main" id="{CCF3883B-6310-4609-885D-453B4E9111C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C7269ED9-27E9-B409-DC3B-BF4F71F4A4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6" name="Oval 395">
                    <a:extLst>
                      <a:ext uri="{FF2B5EF4-FFF2-40B4-BE49-F238E27FC236}">
                        <a16:creationId xmlns:a16="http://schemas.microsoft.com/office/drawing/2014/main" id="{AAD16E2A-D698-8B4F-DF8D-BFD76DD706F7}"/>
                      </a:ext>
                    </a:extLst>
                  </p:cNvPr>
                  <p:cNvSpPr/>
                  <p:nvPr/>
                </p:nvSpPr>
                <p:spPr bwMode="auto">
                  <a:xfrm rot="10621040" flipH="1">
                    <a:off x="6939862" y="22260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48" name="Group 347">
                  <a:extLst>
                    <a:ext uri="{FF2B5EF4-FFF2-40B4-BE49-F238E27FC236}">
                      <a16:creationId xmlns:a16="http://schemas.microsoft.com/office/drawing/2014/main" id="{0AF35B37-0D24-D277-746A-1F65666E0641}"/>
                    </a:ext>
                  </a:extLst>
                </p:cNvPr>
                <p:cNvGrpSpPr/>
                <p:nvPr/>
              </p:nvGrpSpPr>
              <p:grpSpPr>
                <a:xfrm>
                  <a:off x="6849771" y="2033240"/>
                  <a:ext cx="79825" cy="296754"/>
                  <a:chOff x="6849771" y="1993130"/>
                  <a:chExt cx="79825" cy="296754"/>
                </a:xfrm>
              </p:grpSpPr>
              <p:grpSp>
                <p:nvGrpSpPr>
                  <p:cNvPr id="385" name="Group 384">
                    <a:extLst>
                      <a:ext uri="{FF2B5EF4-FFF2-40B4-BE49-F238E27FC236}">
                        <a16:creationId xmlns:a16="http://schemas.microsoft.com/office/drawing/2014/main" id="{4EF5CFBD-41F3-FD0A-1BE9-DF518F5E45E4}"/>
                      </a:ext>
                    </a:extLst>
                  </p:cNvPr>
                  <p:cNvGrpSpPr/>
                  <p:nvPr/>
                </p:nvGrpSpPr>
                <p:grpSpPr>
                  <a:xfrm rot="21421040" flipH="1">
                    <a:off x="6877270" y="2050850"/>
                    <a:ext cx="25464" cy="86331"/>
                    <a:chOff x="2018143" y="2815794"/>
                    <a:chExt cx="21432" cy="72662"/>
                  </a:xfrm>
                  <a:solidFill>
                    <a:schemeClr val="bg2">
                      <a:lumMod val="50000"/>
                      <a:alpha val="64000"/>
                    </a:schemeClr>
                  </a:solidFill>
                  <a:effectLst/>
                </p:grpSpPr>
                <p:cxnSp>
                  <p:nvCxnSpPr>
                    <p:cNvPr id="391" name="Straight Connector 390">
                      <a:extLst>
                        <a:ext uri="{FF2B5EF4-FFF2-40B4-BE49-F238E27FC236}">
                          <a16:creationId xmlns:a16="http://schemas.microsoft.com/office/drawing/2014/main" id="{6047B06F-BD14-9D4D-FDA0-E7277F88268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A7303ABD-AEB1-FE0C-EE9D-5C6BC3BA9DE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6" name="Oval 385">
                    <a:extLst>
                      <a:ext uri="{FF2B5EF4-FFF2-40B4-BE49-F238E27FC236}">
                        <a16:creationId xmlns:a16="http://schemas.microsoft.com/office/drawing/2014/main" id="{8D00FD45-2154-477B-C2A7-7DA67A7A28DD}"/>
                      </a:ext>
                    </a:extLst>
                  </p:cNvPr>
                  <p:cNvSpPr/>
                  <p:nvPr/>
                </p:nvSpPr>
                <p:spPr bwMode="auto">
                  <a:xfrm rot="21421040" flipH="1">
                    <a:off x="6849771" y="19931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387" name="Group 386">
                    <a:extLst>
                      <a:ext uri="{FF2B5EF4-FFF2-40B4-BE49-F238E27FC236}">
                        <a16:creationId xmlns:a16="http://schemas.microsoft.com/office/drawing/2014/main" id="{7E34A291-0E99-8C7F-7ECD-1E6CEE7B7538}"/>
                      </a:ext>
                    </a:extLst>
                  </p:cNvPr>
                  <p:cNvGrpSpPr/>
                  <p:nvPr/>
                </p:nvGrpSpPr>
                <p:grpSpPr>
                  <a:xfrm rot="10621040" flipH="1">
                    <a:off x="6876633" y="2145832"/>
                    <a:ext cx="25464" cy="86331"/>
                    <a:chOff x="2018143" y="2815794"/>
                    <a:chExt cx="21432" cy="72662"/>
                  </a:xfrm>
                  <a:solidFill>
                    <a:schemeClr val="bg2">
                      <a:lumMod val="50000"/>
                      <a:alpha val="64000"/>
                    </a:schemeClr>
                  </a:solidFill>
                  <a:effectLst/>
                </p:grpSpPr>
                <p:cxnSp>
                  <p:nvCxnSpPr>
                    <p:cNvPr id="389" name="Straight Connector 388">
                      <a:extLst>
                        <a:ext uri="{FF2B5EF4-FFF2-40B4-BE49-F238E27FC236}">
                          <a16:creationId xmlns:a16="http://schemas.microsoft.com/office/drawing/2014/main" id="{2D611B39-7A0B-558A-E2EE-F972AACBD24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0A59D8EA-31A7-71AB-A0D0-48DC5C52D7C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8" name="Oval 387">
                    <a:extLst>
                      <a:ext uri="{FF2B5EF4-FFF2-40B4-BE49-F238E27FC236}">
                        <a16:creationId xmlns:a16="http://schemas.microsoft.com/office/drawing/2014/main" id="{E1B08A28-F458-33A0-7CDC-C5718CAB5922}"/>
                      </a:ext>
                    </a:extLst>
                  </p:cNvPr>
                  <p:cNvSpPr/>
                  <p:nvPr/>
                </p:nvSpPr>
                <p:spPr bwMode="auto">
                  <a:xfrm rot="10621040" flipH="1">
                    <a:off x="6861695" y="22219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49" name="Group 348">
                  <a:extLst>
                    <a:ext uri="{FF2B5EF4-FFF2-40B4-BE49-F238E27FC236}">
                      <a16:creationId xmlns:a16="http://schemas.microsoft.com/office/drawing/2014/main" id="{CF6BB6F6-68CA-12A9-2C8E-92AEAB8E365C}"/>
                    </a:ext>
                  </a:extLst>
                </p:cNvPr>
                <p:cNvGrpSpPr/>
                <p:nvPr/>
              </p:nvGrpSpPr>
              <p:grpSpPr>
                <a:xfrm>
                  <a:off x="6771602" y="2049345"/>
                  <a:ext cx="79825" cy="296755"/>
                  <a:chOff x="6771602" y="1997202"/>
                  <a:chExt cx="79825" cy="296755"/>
                </a:xfrm>
              </p:grpSpPr>
              <p:grpSp>
                <p:nvGrpSpPr>
                  <p:cNvPr id="377" name="Group 376">
                    <a:extLst>
                      <a:ext uri="{FF2B5EF4-FFF2-40B4-BE49-F238E27FC236}">
                        <a16:creationId xmlns:a16="http://schemas.microsoft.com/office/drawing/2014/main" id="{4BF66DE3-EE9A-EC53-9416-48B6492B9CE1}"/>
                      </a:ext>
                    </a:extLst>
                  </p:cNvPr>
                  <p:cNvGrpSpPr/>
                  <p:nvPr/>
                </p:nvGrpSpPr>
                <p:grpSpPr>
                  <a:xfrm rot="21421040" flipH="1">
                    <a:off x="6799101" y="2054923"/>
                    <a:ext cx="25464" cy="86331"/>
                    <a:chOff x="2018143" y="2815794"/>
                    <a:chExt cx="21432" cy="72662"/>
                  </a:xfrm>
                  <a:solidFill>
                    <a:schemeClr val="bg2">
                      <a:lumMod val="50000"/>
                      <a:alpha val="64000"/>
                    </a:schemeClr>
                  </a:solidFill>
                  <a:effectLst/>
                </p:grpSpPr>
                <p:cxnSp>
                  <p:nvCxnSpPr>
                    <p:cNvPr id="383" name="Straight Connector 382">
                      <a:extLst>
                        <a:ext uri="{FF2B5EF4-FFF2-40B4-BE49-F238E27FC236}">
                          <a16:creationId xmlns:a16="http://schemas.microsoft.com/office/drawing/2014/main" id="{F7F3F8D2-4546-9206-BB7B-3EA00678E57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DF050E0E-2EE9-585A-2F15-E6E76345A3D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8" name="Oval 377">
                    <a:extLst>
                      <a:ext uri="{FF2B5EF4-FFF2-40B4-BE49-F238E27FC236}">
                        <a16:creationId xmlns:a16="http://schemas.microsoft.com/office/drawing/2014/main" id="{F1A5BECB-D453-4710-4A02-C5BC43B8F375}"/>
                      </a:ext>
                    </a:extLst>
                  </p:cNvPr>
                  <p:cNvSpPr/>
                  <p:nvPr/>
                </p:nvSpPr>
                <p:spPr bwMode="auto">
                  <a:xfrm rot="21421040" flipH="1">
                    <a:off x="6771602" y="199720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379" name="Group 378">
                    <a:extLst>
                      <a:ext uri="{FF2B5EF4-FFF2-40B4-BE49-F238E27FC236}">
                        <a16:creationId xmlns:a16="http://schemas.microsoft.com/office/drawing/2014/main" id="{B0F0A792-5F22-0229-DC0A-795101553A89}"/>
                      </a:ext>
                    </a:extLst>
                  </p:cNvPr>
                  <p:cNvGrpSpPr/>
                  <p:nvPr/>
                </p:nvGrpSpPr>
                <p:grpSpPr>
                  <a:xfrm rot="10621040" flipH="1">
                    <a:off x="6798465" y="2149905"/>
                    <a:ext cx="25464" cy="86331"/>
                    <a:chOff x="2018143" y="2815794"/>
                    <a:chExt cx="21432" cy="72662"/>
                  </a:xfrm>
                  <a:solidFill>
                    <a:schemeClr val="bg2">
                      <a:lumMod val="50000"/>
                      <a:alpha val="64000"/>
                    </a:schemeClr>
                  </a:solidFill>
                  <a:effectLst/>
                </p:grpSpPr>
                <p:cxnSp>
                  <p:nvCxnSpPr>
                    <p:cNvPr id="381" name="Straight Connector 380">
                      <a:extLst>
                        <a:ext uri="{FF2B5EF4-FFF2-40B4-BE49-F238E27FC236}">
                          <a16:creationId xmlns:a16="http://schemas.microsoft.com/office/drawing/2014/main" id="{14591BC6-7106-A69A-6122-7E8813EDC81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D56446C1-6D4E-C208-E69F-766907B4824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0" name="Oval 379">
                    <a:extLst>
                      <a:ext uri="{FF2B5EF4-FFF2-40B4-BE49-F238E27FC236}">
                        <a16:creationId xmlns:a16="http://schemas.microsoft.com/office/drawing/2014/main" id="{49F27E52-6224-FB23-6BDF-759A229BF311}"/>
                      </a:ext>
                    </a:extLst>
                  </p:cNvPr>
                  <p:cNvSpPr/>
                  <p:nvPr/>
                </p:nvSpPr>
                <p:spPr bwMode="auto">
                  <a:xfrm rot="10621040" flipH="1">
                    <a:off x="6783526" y="22260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50" name="Group 349">
                  <a:extLst>
                    <a:ext uri="{FF2B5EF4-FFF2-40B4-BE49-F238E27FC236}">
                      <a16:creationId xmlns:a16="http://schemas.microsoft.com/office/drawing/2014/main" id="{DC541565-3FC6-B9A3-BB91-D1A83695B4F4}"/>
                    </a:ext>
                  </a:extLst>
                </p:cNvPr>
                <p:cNvGrpSpPr/>
                <p:nvPr/>
              </p:nvGrpSpPr>
              <p:grpSpPr>
                <a:xfrm>
                  <a:off x="6689825" y="2060910"/>
                  <a:ext cx="77959" cy="296845"/>
                  <a:chOff x="6689825" y="1996734"/>
                  <a:chExt cx="77959" cy="296845"/>
                </a:xfrm>
              </p:grpSpPr>
              <p:grpSp>
                <p:nvGrpSpPr>
                  <p:cNvPr id="369" name="Group 368">
                    <a:extLst>
                      <a:ext uri="{FF2B5EF4-FFF2-40B4-BE49-F238E27FC236}">
                        <a16:creationId xmlns:a16="http://schemas.microsoft.com/office/drawing/2014/main" id="{A57422E5-6736-2157-58F9-817AF3AB9403}"/>
                      </a:ext>
                    </a:extLst>
                  </p:cNvPr>
                  <p:cNvGrpSpPr/>
                  <p:nvPr/>
                </p:nvGrpSpPr>
                <p:grpSpPr>
                  <a:xfrm rot="21449049" flipH="1">
                    <a:off x="6716777" y="2054504"/>
                    <a:ext cx="25464" cy="86331"/>
                    <a:chOff x="2018143" y="2815794"/>
                    <a:chExt cx="21432" cy="72662"/>
                  </a:xfrm>
                  <a:solidFill>
                    <a:schemeClr val="bg2">
                      <a:lumMod val="50000"/>
                      <a:alpha val="64000"/>
                    </a:schemeClr>
                  </a:solidFill>
                  <a:effectLst/>
                </p:grpSpPr>
                <p:cxnSp>
                  <p:nvCxnSpPr>
                    <p:cNvPr id="375" name="Straight Connector 374">
                      <a:extLst>
                        <a:ext uri="{FF2B5EF4-FFF2-40B4-BE49-F238E27FC236}">
                          <a16:creationId xmlns:a16="http://schemas.microsoft.com/office/drawing/2014/main" id="{004F1227-1779-4A97-25BD-EAAEDF3796C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FFC0FAFF-9388-6E7A-CD30-05AD595FD14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0" name="Oval 369">
                    <a:extLst>
                      <a:ext uri="{FF2B5EF4-FFF2-40B4-BE49-F238E27FC236}">
                        <a16:creationId xmlns:a16="http://schemas.microsoft.com/office/drawing/2014/main" id="{961C8E2E-5A5D-E211-370C-DF10A85EDA63}"/>
                      </a:ext>
                    </a:extLst>
                  </p:cNvPr>
                  <p:cNvSpPr/>
                  <p:nvPr/>
                </p:nvSpPr>
                <p:spPr bwMode="auto">
                  <a:xfrm rot="21449049" flipH="1">
                    <a:off x="6689825" y="199673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371" name="Group 370">
                    <a:extLst>
                      <a:ext uri="{FF2B5EF4-FFF2-40B4-BE49-F238E27FC236}">
                        <a16:creationId xmlns:a16="http://schemas.microsoft.com/office/drawing/2014/main" id="{C278EE03-F5B0-C188-1308-BCD8223D61CE}"/>
                      </a:ext>
                    </a:extLst>
                  </p:cNvPr>
                  <p:cNvGrpSpPr/>
                  <p:nvPr/>
                </p:nvGrpSpPr>
                <p:grpSpPr>
                  <a:xfrm rot="10649049" flipH="1">
                    <a:off x="6715368" y="2149478"/>
                    <a:ext cx="25464" cy="86331"/>
                    <a:chOff x="2018143" y="2815794"/>
                    <a:chExt cx="21432" cy="72662"/>
                  </a:xfrm>
                  <a:solidFill>
                    <a:schemeClr val="bg2">
                      <a:lumMod val="50000"/>
                      <a:alpha val="64000"/>
                    </a:schemeClr>
                  </a:solidFill>
                  <a:effectLst/>
                </p:grpSpPr>
                <p:cxnSp>
                  <p:nvCxnSpPr>
                    <p:cNvPr id="373" name="Straight Connector 372">
                      <a:extLst>
                        <a:ext uri="{FF2B5EF4-FFF2-40B4-BE49-F238E27FC236}">
                          <a16:creationId xmlns:a16="http://schemas.microsoft.com/office/drawing/2014/main" id="{7220E133-B4E5-74F6-C5D0-8C07F09D69D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DCDA3930-F767-5A1C-9403-5500661B67C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2" name="Oval 371">
                    <a:extLst>
                      <a:ext uri="{FF2B5EF4-FFF2-40B4-BE49-F238E27FC236}">
                        <a16:creationId xmlns:a16="http://schemas.microsoft.com/office/drawing/2014/main" id="{CB6A65FA-B520-DF1B-BE28-1307765520E1}"/>
                      </a:ext>
                    </a:extLst>
                  </p:cNvPr>
                  <p:cNvSpPr/>
                  <p:nvPr/>
                </p:nvSpPr>
                <p:spPr bwMode="auto">
                  <a:xfrm rot="10649049" flipH="1">
                    <a:off x="6699883" y="22256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51" name="Group 350">
                  <a:extLst>
                    <a:ext uri="{FF2B5EF4-FFF2-40B4-BE49-F238E27FC236}">
                      <a16:creationId xmlns:a16="http://schemas.microsoft.com/office/drawing/2014/main" id="{C224A6C9-4E2A-8FE9-EDE9-019D6C65C878}"/>
                    </a:ext>
                  </a:extLst>
                </p:cNvPr>
                <p:cNvGrpSpPr/>
                <p:nvPr/>
              </p:nvGrpSpPr>
              <p:grpSpPr>
                <a:xfrm>
                  <a:off x="6611502" y="2069542"/>
                  <a:ext cx="77959" cy="296844"/>
                  <a:chOff x="6611502" y="1997344"/>
                  <a:chExt cx="77959" cy="296844"/>
                </a:xfrm>
              </p:grpSpPr>
              <p:grpSp>
                <p:nvGrpSpPr>
                  <p:cNvPr id="361" name="Group 360">
                    <a:extLst>
                      <a:ext uri="{FF2B5EF4-FFF2-40B4-BE49-F238E27FC236}">
                        <a16:creationId xmlns:a16="http://schemas.microsoft.com/office/drawing/2014/main" id="{AE5091DA-129A-93DE-BEB1-0ED24747DBBF}"/>
                      </a:ext>
                    </a:extLst>
                  </p:cNvPr>
                  <p:cNvGrpSpPr/>
                  <p:nvPr/>
                </p:nvGrpSpPr>
                <p:grpSpPr>
                  <a:xfrm rot="21449049" flipH="1">
                    <a:off x="6638454" y="2055113"/>
                    <a:ext cx="25464" cy="86331"/>
                    <a:chOff x="2018143" y="2815794"/>
                    <a:chExt cx="21432" cy="72662"/>
                  </a:xfrm>
                  <a:solidFill>
                    <a:schemeClr val="bg2">
                      <a:lumMod val="50000"/>
                      <a:alpha val="64000"/>
                    </a:schemeClr>
                  </a:solidFill>
                  <a:effectLst/>
                </p:grpSpPr>
                <p:cxnSp>
                  <p:nvCxnSpPr>
                    <p:cNvPr id="367" name="Straight Connector 366">
                      <a:extLst>
                        <a:ext uri="{FF2B5EF4-FFF2-40B4-BE49-F238E27FC236}">
                          <a16:creationId xmlns:a16="http://schemas.microsoft.com/office/drawing/2014/main" id="{BC267C7F-D5A9-0FC9-ECB9-0D6AE90B922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1D98FD81-F26C-0F56-2252-5D87D2A8B67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2" name="Oval 361">
                    <a:extLst>
                      <a:ext uri="{FF2B5EF4-FFF2-40B4-BE49-F238E27FC236}">
                        <a16:creationId xmlns:a16="http://schemas.microsoft.com/office/drawing/2014/main" id="{B580AC4F-0B3D-4F6B-02FC-E165F8830B68}"/>
                      </a:ext>
                    </a:extLst>
                  </p:cNvPr>
                  <p:cNvSpPr/>
                  <p:nvPr/>
                </p:nvSpPr>
                <p:spPr bwMode="auto">
                  <a:xfrm rot="21449049" flipH="1">
                    <a:off x="6611502" y="19973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363" name="Group 362">
                    <a:extLst>
                      <a:ext uri="{FF2B5EF4-FFF2-40B4-BE49-F238E27FC236}">
                        <a16:creationId xmlns:a16="http://schemas.microsoft.com/office/drawing/2014/main" id="{9A42C653-851E-A156-16D5-E0A01AD761CA}"/>
                      </a:ext>
                    </a:extLst>
                  </p:cNvPr>
                  <p:cNvGrpSpPr/>
                  <p:nvPr/>
                </p:nvGrpSpPr>
                <p:grpSpPr>
                  <a:xfrm rot="10649049" flipH="1">
                    <a:off x="6637045" y="2150088"/>
                    <a:ext cx="25464" cy="86331"/>
                    <a:chOff x="2018143" y="2815794"/>
                    <a:chExt cx="21432" cy="72662"/>
                  </a:xfrm>
                  <a:solidFill>
                    <a:schemeClr val="bg2">
                      <a:lumMod val="50000"/>
                      <a:alpha val="64000"/>
                    </a:schemeClr>
                  </a:solidFill>
                  <a:effectLst/>
                </p:grpSpPr>
                <p:cxnSp>
                  <p:nvCxnSpPr>
                    <p:cNvPr id="365" name="Straight Connector 364">
                      <a:extLst>
                        <a:ext uri="{FF2B5EF4-FFF2-40B4-BE49-F238E27FC236}">
                          <a16:creationId xmlns:a16="http://schemas.microsoft.com/office/drawing/2014/main" id="{3DD25B32-55F7-0743-57F8-07ECFC4B1AE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89457B4-0BF6-A40E-E686-0D7C97D887C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4" name="Oval 363">
                    <a:extLst>
                      <a:ext uri="{FF2B5EF4-FFF2-40B4-BE49-F238E27FC236}">
                        <a16:creationId xmlns:a16="http://schemas.microsoft.com/office/drawing/2014/main" id="{6DAA4FC4-BCFF-079E-339F-8F625D006FB7}"/>
                      </a:ext>
                    </a:extLst>
                  </p:cNvPr>
                  <p:cNvSpPr/>
                  <p:nvPr/>
                </p:nvSpPr>
                <p:spPr bwMode="auto">
                  <a:xfrm rot="10649049" flipH="1">
                    <a:off x="6621560" y="222628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352" name="Group 351">
                  <a:extLst>
                    <a:ext uri="{FF2B5EF4-FFF2-40B4-BE49-F238E27FC236}">
                      <a16:creationId xmlns:a16="http://schemas.microsoft.com/office/drawing/2014/main" id="{72875D47-5893-8B0E-82EC-10FF0B14068A}"/>
                    </a:ext>
                  </a:extLst>
                </p:cNvPr>
                <p:cNvGrpSpPr/>
                <p:nvPr/>
              </p:nvGrpSpPr>
              <p:grpSpPr>
                <a:xfrm>
                  <a:off x="6533302" y="2085011"/>
                  <a:ext cx="77960" cy="296844"/>
                  <a:chOff x="6533302" y="2000780"/>
                  <a:chExt cx="77960" cy="296844"/>
                </a:xfrm>
              </p:grpSpPr>
              <p:grpSp>
                <p:nvGrpSpPr>
                  <p:cNvPr id="353" name="Group 352">
                    <a:extLst>
                      <a:ext uri="{FF2B5EF4-FFF2-40B4-BE49-F238E27FC236}">
                        <a16:creationId xmlns:a16="http://schemas.microsoft.com/office/drawing/2014/main" id="{8C1AD993-5254-EAD3-5B2D-EB2FCF3BF491}"/>
                      </a:ext>
                    </a:extLst>
                  </p:cNvPr>
                  <p:cNvGrpSpPr/>
                  <p:nvPr/>
                </p:nvGrpSpPr>
                <p:grpSpPr>
                  <a:xfrm rot="21449049" flipH="1">
                    <a:off x="6560255" y="2058549"/>
                    <a:ext cx="25464" cy="86331"/>
                    <a:chOff x="2018143" y="2815794"/>
                    <a:chExt cx="21432" cy="72662"/>
                  </a:xfrm>
                  <a:solidFill>
                    <a:schemeClr val="bg2">
                      <a:lumMod val="50000"/>
                      <a:alpha val="64000"/>
                    </a:schemeClr>
                  </a:solidFill>
                  <a:effectLst/>
                </p:grpSpPr>
                <p:cxnSp>
                  <p:nvCxnSpPr>
                    <p:cNvPr id="359" name="Straight Connector 358">
                      <a:extLst>
                        <a:ext uri="{FF2B5EF4-FFF2-40B4-BE49-F238E27FC236}">
                          <a16:creationId xmlns:a16="http://schemas.microsoft.com/office/drawing/2014/main" id="{FC5DE35C-87FE-AB13-4DB3-1219CE6FB69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EA7FA0ED-32AB-B361-99C6-22397455A7A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4" name="Oval 353">
                    <a:extLst>
                      <a:ext uri="{FF2B5EF4-FFF2-40B4-BE49-F238E27FC236}">
                        <a16:creationId xmlns:a16="http://schemas.microsoft.com/office/drawing/2014/main" id="{C8D9C8D8-5F96-659D-854A-AE1A2C551A8C}"/>
                      </a:ext>
                    </a:extLst>
                  </p:cNvPr>
                  <p:cNvSpPr/>
                  <p:nvPr/>
                </p:nvSpPr>
                <p:spPr bwMode="auto">
                  <a:xfrm rot="21449049" flipH="1">
                    <a:off x="6533302" y="200078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355" name="Group 354">
                    <a:extLst>
                      <a:ext uri="{FF2B5EF4-FFF2-40B4-BE49-F238E27FC236}">
                        <a16:creationId xmlns:a16="http://schemas.microsoft.com/office/drawing/2014/main" id="{333B78FC-9CF7-94EA-A9B6-BD04A0366CC4}"/>
                      </a:ext>
                    </a:extLst>
                  </p:cNvPr>
                  <p:cNvGrpSpPr/>
                  <p:nvPr/>
                </p:nvGrpSpPr>
                <p:grpSpPr>
                  <a:xfrm rot="10649049" flipH="1">
                    <a:off x="6558846" y="2153524"/>
                    <a:ext cx="25464" cy="86331"/>
                    <a:chOff x="2018143" y="2815794"/>
                    <a:chExt cx="21432" cy="72662"/>
                  </a:xfrm>
                  <a:solidFill>
                    <a:schemeClr val="bg2">
                      <a:lumMod val="50000"/>
                      <a:alpha val="64000"/>
                    </a:schemeClr>
                  </a:solidFill>
                  <a:effectLst/>
                </p:grpSpPr>
                <p:cxnSp>
                  <p:nvCxnSpPr>
                    <p:cNvPr id="357" name="Straight Connector 356">
                      <a:extLst>
                        <a:ext uri="{FF2B5EF4-FFF2-40B4-BE49-F238E27FC236}">
                          <a16:creationId xmlns:a16="http://schemas.microsoft.com/office/drawing/2014/main" id="{3962EB14-05F2-99EE-C9F5-1527FDCD6AA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08C7EEA3-58EE-BD8C-CE8E-EAC20CD0C29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6" name="Oval 355">
                    <a:extLst>
                      <a:ext uri="{FF2B5EF4-FFF2-40B4-BE49-F238E27FC236}">
                        <a16:creationId xmlns:a16="http://schemas.microsoft.com/office/drawing/2014/main" id="{BB0F80FC-F89E-21CC-29E7-09E8220708F4}"/>
                      </a:ext>
                    </a:extLst>
                  </p:cNvPr>
                  <p:cNvSpPr/>
                  <p:nvPr/>
                </p:nvSpPr>
                <p:spPr bwMode="auto">
                  <a:xfrm rot="10649049" flipH="1">
                    <a:off x="6543361" y="222972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grpSp>
      </p:grpSp>
      <p:grpSp>
        <p:nvGrpSpPr>
          <p:cNvPr id="574" name="Group 573">
            <a:extLst>
              <a:ext uri="{FF2B5EF4-FFF2-40B4-BE49-F238E27FC236}">
                <a16:creationId xmlns:a16="http://schemas.microsoft.com/office/drawing/2014/main" id="{3EEC34C5-D6F9-5B02-8DA7-51D8D3CA97BC}"/>
              </a:ext>
            </a:extLst>
          </p:cNvPr>
          <p:cNvGrpSpPr/>
          <p:nvPr/>
        </p:nvGrpSpPr>
        <p:grpSpPr>
          <a:xfrm>
            <a:off x="6466267" y="5169480"/>
            <a:ext cx="756891" cy="463562"/>
            <a:chOff x="1910534" y="5851247"/>
            <a:chExt cx="756891" cy="463562"/>
          </a:xfrm>
        </p:grpSpPr>
        <p:sp>
          <p:nvSpPr>
            <p:cNvPr id="575" name="Oval 574">
              <a:extLst>
                <a:ext uri="{FF2B5EF4-FFF2-40B4-BE49-F238E27FC236}">
                  <a16:creationId xmlns:a16="http://schemas.microsoft.com/office/drawing/2014/main" id="{9540AA97-DCB6-84AF-BC97-501A97877B93}"/>
                </a:ext>
              </a:extLst>
            </p:cNvPr>
            <p:cNvSpPr/>
            <p:nvPr/>
          </p:nvSpPr>
          <p:spPr bwMode="auto">
            <a:xfrm>
              <a:off x="1910534" y="5851247"/>
              <a:ext cx="634289" cy="46356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6" name="Rectangle 575">
              <a:extLst>
                <a:ext uri="{FF2B5EF4-FFF2-40B4-BE49-F238E27FC236}">
                  <a16:creationId xmlns:a16="http://schemas.microsoft.com/office/drawing/2014/main" id="{31140C9D-73A8-CB44-E88E-3C0309B78656}"/>
                </a:ext>
              </a:extLst>
            </p:cNvPr>
            <p:cNvSpPr/>
            <p:nvPr/>
          </p:nvSpPr>
          <p:spPr bwMode="auto">
            <a:xfrm>
              <a:off x="1930057" y="5956372"/>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latin typeface="Calibri" panose="020F0502020204030204" pitchFamily="34" charset="0"/>
                </a:rPr>
                <a:t>p85</a:t>
              </a:r>
            </a:p>
          </p:txBody>
        </p:sp>
      </p:grpSp>
      <p:grpSp>
        <p:nvGrpSpPr>
          <p:cNvPr id="577" name="Group 576">
            <a:extLst>
              <a:ext uri="{FF2B5EF4-FFF2-40B4-BE49-F238E27FC236}">
                <a16:creationId xmlns:a16="http://schemas.microsoft.com/office/drawing/2014/main" id="{58057B4E-812D-A769-1C6A-1AAAA0A69F92}"/>
              </a:ext>
            </a:extLst>
          </p:cNvPr>
          <p:cNvGrpSpPr/>
          <p:nvPr/>
        </p:nvGrpSpPr>
        <p:grpSpPr>
          <a:xfrm>
            <a:off x="6512183" y="5543243"/>
            <a:ext cx="737368" cy="463562"/>
            <a:chOff x="1858540" y="5851247"/>
            <a:chExt cx="737368" cy="463562"/>
          </a:xfrm>
        </p:grpSpPr>
        <p:sp>
          <p:nvSpPr>
            <p:cNvPr id="578" name="Oval 577">
              <a:extLst>
                <a:ext uri="{FF2B5EF4-FFF2-40B4-BE49-F238E27FC236}">
                  <a16:creationId xmlns:a16="http://schemas.microsoft.com/office/drawing/2014/main" id="{AD7E2790-BA31-B8AE-53DC-8BEC32C71DAA}"/>
                </a:ext>
              </a:extLst>
            </p:cNvPr>
            <p:cNvSpPr/>
            <p:nvPr/>
          </p:nvSpPr>
          <p:spPr bwMode="auto">
            <a:xfrm>
              <a:off x="1910534" y="5851247"/>
              <a:ext cx="634289" cy="463562"/>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9" name="Rectangle 578">
              <a:extLst>
                <a:ext uri="{FF2B5EF4-FFF2-40B4-BE49-F238E27FC236}">
                  <a16:creationId xmlns:a16="http://schemas.microsoft.com/office/drawing/2014/main" id="{38E99CA3-301C-BFAA-2F47-2D668DEF65F5}"/>
                </a:ext>
              </a:extLst>
            </p:cNvPr>
            <p:cNvSpPr/>
            <p:nvPr/>
          </p:nvSpPr>
          <p:spPr bwMode="auto">
            <a:xfrm>
              <a:off x="1858540" y="5956372"/>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latin typeface="Calibri" panose="020F0502020204030204" pitchFamily="34" charset="0"/>
                </a:rPr>
                <a:t>PI3K</a:t>
              </a:r>
              <a:br>
                <a:rPr lang="en-US" sz="1400" dirty="0">
                  <a:latin typeface="Calibri" panose="020F0502020204030204" pitchFamily="34" charset="0"/>
                </a:rPr>
              </a:br>
              <a:r>
                <a:rPr lang="en-US" sz="1400" dirty="0">
                  <a:latin typeface="Calibri" panose="020F0502020204030204" pitchFamily="34" charset="0"/>
                </a:rPr>
                <a:t>p110</a:t>
              </a:r>
            </a:p>
          </p:txBody>
        </p:sp>
      </p:grpSp>
      <p:grpSp>
        <p:nvGrpSpPr>
          <p:cNvPr id="580" name="Group 579">
            <a:extLst>
              <a:ext uri="{FF2B5EF4-FFF2-40B4-BE49-F238E27FC236}">
                <a16:creationId xmlns:a16="http://schemas.microsoft.com/office/drawing/2014/main" id="{214D2812-6F2D-239F-6F69-EE8B6FCBEBD5}"/>
              </a:ext>
            </a:extLst>
          </p:cNvPr>
          <p:cNvGrpSpPr/>
          <p:nvPr/>
        </p:nvGrpSpPr>
        <p:grpSpPr>
          <a:xfrm>
            <a:off x="5177859" y="3902316"/>
            <a:ext cx="357799" cy="1154599"/>
            <a:chOff x="1560366" y="3882264"/>
            <a:chExt cx="357799" cy="1154599"/>
          </a:xfrm>
        </p:grpSpPr>
        <p:grpSp>
          <p:nvGrpSpPr>
            <p:cNvPr id="581" name="Group 580">
              <a:extLst>
                <a:ext uri="{FF2B5EF4-FFF2-40B4-BE49-F238E27FC236}">
                  <a16:creationId xmlns:a16="http://schemas.microsoft.com/office/drawing/2014/main" id="{4E1C59CB-9CA6-0C03-9142-ED8CEBEBEDD5}"/>
                </a:ext>
              </a:extLst>
            </p:cNvPr>
            <p:cNvGrpSpPr/>
            <p:nvPr/>
          </p:nvGrpSpPr>
          <p:grpSpPr>
            <a:xfrm>
              <a:off x="1560366" y="3882264"/>
              <a:ext cx="357799" cy="1154599"/>
              <a:chOff x="1560366" y="3882264"/>
              <a:chExt cx="357799" cy="1154599"/>
            </a:xfrm>
          </p:grpSpPr>
          <p:sp>
            <p:nvSpPr>
              <p:cNvPr id="583" name="Pie 582">
                <a:extLst>
                  <a:ext uri="{FF2B5EF4-FFF2-40B4-BE49-F238E27FC236}">
                    <a16:creationId xmlns:a16="http://schemas.microsoft.com/office/drawing/2014/main" id="{2750DDA1-B372-FF10-66BA-15468C4C6387}"/>
                  </a:ext>
                </a:extLst>
              </p:cNvPr>
              <p:cNvSpPr/>
              <p:nvPr/>
            </p:nvSpPr>
            <p:spPr bwMode="auto">
              <a:xfrm rot="18900000">
                <a:off x="1560366" y="3882264"/>
                <a:ext cx="357799" cy="357799"/>
              </a:xfrm>
              <a:prstGeom prst="pie">
                <a:avLst>
                  <a:gd name="adj1" fmla="val 20536047"/>
                  <a:gd name="adj2" fmla="val 17476373"/>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4" name="Oval 583">
                <a:extLst>
                  <a:ext uri="{FF2B5EF4-FFF2-40B4-BE49-F238E27FC236}">
                    <a16:creationId xmlns:a16="http://schemas.microsoft.com/office/drawing/2014/main" id="{BE9C1B08-092F-08C1-770F-AC5614D4E759}"/>
                  </a:ext>
                </a:extLst>
              </p:cNvPr>
              <p:cNvSpPr/>
              <p:nvPr/>
            </p:nvSpPr>
            <p:spPr bwMode="auto">
              <a:xfrm>
                <a:off x="1609001" y="4776335"/>
                <a:ext cx="260528" cy="26052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82" name="Freeform 581">
              <a:extLst>
                <a:ext uri="{FF2B5EF4-FFF2-40B4-BE49-F238E27FC236}">
                  <a16:creationId xmlns:a16="http://schemas.microsoft.com/office/drawing/2014/main" id="{FE55B608-7668-9C73-E3BB-3CB0CE336EA6}"/>
                </a:ext>
              </a:extLst>
            </p:cNvPr>
            <p:cNvSpPr/>
            <p:nvPr/>
          </p:nvSpPr>
          <p:spPr bwMode="auto">
            <a:xfrm>
              <a:off x="1660214" y="4193980"/>
              <a:ext cx="132827" cy="613005"/>
            </a:xfrm>
            <a:custGeom>
              <a:avLst/>
              <a:gdLst>
                <a:gd name="connsiteX0" fmla="*/ 117502 w 132827"/>
                <a:gd name="connsiteY0" fmla="*/ 0 h 613005"/>
                <a:gd name="connsiteX1" fmla="*/ 9 w 132827"/>
                <a:gd name="connsiteY1" fmla="*/ 86842 h 613005"/>
                <a:gd name="connsiteX2" fmla="*/ 122611 w 132827"/>
                <a:gd name="connsiteY2" fmla="*/ 163468 h 613005"/>
                <a:gd name="connsiteX3" fmla="*/ 15335 w 132827"/>
                <a:gd name="connsiteY3" fmla="*/ 250311 h 613005"/>
                <a:gd name="connsiteX4" fmla="*/ 132827 w 132827"/>
                <a:gd name="connsiteY4" fmla="*/ 342261 h 613005"/>
                <a:gd name="connsiteX5" fmla="*/ 15335 w 132827"/>
                <a:gd name="connsiteY5" fmla="*/ 439321 h 613005"/>
                <a:gd name="connsiteX6" fmla="*/ 132827 w 132827"/>
                <a:gd name="connsiteY6" fmla="*/ 531271 h 613005"/>
                <a:gd name="connsiteX7" fmla="*/ 15335 w 132827"/>
                <a:gd name="connsiteY7" fmla="*/ 613005 h 6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27" h="613005">
                  <a:moveTo>
                    <a:pt x="117502" y="0"/>
                  </a:moveTo>
                  <a:cubicBezTo>
                    <a:pt x="58329" y="29798"/>
                    <a:pt x="-843" y="59597"/>
                    <a:pt x="9" y="86842"/>
                  </a:cubicBezTo>
                  <a:cubicBezTo>
                    <a:pt x="861" y="114087"/>
                    <a:pt x="120057" y="136223"/>
                    <a:pt x="122611" y="163468"/>
                  </a:cubicBezTo>
                  <a:cubicBezTo>
                    <a:pt x="125165" y="190713"/>
                    <a:pt x="13632" y="220512"/>
                    <a:pt x="15335" y="250311"/>
                  </a:cubicBezTo>
                  <a:cubicBezTo>
                    <a:pt x="17038" y="280110"/>
                    <a:pt x="132827" y="310759"/>
                    <a:pt x="132827" y="342261"/>
                  </a:cubicBezTo>
                  <a:cubicBezTo>
                    <a:pt x="132827" y="373763"/>
                    <a:pt x="15335" y="407819"/>
                    <a:pt x="15335" y="439321"/>
                  </a:cubicBezTo>
                  <a:cubicBezTo>
                    <a:pt x="15335" y="470823"/>
                    <a:pt x="132827" y="502324"/>
                    <a:pt x="132827" y="531271"/>
                  </a:cubicBezTo>
                  <a:cubicBezTo>
                    <a:pt x="132827" y="560218"/>
                    <a:pt x="74081" y="586611"/>
                    <a:pt x="15335" y="613005"/>
                  </a:cubicBezTo>
                </a:path>
              </a:pathLst>
            </a:custGeom>
            <a:noFill/>
            <a:ln w="28575">
              <a:solidFill>
                <a:schemeClr val="accent6"/>
              </a:solidFill>
              <a:miter lim="800000"/>
              <a:headEnd/>
              <a:tailEnd/>
            </a:ln>
          </p:spPr>
          <p:txBody>
            <a:bodyPr rtlCol="0" anchor="ctr"/>
            <a:lstStyle/>
            <a:p>
              <a:pPr algn="ctr"/>
              <a:endParaRPr lang="en-US"/>
            </a:p>
          </p:txBody>
        </p:sp>
      </p:grpSp>
      <p:grpSp>
        <p:nvGrpSpPr>
          <p:cNvPr id="585" name="Group 584">
            <a:extLst>
              <a:ext uri="{FF2B5EF4-FFF2-40B4-BE49-F238E27FC236}">
                <a16:creationId xmlns:a16="http://schemas.microsoft.com/office/drawing/2014/main" id="{4A551387-4DE0-4D13-DEF3-F136502A832A}"/>
              </a:ext>
            </a:extLst>
          </p:cNvPr>
          <p:cNvGrpSpPr/>
          <p:nvPr/>
        </p:nvGrpSpPr>
        <p:grpSpPr>
          <a:xfrm>
            <a:off x="6221541" y="3953506"/>
            <a:ext cx="292403" cy="1092341"/>
            <a:chOff x="2604048" y="3933454"/>
            <a:chExt cx="292403" cy="1092341"/>
          </a:xfrm>
        </p:grpSpPr>
        <p:grpSp>
          <p:nvGrpSpPr>
            <p:cNvPr id="586" name="Group 585">
              <a:extLst>
                <a:ext uri="{FF2B5EF4-FFF2-40B4-BE49-F238E27FC236}">
                  <a16:creationId xmlns:a16="http://schemas.microsoft.com/office/drawing/2014/main" id="{3505C6B5-1760-E816-F4A7-56AD23E94F8A}"/>
                </a:ext>
              </a:extLst>
            </p:cNvPr>
            <p:cNvGrpSpPr/>
            <p:nvPr/>
          </p:nvGrpSpPr>
          <p:grpSpPr>
            <a:xfrm>
              <a:off x="2604048" y="3933454"/>
              <a:ext cx="292403" cy="1092341"/>
              <a:chOff x="2604048" y="3933454"/>
              <a:chExt cx="292403" cy="1092341"/>
            </a:xfrm>
          </p:grpSpPr>
          <p:sp>
            <p:nvSpPr>
              <p:cNvPr id="588" name="Oval 587">
                <a:extLst>
                  <a:ext uri="{FF2B5EF4-FFF2-40B4-BE49-F238E27FC236}">
                    <a16:creationId xmlns:a16="http://schemas.microsoft.com/office/drawing/2014/main" id="{3E892191-E705-3598-7BD4-02C2997B3366}"/>
                  </a:ext>
                </a:extLst>
              </p:cNvPr>
              <p:cNvSpPr/>
              <p:nvPr/>
            </p:nvSpPr>
            <p:spPr bwMode="auto">
              <a:xfrm>
                <a:off x="2614500" y="4765267"/>
                <a:ext cx="260528" cy="26052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9" name="Freeform 588">
                <a:extLst>
                  <a:ext uri="{FF2B5EF4-FFF2-40B4-BE49-F238E27FC236}">
                    <a16:creationId xmlns:a16="http://schemas.microsoft.com/office/drawing/2014/main" id="{699BCD0C-1810-EA9D-A047-967E18F6CB8B}"/>
                  </a:ext>
                </a:extLst>
              </p:cNvPr>
              <p:cNvSpPr/>
              <p:nvPr/>
            </p:nvSpPr>
            <p:spPr bwMode="auto">
              <a:xfrm>
                <a:off x="2604048" y="3933454"/>
                <a:ext cx="292403" cy="275852"/>
              </a:xfrm>
              <a:custGeom>
                <a:avLst/>
                <a:gdLst>
                  <a:gd name="connsiteX0" fmla="*/ 0 w 270744"/>
                  <a:gd name="connsiteY0" fmla="*/ 5108 h 255419"/>
                  <a:gd name="connsiteX1" fmla="*/ 0 w 270744"/>
                  <a:gd name="connsiteY1" fmla="*/ 255419 h 255419"/>
                  <a:gd name="connsiteX2" fmla="*/ 270744 w 270744"/>
                  <a:gd name="connsiteY2" fmla="*/ 255419 h 255419"/>
                  <a:gd name="connsiteX3" fmla="*/ 270744 w 270744"/>
                  <a:gd name="connsiteY3" fmla="*/ 0 h 255419"/>
                  <a:gd name="connsiteX4" fmla="*/ 127709 w 270744"/>
                  <a:gd name="connsiteY4" fmla="*/ 112384 h 255419"/>
                  <a:gd name="connsiteX5" fmla="*/ 0 w 270744"/>
                  <a:gd name="connsiteY5" fmla="*/ 5108 h 25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744" h="255419">
                    <a:moveTo>
                      <a:pt x="0" y="5108"/>
                    </a:moveTo>
                    <a:lnTo>
                      <a:pt x="0" y="255419"/>
                    </a:lnTo>
                    <a:lnTo>
                      <a:pt x="270744" y="255419"/>
                    </a:lnTo>
                    <a:lnTo>
                      <a:pt x="270744" y="0"/>
                    </a:lnTo>
                    <a:lnTo>
                      <a:pt x="127709" y="112384"/>
                    </a:lnTo>
                    <a:lnTo>
                      <a:pt x="0" y="5108"/>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87" name="Freeform 586">
              <a:extLst>
                <a:ext uri="{FF2B5EF4-FFF2-40B4-BE49-F238E27FC236}">
                  <a16:creationId xmlns:a16="http://schemas.microsoft.com/office/drawing/2014/main" id="{4EBE4D34-E703-C2E4-5D94-F14373B32B68}"/>
                </a:ext>
              </a:extLst>
            </p:cNvPr>
            <p:cNvSpPr/>
            <p:nvPr/>
          </p:nvSpPr>
          <p:spPr bwMode="auto">
            <a:xfrm>
              <a:off x="2686147" y="4193128"/>
              <a:ext cx="132827" cy="613005"/>
            </a:xfrm>
            <a:custGeom>
              <a:avLst/>
              <a:gdLst>
                <a:gd name="connsiteX0" fmla="*/ 117502 w 132827"/>
                <a:gd name="connsiteY0" fmla="*/ 0 h 613005"/>
                <a:gd name="connsiteX1" fmla="*/ 9 w 132827"/>
                <a:gd name="connsiteY1" fmla="*/ 86842 h 613005"/>
                <a:gd name="connsiteX2" fmla="*/ 122611 w 132827"/>
                <a:gd name="connsiteY2" fmla="*/ 163468 h 613005"/>
                <a:gd name="connsiteX3" fmla="*/ 15335 w 132827"/>
                <a:gd name="connsiteY3" fmla="*/ 250311 h 613005"/>
                <a:gd name="connsiteX4" fmla="*/ 132827 w 132827"/>
                <a:gd name="connsiteY4" fmla="*/ 342261 h 613005"/>
                <a:gd name="connsiteX5" fmla="*/ 15335 w 132827"/>
                <a:gd name="connsiteY5" fmla="*/ 439321 h 613005"/>
                <a:gd name="connsiteX6" fmla="*/ 132827 w 132827"/>
                <a:gd name="connsiteY6" fmla="*/ 531271 h 613005"/>
                <a:gd name="connsiteX7" fmla="*/ 15335 w 132827"/>
                <a:gd name="connsiteY7" fmla="*/ 613005 h 6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27" h="613005">
                  <a:moveTo>
                    <a:pt x="117502" y="0"/>
                  </a:moveTo>
                  <a:cubicBezTo>
                    <a:pt x="58329" y="29798"/>
                    <a:pt x="-843" y="59597"/>
                    <a:pt x="9" y="86842"/>
                  </a:cubicBezTo>
                  <a:cubicBezTo>
                    <a:pt x="861" y="114087"/>
                    <a:pt x="120057" y="136223"/>
                    <a:pt x="122611" y="163468"/>
                  </a:cubicBezTo>
                  <a:cubicBezTo>
                    <a:pt x="125165" y="190713"/>
                    <a:pt x="13632" y="220512"/>
                    <a:pt x="15335" y="250311"/>
                  </a:cubicBezTo>
                  <a:cubicBezTo>
                    <a:pt x="17038" y="280110"/>
                    <a:pt x="132827" y="310759"/>
                    <a:pt x="132827" y="342261"/>
                  </a:cubicBezTo>
                  <a:cubicBezTo>
                    <a:pt x="132827" y="373763"/>
                    <a:pt x="15335" y="407819"/>
                    <a:pt x="15335" y="439321"/>
                  </a:cubicBezTo>
                  <a:cubicBezTo>
                    <a:pt x="15335" y="470823"/>
                    <a:pt x="132827" y="502324"/>
                    <a:pt x="132827" y="531271"/>
                  </a:cubicBezTo>
                  <a:cubicBezTo>
                    <a:pt x="132827" y="560218"/>
                    <a:pt x="74081" y="586611"/>
                    <a:pt x="15335" y="613005"/>
                  </a:cubicBezTo>
                </a:path>
              </a:pathLst>
            </a:custGeom>
            <a:noFill/>
            <a:ln w="28575">
              <a:solidFill>
                <a:schemeClr val="accent1"/>
              </a:solidFill>
              <a:miter lim="800000"/>
              <a:headEnd/>
              <a:tailEnd/>
            </a:ln>
          </p:spPr>
          <p:txBody>
            <a:bodyPr rtlCol="0" anchor="ctr"/>
            <a:lstStyle/>
            <a:p>
              <a:pPr algn="ctr"/>
              <a:endParaRPr lang="en-US"/>
            </a:p>
          </p:txBody>
        </p:sp>
      </p:grpSp>
      <p:sp>
        <p:nvSpPr>
          <p:cNvPr id="594" name="Oval 593">
            <a:extLst>
              <a:ext uri="{FF2B5EF4-FFF2-40B4-BE49-F238E27FC236}">
                <a16:creationId xmlns:a16="http://schemas.microsoft.com/office/drawing/2014/main" id="{A305B4E0-FC85-B36B-869E-0C3B150575AA}"/>
              </a:ext>
            </a:extLst>
          </p:cNvPr>
          <p:cNvSpPr/>
          <p:nvPr/>
        </p:nvSpPr>
        <p:spPr bwMode="auto">
          <a:xfrm>
            <a:off x="6391343" y="5296740"/>
            <a:ext cx="209444" cy="209444"/>
          </a:xfrm>
          <a:prstGeom prst="ellipse">
            <a:avLst/>
          </a:prstGeom>
          <a:solidFill>
            <a:schemeClr val="tx1"/>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96" name="Straight Arrow Connector 595">
            <a:extLst>
              <a:ext uri="{FF2B5EF4-FFF2-40B4-BE49-F238E27FC236}">
                <a16:creationId xmlns:a16="http://schemas.microsoft.com/office/drawing/2014/main" id="{89B2F2F0-EAB3-398D-8EDA-B5E6E896FBAD}"/>
              </a:ext>
            </a:extLst>
          </p:cNvPr>
          <p:cNvCxnSpPr>
            <a:cxnSpLocks/>
          </p:cNvCxnSpPr>
          <p:nvPr/>
        </p:nvCxnSpPr>
        <p:spPr bwMode="auto">
          <a:xfrm>
            <a:off x="5554577" y="4936957"/>
            <a:ext cx="633664" cy="0"/>
          </a:xfrm>
          <a:prstGeom prst="straightConnector1">
            <a:avLst/>
          </a:prstGeom>
          <a:noFill/>
          <a:ln w="28575" cap="flat" cmpd="sng" algn="ctr">
            <a:solidFill>
              <a:schemeClr val="bg1"/>
            </a:solidFill>
            <a:prstDash val="solid"/>
            <a:round/>
            <a:headEnd type="none" w="med" len="med"/>
            <a:tailEnd type="triangle"/>
          </a:ln>
          <a:effectLst/>
        </p:spPr>
      </p:cxnSp>
      <p:sp>
        <p:nvSpPr>
          <p:cNvPr id="598" name="TextBox 597">
            <a:extLst>
              <a:ext uri="{FF2B5EF4-FFF2-40B4-BE49-F238E27FC236}">
                <a16:creationId xmlns:a16="http://schemas.microsoft.com/office/drawing/2014/main" id="{755F6004-B415-8473-7F10-7C1E77880F4F}"/>
              </a:ext>
            </a:extLst>
          </p:cNvPr>
          <p:cNvSpPr txBox="1"/>
          <p:nvPr/>
        </p:nvSpPr>
        <p:spPr bwMode="auto">
          <a:xfrm>
            <a:off x="5293894" y="4656221"/>
            <a:ext cx="113096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000" b="0" dirty="0">
                <a:solidFill>
                  <a:schemeClr val="accent3"/>
                </a:solidFill>
                <a:latin typeface="Calibri" panose="020F0502020204030204" pitchFamily="34" charset="0"/>
              </a:rPr>
              <a:t>X</a:t>
            </a:r>
          </a:p>
        </p:txBody>
      </p:sp>
      <p:grpSp>
        <p:nvGrpSpPr>
          <p:cNvPr id="603" name="Group 602">
            <a:extLst>
              <a:ext uri="{FF2B5EF4-FFF2-40B4-BE49-F238E27FC236}">
                <a16:creationId xmlns:a16="http://schemas.microsoft.com/office/drawing/2014/main" id="{F299CFA0-53B0-2810-106C-EF210B6FE7EE}"/>
              </a:ext>
            </a:extLst>
          </p:cNvPr>
          <p:cNvGrpSpPr/>
          <p:nvPr/>
        </p:nvGrpSpPr>
        <p:grpSpPr>
          <a:xfrm>
            <a:off x="5249655" y="5101389"/>
            <a:ext cx="204536" cy="613611"/>
            <a:chOff x="7868653" y="-1985211"/>
            <a:chExt cx="204536" cy="613611"/>
          </a:xfrm>
        </p:grpSpPr>
        <p:cxnSp>
          <p:nvCxnSpPr>
            <p:cNvPr id="600" name="Straight Connector 599">
              <a:extLst>
                <a:ext uri="{FF2B5EF4-FFF2-40B4-BE49-F238E27FC236}">
                  <a16:creationId xmlns:a16="http://schemas.microsoft.com/office/drawing/2014/main" id="{2BAF85D2-F539-F034-1CF4-832482A10730}"/>
                </a:ext>
              </a:extLst>
            </p:cNvPr>
            <p:cNvCxnSpPr/>
            <p:nvPr/>
          </p:nvCxnSpPr>
          <p:spPr bwMode="auto">
            <a:xfrm>
              <a:off x="7868653" y="-1985211"/>
              <a:ext cx="204536" cy="0"/>
            </a:xfrm>
            <a:prstGeom prst="line">
              <a:avLst/>
            </a:prstGeom>
            <a:noFill/>
            <a:ln w="28575" cap="flat" cmpd="sng" algn="ctr">
              <a:solidFill>
                <a:schemeClr val="bg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6E926B77-7755-D65F-A7B2-D2908C42166F}"/>
                </a:ext>
              </a:extLst>
            </p:cNvPr>
            <p:cNvCxnSpPr/>
            <p:nvPr/>
          </p:nvCxnSpPr>
          <p:spPr bwMode="auto">
            <a:xfrm>
              <a:off x="7964905" y="-1985211"/>
              <a:ext cx="0" cy="613611"/>
            </a:xfrm>
            <a:prstGeom prst="line">
              <a:avLst/>
            </a:prstGeom>
            <a:noFill/>
            <a:ln w="28575" cap="flat" cmpd="sng" algn="ctr">
              <a:solidFill>
                <a:schemeClr val="bg1"/>
              </a:solidFill>
              <a:prstDash val="solid"/>
              <a:round/>
              <a:headEnd type="none" w="med" len="med"/>
              <a:tailEnd type="none" w="med" len="med"/>
            </a:ln>
            <a:effectLst/>
          </p:spPr>
        </p:cxnSp>
      </p:grpSp>
      <p:grpSp>
        <p:nvGrpSpPr>
          <p:cNvPr id="604" name="Group 603">
            <a:extLst>
              <a:ext uri="{FF2B5EF4-FFF2-40B4-BE49-F238E27FC236}">
                <a16:creationId xmlns:a16="http://schemas.microsoft.com/office/drawing/2014/main" id="{981CDD94-1685-2102-125B-765371D0C15E}"/>
              </a:ext>
            </a:extLst>
          </p:cNvPr>
          <p:cNvGrpSpPr/>
          <p:nvPr/>
        </p:nvGrpSpPr>
        <p:grpSpPr>
          <a:xfrm>
            <a:off x="8098572" y="4293186"/>
            <a:ext cx="2370444" cy="489857"/>
            <a:chOff x="1118537" y="7543800"/>
            <a:chExt cx="3497005" cy="722663"/>
          </a:xfrm>
        </p:grpSpPr>
        <p:grpSp>
          <p:nvGrpSpPr>
            <p:cNvPr id="605" name="Group 604">
              <a:extLst>
                <a:ext uri="{FF2B5EF4-FFF2-40B4-BE49-F238E27FC236}">
                  <a16:creationId xmlns:a16="http://schemas.microsoft.com/office/drawing/2014/main" id="{9143C26C-AF02-65D5-3DB6-02045B41C793}"/>
                </a:ext>
              </a:extLst>
            </p:cNvPr>
            <p:cNvGrpSpPr/>
            <p:nvPr/>
          </p:nvGrpSpPr>
          <p:grpSpPr>
            <a:xfrm>
              <a:off x="3386045" y="7554423"/>
              <a:ext cx="1229497" cy="712040"/>
              <a:chOff x="10918906" y="2540878"/>
              <a:chExt cx="704084" cy="407757"/>
            </a:xfrm>
          </p:grpSpPr>
          <p:grpSp>
            <p:nvGrpSpPr>
              <p:cNvPr id="761" name="Group 760">
                <a:extLst>
                  <a:ext uri="{FF2B5EF4-FFF2-40B4-BE49-F238E27FC236}">
                    <a16:creationId xmlns:a16="http://schemas.microsoft.com/office/drawing/2014/main" id="{3BCA17BB-7CD0-3F16-DFF9-5315830F8A22}"/>
                  </a:ext>
                </a:extLst>
              </p:cNvPr>
              <p:cNvGrpSpPr/>
              <p:nvPr/>
            </p:nvGrpSpPr>
            <p:grpSpPr>
              <a:xfrm>
                <a:off x="10918906" y="2540878"/>
                <a:ext cx="78274" cy="296830"/>
                <a:chOff x="10778120" y="2039578"/>
                <a:chExt cx="78274" cy="296830"/>
              </a:xfrm>
            </p:grpSpPr>
            <p:grpSp>
              <p:nvGrpSpPr>
                <p:cNvPr id="834" name="Group 833">
                  <a:extLst>
                    <a:ext uri="{FF2B5EF4-FFF2-40B4-BE49-F238E27FC236}">
                      <a16:creationId xmlns:a16="http://schemas.microsoft.com/office/drawing/2014/main" id="{9D28CA6D-AD15-A4D7-7698-293E10C8D19D}"/>
                    </a:ext>
                  </a:extLst>
                </p:cNvPr>
                <p:cNvGrpSpPr/>
                <p:nvPr/>
              </p:nvGrpSpPr>
              <p:grpSpPr>
                <a:xfrm rot="155624">
                  <a:off x="10803886" y="2097340"/>
                  <a:ext cx="25464" cy="86331"/>
                  <a:chOff x="2018143" y="2815794"/>
                  <a:chExt cx="21432" cy="72662"/>
                </a:xfrm>
                <a:solidFill>
                  <a:schemeClr val="bg2">
                    <a:lumMod val="50000"/>
                    <a:alpha val="64000"/>
                  </a:schemeClr>
                </a:solidFill>
                <a:effectLst/>
              </p:grpSpPr>
              <p:cxnSp>
                <p:nvCxnSpPr>
                  <p:cNvPr id="840" name="Straight Connector 839">
                    <a:extLst>
                      <a:ext uri="{FF2B5EF4-FFF2-40B4-BE49-F238E27FC236}">
                        <a16:creationId xmlns:a16="http://schemas.microsoft.com/office/drawing/2014/main" id="{2B99A967-4FEF-1E47-668D-A6CC7EB9EAF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D2814D00-7036-866A-E229-D3619AEA807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35" name="Oval 834">
                  <a:extLst>
                    <a:ext uri="{FF2B5EF4-FFF2-40B4-BE49-F238E27FC236}">
                      <a16:creationId xmlns:a16="http://schemas.microsoft.com/office/drawing/2014/main" id="{4890A861-13E7-D37D-E795-FE6FF2CA87CF}"/>
                    </a:ext>
                  </a:extLst>
                </p:cNvPr>
                <p:cNvSpPr/>
                <p:nvPr/>
              </p:nvSpPr>
              <p:spPr bwMode="auto">
                <a:xfrm rot="155624">
                  <a:off x="10788493" y="20395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836" name="Group 835">
                  <a:extLst>
                    <a:ext uri="{FF2B5EF4-FFF2-40B4-BE49-F238E27FC236}">
                      <a16:creationId xmlns:a16="http://schemas.microsoft.com/office/drawing/2014/main" id="{6EBF6A5B-2BA5-77D2-3AE0-D136789DFC5D}"/>
                    </a:ext>
                  </a:extLst>
                </p:cNvPr>
                <p:cNvGrpSpPr/>
                <p:nvPr/>
              </p:nvGrpSpPr>
              <p:grpSpPr>
                <a:xfrm rot="10955624">
                  <a:off x="10805164" y="2192314"/>
                  <a:ext cx="25464" cy="86331"/>
                  <a:chOff x="2018143" y="2815794"/>
                  <a:chExt cx="21432" cy="72662"/>
                </a:xfrm>
                <a:solidFill>
                  <a:schemeClr val="bg2">
                    <a:lumMod val="50000"/>
                    <a:alpha val="64000"/>
                  </a:schemeClr>
                </a:solidFill>
                <a:effectLst/>
              </p:grpSpPr>
              <p:cxnSp>
                <p:nvCxnSpPr>
                  <p:cNvPr id="838" name="Straight Connector 837">
                    <a:extLst>
                      <a:ext uri="{FF2B5EF4-FFF2-40B4-BE49-F238E27FC236}">
                        <a16:creationId xmlns:a16="http://schemas.microsoft.com/office/drawing/2014/main" id="{C2D0531F-C235-E401-07B1-7A246E1D873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C2B1FAE6-B9C7-64B4-A398-9B06C5D3709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37" name="Oval 836">
                  <a:extLst>
                    <a:ext uri="{FF2B5EF4-FFF2-40B4-BE49-F238E27FC236}">
                      <a16:creationId xmlns:a16="http://schemas.microsoft.com/office/drawing/2014/main" id="{ADD53578-CC68-BC0A-1CCA-1B001EBA9416}"/>
                    </a:ext>
                  </a:extLst>
                </p:cNvPr>
                <p:cNvSpPr/>
                <p:nvPr/>
              </p:nvSpPr>
              <p:spPr bwMode="auto">
                <a:xfrm rot="10955624">
                  <a:off x="10778120" y="226850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762" name="Group 761">
                <a:extLst>
                  <a:ext uri="{FF2B5EF4-FFF2-40B4-BE49-F238E27FC236}">
                    <a16:creationId xmlns:a16="http://schemas.microsoft.com/office/drawing/2014/main" id="{C0064196-DE2B-98D5-E6F9-425FD364D2AE}"/>
                  </a:ext>
                </a:extLst>
              </p:cNvPr>
              <p:cNvGrpSpPr/>
              <p:nvPr/>
            </p:nvGrpSpPr>
            <p:grpSpPr>
              <a:xfrm>
                <a:off x="10997101" y="2544419"/>
                <a:ext cx="78273" cy="296831"/>
                <a:chOff x="10856315" y="2043119"/>
                <a:chExt cx="78273" cy="296831"/>
              </a:xfrm>
            </p:grpSpPr>
            <p:grpSp>
              <p:nvGrpSpPr>
                <p:cNvPr id="826" name="Group 825">
                  <a:extLst>
                    <a:ext uri="{FF2B5EF4-FFF2-40B4-BE49-F238E27FC236}">
                      <a16:creationId xmlns:a16="http://schemas.microsoft.com/office/drawing/2014/main" id="{586F1694-3FA8-E8FA-5FA6-4B668F45F81F}"/>
                    </a:ext>
                  </a:extLst>
                </p:cNvPr>
                <p:cNvGrpSpPr/>
                <p:nvPr/>
              </p:nvGrpSpPr>
              <p:grpSpPr>
                <a:xfrm rot="155624">
                  <a:off x="10882080" y="2100882"/>
                  <a:ext cx="25464" cy="86331"/>
                  <a:chOff x="2018143" y="2815794"/>
                  <a:chExt cx="21432" cy="72662"/>
                </a:xfrm>
                <a:solidFill>
                  <a:schemeClr val="bg2">
                    <a:lumMod val="50000"/>
                    <a:alpha val="64000"/>
                  </a:schemeClr>
                </a:solidFill>
                <a:effectLst/>
              </p:grpSpPr>
              <p:cxnSp>
                <p:nvCxnSpPr>
                  <p:cNvPr id="832" name="Straight Connector 831">
                    <a:extLst>
                      <a:ext uri="{FF2B5EF4-FFF2-40B4-BE49-F238E27FC236}">
                        <a16:creationId xmlns:a16="http://schemas.microsoft.com/office/drawing/2014/main" id="{B3F21FBC-7C33-A509-FA9F-3A010360810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A6930F76-F6FA-6E0D-6AFF-61D24B4CB67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27" name="Oval 826">
                  <a:extLst>
                    <a:ext uri="{FF2B5EF4-FFF2-40B4-BE49-F238E27FC236}">
                      <a16:creationId xmlns:a16="http://schemas.microsoft.com/office/drawing/2014/main" id="{93ADC9CE-0ECB-6D07-DE72-32A816D74606}"/>
                    </a:ext>
                  </a:extLst>
                </p:cNvPr>
                <p:cNvSpPr/>
                <p:nvPr/>
              </p:nvSpPr>
              <p:spPr bwMode="auto">
                <a:xfrm rot="155624">
                  <a:off x="10866687" y="20431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828" name="Group 827">
                  <a:extLst>
                    <a:ext uri="{FF2B5EF4-FFF2-40B4-BE49-F238E27FC236}">
                      <a16:creationId xmlns:a16="http://schemas.microsoft.com/office/drawing/2014/main" id="{2CFEEA7B-823F-E38E-8C56-64C583392180}"/>
                    </a:ext>
                  </a:extLst>
                </p:cNvPr>
                <p:cNvGrpSpPr/>
                <p:nvPr/>
              </p:nvGrpSpPr>
              <p:grpSpPr>
                <a:xfrm rot="10955624">
                  <a:off x="10883359" y="2195856"/>
                  <a:ext cx="25464" cy="86331"/>
                  <a:chOff x="2018143" y="2815794"/>
                  <a:chExt cx="21432" cy="72662"/>
                </a:xfrm>
                <a:solidFill>
                  <a:schemeClr val="bg2">
                    <a:lumMod val="50000"/>
                    <a:alpha val="64000"/>
                  </a:schemeClr>
                </a:solidFill>
                <a:effectLst/>
              </p:grpSpPr>
              <p:cxnSp>
                <p:nvCxnSpPr>
                  <p:cNvPr id="830" name="Straight Connector 829">
                    <a:extLst>
                      <a:ext uri="{FF2B5EF4-FFF2-40B4-BE49-F238E27FC236}">
                        <a16:creationId xmlns:a16="http://schemas.microsoft.com/office/drawing/2014/main" id="{8F01FD8D-1C3B-91FD-30A0-0DA8C670487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A3448CD7-D9D1-C8D3-52F8-C7AB73B5BC7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29" name="Oval 828">
                  <a:extLst>
                    <a:ext uri="{FF2B5EF4-FFF2-40B4-BE49-F238E27FC236}">
                      <a16:creationId xmlns:a16="http://schemas.microsoft.com/office/drawing/2014/main" id="{816ECA53-E203-657C-E436-43A662D078CC}"/>
                    </a:ext>
                  </a:extLst>
                </p:cNvPr>
                <p:cNvSpPr/>
                <p:nvPr/>
              </p:nvSpPr>
              <p:spPr bwMode="auto">
                <a:xfrm rot="10955624">
                  <a:off x="10856315" y="22720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763" name="Group 762">
                <a:extLst>
                  <a:ext uri="{FF2B5EF4-FFF2-40B4-BE49-F238E27FC236}">
                    <a16:creationId xmlns:a16="http://schemas.microsoft.com/office/drawing/2014/main" id="{1E0EF83E-B95C-483A-0835-CB5EC3DBEDDB}"/>
                  </a:ext>
                </a:extLst>
              </p:cNvPr>
              <p:cNvGrpSpPr/>
              <p:nvPr/>
            </p:nvGrpSpPr>
            <p:grpSpPr>
              <a:xfrm>
                <a:off x="11075424" y="2545136"/>
                <a:ext cx="78273" cy="296830"/>
                <a:chOff x="10934638" y="2043836"/>
                <a:chExt cx="78273" cy="296830"/>
              </a:xfrm>
            </p:grpSpPr>
            <p:grpSp>
              <p:nvGrpSpPr>
                <p:cNvPr id="818" name="Group 817">
                  <a:extLst>
                    <a:ext uri="{FF2B5EF4-FFF2-40B4-BE49-F238E27FC236}">
                      <a16:creationId xmlns:a16="http://schemas.microsoft.com/office/drawing/2014/main" id="{92D80632-2F06-EE98-1CB9-03BA2160331F}"/>
                    </a:ext>
                  </a:extLst>
                </p:cNvPr>
                <p:cNvGrpSpPr/>
                <p:nvPr/>
              </p:nvGrpSpPr>
              <p:grpSpPr>
                <a:xfrm rot="155624">
                  <a:off x="10960403" y="2101598"/>
                  <a:ext cx="25464" cy="86331"/>
                  <a:chOff x="2018143" y="2815794"/>
                  <a:chExt cx="21432" cy="72662"/>
                </a:xfrm>
                <a:solidFill>
                  <a:schemeClr val="bg2">
                    <a:lumMod val="50000"/>
                    <a:alpha val="64000"/>
                  </a:schemeClr>
                </a:solidFill>
                <a:effectLst/>
              </p:grpSpPr>
              <p:cxnSp>
                <p:nvCxnSpPr>
                  <p:cNvPr id="824" name="Straight Connector 823">
                    <a:extLst>
                      <a:ext uri="{FF2B5EF4-FFF2-40B4-BE49-F238E27FC236}">
                        <a16:creationId xmlns:a16="http://schemas.microsoft.com/office/drawing/2014/main" id="{3F2A52D2-D6B7-B4E4-DC29-1C65C8E10BD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C040D726-6CE0-31B6-450E-899E67F1BE4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19" name="Oval 818">
                  <a:extLst>
                    <a:ext uri="{FF2B5EF4-FFF2-40B4-BE49-F238E27FC236}">
                      <a16:creationId xmlns:a16="http://schemas.microsoft.com/office/drawing/2014/main" id="{F4FC2BF5-0C56-D2CA-544F-E441C7D76B8D}"/>
                    </a:ext>
                  </a:extLst>
                </p:cNvPr>
                <p:cNvSpPr/>
                <p:nvPr/>
              </p:nvSpPr>
              <p:spPr bwMode="auto">
                <a:xfrm rot="155624">
                  <a:off x="10945010" y="20438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820" name="Group 819">
                  <a:extLst>
                    <a:ext uri="{FF2B5EF4-FFF2-40B4-BE49-F238E27FC236}">
                      <a16:creationId xmlns:a16="http://schemas.microsoft.com/office/drawing/2014/main" id="{A22B16CB-BC2F-EB84-45B7-88CCFA057C05}"/>
                    </a:ext>
                  </a:extLst>
                </p:cNvPr>
                <p:cNvGrpSpPr/>
                <p:nvPr/>
              </p:nvGrpSpPr>
              <p:grpSpPr>
                <a:xfrm rot="10955624">
                  <a:off x="10961682" y="2196573"/>
                  <a:ext cx="25464" cy="86331"/>
                  <a:chOff x="2018143" y="2815794"/>
                  <a:chExt cx="21432" cy="72662"/>
                </a:xfrm>
                <a:solidFill>
                  <a:schemeClr val="bg2">
                    <a:lumMod val="50000"/>
                    <a:alpha val="64000"/>
                  </a:schemeClr>
                </a:solidFill>
                <a:effectLst/>
              </p:grpSpPr>
              <p:cxnSp>
                <p:nvCxnSpPr>
                  <p:cNvPr id="822" name="Straight Connector 821">
                    <a:extLst>
                      <a:ext uri="{FF2B5EF4-FFF2-40B4-BE49-F238E27FC236}">
                        <a16:creationId xmlns:a16="http://schemas.microsoft.com/office/drawing/2014/main" id="{7C2BA44D-6429-3FAA-F6AD-97B1E522D2E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5D9EFDA9-AC12-527F-1813-2383B9EFF0A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21" name="Oval 820">
                  <a:extLst>
                    <a:ext uri="{FF2B5EF4-FFF2-40B4-BE49-F238E27FC236}">
                      <a16:creationId xmlns:a16="http://schemas.microsoft.com/office/drawing/2014/main" id="{7D80CB60-BDC1-5DDE-2D7C-0F23C3B31816}"/>
                    </a:ext>
                  </a:extLst>
                </p:cNvPr>
                <p:cNvSpPr/>
                <p:nvPr/>
              </p:nvSpPr>
              <p:spPr bwMode="auto">
                <a:xfrm rot="10955624">
                  <a:off x="10934638" y="22727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764" name="Group 763">
                <a:extLst>
                  <a:ext uri="{FF2B5EF4-FFF2-40B4-BE49-F238E27FC236}">
                    <a16:creationId xmlns:a16="http://schemas.microsoft.com/office/drawing/2014/main" id="{F4A30550-9844-34E9-2B2E-A023FC223615}"/>
                  </a:ext>
                </a:extLst>
              </p:cNvPr>
              <p:cNvGrpSpPr/>
              <p:nvPr/>
            </p:nvGrpSpPr>
            <p:grpSpPr>
              <a:xfrm>
                <a:off x="11153617" y="2556700"/>
                <a:ext cx="78273" cy="296830"/>
                <a:chOff x="11012831" y="2047378"/>
                <a:chExt cx="78273" cy="296830"/>
              </a:xfrm>
            </p:grpSpPr>
            <p:grpSp>
              <p:nvGrpSpPr>
                <p:cNvPr id="810" name="Group 809">
                  <a:extLst>
                    <a:ext uri="{FF2B5EF4-FFF2-40B4-BE49-F238E27FC236}">
                      <a16:creationId xmlns:a16="http://schemas.microsoft.com/office/drawing/2014/main" id="{DDD26D49-B25E-0D0A-F8A2-EFBFF4EA30E8}"/>
                    </a:ext>
                  </a:extLst>
                </p:cNvPr>
                <p:cNvGrpSpPr/>
                <p:nvPr/>
              </p:nvGrpSpPr>
              <p:grpSpPr>
                <a:xfrm rot="155624">
                  <a:off x="11038597" y="2105140"/>
                  <a:ext cx="25464" cy="86331"/>
                  <a:chOff x="2018143" y="2815794"/>
                  <a:chExt cx="21432" cy="72662"/>
                </a:xfrm>
                <a:solidFill>
                  <a:schemeClr val="bg2">
                    <a:lumMod val="50000"/>
                    <a:alpha val="64000"/>
                  </a:schemeClr>
                </a:solidFill>
                <a:effectLst/>
              </p:grpSpPr>
              <p:cxnSp>
                <p:nvCxnSpPr>
                  <p:cNvPr id="816" name="Straight Connector 815">
                    <a:extLst>
                      <a:ext uri="{FF2B5EF4-FFF2-40B4-BE49-F238E27FC236}">
                        <a16:creationId xmlns:a16="http://schemas.microsoft.com/office/drawing/2014/main" id="{EF0C5FB9-434D-0213-B6A5-52FFC6E6B1A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219F9E26-A18C-5F53-4A61-745F3B2E4AD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11" name="Oval 810">
                  <a:extLst>
                    <a:ext uri="{FF2B5EF4-FFF2-40B4-BE49-F238E27FC236}">
                      <a16:creationId xmlns:a16="http://schemas.microsoft.com/office/drawing/2014/main" id="{B9F3C60F-A8E9-09DF-8EFA-B038423A13CD}"/>
                    </a:ext>
                  </a:extLst>
                </p:cNvPr>
                <p:cNvSpPr/>
                <p:nvPr/>
              </p:nvSpPr>
              <p:spPr bwMode="auto">
                <a:xfrm rot="155624">
                  <a:off x="11023203" y="20473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812" name="Group 811">
                  <a:extLst>
                    <a:ext uri="{FF2B5EF4-FFF2-40B4-BE49-F238E27FC236}">
                      <a16:creationId xmlns:a16="http://schemas.microsoft.com/office/drawing/2014/main" id="{981B1DAE-1647-C587-72A3-7E1F617E6E7C}"/>
                    </a:ext>
                  </a:extLst>
                </p:cNvPr>
                <p:cNvGrpSpPr/>
                <p:nvPr/>
              </p:nvGrpSpPr>
              <p:grpSpPr>
                <a:xfrm rot="10955624">
                  <a:off x="11039875" y="2200114"/>
                  <a:ext cx="25464" cy="86331"/>
                  <a:chOff x="2018143" y="2815794"/>
                  <a:chExt cx="21432" cy="72662"/>
                </a:xfrm>
                <a:solidFill>
                  <a:schemeClr val="bg2">
                    <a:lumMod val="50000"/>
                    <a:alpha val="64000"/>
                  </a:schemeClr>
                </a:solidFill>
                <a:effectLst/>
              </p:grpSpPr>
              <p:cxnSp>
                <p:nvCxnSpPr>
                  <p:cNvPr id="814" name="Straight Connector 813">
                    <a:extLst>
                      <a:ext uri="{FF2B5EF4-FFF2-40B4-BE49-F238E27FC236}">
                        <a16:creationId xmlns:a16="http://schemas.microsoft.com/office/drawing/2014/main" id="{D71158E7-C4B0-B990-B7DA-52B7F974EAA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AB2FF71B-5B87-6FFE-F609-164C3F5A10F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13" name="Oval 812">
                  <a:extLst>
                    <a:ext uri="{FF2B5EF4-FFF2-40B4-BE49-F238E27FC236}">
                      <a16:creationId xmlns:a16="http://schemas.microsoft.com/office/drawing/2014/main" id="{EAE22AF9-FB08-BD49-DED9-EC4052410E10}"/>
                    </a:ext>
                  </a:extLst>
                </p:cNvPr>
                <p:cNvSpPr/>
                <p:nvPr/>
              </p:nvSpPr>
              <p:spPr bwMode="auto">
                <a:xfrm rot="10955624">
                  <a:off x="11012831" y="227630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765" name="Group 764">
                <a:extLst>
                  <a:ext uri="{FF2B5EF4-FFF2-40B4-BE49-F238E27FC236}">
                    <a16:creationId xmlns:a16="http://schemas.microsoft.com/office/drawing/2014/main" id="{06ACE77D-3666-E738-C554-1D4772663147}"/>
                  </a:ext>
                </a:extLst>
              </p:cNvPr>
              <p:cNvGrpSpPr/>
              <p:nvPr/>
            </p:nvGrpSpPr>
            <p:grpSpPr>
              <a:xfrm>
                <a:off x="11231812" y="2568263"/>
                <a:ext cx="78273" cy="296831"/>
                <a:chOff x="11091026" y="2050919"/>
                <a:chExt cx="78273" cy="296831"/>
              </a:xfrm>
            </p:grpSpPr>
            <p:grpSp>
              <p:nvGrpSpPr>
                <p:cNvPr id="802" name="Group 801">
                  <a:extLst>
                    <a:ext uri="{FF2B5EF4-FFF2-40B4-BE49-F238E27FC236}">
                      <a16:creationId xmlns:a16="http://schemas.microsoft.com/office/drawing/2014/main" id="{A58B0220-47D8-B187-C0AB-1FA68E97DE92}"/>
                    </a:ext>
                  </a:extLst>
                </p:cNvPr>
                <p:cNvGrpSpPr/>
                <p:nvPr/>
              </p:nvGrpSpPr>
              <p:grpSpPr>
                <a:xfrm rot="155624">
                  <a:off x="11116791" y="2108682"/>
                  <a:ext cx="25464" cy="86331"/>
                  <a:chOff x="2018143" y="2815794"/>
                  <a:chExt cx="21432" cy="72662"/>
                </a:xfrm>
                <a:solidFill>
                  <a:schemeClr val="bg2">
                    <a:lumMod val="50000"/>
                    <a:alpha val="64000"/>
                  </a:schemeClr>
                </a:solidFill>
                <a:effectLst/>
              </p:grpSpPr>
              <p:cxnSp>
                <p:nvCxnSpPr>
                  <p:cNvPr id="808" name="Straight Connector 807">
                    <a:extLst>
                      <a:ext uri="{FF2B5EF4-FFF2-40B4-BE49-F238E27FC236}">
                        <a16:creationId xmlns:a16="http://schemas.microsoft.com/office/drawing/2014/main" id="{B0921A6E-AB92-9F66-B87C-1DFF31AF88C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F1CB4850-4E53-1F73-5C0F-0E630E21728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03" name="Oval 802">
                  <a:extLst>
                    <a:ext uri="{FF2B5EF4-FFF2-40B4-BE49-F238E27FC236}">
                      <a16:creationId xmlns:a16="http://schemas.microsoft.com/office/drawing/2014/main" id="{CABE3A6E-2E50-84C5-133F-D42E0F9CFB33}"/>
                    </a:ext>
                  </a:extLst>
                </p:cNvPr>
                <p:cNvSpPr/>
                <p:nvPr/>
              </p:nvSpPr>
              <p:spPr bwMode="auto">
                <a:xfrm rot="155624">
                  <a:off x="11101398" y="20509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804" name="Group 803">
                  <a:extLst>
                    <a:ext uri="{FF2B5EF4-FFF2-40B4-BE49-F238E27FC236}">
                      <a16:creationId xmlns:a16="http://schemas.microsoft.com/office/drawing/2014/main" id="{9146857F-A394-A582-AC85-2C51E1A19392}"/>
                    </a:ext>
                  </a:extLst>
                </p:cNvPr>
                <p:cNvGrpSpPr/>
                <p:nvPr/>
              </p:nvGrpSpPr>
              <p:grpSpPr>
                <a:xfrm rot="10955624">
                  <a:off x="11118070" y="2203656"/>
                  <a:ext cx="25464" cy="86331"/>
                  <a:chOff x="2018143" y="2815794"/>
                  <a:chExt cx="21432" cy="72662"/>
                </a:xfrm>
                <a:solidFill>
                  <a:schemeClr val="bg2">
                    <a:lumMod val="50000"/>
                    <a:alpha val="64000"/>
                  </a:schemeClr>
                </a:solidFill>
                <a:effectLst/>
              </p:grpSpPr>
              <p:cxnSp>
                <p:nvCxnSpPr>
                  <p:cNvPr id="806" name="Straight Connector 805">
                    <a:extLst>
                      <a:ext uri="{FF2B5EF4-FFF2-40B4-BE49-F238E27FC236}">
                        <a16:creationId xmlns:a16="http://schemas.microsoft.com/office/drawing/2014/main" id="{DE56BBAC-009D-7DF1-2ABA-D7D953AC803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A726B9D0-21D6-996B-06C5-45F347193D5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05" name="Oval 804">
                  <a:extLst>
                    <a:ext uri="{FF2B5EF4-FFF2-40B4-BE49-F238E27FC236}">
                      <a16:creationId xmlns:a16="http://schemas.microsoft.com/office/drawing/2014/main" id="{02DED871-6860-9514-2660-6ECECA38E3FD}"/>
                    </a:ext>
                  </a:extLst>
                </p:cNvPr>
                <p:cNvSpPr/>
                <p:nvPr/>
              </p:nvSpPr>
              <p:spPr bwMode="auto">
                <a:xfrm rot="10955624">
                  <a:off x="11091026" y="22798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766" name="Group 765">
                <a:extLst>
                  <a:ext uri="{FF2B5EF4-FFF2-40B4-BE49-F238E27FC236}">
                    <a16:creationId xmlns:a16="http://schemas.microsoft.com/office/drawing/2014/main" id="{FAC78CE3-FF0B-3D9F-A9F8-8F11FEA211C8}"/>
                  </a:ext>
                </a:extLst>
              </p:cNvPr>
              <p:cNvGrpSpPr/>
              <p:nvPr/>
            </p:nvGrpSpPr>
            <p:grpSpPr>
              <a:xfrm>
                <a:off x="11310006" y="2583839"/>
                <a:ext cx="78273" cy="296831"/>
                <a:chOff x="11169220" y="2054462"/>
                <a:chExt cx="78273" cy="296831"/>
              </a:xfrm>
            </p:grpSpPr>
            <p:grpSp>
              <p:nvGrpSpPr>
                <p:cNvPr id="794" name="Group 793">
                  <a:extLst>
                    <a:ext uri="{FF2B5EF4-FFF2-40B4-BE49-F238E27FC236}">
                      <a16:creationId xmlns:a16="http://schemas.microsoft.com/office/drawing/2014/main" id="{322AE962-57BB-BAAA-7D6C-BB70DBB12801}"/>
                    </a:ext>
                  </a:extLst>
                </p:cNvPr>
                <p:cNvGrpSpPr/>
                <p:nvPr/>
              </p:nvGrpSpPr>
              <p:grpSpPr>
                <a:xfrm rot="155624">
                  <a:off x="11194986" y="2112225"/>
                  <a:ext cx="25464" cy="86331"/>
                  <a:chOff x="2018143" y="2815794"/>
                  <a:chExt cx="21432" cy="72662"/>
                </a:xfrm>
                <a:solidFill>
                  <a:schemeClr val="bg2">
                    <a:lumMod val="50000"/>
                    <a:alpha val="64000"/>
                  </a:schemeClr>
                </a:solidFill>
                <a:effectLst/>
              </p:grpSpPr>
              <p:cxnSp>
                <p:nvCxnSpPr>
                  <p:cNvPr id="800" name="Straight Connector 799">
                    <a:extLst>
                      <a:ext uri="{FF2B5EF4-FFF2-40B4-BE49-F238E27FC236}">
                        <a16:creationId xmlns:a16="http://schemas.microsoft.com/office/drawing/2014/main" id="{53E04612-B36F-B112-5B8F-ACDCB507B48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FBB949F8-15DD-8446-9F0C-1786F051F5D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95" name="Oval 794">
                  <a:extLst>
                    <a:ext uri="{FF2B5EF4-FFF2-40B4-BE49-F238E27FC236}">
                      <a16:creationId xmlns:a16="http://schemas.microsoft.com/office/drawing/2014/main" id="{D27FD833-4355-F7B2-DD07-9F3B0F69E403}"/>
                    </a:ext>
                  </a:extLst>
                </p:cNvPr>
                <p:cNvSpPr/>
                <p:nvPr/>
              </p:nvSpPr>
              <p:spPr bwMode="auto">
                <a:xfrm rot="155624">
                  <a:off x="11179592" y="205446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96" name="Group 795">
                  <a:extLst>
                    <a:ext uri="{FF2B5EF4-FFF2-40B4-BE49-F238E27FC236}">
                      <a16:creationId xmlns:a16="http://schemas.microsoft.com/office/drawing/2014/main" id="{CEB0B623-299D-E89D-0D96-3537B95D64E5}"/>
                    </a:ext>
                  </a:extLst>
                </p:cNvPr>
                <p:cNvGrpSpPr/>
                <p:nvPr/>
              </p:nvGrpSpPr>
              <p:grpSpPr>
                <a:xfrm rot="10955624">
                  <a:off x="11196264" y="2207199"/>
                  <a:ext cx="25464" cy="86331"/>
                  <a:chOff x="2018143" y="2815794"/>
                  <a:chExt cx="21432" cy="72662"/>
                </a:xfrm>
                <a:solidFill>
                  <a:schemeClr val="bg2">
                    <a:lumMod val="50000"/>
                    <a:alpha val="64000"/>
                  </a:schemeClr>
                </a:solidFill>
                <a:effectLst/>
              </p:grpSpPr>
              <p:cxnSp>
                <p:nvCxnSpPr>
                  <p:cNvPr id="798" name="Straight Connector 797">
                    <a:extLst>
                      <a:ext uri="{FF2B5EF4-FFF2-40B4-BE49-F238E27FC236}">
                        <a16:creationId xmlns:a16="http://schemas.microsoft.com/office/drawing/2014/main" id="{AE6994A6-712F-3765-F61A-1AA7EC713AA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C534DC22-4D0A-F942-00AA-0AF64699191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97" name="Oval 796">
                  <a:extLst>
                    <a:ext uri="{FF2B5EF4-FFF2-40B4-BE49-F238E27FC236}">
                      <a16:creationId xmlns:a16="http://schemas.microsoft.com/office/drawing/2014/main" id="{6C3B5B22-0F8C-B213-DB71-889C4A31D6FB}"/>
                    </a:ext>
                  </a:extLst>
                </p:cNvPr>
                <p:cNvSpPr/>
                <p:nvPr/>
              </p:nvSpPr>
              <p:spPr bwMode="auto">
                <a:xfrm rot="10955624">
                  <a:off x="11169220" y="22833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767" name="Group 766">
                <a:extLst>
                  <a:ext uri="{FF2B5EF4-FFF2-40B4-BE49-F238E27FC236}">
                    <a16:creationId xmlns:a16="http://schemas.microsoft.com/office/drawing/2014/main" id="{77BD546B-0B61-1A59-31C6-32824EF12F6E}"/>
                  </a:ext>
                </a:extLst>
              </p:cNvPr>
              <p:cNvGrpSpPr/>
              <p:nvPr/>
            </p:nvGrpSpPr>
            <p:grpSpPr>
              <a:xfrm>
                <a:off x="11388329" y="2608622"/>
                <a:ext cx="78273" cy="296830"/>
                <a:chOff x="11247543" y="2055179"/>
                <a:chExt cx="78273" cy="296830"/>
              </a:xfrm>
            </p:grpSpPr>
            <p:grpSp>
              <p:nvGrpSpPr>
                <p:cNvPr id="786" name="Group 785">
                  <a:extLst>
                    <a:ext uri="{FF2B5EF4-FFF2-40B4-BE49-F238E27FC236}">
                      <a16:creationId xmlns:a16="http://schemas.microsoft.com/office/drawing/2014/main" id="{16E842C5-F4EA-1917-32CD-5951740B500B}"/>
                    </a:ext>
                  </a:extLst>
                </p:cNvPr>
                <p:cNvGrpSpPr/>
                <p:nvPr/>
              </p:nvGrpSpPr>
              <p:grpSpPr>
                <a:xfrm rot="155624">
                  <a:off x="11273309" y="2112941"/>
                  <a:ext cx="25464" cy="86331"/>
                  <a:chOff x="2018143" y="2815794"/>
                  <a:chExt cx="21432" cy="72662"/>
                </a:xfrm>
                <a:solidFill>
                  <a:schemeClr val="bg2">
                    <a:lumMod val="50000"/>
                    <a:alpha val="64000"/>
                  </a:schemeClr>
                </a:solidFill>
                <a:effectLst/>
              </p:grpSpPr>
              <p:cxnSp>
                <p:nvCxnSpPr>
                  <p:cNvPr id="792" name="Straight Connector 791">
                    <a:extLst>
                      <a:ext uri="{FF2B5EF4-FFF2-40B4-BE49-F238E27FC236}">
                        <a16:creationId xmlns:a16="http://schemas.microsoft.com/office/drawing/2014/main" id="{8064F597-7E9D-ECFC-8966-A6DE4FA882F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E3C9FD58-2E0C-FE05-E906-B04AA617474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87" name="Oval 786">
                  <a:extLst>
                    <a:ext uri="{FF2B5EF4-FFF2-40B4-BE49-F238E27FC236}">
                      <a16:creationId xmlns:a16="http://schemas.microsoft.com/office/drawing/2014/main" id="{C0371E95-C938-A2D0-3435-3C79471D5290}"/>
                    </a:ext>
                  </a:extLst>
                </p:cNvPr>
                <p:cNvSpPr/>
                <p:nvPr/>
              </p:nvSpPr>
              <p:spPr bwMode="auto">
                <a:xfrm rot="155624">
                  <a:off x="11257915" y="205517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88" name="Group 787">
                  <a:extLst>
                    <a:ext uri="{FF2B5EF4-FFF2-40B4-BE49-F238E27FC236}">
                      <a16:creationId xmlns:a16="http://schemas.microsoft.com/office/drawing/2014/main" id="{F54657C9-72F6-C271-2CD0-D7917E650B2C}"/>
                    </a:ext>
                  </a:extLst>
                </p:cNvPr>
                <p:cNvGrpSpPr/>
                <p:nvPr/>
              </p:nvGrpSpPr>
              <p:grpSpPr>
                <a:xfrm rot="10955624">
                  <a:off x="11274587" y="2207916"/>
                  <a:ext cx="25464" cy="86331"/>
                  <a:chOff x="2018143" y="2815794"/>
                  <a:chExt cx="21432" cy="72662"/>
                </a:xfrm>
                <a:solidFill>
                  <a:schemeClr val="bg2">
                    <a:lumMod val="50000"/>
                    <a:alpha val="64000"/>
                  </a:schemeClr>
                </a:solidFill>
                <a:effectLst/>
              </p:grpSpPr>
              <p:cxnSp>
                <p:nvCxnSpPr>
                  <p:cNvPr id="790" name="Straight Connector 789">
                    <a:extLst>
                      <a:ext uri="{FF2B5EF4-FFF2-40B4-BE49-F238E27FC236}">
                        <a16:creationId xmlns:a16="http://schemas.microsoft.com/office/drawing/2014/main" id="{299496F1-812D-4D3C-456F-65374B45D71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70744BEF-8B6B-6BF1-5B3E-01AE5165E1F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89" name="Oval 788">
                  <a:extLst>
                    <a:ext uri="{FF2B5EF4-FFF2-40B4-BE49-F238E27FC236}">
                      <a16:creationId xmlns:a16="http://schemas.microsoft.com/office/drawing/2014/main" id="{B6903DE2-85CA-E898-875D-01C9A5B9CCE4}"/>
                    </a:ext>
                  </a:extLst>
                </p:cNvPr>
                <p:cNvSpPr/>
                <p:nvPr/>
              </p:nvSpPr>
              <p:spPr bwMode="auto">
                <a:xfrm rot="10955624">
                  <a:off x="11247543" y="228410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768" name="Group 767">
                <a:extLst>
                  <a:ext uri="{FF2B5EF4-FFF2-40B4-BE49-F238E27FC236}">
                    <a16:creationId xmlns:a16="http://schemas.microsoft.com/office/drawing/2014/main" id="{C17FA0B4-F16C-0F35-318A-3061493C97C8}"/>
                  </a:ext>
                </a:extLst>
              </p:cNvPr>
              <p:cNvGrpSpPr/>
              <p:nvPr/>
            </p:nvGrpSpPr>
            <p:grpSpPr>
              <a:xfrm>
                <a:off x="11466522" y="2628208"/>
                <a:ext cx="78274" cy="296830"/>
                <a:chOff x="11325736" y="2058721"/>
                <a:chExt cx="78274" cy="296830"/>
              </a:xfrm>
            </p:grpSpPr>
            <p:grpSp>
              <p:nvGrpSpPr>
                <p:cNvPr id="778" name="Group 777">
                  <a:extLst>
                    <a:ext uri="{FF2B5EF4-FFF2-40B4-BE49-F238E27FC236}">
                      <a16:creationId xmlns:a16="http://schemas.microsoft.com/office/drawing/2014/main" id="{970D2DBB-B20E-472C-233C-D45AF2AC3935}"/>
                    </a:ext>
                  </a:extLst>
                </p:cNvPr>
                <p:cNvGrpSpPr/>
                <p:nvPr/>
              </p:nvGrpSpPr>
              <p:grpSpPr>
                <a:xfrm rot="155624">
                  <a:off x="11351502" y="2116483"/>
                  <a:ext cx="25464" cy="86331"/>
                  <a:chOff x="2018143" y="2815794"/>
                  <a:chExt cx="21432" cy="72662"/>
                </a:xfrm>
                <a:solidFill>
                  <a:schemeClr val="bg2">
                    <a:lumMod val="50000"/>
                    <a:alpha val="64000"/>
                  </a:schemeClr>
                </a:solidFill>
                <a:effectLst/>
              </p:grpSpPr>
              <p:cxnSp>
                <p:nvCxnSpPr>
                  <p:cNvPr id="784" name="Straight Connector 783">
                    <a:extLst>
                      <a:ext uri="{FF2B5EF4-FFF2-40B4-BE49-F238E27FC236}">
                        <a16:creationId xmlns:a16="http://schemas.microsoft.com/office/drawing/2014/main" id="{FBAFC69A-1E1E-1EF5-C3CB-82FB7C9E140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1DF62A6A-A5B2-46DF-AF78-685E41452C8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79" name="Oval 778">
                  <a:extLst>
                    <a:ext uri="{FF2B5EF4-FFF2-40B4-BE49-F238E27FC236}">
                      <a16:creationId xmlns:a16="http://schemas.microsoft.com/office/drawing/2014/main" id="{4F06028D-C5DC-7CB8-F3E4-1862B20C9871}"/>
                    </a:ext>
                  </a:extLst>
                </p:cNvPr>
                <p:cNvSpPr/>
                <p:nvPr/>
              </p:nvSpPr>
              <p:spPr bwMode="auto">
                <a:xfrm rot="155624">
                  <a:off x="11336109" y="205872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80" name="Group 779">
                  <a:extLst>
                    <a:ext uri="{FF2B5EF4-FFF2-40B4-BE49-F238E27FC236}">
                      <a16:creationId xmlns:a16="http://schemas.microsoft.com/office/drawing/2014/main" id="{BED6DD22-2EE4-67E2-5770-91D3D95137C6}"/>
                    </a:ext>
                  </a:extLst>
                </p:cNvPr>
                <p:cNvGrpSpPr/>
                <p:nvPr/>
              </p:nvGrpSpPr>
              <p:grpSpPr>
                <a:xfrm rot="10955624">
                  <a:off x="11352780" y="2211457"/>
                  <a:ext cx="25464" cy="86331"/>
                  <a:chOff x="2018143" y="2815794"/>
                  <a:chExt cx="21432" cy="72662"/>
                </a:xfrm>
                <a:solidFill>
                  <a:schemeClr val="bg2">
                    <a:lumMod val="50000"/>
                    <a:alpha val="64000"/>
                  </a:schemeClr>
                </a:solidFill>
                <a:effectLst/>
              </p:grpSpPr>
              <p:cxnSp>
                <p:nvCxnSpPr>
                  <p:cNvPr id="782" name="Straight Connector 781">
                    <a:extLst>
                      <a:ext uri="{FF2B5EF4-FFF2-40B4-BE49-F238E27FC236}">
                        <a16:creationId xmlns:a16="http://schemas.microsoft.com/office/drawing/2014/main" id="{69A7DA6D-58FB-F7DC-B2B1-15F228B6EC4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F02BC748-D2E5-7C3C-E052-A8AC1535598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81" name="Oval 780">
                  <a:extLst>
                    <a:ext uri="{FF2B5EF4-FFF2-40B4-BE49-F238E27FC236}">
                      <a16:creationId xmlns:a16="http://schemas.microsoft.com/office/drawing/2014/main" id="{FCAE71B5-C1AD-97AD-6304-FAD7CB60CA47}"/>
                    </a:ext>
                  </a:extLst>
                </p:cNvPr>
                <p:cNvSpPr/>
                <p:nvPr/>
              </p:nvSpPr>
              <p:spPr bwMode="auto">
                <a:xfrm rot="10955624">
                  <a:off x="11325736" y="22876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769" name="Group 768">
                <a:extLst>
                  <a:ext uri="{FF2B5EF4-FFF2-40B4-BE49-F238E27FC236}">
                    <a16:creationId xmlns:a16="http://schemas.microsoft.com/office/drawing/2014/main" id="{605138AB-88FC-41DE-50EC-DF0BB8FE63B0}"/>
                  </a:ext>
                </a:extLst>
              </p:cNvPr>
              <p:cNvGrpSpPr/>
              <p:nvPr/>
            </p:nvGrpSpPr>
            <p:grpSpPr>
              <a:xfrm>
                <a:off x="11544717" y="2651804"/>
                <a:ext cx="78273" cy="296831"/>
                <a:chOff x="11403931" y="2062262"/>
                <a:chExt cx="78273" cy="296831"/>
              </a:xfrm>
            </p:grpSpPr>
            <p:grpSp>
              <p:nvGrpSpPr>
                <p:cNvPr id="770" name="Group 769">
                  <a:extLst>
                    <a:ext uri="{FF2B5EF4-FFF2-40B4-BE49-F238E27FC236}">
                      <a16:creationId xmlns:a16="http://schemas.microsoft.com/office/drawing/2014/main" id="{153499F8-6D5E-5380-F118-1538E9E95FE7}"/>
                    </a:ext>
                  </a:extLst>
                </p:cNvPr>
                <p:cNvGrpSpPr/>
                <p:nvPr/>
              </p:nvGrpSpPr>
              <p:grpSpPr>
                <a:xfrm rot="155624">
                  <a:off x="11429696" y="2120025"/>
                  <a:ext cx="25464" cy="86331"/>
                  <a:chOff x="2018143" y="2815794"/>
                  <a:chExt cx="21432" cy="72662"/>
                </a:xfrm>
                <a:solidFill>
                  <a:schemeClr val="bg2">
                    <a:lumMod val="50000"/>
                    <a:alpha val="64000"/>
                  </a:schemeClr>
                </a:solidFill>
                <a:effectLst/>
              </p:grpSpPr>
              <p:cxnSp>
                <p:nvCxnSpPr>
                  <p:cNvPr id="776" name="Straight Connector 775">
                    <a:extLst>
                      <a:ext uri="{FF2B5EF4-FFF2-40B4-BE49-F238E27FC236}">
                        <a16:creationId xmlns:a16="http://schemas.microsoft.com/office/drawing/2014/main" id="{5D4C4FEF-000F-AA3A-5716-D295BE47DBF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B25471BB-3EA5-B6FD-1479-5198237B864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71" name="Oval 770">
                  <a:extLst>
                    <a:ext uri="{FF2B5EF4-FFF2-40B4-BE49-F238E27FC236}">
                      <a16:creationId xmlns:a16="http://schemas.microsoft.com/office/drawing/2014/main" id="{19796A2C-FE04-A245-DBBC-FF790AFE1371}"/>
                    </a:ext>
                  </a:extLst>
                </p:cNvPr>
                <p:cNvSpPr/>
                <p:nvPr/>
              </p:nvSpPr>
              <p:spPr bwMode="auto">
                <a:xfrm rot="155624">
                  <a:off x="11414303" y="206226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72" name="Group 771">
                  <a:extLst>
                    <a:ext uri="{FF2B5EF4-FFF2-40B4-BE49-F238E27FC236}">
                      <a16:creationId xmlns:a16="http://schemas.microsoft.com/office/drawing/2014/main" id="{4BB3685F-0515-6D86-C83E-3EBF990B5C63}"/>
                    </a:ext>
                  </a:extLst>
                </p:cNvPr>
                <p:cNvGrpSpPr/>
                <p:nvPr/>
              </p:nvGrpSpPr>
              <p:grpSpPr>
                <a:xfrm rot="10955624">
                  <a:off x="11430975" y="2214999"/>
                  <a:ext cx="25464" cy="86331"/>
                  <a:chOff x="2018143" y="2815794"/>
                  <a:chExt cx="21432" cy="72662"/>
                </a:xfrm>
                <a:solidFill>
                  <a:schemeClr val="bg2">
                    <a:lumMod val="50000"/>
                    <a:alpha val="64000"/>
                  </a:schemeClr>
                </a:solidFill>
                <a:effectLst/>
              </p:grpSpPr>
              <p:cxnSp>
                <p:nvCxnSpPr>
                  <p:cNvPr id="774" name="Straight Connector 773">
                    <a:extLst>
                      <a:ext uri="{FF2B5EF4-FFF2-40B4-BE49-F238E27FC236}">
                        <a16:creationId xmlns:a16="http://schemas.microsoft.com/office/drawing/2014/main" id="{31884F8D-DF1C-BE2B-7152-89832B16D69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F8B73E12-55E3-B078-701F-64B3D28B436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73" name="Oval 772">
                  <a:extLst>
                    <a:ext uri="{FF2B5EF4-FFF2-40B4-BE49-F238E27FC236}">
                      <a16:creationId xmlns:a16="http://schemas.microsoft.com/office/drawing/2014/main" id="{9B0072B0-86DD-B9DF-2D3C-57825C4266E9}"/>
                    </a:ext>
                  </a:extLst>
                </p:cNvPr>
                <p:cNvSpPr/>
                <p:nvPr/>
              </p:nvSpPr>
              <p:spPr bwMode="auto">
                <a:xfrm rot="10955624">
                  <a:off x="11403931" y="22911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grpSp>
          <p:nvGrpSpPr>
            <p:cNvPr id="606" name="Group 605">
              <a:extLst>
                <a:ext uri="{FF2B5EF4-FFF2-40B4-BE49-F238E27FC236}">
                  <a16:creationId xmlns:a16="http://schemas.microsoft.com/office/drawing/2014/main" id="{3B2E6EEF-74F9-8BD9-64AD-94E3668BFE57}"/>
                </a:ext>
              </a:extLst>
            </p:cNvPr>
            <p:cNvGrpSpPr/>
            <p:nvPr/>
          </p:nvGrpSpPr>
          <p:grpSpPr>
            <a:xfrm>
              <a:off x="1118537" y="7543800"/>
              <a:ext cx="2292082" cy="721176"/>
              <a:chOff x="6871049" y="2454210"/>
              <a:chExt cx="1312584" cy="412989"/>
            </a:xfrm>
          </p:grpSpPr>
          <p:grpSp>
            <p:nvGrpSpPr>
              <p:cNvPr id="607" name="Group 606">
                <a:extLst>
                  <a:ext uri="{FF2B5EF4-FFF2-40B4-BE49-F238E27FC236}">
                    <a16:creationId xmlns:a16="http://schemas.microsoft.com/office/drawing/2014/main" id="{C9A448B6-F094-2B1B-A249-859657E88337}"/>
                  </a:ext>
                </a:extLst>
              </p:cNvPr>
              <p:cNvGrpSpPr/>
              <p:nvPr/>
            </p:nvGrpSpPr>
            <p:grpSpPr>
              <a:xfrm rot="159540">
                <a:off x="8103808" y="2454210"/>
                <a:ext cx="79825" cy="296755"/>
                <a:chOff x="7788233" y="1960839"/>
                <a:chExt cx="79825" cy="296755"/>
              </a:xfrm>
            </p:grpSpPr>
            <p:grpSp>
              <p:nvGrpSpPr>
                <p:cNvPr id="753" name="Group 752">
                  <a:extLst>
                    <a:ext uri="{FF2B5EF4-FFF2-40B4-BE49-F238E27FC236}">
                      <a16:creationId xmlns:a16="http://schemas.microsoft.com/office/drawing/2014/main" id="{00A71E3A-200A-88DC-0122-F23C661CF997}"/>
                    </a:ext>
                  </a:extLst>
                </p:cNvPr>
                <p:cNvGrpSpPr/>
                <p:nvPr/>
              </p:nvGrpSpPr>
              <p:grpSpPr>
                <a:xfrm rot="21421040" flipH="1">
                  <a:off x="7815732" y="2018560"/>
                  <a:ext cx="25464" cy="86331"/>
                  <a:chOff x="2018143" y="2815794"/>
                  <a:chExt cx="21432" cy="72662"/>
                </a:xfrm>
                <a:solidFill>
                  <a:schemeClr val="bg2">
                    <a:lumMod val="50000"/>
                    <a:alpha val="64000"/>
                  </a:schemeClr>
                </a:solidFill>
                <a:effectLst/>
              </p:grpSpPr>
              <p:cxnSp>
                <p:nvCxnSpPr>
                  <p:cNvPr id="759" name="Straight Connector 758">
                    <a:extLst>
                      <a:ext uri="{FF2B5EF4-FFF2-40B4-BE49-F238E27FC236}">
                        <a16:creationId xmlns:a16="http://schemas.microsoft.com/office/drawing/2014/main" id="{F074E1C5-6467-E9E2-5ABA-684EA55257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948C87D4-68D3-E6C1-0E69-7E48DA90304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4" name="Oval 753">
                  <a:extLst>
                    <a:ext uri="{FF2B5EF4-FFF2-40B4-BE49-F238E27FC236}">
                      <a16:creationId xmlns:a16="http://schemas.microsoft.com/office/drawing/2014/main" id="{B9559D2B-CB82-9812-3C68-50D5C0BB60DE}"/>
                    </a:ext>
                  </a:extLst>
                </p:cNvPr>
                <p:cNvSpPr/>
                <p:nvPr/>
              </p:nvSpPr>
              <p:spPr bwMode="auto">
                <a:xfrm rot="21421040" flipH="1">
                  <a:off x="7788233" y="196083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55" name="Group 754">
                  <a:extLst>
                    <a:ext uri="{FF2B5EF4-FFF2-40B4-BE49-F238E27FC236}">
                      <a16:creationId xmlns:a16="http://schemas.microsoft.com/office/drawing/2014/main" id="{A1E73BF8-7FF8-2C99-1819-D91F417A9FF5}"/>
                    </a:ext>
                  </a:extLst>
                </p:cNvPr>
                <p:cNvGrpSpPr/>
                <p:nvPr/>
              </p:nvGrpSpPr>
              <p:grpSpPr>
                <a:xfrm rot="10621040" flipH="1">
                  <a:off x="7815095" y="2113542"/>
                  <a:ext cx="25464" cy="86331"/>
                  <a:chOff x="2018143" y="2815794"/>
                  <a:chExt cx="21432" cy="72662"/>
                </a:xfrm>
                <a:solidFill>
                  <a:schemeClr val="bg2">
                    <a:lumMod val="50000"/>
                    <a:alpha val="64000"/>
                  </a:schemeClr>
                </a:solidFill>
                <a:effectLst/>
              </p:grpSpPr>
              <p:cxnSp>
                <p:nvCxnSpPr>
                  <p:cNvPr id="757" name="Straight Connector 756">
                    <a:extLst>
                      <a:ext uri="{FF2B5EF4-FFF2-40B4-BE49-F238E27FC236}">
                        <a16:creationId xmlns:a16="http://schemas.microsoft.com/office/drawing/2014/main" id="{9545194C-E615-DF2F-65F5-E03F4D3CC6B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7FC280C8-EBC6-D8D4-1BFE-EB542FFD2DF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6" name="Oval 755">
                  <a:extLst>
                    <a:ext uri="{FF2B5EF4-FFF2-40B4-BE49-F238E27FC236}">
                      <a16:creationId xmlns:a16="http://schemas.microsoft.com/office/drawing/2014/main" id="{0516649C-25A1-F1E6-CE8D-066FC377450A}"/>
                    </a:ext>
                  </a:extLst>
                </p:cNvPr>
                <p:cNvSpPr/>
                <p:nvPr/>
              </p:nvSpPr>
              <p:spPr bwMode="auto">
                <a:xfrm rot="10621040" flipH="1">
                  <a:off x="7800157" y="218969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08" name="Group 607">
                <a:extLst>
                  <a:ext uri="{FF2B5EF4-FFF2-40B4-BE49-F238E27FC236}">
                    <a16:creationId xmlns:a16="http://schemas.microsoft.com/office/drawing/2014/main" id="{F78C97FC-7B7D-35F8-C67A-3281EAE74F96}"/>
                  </a:ext>
                </a:extLst>
              </p:cNvPr>
              <p:cNvGrpSpPr/>
              <p:nvPr/>
            </p:nvGrpSpPr>
            <p:grpSpPr>
              <a:xfrm>
                <a:off x="8031552" y="2454210"/>
                <a:ext cx="79825" cy="296754"/>
                <a:chOff x="7710064" y="1964912"/>
                <a:chExt cx="79825" cy="296754"/>
              </a:xfrm>
            </p:grpSpPr>
            <p:grpSp>
              <p:nvGrpSpPr>
                <p:cNvPr id="745" name="Group 744">
                  <a:extLst>
                    <a:ext uri="{FF2B5EF4-FFF2-40B4-BE49-F238E27FC236}">
                      <a16:creationId xmlns:a16="http://schemas.microsoft.com/office/drawing/2014/main" id="{905AA485-F922-0027-152B-C1CF0ABD9E43}"/>
                    </a:ext>
                  </a:extLst>
                </p:cNvPr>
                <p:cNvGrpSpPr/>
                <p:nvPr/>
              </p:nvGrpSpPr>
              <p:grpSpPr>
                <a:xfrm rot="21421040" flipH="1">
                  <a:off x="7737563" y="2022633"/>
                  <a:ext cx="25464" cy="86331"/>
                  <a:chOff x="2018143" y="2815794"/>
                  <a:chExt cx="21432" cy="72662"/>
                </a:xfrm>
                <a:solidFill>
                  <a:schemeClr val="bg2">
                    <a:lumMod val="50000"/>
                    <a:alpha val="64000"/>
                  </a:schemeClr>
                </a:solidFill>
                <a:effectLst/>
              </p:grpSpPr>
              <p:cxnSp>
                <p:nvCxnSpPr>
                  <p:cNvPr id="751" name="Straight Connector 750">
                    <a:extLst>
                      <a:ext uri="{FF2B5EF4-FFF2-40B4-BE49-F238E27FC236}">
                        <a16:creationId xmlns:a16="http://schemas.microsoft.com/office/drawing/2014/main" id="{AC56640A-37A5-CEE9-2666-8D6D55E7EBC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AFB44D0F-0EED-C828-6790-1E61692D4FF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6" name="Oval 745">
                  <a:extLst>
                    <a:ext uri="{FF2B5EF4-FFF2-40B4-BE49-F238E27FC236}">
                      <a16:creationId xmlns:a16="http://schemas.microsoft.com/office/drawing/2014/main" id="{6FA2F5EC-04A3-1C76-8D31-6B2774055FE4}"/>
                    </a:ext>
                  </a:extLst>
                </p:cNvPr>
                <p:cNvSpPr/>
                <p:nvPr/>
              </p:nvSpPr>
              <p:spPr bwMode="auto">
                <a:xfrm rot="21421040" flipH="1">
                  <a:off x="7710064" y="196491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47" name="Group 746">
                  <a:extLst>
                    <a:ext uri="{FF2B5EF4-FFF2-40B4-BE49-F238E27FC236}">
                      <a16:creationId xmlns:a16="http://schemas.microsoft.com/office/drawing/2014/main" id="{5298EDF5-4793-F694-0638-AFB0D6E7BFF4}"/>
                    </a:ext>
                  </a:extLst>
                </p:cNvPr>
                <p:cNvGrpSpPr/>
                <p:nvPr/>
              </p:nvGrpSpPr>
              <p:grpSpPr>
                <a:xfrm rot="10621040" flipH="1">
                  <a:off x="7736926" y="2117614"/>
                  <a:ext cx="25464" cy="86331"/>
                  <a:chOff x="2018143" y="2815794"/>
                  <a:chExt cx="21432" cy="72662"/>
                </a:xfrm>
                <a:solidFill>
                  <a:schemeClr val="bg2">
                    <a:lumMod val="50000"/>
                    <a:alpha val="64000"/>
                  </a:schemeClr>
                </a:solidFill>
                <a:effectLst/>
              </p:grpSpPr>
              <p:cxnSp>
                <p:nvCxnSpPr>
                  <p:cNvPr id="749" name="Straight Connector 748">
                    <a:extLst>
                      <a:ext uri="{FF2B5EF4-FFF2-40B4-BE49-F238E27FC236}">
                        <a16:creationId xmlns:a16="http://schemas.microsoft.com/office/drawing/2014/main" id="{FE457F8F-6A89-6B14-8DA8-AF6C0D4F385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30C4D93B-1C34-CB8F-3397-FF2172C5686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8" name="Oval 747">
                  <a:extLst>
                    <a:ext uri="{FF2B5EF4-FFF2-40B4-BE49-F238E27FC236}">
                      <a16:creationId xmlns:a16="http://schemas.microsoft.com/office/drawing/2014/main" id="{F2355270-F607-C46B-7B28-FC94719FCE5A}"/>
                    </a:ext>
                  </a:extLst>
                </p:cNvPr>
                <p:cNvSpPr/>
                <p:nvPr/>
              </p:nvSpPr>
              <p:spPr bwMode="auto">
                <a:xfrm rot="10621040" flipH="1">
                  <a:off x="7721988" y="21937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09" name="Group 608">
                <a:extLst>
                  <a:ext uri="{FF2B5EF4-FFF2-40B4-BE49-F238E27FC236}">
                    <a16:creationId xmlns:a16="http://schemas.microsoft.com/office/drawing/2014/main" id="{0B7B5993-55D7-CE0A-70B1-B3D3BA3A3F2A}"/>
                  </a:ext>
                </a:extLst>
              </p:cNvPr>
              <p:cNvGrpSpPr/>
              <p:nvPr/>
            </p:nvGrpSpPr>
            <p:grpSpPr>
              <a:xfrm>
                <a:off x="7956827" y="2457772"/>
                <a:ext cx="79825" cy="296754"/>
                <a:chOff x="7631895" y="1968983"/>
                <a:chExt cx="79825" cy="296754"/>
              </a:xfrm>
            </p:grpSpPr>
            <p:grpSp>
              <p:nvGrpSpPr>
                <p:cNvPr id="737" name="Group 736">
                  <a:extLst>
                    <a:ext uri="{FF2B5EF4-FFF2-40B4-BE49-F238E27FC236}">
                      <a16:creationId xmlns:a16="http://schemas.microsoft.com/office/drawing/2014/main" id="{A0251997-3767-C7ED-1F88-E072A293E4F3}"/>
                    </a:ext>
                  </a:extLst>
                </p:cNvPr>
                <p:cNvGrpSpPr/>
                <p:nvPr/>
              </p:nvGrpSpPr>
              <p:grpSpPr>
                <a:xfrm rot="21421040" flipH="1">
                  <a:off x="7659394" y="2026704"/>
                  <a:ext cx="25464" cy="86331"/>
                  <a:chOff x="2018143" y="2815794"/>
                  <a:chExt cx="21432" cy="72662"/>
                </a:xfrm>
                <a:solidFill>
                  <a:schemeClr val="bg2">
                    <a:lumMod val="50000"/>
                    <a:alpha val="64000"/>
                  </a:schemeClr>
                </a:solidFill>
                <a:effectLst/>
              </p:grpSpPr>
              <p:cxnSp>
                <p:nvCxnSpPr>
                  <p:cNvPr id="743" name="Straight Connector 742">
                    <a:extLst>
                      <a:ext uri="{FF2B5EF4-FFF2-40B4-BE49-F238E27FC236}">
                        <a16:creationId xmlns:a16="http://schemas.microsoft.com/office/drawing/2014/main" id="{D4F04BC6-B961-AEBA-A6F9-6A10CC7F30D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CD29568C-278D-E228-5FF8-D7FDB860625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38" name="Oval 737">
                  <a:extLst>
                    <a:ext uri="{FF2B5EF4-FFF2-40B4-BE49-F238E27FC236}">
                      <a16:creationId xmlns:a16="http://schemas.microsoft.com/office/drawing/2014/main" id="{45590E1A-214E-6E8E-2404-36925E518521}"/>
                    </a:ext>
                  </a:extLst>
                </p:cNvPr>
                <p:cNvSpPr/>
                <p:nvPr/>
              </p:nvSpPr>
              <p:spPr bwMode="auto">
                <a:xfrm rot="21421040" flipH="1">
                  <a:off x="7631895" y="19689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39" name="Group 738">
                  <a:extLst>
                    <a:ext uri="{FF2B5EF4-FFF2-40B4-BE49-F238E27FC236}">
                      <a16:creationId xmlns:a16="http://schemas.microsoft.com/office/drawing/2014/main" id="{E2157DAA-7B01-516D-BB92-D55605B91113}"/>
                    </a:ext>
                  </a:extLst>
                </p:cNvPr>
                <p:cNvGrpSpPr/>
                <p:nvPr/>
              </p:nvGrpSpPr>
              <p:grpSpPr>
                <a:xfrm rot="10621040" flipH="1">
                  <a:off x="7658757" y="2121685"/>
                  <a:ext cx="25464" cy="86331"/>
                  <a:chOff x="2018143" y="2815794"/>
                  <a:chExt cx="21432" cy="72662"/>
                </a:xfrm>
                <a:solidFill>
                  <a:schemeClr val="bg2">
                    <a:lumMod val="50000"/>
                    <a:alpha val="64000"/>
                  </a:schemeClr>
                </a:solidFill>
                <a:effectLst/>
              </p:grpSpPr>
              <p:cxnSp>
                <p:nvCxnSpPr>
                  <p:cNvPr id="741" name="Straight Connector 740">
                    <a:extLst>
                      <a:ext uri="{FF2B5EF4-FFF2-40B4-BE49-F238E27FC236}">
                        <a16:creationId xmlns:a16="http://schemas.microsoft.com/office/drawing/2014/main" id="{0F2346E7-45A4-C9D9-40D7-B12DEE99FB6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105A6A7A-0840-8DB4-7AA9-F28BC3AE007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0" name="Oval 739">
                  <a:extLst>
                    <a:ext uri="{FF2B5EF4-FFF2-40B4-BE49-F238E27FC236}">
                      <a16:creationId xmlns:a16="http://schemas.microsoft.com/office/drawing/2014/main" id="{CF1D953F-1E71-2D9B-FCF8-2D256878F2FF}"/>
                    </a:ext>
                  </a:extLst>
                </p:cNvPr>
                <p:cNvSpPr/>
                <p:nvPr/>
              </p:nvSpPr>
              <p:spPr bwMode="auto">
                <a:xfrm rot="10621040" flipH="1">
                  <a:off x="7643819" y="21978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10" name="Group 609">
                <a:extLst>
                  <a:ext uri="{FF2B5EF4-FFF2-40B4-BE49-F238E27FC236}">
                    <a16:creationId xmlns:a16="http://schemas.microsoft.com/office/drawing/2014/main" id="{D807D64A-9A7E-3A0A-BF8E-E83230DE41C5}"/>
                  </a:ext>
                </a:extLst>
              </p:cNvPr>
              <p:cNvGrpSpPr/>
              <p:nvPr/>
            </p:nvGrpSpPr>
            <p:grpSpPr>
              <a:xfrm>
                <a:off x="7882111" y="2456529"/>
                <a:ext cx="79825" cy="296755"/>
                <a:chOff x="7553579" y="1970231"/>
                <a:chExt cx="79825" cy="296755"/>
              </a:xfrm>
            </p:grpSpPr>
            <p:grpSp>
              <p:nvGrpSpPr>
                <p:cNvPr id="729" name="Group 728">
                  <a:extLst>
                    <a:ext uri="{FF2B5EF4-FFF2-40B4-BE49-F238E27FC236}">
                      <a16:creationId xmlns:a16="http://schemas.microsoft.com/office/drawing/2014/main" id="{2D4717E1-2722-FD46-C547-0B1D740BD212}"/>
                    </a:ext>
                  </a:extLst>
                </p:cNvPr>
                <p:cNvGrpSpPr/>
                <p:nvPr/>
              </p:nvGrpSpPr>
              <p:grpSpPr>
                <a:xfrm rot="21421040" flipH="1">
                  <a:off x="7581078" y="2027952"/>
                  <a:ext cx="25464" cy="86331"/>
                  <a:chOff x="2018143" y="2815794"/>
                  <a:chExt cx="21432" cy="72662"/>
                </a:xfrm>
                <a:solidFill>
                  <a:schemeClr val="bg2">
                    <a:lumMod val="50000"/>
                    <a:alpha val="64000"/>
                  </a:schemeClr>
                </a:solidFill>
                <a:effectLst/>
              </p:grpSpPr>
              <p:cxnSp>
                <p:nvCxnSpPr>
                  <p:cNvPr id="735" name="Straight Connector 734">
                    <a:extLst>
                      <a:ext uri="{FF2B5EF4-FFF2-40B4-BE49-F238E27FC236}">
                        <a16:creationId xmlns:a16="http://schemas.microsoft.com/office/drawing/2014/main" id="{4F4ED938-4C69-2D21-05E5-A2E41AE68D4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D710B1FD-D0EA-5EBD-1F5C-73F8914CAC3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30" name="Oval 729">
                  <a:extLst>
                    <a:ext uri="{FF2B5EF4-FFF2-40B4-BE49-F238E27FC236}">
                      <a16:creationId xmlns:a16="http://schemas.microsoft.com/office/drawing/2014/main" id="{ED804354-F12F-0452-D320-075F578BF56D}"/>
                    </a:ext>
                  </a:extLst>
                </p:cNvPr>
                <p:cNvSpPr/>
                <p:nvPr/>
              </p:nvSpPr>
              <p:spPr bwMode="auto">
                <a:xfrm rot="21421040" flipH="1">
                  <a:off x="7553579" y="19702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31" name="Group 730">
                  <a:extLst>
                    <a:ext uri="{FF2B5EF4-FFF2-40B4-BE49-F238E27FC236}">
                      <a16:creationId xmlns:a16="http://schemas.microsoft.com/office/drawing/2014/main" id="{4DFCB594-BCD4-73F4-928A-254D8293A1F8}"/>
                    </a:ext>
                  </a:extLst>
                </p:cNvPr>
                <p:cNvGrpSpPr/>
                <p:nvPr/>
              </p:nvGrpSpPr>
              <p:grpSpPr>
                <a:xfrm rot="10621040" flipH="1">
                  <a:off x="7580441" y="2122934"/>
                  <a:ext cx="25464" cy="86331"/>
                  <a:chOff x="2018143" y="2815794"/>
                  <a:chExt cx="21432" cy="72662"/>
                </a:xfrm>
                <a:solidFill>
                  <a:schemeClr val="bg2">
                    <a:lumMod val="50000"/>
                    <a:alpha val="64000"/>
                  </a:schemeClr>
                </a:solidFill>
                <a:effectLst/>
              </p:grpSpPr>
              <p:cxnSp>
                <p:nvCxnSpPr>
                  <p:cNvPr id="733" name="Straight Connector 732">
                    <a:extLst>
                      <a:ext uri="{FF2B5EF4-FFF2-40B4-BE49-F238E27FC236}">
                        <a16:creationId xmlns:a16="http://schemas.microsoft.com/office/drawing/2014/main" id="{93811657-1C40-8860-18E7-D50297DF47B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6F923D3C-4D8F-333A-FCCF-23BBEA1B7B9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32" name="Oval 731">
                  <a:extLst>
                    <a:ext uri="{FF2B5EF4-FFF2-40B4-BE49-F238E27FC236}">
                      <a16:creationId xmlns:a16="http://schemas.microsoft.com/office/drawing/2014/main" id="{DA8D9113-0FC1-D338-0748-0F2A9D602A56}"/>
                    </a:ext>
                  </a:extLst>
                </p:cNvPr>
                <p:cNvSpPr/>
                <p:nvPr/>
              </p:nvSpPr>
              <p:spPr bwMode="auto">
                <a:xfrm rot="10621040" flipH="1">
                  <a:off x="7565503" y="219908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11" name="Group 610">
                <a:extLst>
                  <a:ext uri="{FF2B5EF4-FFF2-40B4-BE49-F238E27FC236}">
                    <a16:creationId xmlns:a16="http://schemas.microsoft.com/office/drawing/2014/main" id="{AE2DA9D9-DC6D-12C0-FDEC-9D6F85022E6E}"/>
                  </a:ext>
                </a:extLst>
              </p:cNvPr>
              <p:cNvGrpSpPr/>
              <p:nvPr/>
            </p:nvGrpSpPr>
            <p:grpSpPr>
              <a:xfrm>
                <a:off x="7808034" y="2456529"/>
                <a:ext cx="79825" cy="296754"/>
                <a:chOff x="7475412" y="1974304"/>
                <a:chExt cx="79825" cy="296754"/>
              </a:xfrm>
            </p:grpSpPr>
            <p:grpSp>
              <p:nvGrpSpPr>
                <p:cNvPr id="721" name="Group 720">
                  <a:extLst>
                    <a:ext uri="{FF2B5EF4-FFF2-40B4-BE49-F238E27FC236}">
                      <a16:creationId xmlns:a16="http://schemas.microsoft.com/office/drawing/2014/main" id="{077EC7CF-0AE9-4955-EA52-1CD9F6CAE34F}"/>
                    </a:ext>
                  </a:extLst>
                </p:cNvPr>
                <p:cNvGrpSpPr/>
                <p:nvPr/>
              </p:nvGrpSpPr>
              <p:grpSpPr>
                <a:xfrm rot="21421040" flipH="1">
                  <a:off x="7502911" y="2032025"/>
                  <a:ext cx="25464" cy="86331"/>
                  <a:chOff x="2018143" y="2815794"/>
                  <a:chExt cx="21432" cy="72662"/>
                </a:xfrm>
                <a:solidFill>
                  <a:schemeClr val="bg2">
                    <a:lumMod val="50000"/>
                    <a:alpha val="64000"/>
                  </a:schemeClr>
                </a:solidFill>
                <a:effectLst/>
              </p:grpSpPr>
              <p:cxnSp>
                <p:nvCxnSpPr>
                  <p:cNvPr id="727" name="Straight Connector 726">
                    <a:extLst>
                      <a:ext uri="{FF2B5EF4-FFF2-40B4-BE49-F238E27FC236}">
                        <a16:creationId xmlns:a16="http://schemas.microsoft.com/office/drawing/2014/main" id="{6104463C-8B04-CD57-2812-2AC480EF36E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359E9AC9-537F-768C-B6B2-D0E308F5E8C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22" name="Oval 721">
                  <a:extLst>
                    <a:ext uri="{FF2B5EF4-FFF2-40B4-BE49-F238E27FC236}">
                      <a16:creationId xmlns:a16="http://schemas.microsoft.com/office/drawing/2014/main" id="{6A4635C8-6311-A32D-62EA-04D6EDEA30B3}"/>
                    </a:ext>
                  </a:extLst>
                </p:cNvPr>
                <p:cNvSpPr/>
                <p:nvPr/>
              </p:nvSpPr>
              <p:spPr bwMode="auto">
                <a:xfrm rot="21421040" flipH="1">
                  <a:off x="7475412" y="19743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23" name="Group 722">
                  <a:extLst>
                    <a:ext uri="{FF2B5EF4-FFF2-40B4-BE49-F238E27FC236}">
                      <a16:creationId xmlns:a16="http://schemas.microsoft.com/office/drawing/2014/main" id="{32ED40F3-A7BD-E948-7AC1-DAD338AF400D}"/>
                    </a:ext>
                  </a:extLst>
                </p:cNvPr>
                <p:cNvGrpSpPr/>
                <p:nvPr/>
              </p:nvGrpSpPr>
              <p:grpSpPr>
                <a:xfrm rot="10621040" flipH="1">
                  <a:off x="7502274" y="2127006"/>
                  <a:ext cx="25464" cy="86331"/>
                  <a:chOff x="2018143" y="2815794"/>
                  <a:chExt cx="21432" cy="72662"/>
                </a:xfrm>
                <a:solidFill>
                  <a:schemeClr val="bg2">
                    <a:lumMod val="50000"/>
                    <a:alpha val="64000"/>
                  </a:schemeClr>
                </a:solidFill>
                <a:effectLst/>
              </p:grpSpPr>
              <p:cxnSp>
                <p:nvCxnSpPr>
                  <p:cNvPr id="725" name="Straight Connector 724">
                    <a:extLst>
                      <a:ext uri="{FF2B5EF4-FFF2-40B4-BE49-F238E27FC236}">
                        <a16:creationId xmlns:a16="http://schemas.microsoft.com/office/drawing/2014/main" id="{3B48F128-7E63-106E-BE09-46C1A9DC325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981B0420-05FE-7541-BCC8-E276B08360B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24" name="Oval 723">
                  <a:extLst>
                    <a:ext uri="{FF2B5EF4-FFF2-40B4-BE49-F238E27FC236}">
                      <a16:creationId xmlns:a16="http://schemas.microsoft.com/office/drawing/2014/main" id="{C09587E6-27CD-AA39-40FC-17172010D27F}"/>
                    </a:ext>
                  </a:extLst>
                </p:cNvPr>
                <p:cNvSpPr/>
                <p:nvPr/>
              </p:nvSpPr>
              <p:spPr bwMode="auto">
                <a:xfrm rot="10621040" flipH="1">
                  <a:off x="7487336" y="22031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12" name="Group 611">
                <a:extLst>
                  <a:ext uri="{FF2B5EF4-FFF2-40B4-BE49-F238E27FC236}">
                    <a16:creationId xmlns:a16="http://schemas.microsoft.com/office/drawing/2014/main" id="{9858C9D4-C03E-D3A6-1BE5-7AE04E669EB7}"/>
                  </a:ext>
                </a:extLst>
              </p:cNvPr>
              <p:cNvGrpSpPr/>
              <p:nvPr/>
            </p:nvGrpSpPr>
            <p:grpSpPr>
              <a:xfrm>
                <a:off x="7730130" y="2460540"/>
                <a:ext cx="79825" cy="296754"/>
                <a:chOff x="7397243" y="1978377"/>
                <a:chExt cx="79825" cy="296754"/>
              </a:xfrm>
            </p:grpSpPr>
            <p:grpSp>
              <p:nvGrpSpPr>
                <p:cNvPr id="713" name="Group 712">
                  <a:extLst>
                    <a:ext uri="{FF2B5EF4-FFF2-40B4-BE49-F238E27FC236}">
                      <a16:creationId xmlns:a16="http://schemas.microsoft.com/office/drawing/2014/main" id="{78936461-8B13-E2DE-FB21-51DE8D205FF9}"/>
                    </a:ext>
                  </a:extLst>
                </p:cNvPr>
                <p:cNvGrpSpPr/>
                <p:nvPr/>
              </p:nvGrpSpPr>
              <p:grpSpPr>
                <a:xfrm rot="21421040" flipH="1">
                  <a:off x="7424742" y="2036098"/>
                  <a:ext cx="25464" cy="86331"/>
                  <a:chOff x="2018143" y="2815794"/>
                  <a:chExt cx="21432" cy="72662"/>
                </a:xfrm>
                <a:solidFill>
                  <a:schemeClr val="bg2">
                    <a:lumMod val="50000"/>
                    <a:alpha val="64000"/>
                  </a:schemeClr>
                </a:solidFill>
                <a:effectLst/>
              </p:grpSpPr>
              <p:cxnSp>
                <p:nvCxnSpPr>
                  <p:cNvPr id="719" name="Straight Connector 718">
                    <a:extLst>
                      <a:ext uri="{FF2B5EF4-FFF2-40B4-BE49-F238E27FC236}">
                        <a16:creationId xmlns:a16="http://schemas.microsoft.com/office/drawing/2014/main" id="{AF29248C-7E29-82A4-F5E3-34841B05E61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5BD09E3F-C2E2-C8A3-1178-1DA58FB036F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14" name="Oval 713">
                  <a:extLst>
                    <a:ext uri="{FF2B5EF4-FFF2-40B4-BE49-F238E27FC236}">
                      <a16:creationId xmlns:a16="http://schemas.microsoft.com/office/drawing/2014/main" id="{0F042B72-9342-E364-2034-AF1031AF95EF}"/>
                    </a:ext>
                  </a:extLst>
                </p:cNvPr>
                <p:cNvSpPr/>
                <p:nvPr/>
              </p:nvSpPr>
              <p:spPr bwMode="auto">
                <a:xfrm rot="21421040" flipH="1">
                  <a:off x="7397243" y="19783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15" name="Group 714">
                  <a:extLst>
                    <a:ext uri="{FF2B5EF4-FFF2-40B4-BE49-F238E27FC236}">
                      <a16:creationId xmlns:a16="http://schemas.microsoft.com/office/drawing/2014/main" id="{CC941D1F-AAA2-3F66-F5C0-89318CD3D062}"/>
                    </a:ext>
                  </a:extLst>
                </p:cNvPr>
                <p:cNvGrpSpPr/>
                <p:nvPr/>
              </p:nvGrpSpPr>
              <p:grpSpPr>
                <a:xfrm rot="10621040" flipH="1">
                  <a:off x="7424105" y="2131079"/>
                  <a:ext cx="25464" cy="86331"/>
                  <a:chOff x="2018143" y="2815794"/>
                  <a:chExt cx="21432" cy="72662"/>
                </a:xfrm>
                <a:solidFill>
                  <a:schemeClr val="bg2">
                    <a:lumMod val="50000"/>
                    <a:alpha val="64000"/>
                  </a:schemeClr>
                </a:solidFill>
                <a:effectLst/>
              </p:grpSpPr>
              <p:cxnSp>
                <p:nvCxnSpPr>
                  <p:cNvPr id="717" name="Straight Connector 716">
                    <a:extLst>
                      <a:ext uri="{FF2B5EF4-FFF2-40B4-BE49-F238E27FC236}">
                        <a16:creationId xmlns:a16="http://schemas.microsoft.com/office/drawing/2014/main" id="{AC6AE860-B14A-0134-94B7-6BE9ED2163F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3AB00548-30F2-C7F1-EE85-5C2887405AC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16" name="Oval 715">
                  <a:extLst>
                    <a:ext uri="{FF2B5EF4-FFF2-40B4-BE49-F238E27FC236}">
                      <a16:creationId xmlns:a16="http://schemas.microsoft.com/office/drawing/2014/main" id="{4952BD7E-9E59-AD3D-365B-23F082C80848}"/>
                    </a:ext>
                  </a:extLst>
                </p:cNvPr>
                <p:cNvSpPr/>
                <p:nvPr/>
              </p:nvSpPr>
              <p:spPr bwMode="auto">
                <a:xfrm rot="10621040" flipH="1">
                  <a:off x="7409167" y="22072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13" name="Group 612">
                <a:extLst>
                  <a:ext uri="{FF2B5EF4-FFF2-40B4-BE49-F238E27FC236}">
                    <a16:creationId xmlns:a16="http://schemas.microsoft.com/office/drawing/2014/main" id="{E6F6B0B9-6EAA-0E3A-E3B7-012DEFD269FE}"/>
                  </a:ext>
                </a:extLst>
              </p:cNvPr>
              <p:cNvGrpSpPr/>
              <p:nvPr/>
            </p:nvGrpSpPr>
            <p:grpSpPr>
              <a:xfrm>
                <a:off x="7653241" y="2460540"/>
                <a:ext cx="79825" cy="296754"/>
                <a:chOff x="7319075" y="1982450"/>
                <a:chExt cx="79825" cy="296754"/>
              </a:xfrm>
            </p:grpSpPr>
            <p:grpSp>
              <p:nvGrpSpPr>
                <p:cNvPr id="705" name="Group 704">
                  <a:extLst>
                    <a:ext uri="{FF2B5EF4-FFF2-40B4-BE49-F238E27FC236}">
                      <a16:creationId xmlns:a16="http://schemas.microsoft.com/office/drawing/2014/main" id="{F44E9C8C-D6B3-B98B-859C-347BC86539B3}"/>
                    </a:ext>
                  </a:extLst>
                </p:cNvPr>
                <p:cNvGrpSpPr/>
                <p:nvPr/>
              </p:nvGrpSpPr>
              <p:grpSpPr>
                <a:xfrm rot="21421040" flipH="1">
                  <a:off x="7346574" y="2040171"/>
                  <a:ext cx="25464" cy="86331"/>
                  <a:chOff x="2018143" y="2815794"/>
                  <a:chExt cx="21432" cy="72662"/>
                </a:xfrm>
                <a:solidFill>
                  <a:schemeClr val="bg2">
                    <a:lumMod val="50000"/>
                    <a:alpha val="64000"/>
                  </a:schemeClr>
                </a:solidFill>
                <a:effectLst/>
              </p:grpSpPr>
              <p:cxnSp>
                <p:nvCxnSpPr>
                  <p:cNvPr id="711" name="Straight Connector 710">
                    <a:extLst>
                      <a:ext uri="{FF2B5EF4-FFF2-40B4-BE49-F238E27FC236}">
                        <a16:creationId xmlns:a16="http://schemas.microsoft.com/office/drawing/2014/main" id="{8B1CD54E-B323-F3D3-142E-55707C92199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B7EBBDE9-6618-466C-2EC9-D83C93B66FC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06" name="Oval 705">
                  <a:extLst>
                    <a:ext uri="{FF2B5EF4-FFF2-40B4-BE49-F238E27FC236}">
                      <a16:creationId xmlns:a16="http://schemas.microsoft.com/office/drawing/2014/main" id="{CBCFF9FC-C1E2-66D7-B8B7-A2CC42DF9592}"/>
                    </a:ext>
                  </a:extLst>
                </p:cNvPr>
                <p:cNvSpPr/>
                <p:nvPr/>
              </p:nvSpPr>
              <p:spPr bwMode="auto">
                <a:xfrm rot="21421040" flipH="1">
                  <a:off x="7319075" y="19824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707" name="Group 706">
                  <a:extLst>
                    <a:ext uri="{FF2B5EF4-FFF2-40B4-BE49-F238E27FC236}">
                      <a16:creationId xmlns:a16="http://schemas.microsoft.com/office/drawing/2014/main" id="{73E55CCE-4E70-D125-847C-AF568C82A611}"/>
                    </a:ext>
                  </a:extLst>
                </p:cNvPr>
                <p:cNvGrpSpPr/>
                <p:nvPr/>
              </p:nvGrpSpPr>
              <p:grpSpPr>
                <a:xfrm rot="10621040" flipH="1">
                  <a:off x="7345937" y="2135152"/>
                  <a:ext cx="25464" cy="86331"/>
                  <a:chOff x="2018143" y="2815794"/>
                  <a:chExt cx="21432" cy="72662"/>
                </a:xfrm>
                <a:solidFill>
                  <a:schemeClr val="bg2">
                    <a:lumMod val="50000"/>
                    <a:alpha val="64000"/>
                  </a:schemeClr>
                </a:solidFill>
                <a:effectLst/>
              </p:grpSpPr>
              <p:cxnSp>
                <p:nvCxnSpPr>
                  <p:cNvPr id="709" name="Straight Connector 708">
                    <a:extLst>
                      <a:ext uri="{FF2B5EF4-FFF2-40B4-BE49-F238E27FC236}">
                        <a16:creationId xmlns:a16="http://schemas.microsoft.com/office/drawing/2014/main" id="{8DF8AC3E-B600-07A0-378C-78013D5BA7E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657BE90F-C1E3-E8C9-39A1-5AB13D79198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08" name="Oval 707">
                  <a:extLst>
                    <a:ext uri="{FF2B5EF4-FFF2-40B4-BE49-F238E27FC236}">
                      <a16:creationId xmlns:a16="http://schemas.microsoft.com/office/drawing/2014/main" id="{420D4D19-2A59-EE3F-4073-19BB6D44CD2B}"/>
                    </a:ext>
                  </a:extLst>
                </p:cNvPr>
                <p:cNvSpPr/>
                <p:nvPr/>
              </p:nvSpPr>
              <p:spPr bwMode="auto">
                <a:xfrm rot="10621040" flipH="1">
                  <a:off x="7330999" y="22113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14" name="Group 613">
                <a:extLst>
                  <a:ext uri="{FF2B5EF4-FFF2-40B4-BE49-F238E27FC236}">
                    <a16:creationId xmlns:a16="http://schemas.microsoft.com/office/drawing/2014/main" id="{82F4E709-73D8-D6D0-1FCA-3164901CA308}"/>
                  </a:ext>
                </a:extLst>
              </p:cNvPr>
              <p:cNvGrpSpPr/>
              <p:nvPr/>
            </p:nvGrpSpPr>
            <p:grpSpPr>
              <a:xfrm>
                <a:off x="7574742" y="2460540"/>
                <a:ext cx="79825" cy="296754"/>
                <a:chOff x="7240759" y="1983699"/>
                <a:chExt cx="79825" cy="296754"/>
              </a:xfrm>
            </p:grpSpPr>
            <p:grpSp>
              <p:nvGrpSpPr>
                <p:cNvPr id="697" name="Group 696">
                  <a:extLst>
                    <a:ext uri="{FF2B5EF4-FFF2-40B4-BE49-F238E27FC236}">
                      <a16:creationId xmlns:a16="http://schemas.microsoft.com/office/drawing/2014/main" id="{50C237D1-A721-1CFB-A351-83A886C310E1}"/>
                    </a:ext>
                  </a:extLst>
                </p:cNvPr>
                <p:cNvGrpSpPr/>
                <p:nvPr/>
              </p:nvGrpSpPr>
              <p:grpSpPr>
                <a:xfrm rot="21421040" flipH="1">
                  <a:off x="7268258" y="2041420"/>
                  <a:ext cx="25464" cy="86331"/>
                  <a:chOff x="2018143" y="2815794"/>
                  <a:chExt cx="21432" cy="72662"/>
                </a:xfrm>
                <a:solidFill>
                  <a:schemeClr val="bg2">
                    <a:lumMod val="50000"/>
                    <a:alpha val="64000"/>
                  </a:schemeClr>
                </a:solidFill>
                <a:effectLst/>
              </p:grpSpPr>
              <p:cxnSp>
                <p:nvCxnSpPr>
                  <p:cNvPr id="703" name="Straight Connector 702">
                    <a:extLst>
                      <a:ext uri="{FF2B5EF4-FFF2-40B4-BE49-F238E27FC236}">
                        <a16:creationId xmlns:a16="http://schemas.microsoft.com/office/drawing/2014/main" id="{C310ACF9-1E1D-E344-7DD0-C3B27056631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06B3386B-CFBF-2487-7007-04F466DF25F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98" name="Oval 697">
                  <a:extLst>
                    <a:ext uri="{FF2B5EF4-FFF2-40B4-BE49-F238E27FC236}">
                      <a16:creationId xmlns:a16="http://schemas.microsoft.com/office/drawing/2014/main" id="{44E55E32-08CE-A68D-A719-5E3BD233F693}"/>
                    </a:ext>
                  </a:extLst>
                </p:cNvPr>
                <p:cNvSpPr/>
                <p:nvPr/>
              </p:nvSpPr>
              <p:spPr bwMode="auto">
                <a:xfrm rot="21421040" flipH="1">
                  <a:off x="7240759" y="19836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99" name="Group 698">
                  <a:extLst>
                    <a:ext uri="{FF2B5EF4-FFF2-40B4-BE49-F238E27FC236}">
                      <a16:creationId xmlns:a16="http://schemas.microsoft.com/office/drawing/2014/main" id="{14BA89D4-D72A-5B8E-D4C2-B6BEF673EDCB}"/>
                    </a:ext>
                  </a:extLst>
                </p:cNvPr>
                <p:cNvGrpSpPr/>
                <p:nvPr/>
              </p:nvGrpSpPr>
              <p:grpSpPr>
                <a:xfrm rot="10621040" flipH="1">
                  <a:off x="7267621" y="2136401"/>
                  <a:ext cx="25464" cy="86331"/>
                  <a:chOff x="2018143" y="2815794"/>
                  <a:chExt cx="21432" cy="72662"/>
                </a:xfrm>
                <a:solidFill>
                  <a:schemeClr val="bg2">
                    <a:lumMod val="50000"/>
                    <a:alpha val="64000"/>
                  </a:schemeClr>
                </a:solidFill>
                <a:effectLst/>
              </p:grpSpPr>
              <p:cxnSp>
                <p:nvCxnSpPr>
                  <p:cNvPr id="701" name="Straight Connector 700">
                    <a:extLst>
                      <a:ext uri="{FF2B5EF4-FFF2-40B4-BE49-F238E27FC236}">
                        <a16:creationId xmlns:a16="http://schemas.microsoft.com/office/drawing/2014/main" id="{ACBE494E-D50F-A048-46A8-22B4D549FDE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8EA08464-1FBB-D319-B9D2-8AD04ECBFF6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00" name="Oval 699">
                  <a:extLst>
                    <a:ext uri="{FF2B5EF4-FFF2-40B4-BE49-F238E27FC236}">
                      <a16:creationId xmlns:a16="http://schemas.microsoft.com/office/drawing/2014/main" id="{333ADF73-5AA2-0A08-AA2C-2A1E7DBC61D9}"/>
                    </a:ext>
                  </a:extLst>
                </p:cNvPr>
                <p:cNvSpPr/>
                <p:nvPr/>
              </p:nvSpPr>
              <p:spPr bwMode="auto">
                <a:xfrm rot="10621040" flipH="1">
                  <a:off x="7252683" y="221255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15" name="Group 614">
                <a:extLst>
                  <a:ext uri="{FF2B5EF4-FFF2-40B4-BE49-F238E27FC236}">
                    <a16:creationId xmlns:a16="http://schemas.microsoft.com/office/drawing/2014/main" id="{1F55E6DF-A308-1D95-9421-9F2FDE1EBDC0}"/>
                  </a:ext>
                </a:extLst>
              </p:cNvPr>
              <p:cNvGrpSpPr/>
              <p:nvPr/>
            </p:nvGrpSpPr>
            <p:grpSpPr>
              <a:xfrm>
                <a:off x="6871049" y="2473115"/>
                <a:ext cx="709115" cy="394084"/>
                <a:chOff x="6533302" y="1987771"/>
                <a:chExt cx="709115" cy="394084"/>
              </a:xfrm>
            </p:grpSpPr>
            <p:grpSp>
              <p:nvGrpSpPr>
                <p:cNvPr id="616" name="Group 615">
                  <a:extLst>
                    <a:ext uri="{FF2B5EF4-FFF2-40B4-BE49-F238E27FC236}">
                      <a16:creationId xmlns:a16="http://schemas.microsoft.com/office/drawing/2014/main" id="{3280D8F7-B7F8-273D-06FC-1443D6902154}"/>
                    </a:ext>
                  </a:extLst>
                </p:cNvPr>
                <p:cNvGrpSpPr/>
                <p:nvPr/>
              </p:nvGrpSpPr>
              <p:grpSpPr>
                <a:xfrm>
                  <a:off x="7162592" y="1987771"/>
                  <a:ext cx="79825" cy="296755"/>
                  <a:chOff x="7162592" y="1987771"/>
                  <a:chExt cx="79825" cy="296755"/>
                </a:xfrm>
              </p:grpSpPr>
              <p:grpSp>
                <p:nvGrpSpPr>
                  <p:cNvPr id="689" name="Group 688">
                    <a:extLst>
                      <a:ext uri="{FF2B5EF4-FFF2-40B4-BE49-F238E27FC236}">
                        <a16:creationId xmlns:a16="http://schemas.microsoft.com/office/drawing/2014/main" id="{F0B2F2BF-21F8-EF7E-B084-F0EBD9F49381}"/>
                      </a:ext>
                    </a:extLst>
                  </p:cNvPr>
                  <p:cNvGrpSpPr/>
                  <p:nvPr/>
                </p:nvGrpSpPr>
                <p:grpSpPr>
                  <a:xfrm rot="21421040" flipH="1">
                    <a:off x="7190091" y="2045492"/>
                    <a:ext cx="25464" cy="86331"/>
                    <a:chOff x="2018143" y="2815794"/>
                    <a:chExt cx="21432" cy="72662"/>
                  </a:xfrm>
                  <a:solidFill>
                    <a:schemeClr val="bg2">
                      <a:lumMod val="50000"/>
                      <a:alpha val="64000"/>
                    </a:schemeClr>
                  </a:solidFill>
                  <a:effectLst/>
                </p:grpSpPr>
                <p:cxnSp>
                  <p:nvCxnSpPr>
                    <p:cNvPr id="695" name="Straight Connector 694">
                      <a:extLst>
                        <a:ext uri="{FF2B5EF4-FFF2-40B4-BE49-F238E27FC236}">
                          <a16:creationId xmlns:a16="http://schemas.microsoft.com/office/drawing/2014/main" id="{6C84D3F5-31F3-BAE3-924F-0496DACD7C6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9361DB74-2C53-FDF4-8068-39C678EF6E3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90" name="Oval 689">
                    <a:extLst>
                      <a:ext uri="{FF2B5EF4-FFF2-40B4-BE49-F238E27FC236}">
                        <a16:creationId xmlns:a16="http://schemas.microsoft.com/office/drawing/2014/main" id="{6824FA89-3772-5E11-F4A4-C2A023C398D2}"/>
                      </a:ext>
                    </a:extLst>
                  </p:cNvPr>
                  <p:cNvSpPr/>
                  <p:nvPr/>
                </p:nvSpPr>
                <p:spPr bwMode="auto">
                  <a:xfrm rot="21421040" flipH="1">
                    <a:off x="7162592" y="19877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91" name="Group 690">
                    <a:extLst>
                      <a:ext uri="{FF2B5EF4-FFF2-40B4-BE49-F238E27FC236}">
                        <a16:creationId xmlns:a16="http://schemas.microsoft.com/office/drawing/2014/main" id="{E344089D-F189-6A02-F12F-52E0C6DBE81A}"/>
                      </a:ext>
                    </a:extLst>
                  </p:cNvPr>
                  <p:cNvGrpSpPr/>
                  <p:nvPr/>
                </p:nvGrpSpPr>
                <p:grpSpPr>
                  <a:xfrm rot="10621040" flipH="1">
                    <a:off x="7189454" y="2140474"/>
                    <a:ext cx="25464" cy="86331"/>
                    <a:chOff x="2018143" y="2815794"/>
                    <a:chExt cx="21432" cy="72662"/>
                  </a:xfrm>
                  <a:solidFill>
                    <a:schemeClr val="bg2">
                      <a:lumMod val="50000"/>
                      <a:alpha val="64000"/>
                    </a:schemeClr>
                  </a:solidFill>
                  <a:effectLst/>
                </p:grpSpPr>
                <p:cxnSp>
                  <p:nvCxnSpPr>
                    <p:cNvPr id="693" name="Straight Connector 692">
                      <a:extLst>
                        <a:ext uri="{FF2B5EF4-FFF2-40B4-BE49-F238E27FC236}">
                          <a16:creationId xmlns:a16="http://schemas.microsoft.com/office/drawing/2014/main" id="{85244211-1140-D790-26A7-7F52100B559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E36A2E8F-3D92-22C3-084D-8248FF91456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92" name="Oval 691">
                    <a:extLst>
                      <a:ext uri="{FF2B5EF4-FFF2-40B4-BE49-F238E27FC236}">
                        <a16:creationId xmlns:a16="http://schemas.microsoft.com/office/drawing/2014/main" id="{55907B1E-3A1D-FCDF-0971-8E8EE3F6C567}"/>
                      </a:ext>
                    </a:extLst>
                  </p:cNvPr>
                  <p:cNvSpPr/>
                  <p:nvPr/>
                </p:nvSpPr>
                <p:spPr bwMode="auto">
                  <a:xfrm rot="10621040" flipH="1">
                    <a:off x="7174516" y="221662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17" name="Group 616">
                  <a:extLst>
                    <a:ext uri="{FF2B5EF4-FFF2-40B4-BE49-F238E27FC236}">
                      <a16:creationId xmlns:a16="http://schemas.microsoft.com/office/drawing/2014/main" id="{D47A5A64-6A77-7A14-0237-8D1A84088E7C}"/>
                    </a:ext>
                  </a:extLst>
                </p:cNvPr>
                <p:cNvGrpSpPr/>
                <p:nvPr/>
              </p:nvGrpSpPr>
              <p:grpSpPr>
                <a:xfrm>
                  <a:off x="7084423" y="2003877"/>
                  <a:ext cx="79825" cy="296755"/>
                  <a:chOff x="7084423" y="1991844"/>
                  <a:chExt cx="79825" cy="296755"/>
                </a:xfrm>
              </p:grpSpPr>
              <p:grpSp>
                <p:nvGrpSpPr>
                  <p:cNvPr id="681" name="Group 680">
                    <a:extLst>
                      <a:ext uri="{FF2B5EF4-FFF2-40B4-BE49-F238E27FC236}">
                        <a16:creationId xmlns:a16="http://schemas.microsoft.com/office/drawing/2014/main" id="{3C2DD845-5C21-BD60-753E-CA6CE8248DC9}"/>
                      </a:ext>
                    </a:extLst>
                  </p:cNvPr>
                  <p:cNvGrpSpPr/>
                  <p:nvPr/>
                </p:nvGrpSpPr>
                <p:grpSpPr>
                  <a:xfrm rot="21421040" flipH="1">
                    <a:off x="7111922" y="2049565"/>
                    <a:ext cx="25464" cy="86331"/>
                    <a:chOff x="2018143" y="2815794"/>
                    <a:chExt cx="21432" cy="72662"/>
                  </a:xfrm>
                  <a:solidFill>
                    <a:schemeClr val="bg2">
                      <a:lumMod val="50000"/>
                      <a:alpha val="64000"/>
                    </a:schemeClr>
                  </a:solidFill>
                  <a:effectLst/>
                </p:grpSpPr>
                <p:cxnSp>
                  <p:nvCxnSpPr>
                    <p:cNvPr id="687" name="Straight Connector 686">
                      <a:extLst>
                        <a:ext uri="{FF2B5EF4-FFF2-40B4-BE49-F238E27FC236}">
                          <a16:creationId xmlns:a16="http://schemas.microsoft.com/office/drawing/2014/main" id="{BD2B63A6-7D12-39AF-81DF-707DDCF03B3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91B94251-53B9-0EAF-6475-74695CE1467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82" name="Oval 681">
                    <a:extLst>
                      <a:ext uri="{FF2B5EF4-FFF2-40B4-BE49-F238E27FC236}">
                        <a16:creationId xmlns:a16="http://schemas.microsoft.com/office/drawing/2014/main" id="{1DE86702-44CA-E067-2BF0-6CFB8E0E0CB6}"/>
                      </a:ext>
                    </a:extLst>
                  </p:cNvPr>
                  <p:cNvSpPr/>
                  <p:nvPr/>
                </p:nvSpPr>
                <p:spPr bwMode="auto">
                  <a:xfrm rot="21421040" flipH="1">
                    <a:off x="7084423" y="19918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83" name="Group 682">
                    <a:extLst>
                      <a:ext uri="{FF2B5EF4-FFF2-40B4-BE49-F238E27FC236}">
                        <a16:creationId xmlns:a16="http://schemas.microsoft.com/office/drawing/2014/main" id="{1E4844B2-75D5-3BD2-FE8C-4DE86B65286C}"/>
                      </a:ext>
                    </a:extLst>
                  </p:cNvPr>
                  <p:cNvGrpSpPr/>
                  <p:nvPr/>
                </p:nvGrpSpPr>
                <p:grpSpPr>
                  <a:xfrm rot="10621040" flipH="1">
                    <a:off x="7111286" y="2144547"/>
                    <a:ext cx="25464" cy="86331"/>
                    <a:chOff x="2018143" y="2815794"/>
                    <a:chExt cx="21432" cy="72662"/>
                  </a:xfrm>
                  <a:solidFill>
                    <a:schemeClr val="bg2">
                      <a:lumMod val="50000"/>
                      <a:alpha val="64000"/>
                    </a:schemeClr>
                  </a:solidFill>
                  <a:effectLst/>
                </p:grpSpPr>
                <p:cxnSp>
                  <p:nvCxnSpPr>
                    <p:cNvPr id="685" name="Straight Connector 684">
                      <a:extLst>
                        <a:ext uri="{FF2B5EF4-FFF2-40B4-BE49-F238E27FC236}">
                          <a16:creationId xmlns:a16="http://schemas.microsoft.com/office/drawing/2014/main" id="{00A2042C-6BCD-B029-C74B-65231D71911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F5CD401D-2298-2C36-5043-51EB0FCF918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84" name="Oval 683">
                    <a:extLst>
                      <a:ext uri="{FF2B5EF4-FFF2-40B4-BE49-F238E27FC236}">
                        <a16:creationId xmlns:a16="http://schemas.microsoft.com/office/drawing/2014/main" id="{DBD30F85-757A-B8AC-5E05-A571E43F2DDF}"/>
                      </a:ext>
                    </a:extLst>
                  </p:cNvPr>
                  <p:cNvSpPr/>
                  <p:nvPr/>
                </p:nvSpPr>
                <p:spPr bwMode="auto">
                  <a:xfrm rot="10621040" flipH="1">
                    <a:off x="7096347" y="222069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sp>
              <p:nvSpPr>
                <p:cNvPr id="618" name="Oval 617">
                  <a:extLst>
                    <a:ext uri="{FF2B5EF4-FFF2-40B4-BE49-F238E27FC236}">
                      <a16:creationId xmlns:a16="http://schemas.microsoft.com/office/drawing/2014/main" id="{F2D39305-B1C4-EF61-D33F-A412CDD896B3}"/>
                    </a:ext>
                  </a:extLst>
                </p:cNvPr>
                <p:cNvSpPr/>
                <p:nvPr/>
              </p:nvSpPr>
              <p:spPr bwMode="auto">
                <a:xfrm rot="21421040" flipH="1">
                  <a:off x="7006254" y="20079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19" name="Group 618">
                  <a:extLst>
                    <a:ext uri="{FF2B5EF4-FFF2-40B4-BE49-F238E27FC236}">
                      <a16:creationId xmlns:a16="http://schemas.microsoft.com/office/drawing/2014/main" id="{F293D4A2-C099-6C7A-E060-F3EA41D5CA93}"/>
                    </a:ext>
                  </a:extLst>
                </p:cNvPr>
                <p:cNvGrpSpPr/>
                <p:nvPr/>
              </p:nvGrpSpPr>
              <p:grpSpPr>
                <a:xfrm>
                  <a:off x="7018178" y="2073692"/>
                  <a:ext cx="67901" cy="239033"/>
                  <a:chOff x="7018178" y="2053637"/>
                  <a:chExt cx="67901" cy="239033"/>
                </a:xfrm>
              </p:grpSpPr>
              <p:grpSp>
                <p:nvGrpSpPr>
                  <p:cNvPr id="674" name="Group 673">
                    <a:extLst>
                      <a:ext uri="{FF2B5EF4-FFF2-40B4-BE49-F238E27FC236}">
                        <a16:creationId xmlns:a16="http://schemas.microsoft.com/office/drawing/2014/main" id="{BFFC5A94-4362-2540-BD65-F389F932FCEA}"/>
                      </a:ext>
                    </a:extLst>
                  </p:cNvPr>
                  <p:cNvGrpSpPr/>
                  <p:nvPr/>
                </p:nvGrpSpPr>
                <p:grpSpPr>
                  <a:xfrm rot="21421040" flipH="1">
                    <a:off x="7033753" y="2053637"/>
                    <a:ext cx="25464" cy="86331"/>
                    <a:chOff x="2018143" y="2815794"/>
                    <a:chExt cx="21432" cy="72662"/>
                  </a:xfrm>
                  <a:solidFill>
                    <a:schemeClr val="bg2">
                      <a:lumMod val="50000"/>
                      <a:alpha val="64000"/>
                    </a:schemeClr>
                  </a:solidFill>
                  <a:effectLst/>
                </p:grpSpPr>
                <p:cxnSp>
                  <p:nvCxnSpPr>
                    <p:cNvPr id="679" name="Straight Connector 678">
                      <a:extLst>
                        <a:ext uri="{FF2B5EF4-FFF2-40B4-BE49-F238E27FC236}">
                          <a16:creationId xmlns:a16="http://schemas.microsoft.com/office/drawing/2014/main" id="{AF77DAD7-CD4F-2F76-8B70-8315E0A53FE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C5FE40A8-04AE-4E8D-5809-3911F36FFFE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675" name="Group 674">
                    <a:extLst>
                      <a:ext uri="{FF2B5EF4-FFF2-40B4-BE49-F238E27FC236}">
                        <a16:creationId xmlns:a16="http://schemas.microsoft.com/office/drawing/2014/main" id="{73A6D4F0-1EA2-34E2-1DCE-36E983D0857B}"/>
                      </a:ext>
                    </a:extLst>
                  </p:cNvPr>
                  <p:cNvGrpSpPr/>
                  <p:nvPr/>
                </p:nvGrpSpPr>
                <p:grpSpPr>
                  <a:xfrm rot="10621040" flipH="1">
                    <a:off x="7033116" y="2148618"/>
                    <a:ext cx="25464" cy="86331"/>
                    <a:chOff x="2018143" y="2815794"/>
                    <a:chExt cx="21432" cy="72662"/>
                  </a:xfrm>
                  <a:solidFill>
                    <a:schemeClr val="bg2">
                      <a:lumMod val="50000"/>
                      <a:alpha val="64000"/>
                    </a:schemeClr>
                  </a:solidFill>
                  <a:effectLst/>
                </p:grpSpPr>
                <p:cxnSp>
                  <p:nvCxnSpPr>
                    <p:cNvPr id="677" name="Straight Connector 676">
                      <a:extLst>
                        <a:ext uri="{FF2B5EF4-FFF2-40B4-BE49-F238E27FC236}">
                          <a16:creationId xmlns:a16="http://schemas.microsoft.com/office/drawing/2014/main" id="{3835E085-E0EA-59FE-F8AF-0E0EEDB8BB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0377BC8B-63EA-2374-0026-312A7B024C4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76" name="Oval 675">
                    <a:extLst>
                      <a:ext uri="{FF2B5EF4-FFF2-40B4-BE49-F238E27FC236}">
                        <a16:creationId xmlns:a16="http://schemas.microsoft.com/office/drawing/2014/main" id="{36A9F20A-76B9-224A-F90F-404F87841FF3}"/>
                      </a:ext>
                    </a:extLst>
                  </p:cNvPr>
                  <p:cNvSpPr/>
                  <p:nvPr/>
                </p:nvSpPr>
                <p:spPr bwMode="auto">
                  <a:xfrm rot="10621040" flipH="1">
                    <a:off x="7018178" y="222476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20" name="Group 619">
                  <a:extLst>
                    <a:ext uri="{FF2B5EF4-FFF2-40B4-BE49-F238E27FC236}">
                      <a16:creationId xmlns:a16="http://schemas.microsoft.com/office/drawing/2014/main" id="{53E25B2F-25D5-1FA6-E34D-0CA930BB4656}"/>
                    </a:ext>
                  </a:extLst>
                </p:cNvPr>
                <p:cNvGrpSpPr/>
                <p:nvPr/>
              </p:nvGrpSpPr>
              <p:grpSpPr>
                <a:xfrm>
                  <a:off x="6927938" y="2017134"/>
                  <a:ext cx="79825" cy="304862"/>
                  <a:chOff x="6927938" y="1989057"/>
                  <a:chExt cx="79825" cy="304862"/>
                </a:xfrm>
              </p:grpSpPr>
              <p:sp>
                <p:nvSpPr>
                  <p:cNvPr id="666" name="Oval 665">
                    <a:extLst>
                      <a:ext uri="{FF2B5EF4-FFF2-40B4-BE49-F238E27FC236}">
                        <a16:creationId xmlns:a16="http://schemas.microsoft.com/office/drawing/2014/main" id="{B41EC7E7-6A76-D9D4-6BB6-DC4AFE3A693F}"/>
                      </a:ext>
                    </a:extLst>
                  </p:cNvPr>
                  <p:cNvSpPr/>
                  <p:nvPr/>
                </p:nvSpPr>
                <p:spPr bwMode="auto">
                  <a:xfrm rot="21421040" flipH="1">
                    <a:off x="6927938" y="19890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67" name="Group 666">
                    <a:extLst>
                      <a:ext uri="{FF2B5EF4-FFF2-40B4-BE49-F238E27FC236}">
                        <a16:creationId xmlns:a16="http://schemas.microsoft.com/office/drawing/2014/main" id="{4E5F7C9D-030C-03B2-4186-287525296E17}"/>
                      </a:ext>
                    </a:extLst>
                  </p:cNvPr>
                  <p:cNvGrpSpPr/>
                  <p:nvPr/>
                </p:nvGrpSpPr>
                <p:grpSpPr>
                  <a:xfrm rot="21421040" flipH="1">
                    <a:off x="6955437" y="2054886"/>
                    <a:ext cx="25464" cy="86331"/>
                    <a:chOff x="2018143" y="2815794"/>
                    <a:chExt cx="21432" cy="72662"/>
                  </a:xfrm>
                  <a:solidFill>
                    <a:schemeClr val="bg2">
                      <a:lumMod val="50000"/>
                      <a:alpha val="64000"/>
                    </a:schemeClr>
                  </a:solidFill>
                  <a:effectLst/>
                </p:grpSpPr>
                <p:cxnSp>
                  <p:nvCxnSpPr>
                    <p:cNvPr id="672" name="Straight Connector 671">
                      <a:extLst>
                        <a:ext uri="{FF2B5EF4-FFF2-40B4-BE49-F238E27FC236}">
                          <a16:creationId xmlns:a16="http://schemas.microsoft.com/office/drawing/2014/main" id="{B236C25D-F7E4-8955-174B-C21B9353798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5B2D6EAE-9FF0-8E8F-6AF9-7652CA4ECDD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668" name="Group 667">
                    <a:extLst>
                      <a:ext uri="{FF2B5EF4-FFF2-40B4-BE49-F238E27FC236}">
                        <a16:creationId xmlns:a16="http://schemas.microsoft.com/office/drawing/2014/main" id="{4D7DF46E-E2A7-90F5-EC4F-9A5A2571AD66}"/>
                      </a:ext>
                    </a:extLst>
                  </p:cNvPr>
                  <p:cNvGrpSpPr/>
                  <p:nvPr/>
                </p:nvGrpSpPr>
                <p:grpSpPr>
                  <a:xfrm rot="10621040" flipH="1">
                    <a:off x="6954800" y="2149867"/>
                    <a:ext cx="25464" cy="86331"/>
                    <a:chOff x="2018143" y="2815794"/>
                    <a:chExt cx="21432" cy="72662"/>
                  </a:xfrm>
                  <a:solidFill>
                    <a:schemeClr val="bg2">
                      <a:lumMod val="50000"/>
                      <a:alpha val="64000"/>
                    </a:schemeClr>
                  </a:solidFill>
                  <a:effectLst/>
                </p:grpSpPr>
                <p:cxnSp>
                  <p:nvCxnSpPr>
                    <p:cNvPr id="670" name="Straight Connector 669">
                      <a:extLst>
                        <a:ext uri="{FF2B5EF4-FFF2-40B4-BE49-F238E27FC236}">
                          <a16:creationId xmlns:a16="http://schemas.microsoft.com/office/drawing/2014/main" id="{E3A4C364-D3A3-F107-C230-B69A6E72DC5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05BC6EA9-19C5-707E-1985-059E95E0879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69" name="Oval 668">
                    <a:extLst>
                      <a:ext uri="{FF2B5EF4-FFF2-40B4-BE49-F238E27FC236}">
                        <a16:creationId xmlns:a16="http://schemas.microsoft.com/office/drawing/2014/main" id="{9706A272-9CB5-CCFD-EB1B-0FEB5B1AF0A8}"/>
                      </a:ext>
                    </a:extLst>
                  </p:cNvPr>
                  <p:cNvSpPr/>
                  <p:nvPr/>
                </p:nvSpPr>
                <p:spPr bwMode="auto">
                  <a:xfrm rot="10621040" flipH="1">
                    <a:off x="6939862" y="22260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21" name="Group 620">
                  <a:extLst>
                    <a:ext uri="{FF2B5EF4-FFF2-40B4-BE49-F238E27FC236}">
                      <a16:creationId xmlns:a16="http://schemas.microsoft.com/office/drawing/2014/main" id="{84803C0B-65BF-8075-841F-1557B6E0A048}"/>
                    </a:ext>
                  </a:extLst>
                </p:cNvPr>
                <p:cNvGrpSpPr/>
                <p:nvPr/>
              </p:nvGrpSpPr>
              <p:grpSpPr>
                <a:xfrm>
                  <a:off x="6849771" y="2033240"/>
                  <a:ext cx="79825" cy="296754"/>
                  <a:chOff x="6849771" y="1993130"/>
                  <a:chExt cx="79825" cy="296754"/>
                </a:xfrm>
              </p:grpSpPr>
              <p:grpSp>
                <p:nvGrpSpPr>
                  <p:cNvPr id="658" name="Group 657">
                    <a:extLst>
                      <a:ext uri="{FF2B5EF4-FFF2-40B4-BE49-F238E27FC236}">
                        <a16:creationId xmlns:a16="http://schemas.microsoft.com/office/drawing/2014/main" id="{67E66155-1D78-8A3B-0F5F-6FA6843BD981}"/>
                      </a:ext>
                    </a:extLst>
                  </p:cNvPr>
                  <p:cNvGrpSpPr/>
                  <p:nvPr/>
                </p:nvGrpSpPr>
                <p:grpSpPr>
                  <a:xfrm rot="21421040" flipH="1">
                    <a:off x="6877270" y="2050850"/>
                    <a:ext cx="25464" cy="86331"/>
                    <a:chOff x="2018143" y="2815794"/>
                    <a:chExt cx="21432" cy="72662"/>
                  </a:xfrm>
                  <a:solidFill>
                    <a:schemeClr val="bg2">
                      <a:lumMod val="50000"/>
                      <a:alpha val="64000"/>
                    </a:schemeClr>
                  </a:solidFill>
                  <a:effectLst/>
                </p:grpSpPr>
                <p:cxnSp>
                  <p:nvCxnSpPr>
                    <p:cNvPr id="664" name="Straight Connector 663">
                      <a:extLst>
                        <a:ext uri="{FF2B5EF4-FFF2-40B4-BE49-F238E27FC236}">
                          <a16:creationId xmlns:a16="http://schemas.microsoft.com/office/drawing/2014/main" id="{29B6769C-0D98-B1C8-D171-CAA6C5AC554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6960E016-BB93-D82C-568D-2C895F5A4D9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59" name="Oval 658">
                    <a:extLst>
                      <a:ext uri="{FF2B5EF4-FFF2-40B4-BE49-F238E27FC236}">
                        <a16:creationId xmlns:a16="http://schemas.microsoft.com/office/drawing/2014/main" id="{D0E5BF45-ACFF-D716-FC56-F9F6499E224A}"/>
                      </a:ext>
                    </a:extLst>
                  </p:cNvPr>
                  <p:cNvSpPr/>
                  <p:nvPr/>
                </p:nvSpPr>
                <p:spPr bwMode="auto">
                  <a:xfrm rot="21421040" flipH="1">
                    <a:off x="6849771" y="19931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60" name="Group 659">
                    <a:extLst>
                      <a:ext uri="{FF2B5EF4-FFF2-40B4-BE49-F238E27FC236}">
                        <a16:creationId xmlns:a16="http://schemas.microsoft.com/office/drawing/2014/main" id="{6090E7D6-A3BB-863B-6E39-BAC5706DA3AC}"/>
                      </a:ext>
                    </a:extLst>
                  </p:cNvPr>
                  <p:cNvGrpSpPr/>
                  <p:nvPr/>
                </p:nvGrpSpPr>
                <p:grpSpPr>
                  <a:xfrm rot="10621040" flipH="1">
                    <a:off x="6876633" y="2145832"/>
                    <a:ext cx="25464" cy="86331"/>
                    <a:chOff x="2018143" y="2815794"/>
                    <a:chExt cx="21432" cy="72662"/>
                  </a:xfrm>
                  <a:solidFill>
                    <a:schemeClr val="bg2">
                      <a:lumMod val="50000"/>
                      <a:alpha val="64000"/>
                    </a:schemeClr>
                  </a:solidFill>
                  <a:effectLst/>
                </p:grpSpPr>
                <p:cxnSp>
                  <p:nvCxnSpPr>
                    <p:cNvPr id="662" name="Straight Connector 661">
                      <a:extLst>
                        <a:ext uri="{FF2B5EF4-FFF2-40B4-BE49-F238E27FC236}">
                          <a16:creationId xmlns:a16="http://schemas.microsoft.com/office/drawing/2014/main" id="{E8E8746B-8F95-634C-4671-65E8E46C54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22E49995-8455-11B7-A331-76826424F2F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61" name="Oval 660">
                    <a:extLst>
                      <a:ext uri="{FF2B5EF4-FFF2-40B4-BE49-F238E27FC236}">
                        <a16:creationId xmlns:a16="http://schemas.microsoft.com/office/drawing/2014/main" id="{62175CF8-14E0-7C2F-B39B-EB1BF36DA945}"/>
                      </a:ext>
                    </a:extLst>
                  </p:cNvPr>
                  <p:cNvSpPr/>
                  <p:nvPr/>
                </p:nvSpPr>
                <p:spPr bwMode="auto">
                  <a:xfrm rot="10621040" flipH="1">
                    <a:off x="6861695" y="22219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22" name="Group 621">
                  <a:extLst>
                    <a:ext uri="{FF2B5EF4-FFF2-40B4-BE49-F238E27FC236}">
                      <a16:creationId xmlns:a16="http://schemas.microsoft.com/office/drawing/2014/main" id="{3B23AE03-35D4-DC59-3C5C-F1FF730E6955}"/>
                    </a:ext>
                  </a:extLst>
                </p:cNvPr>
                <p:cNvGrpSpPr/>
                <p:nvPr/>
              </p:nvGrpSpPr>
              <p:grpSpPr>
                <a:xfrm>
                  <a:off x="6771602" y="2049345"/>
                  <a:ext cx="79825" cy="296755"/>
                  <a:chOff x="6771602" y="1997202"/>
                  <a:chExt cx="79825" cy="296755"/>
                </a:xfrm>
              </p:grpSpPr>
              <p:grpSp>
                <p:nvGrpSpPr>
                  <p:cNvPr id="650" name="Group 649">
                    <a:extLst>
                      <a:ext uri="{FF2B5EF4-FFF2-40B4-BE49-F238E27FC236}">
                        <a16:creationId xmlns:a16="http://schemas.microsoft.com/office/drawing/2014/main" id="{D9BFD6CB-DFD3-3335-1FE2-A1D4ECC58ADB}"/>
                      </a:ext>
                    </a:extLst>
                  </p:cNvPr>
                  <p:cNvGrpSpPr/>
                  <p:nvPr/>
                </p:nvGrpSpPr>
                <p:grpSpPr>
                  <a:xfrm rot="21421040" flipH="1">
                    <a:off x="6799101" y="2054923"/>
                    <a:ext cx="25464" cy="86331"/>
                    <a:chOff x="2018143" y="2815794"/>
                    <a:chExt cx="21432" cy="72662"/>
                  </a:xfrm>
                  <a:solidFill>
                    <a:schemeClr val="bg2">
                      <a:lumMod val="50000"/>
                      <a:alpha val="64000"/>
                    </a:schemeClr>
                  </a:solidFill>
                  <a:effectLst/>
                </p:grpSpPr>
                <p:cxnSp>
                  <p:nvCxnSpPr>
                    <p:cNvPr id="656" name="Straight Connector 655">
                      <a:extLst>
                        <a:ext uri="{FF2B5EF4-FFF2-40B4-BE49-F238E27FC236}">
                          <a16:creationId xmlns:a16="http://schemas.microsoft.com/office/drawing/2014/main" id="{1107C022-7763-E2A6-79AD-5DE39AC83D1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44878074-683A-7C5B-0ED2-C41BFF35CC4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51" name="Oval 650">
                    <a:extLst>
                      <a:ext uri="{FF2B5EF4-FFF2-40B4-BE49-F238E27FC236}">
                        <a16:creationId xmlns:a16="http://schemas.microsoft.com/office/drawing/2014/main" id="{070F0C26-7766-D997-5780-3D968169FCD8}"/>
                      </a:ext>
                    </a:extLst>
                  </p:cNvPr>
                  <p:cNvSpPr/>
                  <p:nvPr/>
                </p:nvSpPr>
                <p:spPr bwMode="auto">
                  <a:xfrm rot="21421040" flipH="1">
                    <a:off x="6771602" y="199720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52" name="Group 651">
                    <a:extLst>
                      <a:ext uri="{FF2B5EF4-FFF2-40B4-BE49-F238E27FC236}">
                        <a16:creationId xmlns:a16="http://schemas.microsoft.com/office/drawing/2014/main" id="{689391F6-B18C-2B7A-8CC0-70D23A2E9ED7}"/>
                      </a:ext>
                    </a:extLst>
                  </p:cNvPr>
                  <p:cNvGrpSpPr/>
                  <p:nvPr/>
                </p:nvGrpSpPr>
                <p:grpSpPr>
                  <a:xfrm rot="10621040" flipH="1">
                    <a:off x="6798465" y="2149905"/>
                    <a:ext cx="25464" cy="86331"/>
                    <a:chOff x="2018143" y="2815794"/>
                    <a:chExt cx="21432" cy="72662"/>
                  </a:xfrm>
                  <a:solidFill>
                    <a:schemeClr val="bg2">
                      <a:lumMod val="50000"/>
                      <a:alpha val="64000"/>
                    </a:schemeClr>
                  </a:solidFill>
                  <a:effectLst/>
                </p:grpSpPr>
                <p:cxnSp>
                  <p:nvCxnSpPr>
                    <p:cNvPr id="654" name="Straight Connector 653">
                      <a:extLst>
                        <a:ext uri="{FF2B5EF4-FFF2-40B4-BE49-F238E27FC236}">
                          <a16:creationId xmlns:a16="http://schemas.microsoft.com/office/drawing/2014/main" id="{D34265E5-7B17-A1B8-E530-0C7C330E54C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DA57E858-F5B9-9344-455D-D2F26D92A56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53" name="Oval 652">
                    <a:extLst>
                      <a:ext uri="{FF2B5EF4-FFF2-40B4-BE49-F238E27FC236}">
                        <a16:creationId xmlns:a16="http://schemas.microsoft.com/office/drawing/2014/main" id="{9D61B6FD-4E0E-AC50-50AD-0C34A2DFC691}"/>
                      </a:ext>
                    </a:extLst>
                  </p:cNvPr>
                  <p:cNvSpPr/>
                  <p:nvPr/>
                </p:nvSpPr>
                <p:spPr bwMode="auto">
                  <a:xfrm rot="10621040" flipH="1">
                    <a:off x="6783526" y="22260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23" name="Group 622">
                  <a:extLst>
                    <a:ext uri="{FF2B5EF4-FFF2-40B4-BE49-F238E27FC236}">
                      <a16:creationId xmlns:a16="http://schemas.microsoft.com/office/drawing/2014/main" id="{EB5D86B1-C668-CF9D-631D-0F9CF1BD2BA1}"/>
                    </a:ext>
                  </a:extLst>
                </p:cNvPr>
                <p:cNvGrpSpPr/>
                <p:nvPr/>
              </p:nvGrpSpPr>
              <p:grpSpPr>
                <a:xfrm>
                  <a:off x="6689825" y="2060910"/>
                  <a:ext cx="77959" cy="296845"/>
                  <a:chOff x="6689825" y="1996734"/>
                  <a:chExt cx="77959" cy="296845"/>
                </a:xfrm>
              </p:grpSpPr>
              <p:grpSp>
                <p:nvGrpSpPr>
                  <p:cNvPr id="642" name="Group 641">
                    <a:extLst>
                      <a:ext uri="{FF2B5EF4-FFF2-40B4-BE49-F238E27FC236}">
                        <a16:creationId xmlns:a16="http://schemas.microsoft.com/office/drawing/2014/main" id="{251CEB49-4FC6-21D5-BEBF-CDB1203F4F56}"/>
                      </a:ext>
                    </a:extLst>
                  </p:cNvPr>
                  <p:cNvGrpSpPr/>
                  <p:nvPr/>
                </p:nvGrpSpPr>
                <p:grpSpPr>
                  <a:xfrm rot="21449049" flipH="1">
                    <a:off x="6716777" y="2054504"/>
                    <a:ext cx="25464" cy="86331"/>
                    <a:chOff x="2018143" y="2815794"/>
                    <a:chExt cx="21432" cy="72662"/>
                  </a:xfrm>
                  <a:solidFill>
                    <a:schemeClr val="bg2">
                      <a:lumMod val="50000"/>
                      <a:alpha val="64000"/>
                    </a:schemeClr>
                  </a:solidFill>
                  <a:effectLst/>
                </p:grpSpPr>
                <p:cxnSp>
                  <p:nvCxnSpPr>
                    <p:cNvPr id="648" name="Straight Connector 647">
                      <a:extLst>
                        <a:ext uri="{FF2B5EF4-FFF2-40B4-BE49-F238E27FC236}">
                          <a16:creationId xmlns:a16="http://schemas.microsoft.com/office/drawing/2014/main" id="{66CE34A8-D2EF-E688-BB38-C06A9A35425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EAFA56B0-10D3-41BE-DD21-B725648991E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43" name="Oval 642">
                    <a:extLst>
                      <a:ext uri="{FF2B5EF4-FFF2-40B4-BE49-F238E27FC236}">
                        <a16:creationId xmlns:a16="http://schemas.microsoft.com/office/drawing/2014/main" id="{2F494198-D842-CEA7-BA23-F2234FBEEAD8}"/>
                      </a:ext>
                    </a:extLst>
                  </p:cNvPr>
                  <p:cNvSpPr/>
                  <p:nvPr/>
                </p:nvSpPr>
                <p:spPr bwMode="auto">
                  <a:xfrm rot="21449049" flipH="1">
                    <a:off x="6689825" y="199673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44" name="Group 643">
                    <a:extLst>
                      <a:ext uri="{FF2B5EF4-FFF2-40B4-BE49-F238E27FC236}">
                        <a16:creationId xmlns:a16="http://schemas.microsoft.com/office/drawing/2014/main" id="{0756875F-970B-5FE4-DEFE-4BCD2485E146}"/>
                      </a:ext>
                    </a:extLst>
                  </p:cNvPr>
                  <p:cNvGrpSpPr/>
                  <p:nvPr/>
                </p:nvGrpSpPr>
                <p:grpSpPr>
                  <a:xfrm rot="10649049" flipH="1">
                    <a:off x="6715368" y="2149478"/>
                    <a:ext cx="25464" cy="86331"/>
                    <a:chOff x="2018143" y="2815794"/>
                    <a:chExt cx="21432" cy="72662"/>
                  </a:xfrm>
                  <a:solidFill>
                    <a:schemeClr val="bg2">
                      <a:lumMod val="50000"/>
                      <a:alpha val="64000"/>
                    </a:schemeClr>
                  </a:solidFill>
                  <a:effectLst/>
                </p:grpSpPr>
                <p:cxnSp>
                  <p:nvCxnSpPr>
                    <p:cNvPr id="646" name="Straight Connector 645">
                      <a:extLst>
                        <a:ext uri="{FF2B5EF4-FFF2-40B4-BE49-F238E27FC236}">
                          <a16:creationId xmlns:a16="http://schemas.microsoft.com/office/drawing/2014/main" id="{8A44BB4B-E32A-E67B-F16F-ACBEB7CCF89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D2E918E8-3656-3C00-83AB-8BAC01D5A0A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45" name="Oval 644">
                    <a:extLst>
                      <a:ext uri="{FF2B5EF4-FFF2-40B4-BE49-F238E27FC236}">
                        <a16:creationId xmlns:a16="http://schemas.microsoft.com/office/drawing/2014/main" id="{C338DA69-49B1-1BCA-4F6A-9D73D8072FFF}"/>
                      </a:ext>
                    </a:extLst>
                  </p:cNvPr>
                  <p:cNvSpPr/>
                  <p:nvPr/>
                </p:nvSpPr>
                <p:spPr bwMode="auto">
                  <a:xfrm rot="10649049" flipH="1">
                    <a:off x="6699883" y="22256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24" name="Group 623">
                  <a:extLst>
                    <a:ext uri="{FF2B5EF4-FFF2-40B4-BE49-F238E27FC236}">
                      <a16:creationId xmlns:a16="http://schemas.microsoft.com/office/drawing/2014/main" id="{4F99FC2A-96CA-E1BC-4AF2-8DA24E02F0CB}"/>
                    </a:ext>
                  </a:extLst>
                </p:cNvPr>
                <p:cNvGrpSpPr/>
                <p:nvPr/>
              </p:nvGrpSpPr>
              <p:grpSpPr>
                <a:xfrm>
                  <a:off x="6611502" y="2069542"/>
                  <a:ext cx="77959" cy="296844"/>
                  <a:chOff x="6611502" y="1997344"/>
                  <a:chExt cx="77959" cy="296844"/>
                </a:xfrm>
              </p:grpSpPr>
              <p:grpSp>
                <p:nvGrpSpPr>
                  <p:cNvPr id="634" name="Group 633">
                    <a:extLst>
                      <a:ext uri="{FF2B5EF4-FFF2-40B4-BE49-F238E27FC236}">
                        <a16:creationId xmlns:a16="http://schemas.microsoft.com/office/drawing/2014/main" id="{95733226-79ED-B04C-2950-A55E64645A0B}"/>
                      </a:ext>
                    </a:extLst>
                  </p:cNvPr>
                  <p:cNvGrpSpPr/>
                  <p:nvPr/>
                </p:nvGrpSpPr>
                <p:grpSpPr>
                  <a:xfrm rot="21449049" flipH="1">
                    <a:off x="6638454" y="2055113"/>
                    <a:ext cx="25464" cy="86331"/>
                    <a:chOff x="2018143" y="2815794"/>
                    <a:chExt cx="21432" cy="72662"/>
                  </a:xfrm>
                  <a:solidFill>
                    <a:schemeClr val="bg2">
                      <a:lumMod val="50000"/>
                      <a:alpha val="64000"/>
                    </a:schemeClr>
                  </a:solidFill>
                  <a:effectLst/>
                </p:grpSpPr>
                <p:cxnSp>
                  <p:nvCxnSpPr>
                    <p:cNvPr id="640" name="Straight Connector 639">
                      <a:extLst>
                        <a:ext uri="{FF2B5EF4-FFF2-40B4-BE49-F238E27FC236}">
                          <a16:creationId xmlns:a16="http://schemas.microsoft.com/office/drawing/2014/main" id="{B05AE0DD-3065-49DD-0094-94A253BF11F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3ADFE9EF-8419-4276-2F4F-1744C0780C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35" name="Oval 634">
                    <a:extLst>
                      <a:ext uri="{FF2B5EF4-FFF2-40B4-BE49-F238E27FC236}">
                        <a16:creationId xmlns:a16="http://schemas.microsoft.com/office/drawing/2014/main" id="{A3A5393B-E49F-7444-94FC-158FFEF3E8C7}"/>
                      </a:ext>
                    </a:extLst>
                  </p:cNvPr>
                  <p:cNvSpPr/>
                  <p:nvPr/>
                </p:nvSpPr>
                <p:spPr bwMode="auto">
                  <a:xfrm rot="21449049" flipH="1">
                    <a:off x="6611502" y="19973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36" name="Group 635">
                    <a:extLst>
                      <a:ext uri="{FF2B5EF4-FFF2-40B4-BE49-F238E27FC236}">
                        <a16:creationId xmlns:a16="http://schemas.microsoft.com/office/drawing/2014/main" id="{5999D615-E6FF-314C-1233-D0B263C37116}"/>
                      </a:ext>
                    </a:extLst>
                  </p:cNvPr>
                  <p:cNvGrpSpPr/>
                  <p:nvPr/>
                </p:nvGrpSpPr>
                <p:grpSpPr>
                  <a:xfrm rot="10649049" flipH="1">
                    <a:off x="6637045" y="2150088"/>
                    <a:ext cx="25464" cy="86331"/>
                    <a:chOff x="2018143" y="2815794"/>
                    <a:chExt cx="21432" cy="72662"/>
                  </a:xfrm>
                  <a:solidFill>
                    <a:schemeClr val="bg2">
                      <a:lumMod val="50000"/>
                      <a:alpha val="64000"/>
                    </a:schemeClr>
                  </a:solidFill>
                  <a:effectLst/>
                </p:grpSpPr>
                <p:cxnSp>
                  <p:nvCxnSpPr>
                    <p:cNvPr id="638" name="Straight Connector 637">
                      <a:extLst>
                        <a:ext uri="{FF2B5EF4-FFF2-40B4-BE49-F238E27FC236}">
                          <a16:creationId xmlns:a16="http://schemas.microsoft.com/office/drawing/2014/main" id="{65128B34-21D1-A1D1-F8A7-82F3EE4EA5A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EE7B579E-68C4-2B50-CB95-C8CC3CD5B5D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37" name="Oval 636">
                    <a:extLst>
                      <a:ext uri="{FF2B5EF4-FFF2-40B4-BE49-F238E27FC236}">
                        <a16:creationId xmlns:a16="http://schemas.microsoft.com/office/drawing/2014/main" id="{8F765DF5-3685-7948-3E09-8580F185FEF4}"/>
                      </a:ext>
                    </a:extLst>
                  </p:cNvPr>
                  <p:cNvSpPr/>
                  <p:nvPr/>
                </p:nvSpPr>
                <p:spPr bwMode="auto">
                  <a:xfrm rot="10649049" flipH="1">
                    <a:off x="6621560" y="222628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nvGrpSpPr>
                <p:cNvPr id="625" name="Group 624">
                  <a:extLst>
                    <a:ext uri="{FF2B5EF4-FFF2-40B4-BE49-F238E27FC236}">
                      <a16:creationId xmlns:a16="http://schemas.microsoft.com/office/drawing/2014/main" id="{9336E67E-13FC-8E8D-5C41-415DD928DE03}"/>
                    </a:ext>
                  </a:extLst>
                </p:cNvPr>
                <p:cNvGrpSpPr/>
                <p:nvPr/>
              </p:nvGrpSpPr>
              <p:grpSpPr>
                <a:xfrm>
                  <a:off x="6533302" y="2085011"/>
                  <a:ext cx="77960" cy="296844"/>
                  <a:chOff x="6533302" y="2000780"/>
                  <a:chExt cx="77960" cy="296844"/>
                </a:xfrm>
              </p:grpSpPr>
              <p:grpSp>
                <p:nvGrpSpPr>
                  <p:cNvPr id="626" name="Group 625">
                    <a:extLst>
                      <a:ext uri="{FF2B5EF4-FFF2-40B4-BE49-F238E27FC236}">
                        <a16:creationId xmlns:a16="http://schemas.microsoft.com/office/drawing/2014/main" id="{B0A17E19-2E7D-D095-97E6-77892874279E}"/>
                      </a:ext>
                    </a:extLst>
                  </p:cNvPr>
                  <p:cNvGrpSpPr/>
                  <p:nvPr/>
                </p:nvGrpSpPr>
                <p:grpSpPr>
                  <a:xfrm rot="21449049" flipH="1">
                    <a:off x="6560255" y="2058549"/>
                    <a:ext cx="25464" cy="86331"/>
                    <a:chOff x="2018143" y="2815794"/>
                    <a:chExt cx="21432" cy="72662"/>
                  </a:xfrm>
                  <a:solidFill>
                    <a:schemeClr val="bg2">
                      <a:lumMod val="50000"/>
                      <a:alpha val="64000"/>
                    </a:schemeClr>
                  </a:solidFill>
                  <a:effectLst/>
                </p:grpSpPr>
                <p:cxnSp>
                  <p:nvCxnSpPr>
                    <p:cNvPr id="632" name="Straight Connector 631">
                      <a:extLst>
                        <a:ext uri="{FF2B5EF4-FFF2-40B4-BE49-F238E27FC236}">
                          <a16:creationId xmlns:a16="http://schemas.microsoft.com/office/drawing/2014/main" id="{838C80B2-15CD-8067-FC0C-6EA12CA8E22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62DFC443-286E-FAA2-9465-9B660D1A6D6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27" name="Oval 626">
                    <a:extLst>
                      <a:ext uri="{FF2B5EF4-FFF2-40B4-BE49-F238E27FC236}">
                        <a16:creationId xmlns:a16="http://schemas.microsoft.com/office/drawing/2014/main" id="{E8D52826-B155-E0D0-B8CA-72C99A71D629}"/>
                      </a:ext>
                    </a:extLst>
                  </p:cNvPr>
                  <p:cNvSpPr/>
                  <p:nvPr/>
                </p:nvSpPr>
                <p:spPr bwMode="auto">
                  <a:xfrm rot="21449049" flipH="1">
                    <a:off x="6533302" y="200078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nvGrpSpPr>
                  <p:cNvPr id="628" name="Group 627">
                    <a:extLst>
                      <a:ext uri="{FF2B5EF4-FFF2-40B4-BE49-F238E27FC236}">
                        <a16:creationId xmlns:a16="http://schemas.microsoft.com/office/drawing/2014/main" id="{277B5E84-0EF6-9079-CAC7-06495779B8FD}"/>
                      </a:ext>
                    </a:extLst>
                  </p:cNvPr>
                  <p:cNvGrpSpPr/>
                  <p:nvPr/>
                </p:nvGrpSpPr>
                <p:grpSpPr>
                  <a:xfrm rot="10649049" flipH="1">
                    <a:off x="6558846" y="2153524"/>
                    <a:ext cx="25464" cy="86331"/>
                    <a:chOff x="2018143" y="2815794"/>
                    <a:chExt cx="21432" cy="72662"/>
                  </a:xfrm>
                  <a:solidFill>
                    <a:schemeClr val="bg2">
                      <a:lumMod val="50000"/>
                      <a:alpha val="64000"/>
                    </a:schemeClr>
                  </a:solidFill>
                  <a:effectLst/>
                </p:grpSpPr>
                <p:cxnSp>
                  <p:nvCxnSpPr>
                    <p:cNvPr id="630" name="Straight Connector 629">
                      <a:extLst>
                        <a:ext uri="{FF2B5EF4-FFF2-40B4-BE49-F238E27FC236}">
                          <a16:creationId xmlns:a16="http://schemas.microsoft.com/office/drawing/2014/main" id="{28358070-3AB0-5782-A499-31D3D5C8C8A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D71A99B8-5D4E-DD3D-B25D-4879BBF67EB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29" name="Oval 628">
                    <a:extLst>
                      <a:ext uri="{FF2B5EF4-FFF2-40B4-BE49-F238E27FC236}">
                        <a16:creationId xmlns:a16="http://schemas.microsoft.com/office/drawing/2014/main" id="{8B2A1205-3E8D-E13D-6C67-B724777C27B1}"/>
                      </a:ext>
                    </a:extLst>
                  </p:cNvPr>
                  <p:cNvSpPr/>
                  <p:nvPr/>
                </p:nvSpPr>
                <p:spPr bwMode="auto">
                  <a:xfrm rot="10649049" flipH="1">
                    <a:off x="6543361" y="222972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mn-cs"/>
                    </a:endParaRPr>
                  </a:p>
                </p:txBody>
              </p:sp>
            </p:grpSp>
          </p:grpSp>
        </p:grpSp>
      </p:grpSp>
      <p:grpSp>
        <p:nvGrpSpPr>
          <p:cNvPr id="844" name="Group 843">
            <a:extLst>
              <a:ext uri="{FF2B5EF4-FFF2-40B4-BE49-F238E27FC236}">
                <a16:creationId xmlns:a16="http://schemas.microsoft.com/office/drawing/2014/main" id="{F33933FC-4222-A74D-EF03-6DE3B92F6976}"/>
              </a:ext>
            </a:extLst>
          </p:cNvPr>
          <p:cNvGrpSpPr/>
          <p:nvPr/>
        </p:nvGrpSpPr>
        <p:grpSpPr>
          <a:xfrm>
            <a:off x="9036105" y="5924159"/>
            <a:ext cx="506640" cy="280960"/>
            <a:chOff x="1899407" y="5930830"/>
            <a:chExt cx="506640" cy="280960"/>
          </a:xfrm>
        </p:grpSpPr>
        <p:sp>
          <p:nvSpPr>
            <p:cNvPr id="845" name="Oval 844">
              <a:extLst>
                <a:ext uri="{FF2B5EF4-FFF2-40B4-BE49-F238E27FC236}">
                  <a16:creationId xmlns:a16="http://schemas.microsoft.com/office/drawing/2014/main" id="{7FC0D2E9-8355-AC5B-CE7A-53A6F8C7DE12}"/>
                </a:ext>
              </a:extLst>
            </p:cNvPr>
            <p:cNvSpPr/>
            <p:nvPr/>
          </p:nvSpPr>
          <p:spPr bwMode="auto">
            <a:xfrm>
              <a:off x="1910535" y="5935937"/>
              <a:ext cx="485296" cy="27585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6" name="Rectangle 845">
              <a:extLst>
                <a:ext uri="{FF2B5EF4-FFF2-40B4-BE49-F238E27FC236}">
                  <a16:creationId xmlns:a16="http://schemas.microsoft.com/office/drawing/2014/main" id="{48B60A49-7163-3697-6952-69EF03CFB0D1}"/>
                </a:ext>
              </a:extLst>
            </p:cNvPr>
            <p:cNvSpPr/>
            <p:nvPr/>
          </p:nvSpPr>
          <p:spPr bwMode="auto">
            <a:xfrm>
              <a:off x="1899407" y="5930830"/>
              <a:ext cx="506640" cy="258629"/>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latin typeface="Calibri" panose="020F0502020204030204" pitchFamily="34" charset="0"/>
                </a:rPr>
                <a:t>Akt</a:t>
              </a:r>
            </a:p>
          </p:txBody>
        </p:sp>
      </p:grpSp>
      <p:grpSp>
        <p:nvGrpSpPr>
          <p:cNvPr id="847" name="Group 846">
            <a:extLst>
              <a:ext uri="{FF2B5EF4-FFF2-40B4-BE49-F238E27FC236}">
                <a16:creationId xmlns:a16="http://schemas.microsoft.com/office/drawing/2014/main" id="{2B0656CC-7CB3-E31F-C050-E4478612ED7C}"/>
              </a:ext>
            </a:extLst>
          </p:cNvPr>
          <p:cNvGrpSpPr/>
          <p:nvPr/>
        </p:nvGrpSpPr>
        <p:grpSpPr>
          <a:xfrm>
            <a:off x="9341816" y="4805872"/>
            <a:ext cx="756891" cy="463562"/>
            <a:chOff x="1910534" y="5851247"/>
            <a:chExt cx="756891" cy="463562"/>
          </a:xfrm>
        </p:grpSpPr>
        <p:sp>
          <p:nvSpPr>
            <p:cNvPr id="848" name="Oval 847">
              <a:extLst>
                <a:ext uri="{FF2B5EF4-FFF2-40B4-BE49-F238E27FC236}">
                  <a16:creationId xmlns:a16="http://schemas.microsoft.com/office/drawing/2014/main" id="{5AB66094-7CCD-8CEA-2289-C034F73CA3A1}"/>
                </a:ext>
              </a:extLst>
            </p:cNvPr>
            <p:cNvSpPr/>
            <p:nvPr/>
          </p:nvSpPr>
          <p:spPr bwMode="auto">
            <a:xfrm>
              <a:off x="1910534" y="5851247"/>
              <a:ext cx="634289" cy="46356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9" name="Rectangle 848">
              <a:extLst>
                <a:ext uri="{FF2B5EF4-FFF2-40B4-BE49-F238E27FC236}">
                  <a16:creationId xmlns:a16="http://schemas.microsoft.com/office/drawing/2014/main" id="{8AAC541B-A0AB-1534-0C64-8B19BFA3C588}"/>
                </a:ext>
              </a:extLst>
            </p:cNvPr>
            <p:cNvSpPr/>
            <p:nvPr/>
          </p:nvSpPr>
          <p:spPr bwMode="auto">
            <a:xfrm>
              <a:off x="1930057" y="5956372"/>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latin typeface="Calibri" panose="020F0502020204030204" pitchFamily="34" charset="0"/>
                </a:rPr>
                <a:t>p85</a:t>
              </a:r>
            </a:p>
          </p:txBody>
        </p:sp>
      </p:grpSp>
      <p:grpSp>
        <p:nvGrpSpPr>
          <p:cNvPr id="850" name="Group 849">
            <a:extLst>
              <a:ext uri="{FF2B5EF4-FFF2-40B4-BE49-F238E27FC236}">
                <a16:creationId xmlns:a16="http://schemas.microsoft.com/office/drawing/2014/main" id="{C14382C8-D698-1B59-9F7E-07C8D5FB5E59}"/>
              </a:ext>
            </a:extLst>
          </p:cNvPr>
          <p:cNvGrpSpPr/>
          <p:nvPr/>
        </p:nvGrpSpPr>
        <p:grpSpPr>
          <a:xfrm>
            <a:off x="9387732" y="5179635"/>
            <a:ext cx="737368" cy="463562"/>
            <a:chOff x="1858540" y="5851247"/>
            <a:chExt cx="737368" cy="463562"/>
          </a:xfrm>
        </p:grpSpPr>
        <p:sp>
          <p:nvSpPr>
            <p:cNvPr id="851" name="Oval 850">
              <a:extLst>
                <a:ext uri="{FF2B5EF4-FFF2-40B4-BE49-F238E27FC236}">
                  <a16:creationId xmlns:a16="http://schemas.microsoft.com/office/drawing/2014/main" id="{A758649C-5419-1114-9878-846D9AB5DE37}"/>
                </a:ext>
              </a:extLst>
            </p:cNvPr>
            <p:cNvSpPr/>
            <p:nvPr/>
          </p:nvSpPr>
          <p:spPr bwMode="auto">
            <a:xfrm>
              <a:off x="1910534" y="5851247"/>
              <a:ext cx="634289" cy="463562"/>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2" name="Rectangle 851">
              <a:extLst>
                <a:ext uri="{FF2B5EF4-FFF2-40B4-BE49-F238E27FC236}">
                  <a16:creationId xmlns:a16="http://schemas.microsoft.com/office/drawing/2014/main" id="{24475E4C-D6AE-A1F2-E52B-94539D077A07}"/>
                </a:ext>
              </a:extLst>
            </p:cNvPr>
            <p:cNvSpPr/>
            <p:nvPr/>
          </p:nvSpPr>
          <p:spPr bwMode="auto">
            <a:xfrm>
              <a:off x="1858540" y="5956372"/>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latin typeface="Calibri" panose="020F0502020204030204" pitchFamily="34" charset="0"/>
                </a:rPr>
                <a:t>PI3K</a:t>
              </a:r>
              <a:br>
                <a:rPr lang="en-US" sz="1400" dirty="0">
                  <a:latin typeface="Calibri" panose="020F0502020204030204" pitchFamily="34" charset="0"/>
                </a:rPr>
              </a:br>
              <a:r>
                <a:rPr lang="en-US" sz="1400" dirty="0">
                  <a:latin typeface="Calibri" panose="020F0502020204030204" pitchFamily="34" charset="0"/>
                </a:rPr>
                <a:t>p110</a:t>
              </a:r>
            </a:p>
          </p:txBody>
        </p:sp>
      </p:grpSp>
      <p:grpSp>
        <p:nvGrpSpPr>
          <p:cNvPr id="853" name="Group 852">
            <a:extLst>
              <a:ext uri="{FF2B5EF4-FFF2-40B4-BE49-F238E27FC236}">
                <a16:creationId xmlns:a16="http://schemas.microsoft.com/office/drawing/2014/main" id="{A3007699-C1A9-1C05-669E-3885AF6065B7}"/>
              </a:ext>
            </a:extLst>
          </p:cNvPr>
          <p:cNvGrpSpPr/>
          <p:nvPr/>
        </p:nvGrpSpPr>
        <p:grpSpPr>
          <a:xfrm>
            <a:off x="8245914" y="3875593"/>
            <a:ext cx="357799" cy="1154599"/>
            <a:chOff x="1560366" y="3882264"/>
            <a:chExt cx="357799" cy="1154599"/>
          </a:xfrm>
        </p:grpSpPr>
        <p:grpSp>
          <p:nvGrpSpPr>
            <p:cNvPr id="854" name="Group 853">
              <a:extLst>
                <a:ext uri="{FF2B5EF4-FFF2-40B4-BE49-F238E27FC236}">
                  <a16:creationId xmlns:a16="http://schemas.microsoft.com/office/drawing/2014/main" id="{43E2484E-4067-6DBD-04B9-63493732CCF3}"/>
                </a:ext>
              </a:extLst>
            </p:cNvPr>
            <p:cNvGrpSpPr/>
            <p:nvPr/>
          </p:nvGrpSpPr>
          <p:grpSpPr>
            <a:xfrm>
              <a:off x="1560366" y="3882264"/>
              <a:ext cx="357799" cy="1154599"/>
              <a:chOff x="1560366" y="3882264"/>
              <a:chExt cx="357799" cy="1154599"/>
            </a:xfrm>
          </p:grpSpPr>
          <p:sp>
            <p:nvSpPr>
              <p:cNvPr id="856" name="Pie 855">
                <a:extLst>
                  <a:ext uri="{FF2B5EF4-FFF2-40B4-BE49-F238E27FC236}">
                    <a16:creationId xmlns:a16="http://schemas.microsoft.com/office/drawing/2014/main" id="{281450EC-BFB7-3B7C-82E9-A4AC50562A39}"/>
                  </a:ext>
                </a:extLst>
              </p:cNvPr>
              <p:cNvSpPr/>
              <p:nvPr/>
            </p:nvSpPr>
            <p:spPr bwMode="auto">
              <a:xfrm rot="18900000">
                <a:off x="1560366" y="3882264"/>
                <a:ext cx="357799" cy="357799"/>
              </a:xfrm>
              <a:prstGeom prst="pie">
                <a:avLst>
                  <a:gd name="adj1" fmla="val 20536047"/>
                  <a:gd name="adj2" fmla="val 17476373"/>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7" name="Oval 856">
                <a:extLst>
                  <a:ext uri="{FF2B5EF4-FFF2-40B4-BE49-F238E27FC236}">
                    <a16:creationId xmlns:a16="http://schemas.microsoft.com/office/drawing/2014/main" id="{56319554-B346-470E-47DA-3FF657C44DC2}"/>
                  </a:ext>
                </a:extLst>
              </p:cNvPr>
              <p:cNvSpPr/>
              <p:nvPr/>
            </p:nvSpPr>
            <p:spPr bwMode="auto">
              <a:xfrm>
                <a:off x="1609001" y="4776335"/>
                <a:ext cx="260528" cy="26052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55" name="Freeform 854">
              <a:extLst>
                <a:ext uri="{FF2B5EF4-FFF2-40B4-BE49-F238E27FC236}">
                  <a16:creationId xmlns:a16="http://schemas.microsoft.com/office/drawing/2014/main" id="{E5EA5DF5-E10B-A958-45EE-815BFB64A684}"/>
                </a:ext>
              </a:extLst>
            </p:cNvPr>
            <p:cNvSpPr/>
            <p:nvPr/>
          </p:nvSpPr>
          <p:spPr bwMode="auto">
            <a:xfrm>
              <a:off x="1660214" y="4193980"/>
              <a:ext cx="132827" cy="613005"/>
            </a:xfrm>
            <a:custGeom>
              <a:avLst/>
              <a:gdLst>
                <a:gd name="connsiteX0" fmla="*/ 117502 w 132827"/>
                <a:gd name="connsiteY0" fmla="*/ 0 h 613005"/>
                <a:gd name="connsiteX1" fmla="*/ 9 w 132827"/>
                <a:gd name="connsiteY1" fmla="*/ 86842 h 613005"/>
                <a:gd name="connsiteX2" fmla="*/ 122611 w 132827"/>
                <a:gd name="connsiteY2" fmla="*/ 163468 h 613005"/>
                <a:gd name="connsiteX3" fmla="*/ 15335 w 132827"/>
                <a:gd name="connsiteY3" fmla="*/ 250311 h 613005"/>
                <a:gd name="connsiteX4" fmla="*/ 132827 w 132827"/>
                <a:gd name="connsiteY4" fmla="*/ 342261 h 613005"/>
                <a:gd name="connsiteX5" fmla="*/ 15335 w 132827"/>
                <a:gd name="connsiteY5" fmla="*/ 439321 h 613005"/>
                <a:gd name="connsiteX6" fmla="*/ 132827 w 132827"/>
                <a:gd name="connsiteY6" fmla="*/ 531271 h 613005"/>
                <a:gd name="connsiteX7" fmla="*/ 15335 w 132827"/>
                <a:gd name="connsiteY7" fmla="*/ 613005 h 6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27" h="613005">
                  <a:moveTo>
                    <a:pt x="117502" y="0"/>
                  </a:moveTo>
                  <a:cubicBezTo>
                    <a:pt x="58329" y="29798"/>
                    <a:pt x="-843" y="59597"/>
                    <a:pt x="9" y="86842"/>
                  </a:cubicBezTo>
                  <a:cubicBezTo>
                    <a:pt x="861" y="114087"/>
                    <a:pt x="120057" y="136223"/>
                    <a:pt x="122611" y="163468"/>
                  </a:cubicBezTo>
                  <a:cubicBezTo>
                    <a:pt x="125165" y="190713"/>
                    <a:pt x="13632" y="220512"/>
                    <a:pt x="15335" y="250311"/>
                  </a:cubicBezTo>
                  <a:cubicBezTo>
                    <a:pt x="17038" y="280110"/>
                    <a:pt x="132827" y="310759"/>
                    <a:pt x="132827" y="342261"/>
                  </a:cubicBezTo>
                  <a:cubicBezTo>
                    <a:pt x="132827" y="373763"/>
                    <a:pt x="15335" y="407819"/>
                    <a:pt x="15335" y="439321"/>
                  </a:cubicBezTo>
                  <a:cubicBezTo>
                    <a:pt x="15335" y="470823"/>
                    <a:pt x="132827" y="502324"/>
                    <a:pt x="132827" y="531271"/>
                  </a:cubicBezTo>
                  <a:cubicBezTo>
                    <a:pt x="132827" y="560218"/>
                    <a:pt x="74081" y="586611"/>
                    <a:pt x="15335" y="613005"/>
                  </a:cubicBezTo>
                </a:path>
              </a:pathLst>
            </a:custGeom>
            <a:noFill/>
            <a:ln w="28575">
              <a:solidFill>
                <a:schemeClr val="accent6"/>
              </a:solidFill>
              <a:miter lim="800000"/>
              <a:headEnd/>
              <a:tailEnd/>
            </a:ln>
          </p:spPr>
          <p:txBody>
            <a:bodyPr rtlCol="0" anchor="ctr"/>
            <a:lstStyle/>
            <a:p>
              <a:pPr algn="ctr"/>
              <a:endParaRPr lang="en-US"/>
            </a:p>
          </p:txBody>
        </p:sp>
      </p:grpSp>
      <p:grpSp>
        <p:nvGrpSpPr>
          <p:cNvPr id="858" name="Group 857">
            <a:extLst>
              <a:ext uri="{FF2B5EF4-FFF2-40B4-BE49-F238E27FC236}">
                <a16:creationId xmlns:a16="http://schemas.microsoft.com/office/drawing/2014/main" id="{0B148267-C007-92FB-AB50-6379CF40F2DB}"/>
              </a:ext>
            </a:extLst>
          </p:cNvPr>
          <p:cNvGrpSpPr/>
          <p:nvPr/>
        </p:nvGrpSpPr>
        <p:grpSpPr>
          <a:xfrm>
            <a:off x="9097090" y="3926783"/>
            <a:ext cx="292403" cy="1092341"/>
            <a:chOff x="2604048" y="3933454"/>
            <a:chExt cx="292403" cy="1092341"/>
          </a:xfrm>
        </p:grpSpPr>
        <p:grpSp>
          <p:nvGrpSpPr>
            <p:cNvPr id="859" name="Group 858">
              <a:extLst>
                <a:ext uri="{FF2B5EF4-FFF2-40B4-BE49-F238E27FC236}">
                  <a16:creationId xmlns:a16="http://schemas.microsoft.com/office/drawing/2014/main" id="{B7A10934-8C6D-020D-69CF-A3CC7A9B7718}"/>
                </a:ext>
              </a:extLst>
            </p:cNvPr>
            <p:cNvGrpSpPr/>
            <p:nvPr/>
          </p:nvGrpSpPr>
          <p:grpSpPr>
            <a:xfrm>
              <a:off x="2604048" y="3933454"/>
              <a:ext cx="292403" cy="1092341"/>
              <a:chOff x="2604048" y="3933454"/>
              <a:chExt cx="292403" cy="1092341"/>
            </a:xfrm>
          </p:grpSpPr>
          <p:sp>
            <p:nvSpPr>
              <p:cNvPr id="861" name="Oval 860">
                <a:extLst>
                  <a:ext uri="{FF2B5EF4-FFF2-40B4-BE49-F238E27FC236}">
                    <a16:creationId xmlns:a16="http://schemas.microsoft.com/office/drawing/2014/main" id="{4FE6D1A1-B424-8E85-604D-B9C3EAD7633E}"/>
                  </a:ext>
                </a:extLst>
              </p:cNvPr>
              <p:cNvSpPr/>
              <p:nvPr/>
            </p:nvSpPr>
            <p:spPr bwMode="auto">
              <a:xfrm>
                <a:off x="2614500" y="4765267"/>
                <a:ext cx="260528" cy="26052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2" name="Freeform 861">
                <a:extLst>
                  <a:ext uri="{FF2B5EF4-FFF2-40B4-BE49-F238E27FC236}">
                    <a16:creationId xmlns:a16="http://schemas.microsoft.com/office/drawing/2014/main" id="{4ACA64DD-2C5C-9283-EF97-A93213A9FA54}"/>
                  </a:ext>
                </a:extLst>
              </p:cNvPr>
              <p:cNvSpPr/>
              <p:nvPr/>
            </p:nvSpPr>
            <p:spPr bwMode="auto">
              <a:xfrm>
                <a:off x="2604048" y="3933454"/>
                <a:ext cx="292403" cy="275852"/>
              </a:xfrm>
              <a:custGeom>
                <a:avLst/>
                <a:gdLst>
                  <a:gd name="connsiteX0" fmla="*/ 0 w 270744"/>
                  <a:gd name="connsiteY0" fmla="*/ 5108 h 255419"/>
                  <a:gd name="connsiteX1" fmla="*/ 0 w 270744"/>
                  <a:gd name="connsiteY1" fmla="*/ 255419 h 255419"/>
                  <a:gd name="connsiteX2" fmla="*/ 270744 w 270744"/>
                  <a:gd name="connsiteY2" fmla="*/ 255419 h 255419"/>
                  <a:gd name="connsiteX3" fmla="*/ 270744 w 270744"/>
                  <a:gd name="connsiteY3" fmla="*/ 0 h 255419"/>
                  <a:gd name="connsiteX4" fmla="*/ 127709 w 270744"/>
                  <a:gd name="connsiteY4" fmla="*/ 112384 h 255419"/>
                  <a:gd name="connsiteX5" fmla="*/ 0 w 270744"/>
                  <a:gd name="connsiteY5" fmla="*/ 5108 h 25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744" h="255419">
                    <a:moveTo>
                      <a:pt x="0" y="5108"/>
                    </a:moveTo>
                    <a:lnTo>
                      <a:pt x="0" y="255419"/>
                    </a:lnTo>
                    <a:lnTo>
                      <a:pt x="270744" y="255419"/>
                    </a:lnTo>
                    <a:lnTo>
                      <a:pt x="270744" y="0"/>
                    </a:lnTo>
                    <a:lnTo>
                      <a:pt x="127709" y="112384"/>
                    </a:lnTo>
                    <a:lnTo>
                      <a:pt x="0" y="5108"/>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60" name="Freeform 859">
              <a:extLst>
                <a:ext uri="{FF2B5EF4-FFF2-40B4-BE49-F238E27FC236}">
                  <a16:creationId xmlns:a16="http://schemas.microsoft.com/office/drawing/2014/main" id="{EF68C554-A80C-A6F7-007C-9DAEBAA60686}"/>
                </a:ext>
              </a:extLst>
            </p:cNvPr>
            <p:cNvSpPr/>
            <p:nvPr/>
          </p:nvSpPr>
          <p:spPr bwMode="auto">
            <a:xfrm>
              <a:off x="2686147" y="4193128"/>
              <a:ext cx="132827" cy="613005"/>
            </a:xfrm>
            <a:custGeom>
              <a:avLst/>
              <a:gdLst>
                <a:gd name="connsiteX0" fmla="*/ 117502 w 132827"/>
                <a:gd name="connsiteY0" fmla="*/ 0 h 613005"/>
                <a:gd name="connsiteX1" fmla="*/ 9 w 132827"/>
                <a:gd name="connsiteY1" fmla="*/ 86842 h 613005"/>
                <a:gd name="connsiteX2" fmla="*/ 122611 w 132827"/>
                <a:gd name="connsiteY2" fmla="*/ 163468 h 613005"/>
                <a:gd name="connsiteX3" fmla="*/ 15335 w 132827"/>
                <a:gd name="connsiteY3" fmla="*/ 250311 h 613005"/>
                <a:gd name="connsiteX4" fmla="*/ 132827 w 132827"/>
                <a:gd name="connsiteY4" fmla="*/ 342261 h 613005"/>
                <a:gd name="connsiteX5" fmla="*/ 15335 w 132827"/>
                <a:gd name="connsiteY5" fmla="*/ 439321 h 613005"/>
                <a:gd name="connsiteX6" fmla="*/ 132827 w 132827"/>
                <a:gd name="connsiteY6" fmla="*/ 531271 h 613005"/>
                <a:gd name="connsiteX7" fmla="*/ 15335 w 132827"/>
                <a:gd name="connsiteY7" fmla="*/ 613005 h 6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27" h="613005">
                  <a:moveTo>
                    <a:pt x="117502" y="0"/>
                  </a:moveTo>
                  <a:cubicBezTo>
                    <a:pt x="58329" y="29798"/>
                    <a:pt x="-843" y="59597"/>
                    <a:pt x="9" y="86842"/>
                  </a:cubicBezTo>
                  <a:cubicBezTo>
                    <a:pt x="861" y="114087"/>
                    <a:pt x="120057" y="136223"/>
                    <a:pt x="122611" y="163468"/>
                  </a:cubicBezTo>
                  <a:cubicBezTo>
                    <a:pt x="125165" y="190713"/>
                    <a:pt x="13632" y="220512"/>
                    <a:pt x="15335" y="250311"/>
                  </a:cubicBezTo>
                  <a:cubicBezTo>
                    <a:pt x="17038" y="280110"/>
                    <a:pt x="132827" y="310759"/>
                    <a:pt x="132827" y="342261"/>
                  </a:cubicBezTo>
                  <a:cubicBezTo>
                    <a:pt x="132827" y="373763"/>
                    <a:pt x="15335" y="407819"/>
                    <a:pt x="15335" y="439321"/>
                  </a:cubicBezTo>
                  <a:cubicBezTo>
                    <a:pt x="15335" y="470823"/>
                    <a:pt x="132827" y="502324"/>
                    <a:pt x="132827" y="531271"/>
                  </a:cubicBezTo>
                  <a:cubicBezTo>
                    <a:pt x="132827" y="560218"/>
                    <a:pt x="74081" y="586611"/>
                    <a:pt x="15335" y="613005"/>
                  </a:cubicBezTo>
                </a:path>
              </a:pathLst>
            </a:custGeom>
            <a:noFill/>
            <a:ln w="28575">
              <a:solidFill>
                <a:schemeClr val="accent1"/>
              </a:solidFill>
              <a:miter lim="800000"/>
              <a:headEnd/>
              <a:tailEnd/>
            </a:ln>
          </p:spPr>
          <p:txBody>
            <a:bodyPr rtlCol="0" anchor="ctr"/>
            <a:lstStyle/>
            <a:p>
              <a:pPr algn="ctr"/>
              <a:endParaRPr lang="en-US"/>
            </a:p>
          </p:txBody>
        </p:sp>
      </p:grpSp>
      <p:grpSp>
        <p:nvGrpSpPr>
          <p:cNvPr id="866" name="Group 865">
            <a:extLst>
              <a:ext uri="{FF2B5EF4-FFF2-40B4-BE49-F238E27FC236}">
                <a16:creationId xmlns:a16="http://schemas.microsoft.com/office/drawing/2014/main" id="{007F1F03-C432-CC94-FB6E-FAB6EF7AD7FD}"/>
              </a:ext>
            </a:extLst>
          </p:cNvPr>
          <p:cNvGrpSpPr/>
          <p:nvPr/>
        </p:nvGrpSpPr>
        <p:grpSpPr>
          <a:xfrm>
            <a:off x="9002901" y="4920362"/>
            <a:ext cx="737368" cy="258629"/>
            <a:chOff x="1237873" y="4937250"/>
            <a:chExt cx="737368" cy="258629"/>
          </a:xfrm>
        </p:grpSpPr>
        <p:sp>
          <p:nvSpPr>
            <p:cNvPr id="867" name="Oval 866">
              <a:extLst>
                <a:ext uri="{FF2B5EF4-FFF2-40B4-BE49-F238E27FC236}">
                  <a16:creationId xmlns:a16="http://schemas.microsoft.com/office/drawing/2014/main" id="{139938C2-F6CA-01C9-2319-4BD2ACC5214D}"/>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8" name="Rectangle 867">
              <a:extLst>
                <a:ext uri="{FF2B5EF4-FFF2-40B4-BE49-F238E27FC236}">
                  <a16:creationId xmlns:a16="http://schemas.microsoft.com/office/drawing/2014/main" id="{5D5CD03C-0623-DEED-6F1F-3D4153D2063C}"/>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sp>
        <p:nvSpPr>
          <p:cNvPr id="870" name="Arc 869">
            <a:extLst>
              <a:ext uri="{FF2B5EF4-FFF2-40B4-BE49-F238E27FC236}">
                <a16:creationId xmlns:a16="http://schemas.microsoft.com/office/drawing/2014/main" id="{E36E50C3-94E4-0FD6-8D09-8FFEAD650C86}"/>
              </a:ext>
            </a:extLst>
          </p:cNvPr>
          <p:cNvSpPr/>
          <p:nvPr/>
        </p:nvSpPr>
        <p:spPr bwMode="auto">
          <a:xfrm rot="4317856">
            <a:off x="9201319" y="5470205"/>
            <a:ext cx="565150" cy="577850"/>
          </a:xfrm>
          <a:prstGeom prst="arc">
            <a:avLst/>
          </a:prstGeom>
          <a:noFill/>
          <a:ln w="28575" cap="flat" cmpd="sng" algn="ctr">
            <a:solidFill>
              <a:schemeClr val="bg1"/>
            </a:solidFill>
            <a:prstDash val="solid"/>
            <a:round/>
            <a:headEnd type="none" w="med" len="med"/>
            <a:tailEnd type="triangle" w="med" len="med"/>
          </a:ln>
          <a:effectLst/>
        </p:spPr>
        <p:txBody>
          <a:bodyPr rtlCol="0" anchor="ctr"/>
          <a:lstStyle/>
          <a:p>
            <a:pPr algn="ctr"/>
            <a:endParaRPr lang="en-US"/>
          </a:p>
        </p:txBody>
      </p:sp>
      <p:grpSp>
        <p:nvGrpSpPr>
          <p:cNvPr id="871" name="Group 870">
            <a:extLst>
              <a:ext uri="{FF2B5EF4-FFF2-40B4-BE49-F238E27FC236}">
                <a16:creationId xmlns:a16="http://schemas.microsoft.com/office/drawing/2014/main" id="{2426769E-E0F3-D667-1F19-B26516841B3A}"/>
              </a:ext>
            </a:extLst>
          </p:cNvPr>
          <p:cNvGrpSpPr/>
          <p:nvPr/>
        </p:nvGrpSpPr>
        <p:grpSpPr>
          <a:xfrm>
            <a:off x="8319331" y="5109410"/>
            <a:ext cx="204536" cy="613611"/>
            <a:chOff x="7868653" y="-1985211"/>
            <a:chExt cx="204536" cy="613611"/>
          </a:xfrm>
        </p:grpSpPr>
        <p:cxnSp>
          <p:nvCxnSpPr>
            <p:cNvPr id="872" name="Straight Connector 871">
              <a:extLst>
                <a:ext uri="{FF2B5EF4-FFF2-40B4-BE49-F238E27FC236}">
                  <a16:creationId xmlns:a16="http://schemas.microsoft.com/office/drawing/2014/main" id="{6B175733-E56D-4ED2-177B-CF51238F5EA9}"/>
                </a:ext>
              </a:extLst>
            </p:cNvPr>
            <p:cNvCxnSpPr/>
            <p:nvPr/>
          </p:nvCxnSpPr>
          <p:spPr bwMode="auto">
            <a:xfrm>
              <a:off x="7868653" y="-1985211"/>
              <a:ext cx="204536" cy="0"/>
            </a:xfrm>
            <a:prstGeom prst="line">
              <a:avLst/>
            </a:prstGeom>
            <a:noFill/>
            <a:ln w="28575" cap="flat" cmpd="sng" algn="ctr">
              <a:solidFill>
                <a:schemeClr val="bg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D4D956D0-6936-44C2-0268-E7D398DFACCD}"/>
                </a:ext>
              </a:extLst>
            </p:cNvPr>
            <p:cNvCxnSpPr/>
            <p:nvPr/>
          </p:nvCxnSpPr>
          <p:spPr bwMode="auto">
            <a:xfrm>
              <a:off x="7964905" y="-1985211"/>
              <a:ext cx="0" cy="613611"/>
            </a:xfrm>
            <a:prstGeom prst="line">
              <a:avLst/>
            </a:prstGeom>
            <a:noFill/>
            <a:ln w="28575" cap="flat" cmpd="sng" algn="ctr">
              <a:solidFill>
                <a:schemeClr val="bg1"/>
              </a:solidFill>
              <a:prstDash val="solid"/>
              <a:round/>
              <a:headEnd type="none" w="med" len="med"/>
              <a:tailEnd type="none" w="med" len="med"/>
            </a:ln>
            <a:effectLst/>
          </p:spPr>
        </p:cxnSp>
      </p:grpSp>
      <p:cxnSp>
        <p:nvCxnSpPr>
          <p:cNvPr id="874" name="Straight Arrow Connector 873">
            <a:extLst>
              <a:ext uri="{FF2B5EF4-FFF2-40B4-BE49-F238E27FC236}">
                <a16:creationId xmlns:a16="http://schemas.microsoft.com/office/drawing/2014/main" id="{ECE515B7-5111-8D38-59F6-A2F3EA3D7792}"/>
              </a:ext>
            </a:extLst>
          </p:cNvPr>
          <p:cNvCxnSpPr>
            <a:cxnSpLocks/>
          </p:cNvCxnSpPr>
          <p:nvPr/>
        </p:nvCxnSpPr>
        <p:spPr bwMode="auto">
          <a:xfrm>
            <a:off x="8606587" y="4908884"/>
            <a:ext cx="453192" cy="0"/>
          </a:xfrm>
          <a:prstGeom prst="straightConnector1">
            <a:avLst/>
          </a:prstGeom>
          <a:noFill/>
          <a:ln w="28575" cap="flat" cmpd="sng" algn="ctr">
            <a:solidFill>
              <a:schemeClr val="bg1"/>
            </a:solidFill>
            <a:prstDash val="solid"/>
            <a:round/>
            <a:headEnd type="none" w="med" len="med"/>
            <a:tailEnd type="triangle"/>
          </a:ln>
          <a:effectLst/>
        </p:spPr>
      </p:cxnSp>
      <p:sp>
        <p:nvSpPr>
          <p:cNvPr id="875" name="TextBox 874">
            <a:extLst>
              <a:ext uri="{FF2B5EF4-FFF2-40B4-BE49-F238E27FC236}">
                <a16:creationId xmlns:a16="http://schemas.microsoft.com/office/drawing/2014/main" id="{8023C590-43A8-9D37-2243-21BEDA6D166A}"/>
              </a:ext>
            </a:extLst>
          </p:cNvPr>
          <p:cNvSpPr txBox="1"/>
          <p:nvPr/>
        </p:nvSpPr>
        <p:spPr bwMode="auto">
          <a:xfrm>
            <a:off x="8345904" y="4628148"/>
            <a:ext cx="93044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000" b="0" dirty="0">
                <a:solidFill>
                  <a:schemeClr val="accent3"/>
                </a:solidFill>
                <a:latin typeface="Calibri" panose="020F0502020204030204" pitchFamily="34" charset="0"/>
              </a:rPr>
              <a:t>X</a:t>
            </a:r>
          </a:p>
        </p:txBody>
      </p:sp>
      <p:grpSp>
        <p:nvGrpSpPr>
          <p:cNvPr id="880" name="Group 879">
            <a:extLst>
              <a:ext uri="{FF2B5EF4-FFF2-40B4-BE49-F238E27FC236}">
                <a16:creationId xmlns:a16="http://schemas.microsoft.com/office/drawing/2014/main" id="{8A996029-D656-F7DE-7F93-B689FC7FDBBA}"/>
              </a:ext>
            </a:extLst>
          </p:cNvPr>
          <p:cNvGrpSpPr/>
          <p:nvPr/>
        </p:nvGrpSpPr>
        <p:grpSpPr>
          <a:xfrm>
            <a:off x="10071768" y="3921125"/>
            <a:ext cx="327025" cy="1228391"/>
            <a:chOff x="10312400" y="3921125"/>
            <a:chExt cx="327025" cy="1228391"/>
          </a:xfrm>
        </p:grpSpPr>
        <p:sp>
          <p:nvSpPr>
            <p:cNvPr id="877" name="Freeform 876">
              <a:extLst>
                <a:ext uri="{FF2B5EF4-FFF2-40B4-BE49-F238E27FC236}">
                  <a16:creationId xmlns:a16="http://schemas.microsoft.com/office/drawing/2014/main" id="{4EB45C87-D55B-E01B-7F3B-670DAB3D20D0}"/>
                </a:ext>
              </a:extLst>
            </p:cNvPr>
            <p:cNvSpPr/>
            <p:nvPr/>
          </p:nvSpPr>
          <p:spPr bwMode="auto">
            <a:xfrm>
              <a:off x="10409499" y="4194478"/>
              <a:ext cx="132827" cy="613005"/>
            </a:xfrm>
            <a:custGeom>
              <a:avLst/>
              <a:gdLst>
                <a:gd name="connsiteX0" fmla="*/ 117502 w 132827"/>
                <a:gd name="connsiteY0" fmla="*/ 0 h 613005"/>
                <a:gd name="connsiteX1" fmla="*/ 9 w 132827"/>
                <a:gd name="connsiteY1" fmla="*/ 86842 h 613005"/>
                <a:gd name="connsiteX2" fmla="*/ 122611 w 132827"/>
                <a:gd name="connsiteY2" fmla="*/ 163468 h 613005"/>
                <a:gd name="connsiteX3" fmla="*/ 15335 w 132827"/>
                <a:gd name="connsiteY3" fmla="*/ 250311 h 613005"/>
                <a:gd name="connsiteX4" fmla="*/ 132827 w 132827"/>
                <a:gd name="connsiteY4" fmla="*/ 342261 h 613005"/>
                <a:gd name="connsiteX5" fmla="*/ 15335 w 132827"/>
                <a:gd name="connsiteY5" fmla="*/ 439321 h 613005"/>
                <a:gd name="connsiteX6" fmla="*/ 132827 w 132827"/>
                <a:gd name="connsiteY6" fmla="*/ 531271 h 613005"/>
                <a:gd name="connsiteX7" fmla="*/ 15335 w 132827"/>
                <a:gd name="connsiteY7" fmla="*/ 613005 h 6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827" h="613005">
                  <a:moveTo>
                    <a:pt x="117502" y="0"/>
                  </a:moveTo>
                  <a:cubicBezTo>
                    <a:pt x="58329" y="29798"/>
                    <a:pt x="-843" y="59597"/>
                    <a:pt x="9" y="86842"/>
                  </a:cubicBezTo>
                  <a:cubicBezTo>
                    <a:pt x="861" y="114087"/>
                    <a:pt x="120057" y="136223"/>
                    <a:pt x="122611" y="163468"/>
                  </a:cubicBezTo>
                  <a:cubicBezTo>
                    <a:pt x="125165" y="190713"/>
                    <a:pt x="13632" y="220512"/>
                    <a:pt x="15335" y="250311"/>
                  </a:cubicBezTo>
                  <a:cubicBezTo>
                    <a:pt x="17038" y="280110"/>
                    <a:pt x="132827" y="310759"/>
                    <a:pt x="132827" y="342261"/>
                  </a:cubicBezTo>
                  <a:cubicBezTo>
                    <a:pt x="132827" y="373763"/>
                    <a:pt x="15335" y="407819"/>
                    <a:pt x="15335" y="439321"/>
                  </a:cubicBezTo>
                  <a:cubicBezTo>
                    <a:pt x="15335" y="470823"/>
                    <a:pt x="132827" y="502324"/>
                    <a:pt x="132827" y="531271"/>
                  </a:cubicBezTo>
                  <a:cubicBezTo>
                    <a:pt x="132827" y="560218"/>
                    <a:pt x="74081" y="586611"/>
                    <a:pt x="15335" y="613005"/>
                  </a:cubicBezTo>
                </a:path>
              </a:pathLst>
            </a:custGeom>
            <a:noFill/>
            <a:ln w="28575">
              <a:solidFill>
                <a:schemeClr val="accent3"/>
              </a:solidFill>
              <a:miter lim="800000"/>
              <a:headEnd/>
              <a:tailEnd/>
            </a:ln>
          </p:spPr>
          <p:txBody>
            <a:bodyPr rtlCol="0" anchor="ctr"/>
            <a:lstStyle/>
            <a:p>
              <a:pPr algn="ctr"/>
              <a:endParaRPr lang="en-US"/>
            </a:p>
          </p:txBody>
        </p:sp>
        <p:sp>
          <p:nvSpPr>
            <p:cNvPr id="878" name="Oval 877">
              <a:extLst>
                <a:ext uri="{FF2B5EF4-FFF2-40B4-BE49-F238E27FC236}">
                  <a16:creationId xmlns:a16="http://schemas.microsoft.com/office/drawing/2014/main" id="{363594D3-8153-0047-7036-D43CEE8D9CD7}"/>
                </a:ext>
              </a:extLst>
            </p:cNvPr>
            <p:cNvSpPr/>
            <p:nvPr/>
          </p:nvSpPr>
          <p:spPr bwMode="auto">
            <a:xfrm>
              <a:off x="10361612" y="4728411"/>
              <a:ext cx="228600" cy="4211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9" name="Freeform 878">
              <a:extLst>
                <a:ext uri="{FF2B5EF4-FFF2-40B4-BE49-F238E27FC236}">
                  <a16:creationId xmlns:a16="http://schemas.microsoft.com/office/drawing/2014/main" id="{2E5D6FB4-FE87-AEE5-657B-868EFA1E0D11}"/>
                </a:ext>
              </a:extLst>
            </p:cNvPr>
            <p:cNvSpPr/>
            <p:nvPr/>
          </p:nvSpPr>
          <p:spPr bwMode="auto">
            <a:xfrm>
              <a:off x="10312400" y="3921125"/>
              <a:ext cx="327025" cy="282575"/>
            </a:xfrm>
            <a:custGeom>
              <a:avLst/>
              <a:gdLst>
                <a:gd name="connsiteX0" fmla="*/ 0 w 327025"/>
                <a:gd name="connsiteY0" fmla="*/ 133350 h 282575"/>
                <a:gd name="connsiteX1" fmla="*/ 88900 w 327025"/>
                <a:gd name="connsiteY1" fmla="*/ 0 h 282575"/>
                <a:gd name="connsiteX2" fmla="*/ 158750 w 327025"/>
                <a:gd name="connsiteY2" fmla="*/ 117475 h 282575"/>
                <a:gd name="connsiteX3" fmla="*/ 241300 w 327025"/>
                <a:gd name="connsiteY3" fmla="*/ 3175 h 282575"/>
                <a:gd name="connsiteX4" fmla="*/ 327025 w 327025"/>
                <a:gd name="connsiteY4" fmla="*/ 142875 h 282575"/>
                <a:gd name="connsiteX5" fmla="*/ 244475 w 327025"/>
                <a:gd name="connsiteY5" fmla="*/ 282575 h 282575"/>
                <a:gd name="connsiteX6" fmla="*/ 85725 w 327025"/>
                <a:gd name="connsiteY6" fmla="*/ 282575 h 282575"/>
                <a:gd name="connsiteX7" fmla="*/ 0 w 327025"/>
                <a:gd name="connsiteY7" fmla="*/ 13335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025" h="282575">
                  <a:moveTo>
                    <a:pt x="0" y="133350"/>
                  </a:moveTo>
                  <a:lnTo>
                    <a:pt x="88900" y="0"/>
                  </a:lnTo>
                  <a:lnTo>
                    <a:pt x="158750" y="117475"/>
                  </a:lnTo>
                  <a:lnTo>
                    <a:pt x="241300" y="3175"/>
                  </a:lnTo>
                  <a:lnTo>
                    <a:pt x="327025" y="142875"/>
                  </a:lnTo>
                  <a:lnTo>
                    <a:pt x="244475" y="282575"/>
                  </a:lnTo>
                  <a:lnTo>
                    <a:pt x="85725" y="282575"/>
                  </a:lnTo>
                  <a:lnTo>
                    <a:pt x="0" y="133350"/>
                  </a:lnTo>
                  <a:close/>
                </a:path>
              </a:pathLst>
            </a:cu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1" name="Group 880">
            <a:extLst>
              <a:ext uri="{FF2B5EF4-FFF2-40B4-BE49-F238E27FC236}">
                <a16:creationId xmlns:a16="http://schemas.microsoft.com/office/drawing/2014/main" id="{DA06E1AF-0BE0-4E55-8F61-A881EE087760}"/>
              </a:ext>
            </a:extLst>
          </p:cNvPr>
          <p:cNvGrpSpPr/>
          <p:nvPr/>
        </p:nvGrpSpPr>
        <p:grpSpPr>
          <a:xfrm>
            <a:off x="9780776" y="5025137"/>
            <a:ext cx="737368" cy="258629"/>
            <a:chOff x="1237873" y="4937250"/>
            <a:chExt cx="737368" cy="258629"/>
          </a:xfrm>
        </p:grpSpPr>
        <p:sp>
          <p:nvSpPr>
            <p:cNvPr id="882" name="Oval 881">
              <a:extLst>
                <a:ext uri="{FF2B5EF4-FFF2-40B4-BE49-F238E27FC236}">
                  <a16:creationId xmlns:a16="http://schemas.microsoft.com/office/drawing/2014/main" id="{523F8D0F-46BC-EF2E-0A57-5643B049D215}"/>
                </a:ext>
              </a:extLst>
            </p:cNvPr>
            <p:cNvSpPr/>
            <p:nvPr/>
          </p:nvSpPr>
          <p:spPr bwMode="auto">
            <a:xfrm>
              <a:off x="1501864" y="4950020"/>
              <a:ext cx="209444" cy="209444"/>
            </a:xfrm>
            <a:prstGeom prst="ellipse">
              <a:avLst/>
            </a:prstGeom>
            <a:solidFill>
              <a:schemeClr val="accent5"/>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3" name="Rectangle 882">
              <a:extLst>
                <a:ext uri="{FF2B5EF4-FFF2-40B4-BE49-F238E27FC236}">
                  <a16:creationId xmlns:a16="http://schemas.microsoft.com/office/drawing/2014/main" id="{39306DA6-2F72-B8FA-4E35-AA9C6A91DE9F}"/>
                </a:ext>
              </a:extLst>
            </p:cNvPr>
            <p:cNvSpPr/>
            <p:nvPr/>
          </p:nvSpPr>
          <p:spPr bwMode="auto">
            <a:xfrm>
              <a:off x="1237873" y="4937250"/>
              <a:ext cx="737368" cy="258629"/>
            </a:xfrm>
            <a:prstGeom prst="rect">
              <a:avLst/>
            </a:prstGeom>
            <a:noFill/>
            <a:ln w="0">
              <a:noFill/>
              <a:miter lim="800000"/>
              <a:headEnd/>
              <a:tailEnd/>
            </a:ln>
          </p:spPr>
          <p:txBody>
            <a:bodyPr rtlCol="0" anchor="ctr"/>
            <a:lstStyle/>
            <a:p>
              <a:pPr algn="ctr" eaLnBrk="1" hangingPunct="1">
                <a:lnSpc>
                  <a:spcPct val="90000"/>
                </a:lnSpc>
                <a:spcBef>
                  <a:spcPct val="35000"/>
                </a:spcBef>
                <a:spcAft>
                  <a:spcPts val="0"/>
                </a:spcAft>
                <a:buClr>
                  <a:schemeClr val="folHlink"/>
                </a:buClr>
                <a:buNone/>
              </a:pPr>
              <a:r>
                <a:rPr lang="en-US" sz="1400" dirty="0">
                  <a:solidFill>
                    <a:schemeClr val="bg1"/>
                  </a:solidFill>
                  <a:latin typeface="Calibri" panose="020F0502020204030204" pitchFamily="34" charset="0"/>
                </a:rPr>
                <a:t>P</a:t>
              </a:r>
            </a:p>
          </p:txBody>
        </p:sp>
      </p:grpSp>
    </p:spTree>
    <p:extLst>
      <p:ext uri="{BB962C8B-B14F-4D97-AF65-F5344CB8AC3E}">
        <p14:creationId xmlns:p14="http://schemas.microsoft.com/office/powerpoint/2010/main" val="1646740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Box 135">
            <a:extLst>
              <a:ext uri="{FF2B5EF4-FFF2-40B4-BE49-F238E27FC236}">
                <a16:creationId xmlns:a16="http://schemas.microsoft.com/office/drawing/2014/main" id="{40C51A37-B88D-0C38-17D9-0DCCC3F5FDC1}"/>
              </a:ext>
            </a:extLst>
          </p:cNvPr>
          <p:cNvSpPr txBox="1"/>
          <p:nvPr/>
        </p:nvSpPr>
        <p:spPr bwMode="auto">
          <a:xfrm>
            <a:off x="7785101" y="3093100"/>
            <a:ext cx="5533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22" name="Rectangle 221">
            <a:extLst>
              <a:ext uri="{FF2B5EF4-FFF2-40B4-BE49-F238E27FC236}">
                <a16:creationId xmlns:a16="http://schemas.microsoft.com/office/drawing/2014/main" id="{CFC90267-71A8-20A7-4C33-CA23BC06FB7F}"/>
              </a:ext>
            </a:extLst>
          </p:cNvPr>
          <p:cNvSpPr/>
          <p:nvPr/>
        </p:nvSpPr>
        <p:spPr bwMode="auto">
          <a:xfrm>
            <a:off x="10318101" y="5142016"/>
            <a:ext cx="340568" cy="5846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E801D91E-54AF-DED5-D00D-27F8D820E004}"/>
              </a:ext>
            </a:extLst>
          </p:cNvPr>
          <p:cNvSpPr/>
          <p:nvPr/>
        </p:nvSpPr>
        <p:spPr bwMode="auto">
          <a:xfrm>
            <a:off x="10829730" y="4765963"/>
            <a:ext cx="340568" cy="9513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A1C9500B-2348-E64E-0EE3-E3376398B962}"/>
              </a:ext>
            </a:extLst>
          </p:cNvPr>
          <p:cNvSpPr/>
          <p:nvPr/>
        </p:nvSpPr>
        <p:spPr bwMode="auto">
          <a:xfrm>
            <a:off x="6632769" y="2502159"/>
            <a:ext cx="340568" cy="10590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E684F226-070A-797F-56EB-F0CE871CDAEF}"/>
              </a:ext>
            </a:extLst>
          </p:cNvPr>
          <p:cNvSpPr/>
          <p:nvPr/>
        </p:nvSpPr>
        <p:spPr bwMode="auto">
          <a:xfrm>
            <a:off x="7144398" y="3447662"/>
            <a:ext cx="340568" cy="1041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04CC0FDA-13E3-CF99-80FD-812A5CD7D2A7}"/>
              </a:ext>
            </a:extLst>
          </p:cNvPr>
          <p:cNvSpPr/>
          <p:nvPr/>
        </p:nvSpPr>
        <p:spPr bwMode="auto">
          <a:xfrm>
            <a:off x="8413101" y="2543175"/>
            <a:ext cx="340568" cy="10117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36C637FD-1E45-5FEB-3E73-DCF6EF04B930}"/>
              </a:ext>
            </a:extLst>
          </p:cNvPr>
          <p:cNvSpPr/>
          <p:nvPr/>
        </p:nvSpPr>
        <p:spPr bwMode="auto">
          <a:xfrm>
            <a:off x="8924730" y="2797175"/>
            <a:ext cx="340568" cy="7484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A0A3A673-9309-81B8-8CD3-2ACF77D4E937}"/>
              </a:ext>
            </a:extLst>
          </p:cNvPr>
          <p:cNvSpPr/>
          <p:nvPr/>
        </p:nvSpPr>
        <p:spPr bwMode="auto">
          <a:xfrm>
            <a:off x="10305401" y="3340100"/>
            <a:ext cx="340568" cy="2148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75E47462-57A6-F8C4-2C91-FA4922DFA509}"/>
              </a:ext>
            </a:extLst>
          </p:cNvPr>
          <p:cNvSpPr/>
          <p:nvPr/>
        </p:nvSpPr>
        <p:spPr bwMode="auto">
          <a:xfrm>
            <a:off x="10817030" y="2514601"/>
            <a:ext cx="340568" cy="10310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F497FF83-DBD9-E06A-9A90-E21694C94F23}"/>
              </a:ext>
            </a:extLst>
          </p:cNvPr>
          <p:cNvSpPr>
            <a:spLocks noGrp="1"/>
          </p:cNvSpPr>
          <p:nvPr>
            <p:ph type="title"/>
          </p:nvPr>
        </p:nvSpPr>
        <p:spPr/>
        <p:txBody>
          <a:bodyPr/>
          <a:lstStyle/>
          <a:p>
            <a:r>
              <a:rPr lang="en-US" dirty="0"/>
              <a:t>EGFR Inhibition Increases HER3 Activity in </a:t>
            </a:r>
            <a:br>
              <a:rPr lang="en-US" dirty="0"/>
            </a:br>
            <a:r>
              <a:rPr lang="en-US" dirty="0"/>
              <a:t>Colon Cancer Cells</a:t>
            </a:r>
          </a:p>
        </p:txBody>
      </p:sp>
      <p:sp>
        <p:nvSpPr>
          <p:cNvPr id="12" name="TextBox 11">
            <a:extLst>
              <a:ext uri="{FF2B5EF4-FFF2-40B4-BE49-F238E27FC236}">
                <a16:creationId xmlns:a16="http://schemas.microsoft.com/office/drawing/2014/main" id="{FC567B57-57AD-1CF7-A263-184C52FDA61B}"/>
              </a:ext>
            </a:extLst>
          </p:cNvPr>
          <p:cNvSpPr txBox="1"/>
          <p:nvPr/>
        </p:nvSpPr>
        <p:spPr bwMode="auto">
          <a:xfrm>
            <a:off x="469900" y="1481140"/>
            <a:ext cx="5384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HER3 Phosphorylation Increases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Following EGFR Inhibition</a:t>
            </a:r>
          </a:p>
        </p:txBody>
      </p:sp>
      <p:sp>
        <p:nvSpPr>
          <p:cNvPr id="14" name="Text Box 11">
            <a:extLst>
              <a:ext uri="{FF2B5EF4-FFF2-40B4-BE49-F238E27FC236}">
                <a16:creationId xmlns:a16="http://schemas.microsoft.com/office/drawing/2014/main" id="{3CE4D0A7-243C-B5A1-E288-9EF3814205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Bosch-</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mn-cs"/>
              </a:rPr>
              <a:t>Vilaro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mn-cs"/>
              </a:rPr>
              <a:t>Oncotarget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2017;8:4277. </a:t>
            </a:r>
          </a:p>
        </p:txBody>
      </p:sp>
      <p:sp>
        <p:nvSpPr>
          <p:cNvPr id="17" name="TextBox 16">
            <a:extLst>
              <a:ext uri="{FF2B5EF4-FFF2-40B4-BE49-F238E27FC236}">
                <a16:creationId xmlns:a16="http://schemas.microsoft.com/office/drawing/2014/main" id="{0E0C2042-F010-8ED3-B707-3314CF5CBF81}"/>
              </a:ext>
            </a:extLst>
          </p:cNvPr>
          <p:cNvSpPr txBox="1"/>
          <p:nvPr/>
        </p:nvSpPr>
        <p:spPr bwMode="auto">
          <a:xfrm>
            <a:off x="5854700" y="1493458"/>
            <a:ext cx="5384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HER3 Dimerization and HER3-PI3K Binding Increases Following EGFR Inhibition</a:t>
            </a:r>
          </a:p>
        </p:txBody>
      </p:sp>
      <p:grpSp>
        <p:nvGrpSpPr>
          <p:cNvPr id="7" name="Group 6">
            <a:extLst>
              <a:ext uri="{FF2B5EF4-FFF2-40B4-BE49-F238E27FC236}">
                <a16:creationId xmlns:a16="http://schemas.microsoft.com/office/drawing/2014/main" id="{97F4773D-DBA4-4D1B-A615-7CC6BB097684}"/>
              </a:ext>
            </a:extLst>
          </p:cNvPr>
          <p:cNvGrpSpPr/>
          <p:nvPr/>
        </p:nvGrpSpPr>
        <p:grpSpPr>
          <a:xfrm>
            <a:off x="4611913" y="2034641"/>
            <a:ext cx="1242788" cy="584775"/>
            <a:chOff x="8942613" y="-1648359"/>
            <a:chExt cx="1242788" cy="584775"/>
          </a:xfrm>
        </p:grpSpPr>
        <p:sp>
          <p:nvSpPr>
            <p:cNvPr id="3" name="TextBox 2">
              <a:extLst>
                <a:ext uri="{FF2B5EF4-FFF2-40B4-BE49-F238E27FC236}">
                  <a16:creationId xmlns:a16="http://schemas.microsoft.com/office/drawing/2014/main" id="{A0A2E00F-2134-AE1F-53AF-F97006EAACD7}"/>
                </a:ext>
              </a:extLst>
            </p:cNvPr>
            <p:cNvSpPr txBox="1"/>
            <p:nvPr/>
          </p:nvSpPr>
          <p:spPr bwMode="auto">
            <a:xfrm>
              <a:off x="9055827" y="-1648359"/>
              <a:ext cx="11295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Control</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Cetuximab</a:t>
              </a:r>
            </a:p>
          </p:txBody>
        </p:sp>
        <p:sp>
          <p:nvSpPr>
            <p:cNvPr id="4" name="Rectangle 3">
              <a:extLst>
                <a:ext uri="{FF2B5EF4-FFF2-40B4-BE49-F238E27FC236}">
                  <a16:creationId xmlns:a16="http://schemas.microsoft.com/office/drawing/2014/main" id="{AFC9FC8B-C81E-32F0-F8B8-8453FF4199CF}"/>
                </a:ext>
              </a:extLst>
            </p:cNvPr>
            <p:cNvSpPr/>
            <p:nvPr/>
          </p:nvSpPr>
          <p:spPr bwMode="auto">
            <a:xfrm>
              <a:off x="8942613" y="-1543597"/>
              <a:ext cx="139337" cy="1393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71370251-F7C4-284C-9E6D-5C8F09618873}"/>
                </a:ext>
              </a:extLst>
            </p:cNvPr>
            <p:cNvSpPr/>
            <p:nvPr/>
          </p:nvSpPr>
          <p:spPr bwMode="auto">
            <a:xfrm>
              <a:off x="8942613" y="-1299757"/>
              <a:ext cx="139337" cy="1393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630092B1-E9F1-E1DD-7796-450C9C7C914E}"/>
              </a:ext>
            </a:extLst>
          </p:cNvPr>
          <p:cNvGrpSpPr/>
          <p:nvPr/>
        </p:nvGrpSpPr>
        <p:grpSpPr>
          <a:xfrm>
            <a:off x="1076742" y="2107297"/>
            <a:ext cx="3590540" cy="2028113"/>
            <a:chOff x="1102142" y="2107297"/>
            <a:chExt cx="3590540" cy="2028113"/>
          </a:xfrm>
        </p:grpSpPr>
        <p:cxnSp>
          <p:nvCxnSpPr>
            <p:cNvPr id="13" name="Straight Connector 12">
              <a:extLst>
                <a:ext uri="{FF2B5EF4-FFF2-40B4-BE49-F238E27FC236}">
                  <a16:creationId xmlns:a16="http://schemas.microsoft.com/office/drawing/2014/main" id="{55067007-408B-7145-421F-39C8B28469D1}"/>
                </a:ext>
              </a:extLst>
            </p:cNvPr>
            <p:cNvCxnSpPr/>
            <p:nvPr/>
          </p:nvCxnSpPr>
          <p:spPr bwMode="auto">
            <a:xfrm flipV="1">
              <a:off x="1828800" y="2409003"/>
              <a:ext cx="0" cy="1216106"/>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E89A58F-D058-3B29-7F7E-CD5130837DAC}"/>
                </a:ext>
              </a:extLst>
            </p:cNvPr>
            <p:cNvCxnSpPr>
              <a:cxnSpLocks/>
            </p:cNvCxnSpPr>
            <p:nvPr/>
          </p:nvCxnSpPr>
          <p:spPr bwMode="auto">
            <a:xfrm flipH="1">
              <a:off x="1768459" y="24136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09240CF-8673-E32F-81D8-E2658F0C1AA3}"/>
                </a:ext>
              </a:extLst>
            </p:cNvPr>
            <p:cNvCxnSpPr>
              <a:cxnSpLocks/>
            </p:cNvCxnSpPr>
            <p:nvPr/>
          </p:nvCxnSpPr>
          <p:spPr bwMode="auto">
            <a:xfrm flipH="1">
              <a:off x="1768459" y="28159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01084DB-DE1D-D02B-F010-8498865D5093}"/>
                </a:ext>
              </a:extLst>
            </p:cNvPr>
            <p:cNvCxnSpPr>
              <a:cxnSpLocks/>
            </p:cNvCxnSpPr>
            <p:nvPr/>
          </p:nvCxnSpPr>
          <p:spPr bwMode="auto">
            <a:xfrm flipH="1">
              <a:off x="1768459" y="3218193"/>
              <a:ext cx="64008"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70B0B889-319B-5840-2FFC-08FD01CCE57E}"/>
                </a:ext>
              </a:extLst>
            </p:cNvPr>
            <p:cNvSpPr txBox="1"/>
            <p:nvPr/>
          </p:nvSpPr>
          <p:spPr bwMode="auto">
            <a:xfrm>
              <a:off x="1865933" y="2107297"/>
              <a:ext cx="2826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LIM1215</a:t>
              </a:r>
            </a:p>
          </p:txBody>
        </p:sp>
        <p:sp>
          <p:nvSpPr>
            <p:cNvPr id="29" name="TextBox 28">
              <a:extLst>
                <a:ext uri="{FF2B5EF4-FFF2-40B4-BE49-F238E27FC236}">
                  <a16:creationId xmlns:a16="http://schemas.microsoft.com/office/drawing/2014/main" id="{4DC782BA-5BEC-C1D8-AFED-F15C10B1F7CC}"/>
                </a:ext>
              </a:extLst>
            </p:cNvPr>
            <p:cNvSpPr txBox="1"/>
            <p:nvPr/>
          </p:nvSpPr>
          <p:spPr bwMode="auto">
            <a:xfrm rot="16200000">
              <a:off x="466790" y="2858689"/>
              <a:ext cx="1609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Fold Change</a:t>
              </a:r>
            </a:p>
          </p:txBody>
        </p:sp>
        <p:sp>
          <p:nvSpPr>
            <p:cNvPr id="30" name="TextBox 29">
              <a:extLst>
                <a:ext uri="{FF2B5EF4-FFF2-40B4-BE49-F238E27FC236}">
                  <a16:creationId xmlns:a16="http://schemas.microsoft.com/office/drawing/2014/main" id="{C0A1BF39-850C-33DB-1153-B19F5D818D0A}"/>
                </a:ext>
              </a:extLst>
            </p:cNvPr>
            <p:cNvSpPr txBox="1"/>
            <p:nvPr/>
          </p:nvSpPr>
          <p:spPr bwMode="auto">
            <a:xfrm>
              <a:off x="1250917" y="2237263"/>
              <a:ext cx="584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31" name="TextBox 30">
              <a:extLst>
                <a:ext uri="{FF2B5EF4-FFF2-40B4-BE49-F238E27FC236}">
                  <a16:creationId xmlns:a16="http://schemas.microsoft.com/office/drawing/2014/main" id="{0677773B-5C38-3B2D-858B-BF6E3DE81EC1}"/>
                </a:ext>
              </a:extLst>
            </p:cNvPr>
            <p:cNvSpPr txBox="1"/>
            <p:nvPr/>
          </p:nvSpPr>
          <p:spPr bwMode="auto">
            <a:xfrm>
              <a:off x="1250917" y="2631027"/>
              <a:ext cx="584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588B741F-F6A4-B4CA-23EF-023298682EBA}"/>
                </a:ext>
              </a:extLst>
            </p:cNvPr>
            <p:cNvSpPr txBox="1"/>
            <p:nvPr/>
          </p:nvSpPr>
          <p:spPr bwMode="auto">
            <a:xfrm>
              <a:off x="1250917" y="3024791"/>
              <a:ext cx="584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33" name="TextBox 32">
              <a:extLst>
                <a:ext uri="{FF2B5EF4-FFF2-40B4-BE49-F238E27FC236}">
                  <a16:creationId xmlns:a16="http://schemas.microsoft.com/office/drawing/2014/main" id="{B5AF04A0-3CF4-94E3-3A05-FC8106E5DFB7}"/>
                </a:ext>
              </a:extLst>
            </p:cNvPr>
            <p:cNvSpPr txBox="1"/>
            <p:nvPr/>
          </p:nvSpPr>
          <p:spPr bwMode="auto">
            <a:xfrm>
              <a:off x="1250917" y="3418556"/>
              <a:ext cx="584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grpSp>
          <p:nvGrpSpPr>
            <p:cNvPr id="40" name="Group 39">
              <a:extLst>
                <a:ext uri="{FF2B5EF4-FFF2-40B4-BE49-F238E27FC236}">
                  <a16:creationId xmlns:a16="http://schemas.microsoft.com/office/drawing/2014/main" id="{96FBAC58-4C67-E468-8D4E-66C756F696CA}"/>
                </a:ext>
              </a:extLst>
            </p:cNvPr>
            <p:cNvGrpSpPr/>
            <p:nvPr/>
          </p:nvGrpSpPr>
          <p:grpSpPr>
            <a:xfrm>
              <a:off x="1935243" y="2804703"/>
              <a:ext cx="463704" cy="813444"/>
              <a:chOff x="1935243" y="2807023"/>
              <a:chExt cx="463704" cy="813444"/>
            </a:xfrm>
          </p:grpSpPr>
          <p:sp>
            <p:nvSpPr>
              <p:cNvPr id="38" name="Rectangle 37">
                <a:extLst>
                  <a:ext uri="{FF2B5EF4-FFF2-40B4-BE49-F238E27FC236}">
                    <a16:creationId xmlns:a16="http://schemas.microsoft.com/office/drawing/2014/main" id="{1E72171B-1F57-B680-9202-4224282529CF}"/>
                  </a:ext>
                </a:extLst>
              </p:cNvPr>
              <p:cNvSpPr/>
              <p:nvPr/>
            </p:nvSpPr>
            <p:spPr bwMode="auto">
              <a:xfrm>
                <a:off x="1935243" y="2807023"/>
                <a:ext cx="232396" cy="8134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F83011D3-6BDA-CF47-5F3D-4BFD0920ECFE}"/>
                  </a:ext>
                </a:extLst>
              </p:cNvPr>
              <p:cNvSpPr/>
              <p:nvPr/>
            </p:nvSpPr>
            <p:spPr bwMode="auto">
              <a:xfrm>
                <a:off x="2166551" y="2807023"/>
                <a:ext cx="232396" cy="8134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FFAEE2B5-CE33-B627-E57D-21F243CCCF32}"/>
                </a:ext>
              </a:extLst>
            </p:cNvPr>
            <p:cNvGrpSpPr/>
            <p:nvPr/>
          </p:nvGrpSpPr>
          <p:grpSpPr>
            <a:xfrm>
              <a:off x="2632260" y="2668934"/>
              <a:ext cx="463704" cy="949213"/>
              <a:chOff x="1935243" y="2671254"/>
              <a:chExt cx="463704" cy="949213"/>
            </a:xfrm>
          </p:grpSpPr>
          <p:sp>
            <p:nvSpPr>
              <p:cNvPr id="42" name="Rectangle 41">
                <a:extLst>
                  <a:ext uri="{FF2B5EF4-FFF2-40B4-BE49-F238E27FC236}">
                    <a16:creationId xmlns:a16="http://schemas.microsoft.com/office/drawing/2014/main" id="{4FA0EAD2-91E5-91FE-4ADC-AF8618CD745F}"/>
                  </a:ext>
                </a:extLst>
              </p:cNvPr>
              <p:cNvSpPr/>
              <p:nvPr/>
            </p:nvSpPr>
            <p:spPr bwMode="auto">
              <a:xfrm>
                <a:off x="1935243" y="2671254"/>
                <a:ext cx="232396" cy="9492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15DA4846-4516-6571-791A-03C6B0103590}"/>
                  </a:ext>
                </a:extLst>
              </p:cNvPr>
              <p:cNvSpPr/>
              <p:nvPr/>
            </p:nvSpPr>
            <p:spPr bwMode="auto">
              <a:xfrm>
                <a:off x="2166551" y="3246815"/>
                <a:ext cx="232396" cy="3736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4" name="Group 43">
              <a:extLst>
                <a:ext uri="{FF2B5EF4-FFF2-40B4-BE49-F238E27FC236}">
                  <a16:creationId xmlns:a16="http://schemas.microsoft.com/office/drawing/2014/main" id="{4E77F52A-40A1-B2BE-2A9F-D4C4394EBC17}"/>
                </a:ext>
              </a:extLst>
            </p:cNvPr>
            <p:cNvGrpSpPr/>
            <p:nvPr/>
          </p:nvGrpSpPr>
          <p:grpSpPr>
            <a:xfrm>
              <a:off x="3329277" y="3160945"/>
              <a:ext cx="463704" cy="457202"/>
              <a:chOff x="1935243" y="3163265"/>
              <a:chExt cx="463704" cy="457202"/>
            </a:xfrm>
          </p:grpSpPr>
          <p:sp>
            <p:nvSpPr>
              <p:cNvPr id="45" name="Rectangle 44">
                <a:extLst>
                  <a:ext uri="{FF2B5EF4-FFF2-40B4-BE49-F238E27FC236}">
                    <a16:creationId xmlns:a16="http://schemas.microsoft.com/office/drawing/2014/main" id="{E99435C9-0BC6-B6F3-F7A0-096277469925}"/>
                  </a:ext>
                </a:extLst>
              </p:cNvPr>
              <p:cNvSpPr/>
              <p:nvPr/>
            </p:nvSpPr>
            <p:spPr bwMode="auto">
              <a:xfrm>
                <a:off x="1935243" y="3163265"/>
                <a:ext cx="232396" cy="4572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06CDC0EA-5412-3AA9-0209-CAC3375D09A4}"/>
                  </a:ext>
                </a:extLst>
              </p:cNvPr>
              <p:cNvSpPr/>
              <p:nvPr/>
            </p:nvSpPr>
            <p:spPr bwMode="auto">
              <a:xfrm>
                <a:off x="2166551" y="3469613"/>
                <a:ext cx="232396" cy="1508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2EEA796E-E80A-999C-4977-C90EE480262C}"/>
                </a:ext>
              </a:extLst>
            </p:cNvPr>
            <p:cNvGrpSpPr/>
            <p:nvPr/>
          </p:nvGrpSpPr>
          <p:grpSpPr>
            <a:xfrm>
              <a:off x="4026295" y="3290911"/>
              <a:ext cx="463704" cy="327235"/>
              <a:chOff x="1935243" y="3293231"/>
              <a:chExt cx="463704" cy="327235"/>
            </a:xfrm>
          </p:grpSpPr>
          <p:sp>
            <p:nvSpPr>
              <p:cNvPr id="48" name="Rectangle 47">
                <a:extLst>
                  <a:ext uri="{FF2B5EF4-FFF2-40B4-BE49-F238E27FC236}">
                    <a16:creationId xmlns:a16="http://schemas.microsoft.com/office/drawing/2014/main" id="{6272747D-896C-AC78-15E6-70B57510ED8A}"/>
                  </a:ext>
                </a:extLst>
              </p:cNvPr>
              <p:cNvSpPr/>
              <p:nvPr/>
            </p:nvSpPr>
            <p:spPr bwMode="auto">
              <a:xfrm>
                <a:off x="1935243" y="3574747"/>
                <a:ext cx="23239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566EBCC6-1909-3395-D4C6-01921343B5D6}"/>
                  </a:ext>
                </a:extLst>
              </p:cNvPr>
              <p:cNvSpPr/>
              <p:nvPr/>
            </p:nvSpPr>
            <p:spPr bwMode="auto">
              <a:xfrm>
                <a:off x="2166551" y="3293231"/>
                <a:ext cx="232396" cy="3272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0" name="Straight Connector 9">
              <a:extLst>
                <a:ext uri="{FF2B5EF4-FFF2-40B4-BE49-F238E27FC236}">
                  <a16:creationId xmlns:a16="http://schemas.microsoft.com/office/drawing/2014/main" id="{ED217829-2332-6C45-6567-ECBD40D581A7}"/>
                </a:ext>
              </a:extLst>
            </p:cNvPr>
            <p:cNvCxnSpPr>
              <a:cxnSpLocks/>
            </p:cNvCxnSpPr>
            <p:nvPr/>
          </p:nvCxnSpPr>
          <p:spPr bwMode="auto">
            <a:xfrm>
              <a:off x="1824158" y="3620467"/>
              <a:ext cx="281746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FE1C48C-C356-8423-B31C-25CD134514B2}"/>
                </a:ext>
              </a:extLst>
            </p:cNvPr>
            <p:cNvCxnSpPr>
              <a:cxnSpLocks/>
            </p:cNvCxnSpPr>
            <p:nvPr/>
          </p:nvCxnSpPr>
          <p:spPr bwMode="auto">
            <a:xfrm flipH="1">
              <a:off x="1768459" y="36204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C55422A-C0DB-6D94-8AC7-A7CDFF130632}"/>
                </a:ext>
              </a:extLst>
            </p:cNvPr>
            <p:cNvCxnSpPr>
              <a:cxnSpLocks/>
            </p:cNvCxnSpPr>
            <p:nvPr/>
          </p:nvCxnSpPr>
          <p:spPr bwMode="auto">
            <a:xfrm>
              <a:off x="2172280" y="3615825"/>
              <a:ext cx="0" cy="60341"/>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5AD76B7-041D-CC65-C6C5-EEA56DB386BE}"/>
                </a:ext>
              </a:extLst>
            </p:cNvPr>
            <p:cNvCxnSpPr>
              <a:cxnSpLocks/>
            </p:cNvCxnSpPr>
            <p:nvPr/>
          </p:nvCxnSpPr>
          <p:spPr bwMode="auto">
            <a:xfrm>
              <a:off x="2869297" y="3615825"/>
              <a:ext cx="0" cy="60341"/>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6ABD2FE-4FFB-BA52-A667-6EE0B3384A3B}"/>
                </a:ext>
              </a:extLst>
            </p:cNvPr>
            <p:cNvCxnSpPr>
              <a:cxnSpLocks/>
            </p:cNvCxnSpPr>
            <p:nvPr/>
          </p:nvCxnSpPr>
          <p:spPr bwMode="auto">
            <a:xfrm>
              <a:off x="3566314" y="3615825"/>
              <a:ext cx="0" cy="60341"/>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5B5CEAD-7246-DF59-B49C-5FD03118D3FF}"/>
                </a:ext>
              </a:extLst>
            </p:cNvPr>
            <p:cNvCxnSpPr>
              <a:cxnSpLocks/>
            </p:cNvCxnSpPr>
            <p:nvPr/>
          </p:nvCxnSpPr>
          <p:spPr bwMode="auto">
            <a:xfrm>
              <a:off x="4263332" y="3615825"/>
              <a:ext cx="0" cy="60341"/>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823C88B3-D95B-6BF7-4B68-0BBDF0628FB8}"/>
                </a:ext>
              </a:extLst>
            </p:cNvPr>
            <p:cNvSpPr txBox="1"/>
            <p:nvPr/>
          </p:nvSpPr>
          <p:spPr bwMode="auto">
            <a:xfrm>
              <a:off x="2461607" y="3655279"/>
              <a:ext cx="80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P-EGFR</a:t>
              </a:r>
            </a:p>
          </p:txBody>
        </p:sp>
        <p:sp>
          <p:nvSpPr>
            <p:cNvPr id="35" name="TextBox 34">
              <a:extLst>
                <a:ext uri="{FF2B5EF4-FFF2-40B4-BE49-F238E27FC236}">
                  <a16:creationId xmlns:a16="http://schemas.microsoft.com/office/drawing/2014/main" id="{31E50674-847D-B8B0-B8CF-1AEA5B52A1EB}"/>
                </a:ext>
              </a:extLst>
            </p:cNvPr>
            <p:cNvSpPr txBox="1"/>
            <p:nvPr/>
          </p:nvSpPr>
          <p:spPr bwMode="auto">
            <a:xfrm>
              <a:off x="3164040" y="3655279"/>
              <a:ext cx="80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P-HER2</a:t>
              </a:r>
            </a:p>
          </p:txBody>
        </p:sp>
        <p:sp>
          <p:nvSpPr>
            <p:cNvPr id="36" name="TextBox 35">
              <a:extLst>
                <a:ext uri="{FF2B5EF4-FFF2-40B4-BE49-F238E27FC236}">
                  <a16:creationId xmlns:a16="http://schemas.microsoft.com/office/drawing/2014/main" id="{2D6907A0-9145-3D50-7C50-410C62AB85BC}"/>
                </a:ext>
              </a:extLst>
            </p:cNvPr>
            <p:cNvSpPr txBox="1"/>
            <p:nvPr/>
          </p:nvSpPr>
          <p:spPr bwMode="auto">
            <a:xfrm>
              <a:off x="3866473" y="3655279"/>
              <a:ext cx="80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P-HER3</a:t>
              </a:r>
            </a:p>
          </p:txBody>
        </p:sp>
        <p:sp>
          <p:nvSpPr>
            <p:cNvPr id="37" name="TextBox 36">
              <a:extLst>
                <a:ext uri="{FF2B5EF4-FFF2-40B4-BE49-F238E27FC236}">
                  <a16:creationId xmlns:a16="http://schemas.microsoft.com/office/drawing/2014/main" id="{593F1CC5-3EA2-8F32-EEBB-F85E4B0394BC}"/>
                </a:ext>
              </a:extLst>
            </p:cNvPr>
            <p:cNvSpPr txBox="1"/>
            <p:nvPr/>
          </p:nvSpPr>
          <p:spPr bwMode="auto">
            <a:xfrm>
              <a:off x="1656285" y="3655279"/>
              <a:ext cx="102889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dirty="0">
                  <a:solidFill>
                    <a:schemeClr val="bg1"/>
                  </a:solidFill>
                  <a:latin typeface="Calibri" panose="020F0502020204030204" pitchFamily="34" charset="0"/>
                </a:rPr>
                <a:t>Reference Spots</a:t>
              </a:r>
            </a:p>
          </p:txBody>
        </p:sp>
      </p:grpSp>
      <p:grpSp>
        <p:nvGrpSpPr>
          <p:cNvPr id="51" name="Group 50">
            <a:extLst>
              <a:ext uri="{FF2B5EF4-FFF2-40B4-BE49-F238E27FC236}">
                <a16:creationId xmlns:a16="http://schemas.microsoft.com/office/drawing/2014/main" id="{C2B9C96E-2322-EA13-EF34-29FD886F9455}"/>
              </a:ext>
            </a:extLst>
          </p:cNvPr>
          <p:cNvGrpSpPr/>
          <p:nvPr/>
        </p:nvGrpSpPr>
        <p:grpSpPr>
          <a:xfrm>
            <a:off x="4611913" y="4198431"/>
            <a:ext cx="1242788" cy="584775"/>
            <a:chOff x="8942613" y="-1648359"/>
            <a:chExt cx="1242788" cy="584775"/>
          </a:xfrm>
        </p:grpSpPr>
        <p:sp>
          <p:nvSpPr>
            <p:cNvPr id="52" name="TextBox 51">
              <a:extLst>
                <a:ext uri="{FF2B5EF4-FFF2-40B4-BE49-F238E27FC236}">
                  <a16:creationId xmlns:a16="http://schemas.microsoft.com/office/drawing/2014/main" id="{CA1A53E7-8827-2717-41FF-FF8D47CA529E}"/>
                </a:ext>
              </a:extLst>
            </p:cNvPr>
            <p:cNvSpPr txBox="1"/>
            <p:nvPr/>
          </p:nvSpPr>
          <p:spPr bwMode="auto">
            <a:xfrm>
              <a:off x="9055827" y="-1648359"/>
              <a:ext cx="11295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Control</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Cetuximab</a:t>
              </a:r>
            </a:p>
          </p:txBody>
        </p:sp>
        <p:sp>
          <p:nvSpPr>
            <p:cNvPr id="53" name="Rectangle 52">
              <a:extLst>
                <a:ext uri="{FF2B5EF4-FFF2-40B4-BE49-F238E27FC236}">
                  <a16:creationId xmlns:a16="http://schemas.microsoft.com/office/drawing/2014/main" id="{B4FB547B-4354-6B7A-8CEE-B94BA7D63949}"/>
                </a:ext>
              </a:extLst>
            </p:cNvPr>
            <p:cNvSpPr/>
            <p:nvPr/>
          </p:nvSpPr>
          <p:spPr bwMode="auto">
            <a:xfrm>
              <a:off x="8942613" y="-1543597"/>
              <a:ext cx="139337" cy="1393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B28454EA-3A9F-8342-57EC-06C01B4ECC88}"/>
                </a:ext>
              </a:extLst>
            </p:cNvPr>
            <p:cNvSpPr/>
            <p:nvPr/>
          </p:nvSpPr>
          <p:spPr bwMode="auto">
            <a:xfrm>
              <a:off x="8942613" y="-1299757"/>
              <a:ext cx="139337" cy="1393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5" name="Group 54">
            <a:extLst>
              <a:ext uri="{FF2B5EF4-FFF2-40B4-BE49-F238E27FC236}">
                <a16:creationId xmlns:a16="http://schemas.microsoft.com/office/drawing/2014/main" id="{9342E5F2-53CE-2AF9-E458-832795467BFC}"/>
              </a:ext>
            </a:extLst>
          </p:cNvPr>
          <p:cNvGrpSpPr/>
          <p:nvPr/>
        </p:nvGrpSpPr>
        <p:grpSpPr>
          <a:xfrm>
            <a:off x="1076742" y="4232987"/>
            <a:ext cx="3590540" cy="2028113"/>
            <a:chOff x="1102142" y="2107297"/>
            <a:chExt cx="3590540" cy="2028113"/>
          </a:xfrm>
        </p:grpSpPr>
        <p:cxnSp>
          <p:nvCxnSpPr>
            <p:cNvPr id="56" name="Straight Connector 55">
              <a:extLst>
                <a:ext uri="{FF2B5EF4-FFF2-40B4-BE49-F238E27FC236}">
                  <a16:creationId xmlns:a16="http://schemas.microsoft.com/office/drawing/2014/main" id="{69D3CC6F-AA49-EB5C-129A-7CE31625C901}"/>
                </a:ext>
              </a:extLst>
            </p:cNvPr>
            <p:cNvCxnSpPr/>
            <p:nvPr/>
          </p:nvCxnSpPr>
          <p:spPr bwMode="auto">
            <a:xfrm flipV="1">
              <a:off x="1828800" y="2409003"/>
              <a:ext cx="0" cy="1216106"/>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8BC9FA4-0FC2-2399-81A8-1E9794B1BDC8}"/>
                </a:ext>
              </a:extLst>
            </p:cNvPr>
            <p:cNvCxnSpPr>
              <a:cxnSpLocks/>
            </p:cNvCxnSpPr>
            <p:nvPr/>
          </p:nvCxnSpPr>
          <p:spPr bwMode="auto">
            <a:xfrm flipH="1">
              <a:off x="1768459" y="24136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370427D-AF0A-155F-CF14-89372FD566B0}"/>
                </a:ext>
              </a:extLst>
            </p:cNvPr>
            <p:cNvCxnSpPr>
              <a:cxnSpLocks/>
            </p:cNvCxnSpPr>
            <p:nvPr/>
          </p:nvCxnSpPr>
          <p:spPr bwMode="auto">
            <a:xfrm flipH="1">
              <a:off x="1768459" y="28159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4523B85-61E5-A98B-1C74-D06072563C25}"/>
                </a:ext>
              </a:extLst>
            </p:cNvPr>
            <p:cNvCxnSpPr>
              <a:cxnSpLocks/>
            </p:cNvCxnSpPr>
            <p:nvPr/>
          </p:nvCxnSpPr>
          <p:spPr bwMode="auto">
            <a:xfrm flipH="1">
              <a:off x="1768459" y="3218193"/>
              <a:ext cx="64008" cy="0"/>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B77F2F1C-8F85-D862-988B-2334B15F4E5F}"/>
                </a:ext>
              </a:extLst>
            </p:cNvPr>
            <p:cNvSpPr txBox="1"/>
            <p:nvPr/>
          </p:nvSpPr>
          <p:spPr bwMode="auto">
            <a:xfrm>
              <a:off x="1865933" y="2107297"/>
              <a:ext cx="2826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HCA7</a:t>
              </a:r>
            </a:p>
          </p:txBody>
        </p:sp>
        <p:sp>
          <p:nvSpPr>
            <p:cNvPr id="61" name="TextBox 60">
              <a:extLst>
                <a:ext uri="{FF2B5EF4-FFF2-40B4-BE49-F238E27FC236}">
                  <a16:creationId xmlns:a16="http://schemas.microsoft.com/office/drawing/2014/main" id="{16A41B99-12C5-7C63-A7B7-A8E6FE02B3EF}"/>
                </a:ext>
              </a:extLst>
            </p:cNvPr>
            <p:cNvSpPr txBox="1"/>
            <p:nvPr/>
          </p:nvSpPr>
          <p:spPr bwMode="auto">
            <a:xfrm rot="16200000">
              <a:off x="466790" y="2858689"/>
              <a:ext cx="1609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Fold Change</a:t>
              </a:r>
            </a:p>
          </p:txBody>
        </p:sp>
        <p:sp>
          <p:nvSpPr>
            <p:cNvPr id="62" name="TextBox 61">
              <a:extLst>
                <a:ext uri="{FF2B5EF4-FFF2-40B4-BE49-F238E27FC236}">
                  <a16:creationId xmlns:a16="http://schemas.microsoft.com/office/drawing/2014/main" id="{F64D65E4-E753-309A-2C1B-AC9506C85FB3}"/>
                </a:ext>
              </a:extLst>
            </p:cNvPr>
            <p:cNvSpPr txBox="1"/>
            <p:nvPr/>
          </p:nvSpPr>
          <p:spPr bwMode="auto">
            <a:xfrm>
              <a:off x="1250917" y="2237263"/>
              <a:ext cx="584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3" name="TextBox 62">
              <a:extLst>
                <a:ext uri="{FF2B5EF4-FFF2-40B4-BE49-F238E27FC236}">
                  <a16:creationId xmlns:a16="http://schemas.microsoft.com/office/drawing/2014/main" id="{98F7A22B-BB64-DAB1-D751-3460D844BF02}"/>
                </a:ext>
              </a:extLst>
            </p:cNvPr>
            <p:cNvSpPr txBox="1"/>
            <p:nvPr/>
          </p:nvSpPr>
          <p:spPr bwMode="auto">
            <a:xfrm>
              <a:off x="1250917" y="2631027"/>
              <a:ext cx="584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4" name="TextBox 63">
              <a:extLst>
                <a:ext uri="{FF2B5EF4-FFF2-40B4-BE49-F238E27FC236}">
                  <a16:creationId xmlns:a16="http://schemas.microsoft.com/office/drawing/2014/main" id="{4E41A397-BF98-DCE9-0D0C-815F5FCCA578}"/>
                </a:ext>
              </a:extLst>
            </p:cNvPr>
            <p:cNvSpPr txBox="1"/>
            <p:nvPr/>
          </p:nvSpPr>
          <p:spPr bwMode="auto">
            <a:xfrm>
              <a:off x="1250917" y="3024791"/>
              <a:ext cx="584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65" name="TextBox 64">
              <a:extLst>
                <a:ext uri="{FF2B5EF4-FFF2-40B4-BE49-F238E27FC236}">
                  <a16:creationId xmlns:a16="http://schemas.microsoft.com/office/drawing/2014/main" id="{35B9367A-9106-2E80-FE70-859AF7BB7CE8}"/>
                </a:ext>
              </a:extLst>
            </p:cNvPr>
            <p:cNvSpPr txBox="1"/>
            <p:nvPr/>
          </p:nvSpPr>
          <p:spPr bwMode="auto">
            <a:xfrm>
              <a:off x="1250917" y="3418556"/>
              <a:ext cx="584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grpSp>
          <p:nvGrpSpPr>
            <p:cNvPr id="66" name="Group 65">
              <a:extLst>
                <a:ext uri="{FF2B5EF4-FFF2-40B4-BE49-F238E27FC236}">
                  <a16:creationId xmlns:a16="http://schemas.microsoft.com/office/drawing/2014/main" id="{A0C69ABA-55CD-99A0-BE5E-862B4A4DD0BC}"/>
                </a:ext>
              </a:extLst>
            </p:cNvPr>
            <p:cNvGrpSpPr/>
            <p:nvPr/>
          </p:nvGrpSpPr>
          <p:grpSpPr>
            <a:xfrm>
              <a:off x="1935243" y="2804703"/>
              <a:ext cx="463704" cy="813444"/>
              <a:chOff x="1935243" y="2807023"/>
              <a:chExt cx="463704" cy="813444"/>
            </a:xfrm>
          </p:grpSpPr>
          <p:sp>
            <p:nvSpPr>
              <p:cNvPr id="86" name="Rectangle 85">
                <a:extLst>
                  <a:ext uri="{FF2B5EF4-FFF2-40B4-BE49-F238E27FC236}">
                    <a16:creationId xmlns:a16="http://schemas.microsoft.com/office/drawing/2014/main" id="{99674A18-9240-2B96-139C-7915C509EB51}"/>
                  </a:ext>
                </a:extLst>
              </p:cNvPr>
              <p:cNvSpPr/>
              <p:nvPr/>
            </p:nvSpPr>
            <p:spPr bwMode="auto">
              <a:xfrm>
                <a:off x="1935243" y="2807023"/>
                <a:ext cx="232396" cy="8134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8B7666C1-AE42-7E61-FE0F-A6CA2860C24D}"/>
                  </a:ext>
                </a:extLst>
              </p:cNvPr>
              <p:cNvSpPr/>
              <p:nvPr/>
            </p:nvSpPr>
            <p:spPr bwMode="auto">
              <a:xfrm>
                <a:off x="2166551" y="2807023"/>
                <a:ext cx="232396" cy="8134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3F321F69-669E-47BD-77FB-334956909A80}"/>
                </a:ext>
              </a:extLst>
            </p:cNvPr>
            <p:cNvGrpSpPr/>
            <p:nvPr/>
          </p:nvGrpSpPr>
          <p:grpSpPr>
            <a:xfrm>
              <a:off x="2632260" y="2870665"/>
              <a:ext cx="463704" cy="747482"/>
              <a:chOff x="1935243" y="2872985"/>
              <a:chExt cx="463704" cy="747482"/>
            </a:xfrm>
          </p:grpSpPr>
          <p:sp>
            <p:nvSpPr>
              <p:cNvPr id="84" name="Rectangle 83">
                <a:extLst>
                  <a:ext uri="{FF2B5EF4-FFF2-40B4-BE49-F238E27FC236}">
                    <a16:creationId xmlns:a16="http://schemas.microsoft.com/office/drawing/2014/main" id="{7DB16846-1B15-ACBF-24B0-6AED2D07F566}"/>
                  </a:ext>
                </a:extLst>
              </p:cNvPr>
              <p:cNvSpPr/>
              <p:nvPr/>
            </p:nvSpPr>
            <p:spPr bwMode="auto">
              <a:xfrm>
                <a:off x="1935243" y="2872985"/>
                <a:ext cx="232396" cy="74748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1B1E3CD9-AD38-AF02-C305-4A47A834DCFA}"/>
                  </a:ext>
                </a:extLst>
              </p:cNvPr>
              <p:cNvSpPr/>
              <p:nvPr/>
            </p:nvSpPr>
            <p:spPr bwMode="auto">
              <a:xfrm>
                <a:off x="2166551" y="3132240"/>
                <a:ext cx="232396" cy="4882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 name="Group 67">
              <a:extLst>
                <a:ext uri="{FF2B5EF4-FFF2-40B4-BE49-F238E27FC236}">
                  <a16:creationId xmlns:a16="http://schemas.microsoft.com/office/drawing/2014/main" id="{AA09CC78-D6B9-4F9D-B4D5-A23522FFC855}"/>
                </a:ext>
              </a:extLst>
            </p:cNvPr>
            <p:cNvGrpSpPr/>
            <p:nvPr/>
          </p:nvGrpSpPr>
          <p:grpSpPr>
            <a:xfrm>
              <a:off x="3329277" y="3473257"/>
              <a:ext cx="463704" cy="144889"/>
              <a:chOff x="1935243" y="3475577"/>
              <a:chExt cx="463704" cy="144889"/>
            </a:xfrm>
          </p:grpSpPr>
          <p:sp>
            <p:nvSpPr>
              <p:cNvPr id="82" name="Rectangle 81">
                <a:extLst>
                  <a:ext uri="{FF2B5EF4-FFF2-40B4-BE49-F238E27FC236}">
                    <a16:creationId xmlns:a16="http://schemas.microsoft.com/office/drawing/2014/main" id="{77EF0F96-2CE2-E7D4-228B-E0A13CAFC3E2}"/>
                  </a:ext>
                </a:extLst>
              </p:cNvPr>
              <p:cNvSpPr/>
              <p:nvPr/>
            </p:nvSpPr>
            <p:spPr bwMode="auto">
              <a:xfrm>
                <a:off x="1935243" y="3475578"/>
                <a:ext cx="232396" cy="1448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CE27B549-DD17-63DD-DE7C-8244A7D3EB72}"/>
                  </a:ext>
                </a:extLst>
              </p:cNvPr>
              <p:cNvSpPr/>
              <p:nvPr/>
            </p:nvSpPr>
            <p:spPr bwMode="auto">
              <a:xfrm>
                <a:off x="2166551" y="3475577"/>
                <a:ext cx="232396" cy="1448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9" name="Group 68">
              <a:extLst>
                <a:ext uri="{FF2B5EF4-FFF2-40B4-BE49-F238E27FC236}">
                  <a16:creationId xmlns:a16="http://schemas.microsoft.com/office/drawing/2014/main" id="{FCE74015-3F60-2ED5-5DCD-67982D441AFB}"/>
                </a:ext>
              </a:extLst>
            </p:cNvPr>
            <p:cNvGrpSpPr/>
            <p:nvPr/>
          </p:nvGrpSpPr>
          <p:grpSpPr>
            <a:xfrm>
              <a:off x="4026295" y="3322610"/>
              <a:ext cx="463704" cy="295537"/>
              <a:chOff x="1935243" y="3324930"/>
              <a:chExt cx="463704" cy="295537"/>
            </a:xfrm>
          </p:grpSpPr>
          <p:sp>
            <p:nvSpPr>
              <p:cNvPr id="80" name="Rectangle 79">
                <a:extLst>
                  <a:ext uri="{FF2B5EF4-FFF2-40B4-BE49-F238E27FC236}">
                    <a16:creationId xmlns:a16="http://schemas.microsoft.com/office/drawing/2014/main" id="{A7702E89-6A56-E079-B047-D0831491DBEF}"/>
                  </a:ext>
                </a:extLst>
              </p:cNvPr>
              <p:cNvSpPr/>
              <p:nvPr/>
            </p:nvSpPr>
            <p:spPr bwMode="auto">
              <a:xfrm>
                <a:off x="1935243" y="3552655"/>
                <a:ext cx="232396" cy="678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7CBCD82B-AB3C-03DC-E77D-9F9D2089336B}"/>
                  </a:ext>
                </a:extLst>
              </p:cNvPr>
              <p:cNvSpPr/>
              <p:nvPr/>
            </p:nvSpPr>
            <p:spPr bwMode="auto">
              <a:xfrm>
                <a:off x="2166551" y="3324930"/>
                <a:ext cx="232396" cy="295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70" name="Straight Connector 69">
              <a:extLst>
                <a:ext uri="{FF2B5EF4-FFF2-40B4-BE49-F238E27FC236}">
                  <a16:creationId xmlns:a16="http://schemas.microsoft.com/office/drawing/2014/main" id="{5782B51E-5922-B2D2-5765-B3E340619A1E}"/>
                </a:ext>
              </a:extLst>
            </p:cNvPr>
            <p:cNvCxnSpPr>
              <a:cxnSpLocks/>
            </p:cNvCxnSpPr>
            <p:nvPr/>
          </p:nvCxnSpPr>
          <p:spPr bwMode="auto">
            <a:xfrm>
              <a:off x="1824158" y="3620467"/>
              <a:ext cx="281746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7DE1010A-C6DC-C65F-CD1B-14463759ED0C}"/>
                </a:ext>
              </a:extLst>
            </p:cNvPr>
            <p:cNvCxnSpPr>
              <a:cxnSpLocks/>
            </p:cNvCxnSpPr>
            <p:nvPr/>
          </p:nvCxnSpPr>
          <p:spPr bwMode="auto">
            <a:xfrm flipH="1">
              <a:off x="1768459" y="36204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93063DA-8E42-B987-1F9C-68833D454C97}"/>
                </a:ext>
              </a:extLst>
            </p:cNvPr>
            <p:cNvCxnSpPr>
              <a:cxnSpLocks/>
            </p:cNvCxnSpPr>
            <p:nvPr/>
          </p:nvCxnSpPr>
          <p:spPr bwMode="auto">
            <a:xfrm>
              <a:off x="2172280" y="3615825"/>
              <a:ext cx="0" cy="60341"/>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2FE6E73-2820-AA28-5FEE-6243E0BA7EB8}"/>
                </a:ext>
              </a:extLst>
            </p:cNvPr>
            <p:cNvCxnSpPr>
              <a:cxnSpLocks/>
            </p:cNvCxnSpPr>
            <p:nvPr/>
          </p:nvCxnSpPr>
          <p:spPr bwMode="auto">
            <a:xfrm>
              <a:off x="2869297" y="3615825"/>
              <a:ext cx="0" cy="60341"/>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7C51A1E-BEFF-C193-B27D-DF3532FE6CF2}"/>
                </a:ext>
              </a:extLst>
            </p:cNvPr>
            <p:cNvCxnSpPr>
              <a:cxnSpLocks/>
            </p:cNvCxnSpPr>
            <p:nvPr/>
          </p:nvCxnSpPr>
          <p:spPr bwMode="auto">
            <a:xfrm>
              <a:off x="3566314" y="3615825"/>
              <a:ext cx="0" cy="60341"/>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DD31F45-5EFE-4158-3E55-2DBC7F7BE93F}"/>
                </a:ext>
              </a:extLst>
            </p:cNvPr>
            <p:cNvCxnSpPr>
              <a:cxnSpLocks/>
            </p:cNvCxnSpPr>
            <p:nvPr/>
          </p:nvCxnSpPr>
          <p:spPr bwMode="auto">
            <a:xfrm>
              <a:off x="4263332" y="3615825"/>
              <a:ext cx="0" cy="60341"/>
            </a:xfrm>
            <a:prstGeom prst="line">
              <a:avLst/>
            </a:prstGeom>
            <a:noFill/>
            <a:ln w="28575" cap="flat" cmpd="sng" algn="ctr">
              <a:solidFill>
                <a:schemeClr val="bg1"/>
              </a:solidFill>
              <a:prstDash val="solid"/>
              <a:round/>
              <a:headEnd type="none" w="med" len="med"/>
              <a:tailEnd type="none" w="med" len="med"/>
            </a:ln>
            <a:effectLst/>
          </p:spPr>
        </p:cxnSp>
        <p:sp>
          <p:nvSpPr>
            <p:cNvPr id="76" name="TextBox 75">
              <a:extLst>
                <a:ext uri="{FF2B5EF4-FFF2-40B4-BE49-F238E27FC236}">
                  <a16:creationId xmlns:a16="http://schemas.microsoft.com/office/drawing/2014/main" id="{E46C4FB5-10D6-ECD0-7F95-ED4901DA7060}"/>
                </a:ext>
              </a:extLst>
            </p:cNvPr>
            <p:cNvSpPr txBox="1"/>
            <p:nvPr/>
          </p:nvSpPr>
          <p:spPr bwMode="auto">
            <a:xfrm>
              <a:off x="2461607" y="3655279"/>
              <a:ext cx="80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P-EGFR</a:t>
              </a:r>
            </a:p>
          </p:txBody>
        </p:sp>
        <p:sp>
          <p:nvSpPr>
            <p:cNvPr id="77" name="TextBox 76">
              <a:extLst>
                <a:ext uri="{FF2B5EF4-FFF2-40B4-BE49-F238E27FC236}">
                  <a16:creationId xmlns:a16="http://schemas.microsoft.com/office/drawing/2014/main" id="{F83914B2-1BAA-4AFF-8D09-21CDDB269DF7}"/>
                </a:ext>
              </a:extLst>
            </p:cNvPr>
            <p:cNvSpPr txBox="1"/>
            <p:nvPr/>
          </p:nvSpPr>
          <p:spPr bwMode="auto">
            <a:xfrm>
              <a:off x="3164040" y="3655279"/>
              <a:ext cx="80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P-HER2</a:t>
              </a:r>
            </a:p>
          </p:txBody>
        </p:sp>
        <p:sp>
          <p:nvSpPr>
            <p:cNvPr id="78" name="TextBox 77">
              <a:extLst>
                <a:ext uri="{FF2B5EF4-FFF2-40B4-BE49-F238E27FC236}">
                  <a16:creationId xmlns:a16="http://schemas.microsoft.com/office/drawing/2014/main" id="{DEC97C4C-C8F4-D1F5-CBCC-D6D4D3208313}"/>
                </a:ext>
              </a:extLst>
            </p:cNvPr>
            <p:cNvSpPr txBox="1"/>
            <p:nvPr/>
          </p:nvSpPr>
          <p:spPr bwMode="auto">
            <a:xfrm>
              <a:off x="3866473" y="3655279"/>
              <a:ext cx="807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P-HER3</a:t>
              </a:r>
            </a:p>
          </p:txBody>
        </p:sp>
        <p:sp>
          <p:nvSpPr>
            <p:cNvPr id="79" name="TextBox 78">
              <a:extLst>
                <a:ext uri="{FF2B5EF4-FFF2-40B4-BE49-F238E27FC236}">
                  <a16:creationId xmlns:a16="http://schemas.microsoft.com/office/drawing/2014/main" id="{DD4681F8-6065-800E-5F6C-2640A0716D06}"/>
                </a:ext>
              </a:extLst>
            </p:cNvPr>
            <p:cNvSpPr txBox="1"/>
            <p:nvPr/>
          </p:nvSpPr>
          <p:spPr bwMode="auto">
            <a:xfrm>
              <a:off x="1656285" y="3655279"/>
              <a:ext cx="102889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dirty="0">
                  <a:solidFill>
                    <a:schemeClr val="bg1"/>
                  </a:solidFill>
                  <a:latin typeface="Calibri" panose="020F0502020204030204" pitchFamily="34" charset="0"/>
                </a:rPr>
                <a:t>Reference Spots</a:t>
              </a:r>
            </a:p>
          </p:txBody>
        </p:sp>
      </p:grpSp>
      <p:cxnSp>
        <p:nvCxnSpPr>
          <p:cNvPr id="89" name="Straight Connector 88">
            <a:extLst>
              <a:ext uri="{FF2B5EF4-FFF2-40B4-BE49-F238E27FC236}">
                <a16:creationId xmlns:a16="http://schemas.microsoft.com/office/drawing/2014/main" id="{703ADA28-994D-E824-1A03-8C0ECD704A5A}"/>
              </a:ext>
            </a:extLst>
          </p:cNvPr>
          <p:cNvCxnSpPr/>
          <p:nvPr/>
        </p:nvCxnSpPr>
        <p:spPr bwMode="auto">
          <a:xfrm>
            <a:off x="6548794" y="2366865"/>
            <a:ext cx="0" cy="1203649"/>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A49EB2E-EFF5-9DBE-EC75-B804C7633FC9}"/>
              </a:ext>
            </a:extLst>
          </p:cNvPr>
          <p:cNvCxnSpPr>
            <a:cxnSpLocks/>
          </p:cNvCxnSpPr>
          <p:nvPr/>
        </p:nvCxnSpPr>
        <p:spPr bwMode="auto">
          <a:xfrm>
            <a:off x="6539464" y="3561184"/>
            <a:ext cx="104502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AF17B62-AF40-5BA6-4C33-BD4731C2A38E}"/>
              </a:ext>
            </a:extLst>
          </p:cNvPr>
          <p:cNvCxnSpPr>
            <a:cxnSpLocks/>
          </p:cNvCxnSpPr>
          <p:nvPr/>
        </p:nvCxnSpPr>
        <p:spPr bwMode="auto">
          <a:xfrm flipH="1">
            <a:off x="6497476" y="2376196"/>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58DBC70-E9D2-C06B-5464-BEB70A28BE28}"/>
              </a:ext>
            </a:extLst>
          </p:cNvPr>
          <p:cNvCxnSpPr>
            <a:cxnSpLocks/>
          </p:cNvCxnSpPr>
          <p:nvPr/>
        </p:nvCxnSpPr>
        <p:spPr bwMode="auto">
          <a:xfrm flipH="1">
            <a:off x="6497476" y="2672443"/>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4FC8033-F7A4-EB5E-3D30-122FB8105EBD}"/>
              </a:ext>
            </a:extLst>
          </p:cNvPr>
          <p:cNvCxnSpPr>
            <a:cxnSpLocks/>
          </p:cNvCxnSpPr>
          <p:nvPr/>
        </p:nvCxnSpPr>
        <p:spPr bwMode="auto">
          <a:xfrm flipH="1">
            <a:off x="6497476" y="2968690"/>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4FB2A23-DC6B-BEB7-276D-88AAE9BEA393}"/>
              </a:ext>
            </a:extLst>
          </p:cNvPr>
          <p:cNvCxnSpPr>
            <a:cxnSpLocks/>
          </p:cNvCxnSpPr>
          <p:nvPr/>
        </p:nvCxnSpPr>
        <p:spPr bwMode="auto">
          <a:xfrm flipH="1">
            <a:off x="6497476" y="3264937"/>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882F85C-D39F-1F7A-41DB-9E5A27393B96}"/>
              </a:ext>
            </a:extLst>
          </p:cNvPr>
          <p:cNvCxnSpPr>
            <a:cxnSpLocks/>
          </p:cNvCxnSpPr>
          <p:nvPr/>
        </p:nvCxnSpPr>
        <p:spPr bwMode="auto">
          <a:xfrm flipH="1">
            <a:off x="6497476" y="3561184"/>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EA6CEE7-7BFB-E4A6-BDCC-D0DAA8DA1BAA}"/>
              </a:ext>
            </a:extLst>
          </p:cNvPr>
          <p:cNvCxnSpPr>
            <a:cxnSpLocks/>
          </p:cNvCxnSpPr>
          <p:nvPr/>
        </p:nvCxnSpPr>
        <p:spPr bwMode="auto">
          <a:xfrm>
            <a:off x="6805386" y="35565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0ADDC48-40A1-BABE-7BBE-1955D70C5E6F}"/>
              </a:ext>
            </a:extLst>
          </p:cNvPr>
          <p:cNvCxnSpPr>
            <a:cxnSpLocks/>
          </p:cNvCxnSpPr>
          <p:nvPr/>
        </p:nvCxnSpPr>
        <p:spPr bwMode="auto">
          <a:xfrm>
            <a:off x="7317014" y="355651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1" name="TextBox 100">
            <a:extLst>
              <a:ext uri="{FF2B5EF4-FFF2-40B4-BE49-F238E27FC236}">
                <a16:creationId xmlns:a16="http://schemas.microsoft.com/office/drawing/2014/main" id="{6266F781-B365-043F-013A-2C1B9B05FD3E}"/>
              </a:ext>
            </a:extLst>
          </p:cNvPr>
          <p:cNvSpPr txBox="1"/>
          <p:nvPr/>
        </p:nvSpPr>
        <p:spPr bwMode="auto">
          <a:xfrm rot="18886265">
            <a:off x="5965630" y="3857883"/>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Control</a:t>
            </a:r>
          </a:p>
        </p:txBody>
      </p:sp>
      <p:sp>
        <p:nvSpPr>
          <p:cNvPr id="102" name="TextBox 101">
            <a:extLst>
              <a:ext uri="{FF2B5EF4-FFF2-40B4-BE49-F238E27FC236}">
                <a16:creationId xmlns:a16="http://schemas.microsoft.com/office/drawing/2014/main" id="{4906B81D-E464-4B3A-55A6-84D96018CB0F}"/>
              </a:ext>
            </a:extLst>
          </p:cNvPr>
          <p:cNvSpPr txBox="1"/>
          <p:nvPr/>
        </p:nvSpPr>
        <p:spPr bwMode="auto">
          <a:xfrm rot="18886265">
            <a:off x="6481924" y="3823669"/>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Cetuximab</a:t>
            </a:r>
          </a:p>
        </p:txBody>
      </p:sp>
      <p:sp>
        <p:nvSpPr>
          <p:cNvPr id="103" name="TextBox 102">
            <a:extLst>
              <a:ext uri="{FF2B5EF4-FFF2-40B4-BE49-F238E27FC236}">
                <a16:creationId xmlns:a16="http://schemas.microsoft.com/office/drawing/2014/main" id="{69D68D8A-874F-31FB-B9B5-18F1FC8E159D}"/>
              </a:ext>
            </a:extLst>
          </p:cNvPr>
          <p:cNvSpPr txBox="1"/>
          <p:nvPr/>
        </p:nvSpPr>
        <p:spPr bwMode="auto">
          <a:xfrm>
            <a:off x="6553460" y="2035301"/>
            <a:ext cx="1021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P-EGFR</a:t>
            </a:r>
          </a:p>
        </p:txBody>
      </p:sp>
      <p:sp>
        <p:nvSpPr>
          <p:cNvPr id="104" name="TextBox 103">
            <a:extLst>
              <a:ext uri="{FF2B5EF4-FFF2-40B4-BE49-F238E27FC236}">
                <a16:creationId xmlns:a16="http://schemas.microsoft.com/office/drawing/2014/main" id="{CF81011D-77D4-14E0-39E4-0151EBEF74FA}"/>
              </a:ext>
            </a:extLst>
          </p:cNvPr>
          <p:cNvSpPr txBox="1"/>
          <p:nvPr/>
        </p:nvSpPr>
        <p:spPr bwMode="auto">
          <a:xfrm rot="16200000">
            <a:off x="5532539" y="2828797"/>
            <a:ext cx="1212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CU/</a:t>
            </a:r>
            <a:r>
              <a:rPr lang="en-US" sz="1400" dirty="0" err="1">
                <a:solidFill>
                  <a:schemeClr val="bg1"/>
                </a:solidFill>
                <a:latin typeface="Calibri" panose="020F0502020204030204" pitchFamily="34" charset="0"/>
              </a:rPr>
              <a:t>μg</a:t>
            </a:r>
            <a:endParaRPr lang="en-US" sz="1400" dirty="0">
              <a:solidFill>
                <a:schemeClr val="bg1"/>
              </a:solidFill>
              <a:latin typeface="Calibri" panose="020F0502020204030204" pitchFamily="34" charset="0"/>
            </a:endParaRPr>
          </a:p>
        </p:txBody>
      </p:sp>
      <p:sp>
        <p:nvSpPr>
          <p:cNvPr id="105" name="TextBox 104">
            <a:extLst>
              <a:ext uri="{FF2B5EF4-FFF2-40B4-BE49-F238E27FC236}">
                <a16:creationId xmlns:a16="http://schemas.microsoft.com/office/drawing/2014/main" id="{6452735F-C5C5-6CF6-D9C2-C06666A0EEB6}"/>
              </a:ext>
            </a:extLst>
          </p:cNvPr>
          <p:cNvSpPr txBox="1"/>
          <p:nvPr/>
        </p:nvSpPr>
        <p:spPr bwMode="auto">
          <a:xfrm>
            <a:off x="6147577" y="2208245"/>
            <a:ext cx="4105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106" name="TextBox 105">
            <a:extLst>
              <a:ext uri="{FF2B5EF4-FFF2-40B4-BE49-F238E27FC236}">
                <a16:creationId xmlns:a16="http://schemas.microsoft.com/office/drawing/2014/main" id="{9C4BB96F-05AA-E05D-73B5-A418287BF774}"/>
              </a:ext>
            </a:extLst>
          </p:cNvPr>
          <p:cNvSpPr txBox="1"/>
          <p:nvPr/>
        </p:nvSpPr>
        <p:spPr bwMode="auto">
          <a:xfrm>
            <a:off x="6147577" y="2505270"/>
            <a:ext cx="4105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07" name="TextBox 106">
            <a:extLst>
              <a:ext uri="{FF2B5EF4-FFF2-40B4-BE49-F238E27FC236}">
                <a16:creationId xmlns:a16="http://schemas.microsoft.com/office/drawing/2014/main" id="{065735C4-0664-BD39-9EF7-4F348840929C}"/>
              </a:ext>
            </a:extLst>
          </p:cNvPr>
          <p:cNvSpPr txBox="1"/>
          <p:nvPr/>
        </p:nvSpPr>
        <p:spPr bwMode="auto">
          <a:xfrm>
            <a:off x="6147577" y="2802295"/>
            <a:ext cx="4105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08" name="TextBox 107">
            <a:extLst>
              <a:ext uri="{FF2B5EF4-FFF2-40B4-BE49-F238E27FC236}">
                <a16:creationId xmlns:a16="http://schemas.microsoft.com/office/drawing/2014/main" id="{3305C2EC-25C7-18DC-FD12-3CD06153318B}"/>
              </a:ext>
            </a:extLst>
          </p:cNvPr>
          <p:cNvSpPr txBox="1"/>
          <p:nvPr/>
        </p:nvSpPr>
        <p:spPr bwMode="auto">
          <a:xfrm>
            <a:off x="6147577" y="3099320"/>
            <a:ext cx="4105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109" name="TextBox 108">
            <a:extLst>
              <a:ext uri="{FF2B5EF4-FFF2-40B4-BE49-F238E27FC236}">
                <a16:creationId xmlns:a16="http://schemas.microsoft.com/office/drawing/2014/main" id="{EA217EC2-E11B-33DA-1223-61B4B7C397F8}"/>
              </a:ext>
            </a:extLst>
          </p:cNvPr>
          <p:cNvSpPr txBox="1"/>
          <p:nvPr/>
        </p:nvSpPr>
        <p:spPr bwMode="auto">
          <a:xfrm>
            <a:off x="6147577" y="3396343"/>
            <a:ext cx="4105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117" name="Group 116">
            <a:extLst>
              <a:ext uri="{FF2B5EF4-FFF2-40B4-BE49-F238E27FC236}">
                <a16:creationId xmlns:a16="http://schemas.microsoft.com/office/drawing/2014/main" id="{92F0E914-FA24-7936-3703-93C109C74269}"/>
              </a:ext>
            </a:extLst>
          </p:cNvPr>
          <p:cNvGrpSpPr/>
          <p:nvPr/>
        </p:nvGrpSpPr>
        <p:grpSpPr>
          <a:xfrm>
            <a:off x="6708968" y="2478833"/>
            <a:ext cx="194389" cy="74646"/>
            <a:chOff x="7825273" y="4254759"/>
            <a:chExt cx="209939" cy="107302"/>
          </a:xfrm>
        </p:grpSpPr>
        <p:cxnSp>
          <p:nvCxnSpPr>
            <p:cNvPr id="113" name="Straight Connector 112">
              <a:extLst>
                <a:ext uri="{FF2B5EF4-FFF2-40B4-BE49-F238E27FC236}">
                  <a16:creationId xmlns:a16="http://schemas.microsoft.com/office/drawing/2014/main" id="{9577D0E0-9CDA-D98E-3081-C6C368551F44}"/>
                </a:ext>
              </a:extLst>
            </p:cNvPr>
            <p:cNvCxnSpPr>
              <a:cxnSpLocks/>
            </p:cNvCxnSpPr>
            <p:nvPr/>
          </p:nvCxnSpPr>
          <p:spPr bwMode="auto">
            <a:xfrm>
              <a:off x="7930242" y="4254759"/>
              <a:ext cx="0" cy="107302"/>
            </a:xfrm>
            <a:prstGeom prst="line">
              <a:avLst/>
            </a:prstGeom>
            <a:noFill/>
            <a:ln w="19050"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192665F-B8D4-06D3-5795-885368C30E0A}"/>
                </a:ext>
              </a:extLst>
            </p:cNvPr>
            <p:cNvCxnSpPr>
              <a:cxnSpLocks/>
            </p:cNvCxnSpPr>
            <p:nvPr/>
          </p:nvCxnSpPr>
          <p:spPr bwMode="auto">
            <a:xfrm>
              <a:off x="7825273" y="4254759"/>
              <a:ext cx="209939" cy="0"/>
            </a:xfrm>
            <a:prstGeom prst="line">
              <a:avLst/>
            </a:prstGeom>
            <a:noFill/>
            <a:ln w="19050"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D9D6540-BAEA-635A-85D5-9B30996ECAAF}"/>
                </a:ext>
              </a:extLst>
            </p:cNvPr>
            <p:cNvCxnSpPr>
              <a:cxnSpLocks/>
            </p:cNvCxnSpPr>
            <p:nvPr/>
          </p:nvCxnSpPr>
          <p:spPr bwMode="auto">
            <a:xfrm>
              <a:off x="7825273" y="4355840"/>
              <a:ext cx="209939" cy="0"/>
            </a:xfrm>
            <a:prstGeom prst="line">
              <a:avLst/>
            </a:prstGeom>
            <a:noFill/>
            <a:ln w="19050" cap="flat" cmpd="sng" algn="ctr">
              <a:solidFill>
                <a:schemeClr val="bg1"/>
              </a:solidFill>
              <a:prstDash val="solid"/>
              <a:round/>
              <a:headEnd type="none" w="med" len="med"/>
              <a:tailEnd type="none" w="med" len="med"/>
            </a:ln>
            <a:effectLst/>
          </p:spPr>
        </p:cxnSp>
      </p:grpSp>
      <p:cxnSp>
        <p:nvCxnSpPr>
          <p:cNvPr id="120" name="Straight Connector 119">
            <a:extLst>
              <a:ext uri="{FF2B5EF4-FFF2-40B4-BE49-F238E27FC236}">
                <a16:creationId xmlns:a16="http://schemas.microsoft.com/office/drawing/2014/main" id="{E11E56EA-3E45-9516-233D-0A01D8AA6656}"/>
              </a:ext>
            </a:extLst>
          </p:cNvPr>
          <p:cNvCxnSpPr/>
          <p:nvPr/>
        </p:nvCxnSpPr>
        <p:spPr bwMode="auto">
          <a:xfrm>
            <a:off x="8329126" y="2360645"/>
            <a:ext cx="0" cy="1203649"/>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7667FDC5-5DC9-203F-CD97-C8272DF54093}"/>
              </a:ext>
            </a:extLst>
          </p:cNvPr>
          <p:cNvCxnSpPr>
            <a:cxnSpLocks/>
          </p:cNvCxnSpPr>
          <p:nvPr/>
        </p:nvCxnSpPr>
        <p:spPr bwMode="auto">
          <a:xfrm>
            <a:off x="8319796" y="3554964"/>
            <a:ext cx="104502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8F14608-C58A-C851-31A8-2599B0E2C5F7}"/>
              </a:ext>
            </a:extLst>
          </p:cNvPr>
          <p:cNvCxnSpPr>
            <a:cxnSpLocks/>
          </p:cNvCxnSpPr>
          <p:nvPr/>
        </p:nvCxnSpPr>
        <p:spPr bwMode="auto">
          <a:xfrm flipH="1">
            <a:off x="8277808" y="2369976"/>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E26C7AB-BCCC-D6A6-6D09-7A74E99CCF1D}"/>
              </a:ext>
            </a:extLst>
          </p:cNvPr>
          <p:cNvCxnSpPr>
            <a:cxnSpLocks/>
          </p:cNvCxnSpPr>
          <p:nvPr/>
        </p:nvCxnSpPr>
        <p:spPr bwMode="auto">
          <a:xfrm flipH="1">
            <a:off x="8277808" y="2666223"/>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F677ADA-24C2-C91F-BC4A-D8F1150B6976}"/>
              </a:ext>
            </a:extLst>
          </p:cNvPr>
          <p:cNvCxnSpPr>
            <a:cxnSpLocks/>
          </p:cNvCxnSpPr>
          <p:nvPr/>
        </p:nvCxnSpPr>
        <p:spPr bwMode="auto">
          <a:xfrm flipH="1">
            <a:off x="8277808" y="2962470"/>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CBCD79E-F957-09D2-AA5A-AE87D79C65D5}"/>
              </a:ext>
            </a:extLst>
          </p:cNvPr>
          <p:cNvCxnSpPr>
            <a:cxnSpLocks/>
          </p:cNvCxnSpPr>
          <p:nvPr/>
        </p:nvCxnSpPr>
        <p:spPr bwMode="auto">
          <a:xfrm flipH="1">
            <a:off x="8277808" y="3258717"/>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4949457-7948-12B1-7F5F-EBBD9563802C}"/>
              </a:ext>
            </a:extLst>
          </p:cNvPr>
          <p:cNvCxnSpPr>
            <a:cxnSpLocks/>
          </p:cNvCxnSpPr>
          <p:nvPr/>
        </p:nvCxnSpPr>
        <p:spPr bwMode="auto">
          <a:xfrm flipH="1">
            <a:off x="8277808" y="3554964"/>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953887B-8201-9756-FCCF-5616F507FD87}"/>
              </a:ext>
            </a:extLst>
          </p:cNvPr>
          <p:cNvCxnSpPr>
            <a:cxnSpLocks/>
          </p:cNvCxnSpPr>
          <p:nvPr/>
        </p:nvCxnSpPr>
        <p:spPr bwMode="auto">
          <a:xfrm>
            <a:off x="8585718" y="35502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9209B29-4652-1183-2514-219524C773F8}"/>
              </a:ext>
            </a:extLst>
          </p:cNvPr>
          <p:cNvCxnSpPr>
            <a:cxnSpLocks/>
          </p:cNvCxnSpPr>
          <p:nvPr/>
        </p:nvCxnSpPr>
        <p:spPr bwMode="auto">
          <a:xfrm>
            <a:off x="9097346" y="355029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9" name="TextBox 128">
            <a:extLst>
              <a:ext uri="{FF2B5EF4-FFF2-40B4-BE49-F238E27FC236}">
                <a16:creationId xmlns:a16="http://schemas.microsoft.com/office/drawing/2014/main" id="{EE68F64F-A58D-4EA3-A30A-C9A21D77E6E2}"/>
              </a:ext>
            </a:extLst>
          </p:cNvPr>
          <p:cNvSpPr txBox="1"/>
          <p:nvPr/>
        </p:nvSpPr>
        <p:spPr bwMode="auto">
          <a:xfrm rot="18886265">
            <a:off x="7745962" y="3851663"/>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Control</a:t>
            </a:r>
          </a:p>
        </p:txBody>
      </p:sp>
      <p:sp>
        <p:nvSpPr>
          <p:cNvPr id="130" name="TextBox 129">
            <a:extLst>
              <a:ext uri="{FF2B5EF4-FFF2-40B4-BE49-F238E27FC236}">
                <a16:creationId xmlns:a16="http://schemas.microsoft.com/office/drawing/2014/main" id="{F7F87E4E-050C-AD9A-B4F5-CCBC3FCBD915}"/>
              </a:ext>
            </a:extLst>
          </p:cNvPr>
          <p:cNvSpPr txBox="1"/>
          <p:nvPr/>
        </p:nvSpPr>
        <p:spPr bwMode="auto">
          <a:xfrm rot="18886265">
            <a:off x="8262256" y="3817449"/>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Cetuximab</a:t>
            </a:r>
          </a:p>
        </p:txBody>
      </p:sp>
      <p:sp>
        <p:nvSpPr>
          <p:cNvPr id="131" name="TextBox 130">
            <a:extLst>
              <a:ext uri="{FF2B5EF4-FFF2-40B4-BE49-F238E27FC236}">
                <a16:creationId xmlns:a16="http://schemas.microsoft.com/office/drawing/2014/main" id="{DC1BE9F6-9F5D-C2FC-BC46-6A6B6F9F93F4}"/>
              </a:ext>
            </a:extLst>
          </p:cNvPr>
          <p:cNvSpPr txBox="1"/>
          <p:nvPr/>
        </p:nvSpPr>
        <p:spPr bwMode="auto">
          <a:xfrm>
            <a:off x="8333792" y="2029081"/>
            <a:ext cx="1021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EGFR</a:t>
            </a:r>
          </a:p>
        </p:txBody>
      </p:sp>
      <p:sp>
        <p:nvSpPr>
          <p:cNvPr id="132" name="TextBox 131">
            <a:extLst>
              <a:ext uri="{FF2B5EF4-FFF2-40B4-BE49-F238E27FC236}">
                <a16:creationId xmlns:a16="http://schemas.microsoft.com/office/drawing/2014/main" id="{69388C13-0298-BD74-C40A-6B20A85E5D5D}"/>
              </a:ext>
            </a:extLst>
          </p:cNvPr>
          <p:cNvSpPr txBox="1"/>
          <p:nvPr/>
        </p:nvSpPr>
        <p:spPr bwMode="auto">
          <a:xfrm rot="16200000">
            <a:off x="7198571" y="2822577"/>
            <a:ext cx="1212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CU/</a:t>
            </a:r>
            <a:r>
              <a:rPr lang="en-US" sz="1400" dirty="0" err="1">
                <a:solidFill>
                  <a:schemeClr val="bg1"/>
                </a:solidFill>
                <a:latin typeface="Calibri" panose="020F0502020204030204" pitchFamily="34" charset="0"/>
              </a:rPr>
              <a:t>μg</a:t>
            </a:r>
            <a:endParaRPr lang="en-US" sz="1400" dirty="0">
              <a:solidFill>
                <a:schemeClr val="bg1"/>
              </a:solidFill>
              <a:latin typeface="Calibri" panose="020F0502020204030204" pitchFamily="34" charset="0"/>
            </a:endParaRPr>
          </a:p>
        </p:txBody>
      </p:sp>
      <p:sp>
        <p:nvSpPr>
          <p:cNvPr id="133" name="TextBox 132">
            <a:extLst>
              <a:ext uri="{FF2B5EF4-FFF2-40B4-BE49-F238E27FC236}">
                <a16:creationId xmlns:a16="http://schemas.microsoft.com/office/drawing/2014/main" id="{ED8FE7F1-CAC4-D34C-2283-16DE0A2E4EF5}"/>
              </a:ext>
            </a:extLst>
          </p:cNvPr>
          <p:cNvSpPr txBox="1"/>
          <p:nvPr/>
        </p:nvSpPr>
        <p:spPr bwMode="auto">
          <a:xfrm>
            <a:off x="7785101" y="2202025"/>
            <a:ext cx="5533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200</a:t>
            </a:r>
          </a:p>
        </p:txBody>
      </p:sp>
      <p:sp>
        <p:nvSpPr>
          <p:cNvPr id="134" name="TextBox 133">
            <a:extLst>
              <a:ext uri="{FF2B5EF4-FFF2-40B4-BE49-F238E27FC236}">
                <a16:creationId xmlns:a16="http://schemas.microsoft.com/office/drawing/2014/main" id="{F67CAA70-6DCA-DA9E-A1EF-B5CEF3069117}"/>
              </a:ext>
            </a:extLst>
          </p:cNvPr>
          <p:cNvSpPr txBox="1"/>
          <p:nvPr/>
        </p:nvSpPr>
        <p:spPr bwMode="auto">
          <a:xfrm>
            <a:off x="7785101" y="2499050"/>
            <a:ext cx="5533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150</a:t>
            </a:r>
          </a:p>
        </p:txBody>
      </p:sp>
      <p:sp>
        <p:nvSpPr>
          <p:cNvPr id="135" name="TextBox 134">
            <a:extLst>
              <a:ext uri="{FF2B5EF4-FFF2-40B4-BE49-F238E27FC236}">
                <a16:creationId xmlns:a16="http://schemas.microsoft.com/office/drawing/2014/main" id="{C223CB05-4A95-19FD-A2D2-E90CF0CE1BA1}"/>
              </a:ext>
            </a:extLst>
          </p:cNvPr>
          <p:cNvSpPr txBox="1"/>
          <p:nvPr/>
        </p:nvSpPr>
        <p:spPr bwMode="auto">
          <a:xfrm>
            <a:off x="7785101" y="2796075"/>
            <a:ext cx="5533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37" name="TextBox 136">
            <a:extLst>
              <a:ext uri="{FF2B5EF4-FFF2-40B4-BE49-F238E27FC236}">
                <a16:creationId xmlns:a16="http://schemas.microsoft.com/office/drawing/2014/main" id="{1229C266-EFF6-D4F7-56C8-B1FA3913A872}"/>
              </a:ext>
            </a:extLst>
          </p:cNvPr>
          <p:cNvSpPr txBox="1"/>
          <p:nvPr/>
        </p:nvSpPr>
        <p:spPr bwMode="auto">
          <a:xfrm>
            <a:off x="7785101" y="3390123"/>
            <a:ext cx="5533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138" name="Group 137">
            <a:extLst>
              <a:ext uri="{FF2B5EF4-FFF2-40B4-BE49-F238E27FC236}">
                <a16:creationId xmlns:a16="http://schemas.microsoft.com/office/drawing/2014/main" id="{D8A69CA0-E0D5-14AE-3F01-D232D1587894}"/>
              </a:ext>
            </a:extLst>
          </p:cNvPr>
          <p:cNvGrpSpPr/>
          <p:nvPr/>
        </p:nvGrpSpPr>
        <p:grpSpPr>
          <a:xfrm>
            <a:off x="8489300" y="2517063"/>
            <a:ext cx="194389" cy="61037"/>
            <a:chOff x="7825273" y="4254759"/>
            <a:chExt cx="209939" cy="107302"/>
          </a:xfrm>
        </p:grpSpPr>
        <p:cxnSp>
          <p:nvCxnSpPr>
            <p:cNvPr id="139" name="Straight Connector 138">
              <a:extLst>
                <a:ext uri="{FF2B5EF4-FFF2-40B4-BE49-F238E27FC236}">
                  <a16:creationId xmlns:a16="http://schemas.microsoft.com/office/drawing/2014/main" id="{8228F4A7-4355-ECB0-F69D-2DD76211B1E0}"/>
                </a:ext>
              </a:extLst>
            </p:cNvPr>
            <p:cNvCxnSpPr>
              <a:cxnSpLocks/>
            </p:cNvCxnSpPr>
            <p:nvPr/>
          </p:nvCxnSpPr>
          <p:spPr bwMode="auto">
            <a:xfrm>
              <a:off x="7930242" y="4254759"/>
              <a:ext cx="0" cy="107302"/>
            </a:xfrm>
            <a:prstGeom prst="line">
              <a:avLst/>
            </a:prstGeom>
            <a:noFill/>
            <a:ln w="1905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64265384-76AC-21E3-1801-AA9D6EB62DFA}"/>
                </a:ext>
              </a:extLst>
            </p:cNvPr>
            <p:cNvCxnSpPr>
              <a:cxnSpLocks/>
            </p:cNvCxnSpPr>
            <p:nvPr/>
          </p:nvCxnSpPr>
          <p:spPr bwMode="auto">
            <a:xfrm>
              <a:off x="7825273" y="4254759"/>
              <a:ext cx="209939" cy="0"/>
            </a:xfrm>
            <a:prstGeom prst="line">
              <a:avLst/>
            </a:prstGeom>
            <a:noFill/>
            <a:ln w="1905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3BA7109-CA50-08AB-37AA-D99C2DFA9A8F}"/>
                </a:ext>
              </a:extLst>
            </p:cNvPr>
            <p:cNvCxnSpPr>
              <a:cxnSpLocks/>
            </p:cNvCxnSpPr>
            <p:nvPr/>
          </p:nvCxnSpPr>
          <p:spPr bwMode="auto">
            <a:xfrm>
              <a:off x="7825273" y="4355840"/>
              <a:ext cx="209939" cy="0"/>
            </a:xfrm>
            <a:prstGeom prst="line">
              <a:avLst/>
            </a:prstGeom>
            <a:noFill/>
            <a:ln w="19050" cap="flat" cmpd="sng" algn="ctr">
              <a:solidFill>
                <a:schemeClr val="bg1"/>
              </a:solidFill>
              <a:prstDash val="solid"/>
              <a:round/>
              <a:headEnd type="none" w="med" len="med"/>
              <a:tailEnd type="none" w="med" len="med"/>
            </a:ln>
            <a:effectLst/>
          </p:spPr>
        </p:cxnSp>
      </p:grpSp>
      <p:cxnSp>
        <p:nvCxnSpPr>
          <p:cNvPr id="144" name="Straight Connector 143">
            <a:extLst>
              <a:ext uri="{FF2B5EF4-FFF2-40B4-BE49-F238E27FC236}">
                <a16:creationId xmlns:a16="http://schemas.microsoft.com/office/drawing/2014/main" id="{F715C4D1-B514-A8A5-5579-0B4A46DA12D2}"/>
              </a:ext>
            </a:extLst>
          </p:cNvPr>
          <p:cNvCxnSpPr/>
          <p:nvPr/>
        </p:nvCxnSpPr>
        <p:spPr bwMode="auto">
          <a:xfrm>
            <a:off x="10221426" y="2360645"/>
            <a:ext cx="0" cy="1203649"/>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81666F7-DF26-AE59-C024-5DD34182B0A3}"/>
              </a:ext>
            </a:extLst>
          </p:cNvPr>
          <p:cNvCxnSpPr>
            <a:cxnSpLocks/>
          </p:cNvCxnSpPr>
          <p:nvPr/>
        </p:nvCxnSpPr>
        <p:spPr bwMode="auto">
          <a:xfrm>
            <a:off x="10212096" y="3554964"/>
            <a:ext cx="1045028"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6DE3A3F-7EB2-EE43-C75F-617422285616}"/>
              </a:ext>
            </a:extLst>
          </p:cNvPr>
          <p:cNvCxnSpPr>
            <a:cxnSpLocks/>
          </p:cNvCxnSpPr>
          <p:nvPr/>
        </p:nvCxnSpPr>
        <p:spPr bwMode="auto">
          <a:xfrm flipH="1">
            <a:off x="10170108" y="2369976"/>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7308C466-5C27-5394-2BD8-EA78E5209267}"/>
              </a:ext>
            </a:extLst>
          </p:cNvPr>
          <p:cNvCxnSpPr>
            <a:cxnSpLocks/>
          </p:cNvCxnSpPr>
          <p:nvPr/>
        </p:nvCxnSpPr>
        <p:spPr bwMode="auto">
          <a:xfrm flipH="1">
            <a:off x="10170108" y="2764972"/>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1B778C4D-2261-9917-6EB1-710FA825E89B}"/>
              </a:ext>
            </a:extLst>
          </p:cNvPr>
          <p:cNvCxnSpPr>
            <a:cxnSpLocks/>
          </p:cNvCxnSpPr>
          <p:nvPr/>
        </p:nvCxnSpPr>
        <p:spPr bwMode="auto">
          <a:xfrm flipH="1">
            <a:off x="10170108" y="3159968"/>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A2C6D7F3-3DCA-FA8D-7BFE-550AEC90FD43}"/>
              </a:ext>
            </a:extLst>
          </p:cNvPr>
          <p:cNvCxnSpPr>
            <a:cxnSpLocks/>
          </p:cNvCxnSpPr>
          <p:nvPr/>
        </p:nvCxnSpPr>
        <p:spPr bwMode="auto">
          <a:xfrm flipH="1">
            <a:off x="10170108" y="3554964"/>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B40DE25-0085-B946-718D-26582FF2CAEC}"/>
              </a:ext>
            </a:extLst>
          </p:cNvPr>
          <p:cNvCxnSpPr>
            <a:cxnSpLocks/>
          </p:cNvCxnSpPr>
          <p:nvPr/>
        </p:nvCxnSpPr>
        <p:spPr bwMode="auto">
          <a:xfrm>
            <a:off x="10478018" y="35502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D0D202A-27E8-D9BE-733E-684F36D69706}"/>
              </a:ext>
            </a:extLst>
          </p:cNvPr>
          <p:cNvCxnSpPr>
            <a:cxnSpLocks/>
          </p:cNvCxnSpPr>
          <p:nvPr/>
        </p:nvCxnSpPr>
        <p:spPr bwMode="auto">
          <a:xfrm>
            <a:off x="10989646" y="355029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3" name="TextBox 152">
            <a:extLst>
              <a:ext uri="{FF2B5EF4-FFF2-40B4-BE49-F238E27FC236}">
                <a16:creationId xmlns:a16="http://schemas.microsoft.com/office/drawing/2014/main" id="{9B431B4B-8F3F-FA0C-ACB0-D6915387205D}"/>
              </a:ext>
            </a:extLst>
          </p:cNvPr>
          <p:cNvSpPr txBox="1"/>
          <p:nvPr/>
        </p:nvSpPr>
        <p:spPr bwMode="auto">
          <a:xfrm rot="18886265">
            <a:off x="9587461" y="3851663"/>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Control</a:t>
            </a:r>
          </a:p>
        </p:txBody>
      </p:sp>
      <p:sp>
        <p:nvSpPr>
          <p:cNvPr id="154" name="TextBox 153">
            <a:extLst>
              <a:ext uri="{FF2B5EF4-FFF2-40B4-BE49-F238E27FC236}">
                <a16:creationId xmlns:a16="http://schemas.microsoft.com/office/drawing/2014/main" id="{A2ED74B9-07D2-5327-6DA5-0987F5210316}"/>
              </a:ext>
            </a:extLst>
          </p:cNvPr>
          <p:cNvSpPr txBox="1"/>
          <p:nvPr/>
        </p:nvSpPr>
        <p:spPr bwMode="auto">
          <a:xfrm rot="18886265">
            <a:off x="10154556" y="3817449"/>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Cetuximab</a:t>
            </a:r>
          </a:p>
        </p:txBody>
      </p:sp>
      <p:sp>
        <p:nvSpPr>
          <p:cNvPr id="155" name="TextBox 154">
            <a:extLst>
              <a:ext uri="{FF2B5EF4-FFF2-40B4-BE49-F238E27FC236}">
                <a16:creationId xmlns:a16="http://schemas.microsoft.com/office/drawing/2014/main" id="{4B803AF1-6895-2132-0FC8-E524293F8AA1}"/>
              </a:ext>
            </a:extLst>
          </p:cNvPr>
          <p:cNvSpPr txBox="1"/>
          <p:nvPr/>
        </p:nvSpPr>
        <p:spPr bwMode="auto">
          <a:xfrm>
            <a:off x="10226092" y="2029081"/>
            <a:ext cx="1021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HER3-PI3K</a:t>
            </a:r>
          </a:p>
        </p:txBody>
      </p:sp>
      <p:sp>
        <p:nvSpPr>
          <p:cNvPr id="156" name="TextBox 155">
            <a:extLst>
              <a:ext uri="{FF2B5EF4-FFF2-40B4-BE49-F238E27FC236}">
                <a16:creationId xmlns:a16="http://schemas.microsoft.com/office/drawing/2014/main" id="{186ACE14-E82A-16D6-C4F7-0EDB03A49382}"/>
              </a:ext>
            </a:extLst>
          </p:cNvPr>
          <p:cNvSpPr txBox="1"/>
          <p:nvPr/>
        </p:nvSpPr>
        <p:spPr bwMode="auto">
          <a:xfrm rot="16200000">
            <a:off x="9040072" y="2822577"/>
            <a:ext cx="1212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CU/</a:t>
            </a:r>
            <a:r>
              <a:rPr lang="en-US" sz="1400" dirty="0" err="1">
                <a:solidFill>
                  <a:schemeClr val="bg1"/>
                </a:solidFill>
                <a:latin typeface="Calibri" panose="020F0502020204030204" pitchFamily="34" charset="0"/>
              </a:rPr>
              <a:t>μg</a:t>
            </a:r>
            <a:endParaRPr lang="en-US" sz="1400" dirty="0">
              <a:solidFill>
                <a:schemeClr val="bg1"/>
              </a:solidFill>
              <a:latin typeface="Calibri" panose="020F0502020204030204" pitchFamily="34" charset="0"/>
            </a:endParaRPr>
          </a:p>
        </p:txBody>
      </p:sp>
      <p:sp>
        <p:nvSpPr>
          <p:cNvPr id="157" name="TextBox 156">
            <a:extLst>
              <a:ext uri="{FF2B5EF4-FFF2-40B4-BE49-F238E27FC236}">
                <a16:creationId xmlns:a16="http://schemas.microsoft.com/office/drawing/2014/main" id="{3F9D040C-A1A1-3418-54F8-326470F2FC8D}"/>
              </a:ext>
            </a:extLst>
          </p:cNvPr>
          <p:cNvSpPr txBox="1"/>
          <p:nvPr/>
        </p:nvSpPr>
        <p:spPr bwMode="auto">
          <a:xfrm>
            <a:off x="9652001" y="2202025"/>
            <a:ext cx="578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300</a:t>
            </a:r>
          </a:p>
        </p:txBody>
      </p:sp>
      <p:sp>
        <p:nvSpPr>
          <p:cNvPr id="158" name="TextBox 157">
            <a:extLst>
              <a:ext uri="{FF2B5EF4-FFF2-40B4-BE49-F238E27FC236}">
                <a16:creationId xmlns:a16="http://schemas.microsoft.com/office/drawing/2014/main" id="{0B656060-14EC-2C57-BB89-2FD8AC683DA6}"/>
              </a:ext>
            </a:extLst>
          </p:cNvPr>
          <p:cNvSpPr txBox="1"/>
          <p:nvPr/>
        </p:nvSpPr>
        <p:spPr bwMode="auto">
          <a:xfrm>
            <a:off x="9652001" y="2598058"/>
            <a:ext cx="578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200</a:t>
            </a:r>
          </a:p>
        </p:txBody>
      </p:sp>
      <p:sp>
        <p:nvSpPr>
          <p:cNvPr id="159" name="TextBox 158">
            <a:extLst>
              <a:ext uri="{FF2B5EF4-FFF2-40B4-BE49-F238E27FC236}">
                <a16:creationId xmlns:a16="http://schemas.microsoft.com/office/drawing/2014/main" id="{4DFC07D7-533C-63DA-88CF-46CA6B20AF87}"/>
              </a:ext>
            </a:extLst>
          </p:cNvPr>
          <p:cNvSpPr txBox="1"/>
          <p:nvPr/>
        </p:nvSpPr>
        <p:spPr bwMode="auto">
          <a:xfrm>
            <a:off x="9652001" y="2994091"/>
            <a:ext cx="578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61" name="TextBox 160">
            <a:extLst>
              <a:ext uri="{FF2B5EF4-FFF2-40B4-BE49-F238E27FC236}">
                <a16:creationId xmlns:a16="http://schemas.microsoft.com/office/drawing/2014/main" id="{607144BF-6E82-415F-0378-CB686785EE7C}"/>
              </a:ext>
            </a:extLst>
          </p:cNvPr>
          <p:cNvSpPr txBox="1"/>
          <p:nvPr/>
        </p:nvSpPr>
        <p:spPr bwMode="auto">
          <a:xfrm>
            <a:off x="9652001" y="3390123"/>
            <a:ext cx="578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166" name="Group 165">
            <a:extLst>
              <a:ext uri="{FF2B5EF4-FFF2-40B4-BE49-F238E27FC236}">
                <a16:creationId xmlns:a16="http://schemas.microsoft.com/office/drawing/2014/main" id="{F5235CAF-2849-61B1-1826-64212F1F7112}"/>
              </a:ext>
            </a:extLst>
          </p:cNvPr>
          <p:cNvGrpSpPr/>
          <p:nvPr/>
        </p:nvGrpSpPr>
        <p:grpSpPr>
          <a:xfrm>
            <a:off x="8994125" y="2764713"/>
            <a:ext cx="194389" cy="61037"/>
            <a:chOff x="7825273" y="4254759"/>
            <a:chExt cx="209939" cy="107302"/>
          </a:xfrm>
        </p:grpSpPr>
        <p:cxnSp>
          <p:nvCxnSpPr>
            <p:cNvPr id="167" name="Straight Connector 166">
              <a:extLst>
                <a:ext uri="{FF2B5EF4-FFF2-40B4-BE49-F238E27FC236}">
                  <a16:creationId xmlns:a16="http://schemas.microsoft.com/office/drawing/2014/main" id="{067E0495-432C-A8E0-7692-DB65F94053E3}"/>
                </a:ext>
              </a:extLst>
            </p:cNvPr>
            <p:cNvCxnSpPr>
              <a:cxnSpLocks/>
            </p:cNvCxnSpPr>
            <p:nvPr/>
          </p:nvCxnSpPr>
          <p:spPr bwMode="auto">
            <a:xfrm>
              <a:off x="7930242" y="4254759"/>
              <a:ext cx="0" cy="107302"/>
            </a:xfrm>
            <a:prstGeom prst="line">
              <a:avLst/>
            </a:prstGeom>
            <a:noFill/>
            <a:ln w="19050"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95DE786-C5B2-A205-F3C6-603309F59C87}"/>
                </a:ext>
              </a:extLst>
            </p:cNvPr>
            <p:cNvCxnSpPr>
              <a:cxnSpLocks/>
            </p:cNvCxnSpPr>
            <p:nvPr/>
          </p:nvCxnSpPr>
          <p:spPr bwMode="auto">
            <a:xfrm>
              <a:off x="7825273" y="4254759"/>
              <a:ext cx="209939" cy="0"/>
            </a:xfrm>
            <a:prstGeom prst="line">
              <a:avLst/>
            </a:prstGeom>
            <a:noFill/>
            <a:ln w="19050"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E6FBC2A0-46B9-19D4-D8E0-099190900C9E}"/>
                </a:ext>
              </a:extLst>
            </p:cNvPr>
            <p:cNvCxnSpPr>
              <a:cxnSpLocks/>
            </p:cNvCxnSpPr>
            <p:nvPr/>
          </p:nvCxnSpPr>
          <p:spPr bwMode="auto">
            <a:xfrm>
              <a:off x="7825273" y="4355840"/>
              <a:ext cx="209939"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697674F2-2F3E-B02A-7164-D5103F600B27}"/>
              </a:ext>
            </a:extLst>
          </p:cNvPr>
          <p:cNvGrpSpPr/>
          <p:nvPr/>
        </p:nvGrpSpPr>
        <p:grpSpPr>
          <a:xfrm>
            <a:off x="10895950" y="2491663"/>
            <a:ext cx="194389" cy="48337"/>
            <a:chOff x="7825273" y="4254759"/>
            <a:chExt cx="209939" cy="107302"/>
          </a:xfrm>
        </p:grpSpPr>
        <p:cxnSp>
          <p:nvCxnSpPr>
            <p:cNvPr id="171" name="Straight Connector 170">
              <a:extLst>
                <a:ext uri="{FF2B5EF4-FFF2-40B4-BE49-F238E27FC236}">
                  <a16:creationId xmlns:a16="http://schemas.microsoft.com/office/drawing/2014/main" id="{20310DA2-9EBF-4343-D2E2-2B6CAB452762}"/>
                </a:ext>
              </a:extLst>
            </p:cNvPr>
            <p:cNvCxnSpPr>
              <a:cxnSpLocks/>
            </p:cNvCxnSpPr>
            <p:nvPr/>
          </p:nvCxnSpPr>
          <p:spPr bwMode="auto">
            <a:xfrm>
              <a:off x="7930242" y="4254759"/>
              <a:ext cx="0" cy="107302"/>
            </a:xfrm>
            <a:prstGeom prst="line">
              <a:avLst/>
            </a:prstGeom>
            <a:noFill/>
            <a:ln w="19050"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A63FDEA-0D08-861E-C26D-494260B04FC2}"/>
                </a:ext>
              </a:extLst>
            </p:cNvPr>
            <p:cNvCxnSpPr>
              <a:cxnSpLocks/>
            </p:cNvCxnSpPr>
            <p:nvPr/>
          </p:nvCxnSpPr>
          <p:spPr bwMode="auto">
            <a:xfrm>
              <a:off x="7825273" y="4254759"/>
              <a:ext cx="209939" cy="0"/>
            </a:xfrm>
            <a:prstGeom prst="line">
              <a:avLst/>
            </a:prstGeom>
            <a:noFill/>
            <a:ln w="19050"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BD8A9B5-AC44-2D83-C935-6890DC974F78}"/>
                </a:ext>
              </a:extLst>
            </p:cNvPr>
            <p:cNvCxnSpPr>
              <a:cxnSpLocks/>
            </p:cNvCxnSpPr>
            <p:nvPr/>
          </p:nvCxnSpPr>
          <p:spPr bwMode="auto">
            <a:xfrm>
              <a:off x="7825273" y="4355840"/>
              <a:ext cx="209939" cy="0"/>
            </a:xfrm>
            <a:prstGeom prst="line">
              <a:avLst/>
            </a:prstGeom>
            <a:noFill/>
            <a:ln w="19050" cap="flat" cmpd="sng" algn="ctr">
              <a:solidFill>
                <a:schemeClr val="bg1"/>
              </a:solidFill>
              <a:prstDash val="solid"/>
              <a:round/>
              <a:headEnd type="none" w="med" len="med"/>
              <a:tailEnd type="none" w="med" len="med"/>
            </a:ln>
            <a:effectLst/>
          </p:spPr>
        </p:cxnSp>
      </p:grpSp>
      <p:cxnSp>
        <p:nvCxnSpPr>
          <p:cNvPr id="174" name="Straight Connector 173">
            <a:extLst>
              <a:ext uri="{FF2B5EF4-FFF2-40B4-BE49-F238E27FC236}">
                <a16:creationId xmlns:a16="http://schemas.microsoft.com/office/drawing/2014/main" id="{F6941B69-742C-04A6-2604-DE9E26E62858}"/>
              </a:ext>
            </a:extLst>
          </p:cNvPr>
          <p:cNvCxnSpPr/>
          <p:nvPr/>
        </p:nvCxnSpPr>
        <p:spPr bwMode="auto">
          <a:xfrm>
            <a:off x="6561494" y="4538565"/>
            <a:ext cx="0" cy="1203649"/>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A2C9528-A428-83DF-2911-6F9DD7FD8715}"/>
              </a:ext>
            </a:extLst>
          </p:cNvPr>
          <p:cNvCxnSpPr>
            <a:cxnSpLocks/>
          </p:cNvCxnSpPr>
          <p:nvPr/>
        </p:nvCxnSpPr>
        <p:spPr bwMode="auto">
          <a:xfrm>
            <a:off x="6552164" y="5732884"/>
            <a:ext cx="1045028"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42B31DD-DA2E-D380-5352-0D087047437E}"/>
              </a:ext>
            </a:extLst>
          </p:cNvPr>
          <p:cNvCxnSpPr>
            <a:cxnSpLocks/>
          </p:cNvCxnSpPr>
          <p:nvPr/>
        </p:nvCxnSpPr>
        <p:spPr bwMode="auto">
          <a:xfrm flipH="1">
            <a:off x="6510176" y="4547896"/>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2A8C044-7D37-70A4-B91C-9390ADD5DF2B}"/>
              </a:ext>
            </a:extLst>
          </p:cNvPr>
          <p:cNvCxnSpPr>
            <a:cxnSpLocks/>
          </p:cNvCxnSpPr>
          <p:nvPr/>
        </p:nvCxnSpPr>
        <p:spPr bwMode="auto">
          <a:xfrm flipH="1">
            <a:off x="6510176" y="4942892"/>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17F764B0-EDC1-1286-319C-A0F4E8C27D2E}"/>
              </a:ext>
            </a:extLst>
          </p:cNvPr>
          <p:cNvCxnSpPr>
            <a:cxnSpLocks/>
          </p:cNvCxnSpPr>
          <p:nvPr/>
        </p:nvCxnSpPr>
        <p:spPr bwMode="auto">
          <a:xfrm flipH="1">
            <a:off x="6510176" y="5337888"/>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7B1EFD3-70AC-628A-7632-84D67FBACE6C}"/>
              </a:ext>
            </a:extLst>
          </p:cNvPr>
          <p:cNvCxnSpPr>
            <a:cxnSpLocks/>
          </p:cNvCxnSpPr>
          <p:nvPr/>
        </p:nvCxnSpPr>
        <p:spPr bwMode="auto">
          <a:xfrm flipH="1">
            <a:off x="6510176" y="5732884"/>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C98DFF0-53B8-D092-B419-2C425824B4CC}"/>
              </a:ext>
            </a:extLst>
          </p:cNvPr>
          <p:cNvCxnSpPr>
            <a:cxnSpLocks/>
          </p:cNvCxnSpPr>
          <p:nvPr/>
        </p:nvCxnSpPr>
        <p:spPr bwMode="auto">
          <a:xfrm>
            <a:off x="6818086" y="57282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DFF5EFC-507D-2C7B-CE8B-76A5C11C1352}"/>
              </a:ext>
            </a:extLst>
          </p:cNvPr>
          <p:cNvCxnSpPr>
            <a:cxnSpLocks/>
          </p:cNvCxnSpPr>
          <p:nvPr/>
        </p:nvCxnSpPr>
        <p:spPr bwMode="auto">
          <a:xfrm>
            <a:off x="7329714" y="572821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83" name="Rectangle 182">
            <a:extLst>
              <a:ext uri="{FF2B5EF4-FFF2-40B4-BE49-F238E27FC236}">
                <a16:creationId xmlns:a16="http://schemas.microsoft.com/office/drawing/2014/main" id="{AA4A7B66-8DB8-FCAE-64F3-F1929C46C8FF}"/>
              </a:ext>
            </a:extLst>
          </p:cNvPr>
          <p:cNvSpPr/>
          <p:nvPr/>
        </p:nvSpPr>
        <p:spPr bwMode="auto">
          <a:xfrm>
            <a:off x="6645469" y="5518068"/>
            <a:ext cx="340568" cy="2148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2FC68D81-5E2C-1571-0500-6818387D39C1}"/>
              </a:ext>
            </a:extLst>
          </p:cNvPr>
          <p:cNvSpPr/>
          <p:nvPr/>
        </p:nvSpPr>
        <p:spPr bwMode="auto">
          <a:xfrm>
            <a:off x="7157098" y="4663044"/>
            <a:ext cx="340568" cy="10605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TextBox 184">
            <a:extLst>
              <a:ext uri="{FF2B5EF4-FFF2-40B4-BE49-F238E27FC236}">
                <a16:creationId xmlns:a16="http://schemas.microsoft.com/office/drawing/2014/main" id="{4DE0519F-48BF-3C00-9C83-B2433BC08B52}"/>
              </a:ext>
            </a:extLst>
          </p:cNvPr>
          <p:cNvSpPr txBox="1"/>
          <p:nvPr/>
        </p:nvSpPr>
        <p:spPr bwMode="auto">
          <a:xfrm rot="18886265">
            <a:off x="5978330" y="6029583"/>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Control</a:t>
            </a:r>
          </a:p>
        </p:txBody>
      </p:sp>
      <p:sp>
        <p:nvSpPr>
          <p:cNvPr id="186" name="TextBox 185">
            <a:extLst>
              <a:ext uri="{FF2B5EF4-FFF2-40B4-BE49-F238E27FC236}">
                <a16:creationId xmlns:a16="http://schemas.microsoft.com/office/drawing/2014/main" id="{84CE3ED7-D5ED-22DF-0363-3DA478570CB9}"/>
              </a:ext>
            </a:extLst>
          </p:cNvPr>
          <p:cNvSpPr txBox="1"/>
          <p:nvPr/>
        </p:nvSpPr>
        <p:spPr bwMode="auto">
          <a:xfrm rot="18886265">
            <a:off x="6494624" y="5995369"/>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Cetuximab</a:t>
            </a:r>
          </a:p>
        </p:txBody>
      </p:sp>
      <p:sp>
        <p:nvSpPr>
          <p:cNvPr id="187" name="TextBox 186">
            <a:extLst>
              <a:ext uri="{FF2B5EF4-FFF2-40B4-BE49-F238E27FC236}">
                <a16:creationId xmlns:a16="http://schemas.microsoft.com/office/drawing/2014/main" id="{6690A30E-EE05-C2B9-1475-09A27959C8C2}"/>
              </a:ext>
            </a:extLst>
          </p:cNvPr>
          <p:cNvSpPr txBox="1"/>
          <p:nvPr/>
        </p:nvSpPr>
        <p:spPr bwMode="auto">
          <a:xfrm>
            <a:off x="6566160" y="4232401"/>
            <a:ext cx="1021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HER2:HER3</a:t>
            </a:r>
          </a:p>
        </p:txBody>
      </p:sp>
      <p:sp>
        <p:nvSpPr>
          <p:cNvPr id="188" name="TextBox 187">
            <a:extLst>
              <a:ext uri="{FF2B5EF4-FFF2-40B4-BE49-F238E27FC236}">
                <a16:creationId xmlns:a16="http://schemas.microsoft.com/office/drawing/2014/main" id="{4AD07A0A-5743-8CD9-172C-E64758BCE35E}"/>
              </a:ext>
            </a:extLst>
          </p:cNvPr>
          <p:cNvSpPr txBox="1"/>
          <p:nvPr/>
        </p:nvSpPr>
        <p:spPr bwMode="auto">
          <a:xfrm rot="16200000">
            <a:off x="5311710" y="5000497"/>
            <a:ext cx="1212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CU/</a:t>
            </a:r>
            <a:r>
              <a:rPr lang="en-US" sz="1400" dirty="0" err="1">
                <a:solidFill>
                  <a:schemeClr val="bg1"/>
                </a:solidFill>
                <a:latin typeface="Calibri" panose="020F0502020204030204" pitchFamily="34" charset="0"/>
              </a:rPr>
              <a:t>μg</a:t>
            </a:r>
            <a:endParaRPr lang="en-US" sz="1400" dirty="0">
              <a:solidFill>
                <a:schemeClr val="bg1"/>
              </a:solidFill>
              <a:latin typeface="Calibri" panose="020F0502020204030204" pitchFamily="34" charset="0"/>
            </a:endParaRPr>
          </a:p>
        </p:txBody>
      </p:sp>
      <p:sp>
        <p:nvSpPr>
          <p:cNvPr id="189" name="TextBox 188">
            <a:extLst>
              <a:ext uri="{FF2B5EF4-FFF2-40B4-BE49-F238E27FC236}">
                <a16:creationId xmlns:a16="http://schemas.microsoft.com/office/drawing/2014/main" id="{AADB1453-8AAE-56EE-E8DB-5F1D52CF1D58}"/>
              </a:ext>
            </a:extLst>
          </p:cNvPr>
          <p:cNvSpPr txBox="1"/>
          <p:nvPr/>
        </p:nvSpPr>
        <p:spPr bwMode="auto">
          <a:xfrm>
            <a:off x="5956301" y="4379945"/>
            <a:ext cx="614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1500</a:t>
            </a:r>
          </a:p>
        </p:txBody>
      </p:sp>
      <p:sp>
        <p:nvSpPr>
          <p:cNvPr id="190" name="TextBox 189">
            <a:extLst>
              <a:ext uri="{FF2B5EF4-FFF2-40B4-BE49-F238E27FC236}">
                <a16:creationId xmlns:a16="http://schemas.microsoft.com/office/drawing/2014/main" id="{3560DACA-9251-4F8F-EBA2-C82ADFAFE4B7}"/>
              </a:ext>
            </a:extLst>
          </p:cNvPr>
          <p:cNvSpPr txBox="1"/>
          <p:nvPr/>
        </p:nvSpPr>
        <p:spPr bwMode="auto">
          <a:xfrm>
            <a:off x="5956301" y="4775978"/>
            <a:ext cx="614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1000</a:t>
            </a:r>
          </a:p>
        </p:txBody>
      </p:sp>
      <p:sp>
        <p:nvSpPr>
          <p:cNvPr id="191" name="TextBox 190">
            <a:extLst>
              <a:ext uri="{FF2B5EF4-FFF2-40B4-BE49-F238E27FC236}">
                <a16:creationId xmlns:a16="http://schemas.microsoft.com/office/drawing/2014/main" id="{85F28783-EB87-3F36-CA87-DE20553A34F9}"/>
              </a:ext>
            </a:extLst>
          </p:cNvPr>
          <p:cNvSpPr txBox="1"/>
          <p:nvPr/>
        </p:nvSpPr>
        <p:spPr bwMode="auto">
          <a:xfrm>
            <a:off x="5956301" y="5172011"/>
            <a:ext cx="614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500</a:t>
            </a:r>
          </a:p>
        </p:txBody>
      </p:sp>
      <p:sp>
        <p:nvSpPr>
          <p:cNvPr id="193" name="TextBox 192">
            <a:extLst>
              <a:ext uri="{FF2B5EF4-FFF2-40B4-BE49-F238E27FC236}">
                <a16:creationId xmlns:a16="http://schemas.microsoft.com/office/drawing/2014/main" id="{3FA74BA4-DBBD-63BB-1DEB-F860115D59A5}"/>
              </a:ext>
            </a:extLst>
          </p:cNvPr>
          <p:cNvSpPr txBox="1"/>
          <p:nvPr/>
        </p:nvSpPr>
        <p:spPr bwMode="auto">
          <a:xfrm>
            <a:off x="5956301" y="5568043"/>
            <a:ext cx="614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98" name="Rectangle 197">
            <a:extLst>
              <a:ext uri="{FF2B5EF4-FFF2-40B4-BE49-F238E27FC236}">
                <a16:creationId xmlns:a16="http://schemas.microsoft.com/office/drawing/2014/main" id="{67C37336-E9FD-1F44-ADD7-F56BE0C6F261}"/>
              </a:ext>
            </a:extLst>
          </p:cNvPr>
          <p:cNvSpPr/>
          <p:nvPr/>
        </p:nvSpPr>
        <p:spPr bwMode="auto">
          <a:xfrm>
            <a:off x="8425801" y="5114307"/>
            <a:ext cx="340568" cy="61235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0F10D9B4-BDC0-9885-22FD-9CECD9653E41}"/>
              </a:ext>
            </a:extLst>
          </p:cNvPr>
          <p:cNvSpPr/>
          <p:nvPr/>
        </p:nvSpPr>
        <p:spPr bwMode="auto">
          <a:xfrm>
            <a:off x="8937430" y="4793673"/>
            <a:ext cx="340568" cy="9236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0" name="Straight Connector 199">
            <a:extLst>
              <a:ext uri="{FF2B5EF4-FFF2-40B4-BE49-F238E27FC236}">
                <a16:creationId xmlns:a16="http://schemas.microsoft.com/office/drawing/2014/main" id="{1265373C-9A36-259F-E995-17B3C85C6F57}"/>
              </a:ext>
            </a:extLst>
          </p:cNvPr>
          <p:cNvCxnSpPr/>
          <p:nvPr/>
        </p:nvCxnSpPr>
        <p:spPr bwMode="auto">
          <a:xfrm>
            <a:off x="8341826" y="4532345"/>
            <a:ext cx="0" cy="1203649"/>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8122F34-F61A-57F5-6C0F-29F330CA86B8}"/>
              </a:ext>
            </a:extLst>
          </p:cNvPr>
          <p:cNvCxnSpPr>
            <a:cxnSpLocks/>
          </p:cNvCxnSpPr>
          <p:nvPr/>
        </p:nvCxnSpPr>
        <p:spPr bwMode="auto">
          <a:xfrm>
            <a:off x="8332496" y="5726664"/>
            <a:ext cx="1045028"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E963FBEC-D627-D84E-4B36-B10BC998F428}"/>
              </a:ext>
            </a:extLst>
          </p:cNvPr>
          <p:cNvCxnSpPr>
            <a:cxnSpLocks/>
          </p:cNvCxnSpPr>
          <p:nvPr/>
        </p:nvCxnSpPr>
        <p:spPr bwMode="auto">
          <a:xfrm flipH="1">
            <a:off x="8290508" y="4541676"/>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D64F4328-0142-26B0-419D-0F522084A00F}"/>
              </a:ext>
            </a:extLst>
          </p:cNvPr>
          <p:cNvCxnSpPr>
            <a:cxnSpLocks/>
          </p:cNvCxnSpPr>
          <p:nvPr/>
        </p:nvCxnSpPr>
        <p:spPr bwMode="auto">
          <a:xfrm flipH="1">
            <a:off x="8290508" y="4778674"/>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D29B09DE-6953-2258-E4F4-5A3A4A10D6F0}"/>
              </a:ext>
            </a:extLst>
          </p:cNvPr>
          <p:cNvCxnSpPr>
            <a:cxnSpLocks/>
          </p:cNvCxnSpPr>
          <p:nvPr/>
        </p:nvCxnSpPr>
        <p:spPr bwMode="auto">
          <a:xfrm flipH="1">
            <a:off x="8290508" y="5015672"/>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4B793A3-2E03-8468-95A9-A70106DF2905}"/>
              </a:ext>
            </a:extLst>
          </p:cNvPr>
          <p:cNvCxnSpPr>
            <a:cxnSpLocks/>
          </p:cNvCxnSpPr>
          <p:nvPr/>
        </p:nvCxnSpPr>
        <p:spPr bwMode="auto">
          <a:xfrm flipH="1">
            <a:off x="8290508" y="5252670"/>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DCAF3DF-AA4F-393E-00F7-7FFDCD6BB092}"/>
              </a:ext>
            </a:extLst>
          </p:cNvPr>
          <p:cNvCxnSpPr>
            <a:cxnSpLocks/>
          </p:cNvCxnSpPr>
          <p:nvPr/>
        </p:nvCxnSpPr>
        <p:spPr bwMode="auto">
          <a:xfrm flipH="1">
            <a:off x="8290508" y="5726664"/>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E2A8C6A-928C-E9B0-F147-8F7FE1FFA139}"/>
              </a:ext>
            </a:extLst>
          </p:cNvPr>
          <p:cNvCxnSpPr>
            <a:cxnSpLocks/>
          </p:cNvCxnSpPr>
          <p:nvPr/>
        </p:nvCxnSpPr>
        <p:spPr bwMode="auto">
          <a:xfrm>
            <a:off x="8598418" y="57219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53D38EA-F90F-2B77-31F4-E632C717E215}"/>
              </a:ext>
            </a:extLst>
          </p:cNvPr>
          <p:cNvCxnSpPr>
            <a:cxnSpLocks/>
          </p:cNvCxnSpPr>
          <p:nvPr/>
        </p:nvCxnSpPr>
        <p:spPr bwMode="auto">
          <a:xfrm>
            <a:off x="9110046" y="5721998"/>
            <a:ext cx="0" cy="64008"/>
          </a:xfrm>
          <a:prstGeom prst="line">
            <a:avLst/>
          </a:prstGeom>
          <a:noFill/>
          <a:ln w="28575" cap="flat" cmpd="sng" algn="ctr">
            <a:solidFill>
              <a:schemeClr val="bg1"/>
            </a:solidFill>
            <a:prstDash val="solid"/>
            <a:round/>
            <a:headEnd type="none" w="med" len="med"/>
            <a:tailEnd type="none" w="med" len="med"/>
          </a:ln>
          <a:effectLst/>
        </p:spPr>
      </p:cxnSp>
      <p:sp>
        <p:nvSpPr>
          <p:cNvPr id="209" name="TextBox 208">
            <a:extLst>
              <a:ext uri="{FF2B5EF4-FFF2-40B4-BE49-F238E27FC236}">
                <a16:creationId xmlns:a16="http://schemas.microsoft.com/office/drawing/2014/main" id="{C5A83CA5-4906-13C7-11F5-E339410DEAE1}"/>
              </a:ext>
            </a:extLst>
          </p:cNvPr>
          <p:cNvSpPr txBox="1"/>
          <p:nvPr/>
        </p:nvSpPr>
        <p:spPr bwMode="auto">
          <a:xfrm rot="18886265">
            <a:off x="7758662" y="6023363"/>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Control</a:t>
            </a:r>
          </a:p>
        </p:txBody>
      </p:sp>
      <p:sp>
        <p:nvSpPr>
          <p:cNvPr id="210" name="TextBox 209">
            <a:extLst>
              <a:ext uri="{FF2B5EF4-FFF2-40B4-BE49-F238E27FC236}">
                <a16:creationId xmlns:a16="http://schemas.microsoft.com/office/drawing/2014/main" id="{5254B36F-D8BA-F142-208D-54010119BE71}"/>
              </a:ext>
            </a:extLst>
          </p:cNvPr>
          <p:cNvSpPr txBox="1"/>
          <p:nvPr/>
        </p:nvSpPr>
        <p:spPr bwMode="auto">
          <a:xfrm rot="18886265">
            <a:off x="8274956" y="5989149"/>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Cetuximab</a:t>
            </a:r>
          </a:p>
        </p:txBody>
      </p:sp>
      <p:sp>
        <p:nvSpPr>
          <p:cNvPr id="211" name="TextBox 210">
            <a:extLst>
              <a:ext uri="{FF2B5EF4-FFF2-40B4-BE49-F238E27FC236}">
                <a16:creationId xmlns:a16="http://schemas.microsoft.com/office/drawing/2014/main" id="{79B2C47F-7EA3-9E24-4EB8-D76BDAE02BDC}"/>
              </a:ext>
            </a:extLst>
          </p:cNvPr>
          <p:cNvSpPr txBox="1"/>
          <p:nvPr/>
        </p:nvSpPr>
        <p:spPr bwMode="auto">
          <a:xfrm>
            <a:off x="8346492" y="4226181"/>
            <a:ext cx="1021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EGFR:HER2</a:t>
            </a:r>
          </a:p>
        </p:txBody>
      </p:sp>
      <p:sp>
        <p:nvSpPr>
          <p:cNvPr id="212" name="TextBox 211">
            <a:extLst>
              <a:ext uri="{FF2B5EF4-FFF2-40B4-BE49-F238E27FC236}">
                <a16:creationId xmlns:a16="http://schemas.microsoft.com/office/drawing/2014/main" id="{19553277-5EA5-31D3-5E5C-407902C1C2B2}"/>
              </a:ext>
            </a:extLst>
          </p:cNvPr>
          <p:cNvSpPr txBox="1"/>
          <p:nvPr/>
        </p:nvSpPr>
        <p:spPr bwMode="auto">
          <a:xfrm rot="16200000">
            <a:off x="7198571" y="4994277"/>
            <a:ext cx="1212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CU/</a:t>
            </a:r>
            <a:r>
              <a:rPr lang="en-US" sz="1400" dirty="0" err="1">
                <a:solidFill>
                  <a:schemeClr val="bg1"/>
                </a:solidFill>
                <a:latin typeface="Calibri" panose="020F0502020204030204" pitchFamily="34" charset="0"/>
              </a:rPr>
              <a:t>μg</a:t>
            </a:r>
            <a:endParaRPr lang="en-US" sz="1400" dirty="0">
              <a:solidFill>
                <a:schemeClr val="bg1"/>
              </a:solidFill>
              <a:latin typeface="Calibri" panose="020F0502020204030204" pitchFamily="34" charset="0"/>
            </a:endParaRPr>
          </a:p>
        </p:txBody>
      </p:sp>
      <p:sp>
        <p:nvSpPr>
          <p:cNvPr id="213" name="TextBox 212">
            <a:extLst>
              <a:ext uri="{FF2B5EF4-FFF2-40B4-BE49-F238E27FC236}">
                <a16:creationId xmlns:a16="http://schemas.microsoft.com/office/drawing/2014/main" id="{1D61903B-6EB7-2641-D668-7C210540ECFA}"/>
              </a:ext>
            </a:extLst>
          </p:cNvPr>
          <p:cNvSpPr txBox="1"/>
          <p:nvPr/>
        </p:nvSpPr>
        <p:spPr bwMode="auto">
          <a:xfrm>
            <a:off x="7785101" y="4373725"/>
            <a:ext cx="566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250</a:t>
            </a:r>
          </a:p>
        </p:txBody>
      </p:sp>
      <p:sp>
        <p:nvSpPr>
          <p:cNvPr id="214" name="TextBox 213">
            <a:extLst>
              <a:ext uri="{FF2B5EF4-FFF2-40B4-BE49-F238E27FC236}">
                <a16:creationId xmlns:a16="http://schemas.microsoft.com/office/drawing/2014/main" id="{81C6D51D-67D5-CFAC-9743-E22133D5099E}"/>
              </a:ext>
            </a:extLst>
          </p:cNvPr>
          <p:cNvSpPr txBox="1"/>
          <p:nvPr/>
        </p:nvSpPr>
        <p:spPr bwMode="auto">
          <a:xfrm>
            <a:off x="7785101" y="4611345"/>
            <a:ext cx="566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200</a:t>
            </a:r>
          </a:p>
        </p:txBody>
      </p:sp>
      <p:sp>
        <p:nvSpPr>
          <p:cNvPr id="215" name="TextBox 214">
            <a:extLst>
              <a:ext uri="{FF2B5EF4-FFF2-40B4-BE49-F238E27FC236}">
                <a16:creationId xmlns:a16="http://schemas.microsoft.com/office/drawing/2014/main" id="{BCD8E6DB-2388-FA06-FBC3-14A8C5E78296}"/>
              </a:ext>
            </a:extLst>
          </p:cNvPr>
          <p:cNvSpPr txBox="1"/>
          <p:nvPr/>
        </p:nvSpPr>
        <p:spPr bwMode="auto">
          <a:xfrm>
            <a:off x="7785101" y="4848965"/>
            <a:ext cx="566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150</a:t>
            </a:r>
          </a:p>
        </p:txBody>
      </p:sp>
      <p:sp>
        <p:nvSpPr>
          <p:cNvPr id="216" name="TextBox 215">
            <a:extLst>
              <a:ext uri="{FF2B5EF4-FFF2-40B4-BE49-F238E27FC236}">
                <a16:creationId xmlns:a16="http://schemas.microsoft.com/office/drawing/2014/main" id="{51E636D9-9F68-B450-A702-FFA198134C70}"/>
              </a:ext>
            </a:extLst>
          </p:cNvPr>
          <p:cNvSpPr txBox="1"/>
          <p:nvPr/>
        </p:nvSpPr>
        <p:spPr bwMode="auto">
          <a:xfrm>
            <a:off x="7785101" y="5086585"/>
            <a:ext cx="566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7" name="TextBox 216">
            <a:extLst>
              <a:ext uri="{FF2B5EF4-FFF2-40B4-BE49-F238E27FC236}">
                <a16:creationId xmlns:a16="http://schemas.microsoft.com/office/drawing/2014/main" id="{820AB4A8-EA39-7CA9-9125-F49EBC0FB3EB}"/>
              </a:ext>
            </a:extLst>
          </p:cNvPr>
          <p:cNvSpPr txBox="1"/>
          <p:nvPr/>
        </p:nvSpPr>
        <p:spPr bwMode="auto">
          <a:xfrm>
            <a:off x="7785101" y="5561823"/>
            <a:ext cx="566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218" name="Group 217">
            <a:extLst>
              <a:ext uri="{FF2B5EF4-FFF2-40B4-BE49-F238E27FC236}">
                <a16:creationId xmlns:a16="http://schemas.microsoft.com/office/drawing/2014/main" id="{80208B07-CBC9-0543-6650-64551B9A7FBD}"/>
              </a:ext>
            </a:extLst>
          </p:cNvPr>
          <p:cNvGrpSpPr/>
          <p:nvPr/>
        </p:nvGrpSpPr>
        <p:grpSpPr>
          <a:xfrm>
            <a:off x="8502000" y="5088566"/>
            <a:ext cx="194389" cy="61037"/>
            <a:chOff x="7825273" y="4254759"/>
            <a:chExt cx="209939" cy="107302"/>
          </a:xfrm>
        </p:grpSpPr>
        <p:cxnSp>
          <p:nvCxnSpPr>
            <p:cNvPr id="219" name="Straight Connector 218">
              <a:extLst>
                <a:ext uri="{FF2B5EF4-FFF2-40B4-BE49-F238E27FC236}">
                  <a16:creationId xmlns:a16="http://schemas.microsoft.com/office/drawing/2014/main" id="{80D7C35E-904E-6A9C-255E-70522C925B07}"/>
                </a:ext>
              </a:extLst>
            </p:cNvPr>
            <p:cNvCxnSpPr>
              <a:cxnSpLocks/>
            </p:cNvCxnSpPr>
            <p:nvPr/>
          </p:nvCxnSpPr>
          <p:spPr bwMode="auto">
            <a:xfrm>
              <a:off x="7930242" y="4254759"/>
              <a:ext cx="0" cy="107302"/>
            </a:xfrm>
            <a:prstGeom prst="line">
              <a:avLst/>
            </a:prstGeom>
            <a:noFill/>
            <a:ln w="19050"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689F9A14-0094-4E04-2289-346CF5824365}"/>
                </a:ext>
              </a:extLst>
            </p:cNvPr>
            <p:cNvCxnSpPr>
              <a:cxnSpLocks/>
            </p:cNvCxnSpPr>
            <p:nvPr/>
          </p:nvCxnSpPr>
          <p:spPr bwMode="auto">
            <a:xfrm>
              <a:off x="7825273" y="4254759"/>
              <a:ext cx="209939" cy="0"/>
            </a:xfrm>
            <a:prstGeom prst="line">
              <a:avLst/>
            </a:prstGeom>
            <a:noFill/>
            <a:ln w="19050"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94ED0EC-A755-DB1C-F09D-C75F3EDDEC7E}"/>
                </a:ext>
              </a:extLst>
            </p:cNvPr>
            <p:cNvCxnSpPr>
              <a:cxnSpLocks/>
            </p:cNvCxnSpPr>
            <p:nvPr/>
          </p:nvCxnSpPr>
          <p:spPr bwMode="auto">
            <a:xfrm>
              <a:off x="7825273" y="4355840"/>
              <a:ext cx="209939" cy="0"/>
            </a:xfrm>
            <a:prstGeom prst="line">
              <a:avLst/>
            </a:prstGeom>
            <a:noFill/>
            <a:ln w="19050" cap="flat" cmpd="sng" algn="ctr">
              <a:solidFill>
                <a:schemeClr val="bg1"/>
              </a:solidFill>
              <a:prstDash val="solid"/>
              <a:round/>
              <a:headEnd type="none" w="med" len="med"/>
              <a:tailEnd type="none" w="med" len="med"/>
            </a:ln>
            <a:effectLst/>
          </p:spPr>
        </p:cxnSp>
      </p:grpSp>
      <p:cxnSp>
        <p:nvCxnSpPr>
          <p:cNvPr id="224" name="Straight Connector 223">
            <a:extLst>
              <a:ext uri="{FF2B5EF4-FFF2-40B4-BE49-F238E27FC236}">
                <a16:creationId xmlns:a16="http://schemas.microsoft.com/office/drawing/2014/main" id="{17A6B4CD-DBDD-CCCE-F197-80FF93870F7D}"/>
              </a:ext>
            </a:extLst>
          </p:cNvPr>
          <p:cNvCxnSpPr/>
          <p:nvPr/>
        </p:nvCxnSpPr>
        <p:spPr bwMode="auto">
          <a:xfrm>
            <a:off x="10234126" y="4532345"/>
            <a:ext cx="0" cy="1203649"/>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3A0A286-9D22-7F26-A430-4500EC51A4BD}"/>
              </a:ext>
            </a:extLst>
          </p:cNvPr>
          <p:cNvCxnSpPr>
            <a:cxnSpLocks/>
          </p:cNvCxnSpPr>
          <p:nvPr/>
        </p:nvCxnSpPr>
        <p:spPr bwMode="auto">
          <a:xfrm>
            <a:off x="10224796" y="5726664"/>
            <a:ext cx="1045028"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C440027-1695-C3AE-93A5-5FDDDB9993E6}"/>
              </a:ext>
            </a:extLst>
          </p:cNvPr>
          <p:cNvCxnSpPr>
            <a:cxnSpLocks/>
          </p:cNvCxnSpPr>
          <p:nvPr/>
        </p:nvCxnSpPr>
        <p:spPr bwMode="auto">
          <a:xfrm flipH="1">
            <a:off x="10182808" y="4541676"/>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E55EB45-9D30-E788-2321-72B8D96D8F85}"/>
              </a:ext>
            </a:extLst>
          </p:cNvPr>
          <p:cNvCxnSpPr>
            <a:cxnSpLocks/>
          </p:cNvCxnSpPr>
          <p:nvPr/>
        </p:nvCxnSpPr>
        <p:spPr bwMode="auto">
          <a:xfrm flipH="1">
            <a:off x="10182808" y="4837923"/>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EE1B9865-6A90-584A-3678-69FC442F66C3}"/>
              </a:ext>
            </a:extLst>
          </p:cNvPr>
          <p:cNvCxnSpPr>
            <a:cxnSpLocks/>
          </p:cNvCxnSpPr>
          <p:nvPr/>
        </p:nvCxnSpPr>
        <p:spPr bwMode="auto">
          <a:xfrm flipH="1">
            <a:off x="10182808" y="5134170"/>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87D622DD-2AD8-E178-89DA-656829730169}"/>
              </a:ext>
            </a:extLst>
          </p:cNvPr>
          <p:cNvCxnSpPr>
            <a:cxnSpLocks/>
          </p:cNvCxnSpPr>
          <p:nvPr/>
        </p:nvCxnSpPr>
        <p:spPr bwMode="auto">
          <a:xfrm flipH="1">
            <a:off x="10182808" y="5430417"/>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DE5427A-4E3B-1BEF-81DC-C32C88985A1A}"/>
              </a:ext>
            </a:extLst>
          </p:cNvPr>
          <p:cNvCxnSpPr>
            <a:cxnSpLocks/>
          </p:cNvCxnSpPr>
          <p:nvPr/>
        </p:nvCxnSpPr>
        <p:spPr bwMode="auto">
          <a:xfrm flipH="1">
            <a:off x="10182808" y="5726664"/>
            <a:ext cx="55983"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42260C71-C410-AA4D-A352-0F01E89EFBCE}"/>
              </a:ext>
            </a:extLst>
          </p:cNvPr>
          <p:cNvCxnSpPr>
            <a:cxnSpLocks/>
          </p:cNvCxnSpPr>
          <p:nvPr/>
        </p:nvCxnSpPr>
        <p:spPr bwMode="auto">
          <a:xfrm>
            <a:off x="10490718" y="57219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DCF2A3A-E8DB-B3A1-55AF-6B18FD7D3157}"/>
              </a:ext>
            </a:extLst>
          </p:cNvPr>
          <p:cNvCxnSpPr>
            <a:cxnSpLocks/>
          </p:cNvCxnSpPr>
          <p:nvPr/>
        </p:nvCxnSpPr>
        <p:spPr bwMode="auto">
          <a:xfrm>
            <a:off x="11002346" y="5721998"/>
            <a:ext cx="0" cy="64008"/>
          </a:xfrm>
          <a:prstGeom prst="line">
            <a:avLst/>
          </a:prstGeom>
          <a:noFill/>
          <a:ln w="28575" cap="flat" cmpd="sng" algn="ctr">
            <a:solidFill>
              <a:schemeClr val="bg1"/>
            </a:solidFill>
            <a:prstDash val="solid"/>
            <a:round/>
            <a:headEnd type="none" w="med" len="med"/>
            <a:tailEnd type="none" w="med" len="med"/>
          </a:ln>
          <a:effectLst/>
        </p:spPr>
      </p:cxnSp>
      <p:sp>
        <p:nvSpPr>
          <p:cNvPr id="233" name="TextBox 232">
            <a:extLst>
              <a:ext uri="{FF2B5EF4-FFF2-40B4-BE49-F238E27FC236}">
                <a16:creationId xmlns:a16="http://schemas.microsoft.com/office/drawing/2014/main" id="{57FEB673-FE8F-AEF0-FF28-8427A88F941E}"/>
              </a:ext>
            </a:extLst>
          </p:cNvPr>
          <p:cNvSpPr txBox="1"/>
          <p:nvPr/>
        </p:nvSpPr>
        <p:spPr bwMode="auto">
          <a:xfrm rot="18886265">
            <a:off x="9600161" y="6023363"/>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Control</a:t>
            </a:r>
          </a:p>
        </p:txBody>
      </p:sp>
      <p:sp>
        <p:nvSpPr>
          <p:cNvPr id="234" name="TextBox 233">
            <a:extLst>
              <a:ext uri="{FF2B5EF4-FFF2-40B4-BE49-F238E27FC236}">
                <a16:creationId xmlns:a16="http://schemas.microsoft.com/office/drawing/2014/main" id="{E79F9694-6706-CDE2-A9D5-0972AB01F359}"/>
              </a:ext>
            </a:extLst>
          </p:cNvPr>
          <p:cNvSpPr txBox="1"/>
          <p:nvPr/>
        </p:nvSpPr>
        <p:spPr bwMode="auto">
          <a:xfrm rot="18886265">
            <a:off x="10167256" y="5989149"/>
            <a:ext cx="1110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Cetuximab</a:t>
            </a:r>
          </a:p>
        </p:txBody>
      </p:sp>
      <p:sp>
        <p:nvSpPr>
          <p:cNvPr id="235" name="TextBox 234">
            <a:extLst>
              <a:ext uri="{FF2B5EF4-FFF2-40B4-BE49-F238E27FC236}">
                <a16:creationId xmlns:a16="http://schemas.microsoft.com/office/drawing/2014/main" id="{69B185A1-A91E-F585-2882-8140178E1636}"/>
              </a:ext>
            </a:extLst>
          </p:cNvPr>
          <p:cNvSpPr txBox="1"/>
          <p:nvPr/>
        </p:nvSpPr>
        <p:spPr bwMode="auto">
          <a:xfrm>
            <a:off x="10238792" y="4226181"/>
            <a:ext cx="1021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EGFR:HER3</a:t>
            </a:r>
          </a:p>
        </p:txBody>
      </p:sp>
      <p:sp>
        <p:nvSpPr>
          <p:cNvPr id="236" name="TextBox 235">
            <a:extLst>
              <a:ext uri="{FF2B5EF4-FFF2-40B4-BE49-F238E27FC236}">
                <a16:creationId xmlns:a16="http://schemas.microsoft.com/office/drawing/2014/main" id="{B7CF2100-834D-120C-9580-B60DF2594456}"/>
              </a:ext>
            </a:extLst>
          </p:cNvPr>
          <p:cNvSpPr txBox="1"/>
          <p:nvPr/>
        </p:nvSpPr>
        <p:spPr bwMode="auto">
          <a:xfrm rot="16200000">
            <a:off x="9052772" y="4994277"/>
            <a:ext cx="1212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CU/</a:t>
            </a:r>
            <a:r>
              <a:rPr lang="en-US" sz="1400" dirty="0" err="1">
                <a:solidFill>
                  <a:schemeClr val="bg1"/>
                </a:solidFill>
                <a:latin typeface="Calibri" panose="020F0502020204030204" pitchFamily="34" charset="0"/>
              </a:rPr>
              <a:t>μg</a:t>
            </a:r>
            <a:endParaRPr lang="en-US" sz="1400" dirty="0">
              <a:solidFill>
                <a:schemeClr val="bg1"/>
              </a:solidFill>
              <a:latin typeface="Calibri" panose="020F0502020204030204" pitchFamily="34" charset="0"/>
            </a:endParaRPr>
          </a:p>
        </p:txBody>
      </p:sp>
      <p:sp>
        <p:nvSpPr>
          <p:cNvPr id="237" name="TextBox 236">
            <a:extLst>
              <a:ext uri="{FF2B5EF4-FFF2-40B4-BE49-F238E27FC236}">
                <a16:creationId xmlns:a16="http://schemas.microsoft.com/office/drawing/2014/main" id="{38EDE6A8-D2E4-F393-0AB0-B8BDBE2E4855}"/>
              </a:ext>
            </a:extLst>
          </p:cNvPr>
          <p:cNvSpPr txBox="1"/>
          <p:nvPr/>
        </p:nvSpPr>
        <p:spPr bwMode="auto">
          <a:xfrm>
            <a:off x="9664701" y="4373725"/>
            <a:ext cx="578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800</a:t>
            </a:r>
          </a:p>
        </p:txBody>
      </p:sp>
      <p:sp>
        <p:nvSpPr>
          <p:cNvPr id="238" name="TextBox 237">
            <a:extLst>
              <a:ext uri="{FF2B5EF4-FFF2-40B4-BE49-F238E27FC236}">
                <a16:creationId xmlns:a16="http://schemas.microsoft.com/office/drawing/2014/main" id="{A91710BE-428D-70F9-106D-325B9BAC197A}"/>
              </a:ext>
            </a:extLst>
          </p:cNvPr>
          <p:cNvSpPr txBox="1"/>
          <p:nvPr/>
        </p:nvSpPr>
        <p:spPr bwMode="auto">
          <a:xfrm>
            <a:off x="9664701" y="4670750"/>
            <a:ext cx="578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600</a:t>
            </a:r>
          </a:p>
        </p:txBody>
      </p:sp>
      <p:sp>
        <p:nvSpPr>
          <p:cNvPr id="239" name="TextBox 238">
            <a:extLst>
              <a:ext uri="{FF2B5EF4-FFF2-40B4-BE49-F238E27FC236}">
                <a16:creationId xmlns:a16="http://schemas.microsoft.com/office/drawing/2014/main" id="{A30BB2F2-42EA-DD22-DBB5-53A73DC898E8}"/>
              </a:ext>
            </a:extLst>
          </p:cNvPr>
          <p:cNvSpPr txBox="1"/>
          <p:nvPr/>
        </p:nvSpPr>
        <p:spPr bwMode="auto">
          <a:xfrm>
            <a:off x="9664701" y="4967775"/>
            <a:ext cx="578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400</a:t>
            </a:r>
          </a:p>
        </p:txBody>
      </p:sp>
      <p:sp>
        <p:nvSpPr>
          <p:cNvPr id="240" name="TextBox 239">
            <a:extLst>
              <a:ext uri="{FF2B5EF4-FFF2-40B4-BE49-F238E27FC236}">
                <a16:creationId xmlns:a16="http://schemas.microsoft.com/office/drawing/2014/main" id="{40C0EBF0-135E-6BFF-4031-93436761BF84}"/>
              </a:ext>
            </a:extLst>
          </p:cNvPr>
          <p:cNvSpPr txBox="1"/>
          <p:nvPr/>
        </p:nvSpPr>
        <p:spPr bwMode="auto">
          <a:xfrm>
            <a:off x="9664701" y="5264800"/>
            <a:ext cx="578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200</a:t>
            </a:r>
          </a:p>
        </p:txBody>
      </p:sp>
      <p:sp>
        <p:nvSpPr>
          <p:cNvPr id="241" name="TextBox 240">
            <a:extLst>
              <a:ext uri="{FF2B5EF4-FFF2-40B4-BE49-F238E27FC236}">
                <a16:creationId xmlns:a16="http://schemas.microsoft.com/office/drawing/2014/main" id="{EA98D8B7-B0C6-EBEE-8F43-B78096F9581E}"/>
              </a:ext>
            </a:extLst>
          </p:cNvPr>
          <p:cNvSpPr txBox="1"/>
          <p:nvPr/>
        </p:nvSpPr>
        <p:spPr bwMode="auto">
          <a:xfrm>
            <a:off x="9664701" y="5561823"/>
            <a:ext cx="578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242" name="Group 241">
            <a:extLst>
              <a:ext uri="{FF2B5EF4-FFF2-40B4-BE49-F238E27FC236}">
                <a16:creationId xmlns:a16="http://schemas.microsoft.com/office/drawing/2014/main" id="{D38AF5B5-4CE4-A601-F45C-F3E621AE10A8}"/>
              </a:ext>
            </a:extLst>
          </p:cNvPr>
          <p:cNvGrpSpPr/>
          <p:nvPr/>
        </p:nvGrpSpPr>
        <p:grpSpPr>
          <a:xfrm>
            <a:off x="9006825" y="4750366"/>
            <a:ext cx="194389" cy="86850"/>
            <a:chOff x="7825273" y="4254759"/>
            <a:chExt cx="209939" cy="107302"/>
          </a:xfrm>
        </p:grpSpPr>
        <p:cxnSp>
          <p:nvCxnSpPr>
            <p:cNvPr id="243" name="Straight Connector 242">
              <a:extLst>
                <a:ext uri="{FF2B5EF4-FFF2-40B4-BE49-F238E27FC236}">
                  <a16:creationId xmlns:a16="http://schemas.microsoft.com/office/drawing/2014/main" id="{B0737F07-61C9-CAC1-F3EF-027827561A70}"/>
                </a:ext>
              </a:extLst>
            </p:cNvPr>
            <p:cNvCxnSpPr>
              <a:cxnSpLocks/>
            </p:cNvCxnSpPr>
            <p:nvPr/>
          </p:nvCxnSpPr>
          <p:spPr bwMode="auto">
            <a:xfrm>
              <a:off x="7930242" y="4254759"/>
              <a:ext cx="0" cy="107302"/>
            </a:xfrm>
            <a:prstGeom prst="line">
              <a:avLst/>
            </a:prstGeom>
            <a:noFill/>
            <a:ln w="19050"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8EF8893B-9977-9648-112A-59F8B4640BD7}"/>
                </a:ext>
              </a:extLst>
            </p:cNvPr>
            <p:cNvCxnSpPr>
              <a:cxnSpLocks/>
            </p:cNvCxnSpPr>
            <p:nvPr/>
          </p:nvCxnSpPr>
          <p:spPr bwMode="auto">
            <a:xfrm>
              <a:off x="7825273" y="4254759"/>
              <a:ext cx="209939" cy="0"/>
            </a:xfrm>
            <a:prstGeom prst="line">
              <a:avLst/>
            </a:prstGeom>
            <a:noFill/>
            <a:ln w="19050"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569A77E-17D5-A3BB-C747-06D48AFECD81}"/>
                </a:ext>
              </a:extLst>
            </p:cNvPr>
            <p:cNvCxnSpPr>
              <a:cxnSpLocks/>
            </p:cNvCxnSpPr>
            <p:nvPr/>
          </p:nvCxnSpPr>
          <p:spPr bwMode="auto">
            <a:xfrm>
              <a:off x="7825273" y="4355840"/>
              <a:ext cx="209939" cy="0"/>
            </a:xfrm>
            <a:prstGeom prst="line">
              <a:avLst/>
            </a:prstGeom>
            <a:noFill/>
            <a:ln w="19050" cap="flat" cmpd="sng" algn="ctr">
              <a:solidFill>
                <a:schemeClr val="bg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98A406DB-A528-466D-2E41-5B74B0738D1B}"/>
              </a:ext>
            </a:extLst>
          </p:cNvPr>
          <p:cNvGrpSpPr/>
          <p:nvPr/>
        </p:nvGrpSpPr>
        <p:grpSpPr>
          <a:xfrm>
            <a:off x="10908650" y="4635654"/>
            <a:ext cx="194389" cy="292606"/>
            <a:chOff x="7825273" y="4254759"/>
            <a:chExt cx="209939" cy="107302"/>
          </a:xfrm>
        </p:grpSpPr>
        <p:cxnSp>
          <p:nvCxnSpPr>
            <p:cNvPr id="247" name="Straight Connector 246">
              <a:extLst>
                <a:ext uri="{FF2B5EF4-FFF2-40B4-BE49-F238E27FC236}">
                  <a16:creationId xmlns:a16="http://schemas.microsoft.com/office/drawing/2014/main" id="{BE46DD80-AFE0-341D-11F5-543AB1C48E59}"/>
                </a:ext>
              </a:extLst>
            </p:cNvPr>
            <p:cNvCxnSpPr>
              <a:cxnSpLocks/>
            </p:cNvCxnSpPr>
            <p:nvPr/>
          </p:nvCxnSpPr>
          <p:spPr bwMode="auto">
            <a:xfrm>
              <a:off x="7930242" y="4254759"/>
              <a:ext cx="0" cy="107302"/>
            </a:xfrm>
            <a:prstGeom prst="line">
              <a:avLst/>
            </a:prstGeom>
            <a:noFill/>
            <a:ln w="19050"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FB6BB5A1-3F89-1BC5-091C-AFDECD97AFED}"/>
                </a:ext>
              </a:extLst>
            </p:cNvPr>
            <p:cNvCxnSpPr>
              <a:cxnSpLocks/>
            </p:cNvCxnSpPr>
            <p:nvPr/>
          </p:nvCxnSpPr>
          <p:spPr bwMode="auto">
            <a:xfrm>
              <a:off x="7825273" y="4254759"/>
              <a:ext cx="209939" cy="0"/>
            </a:xfrm>
            <a:prstGeom prst="line">
              <a:avLst/>
            </a:prstGeom>
            <a:noFill/>
            <a:ln w="19050"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43B42DAE-A791-4F0C-110F-427577694BC7}"/>
                </a:ext>
              </a:extLst>
            </p:cNvPr>
            <p:cNvCxnSpPr>
              <a:cxnSpLocks/>
            </p:cNvCxnSpPr>
            <p:nvPr/>
          </p:nvCxnSpPr>
          <p:spPr bwMode="auto">
            <a:xfrm>
              <a:off x="7825273" y="4358594"/>
              <a:ext cx="209939" cy="0"/>
            </a:xfrm>
            <a:prstGeom prst="line">
              <a:avLst/>
            </a:prstGeom>
            <a:noFill/>
            <a:ln w="19050" cap="flat" cmpd="sng" algn="ctr">
              <a:solidFill>
                <a:schemeClr val="bg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4F4BE839-95EB-10BE-AC52-7FE2F86ED1D4}"/>
              </a:ext>
            </a:extLst>
          </p:cNvPr>
          <p:cNvGrpSpPr/>
          <p:nvPr/>
        </p:nvGrpSpPr>
        <p:grpSpPr>
          <a:xfrm>
            <a:off x="10396034" y="5084937"/>
            <a:ext cx="194389" cy="163957"/>
            <a:chOff x="7825273" y="4254759"/>
            <a:chExt cx="209939" cy="107302"/>
          </a:xfrm>
        </p:grpSpPr>
        <p:cxnSp>
          <p:nvCxnSpPr>
            <p:cNvPr id="251" name="Straight Connector 250">
              <a:extLst>
                <a:ext uri="{FF2B5EF4-FFF2-40B4-BE49-F238E27FC236}">
                  <a16:creationId xmlns:a16="http://schemas.microsoft.com/office/drawing/2014/main" id="{CC77CCD0-B843-B2E9-EFB0-0A91BEE4D59B}"/>
                </a:ext>
              </a:extLst>
            </p:cNvPr>
            <p:cNvCxnSpPr>
              <a:cxnSpLocks/>
            </p:cNvCxnSpPr>
            <p:nvPr/>
          </p:nvCxnSpPr>
          <p:spPr bwMode="auto">
            <a:xfrm>
              <a:off x="7930242" y="4254759"/>
              <a:ext cx="0" cy="107302"/>
            </a:xfrm>
            <a:prstGeom prst="line">
              <a:avLst/>
            </a:prstGeom>
            <a:noFill/>
            <a:ln w="19050"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F98EA352-BF2E-85E8-2AEC-465CC557FCD1}"/>
                </a:ext>
              </a:extLst>
            </p:cNvPr>
            <p:cNvCxnSpPr>
              <a:cxnSpLocks/>
            </p:cNvCxnSpPr>
            <p:nvPr/>
          </p:nvCxnSpPr>
          <p:spPr bwMode="auto">
            <a:xfrm>
              <a:off x="7825273" y="4254759"/>
              <a:ext cx="209939" cy="0"/>
            </a:xfrm>
            <a:prstGeom prst="line">
              <a:avLst/>
            </a:prstGeom>
            <a:noFill/>
            <a:ln w="19050"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F66661FC-75ED-74C0-EA2E-F86979E5C46E}"/>
                </a:ext>
              </a:extLst>
            </p:cNvPr>
            <p:cNvCxnSpPr>
              <a:cxnSpLocks/>
            </p:cNvCxnSpPr>
            <p:nvPr/>
          </p:nvCxnSpPr>
          <p:spPr bwMode="auto">
            <a:xfrm>
              <a:off x="7825273" y="4355840"/>
              <a:ext cx="209939" cy="0"/>
            </a:xfrm>
            <a:prstGeom prst="line">
              <a:avLst/>
            </a:prstGeom>
            <a:noFill/>
            <a:ln w="19050" cap="flat" cmpd="sng" algn="ctr">
              <a:solidFill>
                <a:schemeClr val="bg1"/>
              </a:solidFill>
              <a:prstDash val="solid"/>
              <a:round/>
              <a:headEnd type="none" w="med" len="med"/>
              <a:tailEnd type="none" w="med" len="med"/>
            </a:ln>
            <a:effectLst/>
          </p:spPr>
        </p:cxnSp>
      </p:grpSp>
      <p:cxnSp>
        <p:nvCxnSpPr>
          <p:cNvPr id="254" name="Straight Connector 253">
            <a:extLst>
              <a:ext uri="{FF2B5EF4-FFF2-40B4-BE49-F238E27FC236}">
                <a16:creationId xmlns:a16="http://schemas.microsoft.com/office/drawing/2014/main" id="{05FA935B-1FA9-0195-C29D-9FA5E16502A3}"/>
              </a:ext>
            </a:extLst>
          </p:cNvPr>
          <p:cNvCxnSpPr>
            <a:cxnSpLocks/>
          </p:cNvCxnSpPr>
          <p:nvPr/>
        </p:nvCxnSpPr>
        <p:spPr bwMode="auto">
          <a:xfrm flipH="1">
            <a:off x="8277808" y="5489668"/>
            <a:ext cx="55983" cy="0"/>
          </a:xfrm>
          <a:prstGeom prst="line">
            <a:avLst/>
          </a:prstGeom>
          <a:noFill/>
          <a:ln w="28575" cap="flat" cmpd="sng" algn="ctr">
            <a:solidFill>
              <a:schemeClr val="bg1"/>
            </a:solidFill>
            <a:prstDash val="solid"/>
            <a:round/>
            <a:headEnd type="none" w="med" len="med"/>
            <a:tailEnd type="none" w="med" len="med"/>
          </a:ln>
          <a:effectLst/>
        </p:spPr>
      </p:cxnSp>
      <p:sp>
        <p:nvSpPr>
          <p:cNvPr id="255" name="TextBox 254">
            <a:extLst>
              <a:ext uri="{FF2B5EF4-FFF2-40B4-BE49-F238E27FC236}">
                <a16:creationId xmlns:a16="http://schemas.microsoft.com/office/drawing/2014/main" id="{8BE5E87C-81A1-ADD7-7EF9-E07BF6C2D213}"/>
              </a:ext>
            </a:extLst>
          </p:cNvPr>
          <p:cNvSpPr txBox="1"/>
          <p:nvPr/>
        </p:nvSpPr>
        <p:spPr bwMode="auto">
          <a:xfrm>
            <a:off x="7772401" y="5324205"/>
            <a:ext cx="566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Tree>
    <p:extLst>
      <p:ext uri="{BB962C8B-B14F-4D97-AF65-F5344CB8AC3E}">
        <p14:creationId xmlns:p14="http://schemas.microsoft.com/office/powerpoint/2010/main" val="3216291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Group 176">
            <a:extLst>
              <a:ext uri="{FF2B5EF4-FFF2-40B4-BE49-F238E27FC236}">
                <a16:creationId xmlns:a16="http://schemas.microsoft.com/office/drawing/2014/main" id="{06BA8BEB-2C2E-9A93-8503-BE8B10AA0E31}"/>
              </a:ext>
            </a:extLst>
          </p:cNvPr>
          <p:cNvGrpSpPr/>
          <p:nvPr/>
        </p:nvGrpSpPr>
        <p:grpSpPr>
          <a:xfrm>
            <a:off x="7268210" y="5753100"/>
            <a:ext cx="164592" cy="160020"/>
            <a:chOff x="4297680" y="-419100"/>
            <a:chExt cx="160020" cy="160020"/>
          </a:xfrm>
        </p:grpSpPr>
        <p:cxnSp>
          <p:nvCxnSpPr>
            <p:cNvPr id="178" name="Straight Connector 177">
              <a:extLst>
                <a:ext uri="{FF2B5EF4-FFF2-40B4-BE49-F238E27FC236}">
                  <a16:creationId xmlns:a16="http://schemas.microsoft.com/office/drawing/2014/main" id="{069D8AAC-0D3F-9809-A72B-55ED66E9C187}"/>
                </a:ext>
              </a:extLst>
            </p:cNvPr>
            <p:cNvCxnSpPr/>
            <p:nvPr/>
          </p:nvCxnSpPr>
          <p:spPr bwMode="auto">
            <a:xfrm>
              <a:off x="4297680" y="-419100"/>
              <a:ext cx="160020"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C81FC7A-CECA-EC07-CA25-BEBA54899BD8}"/>
                </a:ext>
              </a:extLst>
            </p:cNvPr>
            <p:cNvCxnSpPr>
              <a:cxnSpLocks/>
            </p:cNvCxnSpPr>
            <p:nvPr/>
          </p:nvCxnSpPr>
          <p:spPr bwMode="auto">
            <a:xfrm>
              <a:off x="4373880" y="-419100"/>
              <a:ext cx="0" cy="160020"/>
            </a:xfrm>
            <a:prstGeom prst="line">
              <a:avLst/>
            </a:prstGeom>
            <a:noFill/>
            <a:ln w="28575" cap="flat" cmpd="sng" algn="ctr">
              <a:solidFill>
                <a:schemeClr val="bg1"/>
              </a:solidFill>
              <a:prstDash val="solid"/>
              <a:round/>
              <a:headEnd type="none" w="med" len="med"/>
              <a:tailEnd type="none" w="med" len="med"/>
            </a:ln>
            <a:effectLst/>
          </p:spPr>
        </p:cxnSp>
      </p:grpSp>
      <p:sp>
        <p:nvSpPr>
          <p:cNvPr id="116" name="Rectangle 115">
            <a:extLst>
              <a:ext uri="{FF2B5EF4-FFF2-40B4-BE49-F238E27FC236}">
                <a16:creationId xmlns:a16="http://schemas.microsoft.com/office/drawing/2014/main" id="{434D578A-A015-C291-7757-B44C9E973762}"/>
              </a:ext>
            </a:extLst>
          </p:cNvPr>
          <p:cNvSpPr/>
          <p:nvPr/>
        </p:nvSpPr>
        <p:spPr bwMode="auto">
          <a:xfrm>
            <a:off x="7950200" y="4297680"/>
            <a:ext cx="411480" cy="16459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DF24D83E-8694-791A-39E0-6E691E84A729}"/>
              </a:ext>
            </a:extLst>
          </p:cNvPr>
          <p:cNvSpPr/>
          <p:nvPr/>
        </p:nvSpPr>
        <p:spPr bwMode="auto">
          <a:xfrm>
            <a:off x="7150100" y="5875020"/>
            <a:ext cx="411480" cy="685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4" name="Group 73">
            <a:extLst>
              <a:ext uri="{FF2B5EF4-FFF2-40B4-BE49-F238E27FC236}">
                <a16:creationId xmlns:a16="http://schemas.microsoft.com/office/drawing/2014/main" id="{EA0AA93A-A191-29FF-6B13-4E2216C8953E}"/>
              </a:ext>
            </a:extLst>
          </p:cNvPr>
          <p:cNvGrpSpPr/>
          <p:nvPr/>
        </p:nvGrpSpPr>
        <p:grpSpPr>
          <a:xfrm>
            <a:off x="2545080" y="3604260"/>
            <a:ext cx="160020" cy="76200"/>
            <a:chOff x="4297680" y="-419100"/>
            <a:chExt cx="160020" cy="76200"/>
          </a:xfrm>
        </p:grpSpPr>
        <p:cxnSp>
          <p:nvCxnSpPr>
            <p:cNvPr id="71" name="Straight Connector 70">
              <a:extLst>
                <a:ext uri="{FF2B5EF4-FFF2-40B4-BE49-F238E27FC236}">
                  <a16:creationId xmlns:a16="http://schemas.microsoft.com/office/drawing/2014/main" id="{28D7A1A2-F83F-35C6-7EC5-E5D2EF359FBD}"/>
                </a:ext>
              </a:extLst>
            </p:cNvPr>
            <p:cNvCxnSpPr/>
            <p:nvPr/>
          </p:nvCxnSpPr>
          <p:spPr bwMode="auto">
            <a:xfrm>
              <a:off x="4297680" y="-419100"/>
              <a:ext cx="16002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64D72DB-A152-1102-8336-C5143F79A300}"/>
                </a:ext>
              </a:extLst>
            </p:cNvPr>
            <p:cNvCxnSpPr/>
            <p:nvPr/>
          </p:nvCxnSpPr>
          <p:spPr bwMode="auto">
            <a:xfrm>
              <a:off x="4373880" y="-419100"/>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2FF0A0FA-EE66-B24A-A1AC-A5E7D99432D3}"/>
              </a:ext>
            </a:extLst>
          </p:cNvPr>
          <p:cNvGrpSpPr/>
          <p:nvPr/>
        </p:nvGrpSpPr>
        <p:grpSpPr>
          <a:xfrm>
            <a:off x="3154680" y="5204460"/>
            <a:ext cx="160020" cy="76200"/>
            <a:chOff x="4297680" y="-419100"/>
            <a:chExt cx="160020" cy="76200"/>
          </a:xfrm>
        </p:grpSpPr>
        <p:cxnSp>
          <p:nvCxnSpPr>
            <p:cNvPr id="76" name="Straight Connector 75">
              <a:extLst>
                <a:ext uri="{FF2B5EF4-FFF2-40B4-BE49-F238E27FC236}">
                  <a16:creationId xmlns:a16="http://schemas.microsoft.com/office/drawing/2014/main" id="{6ACCCE3A-803E-9FC2-357C-4EAE023A1718}"/>
                </a:ext>
              </a:extLst>
            </p:cNvPr>
            <p:cNvCxnSpPr/>
            <p:nvPr/>
          </p:nvCxnSpPr>
          <p:spPr bwMode="auto">
            <a:xfrm>
              <a:off x="4297680" y="-419100"/>
              <a:ext cx="16002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0BFDAD5-5600-D67E-90BB-21B2B7EBB69E}"/>
                </a:ext>
              </a:extLst>
            </p:cNvPr>
            <p:cNvCxnSpPr/>
            <p:nvPr/>
          </p:nvCxnSpPr>
          <p:spPr bwMode="auto">
            <a:xfrm>
              <a:off x="4373880" y="-419100"/>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5F724707-AA2E-B09A-7C5D-DD42A5190A1B}"/>
              </a:ext>
            </a:extLst>
          </p:cNvPr>
          <p:cNvGrpSpPr/>
          <p:nvPr/>
        </p:nvGrpSpPr>
        <p:grpSpPr>
          <a:xfrm>
            <a:off x="3756660" y="5074920"/>
            <a:ext cx="160020" cy="76200"/>
            <a:chOff x="4297680" y="-419100"/>
            <a:chExt cx="160020" cy="76200"/>
          </a:xfrm>
        </p:grpSpPr>
        <p:cxnSp>
          <p:nvCxnSpPr>
            <p:cNvPr id="79" name="Straight Connector 78">
              <a:extLst>
                <a:ext uri="{FF2B5EF4-FFF2-40B4-BE49-F238E27FC236}">
                  <a16:creationId xmlns:a16="http://schemas.microsoft.com/office/drawing/2014/main" id="{0812756C-991C-3408-770B-BEED1A9FFF73}"/>
                </a:ext>
              </a:extLst>
            </p:cNvPr>
            <p:cNvCxnSpPr/>
            <p:nvPr/>
          </p:nvCxnSpPr>
          <p:spPr bwMode="auto">
            <a:xfrm>
              <a:off x="4297680" y="-419100"/>
              <a:ext cx="160020"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3C69B2B-26B4-9676-1E50-761145B7C424}"/>
                </a:ext>
              </a:extLst>
            </p:cNvPr>
            <p:cNvCxnSpPr/>
            <p:nvPr/>
          </p:nvCxnSpPr>
          <p:spPr bwMode="auto">
            <a:xfrm>
              <a:off x="4373880" y="-419100"/>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B4B1F975-80F8-44BC-4B56-A6DA1C11E53D}"/>
              </a:ext>
            </a:extLst>
          </p:cNvPr>
          <p:cNvGrpSpPr/>
          <p:nvPr/>
        </p:nvGrpSpPr>
        <p:grpSpPr>
          <a:xfrm>
            <a:off x="4366260" y="4983480"/>
            <a:ext cx="160020" cy="76200"/>
            <a:chOff x="4297680" y="-419100"/>
            <a:chExt cx="160020" cy="76200"/>
          </a:xfrm>
        </p:grpSpPr>
        <p:cxnSp>
          <p:nvCxnSpPr>
            <p:cNvPr id="82" name="Straight Connector 81">
              <a:extLst>
                <a:ext uri="{FF2B5EF4-FFF2-40B4-BE49-F238E27FC236}">
                  <a16:creationId xmlns:a16="http://schemas.microsoft.com/office/drawing/2014/main" id="{1EAB8845-BDC2-C191-7A91-CACFBBE3F1B3}"/>
                </a:ext>
              </a:extLst>
            </p:cNvPr>
            <p:cNvCxnSpPr/>
            <p:nvPr/>
          </p:nvCxnSpPr>
          <p:spPr bwMode="auto">
            <a:xfrm>
              <a:off x="4297680" y="-419100"/>
              <a:ext cx="16002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CB0CB0D-6272-BB94-CA2E-A527188C52D1}"/>
                </a:ext>
              </a:extLst>
            </p:cNvPr>
            <p:cNvCxnSpPr/>
            <p:nvPr/>
          </p:nvCxnSpPr>
          <p:spPr bwMode="auto">
            <a:xfrm>
              <a:off x="4373880" y="-419100"/>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36343016-9A77-C6AE-C7D3-C6840BA2F19A}"/>
              </a:ext>
            </a:extLst>
          </p:cNvPr>
          <p:cNvGrpSpPr/>
          <p:nvPr/>
        </p:nvGrpSpPr>
        <p:grpSpPr>
          <a:xfrm>
            <a:off x="4960620" y="4229100"/>
            <a:ext cx="160020" cy="76200"/>
            <a:chOff x="4297680" y="-419100"/>
            <a:chExt cx="160020" cy="76200"/>
          </a:xfrm>
        </p:grpSpPr>
        <p:cxnSp>
          <p:nvCxnSpPr>
            <p:cNvPr id="85" name="Straight Connector 84">
              <a:extLst>
                <a:ext uri="{FF2B5EF4-FFF2-40B4-BE49-F238E27FC236}">
                  <a16:creationId xmlns:a16="http://schemas.microsoft.com/office/drawing/2014/main" id="{C2101AFF-4319-A586-5D05-F25D14106E83}"/>
                </a:ext>
              </a:extLst>
            </p:cNvPr>
            <p:cNvCxnSpPr/>
            <p:nvPr/>
          </p:nvCxnSpPr>
          <p:spPr bwMode="auto">
            <a:xfrm>
              <a:off x="4297680" y="-419100"/>
              <a:ext cx="160020"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FBAF4D4-9470-3962-4A98-8531FD839581}"/>
                </a:ext>
              </a:extLst>
            </p:cNvPr>
            <p:cNvCxnSpPr/>
            <p:nvPr/>
          </p:nvCxnSpPr>
          <p:spPr bwMode="auto">
            <a:xfrm>
              <a:off x="4373880" y="-419100"/>
              <a:ext cx="0" cy="76200"/>
            </a:xfrm>
            <a:prstGeom prst="line">
              <a:avLst/>
            </a:prstGeom>
            <a:noFill/>
            <a:ln w="28575" cap="flat" cmpd="sng" algn="ctr">
              <a:solidFill>
                <a:schemeClr val="bg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0BA54EFD-0434-CF49-1036-06F5057906A3}"/>
              </a:ext>
            </a:extLst>
          </p:cNvPr>
          <p:cNvSpPr>
            <a:spLocks noGrp="1"/>
          </p:cNvSpPr>
          <p:nvPr>
            <p:ph type="title"/>
          </p:nvPr>
        </p:nvSpPr>
        <p:spPr/>
        <p:txBody>
          <a:bodyPr/>
          <a:lstStyle/>
          <a:p>
            <a:r>
              <a:rPr lang="en-US" dirty="0"/>
              <a:t>HER3 is Involved in Treatment Resistance in Breast Cancer Cells</a:t>
            </a:r>
          </a:p>
        </p:txBody>
      </p:sp>
      <p:sp>
        <p:nvSpPr>
          <p:cNvPr id="3" name="Content Placeholder 2">
            <a:extLst>
              <a:ext uri="{FF2B5EF4-FFF2-40B4-BE49-F238E27FC236}">
                <a16:creationId xmlns:a16="http://schemas.microsoft.com/office/drawing/2014/main" id="{46737667-F800-4FF6-4BAC-3FCA984A2E5C}"/>
              </a:ext>
            </a:extLst>
          </p:cNvPr>
          <p:cNvSpPr>
            <a:spLocks noGrp="1"/>
          </p:cNvSpPr>
          <p:nvPr>
            <p:ph sz="half" idx="1"/>
          </p:nvPr>
        </p:nvSpPr>
        <p:spPr>
          <a:xfrm>
            <a:off x="601820" y="1510730"/>
            <a:ext cx="5511696" cy="1103313"/>
          </a:xfrm>
        </p:spPr>
        <p:txBody>
          <a:bodyPr/>
          <a:lstStyle/>
          <a:p>
            <a:r>
              <a:rPr lang="en-US" sz="1800" dirty="0"/>
              <a:t>shRNA knockdown of HER3 restores ability of paclitaxel to inhibit MAPK and AKT signaling and induce apoptosis in resistant breast cancer cells</a:t>
            </a:r>
          </a:p>
        </p:txBody>
      </p:sp>
      <p:sp>
        <p:nvSpPr>
          <p:cNvPr id="4" name="Content Placeholder 3">
            <a:extLst>
              <a:ext uri="{FF2B5EF4-FFF2-40B4-BE49-F238E27FC236}">
                <a16:creationId xmlns:a16="http://schemas.microsoft.com/office/drawing/2014/main" id="{133F2182-2F87-59F6-F424-5CBFB7E9A03A}"/>
              </a:ext>
            </a:extLst>
          </p:cNvPr>
          <p:cNvSpPr>
            <a:spLocks noGrp="1"/>
          </p:cNvSpPr>
          <p:nvPr>
            <p:ph sz="half" idx="2"/>
          </p:nvPr>
        </p:nvSpPr>
        <p:spPr>
          <a:xfrm>
            <a:off x="6252633" y="1510730"/>
            <a:ext cx="5518679" cy="1271939"/>
          </a:xfrm>
        </p:spPr>
        <p:txBody>
          <a:bodyPr/>
          <a:lstStyle/>
          <a:p>
            <a:r>
              <a:rPr lang="en-US" sz="1800" dirty="0"/>
              <a:t>siRNA knockdown of HER3 restores ability of lapatinib (dual EGFR/HER2 TKI) to inhibit PI3K signaling in resistant HER2-overexpressing breast cancer cells</a:t>
            </a:r>
          </a:p>
          <a:p>
            <a:endParaRPr lang="en-US" sz="1800" dirty="0"/>
          </a:p>
        </p:txBody>
      </p:sp>
      <p:sp>
        <p:nvSpPr>
          <p:cNvPr id="6" name="TextBox 5">
            <a:extLst>
              <a:ext uri="{FF2B5EF4-FFF2-40B4-BE49-F238E27FC236}">
                <a16:creationId xmlns:a16="http://schemas.microsoft.com/office/drawing/2014/main" id="{147E2C6A-CF7B-B492-18A9-A7F3AEE59121}"/>
              </a:ext>
            </a:extLst>
          </p:cNvPr>
          <p:cNvSpPr txBox="1"/>
          <p:nvPr/>
        </p:nvSpPr>
        <p:spPr bwMode="auto">
          <a:xfrm>
            <a:off x="6548119" y="2604869"/>
            <a:ext cx="47777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Inhibition of Cell Growth in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Lapatinib-Resistant Breast Cancer Cells</a:t>
            </a:r>
          </a:p>
        </p:txBody>
      </p:sp>
      <p:sp>
        <p:nvSpPr>
          <p:cNvPr id="14" name="TextBox 13">
            <a:extLst>
              <a:ext uri="{FF2B5EF4-FFF2-40B4-BE49-F238E27FC236}">
                <a16:creationId xmlns:a16="http://schemas.microsoft.com/office/drawing/2014/main" id="{70F0FCFF-6EB8-2A8A-197D-8D4566D154A4}"/>
              </a:ext>
            </a:extLst>
          </p:cNvPr>
          <p:cNvSpPr txBox="1"/>
          <p:nvPr/>
        </p:nvSpPr>
        <p:spPr bwMode="auto">
          <a:xfrm>
            <a:off x="447673" y="6411540"/>
            <a:ext cx="6103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Xia. Breast Cancer Res. 2013;15:R85. Wang. Oncogene. 2010;29:4225.</a:t>
            </a:r>
            <a:endParaRPr lang="en-US" sz="1200" dirty="0"/>
          </a:p>
        </p:txBody>
      </p:sp>
      <p:sp>
        <p:nvSpPr>
          <p:cNvPr id="16" name="TextBox 15">
            <a:extLst>
              <a:ext uri="{FF2B5EF4-FFF2-40B4-BE49-F238E27FC236}">
                <a16:creationId xmlns:a16="http://schemas.microsoft.com/office/drawing/2014/main" id="{6A9B747C-414B-54B0-FCFC-FCF690CDCE6B}"/>
              </a:ext>
            </a:extLst>
          </p:cNvPr>
          <p:cNvSpPr txBox="1"/>
          <p:nvPr/>
        </p:nvSpPr>
        <p:spPr bwMode="auto">
          <a:xfrm>
            <a:off x="1729739" y="2521049"/>
            <a:ext cx="36042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Apoptosis in Paclitaxel-Resistant Breast Cancer Cells</a:t>
            </a:r>
          </a:p>
        </p:txBody>
      </p:sp>
      <p:cxnSp>
        <p:nvCxnSpPr>
          <p:cNvPr id="10" name="Straight Connector 9">
            <a:extLst>
              <a:ext uri="{FF2B5EF4-FFF2-40B4-BE49-F238E27FC236}">
                <a16:creationId xmlns:a16="http://schemas.microsoft.com/office/drawing/2014/main" id="{DF72984C-53A0-2DD9-0924-F8BEFDEA0569}"/>
              </a:ext>
            </a:extLst>
          </p:cNvPr>
          <p:cNvCxnSpPr>
            <a:cxnSpLocks/>
          </p:cNvCxnSpPr>
          <p:nvPr/>
        </p:nvCxnSpPr>
        <p:spPr bwMode="auto">
          <a:xfrm flipV="1">
            <a:off x="1725930" y="3238500"/>
            <a:ext cx="0" cy="205740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A358DB7-1BCA-D533-CE9C-F37F7FBE3533}"/>
              </a:ext>
            </a:extLst>
          </p:cNvPr>
          <p:cNvCxnSpPr>
            <a:cxnSpLocks/>
          </p:cNvCxnSpPr>
          <p:nvPr/>
        </p:nvCxnSpPr>
        <p:spPr bwMode="auto">
          <a:xfrm flipH="1">
            <a:off x="1661160" y="32385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E039E27-5BC5-5F04-FD8C-67400F0D68B9}"/>
              </a:ext>
            </a:extLst>
          </p:cNvPr>
          <p:cNvCxnSpPr>
            <a:cxnSpLocks/>
          </p:cNvCxnSpPr>
          <p:nvPr/>
        </p:nvCxnSpPr>
        <p:spPr bwMode="auto">
          <a:xfrm flipH="1">
            <a:off x="1661160" y="39217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4DF7BE3-52A4-E3F2-0352-731BABB7E09D}"/>
              </a:ext>
            </a:extLst>
          </p:cNvPr>
          <p:cNvCxnSpPr>
            <a:cxnSpLocks/>
          </p:cNvCxnSpPr>
          <p:nvPr/>
        </p:nvCxnSpPr>
        <p:spPr bwMode="auto">
          <a:xfrm flipH="1">
            <a:off x="1661160" y="42633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4F57970-7E3E-E6A9-73B7-304E7E3CCEAD}"/>
              </a:ext>
            </a:extLst>
          </p:cNvPr>
          <p:cNvCxnSpPr>
            <a:cxnSpLocks/>
          </p:cNvCxnSpPr>
          <p:nvPr/>
        </p:nvCxnSpPr>
        <p:spPr bwMode="auto">
          <a:xfrm flipH="1">
            <a:off x="1661160" y="46050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16A5334-C89C-41B3-5619-D35A7C209AF2}"/>
              </a:ext>
            </a:extLst>
          </p:cNvPr>
          <p:cNvCxnSpPr>
            <a:cxnSpLocks/>
          </p:cNvCxnSpPr>
          <p:nvPr/>
        </p:nvCxnSpPr>
        <p:spPr bwMode="auto">
          <a:xfrm flipH="1">
            <a:off x="1661160" y="49466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89CC349-20D3-995A-90BC-E33204F4A4E3}"/>
              </a:ext>
            </a:extLst>
          </p:cNvPr>
          <p:cNvCxnSpPr>
            <a:cxnSpLocks/>
          </p:cNvCxnSpPr>
          <p:nvPr/>
        </p:nvCxnSpPr>
        <p:spPr bwMode="auto">
          <a:xfrm flipH="1">
            <a:off x="1661160" y="3580130"/>
            <a:ext cx="6400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CDE1AD65-FEF4-B9DA-2FEB-04186B27C5B3}"/>
              </a:ext>
            </a:extLst>
          </p:cNvPr>
          <p:cNvSpPr txBox="1"/>
          <p:nvPr/>
        </p:nvSpPr>
        <p:spPr bwMode="auto">
          <a:xfrm rot="16200000">
            <a:off x="-133349" y="3944036"/>
            <a:ext cx="21031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Apoptosis</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(OD @ 405 mm)</a:t>
            </a:r>
          </a:p>
        </p:txBody>
      </p:sp>
      <p:sp>
        <p:nvSpPr>
          <p:cNvPr id="34" name="TextBox 33">
            <a:extLst>
              <a:ext uri="{FF2B5EF4-FFF2-40B4-BE49-F238E27FC236}">
                <a16:creationId xmlns:a16="http://schemas.microsoft.com/office/drawing/2014/main" id="{D25DCD31-8E8F-F086-88FB-3DD4F5F9F56D}"/>
              </a:ext>
            </a:extLst>
          </p:cNvPr>
          <p:cNvSpPr txBox="1"/>
          <p:nvPr/>
        </p:nvSpPr>
        <p:spPr bwMode="auto">
          <a:xfrm>
            <a:off x="1135380" y="3063240"/>
            <a:ext cx="586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5" name="TextBox 34">
            <a:extLst>
              <a:ext uri="{FF2B5EF4-FFF2-40B4-BE49-F238E27FC236}">
                <a16:creationId xmlns:a16="http://schemas.microsoft.com/office/drawing/2014/main" id="{25DF172D-2EC8-D981-FAB0-F077A45FDF85}"/>
              </a:ext>
            </a:extLst>
          </p:cNvPr>
          <p:cNvSpPr txBox="1"/>
          <p:nvPr/>
        </p:nvSpPr>
        <p:spPr bwMode="auto">
          <a:xfrm>
            <a:off x="1135380" y="3402330"/>
            <a:ext cx="586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4AA4111D-9875-6A95-4CA8-B2D93346DD39}"/>
              </a:ext>
            </a:extLst>
          </p:cNvPr>
          <p:cNvSpPr txBox="1"/>
          <p:nvPr/>
        </p:nvSpPr>
        <p:spPr bwMode="auto">
          <a:xfrm>
            <a:off x="1135380" y="3741420"/>
            <a:ext cx="586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7" name="TextBox 36">
            <a:extLst>
              <a:ext uri="{FF2B5EF4-FFF2-40B4-BE49-F238E27FC236}">
                <a16:creationId xmlns:a16="http://schemas.microsoft.com/office/drawing/2014/main" id="{F4F18139-C2B6-2BB7-5E6B-6DAFF2C54436}"/>
              </a:ext>
            </a:extLst>
          </p:cNvPr>
          <p:cNvSpPr txBox="1"/>
          <p:nvPr/>
        </p:nvSpPr>
        <p:spPr bwMode="auto">
          <a:xfrm>
            <a:off x="1135380" y="4080510"/>
            <a:ext cx="586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8" name="TextBox 37">
            <a:extLst>
              <a:ext uri="{FF2B5EF4-FFF2-40B4-BE49-F238E27FC236}">
                <a16:creationId xmlns:a16="http://schemas.microsoft.com/office/drawing/2014/main" id="{C2209E88-8424-E94C-51F6-B0D4D6416F3E}"/>
              </a:ext>
            </a:extLst>
          </p:cNvPr>
          <p:cNvSpPr txBox="1"/>
          <p:nvPr/>
        </p:nvSpPr>
        <p:spPr bwMode="auto">
          <a:xfrm>
            <a:off x="1135380" y="4419600"/>
            <a:ext cx="586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9" name="TextBox 38">
            <a:extLst>
              <a:ext uri="{FF2B5EF4-FFF2-40B4-BE49-F238E27FC236}">
                <a16:creationId xmlns:a16="http://schemas.microsoft.com/office/drawing/2014/main" id="{C5471541-A33C-2E3F-C01F-00A9E19BBAEA}"/>
              </a:ext>
            </a:extLst>
          </p:cNvPr>
          <p:cNvSpPr txBox="1"/>
          <p:nvPr/>
        </p:nvSpPr>
        <p:spPr bwMode="auto">
          <a:xfrm>
            <a:off x="1135380" y="4758690"/>
            <a:ext cx="586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0" name="TextBox 39">
            <a:extLst>
              <a:ext uri="{FF2B5EF4-FFF2-40B4-BE49-F238E27FC236}">
                <a16:creationId xmlns:a16="http://schemas.microsoft.com/office/drawing/2014/main" id="{8F6F727A-1701-2805-CFDE-27095D52860F}"/>
              </a:ext>
            </a:extLst>
          </p:cNvPr>
          <p:cNvSpPr txBox="1"/>
          <p:nvPr/>
        </p:nvSpPr>
        <p:spPr bwMode="auto">
          <a:xfrm>
            <a:off x="1135380" y="5097780"/>
            <a:ext cx="586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3C9D7987-836E-7813-13FF-EA0BCD9C800F}"/>
              </a:ext>
            </a:extLst>
          </p:cNvPr>
          <p:cNvSpPr txBox="1"/>
          <p:nvPr/>
        </p:nvSpPr>
        <p:spPr bwMode="auto">
          <a:xfrm>
            <a:off x="2621280" y="3288030"/>
            <a:ext cx="1165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0.003</a:t>
            </a:r>
          </a:p>
        </p:txBody>
      </p:sp>
      <p:sp>
        <p:nvSpPr>
          <p:cNvPr id="42" name="TextBox 41">
            <a:extLst>
              <a:ext uri="{FF2B5EF4-FFF2-40B4-BE49-F238E27FC236}">
                <a16:creationId xmlns:a16="http://schemas.microsoft.com/office/drawing/2014/main" id="{922081D4-D1A8-7823-6079-97C519A57EC3}"/>
              </a:ext>
            </a:extLst>
          </p:cNvPr>
          <p:cNvSpPr txBox="1"/>
          <p:nvPr/>
        </p:nvSpPr>
        <p:spPr bwMode="auto">
          <a:xfrm>
            <a:off x="3893820" y="3714750"/>
            <a:ext cx="1165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0.005</a:t>
            </a:r>
          </a:p>
        </p:txBody>
      </p:sp>
      <p:sp>
        <p:nvSpPr>
          <p:cNvPr id="43" name="TextBox 42">
            <a:extLst>
              <a:ext uri="{FF2B5EF4-FFF2-40B4-BE49-F238E27FC236}">
                <a16:creationId xmlns:a16="http://schemas.microsoft.com/office/drawing/2014/main" id="{75B82F55-EC10-5C69-147E-F5D29911059D}"/>
              </a:ext>
            </a:extLst>
          </p:cNvPr>
          <p:cNvSpPr txBox="1"/>
          <p:nvPr/>
        </p:nvSpPr>
        <p:spPr bwMode="auto">
          <a:xfrm>
            <a:off x="522288" y="5312013"/>
            <a:ext cx="1298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Paclitaxel</a:t>
            </a:r>
          </a:p>
        </p:txBody>
      </p:sp>
      <p:sp>
        <p:nvSpPr>
          <p:cNvPr id="44" name="TextBox 43">
            <a:extLst>
              <a:ext uri="{FF2B5EF4-FFF2-40B4-BE49-F238E27FC236}">
                <a16:creationId xmlns:a16="http://schemas.microsoft.com/office/drawing/2014/main" id="{74EEFCD6-56C3-15B4-43B6-FFAEED25CA93}"/>
              </a:ext>
            </a:extLst>
          </p:cNvPr>
          <p:cNvSpPr txBox="1"/>
          <p:nvPr/>
        </p:nvSpPr>
        <p:spPr bwMode="auto">
          <a:xfrm>
            <a:off x="522288" y="5571093"/>
            <a:ext cx="1298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shRNA</a:t>
            </a:r>
          </a:p>
        </p:txBody>
      </p:sp>
      <p:sp>
        <p:nvSpPr>
          <p:cNvPr id="45" name="TextBox 44">
            <a:extLst>
              <a:ext uri="{FF2B5EF4-FFF2-40B4-BE49-F238E27FC236}">
                <a16:creationId xmlns:a16="http://schemas.microsoft.com/office/drawing/2014/main" id="{53FCE6D3-6E17-BE18-0B4B-992277B57E15}"/>
              </a:ext>
            </a:extLst>
          </p:cNvPr>
          <p:cNvSpPr txBox="1"/>
          <p:nvPr/>
        </p:nvSpPr>
        <p:spPr bwMode="auto">
          <a:xfrm>
            <a:off x="1711008" y="5913993"/>
            <a:ext cx="1298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MDA-435</a:t>
            </a:r>
          </a:p>
        </p:txBody>
      </p:sp>
      <p:sp>
        <p:nvSpPr>
          <p:cNvPr id="46" name="TextBox 45">
            <a:extLst>
              <a:ext uri="{FF2B5EF4-FFF2-40B4-BE49-F238E27FC236}">
                <a16:creationId xmlns:a16="http://schemas.microsoft.com/office/drawing/2014/main" id="{87363227-9463-5F15-ADA9-6EE1F65D5657}"/>
              </a:ext>
            </a:extLst>
          </p:cNvPr>
          <p:cNvSpPr txBox="1"/>
          <p:nvPr/>
        </p:nvSpPr>
        <p:spPr bwMode="auto">
          <a:xfrm>
            <a:off x="3101340" y="5913993"/>
            <a:ext cx="2141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435.eB1</a:t>
            </a:r>
          </a:p>
        </p:txBody>
      </p:sp>
      <p:sp>
        <p:nvSpPr>
          <p:cNvPr id="47" name="TextBox 46">
            <a:extLst>
              <a:ext uri="{FF2B5EF4-FFF2-40B4-BE49-F238E27FC236}">
                <a16:creationId xmlns:a16="http://schemas.microsoft.com/office/drawing/2014/main" id="{C3F4E1AF-CBA0-FFBF-DF9F-339BDAEFD9AB}"/>
              </a:ext>
            </a:extLst>
          </p:cNvPr>
          <p:cNvSpPr txBox="1"/>
          <p:nvPr/>
        </p:nvSpPr>
        <p:spPr bwMode="auto">
          <a:xfrm>
            <a:off x="2948940" y="5571093"/>
            <a:ext cx="1181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Control</a:t>
            </a:r>
          </a:p>
        </p:txBody>
      </p:sp>
      <p:sp>
        <p:nvSpPr>
          <p:cNvPr id="48" name="TextBox 47">
            <a:extLst>
              <a:ext uri="{FF2B5EF4-FFF2-40B4-BE49-F238E27FC236}">
                <a16:creationId xmlns:a16="http://schemas.microsoft.com/office/drawing/2014/main" id="{5CA53003-05D0-BCAE-A9F7-79BE1A97278E}"/>
              </a:ext>
            </a:extLst>
          </p:cNvPr>
          <p:cNvSpPr txBox="1"/>
          <p:nvPr/>
        </p:nvSpPr>
        <p:spPr bwMode="auto">
          <a:xfrm>
            <a:off x="4130040" y="5571093"/>
            <a:ext cx="1173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erbB3</a:t>
            </a:r>
          </a:p>
        </p:txBody>
      </p:sp>
      <p:sp>
        <p:nvSpPr>
          <p:cNvPr id="49" name="TextBox 48">
            <a:extLst>
              <a:ext uri="{FF2B5EF4-FFF2-40B4-BE49-F238E27FC236}">
                <a16:creationId xmlns:a16="http://schemas.microsoft.com/office/drawing/2014/main" id="{0102C6E5-428D-8615-6791-1E9AE40B6FA8}"/>
              </a:ext>
            </a:extLst>
          </p:cNvPr>
          <p:cNvSpPr txBox="1"/>
          <p:nvPr/>
        </p:nvSpPr>
        <p:spPr bwMode="auto">
          <a:xfrm>
            <a:off x="1744980" y="5571093"/>
            <a:ext cx="1150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0" name="TextBox 49">
            <a:extLst>
              <a:ext uri="{FF2B5EF4-FFF2-40B4-BE49-F238E27FC236}">
                <a16:creationId xmlns:a16="http://schemas.microsoft.com/office/drawing/2014/main" id="{2B90EA0C-9AEB-7069-39E8-A00BFEBA1514}"/>
              </a:ext>
            </a:extLst>
          </p:cNvPr>
          <p:cNvSpPr txBox="1"/>
          <p:nvPr/>
        </p:nvSpPr>
        <p:spPr bwMode="auto">
          <a:xfrm>
            <a:off x="1619568" y="5312013"/>
            <a:ext cx="81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1" name="TextBox 50">
            <a:extLst>
              <a:ext uri="{FF2B5EF4-FFF2-40B4-BE49-F238E27FC236}">
                <a16:creationId xmlns:a16="http://schemas.microsoft.com/office/drawing/2014/main" id="{1BDC271B-2528-68DE-1FCE-30214D2F6C94}"/>
              </a:ext>
            </a:extLst>
          </p:cNvPr>
          <p:cNvSpPr txBox="1"/>
          <p:nvPr/>
        </p:nvSpPr>
        <p:spPr bwMode="auto">
          <a:xfrm>
            <a:off x="2223072" y="5312013"/>
            <a:ext cx="81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2" name="TextBox 51">
            <a:extLst>
              <a:ext uri="{FF2B5EF4-FFF2-40B4-BE49-F238E27FC236}">
                <a16:creationId xmlns:a16="http://schemas.microsoft.com/office/drawing/2014/main" id="{9CC0A5B5-6344-07D7-6BB4-A4FA75DC34C1}"/>
              </a:ext>
            </a:extLst>
          </p:cNvPr>
          <p:cNvSpPr txBox="1"/>
          <p:nvPr/>
        </p:nvSpPr>
        <p:spPr bwMode="auto">
          <a:xfrm>
            <a:off x="2826576" y="5312013"/>
            <a:ext cx="81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3" name="TextBox 52">
            <a:extLst>
              <a:ext uri="{FF2B5EF4-FFF2-40B4-BE49-F238E27FC236}">
                <a16:creationId xmlns:a16="http://schemas.microsoft.com/office/drawing/2014/main" id="{D63AF8DB-8EFA-0BB3-18DC-4B65EDD24941}"/>
              </a:ext>
            </a:extLst>
          </p:cNvPr>
          <p:cNvSpPr txBox="1"/>
          <p:nvPr/>
        </p:nvSpPr>
        <p:spPr bwMode="auto">
          <a:xfrm>
            <a:off x="3430080" y="5312013"/>
            <a:ext cx="81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4" name="TextBox 53">
            <a:extLst>
              <a:ext uri="{FF2B5EF4-FFF2-40B4-BE49-F238E27FC236}">
                <a16:creationId xmlns:a16="http://schemas.microsoft.com/office/drawing/2014/main" id="{1942A1DC-2EBA-A1D1-A498-4DFAC8AF59A4}"/>
              </a:ext>
            </a:extLst>
          </p:cNvPr>
          <p:cNvSpPr txBox="1"/>
          <p:nvPr/>
        </p:nvSpPr>
        <p:spPr bwMode="auto">
          <a:xfrm>
            <a:off x="4033584" y="5312013"/>
            <a:ext cx="81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55" name="TextBox 54">
            <a:extLst>
              <a:ext uri="{FF2B5EF4-FFF2-40B4-BE49-F238E27FC236}">
                <a16:creationId xmlns:a16="http://schemas.microsoft.com/office/drawing/2014/main" id="{0550CDD5-E1E8-BFDE-81C8-44D3691A48E1}"/>
              </a:ext>
            </a:extLst>
          </p:cNvPr>
          <p:cNvSpPr txBox="1"/>
          <p:nvPr/>
        </p:nvSpPr>
        <p:spPr bwMode="auto">
          <a:xfrm>
            <a:off x="4637088" y="5312013"/>
            <a:ext cx="81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cxnSp>
        <p:nvCxnSpPr>
          <p:cNvPr id="57" name="Straight Connector 56">
            <a:extLst>
              <a:ext uri="{FF2B5EF4-FFF2-40B4-BE49-F238E27FC236}">
                <a16:creationId xmlns:a16="http://schemas.microsoft.com/office/drawing/2014/main" id="{30634EC9-9FCA-6E91-CF23-64D1C24D228F}"/>
              </a:ext>
            </a:extLst>
          </p:cNvPr>
          <p:cNvCxnSpPr>
            <a:cxnSpLocks/>
          </p:cNvCxnSpPr>
          <p:nvPr/>
        </p:nvCxnSpPr>
        <p:spPr bwMode="auto">
          <a:xfrm>
            <a:off x="1889760" y="5623560"/>
            <a:ext cx="87630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CC830AF-1A68-997B-D519-A0D1C0AFBBE7}"/>
              </a:ext>
            </a:extLst>
          </p:cNvPr>
          <p:cNvCxnSpPr>
            <a:cxnSpLocks/>
          </p:cNvCxnSpPr>
          <p:nvPr/>
        </p:nvCxnSpPr>
        <p:spPr bwMode="auto">
          <a:xfrm>
            <a:off x="3101340" y="5623560"/>
            <a:ext cx="87630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A2AC3D8-9287-7C57-2129-C0C426A21B35}"/>
              </a:ext>
            </a:extLst>
          </p:cNvPr>
          <p:cNvCxnSpPr>
            <a:cxnSpLocks/>
          </p:cNvCxnSpPr>
          <p:nvPr/>
        </p:nvCxnSpPr>
        <p:spPr bwMode="auto">
          <a:xfrm>
            <a:off x="4312920" y="5623560"/>
            <a:ext cx="876300" cy="0"/>
          </a:xfrm>
          <a:prstGeom prst="line">
            <a:avLst/>
          </a:prstGeom>
          <a:noFill/>
          <a:ln w="28575" cap="flat" cmpd="sng" algn="ctr">
            <a:solidFill>
              <a:schemeClr val="bg1"/>
            </a:solidFill>
            <a:prstDash val="solid"/>
            <a:round/>
            <a:headEnd type="none" w="med" len="med"/>
            <a:tailEnd type="none" w="med" len="med"/>
          </a:ln>
          <a:effectLst/>
        </p:spPr>
      </p:cxnSp>
      <p:sp>
        <p:nvSpPr>
          <p:cNvPr id="60" name="Right Bracket 59">
            <a:extLst>
              <a:ext uri="{FF2B5EF4-FFF2-40B4-BE49-F238E27FC236}">
                <a16:creationId xmlns:a16="http://schemas.microsoft.com/office/drawing/2014/main" id="{CCB2079E-BFD2-62DA-3816-96D61D767772}"/>
              </a:ext>
            </a:extLst>
          </p:cNvPr>
          <p:cNvSpPr/>
          <p:nvPr/>
        </p:nvSpPr>
        <p:spPr bwMode="auto">
          <a:xfrm rot="5400000">
            <a:off x="2251710" y="5330190"/>
            <a:ext cx="198120" cy="1043940"/>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61" name="Right Bracket 60">
            <a:extLst>
              <a:ext uri="{FF2B5EF4-FFF2-40B4-BE49-F238E27FC236}">
                <a16:creationId xmlns:a16="http://schemas.microsoft.com/office/drawing/2014/main" id="{39404631-497A-D8FC-AAE5-2FBFE21447E1}"/>
              </a:ext>
            </a:extLst>
          </p:cNvPr>
          <p:cNvSpPr/>
          <p:nvPr/>
        </p:nvSpPr>
        <p:spPr bwMode="auto">
          <a:xfrm rot="5400000">
            <a:off x="4057650" y="4778375"/>
            <a:ext cx="198120" cy="2125980"/>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62" name="Freeform 61">
            <a:extLst>
              <a:ext uri="{FF2B5EF4-FFF2-40B4-BE49-F238E27FC236}">
                <a16:creationId xmlns:a16="http://schemas.microsoft.com/office/drawing/2014/main" id="{9A65E760-14FC-0876-E5A3-6800C4EA5685}"/>
              </a:ext>
            </a:extLst>
          </p:cNvPr>
          <p:cNvSpPr/>
          <p:nvPr/>
        </p:nvSpPr>
        <p:spPr bwMode="auto">
          <a:xfrm>
            <a:off x="2659380" y="3329940"/>
            <a:ext cx="1127760" cy="1638300"/>
          </a:xfrm>
          <a:custGeom>
            <a:avLst/>
            <a:gdLst>
              <a:gd name="connsiteX0" fmla="*/ 0 w 1127760"/>
              <a:gd name="connsiteY0" fmla="*/ 220980 h 1638300"/>
              <a:gd name="connsiteX1" fmla="*/ 0 w 1127760"/>
              <a:gd name="connsiteY1" fmla="*/ 0 h 1638300"/>
              <a:gd name="connsiteX2" fmla="*/ 1127760 w 1127760"/>
              <a:gd name="connsiteY2" fmla="*/ 0 h 1638300"/>
              <a:gd name="connsiteX3" fmla="*/ 1127760 w 1127760"/>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127760" h="1638300">
                <a:moveTo>
                  <a:pt x="0" y="220980"/>
                </a:moveTo>
                <a:lnTo>
                  <a:pt x="0" y="0"/>
                </a:lnTo>
                <a:lnTo>
                  <a:pt x="1127760" y="0"/>
                </a:lnTo>
                <a:lnTo>
                  <a:pt x="1127760" y="1638300"/>
                </a:lnTo>
              </a:path>
            </a:pathLst>
          </a:custGeom>
          <a:noFill/>
          <a:ln w="28575">
            <a:solidFill>
              <a:schemeClr val="bg1"/>
            </a:solidFill>
            <a:miter lim="800000"/>
            <a:headEnd/>
            <a:tailEnd/>
          </a:ln>
        </p:spPr>
        <p:txBody>
          <a:bodyPr rtlCol="0" anchor="ctr"/>
          <a:lstStyle/>
          <a:p>
            <a:pPr algn="ctr"/>
            <a:endParaRPr lang="en-US"/>
          </a:p>
        </p:txBody>
      </p:sp>
      <p:sp>
        <p:nvSpPr>
          <p:cNvPr id="63" name="Freeform 62">
            <a:extLst>
              <a:ext uri="{FF2B5EF4-FFF2-40B4-BE49-F238E27FC236}">
                <a16:creationId xmlns:a16="http://schemas.microsoft.com/office/drawing/2014/main" id="{EBD11192-FFCC-D64F-AA5E-6231065C9CA2}"/>
              </a:ext>
            </a:extLst>
          </p:cNvPr>
          <p:cNvSpPr/>
          <p:nvPr/>
        </p:nvSpPr>
        <p:spPr bwMode="auto">
          <a:xfrm>
            <a:off x="3931920" y="4053840"/>
            <a:ext cx="1097280" cy="899160"/>
          </a:xfrm>
          <a:custGeom>
            <a:avLst/>
            <a:gdLst>
              <a:gd name="connsiteX0" fmla="*/ 0 w 1097280"/>
              <a:gd name="connsiteY0" fmla="*/ 899160 h 899160"/>
              <a:gd name="connsiteX1" fmla="*/ 0 w 1097280"/>
              <a:gd name="connsiteY1" fmla="*/ 0 h 899160"/>
              <a:gd name="connsiteX2" fmla="*/ 1097280 w 1097280"/>
              <a:gd name="connsiteY2" fmla="*/ 0 h 899160"/>
              <a:gd name="connsiteX3" fmla="*/ 1097280 w 1097280"/>
              <a:gd name="connsiteY3" fmla="*/ 106680 h 899160"/>
            </a:gdLst>
            <a:ahLst/>
            <a:cxnLst>
              <a:cxn ang="0">
                <a:pos x="connsiteX0" y="connsiteY0"/>
              </a:cxn>
              <a:cxn ang="0">
                <a:pos x="connsiteX1" y="connsiteY1"/>
              </a:cxn>
              <a:cxn ang="0">
                <a:pos x="connsiteX2" y="connsiteY2"/>
              </a:cxn>
              <a:cxn ang="0">
                <a:pos x="connsiteX3" y="connsiteY3"/>
              </a:cxn>
            </a:cxnLst>
            <a:rect l="l" t="t" r="r" b="b"/>
            <a:pathLst>
              <a:path w="1097280" h="899160">
                <a:moveTo>
                  <a:pt x="0" y="899160"/>
                </a:moveTo>
                <a:lnTo>
                  <a:pt x="0" y="0"/>
                </a:lnTo>
                <a:lnTo>
                  <a:pt x="1097280" y="0"/>
                </a:lnTo>
                <a:lnTo>
                  <a:pt x="1097280" y="106680"/>
                </a:lnTo>
              </a:path>
            </a:pathLst>
          </a:custGeom>
          <a:noFill/>
          <a:ln w="28575">
            <a:solidFill>
              <a:schemeClr val="bg1"/>
            </a:solidFill>
            <a:miter lim="800000"/>
            <a:headEnd/>
            <a:tailEnd/>
          </a:ln>
        </p:spPr>
        <p:txBody>
          <a:bodyPr rtlCol="0" anchor="ctr"/>
          <a:lstStyle/>
          <a:p>
            <a:pPr algn="ctr"/>
            <a:endParaRPr lang="en-US"/>
          </a:p>
        </p:txBody>
      </p:sp>
      <p:sp>
        <p:nvSpPr>
          <p:cNvPr id="64" name="Rectangle 63">
            <a:extLst>
              <a:ext uri="{FF2B5EF4-FFF2-40B4-BE49-F238E27FC236}">
                <a16:creationId xmlns:a16="http://schemas.microsoft.com/office/drawing/2014/main" id="{0DA187A4-BC0E-5FA2-BD8C-6FB10498C15F}"/>
              </a:ext>
            </a:extLst>
          </p:cNvPr>
          <p:cNvSpPr/>
          <p:nvPr/>
        </p:nvSpPr>
        <p:spPr bwMode="auto">
          <a:xfrm>
            <a:off x="1828800" y="5113020"/>
            <a:ext cx="411480"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D02D4474-F587-181A-CBFC-664D5FD8809C}"/>
              </a:ext>
            </a:extLst>
          </p:cNvPr>
          <p:cNvSpPr/>
          <p:nvPr/>
        </p:nvSpPr>
        <p:spPr bwMode="auto">
          <a:xfrm>
            <a:off x="2423160" y="3642360"/>
            <a:ext cx="411480" cy="16535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951B3BA3-5E89-3BC2-3A4E-501C5BC52DBD}"/>
              </a:ext>
            </a:extLst>
          </p:cNvPr>
          <p:cNvSpPr/>
          <p:nvPr/>
        </p:nvSpPr>
        <p:spPr bwMode="auto">
          <a:xfrm>
            <a:off x="3032760" y="5227320"/>
            <a:ext cx="411480" cy="685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63563BDC-3992-7CED-6154-144F556CF27A}"/>
              </a:ext>
            </a:extLst>
          </p:cNvPr>
          <p:cNvSpPr/>
          <p:nvPr/>
        </p:nvSpPr>
        <p:spPr bwMode="auto">
          <a:xfrm>
            <a:off x="3627120" y="5082540"/>
            <a:ext cx="411480" cy="2133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CDEAE932-1BB6-977C-C7FB-4D8FF8151D35}"/>
              </a:ext>
            </a:extLst>
          </p:cNvPr>
          <p:cNvSpPr/>
          <p:nvPr/>
        </p:nvSpPr>
        <p:spPr bwMode="auto">
          <a:xfrm>
            <a:off x="4236720" y="4991100"/>
            <a:ext cx="411480" cy="3048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E34C7A40-4B5D-2135-2E2B-11476FA57712}"/>
              </a:ext>
            </a:extLst>
          </p:cNvPr>
          <p:cNvSpPr/>
          <p:nvPr/>
        </p:nvSpPr>
        <p:spPr bwMode="auto">
          <a:xfrm>
            <a:off x="4831080" y="4259580"/>
            <a:ext cx="411480" cy="10363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 name="Straight Connector 7">
            <a:extLst>
              <a:ext uri="{FF2B5EF4-FFF2-40B4-BE49-F238E27FC236}">
                <a16:creationId xmlns:a16="http://schemas.microsoft.com/office/drawing/2014/main" id="{95181422-51A5-715F-E949-31EB470C473B}"/>
              </a:ext>
            </a:extLst>
          </p:cNvPr>
          <p:cNvCxnSpPr>
            <a:cxnSpLocks/>
          </p:cNvCxnSpPr>
          <p:nvPr/>
        </p:nvCxnSpPr>
        <p:spPr bwMode="auto">
          <a:xfrm>
            <a:off x="1729740" y="5288280"/>
            <a:ext cx="36195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682F9EC-0B26-555E-CFF9-40F9341949C4}"/>
              </a:ext>
            </a:extLst>
          </p:cNvPr>
          <p:cNvCxnSpPr>
            <a:cxnSpLocks/>
          </p:cNvCxnSpPr>
          <p:nvPr/>
        </p:nvCxnSpPr>
        <p:spPr bwMode="auto">
          <a:xfrm flipH="1">
            <a:off x="1661160" y="52882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4EF5C5D-545A-FBA1-1D77-AE61E3ED62CA}"/>
              </a:ext>
            </a:extLst>
          </p:cNvPr>
          <p:cNvCxnSpPr>
            <a:cxnSpLocks/>
          </p:cNvCxnSpPr>
          <p:nvPr/>
        </p:nvCxnSpPr>
        <p:spPr bwMode="auto">
          <a:xfrm>
            <a:off x="1725930" y="52882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6203BEF-0EC7-3270-E329-D2798BFC9365}"/>
              </a:ext>
            </a:extLst>
          </p:cNvPr>
          <p:cNvCxnSpPr>
            <a:cxnSpLocks/>
          </p:cNvCxnSpPr>
          <p:nvPr/>
        </p:nvCxnSpPr>
        <p:spPr bwMode="auto">
          <a:xfrm>
            <a:off x="2326640" y="52882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AA865E9-C7FB-8A24-47F1-E7177239CC28}"/>
              </a:ext>
            </a:extLst>
          </p:cNvPr>
          <p:cNvCxnSpPr>
            <a:cxnSpLocks/>
          </p:cNvCxnSpPr>
          <p:nvPr/>
        </p:nvCxnSpPr>
        <p:spPr bwMode="auto">
          <a:xfrm>
            <a:off x="2927350" y="52882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F433356-2E6A-6E77-48BF-6D88A706BBC2}"/>
              </a:ext>
            </a:extLst>
          </p:cNvPr>
          <p:cNvCxnSpPr>
            <a:cxnSpLocks/>
          </p:cNvCxnSpPr>
          <p:nvPr/>
        </p:nvCxnSpPr>
        <p:spPr bwMode="auto">
          <a:xfrm>
            <a:off x="3528060" y="52882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A48C11E-5FC5-2681-20F7-1457A5BF459F}"/>
              </a:ext>
            </a:extLst>
          </p:cNvPr>
          <p:cNvCxnSpPr>
            <a:cxnSpLocks/>
          </p:cNvCxnSpPr>
          <p:nvPr/>
        </p:nvCxnSpPr>
        <p:spPr bwMode="auto">
          <a:xfrm>
            <a:off x="4128770" y="52882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B3AA7E7-0498-9C98-8EA5-E3F772E7657B}"/>
              </a:ext>
            </a:extLst>
          </p:cNvPr>
          <p:cNvCxnSpPr>
            <a:cxnSpLocks/>
          </p:cNvCxnSpPr>
          <p:nvPr/>
        </p:nvCxnSpPr>
        <p:spPr bwMode="auto">
          <a:xfrm>
            <a:off x="4729480" y="52882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08DB679-FE2E-A21E-B218-BAB43D77B615}"/>
              </a:ext>
            </a:extLst>
          </p:cNvPr>
          <p:cNvCxnSpPr>
            <a:cxnSpLocks/>
          </p:cNvCxnSpPr>
          <p:nvPr/>
        </p:nvCxnSpPr>
        <p:spPr bwMode="auto">
          <a:xfrm>
            <a:off x="5330190" y="528828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05E105F-EFDF-F6B6-06CC-56AD6642462F}"/>
              </a:ext>
            </a:extLst>
          </p:cNvPr>
          <p:cNvCxnSpPr/>
          <p:nvPr/>
        </p:nvCxnSpPr>
        <p:spPr bwMode="auto">
          <a:xfrm>
            <a:off x="6974840" y="3550920"/>
            <a:ext cx="0" cy="240030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A638244-346A-3FA8-367F-AD9DFE464DC4}"/>
              </a:ext>
            </a:extLst>
          </p:cNvPr>
          <p:cNvCxnSpPr>
            <a:cxnSpLocks/>
          </p:cNvCxnSpPr>
          <p:nvPr/>
        </p:nvCxnSpPr>
        <p:spPr bwMode="auto">
          <a:xfrm flipH="1">
            <a:off x="6921500" y="3543300"/>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DC31FEA-7317-8A26-E4B4-1755B57855F1}"/>
              </a:ext>
            </a:extLst>
          </p:cNvPr>
          <p:cNvCxnSpPr>
            <a:cxnSpLocks/>
          </p:cNvCxnSpPr>
          <p:nvPr/>
        </p:nvCxnSpPr>
        <p:spPr bwMode="auto">
          <a:xfrm flipH="1">
            <a:off x="6921500" y="3887289"/>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D94B22B-0915-9637-81D7-8180DE89A8CC}"/>
              </a:ext>
            </a:extLst>
          </p:cNvPr>
          <p:cNvCxnSpPr>
            <a:cxnSpLocks/>
          </p:cNvCxnSpPr>
          <p:nvPr/>
        </p:nvCxnSpPr>
        <p:spPr bwMode="auto">
          <a:xfrm flipH="1">
            <a:off x="6921500" y="4231278"/>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601CC05-98D0-B83D-EC52-F79F5691712B}"/>
              </a:ext>
            </a:extLst>
          </p:cNvPr>
          <p:cNvCxnSpPr>
            <a:cxnSpLocks/>
          </p:cNvCxnSpPr>
          <p:nvPr/>
        </p:nvCxnSpPr>
        <p:spPr bwMode="auto">
          <a:xfrm flipH="1">
            <a:off x="6921500" y="4575267"/>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8EE906C-7EA3-58B0-61F1-93EAF48D2EA4}"/>
              </a:ext>
            </a:extLst>
          </p:cNvPr>
          <p:cNvCxnSpPr>
            <a:cxnSpLocks/>
          </p:cNvCxnSpPr>
          <p:nvPr/>
        </p:nvCxnSpPr>
        <p:spPr bwMode="auto">
          <a:xfrm flipH="1">
            <a:off x="6921500" y="4919256"/>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71A52D4-E7C3-B847-A758-072F6F971DBF}"/>
              </a:ext>
            </a:extLst>
          </p:cNvPr>
          <p:cNvCxnSpPr>
            <a:cxnSpLocks/>
          </p:cNvCxnSpPr>
          <p:nvPr/>
        </p:nvCxnSpPr>
        <p:spPr bwMode="auto">
          <a:xfrm flipH="1">
            <a:off x="6921500" y="5263245"/>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2489ABA-A511-330C-3006-354C4FFEC3CC}"/>
              </a:ext>
            </a:extLst>
          </p:cNvPr>
          <p:cNvCxnSpPr>
            <a:cxnSpLocks/>
          </p:cNvCxnSpPr>
          <p:nvPr/>
        </p:nvCxnSpPr>
        <p:spPr bwMode="auto">
          <a:xfrm flipH="1">
            <a:off x="6921500" y="5607234"/>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DD5CBC4-9628-67D9-2D55-9F997E4240B8}"/>
              </a:ext>
            </a:extLst>
          </p:cNvPr>
          <p:cNvCxnSpPr>
            <a:cxnSpLocks/>
          </p:cNvCxnSpPr>
          <p:nvPr/>
        </p:nvCxnSpPr>
        <p:spPr bwMode="auto">
          <a:xfrm flipH="1">
            <a:off x="6921500" y="5951220"/>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E93244E-2E84-B140-95C7-5A610573EA55}"/>
              </a:ext>
            </a:extLst>
          </p:cNvPr>
          <p:cNvCxnSpPr>
            <a:cxnSpLocks/>
          </p:cNvCxnSpPr>
          <p:nvPr/>
        </p:nvCxnSpPr>
        <p:spPr bwMode="auto">
          <a:xfrm>
            <a:off x="7348220" y="5951220"/>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EED7060-922E-0BCE-6FA6-4C0D1CD4E5D1}"/>
              </a:ext>
            </a:extLst>
          </p:cNvPr>
          <p:cNvCxnSpPr>
            <a:cxnSpLocks/>
          </p:cNvCxnSpPr>
          <p:nvPr/>
        </p:nvCxnSpPr>
        <p:spPr bwMode="auto">
          <a:xfrm>
            <a:off x="8148320" y="5951220"/>
            <a:ext cx="0" cy="60960"/>
          </a:xfrm>
          <a:prstGeom prst="line">
            <a:avLst/>
          </a:prstGeom>
          <a:noFill/>
          <a:ln w="28575" cap="flat" cmpd="sng" algn="ctr">
            <a:solidFill>
              <a:schemeClr val="bg1"/>
            </a:solidFill>
            <a:prstDash val="solid"/>
            <a:round/>
            <a:headEnd type="none" w="med" len="med"/>
            <a:tailEnd type="none" w="med" len="med"/>
          </a:ln>
          <a:effectLst/>
        </p:spPr>
      </p:cxnSp>
      <p:sp>
        <p:nvSpPr>
          <p:cNvPr id="103" name="TextBox 102">
            <a:extLst>
              <a:ext uri="{FF2B5EF4-FFF2-40B4-BE49-F238E27FC236}">
                <a16:creationId xmlns:a16="http://schemas.microsoft.com/office/drawing/2014/main" id="{3B689776-E1B9-7F2D-E6B2-0508B75DDDBC}"/>
              </a:ext>
            </a:extLst>
          </p:cNvPr>
          <p:cNvSpPr txBox="1"/>
          <p:nvPr/>
        </p:nvSpPr>
        <p:spPr bwMode="auto">
          <a:xfrm>
            <a:off x="6974840" y="5966460"/>
            <a:ext cx="746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NSC</a:t>
            </a:r>
          </a:p>
        </p:txBody>
      </p:sp>
      <p:sp>
        <p:nvSpPr>
          <p:cNvPr id="104" name="TextBox 103">
            <a:extLst>
              <a:ext uri="{FF2B5EF4-FFF2-40B4-BE49-F238E27FC236}">
                <a16:creationId xmlns:a16="http://schemas.microsoft.com/office/drawing/2014/main" id="{4CC52344-6C14-F9EA-FE83-FC69CF522A65}"/>
              </a:ext>
            </a:extLst>
          </p:cNvPr>
          <p:cNvSpPr txBox="1"/>
          <p:nvPr/>
        </p:nvSpPr>
        <p:spPr bwMode="auto">
          <a:xfrm>
            <a:off x="7721600" y="5966460"/>
            <a:ext cx="853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siHER3</a:t>
            </a:r>
          </a:p>
        </p:txBody>
      </p:sp>
      <p:sp>
        <p:nvSpPr>
          <p:cNvPr id="105" name="TextBox 104">
            <a:extLst>
              <a:ext uri="{FF2B5EF4-FFF2-40B4-BE49-F238E27FC236}">
                <a16:creationId xmlns:a16="http://schemas.microsoft.com/office/drawing/2014/main" id="{305A19D6-FBC9-C221-981A-3876B5040581}"/>
              </a:ext>
            </a:extLst>
          </p:cNvPr>
          <p:cNvSpPr txBox="1"/>
          <p:nvPr/>
        </p:nvSpPr>
        <p:spPr bwMode="auto">
          <a:xfrm rot="16200000">
            <a:off x="5031740" y="4574659"/>
            <a:ext cx="2788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Cell Growth Inhibition (%)</a:t>
            </a:r>
          </a:p>
        </p:txBody>
      </p:sp>
      <p:sp>
        <p:nvSpPr>
          <p:cNvPr id="106" name="TextBox 105">
            <a:extLst>
              <a:ext uri="{FF2B5EF4-FFF2-40B4-BE49-F238E27FC236}">
                <a16:creationId xmlns:a16="http://schemas.microsoft.com/office/drawing/2014/main" id="{9BF709E0-45B8-D8DD-77E7-95369C53DE6A}"/>
              </a:ext>
            </a:extLst>
          </p:cNvPr>
          <p:cNvSpPr txBox="1"/>
          <p:nvPr/>
        </p:nvSpPr>
        <p:spPr bwMode="auto">
          <a:xfrm>
            <a:off x="6388100" y="3368040"/>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107" name="TextBox 106">
            <a:extLst>
              <a:ext uri="{FF2B5EF4-FFF2-40B4-BE49-F238E27FC236}">
                <a16:creationId xmlns:a16="http://schemas.microsoft.com/office/drawing/2014/main" id="{41A48EFF-409F-8A16-B5D5-BAFCA87994EF}"/>
              </a:ext>
            </a:extLst>
          </p:cNvPr>
          <p:cNvSpPr txBox="1"/>
          <p:nvPr/>
        </p:nvSpPr>
        <p:spPr bwMode="auto">
          <a:xfrm>
            <a:off x="6388100" y="3709851"/>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08" name="TextBox 107">
            <a:extLst>
              <a:ext uri="{FF2B5EF4-FFF2-40B4-BE49-F238E27FC236}">
                <a16:creationId xmlns:a16="http://schemas.microsoft.com/office/drawing/2014/main" id="{7BE75024-E1BB-1949-7884-5D6F4C0F1783}"/>
              </a:ext>
            </a:extLst>
          </p:cNvPr>
          <p:cNvSpPr txBox="1"/>
          <p:nvPr/>
        </p:nvSpPr>
        <p:spPr bwMode="auto">
          <a:xfrm>
            <a:off x="6388100" y="4051662"/>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09" name="TextBox 108">
            <a:extLst>
              <a:ext uri="{FF2B5EF4-FFF2-40B4-BE49-F238E27FC236}">
                <a16:creationId xmlns:a16="http://schemas.microsoft.com/office/drawing/2014/main" id="{D6B1979F-FC4A-A9EE-EF22-81736559EF3F}"/>
              </a:ext>
            </a:extLst>
          </p:cNvPr>
          <p:cNvSpPr txBox="1"/>
          <p:nvPr/>
        </p:nvSpPr>
        <p:spPr bwMode="auto">
          <a:xfrm>
            <a:off x="6388100" y="4393473"/>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0" name="TextBox 109">
            <a:extLst>
              <a:ext uri="{FF2B5EF4-FFF2-40B4-BE49-F238E27FC236}">
                <a16:creationId xmlns:a16="http://schemas.microsoft.com/office/drawing/2014/main" id="{DF81AF9F-E845-026A-F49F-8975FBD2EC2D}"/>
              </a:ext>
            </a:extLst>
          </p:cNvPr>
          <p:cNvSpPr txBox="1"/>
          <p:nvPr/>
        </p:nvSpPr>
        <p:spPr bwMode="auto">
          <a:xfrm>
            <a:off x="6388100" y="4735284"/>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11" name="TextBox 110">
            <a:extLst>
              <a:ext uri="{FF2B5EF4-FFF2-40B4-BE49-F238E27FC236}">
                <a16:creationId xmlns:a16="http://schemas.microsoft.com/office/drawing/2014/main" id="{82243ED7-CE58-AD03-11C3-CB2F349AAF80}"/>
              </a:ext>
            </a:extLst>
          </p:cNvPr>
          <p:cNvSpPr txBox="1"/>
          <p:nvPr/>
        </p:nvSpPr>
        <p:spPr bwMode="auto">
          <a:xfrm>
            <a:off x="6388100" y="5077095"/>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12" name="TextBox 111">
            <a:extLst>
              <a:ext uri="{FF2B5EF4-FFF2-40B4-BE49-F238E27FC236}">
                <a16:creationId xmlns:a16="http://schemas.microsoft.com/office/drawing/2014/main" id="{6BADD8A3-3F0A-D81B-67B0-05D59F17583A}"/>
              </a:ext>
            </a:extLst>
          </p:cNvPr>
          <p:cNvSpPr txBox="1"/>
          <p:nvPr/>
        </p:nvSpPr>
        <p:spPr bwMode="auto">
          <a:xfrm>
            <a:off x="6388100" y="5418906"/>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13" name="TextBox 112">
            <a:extLst>
              <a:ext uri="{FF2B5EF4-FFF2-40B4-BE49-F238E27FC236}">
                <a16:creationId xmlns:a16="http://schemas.microsoft.com/office/drawing/2014/main" id="{1A04B485-9814-0746-F2AC-C682FBC4F70B}"/>
              </a:ext>
            </a:extLst>
          </p:cNvPr>
          <p:cNvSpPr txBox="1"/>
          <p:nvPr/>
        </p:nvSpPr>
        <p:spPr bwMode="auto">
          <a:xfrm>
            <a:off x="6388100" y="5760720"/>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4" name="TextBox 113">
            <a:extLst>
              <a:ext uri="{FF2B5EF4-FFF2-40B4-BE49-F238E27FC236}">
                <a16:creationId xmlns:a16="http://schemas.microsoft.com/office/drawing/2014/main" id="{C04BCBE8-4020-C558-0EA9-29BDCDD4C977}"/>
              </a:ext>
            </a:extLst>
          </p:cNvPr>
          <p:cNvSpPr txBox="1"/>
          <p:nvPr/>
        </p:nvSpPr>
        <p:spPr bwMode="auto">
          <a:xfrm>
            <a:off x="7325360" y="3802380"/>
            <a:ext cx="1272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&lt;0.013</a:t>
            </a:r>
          </a:p>
        </p:txBody>
      </p:sp>
      <p:sp>
        <p:nvSpPr>
          <p:cNvPr id="115" name="TextBox 114">
            <a:extLst>
              <a:ext uri="{FF2B5EF4-FFF2-40B4-BE49-F238E27FC236}">
                <a16:creationId xmlns:a16="http://schemas.microsoft.com/office/drawing/2014/main" id="{5B936229-0070-DF77-F267-85290DFA3D45}"/>
              </a:ext>
            </a:extLst>
          </p:cNvPr>
          <p:cNvSpPr txBox="1"/>
          <p:nvPr/>
        </p:nvSpPr>
        <p:spPr bwMode="auto">
          <a:xfrm>
            <a:off x="7033260" y="3242072"/>
            <a:ext cx="1584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rSKBR3</a:t>
            </a:r>
          </a:p>
        </p:txBody>
      </p:sp>
      <p:cxnSp>
        <p:nvCxnSpPr>
          <p:cNvPr id="90" name="Straight Connector 89">
            <a:extLst>
              <a:ext uri="{FF2B5EF4-FFF2-40B4-BE49-F238E27FC236}">
                <a16:creationId xmlns:a16="http://schemas.microsoft.com/office/drawing/2014/main" id="{8DA1616A-04AC-707F-C4A9-90E080E24B3D}"/>
              </a:ext>
            </a:extLst>
          </p:cNvPr>
          <p:cNvCxnSpPr>
            <a:cxnSpLocks/>
          </p:cNvCxnSpPr>
          <p:nvPr/>
        </p:nvCxnSpPr>
        <p:spPr bwMode="auto">
          <a:xfrm>
            <a:off x="6974840" y="5951220"/>
            <a:ext cx="158496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AF6A50F-D568-B6BA-6D5C-00F0B2ADB89F}"/>
              </a:ext>
            </a:extLst>
          </p:cNvPr>
          <p:cNvCxnSpPr/>
          <p:nvPr/>
        </p:nvCxnSpPr>
        <p:spPr bwMode="auto">
          <a:xfrm>
            <a:off x="9413240" y="3550920"/>
            <a:ext cx="0" cy="240030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16801E3-3D18-92D4-E638-7901DE1750FF}"/>
              </a:ext>
            </a:extLst>
          </p:cNvPr>
          <p:cNvCxnSpPr>
            <a:cxnSpLocks/>
          </p:cNvCxnSpPr>
          <p:nvPr/>
        </p:nvCxnSpPr>
        <p:spPr bwMode="auto">
          <a:xfrm flipH="1">
            <a:off x="9359900" y="3543300"/>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9F02DEF-60B3-606C-09F4-201C52B16738}"/>
              </a:ext>
            </a:extLst>
          </p:cNvPr>
          <p:cNvCxnSpPr>
            <a:cxnSpLocks/>
          </p:cNvCxnSpPr>
          <p:nvPr/>
        </p:nvCxnSpPr>
        <p:spPr bwMode="auto">
          <a:xfrm flipH="1">
            <a:off x="9359900" y="3887289"/>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2FF7043F-D6D2-F4BC-98B2-330C1E297AE1}"/>
              </a:ext>
            </a:extLst>
          </p:cNvPr>
          <p:cNvCxnSpPr>
            <a:cxnSpLocks/>
          </p:cNvCxnSpPr>
          <p:nvPr/>
        </p:nvCxnSpPr>
        <p:spPr bwMode="auto">
          <a:xfrm flipH="1">
            <a:off x="9359900" y="4231278"/>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A43C2F6-3F9D-127D-BBAD-8AB738D08D9F}"/>
              </a:ext>
            </a:extLst>
          </p:cNvPr>
          <p:cNvCxnSpPr>
            <a:cxnSpLocks/>
          </p:cNvCxnSpPr>
          <p:nvPr/>
        </p:nvCxnSpPr>
        <p:spPr bwMode="auto">
          <a:xfrm flipH="1">
            <a:off x="9359900" y="4575267"/>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69C4EE1-9A92-6FD8-2EC1-FCECE7BCF7FD}"/>
              </a:ext>
            </a:extLst>
          </p:cNvPr>
          <p:cNvCxnSpPr>
            <a:cxnSpLocks/>
          </p:cNvCxnSpPr>
          <p:nvPr/>
        </p:nvCxnSpPr>
        <p:spPr bwMode="auto">
          <a:xfrm flipH="1">
            <a:off x="9359900" y="4919256"/>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2EB6623B-82D1-C4DE-9016-E9EA9806B759}"/>
              </a:ext>
            </a:extLst>
          </p:cNvPr>
          <p:cNvCxnSpPr>
            <a:cxnSpLocks/>
          </p:cNvCxnSpPr>
          <p:nvPr/>
        </p:nvCxnSpPr>
        <p:spPr bwMode="auto">
          <a:xfrm flipH="1">
            <a:off x="9359900" y="5263245"/>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FD8A654-F517-4A19-E39E-5026FC8ABF65}"/>
              </a:ext>
            </a:extLst>
          </p:cNvPr>
          <p:cNvCxnSpPr>
            <a:cxnSpLocks/>
          </p:cNvCxnSpPr>
          <p:nvPr/>
        </p:nvCxnSpPr>
        <p:spPr bwMode="auto">
          <a:xfrm flipH="1">
            <a:off x="9359900" y="5607234"/>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FC0A445-2630-4572-E867-FCB5FC09FC48}"/>
              </a:ext>
            </a:extLst>
          </p:cNvPr>
          <p:cNvCxnSpPr>
            <a:cxnSpLocks/>
          </p:cNvCxnSpPr>
          <p:nvPr/>
        </p:nvCxnSpPr>
        <p:spPr bwMode="auto">
          <a:xfrm flipH="1">
            <a:off x="9359900" y="5951220"/>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6EB26FE-6DC8-86DA-44FF-8414D820CCD1}"/>
              </a:ext>
            </a:extLst>
          </p:cNvPr>
          <p:cNvCxnSpPr>
            <a:cxnSpLocks/>
          </p:cNvCxnSpPr>
          <p:nvPr/>
        </p:nvCxnSpPr>
        <p:spPr bwMode="auto">
          <a:xfrm>
            <a:off x="9786620" y="5951220"/>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BBE5167-0342-D147-4840-FEB5D8BBD45C}"/>
              </a:ext>
            </a:extLst>
          </p:cNvPr>
          <p:cNvCxnSpPr>
            <a:cxnSpLocks/>
          </p:cNvCxnSpPr>
          <p:nvPr/>
        </p:nvCxnSpPr>
        <p:spPr bwMode="auto">
          <a:xfrm>
            <a:off x="10586720" y="5951220"/>
            <a:ext cx="0" cy="60960"/>
          </a:xfrm>
          <a:prstGeom prst="line">
            <a:avLst/>
          </a:prstGeom>
          <a:noFill/>
          <a:ln w="28575" cap="flat" cmpd="sng" algn="ctr">
            <a:solidFill>
              <a:schemeClr val="bg1"/>
            </a:solidFill>
            <a:prstDash val="solid"/>
            <a:round/>
            <a:headEnd type="none" w="med" len="med"/>
            <a:tailEnd type="none" w="med" len="med"/>
          </a:ln>
          <a:effectLst/>
        </p:spPr>
      </p:cxnSp>
      <p:sp>
        <p:nvSpPr>
          <p:cNvPr id="140" name="TextBox 139">
            <a:extLst>
              <a:ext uri="{FF2B5EF4-FFF2-40B4-BE49-F238E27FC236}">
                <a16:creationId xmlns:a16="http://schemas.microsoft.com/office/drawing/2014/main" id="{2C44F3FE-4B93-E4A0-E3C2-F546D7FBBFC1}"/>
              </a:ext>
            </a:extLst>
          </p:cNvPr>
          <p:cNvSpPr txBox="1"/>
          <p:nvPr/>
        </p:nvSpPr>
        <p:spPr bwMode="auto">
          <a:xfrm>
            <a:off x="9413240" y="5966460"/>
            <a:ext cx="746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NSC</a:t>
            </a:r>
          </a:p>
        </p:txBody>
      </p:sp>
      <p:sp>
        <p:nvSpPr>
          <p:cNvPr id="141" name="TextBox 140">
            <a:extLst>
              <a:ext uri="{FF2B5EF4-FFF2-40B4-BE49-F238E27FC236}">
                <a16:creationId xmlns:a16="http://schemas.microsoft.com/office/drawing/2014/main" id="{D78B2DDD-969D-F149-56C5-988EA747375A}"/>
              </a:ext>
            </a:extLst>
          </p:cNvPr>
          <p:cNvSpPr txBox="1"/>
          <p:nvPr/>
        </p:nvSpPr>
        <p:spPr bwMode="auto">
          <a:xfrm>
            <a:off x="10160000" y="5966460"/>
            <a:ext cx="853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siHER3</a:t>
            </a:r>
          </a:p>
        </p:txBody>
      </p:sp>
      <p:sp>
        <p:nvSpPr>
          <p:cNvPr id="143" name="TextBox 142">
            <a:extLst>
              <a:ext uri="{FF2B5EF4-FFF2-40B4-BE49-F238E27FC236}">
                <a16:creationId xmlns:a16="http://schemas.microsoft.com/office/drawing/2014/main" id="{C06B0151-6F33-3C43-AA85-7F1B82A1EEE1}"/>
              </a:ext>
            </a:extLst>
          </p:cNvPr>
          <p:cNvSpPr txBox="1"/>
          <p:nvPr/>
        </p:nvSpPr>
        <p:spPr bwMode="auto">
          <a:xfrm>
            <a:off x="8826500" y="3368040"/>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144" name="TextBox 143">
            <a:extLst>
              <a:ext uri="{FF2B5EF4-FFF2-40B4-BE49-F238E27FC236}">
                <a16:creationId xmlns:a16="http://schemas.microsoft.com/office/drawing/2014/main" id="{58FD987F-D4C3-FD4D-6DE4-494EACBEEE10}"/>
              </a:ext>
            </a:extLst>
          </p:cNvPr>
          <p:cNvSpPr txBox="1"/>
          <p:nvPr/>
        </p:nvSpPr>
        <p:spPr bwMode="auto">
          <a:xfrm>
            <a:off x="8826500" y="3709851"/>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45" name="TextBox 144">
            <a:extLst>
              <a:ext uri="{FF2B5EF4-FFF2-40B4-BE49-F238E27FC236}">
                <a16:creationId xmlns:a16="http://schemas.microsoft.com/office/drawing/2014/main" id="{15CFF703-DEB3-2079-6228-38FF6FEE5EF3}"/>
              </a:ext>
            </a:extLst>
          </p:cNvPr>
          <p:cNvSpPr txBox="1"/>
          <p:nvPr/>
        </p:nvSpPr>
        <p:spPr bwMode="auto">
          <a:xfrm>
            <a:off x="8826500" y="4051662"/>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46" name="TextBox 145">
            <a:extLst>
              <a:ext uri="{FF2B5EF4-FFF2-40B4-BE49-F238E27FC236}">
                <a16:creationId xmlns:a16="http://schemas.microsoft.com/office/drawing/2014/main" id="{000C9C59-6783-7D3A-197A-7EECBF38B3CC}"/>
              </a:ext>
            </a:extLst>
          </p:cNvPr>
          <p:cNvSpPr txBox="1"/>
          <p:nvPr/>
        </p:nvSpPr>
        <p:spPr bwMode="auto">
          <a:xfrm>
            <a:off x="8826500" y="4393473"/>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7" name="TextBox 146">
            <a:extLst>
              <a:ext uri="{FF2B5EF4-FFF2-40B4-BE49-F238E27FC236}">
                <a16:creationId xmlns:a16="http://schemas.microsoft.com/office/drawing/2014/main" id="{8041F26C-87D3-1855-22B8-A20B1ED28A07}"/>
              </a:ext>
            </a:extLst>
          </p:cNvPr>
          <p:cNvSpPr txBox="1"/>
          <p:nvPr/>
        </p:nvSpPr>
        <p:spPr bwMode="auto">
          <a:xfrm>
            <a:off x="8826500" y="4735284"/>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48" name="TextBox 147">
            <a:extLst>
              <a:ext uri="{FF2B5EF4-FFF2-40B4-BE49-F238E27FC236}">
                <a16:creationId xmlns:a16="http://schemas.microsoft.com/office/drawing/2014/main" id="{DDA94C0C-BB94-9795-D60B-3A82A5C5A641}"/>
              </a:ext>
            </a:extLst>
          </p:cNvPr>
          <p:cNvSpPr txBox="1"/>
          <p:nvPr/>
        </p:nvSpPr>
        <p:spPr bwMode="auto">
          <a:xfrm>
            <a:off x="8826500" y="5077095"/>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49" name="TextBox 148">
            <a:extLst>
              <a:ext uri="{FF2B5EF4-FFF2-40B4-BE49-F238E27FC236}">
                <a16:creationId xmlns:a16="http://schemas.microsoft.com/office/drawing/2014/main" id="{9444E736-8F00-F247-8630-A15C53D13436}"/>
              </a:ext>
            </a:extLst>
          </p:cNvPr>
          <p:cNvSpPr txBox="1"/>
          <p:nvPr/>
        </p:nvSpPr>
        <p:spPr bwMode="auto">
          <a:xfrm>
            <a:off x="8826500" y="5418906"/>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50" name="TextBox 149">
            <a:extLst>
              <a:ext uri="{FF2B5EF4-FFF2-40B4-BE49-F238E27FC236}">
                <a16:creationId xmlns:a16="http://schemas.microsoft.com/office/drawing/2014/main" id="{9E6A2E3E-09E3-1882-20C4-9E11D5B043AD}"/>
              </a:ext>
            </a:extLst>
          </p:cNvPr>
          <p:cNvSpPr txBox="1"/>
          <p:nvPr/>
        </p:nvSpPr>
        <p:spPr bwMode="auto">
          <a:xfrm>
            <a:off x="8826500" y="5760720"/>
            <a:ext cx="594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51" name="TextBox 150">
            <a:extLst>
              <a:ext uri="{FF2B5EF4-FFF2-40B4-BE49-F238E27FC236}">
                <a16:creationId xmlns:a16="http://schemas.microsoft.com/office/drawing/2014/main" id="{656CD9B5-6F94-2429-FC07-50F9F95EA593}"/>
              </a:ext>
            </a:extLst>
          </p:cNvPr>
          <p:cNvSpPr txBox="1"/>
          <p:nvPr/>
        </p:nvSpPr>
        <p:spPr bwMode="auto">
          <a:xfrm>
            <a:off x="9763760" y="3566160"/>
            <a:ext cx="1272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&lt;0.017</a:t>
            </a:r>
          </a:p>
        </p:txBody>
      </p:sp>
      <p:sp>
        <p:nvSpPr>
          <p:cNvPr id="152" name="TextBox 151">
            <a:extLst>
              <a:ext uri="{FF2B5EF4-FFF2-40B4-BE49-F238E27FC236}">
                <a16:creationId xmlns:a16="http://schemas.microsoft.com/office/drawing/2014/main" id="{5B7323D6-7FF8-B389-1935-E89E36739FD5}"/>
              </a:ext>
            </a:extLst>
          </p:cNvPr>
          <p:cNvSpPr txBox="1"/>
          <p:nvPr/>
        </p:nvSpPr>
        <p:spPr bwMode="auto">
          <a:xfrm>
            <a:off x="9471660" y="3242072"/>
            <a:ext cx="1584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rBT474</a:t>
            </a:r>
          </a:p>
        </p:txBody>
      </p:sp>
      <p:sp>
        <p:nvSpPr>
          <p:cNvPr id="153" name="Rectangle 152">
            <a:extLst>
              <a:ext uri="{FF2B5EF4-FFF2-40B4-BE49-F238E27FC236}">
                <a16:creationId xmlns:a16="http://schemas.microsoft.com/office/drawing/2014/main" id="{3534502C-E1D7-ED19-577B-B3B6306F9D2C}"/>
              </a:ext>
            </a:extLst>
          </p:cNvPr>
          <p:cNvSpPr/>
          <p:nvPr/>
        </p:nvSpPr>
        <p:spPr bwMode="auto">
          <a:xfrm>
            <a:off x="10388600" y="4084320"/>
            <a:ext cx="411480" cy="18592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702B4D52-6FA0-A3A1-9E25-E0FBF7F6E5D9}"/>
              </a:ext>
            </a:extLst>
          </p:cNvPr>
          <p:cNvSpPr/>
          <p:nvPr/>
        </p:nvSpPr>
        <p:spPr bwMode="auto">
          <a:xfrm>
            <a:off x="9580880" y="5875020"/>
            <a:ext cx="411480" cy="685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58" name="Straight Connector 157">
            <a:extLst>
              <a:ext uri="{FF2B5EF4-FFF2-40B4-BE49-F238E27FC236}">
                <a16:creationId xmlns:a16="http://schemas.microsoft.com/office/drawing/2014/main" id="{0639C9F6-AB91-B42C-7741-0259ED96E9EA}"/>
              </a:ext>
            </a:extLst>
          </p:cNvPr>
          <p:cNvCxnSpPr>
            <a:cxnSpLocks/>
          </p:cNvCxnSpPr>
          <p:nvPr/>
        </p:nvCxnSpPr>
        <p:spPr bwMode="auto">
          <a:xfrm>
            <a:off x="9413240" y="5951220"/>
            <a:ext cx="1584960" cy="0"/>
          </a:xfrm>
          <a:prstGeom prst="line">
            <a:avLst/>
          </a:prstGeom>
          <a:noFill/>
          <a:ln w="28575" cap="flat" cmpd="sng" algn="ctr">
            <a:solidFill>
              <a:schemeClr val="bg1"/>
            </a:solidFill>
            <a:prstDash val="solid"/>
            <a:round/>
            <a:headEnd type="none" w="med" len="med"/>
            <a:tailEnd type="none" w="med" len="med"/>
          </a:ln>
          <a:effectLst/>
        </p:spPr>
      </p:cxnSp>
      <p:grpSp>
        <p:nvGrpSpPr>
          <p:cNvPr id="164" name="Group 163">
            <a:extLst>
              <a:ext uri="{FF2B5EF4-FFF2-40B4-BE49-F238E27FC236}">
                <a16:creationId xmlns:a16="http://schemas.microsoft.com/office/drawing/2014/main" id="{7B3CEE93-93D4-DDED-7C37-1346CD4DE296}"/>
              </a:ext>
            </a:extLst>
          </p:cNvPr>
          <p:cNvGrpSpPr/>
          <p:nvPr/>
        </p:nvGrpSpPr>
        <p:grpSpPr>
          <a:xfrm>
            <a:off x="10514330" y="4008120"/>
            <a:ext cx="164592" cy="160020"/>
            <a:chOff x="10679430" y="3970020"/>
            <a:chExt cx="164592" cy="160020"/>
          </a:xfrm>
        </p:grpSpPr>
        <p:cxnSp>
          <p:nvCxnSpPr>
            <p:cNvPr id="160" name="Straight Connector 159">
              <a:extLst>
                <a:ext uri="{FF2B5EF4-FFF2-40B4-BE49-F238E27FC236}">
                  <a16:creationId xmlns:a16="http://schemas.microsoft.com/office/drawing/2014/main" id="{E0A7FFA5-4C59-BE3B-4C7C-58877A75B646}"/>
                </a:ext>
              </a:extLst>
            </p:cNvPr>
            <p:cNvCxnSpPr>
              <a:cxnSpLocks/>
            </p:cNvCxnSpPr>
            <p:nvPr/>
          </p:nvCxnSpPr>
          <p:spPr bwMode="auto">
            <a:xfrm>
              <a:off x="10679430" y="4122420"/>
              <a:ext cx="164592" cy="0"/>
            </a:xfrm>
            <a:prstGeom prst="line">
              <a:avLst/>
            </a:prstGeom>
            <a:noFill/>
            <a:ln w="28575" cap="flat" cmpd="sng" algn="ctr">
              <a:solidFill>
                <a:schemeClr val="bg1"/>
              </a:solidFill>
              <a:prstDash val="solid"/>
              <a:round/>
              <a:headEnd type="none" w="med" len="med"/>
              <a:tailEnd type="none" w="med" len="med"/>
            </a:ln>
            <a:effectLst/>
          </p:spPr>
        </p:cxnSp>
        <p:grpSp>
          <p:nvGrpSpPr>
            <p:cNvPr id="126" name="Group 125">
              <a:extLst>
                <a:ext uri="{FF2B5EF4-FFF2-40B4-BE49-F238E27FC236}">
                  <a16:creationId xmlns:a16="http://schemas.microsoft.com/office/drawing/2014/main" id="{B6FC4C6D-9B3F-327A-F322-61886A0B1C0B}"/>
                </a:ext>
              </a:extLst>
            </p:cNvPr>
            <p:cNvGrpSpPr/>
            <p:nvPr/>
          </p:nvGrpSpPr>
          <p:grpSpPr>
            <a:xfrm>
              <a:off x="10679430" y="3970020"/>
              <a:ext cx="164592" cy="160020"/>
              <a:chOff x="4297680" y="-419100"/>
              <a:chExt cx="160020" cy="160020"/>
            </a:xfrm>
          </p:grpSpPr>
          <p:cxnSp>
            <p:nvCxnSpPr>
              <p:cNvPr id="127" name="Straight Connector 126">
                <a:extLst>
                  <a:ext uri="{FF2B5EF4-FFF2-40B4-BE49-F238E27FC236}">
                    <a16:creationId xmlns:a16="http://schemas.microsoft.com/office/drawing/2014/main" id="{1051A50C-4194-11F1-9EB0-CC031057CC9D}"/>
                  </a:ext>
                </a:extLst>
              </p:cNvPr>
              <p:cNvCxnSpPr/>
              <p:nvPr/>
            </p:nvCxnSpPr>
            <p:spPr bwMode="auto">
              <a:xfrm>
                <a:off x="4297680" y="-419100"/>
                <a:ext cx="16002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C3BAAFA-0B4F-D937-B6FB-B40462740866}"/>
                  </a:ext>
                </a:extLst>
              </p:cNvPr>
              <p:cNvCxnSpPr>
                <a:cxnSpLocks/>
              </p:cNvCxnSpPr>
              <p:nvPr/>
            </p:nvCxnSpPr>
            <p:spPr bwMode="auto">
              <a:xfrm>
                <a:off x="4373880" y="-419100"/>
                <a:ext cx="0" cy="16002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65" name="Group 164">
            <a:extLst>
              <a:ext uri="{FF2B5EF4-FFF2-40B4-BE49-F238E27FC236}">
                <a16:creationId xmlns:a16="http://schemas.microsoft.com/office/drawing/2014/main" id="{C5D0F75B-72AA-62AC-DDEF-605F5BEF3DE4}"/>
              </a:ext>
            </a:extLst>
          </p:cNvPr>
          <p:cNvGrpSpPr/>
          <p:nvPr/>
        </p:nvGrpSpPr>
        <p:grpSpPr>
          <a:xfrm>
            <a:off x="9698990" y="5844540"/>
            <a:ext cx="171450" cy="83820"/>
            <a:chOff x="10679430" y="3970020"/>
            <a:chExt cx="164592" cy="160020"/>
          </a:xfrm>
        </p:grpSpPr>
        <p:cxnSp>
          <p:nvCxnSpPr>
            <p:cNvPr id="166" name="Straight Connector 165">
              <a:extLst>
                <a:ext uri="{FF2B5EF4-FFF2-40B4-BE49-F238E27FC236}">
                  <a16:creationId xmlns:a16="http://schemas.microsoft.com/office/drawing/2014/main" id="{F93020FA-58F9-D92B-293C-8736311DE1DE}"/>
                </a:ext>
              </a:extLst>
            </p:cNvPr>
            <p:cNvCxnSpPr>
              <a:cxnSpLocks/>
            </p:cNvCxnSpPr>
            <p:nvPr/>
          </p:nvCxnSpPr>
          <p:spPr bwMode="auto">
            <a:xfrm>
              <a:off x="10679430" y="4122420"/>
              <a:ext cx="164592" cy="0"/>
            </a:xfrm>
            <a:prstGeom prst="line">
              <a:avLst/>
            </a:prstGeom>
            <a:noFill/>
            <a:ln w="28575" cap="flat" cmpd="sng" algn="ctr">
              <a:solidFill>
                <a:schemeClr val="bg1"/>
              </a:solidFill>
              <a:prstDash val="solid"/>
              <a:round/>
              <a:headEnd type="none" w="med" len="med"/>
              <a:tailEnd type="none" w="med" len="med"/>
            </a:ln>
            <a:effectLst/>
          </p:spPr>
        </p:cxnSp>
        <p:grpSp>
          <p:nvGrpSpPr>
            <p:cNvPr id="167" name="Group 166">
              <a:extLst>
                <a:ext uri="{FF2B5EF4-FFF2-40B4-BE49-F238E27FC236}">
                  <a16:creationId xmlns:a16="http://schemas.microsoft.com/office/drawing/2014/main" id="{8765EA93-ECF5-A9AC-525F-2D3BE7AB5E31}"/>
                </a:ext>
              </a:extLst>
            </p:cNvPr>
            <p:cNvGrpSpPr/>
            <p:nvPr/>
          </p:nvGrpSpPr>
          <p:grpSpPr>
            <a:xfrm>
              <a:off x="10679430" y="3970020"/>
              <a:ext cx="164592" cy="160020"/>
              <a:chOff x="4297680" y="-419100"/>
              <a:chExt cx="160020" cy="160020"/>
            </a:xfrm>
          </p:grpSpPr>
          <p:cxnSp>
            <p:nvCxnSpPr>
              <p:cNvPr id="168" name="Straight Connector 167">
                <a:extLst>
                  <a:ext uri="{FF2B5EF4-FFF2-40B4-BE49-F238E27FC236}">
                    <a16:creationId xmlns:a16="http://schemas.microsoft.com/office/drawing/2014/main" id="{FA8FF7C3-D3AD-9501-ABE2-943A443040BD}"/>
                  </a:ext>
                </a:extLst>
              </p:cNvPr>
              <p:cNvCxnSpPr/>
              <p:nvPr/>
            </p:nvCxnSpPr>
            <p:spPr bwMode="auto">
              <a:xfrm>
                <a:off x="4297680" y="-419100"/>
                <a:ext cx="160020"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95A40199-180C-3E5D-884D-76F4083483D7}"/>
                  </a:ext>
                </a:extLst>
              </p:cNvPr>
              <p:cNvCxnSpPr>
                <a:cxnSpLocks/>
              </p:cNvCxnSpPr>
              <p:nvPr/>
            </p:nvCxnSpPr>
            <p:spPr bwMode="auto">
              <a:xfrm>
                <a:off x="4373880" y="-419100"/>
                <a:ext cx="0" cy="16002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70" name="Group 169">
            <a:extLst>
              <a:ext uri="{FF2B5EF4-FFF2-40B4-BE49-F238E27FC236}">
                <a16:creationId xmlns:a16="http://schemas.microsoft.com/office/drawing/2014/main" id="{6D72F4F0-9B2B-F90E-B727-FC2890A46681}"/>
              </a:ext>
            </a:extLst>
          </p:cNvPr>
          <p:cNvGrpSpPr/>
          <p:nvPr/>
        </p:nvGrpSpPr>
        <p:grpSpPr>
          <a:xfrm>
            <a:off x="8075930" y="4221480"/>
            <a:ext cx="164592" cy="160020"/>
            <a:chOff x="10679430" y="3970020"/>
            <a:chExt cx="164592" cy="160020"/>
          </a:xfrm>
        </p:grpSpPr>
        <p:cxnSp>
          <p:nvCxnSpPr>
            <p:cNvPr id="171" name="Straight Connector 170">
              <a:extLst>
                <a:ext uri="{FF2B5EF4-FFF2-40B4-BE49-F238E27FC236}">
                  <a16:creationId xmlns:a16="http://schemas.microsoft.com/office/drawing/2014/main" id="{DDA9B3F2-2A80-7B38-18B3-11D7E1200EBD}"/>
                </a:ext>
              </a:extLst>
            </p:cNvPr>
            <p:cNvCxnSpPr>
              <a:cxnSpLocks/>
            </p:cNvCxnSpPr>
            <p:nvPr/>
          </p:nvCxnSpPr>
          <p:spPr bwMode="auto">
            <a:xfrm>
              <a:off x="10679430" y="4122420"/>
              <a:ext cx="164592" cy="0"/>
            </a:xfrm>
            <a:prstGeom prst="line">
              <a:avLst/>
            </a:prstGeom>
            <a:noFill/>
            <a:ln w="28575" cap="flat" cmpd="sng" algn="ctr">
              <a:solidFill>
                <a:schemeClr val="bg1"/>
              </a:solidFill>
              <a:prstDash val="solid"/>
              <a:round/>
              <a:headEnd type="none" w="med" len="med"/>
              <a:tailEnd type="none" w="med" len="med"/>
            </a:ln>
            <a:effectLst/>
          </p:spPr>
        </p:cxnSp>
        <p:grpSp>
          <p:nvGrpSpPr>
            <p:cNvPr id="172" name="Group 171">
              <a:extLst>
                <a:ext uri="{FF2B5EF4-FFF2-40B4-BE49-F238E27FC236}">
                  <a16:creationId xmlns:a16="http://schemas.microsoft.com/office/drawing/2014/main" id="{4A17440C-4082-5BB5-D508-5AE70DBF9C90}"/>
                </a:ext>
              </a:extLst>
            </p:cNvPr>
            <p:cNvGrpSpPr/>
            <p:nvPr/>
          </p:nvGrpSpPr>
          <p:grpSpPr>
            <a:xfrm>
              <a:off x="10679430" y="3970020"/>
              <a:ext cx="164592" cy="160020"/>
              <a:chOff x="4297680" y="-419100"/>
              <a:chExt cx="160020" cy="160020"/>
            </a:xfrm>
          </p:grpSpPr>
          <p:cxnSp>
            <p:nvCxnSpPr>
              <p:cNvPr id="173" name="Straight Connector 172">
                <a:extLst>
                  <a:ext uri="{FF2B5EF4-FFF2-40B4-BE49-F238E27FC236}">
                    <a16:creationId xmlns:a16="http://schemas.microsoft.com/office/drawing/2014/main" id="{0CC3A287-B598-82DB-D67D-AEC52196AE07}"/>
                  </a:ext>
                </a:extLst>
              </p:cNvPr>
              <p:cNvCxnSpPr/>
              <p:nvPr/>
            </p:nvCxnSpPr>
            <p:spPr bwMode="auto">
              <a:xfrm>
                <a:off x="4297680" y="-419100"/>
                <a:ext cx="160020"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46CEF4C-B193-7603-B790-6F0B19214E5B}"/>
                  </a:ext>
                </a:extLst>
              </p:cNvPr>
              <p:cNvCxnSpPr>
                <a:cxnSpLocks/>
              </p:cNvCxnSpPr>
              <p:nvPr/>
            </p:nvCxnSpPr>
            <p:spPr bwMode="auto">
              <a:xfrm>
                <a:off x="4373880" y="-419100"/>
                <a:ext cx="0" cy="16002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1663382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1B094-D428-D932-12F9-F579BD5FBAC2}"/>
              </a:ext>
            </a:extLst>
          </p:cNvPr>
          <p:cNvSpPr>
            <a:spLocks noGrp="1"/>
          </p:cNvSpPr>
          <p:nvPr>
            <p:ph type="title"/>
          </p:nvPr>
        </p:nvSpPr>
        <p:spPr/>
        <p:txBody>
          <a:bodyPr/>
          <a:lstStyle/>
          <a:p>
            <a:r>
              <a:rPr lang="en-US" dirty="0"/>
              <a:t>HER3 Expression Increases With Acquired EGFR TKI Resistance in Patients with NSCLC</a:t>
            </a:r>
          </a:p>
        </p:txBody>
      </p:sp>
      <p:sp>
        <p:nvSpPr>
          <p:cNvPr id="14" name="Text Box 11">
            <a:extLst>
              <a:ext uri="{FF2B5EF4-FFF2-40B4-BE49-F238E27FC236}">
                <a16:creationId xmlns:a16="http://schemas.microsoft.com/office/drawing/2014/main" id="{B2B03F6B-DCF5-3AD8-0543-BF65700BB20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Yonesaka. Clin Cancer Res. 2022;28:390.</a:t>
            </a:r>
          </a:p>
        </p:txBody>
      </p:sp>
      <p:grpSp>
        <p:nvGrpSpPr>
          <p:cNvPr id="3" name="Group 2">
            <a:extLst>
              <a:ext uri="{FF2B5EF4-FFF2-40B4-BE49-F238E27FC236}">
                <a16:creationId xmlns:a16="http://schemas.microsoft.com/office/drawing/2014/main" id="{458BD355-57A5-66C8-4FF7-3F5D06AEC993}"/>
              </a:ext>
            </a:extLst>
          </p:cNvPr>
          <p:cNvGrpSpPr/>
          <p:nvPr/>
        </p:nvGrpSpPr>
        <p:grpSpPr>
          <a:xfrm>
            <a:off x="10410310" y="2559984"/>
            <a:ext cx="207034" cy="2529977"/>
            <a:chOff x="10410310" y="2531229"/>
            <a:chExt cx="207034" cy="2558732"/>
          </a:xfrm>
        </p:grpSpPr>
        <p:cxnSp>
          <p:nvCxnSpPr>
            <p:cNvPr id="4" name="Straight Connector 3">
              <a:extLst>
                <a:ext uri="{FF2B5EF4-FFF2-40B4-BE49-F238E27FC236}">
                  <a16:creationId xmlns:a16="http://schemas.microsoft.com/office/drawing/2014/main" id="{4C061FF7-0FC9-2A18-0E7C-F156F035DE3C}"/>
                </a:ext>
              </a:extLst>
            </p:cNvPr>
            <p:cNvCxnSpPr>
              <a:cxnSpLocks/>
            </p:cNvCxnSpPr>
            <p:nvPr/>
          </p:nvCxnSpPr>
          <p:spPr bwMode="auto">
            <a:xfrm>
              <a:off x="10513827" y="2531229"/>
              <a:ext cx="0" cy="2558732"/>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5B798D1B-2FBF-EDD0-1D3D-E6336002AAA3}"/>
                </a:ext>
              </a:extLst>
            </p:cNvPr>
            <p:cNvCxnSpPr/>
            <p:nvPr/>
          </p:nvCxnSpPr>
          <p:spPr bwMode="auto">
            <a:xfrm>
              <a:off x="10410310" y="2531229"/>
              <a:ext cx="207034" cy="0"/>
            </a:xfrm>
            <a:prstGeom prst="line">
              <a:avLst/>
            </a:prstGeom>
            <a:noFill/>
            <a:ln w="28575" cap="flat" cmpd="sng" algn="ctr">
              <a:solidFill>
                <a:schemeClr val="bg1"/>
              </a:solidFill>
              <a:prstDash val="solid"/>
              <a:round/>
              <a:headEnd type="none" w="med" len="med"/>
              <a:tailEnd type="none" w="med" len="med"/>
            </a:ln>
            <a:effectLst/>
          </p:spPr>
        </p:cxnSp>
      </p:grpSp>
      <p:sp>
        <p:nvSpPr>
          <p:cNvPr id="6" name="Rectangle 5">
            <a:extLst>
              <a:ext uri="{FF2B5EF4-FFF2-40B4-BE49-F238E27FC236}">
                <a16:creationId xmlns:a16="http://schemas.microsoft.com/office/drawing/2014/main" id="{9124A6C7-B338-318E-1979-46E32B9983D5}"/>
              </a:ext>
            </a:extLst>
          </p:cNvPr>
          <p:cNvSpPr/>
          <p:nvPr/>
        </p:nvSpPr>
        <p:spPr bwMode="auto">
          <a:xfrm>
            <a:off x="10294760" y="3511335"/>
            <a:ext cx="419817" cy="13814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Content Placeholder 18">
            <a:extLst>
              <a:ext uri="{FF2B5EF4-FFF2-40B4-BE49-F238E27FC236}">
                <a16:creationId xmlns:a16="http://schemas.microsoft.com/office/drawing/2014/main" id="{17EAFC43-F2DF-A491-D65C-D4B3FAAA2D26}"/>
              </a:ext>
            </a:extLst>
          </p:cNvPr>
          <p:cNvSpPr txBox="1">
            <a:spLocks/>
          </p:cNvSpPr>
          <p:nvPr/>
        </p:nvSpPr>
        <p:spPr bwMode="auto">
          <a:xfrm>
            <a:off x="2251806" y="1577933"/>
            <a:ext cx="5571570" cy="38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HER3 Expression in Tumor Samples Before and After EGFR Treatment Leading to Resistance (N = 48)</a:t>
            </a:r>
          </a:p>
        </p:txBody>
      </p:sp>
      <p:sp>
        <p:nvSpPr>
          <p:cNvPr id="8" name="Content Placeholder 18">
            <a:extLst>
              <a:ext uri="{FF2B5EF4-FFF2-40B4-BE49-F238E27FC236}">
                <a16:creationId xmlns:a16="http://schemas.microsoft.com/office/drawing/2014/main" id="{637A1FFD-93A3-AA6F-139D-DAD3F632D1DA}"/>
              </a:ext>
            </a:extLst>
          </p:cNvPr>
          <p:cNvSpPr txBox="1">
            <a:spLocks/>
          </p:cNvSpPr>
          <p:nvPr/>
        </p:nvSpPr>
        <p:spPr bwMode="auto">
          <a:xfrm rot="16200000">
            <a:off x="-313469" y="3377719"/>
            <a:ext cx="1745163" cy="389822"/>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IHC H-Score</a:t>
            </a:r>
          </a:p>
        </p:txBody>
      </p:sp>
      <p:sp>
        <p:nvSpPr>
          <p:cNvPr id="9" name="Content Placeholder 18">
            <a:extLst>
              <a:ext uri="{FF2B5EF4-FFF2-40B4-BE49-F238E27FC236}">
                <a16:creationId xmlns:a16="http://schemas.microsoft.com/office/drawing/2014/main" id="{EF9788B3-BEA3-B6BD-FF9C-768739B3C04F}"/>
              </a:ext>
            </a:extLst>
          </p:cNvPr>
          <p:cNvSpPr txBox="1">
            <a:spLocks/>
          </p:cNvSpPr>
          <p:nvPr/>
        </p:nvSpPr>
        <p:spPr bwMode="auto">
          <a:xfrm>
            <a:off x="6894510" y="2284499"/>
            <a:ext cx="1745163" cy="515519"/>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800" b="0" kern="0" dirty="0"/>
              <a:t>Pre treatment</a:t>
            </a:r>
            <a:br>
              <a:rPr lang="en-US" sz="1800" b="0" kern="0" dirty="0"/>
            </a:br>
            <a:r>
              <a:rPr lang="en-US" sz="1800" b="0" kern="0" dirty="0"/>
              <a:t>Post treatment</a:t>
            </a:r>
          </a:p>
        </p:txBody>
      </p:sp>
      <p:graphicFrame>
        <p:nvGraphicFramePr>
          <p:cNvPr id="10" name="Table 29">
            <a:extLst>
              <a:ext uri="{FF2B5EF4-FFF2-40B4-BE49-F238E27FC236}">
                <a16:creationId xmlns:a16="http://schemas.microsoft.com/office/drawing/2014/main" id="{2CC7D22A-49D1-4C8A-2CF1-2F4B3A9D4BC7}"/>
              </a:ext>
            </a:extLst>
          </p:cNvPr>
          <p:cNvGraphicFramePr>
            <a:graphicFrameLocks noGrp="1"/>
          </p:cNvGraphicFramePr>
          <p:nvPr/>
        </p:nvGraphicFramePr>
        <p:xfrm>
          <a:off x="9403080" y="5135188"/>
          <a:ext cx="2103120" cy="822960"/>
        </p:xfrm>
        <a:graphic>
          <a:graphicData uri="http://schemas.openxmlformats.org/drawingml/2006/table">
            <a:tbl>
              <a:tblPr firstRow="1" bandRow="1">
                <a:tableStyleId>{93296810-A885-4BE3-A3E7-6D5BEEA58F35}</a:tableStyleId>
              </a:tblPr>
              <a:tblGrid>
                <a:gridCol w="822960">
                  <a:extLst>
                    <a:ext uri="{9D8B030D-6E8A-4147-A177-3AD203B41FA5}">
                      <a16:colId xmlns:a16="http://schemas.microsoft.com/office/drawing/2014/main" val="743070318"/>
                    </a:ext>
                  </a:extLst>
                </a:gridCol>
                <a:gridCol w="640080">
                  <a:extLst>
                    <a:ext uri="{9D8B030D-6E8A-4147-A177-3AD203B41FA5}">
                      <a16:colId xmlns:a16="http://schemas.microsoft.com/office/drawing/2014/main" val="1195455988"/>
                    </a:ext>
                  </a:extLst>
                </a:gridCol>
                <a:gridCol w="640080">
                  <a:extLst>
                    <a:ext uri="{9D8B030D-6E8A-4147-A177-3AD203B41FA5}">
                      <a16:colId xmlns:a16="http://schemas.microsoft.com/office/drawing/2014/main" val="2525268354"/>
                    </a:ext>
                  </a:extLst>
                </a:gridCol>
              </a:tblGrid>
              <a:tr h="157677">
                <a:tc>
                  <a:txBody>
                    <a:bodyPr/>
                    <a:lstStyle/>
                    <a:p>
                      <a:endParaRPr lang="en-US" sz="1400"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Pre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Post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24849492"/>
                  </a:ext>
                </a:extLst>
              </a:tr>
              <a:tr h="457200">
                <a:tc>
                  <a:txBody>
                    <a:bodyPr/>
                    <a:lstStyle/>
                    <a:p>
                      <a:pPr algn="r"/>
                      <a:r>
                        <a:rPr lang="en-US" sz="1400" dirty="0">
                          <a:solidFill>
                            <a:schemeClr val="bg1"/>
                          </a:solidFill>
                        </a:rPr>
                        <a:t>Mean </a:t>
                      </a:r>
                      <a:br>
                        <a:rPr lang="en-US" sz="1400" dirty="0">
                          <a:solidFill>
                            <a:schemeClr val="bg1"/>
                          </a:solidFill>
                        </a:rPr>
                      </a:br>
                      <a:r>
                        <a:rPr lang="en-US" sz="1400" dirty="0">
                          <a:solidFill>
                            <a:schemeClr val="bg1"/>
                          </a:solidFill>
                        </a:rPr>
                        <a:t>H-score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100.8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155.9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01882746"/>
                  </a:ext>
                </a:extLst>
              </a:tr>
            </a:tbl>
          </a:graphicData>
        </a:graphic>
      </p:graphicFrame>
      <p:sp>
        <p:nvSpPr>
          <p:cNvPr id="11" name="TextBox 10">
            <a:extLst>
              <a:ext uri="{FF2B5EF4-FFF2-40B4-BE49-F238E27FC236}">
                <a16:creationId xmlns:a16="http://schemas.microsoft.com/office/drawing/2014/main" id="{8FB7E69A-B2C7-7144-074A-D607228F24C0}"/>
              </a:ext>
            </a:extLst>
          </p:cNvPr>
          <p:cNvSpPr txBox="1"/>
          <p:nvPr/>
        </p:nvSpPr>
        <p:spPr bwMode="auto">
          <a:xfrm>
            <a:off x="10265962" y="1579057"/>
            <a:ext cx="1106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1" dirty="0">
                <a:solidFill>
                  <a:schemeClr val="bg1"/>
                </a:solidFill>
                <a:latin typeface="+mj-lt"/>
              </a:rPr>
              <a:t>P </a:t>
            </a:r>
            <a:r>
              <a:rPr lang="en-US" b="0" i="0" dirty="0">
                <a:solidFill>
                  <a:schemeClr val="bg1"/>
                </a:solidFill>
                <a:latin typeface="+mj-lt"/>
              </a:rPr>
              <a:t>= .0007</a:t>
            </a:r>
          </a:p>
        </p:txBody>
      </p:sp>
      <p:sp>
        <p:nvSpPr>
          <p:cNvPr id="13" name="Rectangle 12">
            <a:extLst>
              <a:ext uri="{FF2B5EF4-FFF2-40B4-BE49-F238E27FC236}">
                <a16:creationId xmlns:a16="http://schemas.microsoft.com/office/drawing/2014/main" id="{01E2E572-5141-4D1C-3053-5CE63BE4EF7E}"/>
              </a:ext>
            </a:extLst>
          </p:cNvPr>
          <p:cNvSpPr/>
          <p:nvPr/>
        </p:nvSpPr>
        <p:spPr bwMode="auto">
          <a:xfrm>
            <a:off x="6797142" y="2379295"/>
            <a:ext cx="123211" cy="12321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E0CA268E-6EA3-15F3-7FCE-FE5D8146BCFA}"/>
              </a:ext>
            </a:extLst>
          </p:cNvPr>
          <p:cNvSpPr/>
          <p:nvPr/>
        </p:nvSpPr>
        <p:spPr bwMode="auto">
          <a:xfrm>
            <a:off x="6797142" y="2627285"/>
            <a:ext cx="123211" cy="12321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 name="Group 16">
            <a:extLst>
              <a:ext uri="{FF2B5EF4-FFF2-40B4-BE49-F238E27FC236}">
                <a16:creationId xmlns:a16="http://schemas.microsoft.com/office/drawing/2014/main" id="{F2DEA3D0-EC51-00D0-9FD0-D11C4F39064C}"/>
              </a:ext>
            </a:extLst>
          </p:cNvPr>
          <p:cNvGrpSpPr/>
          <p:nvPr/>
        </p:nvGrpSpPr>
        <p:grpSpPr>
          <a:xfrm>
            <a:off x="3747123" y="3687233"/>
            <a:ext cx="132243" cy="1415073"/>
            <a:chOff x="3732790" y="3687233"/>
            <a:chExt cx="154420" cy="1415073"/>
          </a:xfrm>
        </p:grpSpPr>
        <p:sp>
          <p:nvSpPr>
            <p:cNvPr id="19" name="Rectangle 18">
              <a:extLst>
                <a:ext uri="{FF2B5EF4-FFF2-40B4-BE49-F238E27FC236}">
                  <a16:creationId xmlns:a16="http://schemas.microsoft.com/office/drawing/2014/main" id="{61121284-F917-8BCC-894C-1A1E9E009D60}"/>
                </a:ext>
              </a:extLst>
            </p:cNvPr>
            <p:cNvSpPr/>
            <p:nvPr/>
          </p:nvSpPr>
          <p:spPr bwMode="auto">
            <a:xfrm>
              <a:off x="3810000" y="3687233"/>
              <a:ext cx="77210" cy="14150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80260244-0182-2EB0-D2BB-ABE121112308}"/>
                </a:ext>
              </a:extLst>
            </p:cNvPr>
            <p:cNvSpPr/>
            <p:nvPr/>
          </p:nvSpPr>
          <p:spPr bwMode="auto">
            <a:xfrm>
              <a:off x="3732790" y="4931834"/>
              <a:ext cx="77210" cy="1628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4" name="Rectangle 23">
            <a:extLst>
              <a:ext uri="{FF2B5EF4-FFF2-40B4-BE49-F238E27FC236}">
                <a16:creationId xmlns:a16="http://schemas.microsoft.com/office/drawing/2014/main" id="{CC66D337-E765-B509-5CDF-3A2F83E45438}"/>
              </a:ext>
            </a:extLst>
          </p:cNvPr>
          <p:cNvSpPr/>
          <p:nvPr/>
        </p:nvSpPr>
        <p:spPr bwMode="auto">
          <a:xfrm>
            <a:off x="1334555" y="4223391"/>
            <a:ext cx="66122" cy="8789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7711D48B-DC57-13A5-2694-192B351A3DDE}"/>
              </a:ext>
            </a:extLst>
          </p:cNvPr>
          <p:cNvSpPr/>
          <p:nvPr/>
        </p:nvSpPr>
        <p:spPr bwMode="auto">
          <a:xfrm>
            <a:off x="1667038" y="3335771"/>
            <a:ext cx="66122" cy="17665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407B429B-04FE-920C-D6E2-CAFDD4A2934E}"/>
              </a:ext>
            </a:extLst>
          </p:cNvPr>
          <p:cNvSpPr/>
          <p:nvPr/>
        </p:nvSpPr>
        <p:spPr bwMode="auto">
          <a:xfrm>
            <a:off x="1832252" y="3335771"/>
            <a:ext cx="66122" cy="17665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143E93D7-C727-0363-A343-0134ED67ADE8}"/>
              </a:ext>
            </a:extLst>
          </p:cNvPr>
          <p:cNvSpPr/>
          <p:nvPr/>
        </p:nvSpPr>
        <p:spPr bwMode="auto">
          <a:xfrm>
            <a:off x="1997466" y="3335771"/>
            <a:ext cx="66122" cy="17665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8D81BDFF-58A1-D142-2485-09C446980D0B}"/>
              </a:ext>
            </a:extLst>
          </p:cNvPr>
          <p:cNvSpPr/>
          <p:nvPr/>
        </p:nvSpPr>
        <p:spPr bwMode="auto">
          <a:xfrm>
            <a:off x="2162680" y="2531986"/>
            <a:ext cx="66122" cy="25684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E6326361-711A-C1FB-05C3-5FC17B85B59C}"/>
              </a:ext>
            </a:extLst>
          </p:cNvPr>
          <p:cNvSpPr/>
          <p:nvPr/>
        </p:nvSpPr>
        <p:spPr bwMode="auto">
          <a:xfrm>
            <a:off x="2327892" y="4931833"/>
            <a:ext cx="66122" cy="1704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3" name="Group 32">
            <a:extLst>
              <a:ext uri="{FF2B5EF4-FFF2-40B4-BE49-F238E27FC236}">
                <a16:creationId xmlns:a16="http://schemas.microsoft.com/office/drawing/2014/main" id="{973479FF-EBBF-746C-7FF2-C27F1C5D0957}"/>
              </a:ext>
            </a:extLst>
          </p:cNvPr>
          <p:cNvGrpSpPr/>
          <p:nvPr/>
        </p:nvGrpSpPr>
        <p:grpSpPr>
          <a:xfrm>
            <a:off x="2424859" y="2977595"/>
            <a:ext cx="132245" cy="2129958"/>
            <a:chOff x="3732790" y="2977595"/>
            <a:chExt cx="154422" cy="2129958"/>
          </a:xfrm>
        </p:grpSpPr>
        <p:sp>
          <p:nvSpPr>
            <p:cNvPr id="34" name="Rectangle 33">
              <a:extLst>
                <a:ext uri="{FF2B5EF4-FFF2-40B4-BE49-F238E27FC236}">
                  <a16:creationId xmlns:a16="http://schemas.microsoft.com/office/drawing/2014/main" id="{28FC797C-FC97-E7ED-AC82-99A3ED5C705B}"/>
                </a:ext>
              </a:extLst>
            </p:cNvPr>
            <p:cNvSpPr/>
            <p:nvPr/>
          </p:nvSpPr>
          <p:spPr bwMode="auto">
            <a:xfrm>
              <a:off x="3810001" y="2977595"/>
              <a:ext cx="77211" cy="2124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7797F389-BA58-18C8-6069-6B5A7B75C16F}"/>
                </a:ext>
              </a:extLst>
            </p:cNvPr>
            <p:cNvSpPr/>
            <p:nvPr/>
          </p:nvSpPr>
          <p:spPr bwMode="auto">
            <a:xfrm>
              <a:off x="3732790" y="5061834"/>
              <a:ext cx="77211"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 name="Group 35">
            <a:extLst>
              <a:ext uri="{FF2B5EF4-FFF2-40B4-BE49-F238E27FC236}">
                <a16:creationId xmlns:a16="http://schemas.microsoft.com/office/drawing/2014/main" id="{68FCE490-A789-1766-751A-902EB650C744}"/>
              </a:ext>
            </a:extLst>
          </p:cNvPr>
          <p:cNvGrpSpPr/>
          <p:nvPr/>
        </p:nvGrpSpPr>
        <p:grpSpPr>
          <a:xfrm>
            <a:off x="2590137" y="4577152"/>
            <a:ext cx="132247" cy="530402"/>
            <a:chOff x="3732790" y="4577152"/>
            <a:chExt cx="154424" cy="530402"/>
          </a:xfrm>
        </p:grpSpPr>
        <p:sp>
          <p:nvSpPr>
            <p:cNvPr id="37" name="Rectangle 36">
              <a:extLst>
                <a:ext uri="{FF2B5EF4-FFF2-40B4-BE49-F238E27FC236}">
                  <a16:creationId xmlns:a16="http://schemas.microsoft.com/office/drawing/2014/main" id="{1961D020-153E-5762-6F99-1686760E87B5}"/>
                </a:ext>
              </a:extLst>
            </p:cNvPr>
            <p:cNvSpPr/>
            <p:nvPr/>
          </p:nvSpPr>
          <p:spPr bwMode="auto">
            <a:xfrm>
              <a:off x="3810002" y="4577152"/>
              <a:ext cx="77212" cy="5251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035256C6-3C31-BDA3-A8BA-26EA6D791948}"/>
                </a:ext>
              </a:extLst>
            </p:cNvPr>
            <p:cNvSpPr/>
            <p:nvPr/>
          </p:nvSpPr>
          <p:spPr bwMode="auto">
            <a:xfrm>
              <a:off x="3732790" y="5020186"/>
              <a:ext cx="77212" cy="873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 name="Group 38">
            <a:extLst>
              <a:ext uri="{FF2B5EF4-FFF2-40B4-BE49-F238E27FC236}">
                <a16:creationId xmlns:a16="http://schemas.microsoft.com/office/drawing/2014/main" id="{21649929-F210-781D-EDEF-161A96B504E8}"/>
              </a:ext>
            </a:extLst>
          </p:cNvPr>
          <p:cNvGrpSpPr/>
          <p:nvPr/>
        </p:nvGrpSpPr>
        <p:grpSpPr>
          <a:xfrm>
            <a:off x="2755417" y="4931833"/>
            <a:ext cx="132249" cy="176490"/>
            <a:chOff x="3732790" y="4931064"/>
            <a:chExt cx="154426" cy="176490"/>
          </a:xfrm>
        </p:grpSpPr>
        <p:sp>
          <p:nvSpPr>
            <p:cNvPr id="40" name="Rectangle 39">
              <a:extLst>
                <a:ext uri="{FF2B5EF4-FFF2-40B4-BE49-F238E27FC236}">
                  <a16:creationId xmlns:a16="http://schemas.microsoft.com/office/drawing/2014/main" id="{A4FCE30F-01FD-1DD5-7667-510C77841220}"/>
                </a:ext>
              </a:extLst>
            </p:cNvPr>
            <p:cNvSpPr/>
            <p:nvPr/>
          </p:nvSpPr>
          <p:spPr bwMode="auto">
            <a:xfrm>
              <a:off x="3810003" y="5019416"/>
              <a:ext cx="77213" cy="828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08F604D3-7BC5-5181-97C7-9361EDD2B249}"/>
                </a:ext>
              </a:extLst>
            </p:cNvPr>
            <p:cNvSpPr/>
            <p:nvPr/>
          </p:nvSpPr>
          <p:spPr bwMode="auto">
            <a:xfrm>
              <a:off x="3732790" y="4931064"/>
              <a:ext cx="77213" cy="1764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8705220C-E5EF-0775-30D3-A3E61911ABCF}"/>
              </a:ext>
            </a:extLst>
          </p:cNvPr>
          <p:cNvGrpSpPr/>
          <p:nvPr/>
        </p:nvGrpSpPr>
        <p:grpSpPr>
          <a:xfrm>
            <a:off x="2920699" y="3958966"/>
            <a:ext cx="132249" cy="1146878"/>
            <a:chOff x="3732790" y="3960676"/>
            <a:chExt cx="154426" cy="1146878"/>
          </a:xfrm>
        </p:grpSpPr>
        <p:sp>
          <p:nvSpPr>
            <p:cNvPr id="43" name="Rectangle 42">
              <a:extLst>
                <a:ext uri="{FF2B5EF4-FFF2-40B4-BE49-F238E27FC236}">
                  <a16:creationId xmlns:a16="http://schemas.microsoft.com/office/drawing/2014/main" id="{261F573C-942B-1D88-D4DB-F10F1C4284FA}"/>
                </a:ext>
              </a:extLst>
            </p:cNvPr>
            <p:cNvSpPr/>
            <p:nvPr/>
          </p:nvSpPr>
          <p:spPr bwMode="auto">
            <a:xfrm>
              <a:off x="3810003" y="3960676"/>
              <a:ext cx="77213" cy="11416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1E03FBC3-B4C1-6BE5-A6E2-3374D8D14DC6}"/>
                </a:ext>
              </a:extLst>
            </p:cNvPr>
            <p:cNvSpPr/>
            <p:nvPr/>
          </p:nvSpPr>
          <p:spPr bwMode="auto">
            <a:xfrm>
              <a:off x="3732790" y="4931064"/>
              <a:ext cx="77213" cy="1764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85ABD4BB-3A26-8EE2-2DE3-0BCE588CC434}"/>
              </a:ext>
            </a:extLst>
          </p:cNvPr>
          <p:cNvGrpSpPr/>
          <p:nvPr/>
        </p:nvGrpSpPr>
        <p:grpSpPr>
          <a:xfrm>
            <a:off x="3085981" y="4931833"/>
            <a:ext cx="132251" cy="169666"/>
            <a:chOff x="3732790" y="4937888"/>
            <a:chExt cx="154428" cy="169666"/>
          </a:xfrm>
        </p:grpSpPr>
        <p:sp>
          <p:nvSpPr>
            <p:cNvPr id="46" name="Rectangle 45">
              <a:extLst>
                <a:ext uri="{FF2B5EF4-FFF2-40B4-BE49-F238E27FC236}">
                  <a16:creationId xmlns:a16="http://schemas.microsoft.com/office/drawing/2014/main" id="{D088942F-9B7E-44A0-D53A-6595742E0CDC}"/>
                </a:ext>
              </a:extLst>
            </p:cNvPr>
            <p:cNvSpPr/>
            <p:nvPr/>
          </p:nvSpPr>
          <p:spPr bwMode="auto">
            <a:xfrm>
              <a:off x="3810004" y="5026240"/>
              <a:ext cx="77214" cy="760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9656DADF-F274-896D-558E-F8E4C4B1066E}"/>
                </a:ext>
              </a:extLst>
            </p:cNvPr>
            <p:cNvSpPr/>
            <p:nvPr/>
          </p:nvSpPr>
          <p:spPr bwMode="auto">
            <a:xfrm>
              <a:off x="3732790" y="4937888"/>
              <a:ext cx="77214" cy="1696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ED17E32B-6A62-B677-1FC2-6C022BBBED69}"/>
              </a:ext>
            </a:extLst>
          </p:cNvPr>
          <p:cNvGrpSpPr/>
          <p:nvPr/>
        </p:nvGrpSpPr>
        <p:grpSpPr>
          <a:xfrm>
            <a:off x="3251265" y="4223391"/>
            <a:ext cx="132251" cy="877419"/>
            <a:chOff x="3732790" y="4230134"/>
            <a:chExt cx="154428" cy="877419"/>
          </a:xfrm>
        </p:grpSpPr>
        <p:sp>
          <p:nvSpPr>
            <p:cNvPr id="49" name="Rectangle 48">
              <a:extLst>
                <a:ext uri="{FF2B5EF4-FFF2-40B4-BE49-F238E27FC236}">
                  <a16:creationId xmlns:a16="http://schemas.microsoft.com/office/drawing/2014/main" id="{391A19F9-A311-AEB0-72E9-3E05FD9E4553}"/>
                </a:ext>
              </a:extLst>
            </p:cNvPr>
            <p:cNvSpPr/>
            <p:nvPr/>
          </p:nvSpPr>
          <p:spPr bwMode="auto">
            <a:xfrm>
              <a:off x="3810004" y="4230134"/>
              <a:ext cx="77214" cy="872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3888810B-6EC9-23F4-D045-D99A79383CAE}"/>
                </a:ext>
              </a:extLst>
            </p:cNvPr>
            <p:cNvSpPr/>
            <p:nvPr/>
          </p:nvSpPr>
          <p:spPr bwMode="auto">
            <a:xfrm>
              <a:off x="3732790" y="4944712"/>
              <a:ext cx="77214" cy="1628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 name="Group 50">
            <a:extLst>
              <a:ext uri="{FF2B5EF4-FFF2-40B4-BE49-F238E27FC236}">
                <a16:creationId xmlns:a16="http://schemas.microsoft.com/office/drawing/2014/main" id="{67FACD94-5645-DBE3-2603-0C1234D18967}"/>
              </a:ext>
            </a:extLst>
          </p:cNvPr>
          <p:cNvGrpSpPr/>
          <p:nvPr/>
        </p:nvGrpSpPr>
        <p:grpSpPr>
          <a:xfrm>
            <a:off x="3416549" y="4408426"/>
            <a:ext cx="132253" cy="689593"/>
            <a:chOff x="3732790" y="4415384"/>
            <a:chExt cx="154430" cy="689593"/>
          </a:xfrm>
        </p:grpSpPr>
        <p:sp>
          <p:nvSpPr>
            <p:cNvPr id="52" name="Rectangle 51">
              <a:extLst>
                <a:ext uri="{FF2B5EF4-FFF2-40B4-BE49-F238E27FC236}">
                  <a16:creationId xmlns:a16="http://schemas.microsoft.com/office/drawing/2014/main" id="{7FBB01E1-99E1-0AD3-2758-A02E892AA84C}"/>
                </a:ext>
              </a:extLst>
            </p:cNvPr>
            <p:cNvSpPr/>
            <p:nvPr/>
          </p:nvSpPr>
          <p:spPr bwMode="auto">
            <a:xfrm>
              <a:off x="3810005" y="4415384"/>
              <a:ext cx="77215" cy="6869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14D6204C-DBEC-E07A-6254-935D32CC55A9}"/>
                </a:ext>
              </a:extLst>
            </p:cNvPr>
            <p:cNvSpPr/>
            <p:nvPr/>
          </p:nvSpPr>
          <p:spPr bwMode="auto">
            <a:xfrm>
              <a:off x="3732790" y="4942136"/>
              <a:ext cx="77215" cy="1628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3E673943-2EBE-C3EF-CB8D-D6A796538056}"/>
              </a:ext>
            </a:extLst>
          </p:cNvPr>
          <p:cNvGrpSpPr/>
          <p:nvPr/>
        </p:nvGrpSpPr>
        <p:grpSpPr>
          <a:xfrm>
            <a:off x="3581835" y="4935178"/>
            <a:ext cx="132255" cy="162841"/>
            <a:chOff x="3732790" y="4944712"/>
            <a:chExt cx="154432" cy="162841"/>
          </a:xfrm>
        </p:grpSpPr>
        <p:sp>
          <p:nvSpPr>
            <p:cNvPr id="55" name="Rectangle 54">
              <a:extLst>
                <a:ext uri="{FF2B5EF4-FFF2-40B4-BE49-F238E27FC236}">
                  <a16:creationId xmlns:a16="http://schemas.microsoft.com/office/drawing/2014/main" id="{FB33B211-47F4-CDF6-1B15-959A187DA4FA}"/>
                </a:ext>
              </a:extLst>
            </p:cNvPr>
            <p:cNvSpPr/>
            <p:nvPr/>
          </p:nvSpPr>
          <p:spPr bwMode="auto">
            <a:xfrm>
              <a:off x="3810006" y="4944926"/>
              <a:ext cx="77216" cy="1573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A103D126-0146-5CF2-7FF0-BC762B173410}"/>
                </a:ext>
              </a:extLst>
            </p:cNvPr>
            <p:cNvSpPr/>
            <p:nvPr/>
          </p:nvSpPr>
          <p:spPr bwMode="auto">
            <a:xfrm>
              <a:off x="3732790" y="4944712"/>
              <a:ext cx="77215" cy="1628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216C0B22-1B93-8C9F-D8E3-895B4BAA1C7E}"/>
              </a:ext>
            </a:extLst>
          </p:cNvPr>
          <p:cNvGrpSpPr/>
          <p:nvPr/>
        </p:nvGrpSpPr>
        <p:grpSpPr>
          <a:xfrm>
            <a:off x="3912399" y="2710901"/>
            <a:ext cx="132255" cy="2389522"/>
            <a:chOff x="3732790" y="2709773"/>
            <a:chExt cx="154432" cy="2389522"/>
          </a:xfrm>
        </p:grpSpPr>
        <p:sp>
          <p:nvSpPr>
            <p:cNvPr id="58" name="Rectangle 57">
              <a:extLst>
                <a:ext uri="{FF2B5EF4-FFF2-40B4-BE49-F238E27FC236}">
                  <a16:creationId xmlns:a16="http://schemas.microsoft.com/office/drawing/2014/main" id="{6E6458B4-1B87-4B2A-2701-10106E18876C}"/>
                </a:ext>
              </a:extLst>
            </p:cNvPr>
            <p:cNvSpPr/>
            <p:nvPr/>
          </p:nvSpPr>
          <p:spPr bwMode="auto">
            <a:xfrm>
              <a:off x="3810006" y="2709773"/>
              <a:ext cx="77216" cy="23895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B0A5B4B9-5176-58DD-772A-9B1C00BE25AF}"/>
                </a:ext>
              </a:extLst>
            </p:cNvPr>
            <p:cNvSpPr/>
            <p:nvPr/>
          </p:nvSpPr>
          <p:spPr bwMode="auto">
            <a:xfrm>
              <a:off x="3732790" y="4931834"/>
              <a:ext cx="77210" cy="1628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4D092160-4663-B104-0EFA-83A346CD60E4}"/>
              </a:ext>
            </a:extLst>
          </p:cNvPr>
          <p:cNvGrpSpPr/>
          <p:nvPr/>
        </p:nvGrpSpPr>
        <p:grpSpPr>
          <a:xfrm>
            <a:off x="4077687" y="2710901"/>
            <a:ext cx="132255" cy="2389522"/>
            <a:chOff x="3732790" y="2709773"/>
            <a:chExt cx="154432" cy="2389522"/>
          </a:xfrm>
        </p:grpSpPr>
        <p:sp>
          <p:nvSpPr>
            <p:cNvPr id="61" name="Rectangle 60">
              <a:extLst>
                <a:ext uri="{FF2B5EF4-FFF2-40B4-BE49-F238E27FC236}">
                  <a16:creationId xmlns:a16="http://schemas.microsoft.com/office/drawing/2014/main" id="{8EA69EB9-61FE-B742-5FED-3BE9577C92BD}"/>
                </a:ext>
              </a:extLst>
            </p:cNvPr>
            <p:cNvSpPr/>
            <p:nvPr/>
          </p:nvSpPr>
          <p:spPr bwMode="auto">
            <a:xfrm>
              <a:off x="3810006" y="2709773"/>
              <a:ext cx="77216" cy="23895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3A516447-F5B5-12EB-110B-9010FEC9253B}"/>
                </a:ext>
              </a:extLst>
            </p:cNvPr>
            <p:cNvSpPr/>
            <p:nvPr/>
          </p:nvSpPr>
          <p:spPr bwMode="auto">
            <a:xfrm>
              <a:off x="3732790" y="4931834"/>
              <a:ext cx="77210" cy="1628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 name="Group 62">
            <a:extLst>
              <a:ext uri="{FF2B5EF4-FFF2-40B4-BE49-F238E27FC236}">
                <a16:creationId xmlns:a16="http://schemas.microsoft.com/office/drawing/2014/main" id="{3961380D-239E-ECE9-79E9-E49414CDE579}"/>
              </a:ext>
            </a:extLst>
          </p:cNvPr>
          <p:cNvGrpSpPr/>
          <p:nvPr/>
        </p:nvGrpSpPr>
        <p:grpSpPr>
          <a:xfrm>
            <a:off x="4242975" y="3515816"/>
            <a:ext cx="132263" cy="1579986"/>
            <a:chOff x="3732790" y="3514688"/>
            <a:chExt cx="154440" cy="1579986"/>
          </a:xfrm>
        </p:grpSpPr>
        <p:sp>
          <p:nvSpPr>
            <p:cNvPr id="64" name="Rectangle 63">
              <a:extLst>
                <a:ext uri="{FF2B5EF4-FFF2-40B4-BE49-F238E27FC236}">
                  <a16:creationId xmlns:a16="http://schemas.microsoft.com/office/drawing/2014/main" id="{D622B45E-B224-9D36-CBDB-518B9232D8B4}"/>
                </a:ext>
              </a:extLst>
            </p:cNvPr>
            <p:cNvSpPr/>
            <p:nvPr/>
          </p:nvSpPr>
          <p:spPr bwMode="auto">
            <a:xfrm>
              <a:off x="3810010" y="3514688"/>
              <a:ext cx="77220" cy="15769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0CB2EF23-A414-53B9-9E2E-92F105A7B48E}"/>
                </a:ext>
              </a:extLst>
            </p:cNvPr>
            <p:cNvSpPr/>
            <p:nvPr/>
          </p:nvSpPr>
          <p:spPr bwMode="auto">
            <a:xfrm>
              <a:off x="3732790" y="4844921"/>
              <a:ext cx="77210" cy="2497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 name="Group 65">
            <a:extLst>
              <a:ext uri="{FF2B5EF4-FFF2-40B4-BE49-F238E27FC236}">
                <a16:creationId xmlns:a16="http://schemas.microsoft.com/office/drawing/2014/main" id="{60A0228A-E80E-B295-F3E5-0AA3BF3A99DD}"/>
              </a:ext>
            </a:extLst>
          </p:cNvPr>
          <p:cNvGrpSpPr/>
          <p:nvPr/>
        </p:nvGrpSpPr>
        <p:grpSpPr>
          <a:xfrm>
            <a:off x="4408271" y="4490598"/>
            <a:ext cx="132267" cy="612115"/>
            <a:chOff x="3732790" y="4482559"/>
            <a:chExt cx="154444" cy="612115"/>
          </a:xfrm>
        </p:grpSpPr>
        <p:sp>
          <p:nvSpPr>
            <p:cNvPr id="67" name="Rectangle 66">
              <a:extLst>
                <a:ext uri="{FF2B5EF4-FFF2-40B4-BE49-F238E27FC236}">
                  <a16:creationId xmlns:a16="http://schemas.microsoft.com/office/drawing/2014/main" id="{10B9BF24-9FE9-EFA2-D85F-D146D4D14D24}"/>
                </a:ext>
              </a:extLst>
            </p:cNvPr>
            <p:cNvSpPr/>
            <p:nvPr/>
          </p:nvSpPr>
          <p:spPr bwMode="auto">
            <a:xfrm>
              <a:off x="3810012" y="4482559"/>
              <a:ext cx="77222" cy="6117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A3A97569-0F62-8886-CE3E-2CE5B3ACB43B}"/>
                </a:ext>
              </a:extLst>
            </p:cNvPr>
            <p:cNvSpPr/>
            <p:nvPr/>
          </p:nvSpPr>
          <p:spPr bwMode="auto">
            <a:xfrm>
              <a:off x="3732790" y="4569113"/>
              <a:ext cx="77210" cy="5255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9" name="Group 68">
            <a:extLst>
              <a:ext uri="{FF2B5EF4-FFF2-40B4-BE49-F238E27FC236}">
                <a16:creationId xmlns:a16="http://schemas.microsoft.com/office/drawing/2014/main" id="{EDB83C4E-59E4-3414-E7AC-5FC77FEDCB3F}"/>
              </a:ext>
            </a:extLst>
          </p:cNvPr>
          <p:cNvGrpSpPr/>
          <p:nvPr/>
        </p:nvGrpSpPr>
        <p:grpSpPr>
          <a:xfrm>
            <a:off x="4573571" y="2627285"/>
            <a:ext cx="132265" cy="2475688"/>
            <a:chOff x="3732790" y="2618987"/>
            <a:chExt cx="154442" cy="2475688"/>
          </a:xfrm>
        </p:grpSpPr>
        <p:sp>
          <p:nvSpPr>
            <p:cNvPr id="70" name="Rectangle 69">
              <a:extLst>
                <a:ext uri="{FF2B5EF4-FFF2-40B4-BE49-F238E27FC236}">
                  <a16:creationId xmlns:a16="http://schemas.microsoft.com/office/drawing/2014/main" id="{97A2164D-207F-F9AD-BA31-7E70525823D0}"/>
                </a:ext>
              </a:extLst>
            </p:cNvPr>
            <p:cNvSpPr/>
            <p:nvPr/>
          </p:nvSpPr>
          <p:spPr bwMode="auto">
            <a:xfrm>
              <a:off x="3810011" y="2618987"/>
              <a:ext cx="77221" cy="247265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6C5A0114-4DB4-AE1F-FAC7-6861C579D639}"/>
                </a:ext>
              </a:extLst>
            </p:cNvPr>
            <p:cNvSpPr/>
            <p:nvPr/>
          </p:nvSpPr>
          <p:spPr bwMode="auto">
            <a:xfrm>
              <a:off x="3732790" y="4568855"/>
              <a:ext cx="77210" cy="5258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1E982355-2E9B-0B20-E5F9-335851DD5A9D}"/>
              </a:ext>
            </a:extLst>
          </p:cNvPr>
          <p:cNvGrpSpPr/>
          <p:nvPr/>
        </p:nvGrpSpPr>
        <p:grpSpPr>
          <a:xfrm>
            <a:off x="4738869" y="3515816"/>
            <a:ext cx="132267" cy="1591737"/>
            <a:chOff x="3732790" y="3502938"/>
            <a:chExt cx="154444" cy="1591737"/>
          </a:xfrm>
        </p:grpSpPr>
        <p:sp>
          <p:nvSpPr>
            <p:cNvPr id="73" name="Rectangle 72">
              <a:extLst>
                <a:ext uri="{FF2B5EF4-FFF2-40B4-BE49-F238E27FC236}">
                  <a16:creationId xmlns:a16="http://schemas.microsoft.com/office/drawing/2014/main" id="{0CA3F6D6-4976-6E25-B4F0-4606F7A9DDE8}"/>
                </a:ext>
              </a:extLst>
            </p:cNvPr>
            <p:cNvSpPr/>
            <p:nvPr/>
          </p:nvSpPr>
          <p:spPr bwMode="auto">
            <a:xfrm>
              <a:off x="3810012" y="3502938"/>
              <a:ext cx="77222" cy="15887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CAE2851B-8688-4208-5156-6CE6BF57B30D}"/>
                </a:ext>
              </a:extLst>
            </p:cNvPr>
            <p:cNvSpPr/>
            <p:nvPr/>
          </p:nvSpPr>
          <p:spPr bwMode="auto">
            <a:xfrm>
              <a:off x="3732790" y="4477720"/>
              <a:ext cx="77210" cy="6169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95ABA7D7-38C6-7D75-99EC-4C70324013F2}"/>
              </a:ext>
            </a:extLst>
          </p:cNvPr>
          <p:cNvGrpSpPr/>
          <p:nvPr/>
        </p:nvGrpSpPr>
        <p:grpSpPr>
          <a:xfrm>
            <a:off x="4904169" y="3335770"/>
            <a:ext cx="132269" cy="1772265"/>
            <a:chOff x="3732790" y="3322410"/>
            <a:chExt cx="154446" cy="1772265"/>
          </a:xfrm>
        </p:grpSpPr>
        <p:sp>
          <p:nvSpPr>
            <p:cNvPr id="76" name="Rectangle 75">
              <a:extLst>
                <a:ext uri="{FF2B5EF4-FFF2-40B4-BE49-F238E27FC236}">
                  <a16:creationId xmlns:a16="http://schemas.microsoft.com/office/drawing/2014/main" id="{2F48908D-B18C-5CF4-AE50-24C68151A5F3}"/>
                </a:ext>
              </a:extLst>
            </p:cNvPr>
            <p:cNvSpPr/>
            <p:nvPr/>
          </p:nvSpPr>
          <p:spPr bwMode="auto">
            <a:xfrm>
              <a:off x="3810013" y="3322410"/>
              <a:ext cx="77223" cy="17692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3B016EAE-CECA-8AE0-D356-9C25A9CDEAB3}"/>
                </a:ext>
              </a:extLst>
            </p:cNvPr>
            <p:cNvSpPr/>
            <p:nvPr/>
          </p:nvSpPr>
          <p:spPr bwMode="auto">
            <a:xfrm>
              <a:off x="3732790" y="4395066"/>
              <a:ext cx="77210" cy="699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FD005C24-3ED8-A5B5-E277-B4BEF7E749FD}"/>
              </a:ext>
            </a:extLst>
          </p:cNvPr>
          <p:cNvGrpSpPr/>
          <p:nvPr/>
        </p:nvGrpSpPr>
        <p:grpSpPr>
          <a:xfrm>
            <a:off x="5069471" y="3866527"/>
            <a:ext cx="132271" cy="1233415"/>
            <a:chOff x="3732790" y="3861260"/>
            <a:chExt cx="154448" cy="1233415"/>
          </a:xfrm>
        </p:grpSpPr>
        <p:sp>
          <p:nvSpPr>
            <p:cNvPr id="79" name="Rectangle 78">
              <a:extLst>
                <a:ext uri="{FF2B5EF4-FFF2-40B4-BE49-F238E27FC236}">
                  <a16:creationId xmlns:a16="http://schemas.microsoft.com/office/drawing/2014/main" id="{F38347EC-8CA7-2B6E-F846-997113DE6CED}"/>
                </a:ext>
              </a:extLst>
            </p:cNvPr>
            <p:cNvSpPr/>
            <p:nvPr/>
          </p:nvSpPr>
          <p:spPr bwMode="auto">
            <a:xfrm>
              <a:off x="3810014" y="3861260"/>
              <a:ext cx="77224" cy="12303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8282100D-1AE0-3069-8D83-1C6D63A364DC}"/>
                </a:ext>
              </a:extLst>
            </p:cNvPr>
            <p:cNvSpPr/>
            <p:nvPr/>
          </p:nvSpPr>
          <p:spPr bwMode="auto">
            <a:xfrm>
              <a:off x="3732790" y="4403159"/>
              <a:ext cx="77210" cy="6915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1" name="Group 80">
            <a:extLst>
              <a:ext uri="{FF2B5EF4-FFF2-40B4-BE49-F238E27FC236}">
                <a16:creationId xmlns:a16="http://schemas.microsoft.com/office/drawing/2014/main" id="{18668E8B-2B3B-3094-D884-DA24AEB0189A}"/>
              </a:ext>
            </a:extLst>
          </p:cNvPr>
          <p:cNvGrpSpPr/>
          <p:nvPr/>
        </p:nvGrpSpPr>
        <p:grpSpPr>
          <a:xfrm>
            <a:off x="5234775" y="3386265"/>
            <a:ext cx="132273" cy="1710763"/>
            <a:chOff x="3732790" y="3383912"/>
            <a:chExt cx="154450" cy="1710763"/>
          </a:xfrm>
        </p:grpSpPr>
        <p:sp>
          <p:nvSpPr>
            <p:cNvPr id="82" name="Rectangle 81">
              <a:extLst>
                <a:ext uri="{FF2B5EF4-FFF2-40B4-BE49-F238E27FC236}">
                  <a16:creationId xmlns:a16="http://schemas.microsoft.com/office/drawing/2014/main" id="{050021EF-2B1A-9407-E769-C799B83F1DBC}"/>
                </a:ext>
              </a:extLst>
            </p:cNvPr>
            <p:cNvSpPr/>
            <p:nvPr/>
          </p:nvSpPr>
          <p:spPr bwMode="auto">
            <a:xfrm>
              <a:off x="3810015" y="3383912"/>
              <a:ext cx="77225" cy="170773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36CFF643-F11A-B663-D292-7F5A40FE4F56}"/>
                </a:ext>
              </a:extLst>
            </p:cNvPr>
            <p:cNvSpPr/>
            <p:nvPr/>
          </p:nvSpPr>
          <p:spPr bwMode="auto">
            <a:xfrm>
              <a:off x="3732790" y="4176211"/>
              <a:ext cx="77211" cy="9184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4" name="Group 83">
            <a:extLst>
              <a:ext uri="{FF2B5EF4-FFF2-40B4-BE49-F238E27FC236}">
                <a16:creationId xmlns:a16="http://schemas.microsoft.com/office/drawing/2014/main" id="{3E3A8962-B0F5-11CF-09B8-27186B4C4CAF}"/>
              </a:ext>
            </a:extLst>
          </p:cNvPr>
          <p:cNvGrpSpPr/>
          <p:nvPr/>
        </p:nvGrpSpPr>
        <p:grpSpPr>
          <a:xfrm>
            <a:off x="5400081" y="4039094"/>
            <a:ext cx="132275" cy="1068459"/>
            <a:chOff x="3732790" y="4026216"/>
            <a:chExt cx="154452" cy="1068459"/>
          </a:xfrm>
        </p:grpSpPr>
        <p:sp>
          <p:nvSpPr>
            <p:cNvPr id="85" name="Rectangle 84">
              <a:extLst>
                <a:ext uri="{FF2B5EF4-FFF2-40B4-BE49-F238E27FC236}">
                  <a16:creationId xmlns:a16="http://schemas.microsoft.com/office/drawing/2014/main" id="{0AA72A4C-73A9-4C98-EA6D-3F31136D38E0}"/>
                </a:ext>
              </a:extLst>
            </p:cNvPr>
            <p:cNvSpPr/>
            <p:nvPr/>
          </p:nvSpPr>
          <p:spPr bwMode="auto">
            <a:xfrm>
              <a:off x="3810016" y="4564274"/>
              <a:ext cx="77226" cy="52736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07DC5D65-54C3-D77C-D5D3-3B7FA83F8641}"/>
                </a:ext>
              </a:extLst>
            </p:cNvPr>
            <p:cNvSpPr/>
            <p:nvPr/>
          </p:nvSpPr>
          <p:spPr bwMode="auto">
            <a:xfrm>
              <a:off x="3732790" y="4026216"/>
              <a:ext cx="77212" cy="10684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7" name="Group 86">
            <a:extLst>
              <a:ext uri="{FF2B5EF4-FFF2-40B4-BE49-F238E27FC236}">
                <a16:creationId xmlns:a16="http://schemas.microsoft.com/office/drawing/2014/main" id="{02C126A3-012C-1C68-A009-D564D34FA4C2}"/>
              </a:ext>
            </a:extLst>
          </p:cNvPr>
          <p:cNvGrpSpPr/>
          <p:nvPr/>
        </p:nvGrpSpPr>
        <p:grpSpPr>
          <a:xfrm>
            <a:off x="5565389" y="2627285"/>
            <a:ext cx="132279" cy="2473674"/>
            <a:chOff x="3732790" y="2617970"/>
            <a:chExt cx="154456" cy="2473674"/>
          </a:xfrm>
        </p:grpSpPr>
        <p:sp>
          <p:nvSpPr>
            <p:cNvPr id="88" name="Rectangle 87">
              <a:extLst>
                <a:ext uri="{FF2B5EF4-FFF2-40B4-BE49-F238E27FC236}">
                  <a16:creationId xmlns:a16="http://schemas.microsoft.com/office/drawing/2014/main" id="{ABF3F5D4-D275-DAA6-A707-454DF959A12B}"/>
                </a:ext>
              </a:extLst>
            </p:cNvPr>
            <p:cNvSpPr/>
            <p:nvPr/>
          </p:nvSpPr>
          <p:spPr bwMode="auto">
            <a:xfrm>
              <a:off x="3810018" y="2617970"/>
              <a:ext cx="77228" cy="24736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B3E1BA38-1D72-0A8A-EA26-09292840EF80}"/>
                </a:ext>
              </a:extLst>
            </p:cNvPr>
            <p:cNvSpPr/>
            <p:nvPr/>
          </p:nvSpPr>
          <p:spPr bwMode="auto">
            <a:xfrm>
              <a:off x="3732790" y="4036296"/>
              <a:ext cx="77213" cy="10471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0" name="Group 89">
            <a:extLst>
              <a:ext uri="{FF2B5EF4-FFF2-40B4-BE49-F238E27FC236}">
                <a16:creationId xmlns:a16="http://schemas.microsoft.com/office/drawing/2014/main" id="{E23BD013-3D76-A3BD-BDCA-B32FD6DECBFA}"/>
              </a:ext>
            </a:extLst>
          </p:cNvPr>
          <p:cNvGrpSpPr/>
          <p:nvPr/>
        </p:nvGrpSpPr>
        <p:grpSpPr>
          <a:xfrm>
            <a:off x="5730701" y="3250597"/>
            <a:ext cx="132277" cy="1852099"/>
            <a:chOff x="3732790" y="3242576"/>
            <a:chExt cx="154454" cy="1852099"/>
          </a:xfrm>
        </p:grpSpPr>
        <p:sp>
          <p:nvSpPr>
            <p:cNvPr id="91" name="Rectangle 90">
              <a:extLst>
                <a:ext uri="{FF2B5EF4-FFF2-40B4-BE49-F238E27FC236}">
                  <a16:creationId xmlns:a16="http://schemas.microsoft.com/office/drawing/2014/main" id="{3AF8686F-DCA0-D025-0093-FFFFCCBDD2AC}"/>
                </a:ext>
              </a:extLst>
            </p:cNvPr>
            <p:cNvSpPr/>
            <p:nvPr/>
          </p:nvSpPr>
          <p:spPr bwMode="auto">
            <a:xfrm>
              <a:off x="3810017" y="3242576"/>
              <a:ext cx="77227" cy="18490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6B8624A9-6788-E282-5A9E-0C5BB3DF9EE7}"/>
                </a:ext>
              </a:extLst>
            </p:cNvPr>
            <p:cNvSpPr/>
            <p:nvPr/>
          </p:nvSpPr>
          <p:spPr bwMode="auto">
            <a:xfrm>
              <a:off x="3732790" y="4037590"/>
              <a:ext cx="77213" cy="10570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 name="Group 92">
            <a:extLst>
              <a:ext uri="{FF2B5EF4-FFF2-40B4-BE49-F238E27FC236}">
                <a16:creationId xmlns:a16="http://schemas.microsoft.com/office/drawing/2014/main" id="{7EF98DC1-493C-1296-9C4A-BDA997A471F1}"/>
              </a:ext>
            </a:extLst>
          </p:cNvPr>
          <p:cNvGrpSpPr/>
          <p:nvPr/>
        </p:nvGrpSpPr>
        <p:grpSpPr>
          <a:xfrm>
            <a:off x="5896011" y="3958967"/>
            <a:ext cx="132279" cy="1143730"/>
            <a:chOff x="3732790" y="3950946"/>
            <a:chExt cx="154456" cy="1143730"/>
          </a:xfrm>
        </p:grpSpPr>
        <p:sp>
          <p:nvSpPr>
            <p:cNvPr id="94" name="Rectangle 93">
              <a:extLst>
                <a:ext uri="{FF2B5EF4-FFF2-40B4-BE49-F238E27FC236}">
                  <a16:creationId xmlns:a16="http://schemas.microsoft.com/office/drawing/2014/main" id="{28850214-FD38-F9E9-7369-AA83A9E3E9E0}"/>
                </a:ext>
              </a:extLst>
            </p:cNvPr>
            <p:cNvSpPr/>
            <p:nvPr/>
          </p:nvSpPr>
          <p:spPr bwMode="auto">
            <a:xfrm>
              <a:off x="3810018" y="4400405"/>
              <a:ext cx="77228" cy="6912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F33DB627-6189-4B92-6CFE-194929504764}"/>
                </a:ext>
              </a:extLst>
            </p:cNvPr>
            <p:cNvSpPr/>
            <p:nvPr/>
          </p:nvSpPr>
          <p:spPr bwMode="auto">
            <a:xfrm>
              <a:off x="3732790" y="3950946"/>
              <a:ext cx="77214" cy="11437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 name="Group 95">
            <a:extLst>
              <a:ext uri="{FF2B5EF4-FFF2-40B4-BE49-F238E27FC236}">
                <a16:creationId xmlns:a16="http://schemas.microsoft.com/office/drawing/2014/main" id="{5EF5C154-BCDF-F89C-6016-737D7A0B6980}"/>
              </a:ext>
            </a:extLst>
          </p:cNvPr>
          <p:cNvGrpSpPr/>
          <p:nvPr/>
        </p:nvGrpSpPr>
        <p:grpSpPr>
          <a:xfrm>
            <a:off x="6061323" y="2531229"/>
            <a:ext cx="132279" cy="2571467"/>
            <a:chOff x="3732790" y="2523208"/>
            <a:chExt cx="154456" cy="2571467"/>
          </a:xfrm>
        </p:grpSpPr>
        <p:sp>
          <p:nvSpPr>
            <p:cNvPr id="97" name="Rectangle 96">
              <a:extLst>
                <a:ext uri="{FF2B5EF4-FFF2-40B4-BE49-F238E27FC236}">
                  <a16:creationId xmlns:a16="http://schemas.microsoft.com/office/drawing/2014/main" id="{112C6806-5F14-7553-8940-BC156385D527}"/>
                </a:ext>
              </a:extLst>
            </p:cNvPr>
            <p:cNvSpPr/>
            <p:nvPr/>
          </p:nvSpPr>
          <p:spPr bwMode="auto">
            <a:xfrm>
              <a:off x="3810018" y="2523208"/>
              <a:ext cx="77228" cy="25684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95A22952-2FBE-FD4B-282F-DE48A2166E50}"/>
                </a:ext>
              </a:extLst>
            </p:cNvPr>
            <p:cNvSpPr/>
            <p:nvPr/>
          </p:nvSpPr>
          <p:spPr bwMode="auto">
            <a:xfrm>
              <a:off x="3732790" y="3858506"/>
              <a:ext cx="77214" cy="12361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 name="Group 98">
            <a:extLst>
              <a:ext uri="{FF2B5EF4-FFF2-40B4-BE49-F238E27FC236}">
                <a16:creationId xmlns:a16="http://schemas.microsoft.com/office/drawing/2014/main" id="{84822F89-074A-156E-0E50-1FA98297E57D}"/>
              </a:ext>
            </a:extLst>
          </p:cNvPr>
          <p:cNvGrpSpPr/>
          <p:nvPr/>
        </p:nvGrpSpPr>
        <p:grpSpPr>
          <a:xfrm>
            <a:off x="6226635" y="3828541"/>
            <a:ext cx="132301" cy="1280670"/>
            <a:chOff x="3732790" y="3824538"/>
            <a:chExt cx="154478" cy="1280670"/>
          </a:xfrm>
        </p:grpSpPr>
        <p:sp>
          <p:nvSpPr>
            <p:cNvPr id="100" name="Rectangle 99">
              <a:extLst>
                <a:ext uri="{FF2B5EF4-FFF2-40B4-BE49-F238E27FC236}">
                  <a16:creationId xmlns:a16="http://schemas.microsoft.com/office/drawing/2014/main" id="{8DBAA02B-04FF-5BBC-DF79-8F692728F992}"/>
                </a:ext>
              </a:extLst>
            </p:cNvPr>
            <p:cNvSpPr/>
            <p:nvPr/>
          </p:nvSpPr>
          <p:spPr bwMode="auto">
            <a:xfrm>
              <a:off x="3810029" y="5059489"/>
              <a:ext cx="77239"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6C4BB489-0BB9-DD1D-0D30-25104229CCFF}"/>
                </a:ext>
              </a:extLst>
            </p:cNvPr>
            <p:cNvSpPr/>
            <p:nvPr/>
          </p:nvSpPr>
          <p:spPr bwMode="auto">
            <a:xfrm>
              <a:off x="3732790" y="3824538"/>
              <a:ext cx="77215" cy="12701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 name="Group 101">
            <a:extLst>
              <a:ext uri="{FF2B5EF4-FFF2-40B4-BE49-F238E27FC236}">
                <a16:creationId xmlns:a16="http://schemas.microsoft.com/office/drawing/2014/main" id="{F9776BF6-10C4-F115-8BF5-8EB9AEA9396A}"/>
              </a:ext>
            </a:extLst>
          </p:cNvPr>
          <p:cNvGrpSpPr/>
          <p:nvPr/>
        </p:nvGrpSpPr>
        <p:grpSpPr>
          <a:xfrm>
            <a:off x="6391969" y="3776989"/>
            <a:ext cx="132281" cy="1331670"/>
            <a:chOff x="3732790" y="3763006"/>
            <a:chExt cx="154458" cy="1331670"/>
          </a:xfrm>
        </p:grpSpPr>
        <p:sp>
          <p:nvSpPr>
            <p:cNvPr id="103" name="Rectangle 102">
              <a:extLst>
                <a:ext uri="{FF2B5EF4-FFF2-40B4-BE49-F238E27FC236}">
                  <a16:creationId xmlns:a16="http://schemas.microsoft.com/office/drawing/2014/main" id="{E7EAB9FD-7C94-3D53-5D1F-7B10A68C83BC}"/>
                </a:ext>
              </a:extLst>
            </p:cNvPr>
            <p:cNvSpPr/>
            <p:nvPr/>
          </p:nvSpPr>
          <p:spPr bwMode="auto">
            <a:xfrm>
              <a:off x="3810019" y="4209408"/>
              <a:ext cx="77229" cy="8822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2138E895-2B7E-480D-2141-13C4D7C91E87}"/>
                </a:ext>
              </a:extLst>
            </p:cNvPr>
            <p:cNvSpPr/>
            <p:nvPr/>
          </p:nvSpPr>
          <p:spPr bwMode="auto">
            <a:xfrm>
              <a:off x="3732790" y="3763006"/>
              <a:ext cx="77215" cy="13316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5" name="Group 104">
            <a:extLst>
              <a:ext uri="{FF2B5EF4-FFF2-40B4-BE49-F238E27FC236}">
                <a16:creationId xmlns:a16="http://schemas.microsoft.com/office/drawing/2014/main" id="{F5F9BD06-AB4C-D785-08B5-5678BB02643A}"/>
              </a:ext>
            </a:extLst>
          </p:cNvPr>
          <p:cNvGrpSpPr/>
          <p:nvPr/>
        </p:nvGrpSpPr>
        <p:grpSpPr>
          <a:xfrm>
            <a:off x="6557283" y="3335770"/>
            <a:ext cx="132283" cy="1771783"/>
            <a:chOff x="3732790" y="3322893"/>
            <a:chExt cx="154460" cy="1771783"/>
          </a:xfrm>
        </p:grpSpPr>
        <p:sp>
          <p:nvSpPr>
            <p:cNvPr id="106" name="Rectangle 105">
              <a:extLst>
                <a:ext uri="{FF2B5EF4-FFF2-40B4-BE49-F238E27FC236}">
                  <a16:creationId xmlns:a16="http://schemas.microsoft.com/office/drawing/2014/main" id="{862CB376-A6C7-3C51-03BB-208D3B15D984}"/>
                </a:ext>
              </a:extLst>
            </p:cNvPr>
            <p:cNvSpPr/>
            <p:nvPr/>
          </p:nvSpPr>
          <p:spPr bwMode="auto">
            <a:xfrm>
              <a:off x="3810020" y="3322893"/>
              <a:ext cx="77230" cy="17687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76C55415-E7CD-737F-D5EF-D73D904FC7CB}"/>
                </a:ext>
              </a:extLst>
            </p:cNvPr>
            <p:cNvSpPr/>
            <p:nvPr/>
          </p:nvSpPr>
          <p:spPr bwMode="auto">
            <a:xfrm>
              <a:off x="3732790" y="3674356"/>
              <a:ext cx="77216" cy="14203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E684FC21-1928-1446-0365-AFFCE258488F}"/>
              </a:ext>
            </a:extLst>
          </p:cNvPr>
          <p:cNvGrpSpPr/>
          <p:nvPr/>
        </p:nvGrpSpPr>
        <p:grpSpPr>
          <a:xfrm>
            <a:off x="6722599" y="3597906"/>
            <a:ext cx="132285" cy="1511376"/>
            <a:chOff x="3732790" y="3583300"/>
            <a:chExt cx="154462" cy="1511376"/>
          </a:xfrm>
        </p:grpSpPr>
        <p:sp>
          <p:nvSpPr>
            <p:cNvPr id="109" name="Rectangle 108">
              <a:extLst>
                <a:ext uri="{FF2B5EF4-FFF2-40B4-BE49-F238E27FC236}">
                  <a16:creationId xmlns:a16="http://schemas.microsoft.com/office/drawing/2014/main" id="{19156359-715F-D5D2-38E9-7C9CCC49B912}"/>
                </a:ext>
              </a:extLst>
            </p:cNvPr>
            <p:cNvSpPr/>
            <p:nvPr/>
          </p:nvSpPr>
          <p:spPr bwMode="auto">
            <a:xfrm>
              <a:off x="3810021" y="4031005"/>
              <a:ext cx="77231" cy="10606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876DD3BB-71E1-DC3E-3F19-073C1EDA5940}"/>
                </a:ext>
              </a:extLst>
            </p:cNvPr>
            <p:cNvSpPr/>
            <p:nvPr/>
          </p:nvSpPr>
          <p:spPr bwMode="auto">
            <a:xfrm>
              <a:off x="3732790" y="3583300"/>
              <a:ext cx="77217" cy="15113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1" name="Group 110">
            <a:extLst>
              <a:ext uri="{FF2B5EF4-FFF2-40B4-BE49-F238E27FC236}">
                <a16:creationId xmlns:a16="http://schemas.microsoft.com/office/drawing/2014/main" id="{F8ABA4A6-28C3-53DD-993A-168A3A0DD342}"/>
              </a:ext>
            </a:extLst>
          </p:cNvPr>
          <p:cNvGrpSpPr/>
          <p:nvPr/>
        </p:nvGrpSpPr>
        <p:grpSpPr>
          <a:xfrm>
            <a:off x="6887917" y="3515816"/>
            <a:ext cx="132285" cy="1594915"/>
            <a:chOff x="3732790" y="3499761"/>
            <a:chExt cx="154462" cy="1594915"/>
          </a:xfrm>
        </p:grpSpPr>
        <p:sp>
          <p:nvSpPr>
            <p:cNvPr id="112" name="Rectangle 111">
              <a:extLst>
                <a:ext uri="{FF2B5EF4-FFF2-40B4-BE49-F238E27FC236}">
                  <a16:creationId xmlns:a16="http://schemas.microsoft.com/office/drawing/2014/main" id="{5D1E8E33-6DBB-CF60-FA25-FC72639AAD7A}"/>
                </a:ext>
              </a:extLst>
            </p:cNvPr>
            <p:cNvSpPr/>
            <p:nvPr/>
          </p:nvSpPr>
          <p:spPr bwMode="auto">
            <a:xfrm>
              <a:off x="3810021" y="3671178"/>
              <a:ext cx="77231" cy="142046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62831B82-8799-DEFE-C6F5-FB3C947F5A7A}"/>
                </a:ext>
              </a:extLst>
            </p:cNvPr>
            <p:cNvSpPr/>
            <p:nvPr/>
          </p:nvSpPr>
          <p:spPr bwMode="auto">
            <a:xfrm>
              <a:off x="3732790" y="3499761"/>
              <a:ext cx="77217" cy="15949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4" name="Group 113">
            <a:extLst>
              <a:ext uri="{FF2B5EF4-FFF2-40B4-BE49-F238E27FC236}">
                <a16:creationId xmlns:a16="http://schemas.microsoft.com/office/drawing/2014/main" id="{2A5DCA13-268D-E267-B881-1F090B9474C0}"/>
              </a:ext>
            </a:extLst>
          </p:cNvPr>
          <p:cNvGrpSpPr/>
          <p:nvPr/>
        </p:nvGrpSpPr>
        <p:grpSpPr>
          <a:xfrm>
            <a:off x="7053235" y="3467666"/>
            <a:ext cx="132291" cy="1639887"/>
            <a:chOff x="3732790" y="3454789"/>
            <a:chExt cx="154468" cy="1639887"/>
          </a:xfrm>
        </p:grpSpPr>
        <p:sp>
          <p:nvSpPr>
            <p:cNvPr id="115" name="Rectangle 114">
              <a:extLst>
                <a:ext uri="{FF2B5EF4-FFF2-40B4-BE49-F238E27FC236}">
                  <a16:creationId xmlns:a16="http://schemas.microsoft.com/office/drawing/2014/main" id="{1C00B12A-0E78-7AE4-4AD0-04F4DBEBA063}"/>
                </a:ext>
              </a:extLst>
            </p:cNvPr>
            <p:cNvSpPr/>
            <p:nvPr/>
          </p:nvSpPr>
          <p:spPr bwMode="auto">
            <a:xfrm>
              <a:off x="3810024" y="3454789"/>
              <a:ext cx="77234" cy="16314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55D963EE-6A7D-990E-C248-39634C841F7A}"/>
                </a:ext>
              </a:extLst>
            </p:cNvPr>
            <p:cNvSpPr/>
            <p:nvPr/>
          </p:nvSpPr>
          <p:spPr bwMode="auto">
            <a:xfrm>
              <a:off x="3732790" y="3499761"/>
              <a:ext cx="77217" cy="15949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7" name="Group 116">
            <a:extLst>
              <a:ext uri="{FF2B5EF4-FFF2-40B4-BE49-F238E27FC236}">
                <a16:creationId xmlns:a16="http://schemas.microsoft.com/office/drawing/2014/main" id="{E051A4C8-302B-18FA-C680-F3A903CBE148}"/>
              </a:ext>
            </a:extLst>
          </p:cNvPr>
          <p:cNvGrpSpPr/>
          <p:nvPr/>
        </p:nvGrpSpPr>
        <p:grpSpPr>
          <a:xfrm>
            <a:off x="7218559" y="3512638"/>
            <a:ext cx="132293" cy="1594915"/>
            <a:chOff x="3732790" y="3499761"/>
            <a:chExt cx="154470" cy="1594915"/>
          </a:xfrm>
        </p:grpSpPr>
        <p:sp>
          <p:nvSpPr>
            <p:cNvPr id="118" name="Rectangle 117">
              <a:extLst>
                <a:ext uri="{FF2B5EF4-FFF2-40B4-BE49-F238E27FC236}">
                  <a16:creationId xmlns:a16="http://schemas.microsoft.com/office/drawing/2014/main" id="{44ED611B-CB25-2075-CD71-3605A5FF6348}"/>
                </a:ext>
              </a:extLst>
            </p:cNvPr>
            <p:cNvSpPr/>
            <p:nvPr/>
          </p:nvSpPr>
          <p:spPr bwMode="auto">
            <a:xfrm>
              <a:off x="3810025" y="3585029"/>
              <a:ext cx="77235" cy="15011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EA3B64CA-570F-1242-54FC-9493813E03AB}"/>
                </a:ext>
              </a:extLst>
            </p:cNvPr>
            <p:cNvSpPr/>
            <p:nvPr/>
          </p:nvSpPr>
          <p:spPr bwMode="auto">
            <a:xfrm>
              <a:off x="3732790" y="3499761"/>
              <a:ext cx="77217" cy="15949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0" name="Group 119">
            <a:extLst>
              <a:ext uri="{FF2B5EF4-FFF2-40B4-BE49-F238E27FC236}">
                <a16:creationId xmlns:a16="http://schemas.microsoft.com/office/drawing/2014/main" id="{B7DC6B62-7BAC-4A1C-7D36-641D83D15692}"/>
              </a:ext>
            </a:extLst>
          </p:cNvPr>
          <p:cNvGrpSpPr/>
          <p:nvPr/>
        </p:nvGrpSpPr>
        <p:grpSpPr>
          <a:xfrm>
            <a:off x="7383885" y="3386265"/>
            <a:ext cx="132293" cy="1719985"/>
            <a:chOff x="3732790" y="3374691"/>
            <a:chExt cx="154470" cy="1719985"/>
          </a:xfrm>
        </p:grpSpPr>
        <p:sp>
          <p:nvSpPr>
            <p:cNvPr id="121" name="Rectangle 120">
              <a:extLst>
                <a:ext uri="{FF2B5EF4-FFF2-40B4-BE49-F238E27FC236}">
                  <a16:creationId xmlns:a16="http://schemas.microsoft.com/office/drawing/2014/main" id="{5D02D48B-9DA7-987D-17B0-B2CB8880BC0E}"/>
                </a:ext>
              </a:extLst>
            </p:cNvPr>
            <p:cNvSpPr/>
            <p:nvPr/>
          </p:nvSpPr>
          <p:spPr bwMode="auto">
            <a:xfrm>
              <a:off x="3810025" y="3374691"/>
              <a:ext cx="77235" cy="171152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011A6AE7-82EE-AD8B-6DEE-93581F3F93A0}"/>
                </a:ext>
              </a:extLst>
            </p:cNvPr>
            <p:cNvSpPr/>
            <p:nvPr/>
          </p:nvSpPr>
          <p:spPr bwMode="auto">
            <a:xfrm>
              <a:off x="3732790" y="3499761"/>
              <a:ext cx="77217" cy="15949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3" name="Group 122">
            <a:extLst>
              <a:ext uri="{FF2B5EF4-FFF2-40B4-BE49-F238E27FC236}">
                <a16:creationId xmlns:a16="http://schemas.microsoft.com/office/drawing/2014/main" id="{DBCDF0FB-2FE9-D637-3FA0-0231AF850438}"/>
              </a:ext>
            </a:extLst>
          </p:cNvPr>
          <p:cNvGrpSpPr/>
          <p:nvPr/>
        </p:nvGrpSpPr>
        <p:grpSpPr>
          <a:xfrm>
            <a:off x="7549211" y="3429001"/>
            <a:ext cx="132293" cy="1681494"/>
            <a:chOff x="3732790" y="3413183"/>
            <a:chExt cx="154470" cy="1681494"/>
          </a:xfrm>
        </p:grpSpPr>
        <p:sp>
          <p:nvSpPr>
            <p:cNvPr id="124" name="Rectangle 123">
              <a:extLst>
                <a:ext uri="{FF2B5EF4-FFF2-40B4-BE49-F238E27FC236}">
                  <a16:creationId xmlns:a16="http://schemas.microsoft.com/office/drawing/2014/main" id="{CF43897D-4B87-4A9F-850C-7B06D418E36C}"/>
                </a:ext>
              </a:extLst>
            </p:cNvPr>
            <p:cNvSpPr/>
            <p:nvPr/>
          </p:nvSpPr>
          <p:spPr bwMode="auto">
            <a:xfrm>
              <a:off x="3810025" y="3582088"/>
              <a:ext cx="77235" cy="15041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FB2DBFEE-5092-940B-4425-BE7FA008B74F}"/>
                </a:ext>
              </a:extLst>
            </p:cNvPr>
            <p:cNvSpPr/>
            <p:nvPr/>
          </p:nvSpPr>
          <p:spPr bwMode="auto">
            <a:xfrm>
              <a:off x="3732790" y="3413183"/>
              <a:ext cx="77217" cy="16814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6" name="Group 125">
            <a:extLst>
              <a:ext uri="{FF2B5EF4-FFF2-40B4-BE49-F238E27FC236}">
                <a16:creationId xmlns:a16="http://schemas.microsoft.com/office/drawing/2014/main" id="{A5746FC1-CAD7-98B7-21FD-92A722D1117C}"/>
              </a:ext>
            </a:extLst>
          </p:cNvPr>
          <p:cNvGrpSpPr/>
          <p:nvPr/>
        </p:nvGrpSpPr>
        <p:grpSpPr>
          <a:xfrm>
            <a:off x="7714537" y="3429000"/>
            <a:ext cx="132293" cy="1678553"/>
            <a:chOff x="3732790" y="3416123"/>
            <a:chExt cx="154470" cy="1678553"/>
          </a:xfrm>
        </p:grpSpPr>
        <p:sp>
          <p:nvSpPr>
            <p:cNvPr id="127" name="Rectangle 126">
              <a:extLst>
                <a:ext uri="{FF2B5EF4-FFF2-40B4-BE49-F238E27FC236}">
                  <a16:creationId xmlns:a16="http://schemas.microsoft.com/office/drawing/2014/main" id="{2B60EC30-E3EC-10BA-DB76-3A38F5759278}"/>
                </a:ext>
              </a:extLst>
            </p:cNvPr>
            <p:cNvSpPr/>
            <p:nvPr/>
          </p:nvSpPr>
          <p:spPr bwMode="auto">
            <a:xfrm>
              <a:off x="3810025" y="3416123"/>
              <a:ext cx="77235" cy="16700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E19407E2-D8F8-AE60-0189-C0013651BC00}"/>
                </a:ext>
              </a:extLst>
            </p:cNvPr>
            <p:cNvSpPr/>
            <p:nvPr/>
          </p:nvSpPr>
          <p:spPr bwMode="auto">
            <a:xfrm>
              <a:off x="3732790" y="3416123"/>
              <a:ext cx="77217" cy="1678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3CC77BCF-43A9-71DD-14F7-21FCEBDD5EB2}"/>
              </a:ext>
            </a:extLst>
          </p:cNvPr>
          <p:cNvGrpSpPr/>
          <p:nvPr/>
        </p:nvGrpSpPr>
        <p:grpSpPr>
          <a:xfrm>
            <a:off x="7879863" y="3432592"/>
            <a:ext cx="132293" cy="1670095"/>
            <a:chOff x="3732790" y="3424581"/>
            <a:chExt cx="154470" cy="1670095"/>
          </a:xfrm>
        </p:grpSpPr>
        <p:sp>
          <p:nvSpPr>
            <p:cNvPr id="130" name="Rectangle 129">
              <a:extLst>
                <a:ext uri="{FF2B5EF4-FFF2-40B4-BE49-F238E27FC236}">
                  <a16:creationId xmlns:a16="http://schemas.microsoft.com/office/drawing/2014/main" id="{248B9F02-54EB-3588-40A6-F57B1ADA3DA7}"/>
                </a:ext>
              </a:extLst>
            </p:cNvPr>
            <p:cNvSpPr/>
            <p:nvPr/>
          </p:nvSpPr>
          <p:spPr bwMode="auto">
            <a:xfrm>
              <a:off x="3810025" y="4295367"/>
              <a:ext cx="77235" cy="7908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51516F25-A247-34A7-CE81-F2FA0F2431D4}"/>
                </a:ext>
              </a:extLst>
            </p:cNvPr>
            <p:cNvSpPr/>
            <p:nvPr/>
          </p:nvSpPr>
          <p:spPr bwMode="auto">
            <a:xfrm>
              <a:off x="3732790" y="3424581"/>
              <a:ext cx="77217" cy="16700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2" name="Group 131">
            <a:extLst>
              <a:ext uri="{FF2B5EF4-FFF2-40B4-BE49-F238E27FC236}">
                <a16:creationId xmlns:a16="http://schemas.microsoft.com/office/drawing/2014/main" id="{51E723AE-4D51-3521-8F39-6B7F6C88A7AF}"/>
              </a:ext>
            </a:extLst>
          </p:cNvPr>
          <p:cNvGrpSpPr/>
          <p:nvPr/>
        </p:nvGrpSpPr>
        <p:grpSpPr>
          <a:xfrm>
            <a:off x="8045189" y="3428999"/>
            <a:ext cx="132295" cy="1670095"/>
            <a:chOff x="3732790" y="3424581"/>
            <a:chExt cx="154472" cy="1670095"/>
          </a:xfrm>
        </p:grpSpPr>
        <p:sp>
          <p:nvSpPr>
            <p:cNvPr id="133" name="Rectangle 132">
              <a:extLst>
                <a:ext uri="{FF2B5EF4-FFF2-40B4-BE49-F238E27FC236}">
                  <a16:creationId xmlns:a16="http://schemas.microsoft.com/office/drawing/2014/main" id="{04FECE44-047C-B12B-D986-38B09BA3A441}"/>
                </a:ext>
              </a:extLst>
            </p:cNvPr>
            <p:cNvSpPr/>
            <p:nvPr/>
          </p:nvSpPr>
          <p:spPr bwMode="auto">
            <a:xfrm>
              <a:off x="3810026" y="4090033"/>
              <a:ext cx="77236" cy="9961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E5B75E75-EAA6-923C-F363-E78EAB880CE5}"/>
                </a:ext>
              </a:extLst>
            </p:cNvPr>
            <p:cNvSpPr/>
            <p:nvPr/>
          </p:nvSpPr>
          <p:spPr bwMode="auto">
            <a:xfrm>
              <a:off x="3732790" y="3424581"/>
              <a:ext cx="77217" cy="16700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5" name="Group 134">
            <a:extLst>
              <a:ext uri="{FF2B5EF4-FFF2-40B4-BE49-F238E27FC236}">
                <a16:creationId xmlns:a16="http://schemas.microsoft.com/office/drawing/2014/main" id="{2EDC88C3-BF73-CA96-8563-F10EE7648884}"/>
              </a:ext>
            </a:extLst>
          </p:cNvPr>
          <p:cNvGrpSpPr/>
          <p:nvPr/>
        </p:nvGrpSpPr>
        <p:grpSpPr>
          <a:xfrm>
            <a:off x="8210517" y="3429569"/>
            <a:ext cx="132295" cy="1670095"/>
            <a:chOff x="3732790" y="3424581"/>
            <a:chExt cx="154472" cy="1670095"/>
          </a:xfrm>
        </p:grpSpPr>
        <p:sp>
          <p:nvSpPr>
            <p:cNvPr id="136" name="Rectangle 135">
              <a:extLst>
                <a:ext uri="{FF2B5EF4-FFF2-40B4-BE49-F238E27FC236}">
                  <a16:creationId xmlns:a16="http://schemas.microsoft.com/office/drawing/2014/main" id="{4EF847C8-8D80-6942-F482-AF28EEBE661C}"/>
                </a:ext>
              </a:extLst>
            </p:cNvPr>
            <p:cNvSpPr/>
            <p:nvPr/>
          </p:nvSpPr>
          <p:spPr bwMode="auto">
            <a:xfrm>
              <a:off x="3810026" y="3592919"/>
              <a:ext cx="77236" cy="14933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D0677BD7-B4D3-7A82-E65D-FE1F902E66C6}"/>
                </a:ext>
              </a:extLst>
            </p:cNvPr>
            <p:cNvSpPr/>
            <p:nvPr/>
          </p:nvSpPr>
          <p:spPr bwMode="auto">
            <a:xfrm>
              <a:off x="3732790" y="3424581"/>
              <a:ext cx="77217" cy="16700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8" name="Group 137">
            <a:extLst>
              <a:ext uri="{FF2B5EF4-FFF2-40B4-BE49-F238E27FC236}">
                <a16:creationId xmlns:a16="http://schemas.microsoft.com/office/drawing/2014/main" id="{2A4078B6-28D9-C41A-C5FE-457812456967}"/>
              </a:ext>
            </a:extLst>
          </p:cNvPr>
          <p:cNvGrpSpPr/>
          <p:nvPr/>
        </p:nvGrpSpPr>
        <p:grpSpPr>
          <a:xfrm>
            <a:off x="8375845" y="3335770"/>
            <a:ext cx="132293" cy="1771783"/>
            <a:chOff x="3732790" y="3416123"/>
            <a:chExt cx="154470" cy="1678553"/>
          </a:xfrm>
        </p:grpSpPr>
        <p:sp>
          <p:nvSpPr>
            <p:cNvPr id="139" name="Rectangle 138">
              <a:extLst>
                <a:ext uri="{FF2B5EF4-FFF2-40B4-BE49-F238E27FC236}">
                  <a16:creationId xmlns:a16="http://schemas.microsoft.com/office/drawing/2014/main" id="{8201E8A3-EC29-19C0-06ED-EFAF7F3E08F4}"/>
                </a:ext>
              </a:extLst>
            </p:cNvPr>
            <p:cNvSpPr/>
            <p:nvPr/>
          </p:nvSpPr>
          <p:spPr bwMode="auto">
            <a:xfrm>
              <a:off x="3810025" y="3416123"/>
              <a:ext cx="77235" cy="16700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9C3CA7CA-ADF8-2B03-CA73-374ACCEDDF40}"/>
                </a:ext>
              </a:extLst>
            </p:cNvPr>
            <p:cNvSpPr/>
            <p:nvPr/>
          </p:nvSpPr>
          <p:spPr bwMode="auto">
            <a:xfrm>
              <a:off x="3732790" y="3416123"/>
              <a:ext cx="77217" cy="1678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1" name="Group 140">
            <a:extLst>
              <a:ext uri="{FF2B5EF4-FFF2-40B4-BE49-F238E27FC236}">
                <a16:creationId xmlns:a16="http://schemas.microsoft.com/office/drawing/2014/main" id="{04EF4E12-7F7D-5B85-695D-6614376206CF}"/>
              </a:ext>
            </a:extLst>
          </p:cNvPr>
          <p:cNvGrpSpPr/>
          <p:nvPr/>
        </p:nvGrpSpPr>
        <p:grpSpPr>
          <a:xfrm>
            <a:off x="8541171" y="3285872"/>
            <a:ext cx="132295" cy="1816812"/>
            <a:chOff x="3732790" y="3277865"/>
            <a:chExt cx="154472" cy="1816812"/>
          </a:xfrm>
        </p:grpSpPr>
        <p:sp>
          <p:nvSpPr>
            <p:cNvPr id="142" name="Rectangle 141">
              <a:extLst>
                <a:ext uri="{FF2B5EF4-FFF2-40B4-BE49-F238E27FC236}">
                  <a16:creationId xmlns:a16="http://schemas.microsoft.com/office/drawing/2014/main" id="{9D33C485-AC30-B5B3-140A-42A3EEB2C85C}"/>
                </a:ext>
              </a:extLst>
            </p:cNvPr>
            <p:cNvSpPr/>
            <p:nvPr/>
          </p:nvSpPr>
          <p:spPr bwMode="auto">
            <a:xfrm>
              <a:off x="3810026" y="3420993"/>
              <a:ext cx="77236" cy="16652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AC1DA955-EB53-623B-4B79-6B444DE79645}"/>
                </a:ext>
              </a:extLst>
            </p:cNvPr>
            <p:cNvSpPr/>
            <p:nvPr/>
          </p:nvSpPr>
          <p:spPr bwMode="auto">
            <a:xfrm>
              <a:off x="3732790" y="3277865"/>
              <a:ext cx="77217" cy="18168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4" name="Group 143">
            <a:extLst>
              <a:ext uri="{FF2B5EF4-FFF2-40B4-BE49-F238E27FC236}">
                <a16:creationId xmlns:a16="http://schemas.microsoft.com/office/drawing/2014/main" id="{91B5B9C6-9B83-9A0C-F9C7-A267F6C5D888}"/>
              </a:ext>
            </a:extLst>
          </p:cNvPr>
          <p:cNvGrpSpPr/>
          <p:nvPr/>
        </p:nvGrpSpPr>
        <p:grpSpPr>
          <a:xfrm>
            <a:off x="8706499" y="2710902"/>
            <a:ext cx="132301" cy="2393618"/>
            <a:chOff x="3732790" y="3024336"/>
            <a:chExt cx="154478" cy="2072719"/>
          </a:xfrm>
        </p:grpSpPr>
        <p:sp>
          <p:nvSpPr>
            <p:cNvPr id="145" name="Rectangle 144">
              <a:extLst>
                <a:ext uri="{FF2B5EF4-FFF2-40B4-BE49-F238E27FC236}">
                  <a16:creationId xmlns:a16="http://schemas.microsoft.com/office/drawing/2014/main" id="{547D8DD3-0A94-362B-F9C4-E0D75AD5B7CF}"/>
                </a:ext>
              </a:extLst>
            </p:cNvPr>
            <p:cNvSpPr/>
            <p:nvPr/>
          </p:nvSpPr>
          <p:spPr bwMode="auto">
            <a:xfrm>
              <a:off x="3810029" y="3416294"/>
              <a:ext cx="77239" cy="16807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2AE1C7B7-4311-B70D-C8BB-CFA625E0E335}"/>
                </a:ext>
              </a:extLst>
            </p:cNvPr>
            <p:cNvSpPr/>
            <p:nvPr/>
          </p:nvSpPr>
          <p:spPr bwMode="auto">
            <a:xfrm>
              <a:off x="3732790" y="3024336"/>
              <a:ext cx="77217" cy="20703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7" name="Group 146">
            <a:extLst>
              <a:ext uri="{FF2B5EF4-FFF2-40B4-BE49-F238E27FC236}">
                <a16:creationId xmlns:a16="http://schemas.microsoft.com/office/drawing/2014/main" id="{E2D15128-279E-C135-2F12-04A0968E580D}"/>
              </a:ext>
            </a:extLst>
          </p:cNvPr>
          <p:cNvGrpSpPr/>
          <p:nvPr/>
        </p:nvGrpSpPr>
        <p:grpSpPr>
          <a:xfrm>
            <a:off x="8871833" y="2708853"/>
            <a:ext cx="132303" cy="2393618"/>
            <a:chOff x="3732790" y="3024336"/>
            <a:chExt cx="154480" cy="2072719"/>
          </a:xfrm>
        </p:grpSpPr>
        <p:sp>
          <p:nvSpPr>
            <p:cNvPr id="148" name="Rectangle 147">
              <a:extLst>
                <a:ext uri="{FF2B5EF4-FFF2-40B4-BE49-F238E27FC236}">
                  <a16:creationId xmlns:a16="http://schemas.microsoft.com/office/drawing/2014/main" id="{A067E51C-577C-3E74-7C84-953A2990D0A8}"/>
                </a:ext>
              </a:extLst>
            </p:cNvPr>
            <p:cNvSpPr/>
            <p:nvPr/>
          </p:nvSpPr>
          <p:spPr bwMode="auto">
            <a:xfrm>
              <a:off x="3810030" y="3647937"/>
              <a:ext cx="77240" cy="14491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2534CEC6-1CC1-7BE3-8FA1-940D5495DFE0}"/>
                </a:ext>
              </a:extLst>
            </p:cNvPr>
            <p:cNvSpPr/>
            <p:nvPr/>
          </p:nvSpPr>
          <p:spPr bwMode="auto">
            <a:xfrm>
              <a:off x="3732790" y="3024336"/>
              <a:ext cx="77217" cy="20703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0" name="Group 149">
            <a:extLst>
              <a:ext uri="{FF2B5EF4-FFF2-40B4-BE49-F238E27FC236}">
                <a16:creationId xmlns:a16="http://schemas.microsoft.com/office/drawing/2014/main" id="{9AD74B66-DEAF-8EF4-E1E6-570D16A7D100}"/>
              </a:ext>
            </a:extLst>
          </p:cNvPr>
          <p:cNvGrpSpPr/>
          <p:nvPr/>
        </p:nvGrpSpPr>
        <p:grpSpPr>
          <a:xfrm>
            <a:off x="9037179" y="2531230"/>
            <a:ext cx="132293" cy="2576324"/>
            <a:chOff x="3732790" y="3416123"/>
            <a:chExt cx="154470" cy="1678553"/>
          </a:xfrm>
        </p:grpSpPr>
        <p:sp>
          <p:nvSpPr>
            <p:cNvPr id="151" name="Rectangle 150">
              <a:extLst>
                <a:ext uri="{FF2B5EF4-FFF2-40B4-BE49-F238E27FC236}">
                  <a16:creationId xmlns:a16="http://schemas.microsoft.com/office/drawing/2014/main" id="{5630D9F2-F382-96A0-5875-72CCC8875249}"/>
                </a:ext>
              </a:extLst>
            </p:cNvPr>
            <p:cNvSpPr/>
            <p:nvPr/>
          </p:nvSpPr>
          <p:spPr bwMode="auto">
            <a:xfrm>
              <a:off x="3810025" y="3416123"/>
              <a:ext cx="77235" cy="16700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925A3FA8-9B2D-9BB3-1B22-650B381FAF7A}"/>
                </a:ext>
              </a:extLst>
            </p:cNvPr>
            <p:cNvSpPr/>
            <p:nvPr/>
          </p:nvSpPr>
          <p:spPr bwMode="auto">
            <a:xfrm>
              <a:off x="3732790" y="3416123"/>
              <a:ext cx="77217" cy="1678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3" name="Freeform: Shape 152">
            <a:extLst>
              <a:ext uri="{FF2B5EF4-FFF2-40B4-BE49-F238E27FC236}">
                <a16:creationId xmlns:a16="http://schemas.microsoft.com/office/drawing/2014/main" id="{963C1B2F-5977-5D81-D2E1-1B0F8215383E}"/>
              </a:ext>
            </a:extLst>
          </p:cNvPr>
          <p:cNvSpPr/>
          <p:nvPr/>
        </p:nvSpPr>
        <p:spPr bwMode="auto">
          <a:xfrm>
            <a:off x="1249136" y="2455601"/>
            <a:ext cx="7984671" cy="2647077"/>
          </a:xfrm>
          <a:custGeom>
            <a:avLst/>
            <a:gdLst>
              <a:gd name="connsiteX0" fmla="*/ 0 w 7984671"/>
              <a:gd name="connsiteY0" fmla="*/ 0 h 2661558"/>
              <a:gd name="connsiteX1" fmla="*/ 0 w 7984671"/>
              <a:gd name="connsiteY1" fmla="*/ 2661558 h 2661558"/>
              <a:gd name="connsiteX2" fmla="*/ 7984671 w 7984671"/>
              <a:gd name="connsiteY2" fmla="*/ 2661558 h 2661558"/>
            </a:gdLst>
            <a:ahLst/>
            <a:cxnLst>
              <a:cxn ang="0">
                <a:pos x="connsiteX0" y="connsiteY0"/>
              </a:cxn>
              <a:cxn ang="0">
                <a:pos x="connsiteX1" y="connsiteY1"/>
              </a:cxn>
              <a:cxn ang="0">
                <a:pos x="connsiteX2" y="connsiteY2"/>
              </a:cxn>
            </a:cxnLst>
            <a:rect l="l" t="t" r="r" b="b"/>
            <a:pathLst>
              <a:path w="7984671" h="2661558">
                <a:moveTo>
                  <a:pt x="0" y="0"/>
                </a:moveTo>
                <a:lnTo>
                  <a:pt x="0" y="2661558"/>
                </a:lnTo>
                <a:lnTo>
                  <a:pt x="7984671" y="2661558"/>
                </a:lnTo>
              </a:path>
            </a:pathLst>
          </a:custGeom>
          <a:noFill/>
          <a:ln w="28575">
            <a:solidFill>
              <a:schemeClr val="bg1"/>
            </a:solidFill>
            <a:miter lim="800000"/>
            <a:headEnd/>
            <a:tailEnd/>
          </a:ln>
        </p:spPr>
        <p:txBody>
          <a:bodyPr rtlCol="0" anchor="ctr"/>
          <a:lstStyle/>
          <a:p>
            <a:pPr algn="ctr"/>
            <a:endParaRPr lang="en-US" dirty="0"/>
          </a:p>
        </p:txBody>
      </p:sp>
      <p:sp>
        <p:nvSpPr>
          <p:cNvPr id="154" name="Freeform: Shape 153">
            <a:extLst>
              <a:ext uri="{FF2B5EF4-FFF2-40B4-BE49-F238E27FC236}">
                <a16:creationId xmlns:a16="http://schemas.microsoft.com/office/drawing/2014/main" id="{FC727CEC-5788-D839-930B-CF07AE21AFD2}"/>
              </a:ext>
            </a:extLst>
          </p:cNvPr>
          <p:cNvSpPr/>
          <p:nvPr/>
        </p:nvSpPr>
        <p:spPr bwMode="auto">
          <a:xfrm>
            <a:off x="10179781" y="2448585"/>
            <a:ext cx="1278541" cy="2642052"/>
          </a:xfrm>
          <a:custGeom>
            <a:avLst/>
            <a:gdLst>
              <a:gd name="connsiteX0" fmla="*/ 1278541 w 1278541"/>
              <a:gd name="connsiteY0" fmla="*/ 2370967 h 2370967"/>
              <a:gd name="connsiteX1" fmla="*/ 0 w 1278541"/>
              <a:gd name="connsiteY1" fmla="*/ 2370967 h 2370967"/>
              <a:gd name="connsiteX2" fmla="*/ 0 w 1278541"/>
              <a:gd name="connsiteY2" fmla="*/ 0 h 2370967"/>
            </a:gdLst>
            <a:ahLst/>
            <a:cxnLst>
              <a:cxn ang="0">
                <a:pos x="connsiteX0" y="connsiteY0"/>
              </a:cxn>
              <a:cxn ang="0">
                <a:pos x="connsiteX1" y="connsiteY1"/>
              </a:cxn>
              <a:cxn ang="0">
                <a:pos x="connsiteX2" y="connsiteY2"/>
              </a:cxn>
            </a:cxnLst>
            <a:rect l="l" t="t" r="r" b="b"/>
            <a:pathLst>
              <a:path w="1278541" h="2370967">
                <a:moveTo>
                  <a:pt x="1278541" y="2370967"/>
                </a:moveTo>
                <a:lnTo>
                  <a:pt x="0" y="2370967"/>
                </a:lnTo>
                <a:lnTo>
                  <a:pt x="0" y="0"/>
                </a:lnTo>
              </a:path>
            </a:pathLst>
          </a:custGeom>
          <a:noFill/>
          <a:ln w="28575">
            <a:solidFill>
              <a:schemeClr val="bg1"/>
            </a:solidFill>
            <a:miter lim="800000"/>
            <a:headEnd/>
            <a:tailEnd/>
          </a:ln>
        </p:spPr>
        <p:txBody>
          <a:bodyPr rtlCol="0" anchor="ctr"/>
          <a:lstStyle/>
          <a:p>
            <a:pPr algn="ctr"/>
            <a:endParaRPr lang="en-US" dirty="0"/>
          </a:p>
        </p:txBody>
      </p:sp>
      <p:sp>
        <p:nvSpPr>
          <p:cNvPr id="155" name="Content Placeholder 18">
            <a:extLst>
              <a:ext uri="{FF2B5EF4-FFF2-40B4-BE49-F238E27FC236}">
                <a16:creationId xmlns:a16="http://schemas.microsoft.com/office/drawing/2014/main" id="{8188DB91-81AA-15B8-B1F8-907EFB9A9F8C}"/>
              </a:ext>
            </a:extLst>
          </p:cNvPr>
          <p:cNvSpPr txBox="1">
            <a:spLocks/>
          </p:cNvSpPr>
          <p:nvPr/>
        </p:nvSpPr>
        <p:spPr bwMode="auto">
          <a:xfrm rot="16200000">
            <a:off x="8609716" y="3377719"/>
            <a:ext cx="1745163" cy="389822"/>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HER3 H-Score</a:t>
            </a:r>
          </a:p>
        </p:txBody>
      </p:sp>
      <p:sp>
        <p:nvSpPr>
          <p:cNvPr id="156" name="TextBox 155">
            <a:extLst>
              <a:ext uri="{FF2B5EF4-FFF2-40B4-BE49-F238E27FC236}">
                <a16:creationId xmlns:a16="http://schemas.microsoft.com/office/drawing/2014/main" id="{0044331C-BD48-8C3E-5402-64D7121FBDC0}"/>
              </a:ext>
            </a:extLst>
          </p:cNvPr>
          <p:cNvSpPr txBox="1"/>
          <p:nvPr/>
        </p:nvSpPr>
        <p:spPr bwMode="auto">
          <a:xfrm>
            <a:off x="9597992" y="226391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300</a:t>
            </a:r>
          </a:p>
        </p:txBody>
      </p:sp>
      <p:sp>
        <p:nvSpPr>
          <p:cNvPr id="157" name="TextBox 156">
            <a:extLst>
              <a:ext uri="{FF2B5EF4-FFF2-40B4-BE49-F238E27FC236}">
                <a16:creationId xmlns:a16="http://schemas.microsoft.com/office/drawing/2014/main" id="{3CB03D4A-9113-278F-AF38-EF0E5A88D17C}"/>
              </a:ext>
            </a:extLst>
          </p:cNvPr>
          <p:cNvSpPr txBox="1"/>
          <p:nvPr/>
        </p:nvSpPr>
        <p:spPr bwMode="auto">
          <a:xfrm>
            <a:off x="9596001" y="315191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200</a:t>
            </a:r>
          </a:p>
        </p:txBody>
      </p:sp>
      <p:sp>
        <p:nvSpPr>
          <p:cNvPr id="158" name="TextBox 157">
            <a:extLst>
              <a:ext uri="{FF2B5EF4-FFF2-40B4-BE49-F238E27FC236}">
                <a16:creationId xmlns:a16="http://schemas.microsoft.com/office/drawing/2014/main" id="{43DF2C71-B94D-E867-2F88-4361F00EBCB4}"/>
              </a:ext>
            </a:extLst>
          </p:cNvPr>
          <p:cNvSpPr txBox="1"/>
          <p:nvPr/>
        </p:nvSpPr>
        <p:spPr bwMode="auto">
          <a:xfrm>
            <a:off x="9598028" y="403909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159" name="Group 158">
            <a:extLst>
              <a:ext uri="{FF2B5EF4-FFF2-40B4-BE49-F238E27FC236}">
                <a16:creationId xmlns:a16="http://schemas.microsoft.com/office/drawing/2014/main" id="{445859B5-44A4-AD56-7117-A51B3B2C6AB6}"/>
              </a:ext>
            </a:extLst>
          </p:cNvPr>
          <p:cNvGrpSpPr/>
          <p:nvPr/>
        </p:nvGrpSpPr>
        <p:grpSpPr>
          <a:xfrm>
            <a:off x="10098871" y="2448585"/>
            <a:ext cx="77210" cy="2641376"/>
            <a:chOff x="10098871" y="2448585"/>
            <a:chExt cx="77210" cy="2641376"/>
          </a:xfrm>
        </p:grpSpPr>
        <p:cxnSp>
          <p:nvCxnSpPr>
            <p:cNvPr id="160" name="Straight Connector 159">
              <a:extLst>
                <a:ext uri="{FF2B5EF4-FFF2-40B4-BE49-F238E27FC236}">
                  <a16:creationId xmlns:a16="http://schemas.microsoft.com/office/drawing/2014/main" id="{E92E1C8C-D17E-AB51-782F-01C19BFAFB0B}"/>
                </a:ext>
              </a:extLst>
            </p:cNvPr>
            <p:cNvCxnSpPr>
              <a:cxnSpLocks/>
            </p:cNvCxnSpPr>
            <p:nvPr/>
          </p:nvCxnSpPr>
          <p:spPr bwMode="auto">
            <a:xfrm>
              <a:off x="10098871" y="2448585"/>
              <a:ext cx="77210"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766C107-78C5-8C89-E431-5F90B3EC4AFE}"/>
                </a:ext>
              </a:extLst>
            </p:cNvPr>
            <p:cNvCxnSpPr>
              <a:cxnSpLocks/>
            </p:cNvCxnSpPr>
            <p:nvPr/>
          </p:nvCxnSpPr>
          <p:spPr bwMode="auto">
            <a:xfrm>
              <a:off x="10098871" y="3329044"/>
              <a:ext cx="77210"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E3670B1-F003-35ED-97A8-617FF7AB585C}"/>
                </a:ext>
              </a:extLst>
            </p:cNvPr>
            <p:cNvCxnSpPr>
              <a:cxnSpLocks/>
            </p:cNvCxnSpPr>
            <p:nvPr/>
          </p:nvCxnSpPr>
          <p:spPr bwMode="auto">
            <a:xfrm>
              <a:off x="10098871" y="4209503"/>
              <a:ext cx="77210"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7E7F7FF-64E1-843D-DBC7-95E036B331E7}"/>
                </a:ext>
              </a:extLst>
            </p:cNvPr>
            <p:cNvCxnSpPr>
              <a:cxnSpLocks/>
            </p:cNvCxnSpPr>
            <p:nvPr/>
          </p:nvCxnSpPr>
          <p:spPr bwMode="auto">
            <a:xfrm>
              <a:off x="10098871" y="5089961"/>
              <a:ext cx="77210" cy="0"/>
            </a:xfrm>
            <a:prstGeom prst="line">
              <a:avLst/>
            </a:prstGeom>
            <a:noFill/>
            <a:ln w="28575" cap="flat" cmpd="sng" algn="ctr">
              <a:solidFill>
                <a:schemeClr val="bg1"/>
              </a:solidFill>
              <a:prstDash val="solid"/>
              <a:round/>
              <a:headEnd type="none" w="med" len="med"/>
              <a:tailEnd type="none" w="med" len="med"/>
            </a:ln>
            <a:effectLst/>
          </p:spPr>
        </p:cxnSp>
      </p:grpSp>
      <p:sp>
        <p:nvSpPr>
          <p:cNvPr id="164" name="TextBox 163">
            <a:extLst>
              <a:ext uri="{FF2B5EF4-FFF2-40B4-BE49-F238E27FC236}">
                <a16:creationId xmlns:a16="http://schemas.microsoft.com/office/drawing/2014/main" id="{D8E25365-C6E4-F079-6066-564EBDE6526B}"/>
              </a:ext>
            </a:extLst>
          </p:cNvPr>
          <p:cNvSpPr txBox="1"/>
          <p:nvPr/>
        </p:nvSpPr>
        <p:spPr bwMode="auto">
          <a:xfrm>
            <a:off x="9834354" y="489275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165" name="Group 164">
            <a:extLst>
              <a:ext uri="{FF2B5EF4-FFF2-40B4-BE49-F238E27FC236}">
                <a16:creationId xmlns:a16="http://schemas.microsoft.com/office/drawing/2014/main" id="{3582EB17-3CEE-1AAE-8DF2-ABC2D462CDE0}"/>
              </a:ext>
            </a:extLst>
          </p:cNvPr>
          <p:cNvGrpSpPr/>
          <p:nvPr/>
        </p:nvGrpSpPr>
        <p:grpSpPr>
          <a:xfrm rot="5400000">
            <a:off x="10799498" y="4811239"/>
            <a:ext cx="65965" cy="637306"/>
            <a:chOff x="10251271" y="4361903"/>
            <a:chExt cx="77210" cy="880458"/>
          </a:xfrm>
        </p:grpSpPr>
        <p:cxnSp>
          <p:nvCxnSpPr>
            <p:cNvPr id="166" name="Straight Connector 165">
              <a:extLst>
                <a:ext uri="{FF2B5EF4-FFF2-40B4-BE49-F238E27FC236}">
                  <a16:creationId xmlns:a16="http://schemas.microsoft.com/office/drawing/2014/main" id="{BD1E49B1-E001-EB1D-6475-93F7273BBD3D}"/>
                </a:ext>
              </a:extLst>
            </p:cNvPr>
            <p:cNvCxnSpPr>
              <a:cxnSpLocks/>
            </p:cNvCxnSpPr>
            <p:nvPr/>
          </p:nvCxnSpPr>
          <p:spPr bwMode="auto">
            <a:xfrm>
              <a:off x="10251271" y="4361903"/>
              <a:ext cx="77210"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79BCDFC-BA06-44B9-01AC-B93EB9AA7B6F}"/>
                </a:ext>
              </a:extLst>
            </p:cNvPr>
            <p:cNvCxnSpPr>
              <a:cxnSpLocks/>
            </p:cNvCxnSpPr>
            <p:nvPr/>
          </p:nvCxnSpPr>
          <p:spPr bwMode="auto">
            <a:xfrm>
              <a:off x="10251271" y="5242361"/>
              <a:ext cx="7721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CED3AAA0-5610-F79E-40F5-487212D8C239}"/>
              </a:ext>
            </a:extLst>
          </p:cNvPr>
          <p:cNvGrpSpPr/>
          <p:nvPr/>
        </p:nvGrpSpPr>
        <p:grpSpPr>
          <a:xfrm>
            <a:off x="11046669" y="2551215"/>
            <a:ext cx="207034" cy="2553305"/>
            <a:chOff x="10410310" y="2531229"/>
            <a:chExt cx="207034" cy="2558732"/>
          </a:xfrm>
        </p:grpSpPr>
        <p:cxnSp>
          <p:nvCxnSpPr>
            <p:cNvPr id="169" name="Straight Connector 168">
              <a:extLst>
                <a:ext uri="{FF2B5EF4-FFF2-40B4-BE49-F238E27FC236}">
                  <a16:creationId xmlns:a16="http://schemas.microsoft.com/office/drawing/2014/main" id="{FEC69624-C6D1-7372-89BB-F9E212927B45}"/>
                </a:ext>
              </a:extLst>
            </p:cNvPr>
            <p:cNvCxnSpPr>
              <a:cxnSpLocks/>
            </p:cNvCxnSpPr>
            <p:nvPr/>
          </p:nvCxnSpPr>
          <p:spPr bwMode="auto">
            <a:xfrm>
              <a:off x="10513827" y="2531229"/>
              <a:ext cx="0" cy="2558732"/>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275ADA32-BD94-45F5-4032-28D3F3F9FAAC}"/>
                </a:ext>
              </a:extLst>
            </p:cNvPr>
            <p:cNvCxnSpPr/>
            <p:nvPr/>
          </p:nvCxnSpPr>
          <p:spPr bwMode="auto">
            <a:xfrm>
              <a:off x="10410310" y="2531229"/>
              <a:ext cx="207034" cy="0"/>
            </a:xfrm>
            <a:prstGeom prst="line">
              <a:avLst/>
            </a:prstGeom>
            <a:noFill/>
            <a:ln w="28575" cap="flat" cmpd="sng" algn="ctr">
              <a:solidFill>
                <a:schemeClr val="bg1"/>
              </a:solidFill>
              <a:prstDash val="solid"/>
              <a:round/>
              <a:headEnd type="none" w="med" len="med"/>
              <a:tailEnd type="none" w="med" len="med"/>
            </a:ln>
            <a:effectLst/>
          </p:spPr>
        </p:cxnSp>
      </p:grpSp>
      <p:cxnSp>
        <p:nvCxnSpPr>
          <p:cNvPr id="171" name="Straight Connector 170">
            <a:extLst>
              <a:ext uri="{FF2B5EF4-FFF2-40B4-BE49-F238E27FC236}">
                <a16:creationId xmlns:a16="http://schemas.microsoft.com/office/drawing/2014/main" id="{04F2A99E-55A1-FAC4-3AF2-DBE5F80673E8}"/>
              </a:ext>
            </a:extLst>
          </p:cNvPr>
          <p:cNvCxnSpPr>
            <a:cxnSpLocks/>
          </p:cNvCxnSpPr>
          <p:nvPr/>
        </p:nvCxnSpPr>
        <p:spPr bwMode="auto">
          <a:xfrm>
            <a:off x="10294188" y="4274623"/>
            <a:ext cx="419819" cy="0"/>
          </a:xfrm>
          <a:prstGeom prst="line">
            <a:avLst/>
          </a:prstGeom>
          <a:noFill/>
          <a:ln w="28575" cap="flat" cmpd="sng" algn="ctr">
            <a:solidFill>
              <a:schemeClr val="bg1"/>
            </a:solidFill>
            <a:prstDash val="solid"/>
            <a:round/>
            <a:headEnd type="none" w="med" len="med"/>
            <a:tailEnd type="none" w="med" len="med"/>
          </a:ln>
          <a:effectLst/>
        </p:spPr>
      </p:cxnSp>
      <p:sp>
        <p:nvSpPr>
          <p:cNvPr id="172" name="Rectangle 171">
            <a:extLst>
              <a:ext uri="{FF2B5EF4-FFF2-40B4-BE49-F238E27FC236}">
                <a16:creationId xmlns:a16="http://schemas.microsoft.com/office/drawing/2014/main" id="{66183D52-4D3D-96AD-49CE-7A9335A2A3B9}"/>
              </a:ext>
            </a:extLst>
          </p:cNvPr>
          <p:cNvSpPr/>
          <p:nvPr/>
        </p:nvSpPr>
        <p:spPr bwMode="auto">
          <a:xfrm>
            <a:off x="10934002" y="3321298"/>
            <a:ext cx="419817" cy="95332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3" name="Straight Connector 172">
            <a:extLst>
              <a:ext uri="{FF2B5EF4-FFF2-40B4-BE49-F238E27FC236}">
                <a16:creationId xmlns:a16="http://schemas.microsoft.com/office/drawing/2014/main" id="{E3D4DF82-51BB-3538-648D-65AE644A75B1}"/>
              </a:ext>
            </a:extLst>
          </p:cNvPr>
          <p:cNvCxnSpPr>
            <a:cxnSpLocks/>
          </p:cNvCxnSpPr>
          <p:nvPr/>
        </p:nvCxnSpPr>
        <p:spPr bwMode="auto">
          <a:xfrm>
            <a:off x="10936142" y="3554544"/>
            <a:ext cx="419819"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525C4CD-8133-25F1-8110-963C876641F3}"/>
              </a:ext>
            </a:extLst>
          </p:cNvPr>
          <p:cNvCxnSpPr/>
          <p:nvPr/>
        </p:nvCxnSpPr>
        <p:spPr bwMode="auto">
          <a:xfrm>
            <a:off x="10486110" y="2220829"/>
            <a:ext cx="643661" cy="0"/>
          </a:xfrm>
          <a:prstGeom prst="line">
            <a:avLst/>
          </a:prstGeom>
          <a:noFill/>
          <a:ln w="28575" cap="flat" cmpd="sng" algn="ctr">
            <a:solidFill>
              <a:schemeClr val="bg1"/>
            </a:solidFill>
            <a:prstDash val="solid"/>
            <a:round/>
            <a:headEnd type="none" w="med" len="med"/>
            <a:tailEnd type="none" w="med" len="med"/>
          </a:ln>
          <a:effectLst/>
        </p:spPr>
      </p:cxnSp>
      <p:sp>
        <p:nvSpPr>
          <p:cNvPr id="175" name="TextBox 174">
            <a:extLst>
              <a:ext uri="{FF2B5EF4-FFF2-40B4-BE49-F238E27FC236}">
                <a16:creationId xmlns:a16="http://schemas.microsoft.com/office/drawing/2014/main" id="{A06C2C2B-6C7E-A30A-906F-7AA6214963B0}"/>
              </a:ext>
            </a:extLst>
          </p:cNvPr>
          <p:cNvSpPr txBox="1"/>
          <p:nvPr/>
        </p:nvSpPr>
        <p:spPr bwMode="auto">
          <a:xfrm>
            <a:off x="10551815" y="1912421"/>
            <a:ext cx="512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mj-lt"/>
              </a:rPr>
              <a:t>*</a:t>
            </a:r>
          </a:p>
        </p:txBody>
      </p:sp>
      <p:sp>
        <p:nvSpPr>
          <p:cNvPr id="176" name="TextBox 175">
            <a:extLst>
              <a:ext uri="{FF2B5EF4-FFF2-40B4-BE49-F238E27FC236}">
                <a16:creationId xmlns:a16="http://schemas.microsoft.com/office/drawing/2014/main" id="{740DE268-A791-F877-784C-9B14A643A1EB}"/>
              </a:ext>
            </a:extLst>
          </p:cNvPr>
          <p:cNvSpPr txBox="1"/>
          <p:nvPr/>
        </p:nvSpPr>
        <p:spPr bwMode="auto">
          <a:xfrm>
            <a:off x="666246" y="227396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300</a:t>
            </a:r>
          </a:p>
        </p:txBody>
      </p:sp>
      <p:sp>
        <p:nvSpPr>
          <p:cNvPr id="177" name="TextBox 176">
            <a:extLst>
              <a:ext uri="{FF2B5EF4-FFF2-40B4-BE49-F238E27FC236}">
                <a16:creationId xmlns:a16="http://schemas.microsoft.com/office/drawing/2014/main" id="{569A7D22-985B-CF31-F530-07C83F951C1F}"/>
              </a:ext>
            </a:extLst>
          </p:cNvPr>
          <p:cNvSpPr txBox="1"/>
          <p:nvPr/>
        </p:nvSpPr>
        <p:spPr bwMode="auto">
          <a:xfrm>
            <a:off x="664255" y="316195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200</a:t>
            </a:r>
          </a:p>
        </p:txBody>
      </p:sp>
      <p:sp>
        <p:nvSpPr>
          <p:cNvPr id="178" name="TextBox 177">
            <a:extLst>
              <a:ext uri="{FF2B5EF4-FFF2-40B4-BE49-F238E27FC236}">
                <a16:creationId xmlns:a16="http://schemas.microsoft.com/office/drawing/2014/main" id="{43232AB5-5C20-689D-F1B1-1112D0E58F3C}"/>
              </a:ext>
            </a:extLst>
          </p:cNvPr>
          <p:cNvSpPr txBox="1"/>
          <p:nvPr/>
        </p:nvSpPr>
        <p:spPr bwMode="auto">
          <a:xfrm>
            <a:off x="666282" y="404914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179" name="Group 178">
            <a:extLst>
              <a:ext uri="{FF2B5EF4-FFF2-40B4-BE49-F238E27FC236}">
                <a16:creationId xmlns:a16="http://schemas.microsoft.com/office/drawing/2014/main" id="{071FFF98-6B98-B618-5BAC-365655AF9499}"/>
              </a:ext>
            </a:extLst>
          </p:cNvPr>
          <p:cNvGrpSpPr/>
          <p:nvPr/>
        </p:nvGrpSpPr>
        <p:grpSpPr>
          <a:xfrm>
            <a:off x="1167125" y="2458633"/>
            <a:ext cx="77210" cy="2641376"/>
            <a:chOff x="10098871" y="2448585"/>
            <a:chExt cx="77210" cy="2641376"/>
          </a:xfrm>
        </p:grpSpPr>
        <p:cxnSp>
          <p:nvCxnSpPr>
            <p:cNvPr id="180" name="Straight Connector 179">
              <a:extLst>
                <a:ext uri="{FF2B5EF4-FFF2-40B4-BE49-F238E27FC236}">
                  <a16:creationId xmlns:a16="http://schemas.microsoft.com/office/drawing/2014/main" id="{A02E8140-6AA5-F09B-4710-DBDE9C05408E}"/>
                </a:ext>
              </a:extLst>
            </p:cNvPr>
            <p:cNvCxnSpPr>
              <a:cxnSpLocks/>
            </p:cNvCxnSpPr>
            <p:nvPr/>
          </p:nvCxnSpPr>
          <p:spPr bwMode="auto">
            <a:xfrm>
              <a:off x="10098871" y="2448585"/>
              <a:ext cx="77210"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D134E0C4-D75E-10D6-843B-B7275B23B9A2}"/>
                </a:ext>
              </a:extLst>
            </p:cNvPr>
            <p:cNvCxnSpPr>
              <a:cxnSpLocks/>
            </p:cNvCxnSpPr>
            <p:nvPr/>
          </p:nvCxnSpPr>
          <p:spPr bwMode="auto">
            <a:xfrm>
              <a:off x="10098871" y="3329044"/>
              <a:ext cx="77210"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6ADD1E5-474D-4369-5090-45FF7DE2ED2D}"/>
                </a:ext>
              </a:extLst>
            </p:cNvPr>
            <p:cNvCxnSpPr>
              <a:cxnSpLocks/>
            </p:cNvCxnSpPr>
            <p:nvPr/>
          </p:nvCxnSpPr>
          <p:spPr bwMode="auto">
            <a:xfrm>
              <a:off x="10098871" y="4209503"/>
              <a:ext cx="77210"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1F985C03-99CE-90DC-986F-ADB751E86331}"/>
                </a:ext>
              </a:extLst>
            </p:cNvPr>
            <p:cNvCxnSpPr>
              <a:cxnSpLocks/>
            </p:cNvCxnSpPr>
            <p:nvPr/>
          </p:nvCxnSpPr>
          <p:spPr bwMode="auto">
            <a:xfrm>
              <a:off x="10098871" y="5089961"/>
              <a:ext cx="77210" cy="0"/>
            </a:xfrm>
            <a:prstGeom prst="line">
              <a:avLst/>
            </a:prstGeom>
            <a:noFill/>
            <a:ln w="28575" cap="flat" cmpd="sng" algn="ctr">
              <a:solidFill>
                <a:schemeClr val="bg1"/>
              </a:solidFill>
              <a:prstDash val="solid"/>
              <a:round/>
              <a:headEnd type="none" w="med" len="med"/>
              <a:tailEnd type="none" w="med" len="med"/>
            </a:ln>
            <a:effectLst/>
          </p:spPr>
        </p:cxnSp>
      </p:grpSp>
      <p:sp>
        <p:nvSpPr>
          <p:cNvPr id="184" name="TextBox 183">
            <a:extLst>
              <a:ext uri="{FF2B5EF4-FFF2-40B4-BE49-F238E27FC236}">
                <a16:creationId xmlns:a16="http://schemas.microsoft.com/office/drawing/2014/main" id="{DBDE7B15-6CC7-0896-77EA-34C212302C6D}"/>
              </a:ext>
            </a:extLst>
          </p:cNvPr>
          <p:cNvSpPr txBox="1"/>
          <p:nvPr/>
        </p:nvSpPr>
        <p:spPr bwMode="auto">
          <a:xfrm>
            <a:off x="902608" y="490280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5" name="TextBox 184">
            <a:extLst>
              <a:ext uri="{FF2B5EF4-FFF2-40B4-BE49-F238E27FC236}">
                <a16:creationId xmlns:a16="http://schemas.microsoft.com/office/drawing/2014/main" id="{640DCA4E-2768-C957-9B86-D646623F17D2}"/>
              </a:ext>
            </a:extLst>
          </p:cNvPr>
          <p:cNvSpPr txBox="1"/>
          <p:nvPr/>
        </p:nvSpPr>
        <p:spPr bwMode="auto">
          <a:xfrm>
            <a:off x="1053449" y="5433833"/>
            <a:ext cx="77191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Transcriptome analysis showed increase in HER3 associated with PI3K/AKT/mTOR signaling</a:t>
            </a:r>
          </a:p>
        </p:txBody>
      </p:sp>
    </p:spTree>
    <p:extLst>
      <p:ext uri="{BB962C8B-B14F-4D97-AF65-F5344CB8AC3E}">
        <p14:creationId xmlns:p14="http://schemas.microsoft.com/office/powerpoint/2010/main" val="1079094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FAE86-7F2E-0FA4-1171-F6CC458BA480}"/>
              </a:ext>
            </a:extLst>
          </p:cNvPr>
          <p:cNvSpPr>
            <a:spLocks noGrp="1"/>
          </p:cNvSpPr>
          <p:nvPr>
            <p:ph type="title"/>
          </p:nvPr>
        </p:nvSpPr>
        <p:spPr/>
        <p:txBody>
          <a:bodyPr/>
          <a:lstStyle/>
          <a:p>
            <a:r>
              <a:rPr lang="en-US" dirty="0"/>
              <a:t>HER3 as a Therapeutic Target in Solid Tumors: </a:t>
            </a:r>
            <a:br>
              <a:rPr lang="en-US" dirty="0"/>
            </a:br>
            <a:r>
              <a:rPr lang="en-US" dirty="0"/>
              <a:t>Key Takeaways</a:t>
            </a:r>
          </a:p>
        </p:txBody>
      </p:sp>
      <p:sp>
        <p:nvSpPr>
          <p:cNvPr id="3" name="Content Placeholder 2">
            <a:extLst>
              <a:ext uri="{FF2B5EF4-FFF2-40B4-BE49-F238E27FC236}">
                <a16:creationId xmlns:a16="http://schemas.microsoft.com/office/drawing/2014/main" id="{A20C9110-E1A4-3695-3DC5-F3EA72F66786}"/>
              </a:ext>
            </a:extLst>
          </p:cNvPr>
          <p:cNvSpPr>
            <a:spLocks noGrp="1"/>
          </p:cNvSpPr>
          <p:nvPr>
            <p:ph idx="1"/>
          </p:nvPr>
        </p:nvSpPr>
        <p:spPr>
          <a:xfrm>
            <a:off x="604674" y="1550755"/>
            <a:ext cx="10877529" cy="4650686"/>
          </a:xfrm>
        </p:spPr>
        <p:txBody>
          <a:bodyPr/>
          <a:lstStyle/>
          <a:p>
            <a:r>
              <a:rPr lang="en-US" sz="2200" dirty="0"/>
              <a:t>HER3 itself has weak tyrosine kinase activity but heterodimerizes with other RTKs to drive oncogenic signaling, primarily through the </a:t>
            </a:r>
            <a:r>
              <a:rPr lang="en-US" sz="2200" b="0" dirty="0"/>
              <a:t>PI3K/AKT pathway</a:t>
            </a:r>
          </a:p>
          <a:p>
            <a:r>
              <a:rPr lang="en-US" sz="2200" dirty="0"/>
              <a:t>HER3 is widely expressed in multiple solid tumor types, including lung, breast, prostate, ovarian, pancreatic, and colorectal cancers</a:t>
            </a:r>
          </a:p>
          <a:p>
            <a:r>
              <a:rPr lang="en-US" sz="2200" dirty="0"/>
              <a:t>HER3 is hypothesized to play a role in a negative feedback cycle restoring PI3K/AKT signaling following EGFR inhibition</a:t>
            </a:r>
          </a:p>
          <a:p>
            <a:pPr lvl="1"/>
            <a:r>
              <a:rPr lang="en-US" sz="2000" dirty="0"/>
              <a:t>Several cancer cell models support an essential role for HER3 in resistance to EGFR inhibition</a:t>
            </a:r>
          </a:p>
          <a:p>
            <a:pPr lvl="1"/>
            <a:r>
              <a:rPr lang="en-US" sz="2000" dirty="0"/>
              <a:t>HER3 expression increases with acquired EGFR TKI resistance in paired tumor samples from patients with NSCLC </a:t>
            </a:r>
          </a:p>
          <a:p>
            <a:r>
              <a:rPr lang="en-US" sz="2200" dirty="0"/>
              <a:t>HER3 may be a beneficial therapeutic target in multiple solid tumors, particularly in acquired resistance settings</a:t>
            </a:r>
          </a:p>
        </p:txBody>
      </p:sp>
    </p:spTree>
    <p:extLst>
      <p:ext uri="{BB962C8B-B14F-4D97-AF65-F5344CB8AC3E}">
        <p14:creationId xmlns:p14="http://schemas.microsoft.com/office/powerpoint/2010/main" val="2436037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cs typeface="Calibri" panose="020F0502020204030204" pitchFamily="34" charset="0"/>
                <a:hlinkClick r:id="rId3"/>
              </a:rPr>
              <a:t>clinicaloptions.com</a:t>
            </a:r>
            <a:endParaRPr lang="en-US" sz="2400" b="1" u="sng" dirty="0">
              <a:solidFill>
                <a:srgbClr val="E1471D"/>
              </a:solidFill>
              <a:cs typeface="Calibri" panose="020F0502020204030204" pitchFamily="34" charset="0"/>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cs typeface="Calibri" panose="020F0502020204030204" pitchFamily="34" charset="0"/>
              </a:rPr>
              <a:t>Go Online for More </a:t>
            </a:r>
            <a:r>
              <a:rPr lang="en-US" altLang="en-US" sz="4000">
                <a:cs typeface="Calibri" panose="020F0502020204030204" pitchFamily="34" charset="0"/>
              </a:rPr>
              <a:t>CCO Coverage </a:t>
            </a:r>
            <a:br>
              <a:rPr lang="en-US" altLang="en-US" sz="4000">
                <a:cs typeface="Calibri" panose="020F0502020204030204" pitchFamily="34" charset="0"/>
              </a:rPr>
            </a:br>
            <a:r>
              <a:rPr lang="en-US" altLang="en-US" sz="4000">
                <a:cs typeface="Calibri" panose="020F0502020204030204" pitchFamily="34" charset="0"/>
              </a:rPr>
              <a:t>of </a:t>
            </a:r>
            <a:r>
              <a:rPr lang="en-US" altLang="en-US" sz="4000" dirty="0">
                <a:cs typeface="Calibri" panose="020F0502020204030204" pitchFamily="34" charset="0"/>
              </a:rPr>
              <a:t>Targeted </a:t>
            </a:r>
            <a:r>
              <a:rPr lang="en-US" altLang="en-US" sz="4000">
                <a:cs typeface="Calibri" panose="020F0502020204030204" pitchFamily="34" charset="0"/>
              </a:rPr>
              <a:t>Cancer Therapies!</a:t>
            </a:r>
            <a:endParaRPr lang="en-US" altLang="en-US" sz="4000" dirty="0">
              <a:cs typeface="Calibri" panose="020F0502020204030204" pitchFamily="34" charset="0"/>
            </a:endParaRP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cs typeface="Calibri" panose="020F0502020204030204" pitchFamily="34" charset="0"/>
              </a:rPr>
              <a:t>CME-certified microlearning text module </a:t>
            </a:r>
            <a:r>
              <a:rPr lang="en-US" sz="2200" b="0" dirty="0">
                <a:cs typeface="Calibri" panose="020F0502020204030204" pitchFamily="34" charset="0"/>
              </a:rPr>
              <a:t>associated with this downloadable slideset</a:t>
            </a:r>
          </a:p>
          <a:p>
            <a:pPr eaLnBrk="1" hangingPunct="1">
              <a:buClr>
                <a:schemeClr val="accent6"/>
              </a:buClr>
              <a:defRPr/>
            </a:pPr>
            <a:r>
              <a:rPr lang="en-US" sz="2200" dirty="0">
                <a:solidFill>
                  <a:schemeClr val="accent3"/>
                </a:solidFill>
                <a:cs typeface="Calibri" panose="020F0502020204030204" pitchFamily="34" charset="0"/>
              </a:rPr>
              <a:t>ClinicalThought expert commentary </a:t>
            </a:r>
            <a:r>
              <a:rPr lang="en-US" sz="2200" b="0" dirty="0">
                <a:cs typeface="Calibri" panose="020F0502020204030204" pitchFamily="34" charset="0"/>
              </a:rPr>
              <a:t>and </a:t>
            </a:r>
            <a:r>
              <a:rPr lang="en-US" sz="2200" dirty="0">
                <a:solidFill>
                  <a:schemeClr val="accent3"/>
                </a:solidFill>
                <a:cs typeface="Calibri" panose="020F0502020204030204" pitchFamily="34" charset="0"/>
              </a:rPr>
              <a:t>informative podcast </a:t>
            </a:r>
            <a:r>
              <a:rPr lang="en-US" sz="2200" b="0" dirty="0">
                <a:cs typeface="Calibri" panose="020F0502020204030204" pitchFamily="34" charset="0"/>
              </a:rPr>
              <a:t>featuring cross-specialty conversations between experts in breast and other solid tumor types</a:t>
            </a:r>
          </a:p>
        </p:txBody>
      </p:sp>
    </p:spTree>
    <p:extLst>
      <p:ext uri="{BB962C8B-B14F-4D97-AF65-F5344CB8AC3E}">
        <p14:creationId xmlns:p14="http://schemas.microsoft.com/office/powerpoint/2010/main" val="29351069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0E78B19463800438001A0501A64ACED" ma:contentTypeVersion="1" ma:contentTypeDescription="Create a new document." ma:contentTypeScope="" ma:versionID="85afbf25cd21fc479d344f5c829c4d75">
  <xsd:schema xmlns:xsd="http://www.w3.org/2001/XMLSchema" xmlns:xs="http://www.w3.org/2001/XMLSchema" xmlns:p="http://schemas.microsoft.com/office/2006/metadata/properties" xmlns:ns2="d54cbe69-32bd-412a-b004-9152f949605e" xmlns:ns3="6c3efb00-1186-45a6-bc0a-8332c61db06a" targetNamespace="http://schemas.microsoft.com/office/2006/metadata/properties" ma:root="true" ma:fieldsID="05432ae5c53ccb6b30d15155fce6886f" ns2:_="" ns3:_="">
    <xsd:import namespace="d54cbe69-32bd-412a-b004-9152f949605e"/>
    <xsd:import namespace="6c3efb00-1186-45a6-bc0a-8332c61db06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c3efb00-1186-45a6-bc0a-8332c61db06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56M7VY3CDVN5-209237447-3</_dlc_DocId>
    <_dlc_DocIdUrl xmlns="d54cbe69-32bd-412a-b004-9152f949605e">
      <Url>https://intranet.clinicaloptions.com/mews/oncology/ONC_2023_Breast_TROP2_LL__YPOX/CME-Certified_Mircrolearning_Interactive_Text_Module__1/_layouts/15/DocIdRedir.aspx?ID=56M7VY3CDVN5-209237447-3</Url>
      <Description>56M7VY3CDVN5-209237447-3</Description>
    </_dlc_DocIdUrl>
    <Document_x0020_Category xmlns="6c3efb00-1186-45a6-bc0a-8332c61db06a">Slides - Online (non-CME)</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1D3F1D25-7739-4B90-B3DA-47494B9E22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c3efb00-1186-45a6-bc0a-8332c61db0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EFB3E8D-067F-4016-832A-59E2ACEA21A8}">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microsoft.com/office/2006/metadata/properties"/>
    <ds:schemaRef ds:uri="http://schemas.microsoft.com/office/infopath/2007/PartnerControls"/>
    <ds:schemaRef ds:uri="d54cbe69-32bd-412a-b004-9152f949605e"/>
    <ds:schemaRef ds:uri="6c3efb00-1186-45a6-bc0a-8332c61db06a"/>
  </ds:schemaRefs>
</ds:datastoreItem>
</file>

<file path=docProps/app.xml><?xml version="1.0" encoding="utf-8"?>
<Properties xmlns="http://schemas.openxmlformats.org/officeDocument/2006/extended-properties" xmlns:vt="http://schemas.openxmlformats.org/officeDocument/2006/docPropsVTypes">
  <Template/>
  <TotalTime>7804</TotalTime>
  <Words>1814</Words>
  <Application>Microsoft Office PowerPoint</Application>
  <PresentationFormat>Widescreen</PresentationFormat>
  <Paragraphs>346</Paragraphs>
  <Slides>14</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2022_CCO_Template</vt:lpstr>
      <vt:lpstr>Expanding Our Understanding of HER3 Expression, Implications, and Rationale for HER3-Targeted Therapy in Solid Tumors</vt:lpstr>
      <vt:lpstr>About These Slides</vt:lpstr>
      <vt:lpstr>Disclosures</vt:lpstr>
      <vt:lpstr>HER3: Biology and Role in Oncogenesis</vt:lpstr>
      <vt:lpstr>HER3 and Neuregulins</vt:lpstr>
      <vt:lpstr>HER3 Expression Across Cancer Types</vt:lpstr>
      <vt:lpstr>Assessment of HER3 Expression</vt:lpstr>
      <vt:lpstr>Impact of HER3 Overexpression on Outcomes is Unclear</vt:lpstr>
      <vt:lpstr>Proposed Role of HER3 in EGFR TKI Resistance</vt:lpstr>
      <vt:lpstr>EGFR Inhibition Increases HER3 Activity in  Colon Cancer Cells</vt:lpstr>
      <vt:lpstr>HER3 is Involved in Treatment Resistance in Breast Cancer Cells</vt:lpstr>
      <vt:lpstr>HER3 Expression Increases With Acquired EGFR TKI Resistance in Patients with NSCLC</vt:lpstr>
      <vt:lpstr>HER3 as a Therapeutic Target in Solid Tumors:  Key Takeaways</vt:lpstr>
      <vt:lpstr>Go Online for More CCO Coverage  of Targeted Cancer Therapies!</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Expanding Our Understanding of HER3 Expression, Implications, and Rationale for HER3-Targeted Therapy in Solid Tumors</dc:title>
  <dc:subject/>
  <dc:creator>Preferred User</dc:creator>
  <cp:keywords/>
  <dc:description/>
  <cp:lastModifiedBy>avaze@cealliance.com</cp:lastModifiedBy>
  <cp:revision>615</cp:revision>
  <cp:lastPrinted>2016-09-26T20:21:49Z</cp:lastPrinted>
  <dcterms:created xsi:type="dcterms:W3CDTF">2005-05-27T15:08:01Z</dcterms:created>
  <dcterms:modified xsi:type="dcterms:W3CDTF">2023-10-16T12:23:19Z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26d89d47-2984-40d7-9015-3c5ae2ff2ae6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0x01010080E78B19463800438001A0501A64ACED</vt:lpwstr>
  </property>
  <property fmtid="{D5CDD505-2E9C-101B-9397-08002B2CF9AE}" pid="9" name="MediaServiceImageTags">
    <vt:lpwstr/>
  </property>
</Properties>
</file>