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4" r:id="rId5"/>
  </p:sldMasterIdLst>
  <p:notesMasterIdLst>
    <p:notesMasterId r:id="rId17"/>
  </p:notesMasterIdLst>
  <p:sldIdLst>
    <p:sldId id="566" r:id="rId6"/>
    <p:sldId id="558" r:id="rId7"/>
    <p:sldId id="2147482248" r:id="rId8"/>
    <p:sldId id="2147482240" r:id="rId9"/>
    <p:sldId id="548" r:id="rId10"/>
    <p:sldId id="549" r:id="rId11"/>
    <p:sldId id="2147482249" r:id="rId12"/>
    <p:sldId id="551" r:id="rId13"/>
    <p:sldId id="550" r:id="rId14"/>
    <p:sldId id="552" r:id="rId15"/>
    <p:sldId id="56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462370C-062B-997E-0B23-2E8B5198E5BF}" name="Jerfiz Constanzo" initials="JC" userId="S::jconstanzo@clinicaloptions.com::7388c342-66f0-4154-bcdf-657d8197f1ae" providerId="AD"/>
  <p188:author id="{F3A9440F-B7C5-42F6-6D06-73163063AE8E}" name="Timothy Quill" initials="TQ" userId="S::tquill@clinicaloptions.com::b1dc6efb-2995-45e7-a306-57a2c67aa886" providerId="AD"/>
  <p188:author id="{1931278B-F88C-B647-E238-E070D7BE622A}" name="Anna Poppa" initials="AP" userId="Anna Poppa" providerId="None"/>
  <p188:author id="{97AD4CA0-9528-8830-4168-1C1B27696414}" name="Kristen Rosenthal" initials="KR" userId="S::krosenthal@clinicaloptions.com::67a58a6d-22ff-4b03-8f01-10ea3f44af5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2" name="Megan Capel" initials="MC" lastIdx="33" clrIdx="1"/>
  <p:cmAuthor id="3" name="Andrea Boecler" initials="AB" lastIdx="1" clrIdx="2">
    <p:extLst>
      <p:ext uri="{19B8F6BF-5375-455C-9EA6-DF929625EA0E}">
        <p15:presenceInfo xmlns:p15="http://schemas.microsoft.com/office/powerpoint/2012/main" userId="S::aboecler@clinicaloptions.com::28e82037-1239-4052-943b-ae184e0bc2af" providerId="AD"/>
      </p:ext>
    </p:extLst>
  </p:cmAuthor>
  <p:cmAuthor id="4" name="Timothy Quill" initials="TQ" lastIdx="3" clrIdx="3">
    <p:extLst>
      <p:ext uri="{19B8F6BF-5375-455C-9EA6-DF929625EA0E}">
        <p15:presenceInfo xmlns:p15="http://schemas.microsoft.com/office/powerpoint/2012/main" userId="S::tquill@clinicaloptions.com::b1dc6efb-2995-45e7-a306-57a2c67aa886" providerId="AD"/>
      </p:ext>
    </p:extLst>
  </p:cmAuthor>
  <p:cmAuthor id="5" name=" " initials="MAC" lastIdx="10" clrIdx="4"/>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01749B-7FBC-4A58-BE72-B60CCD170520}" v="1" dt="2025-06-02T14:25:37.389"/>
    <p1510:client id="{95FA4A0B-8221-4A53-93D2-C3DF9D2A23B8}" v="4" dt="2025-06-02T16:39:19.867"/>
    <p1510:client id="{FA9ED577-3C43-461B-90B5-7F0C579D2FA8}" v="131" dt="2025-06-01T21:00:05.1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65" autoAdjust="0"/>
    <p:restoredTop sz="90060" autoAdjust="0"/>
  </p:normalViewPr>
  <p:slideViewPr>
    <p:cSldViewPr snapToGrid="0">
      <p:cViewPr varScale="1">
        <p:scale>
          <a:sx n="86" d="100"/>
          <a:sy n="86" d="100"/>
        </p:scale>
        <p:origin x="1032" y="6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othy Quill" userId="b1dc6efb-2995-45e7-a306-57a2c67aa886" providerId="ADAL" clId="{9036C629-F135-48EE-86B1-C25BBAF9AB8C}"/>
    <pc:docChg chg="modSld">
      <pc:chgData name="Timothy Quill" userId="b1dc6efb-2995-45e7-a306-57a2c67aa886" providerId="ADAL" clId="{9036C629-F135-48EE-86B1-C25BBAF9AB8C}" dt="2025-06-02T15:53:55.265" v="35" actId="20577"/>
      <pc:docMkLst>
        <pc:docMk/>
      </pc:docMkLst>
      <pc:sldChg chg="modSp mod">
        <pc:chgData name="Timothy Quill" userId="b1dc6efb-2995-45e7-a306-57a2c67aa886" providerId="ADAL" clId="{9036C629-F135-48EE-86B1-C25BBAF9AB8C}" dt="2025-06-02T15:50:43.365" v="2" actId="20577"/>
        <pc:sldMkLst>
          <pc:docMk/>
          <pc:sldMk cId="1066298992" sldId="549"/>
        </pc:sldMkLst>
        <pc:spChg chg="mod">
          <ac:chgData name="Timothy Quill" userId="b1dc6efb-2995-45e7-a306-57a2c67aa886" providerId="ADAL" clId="{9036C629-F135-48EE-86B1-C25BBAF9AB8C}" dt="2025-06-02T15:48:21.773" v="0" actId="20577"/>
          <ac:spMkLst>
            <pc:docMk/>
            <pc:sldMk cId="1066298992" sldId="549"/>
            <ac:spMk id="9219" creationId="{D25C30B9-DB9B-4F0D-825F-3ADFC7E0F72C}"/>
          </ac:spMkLst>
        </pc:spChg>
        <pc:graphicFrameChg chg="modGraphic">
          <ac:chgData name="Timothy Quill" userId="b1dc6efb-2995-45e7-a306-57a2c67aa886" providerId="ADAL" clId="{9036C629-F135-48EE-86B1-C25BBAF9AB8C}" dt="2025-06-02T15:50:43.365" v="2" actId="20577"/>
          <ac:graphicFrameMkLst>
            <pc:docMk/>
            <pc:sldMk cId="1066298992" sldId="549"/>
            <ac:graphicFrameMk id="2" creationId="{7D8576CE-7C3E-CC4F-4A52-E9A888CA87C0}"/>
          </ac:graphicFrameMkLst>
        </pc:graphicFrameChg>
      </pc:sldChg>
      <pc:sldChg chg="modSp mod">
        <pc:chgData name="Timothy Quill" userId="b1dc6efb-2995-45e7-a306-57a2c67aa886" providerId="ADAL" clId="{9036C629-F135-48EE-86B1-C25BBAF9AB8C}" dt="2025-06-02T15:53:55.265" v="35" actId="20577"/>
        <pc:sldMkLst>
          <pc:docMk/>
          <pc:sldMk cId="1224297716" sldId="550"/>
        </pc:sldMkLst>
        <pc:spChg chg="mod">
          <ac:chgData name="Timothy Quill" userId="b1dc6efb-2995-45e7-a306-57a2c67aa886" providerId="ADAL" clId="{9036C629-F135-48EE-86B1-C25BBAF9AB8C}" dt="2025-06-02T15:53:55.265" v="35" actId="20577"/>
          <ac:spMkLst>
            <pc:docMk/>
            <pc:sldMk cId="1224297716" sldId="550"/>
            <ac:spMk id="9219" creationId="{D25C30B9-DB9B-4F0D-825F-3ADFC7E0F72C}"/>
          </ac:spMkLst>
        </pc:spChg>
      </pc:sldChg>
      <pc:sldChg chg="modNotesTx">
        <pc:chgData name="Timothy Quill" userId="b1dc6efb-2995-45e7-a306-57a2c67aa886" providerId="ADAL" clId="{9036C629-F135-48EE-86B1-C25BBAF9AB8C}" dt="2025-06-02T15:53:04.231" v="33" actId="20577"/>
        <pc:sldMkLst>
          <pc:docMk/>
          <pc:sldMk cId="4244026920" sldId="551"/>
        </pc:sldMkLst>
      </pc:sldChg>
      <pc:sldChg chg="modSp mod">
        <pc:chgData name="Timothy Quill" userId="b1dc6efb-2995-45e7-a306-57a2c67aa886" providerId="ADAL" clId="{9036C629-F135-48EE-86B1-C25BBAF9AB8C}" dt="2025-06-02T15:52:11.055" v="3" actId="20577"/>
        <pc:sldMkLst>
          <pc:docMk/>
          <pc:sldMk cId="169506686" sldId="2147482249"/>
        </pc:sldMkLst>
        <pc:spChg chg="mod">
          <ac:chgData name="Timothy Quill" userId="b1dc6efb-2995-45e7-a306-57a2c67aa886" providerId="ADAL" clId="{9036C629-F135-48EE-86B1-C25BBAF9AB8C}" dt="2025-06-02T15:52:11.055" v="3" actId="20577"/>
          <ac:spMkLst>
            <pc:docMk/>
            <pc:sldMk cId="169506686" sldId="2147482249"/>
            <ac:spMk id="9219" creationId="{0EF721C1-E695-2AAE-4A6A-D62A750B0319}"/>
          </ac:spMkLst>
        </pc:spChg>
      </pc:sldChg>
    </pc:docChg>
  </pc:docChgLst>
  <pc:docChgLst>
    <pc:chgData name="Andrea Boecler" userId="28e82037-1239-4052-943b-ae184e0bc2af" providerId="ADAL" clId="{6CEED9D3-5AF0-4EBF-A1F0-BA85093D5C4B}"/>
    <pc:docChg chg="undo custSel modSld">
      <pc:chgData name="Andrea Boecler" userId="28e82037-1239-4052-943b-ae184e0bc2af" providerId="ADAL" clId="{6CEED9D3-5AF0-4EBF-A1F0-BA85093D5C4B}" dt="2025-06-02T16:24:12.474" v="132" actId="20577"/>
      <pc:docMkLst>
        <pc:docMk/>
      </pc:docMkLst>
      <pc:sldChg chg="modSp mod">
        <pc:chgData name="Andrea Boecler" userId="28e82037-1239-4052-943b-ae184e0bc2af" providerId="ADAL" clId="{6CEED9D3-5AF0-4EBF-A1F0-BA85093D5C4B}" dt="2025-06-02T16:19:10.759" v="39" actId="20577"/>
        <pc:sldMkLst>
          <pc:docMk/>
          <pc:sldMk cId="3717249414" sldId="548"/>
        </pc:sldMkLst>
        <pc:spChg chg="mod">
          <ac:chgData name="Andrea Boecler" userId="28e82037-1239-4052-943b-ae184e0bc2af" providerId="ADAL" clId="{6CEED9D3-5AF0-4EBF-A1F0-BA85093D5C4B}" dt="2025-06-02T16:18:23.416" v="24" actId="57"/>
          <ac:spMkLst>
            <pc:docMk/>
            <pc:sldMk cId="3717249414" sldId="548"/>
            <ac:spMk id="8" creationId="{E84DFC22-2428-9871-05B4-3B2F760DF543}"/>
          </ac:spMkLst>
        </pc:spChg>
        <pc:graphicFrameChg chg="modGraphic">
          <ac:chgData name="Andrea Boecler" userId="28e82037-1239-4052-943b-ae184e0bc2af" providerId="ADAL" clId="{6CEED9D3-5AF0-4EBF-A1F0-BA85093D5C4B}" dt="2025-06-02T16:19:10.759" v="39" actId="20577"/>
          <ac:graphicFrameMkLst>
            <pc:docMk/>
            <pc:sldMk cId="3717249414" sldId="548"/>
            <ac:graphicFrameMk id="5" creationId="{5163CCA3-6034-38C8-B9F5-E8692A106ACB}"/>
          </ac:graphicFrameMkLst>
        </pc:graphicFrameChg>
      </pc:sldChg>
      <pc:sldChg chg="modSp mod">
        <pc:chgData name="Andrea Boecler" userId="28e82037-1239-4052-943b-ae184e0bc2af" providerId="ADAL" clId="{6CEED9D3-5AF0-4EBF-A1F0-BA85093D5C4B}" dt="2025-06-02T16:20:00.098" v="51" actId="57"/>
        <pc:sldMkLst>
          <pc:docMk/>
          <pc:sldMk cId="1066298992" sldId="549"/>
        </pc:sldMkLst>
        <pc:spChg chg="mod">
          <ac:chgData name="Andrea Boecler" userId="28e82037-1239-4052-943b-ae184e0bc2af" providerId="ADAL" clId="{6CEED9D3-5AF0-4EBF-A1F0-BA85093D5C4B}" dt="2025-06-02T16:20:00.098" v="51" actId="57"/>
          <ac:spMkLst>
            <pc:docMk/>
            <pc:sldMk cId="1066298992" sldId="549"/>
            <ac:spMk id="3" creationId="{1C3E198C-63F6-28D6-F64C-4A8410359776}"/>
          </ac:spMkLst>
        </pc:spChg>
        <pc:spChg chg="mod">
          <ac:chgData name="Andrea Boecler" userId="28e82037-1239-4052-943b-ae184e0bc2af" providerId="ADAL" clId="{6CEED9D3-5AF0-4EBF-A1F0-BA85093D5C4B}" dt="2025-06-02T16:19:29.856" v="43" actId="20577"/>
          <ac:spMkLst>
            <pc:docMk/>
            <pc:sldMk cId="1066298992" sldId="549"/>
            <ac:spMk id="9219" creationId="{D25C30B9-DB9B-4F0D-825F-3ADFC7E0F72C}"/>
          </ac:spMkLst>
        </pc:spChg>
        <pc:graphicFrameChg chg="modGraphic">
          <ac:chgData name="Andrea Boecler" userId="28e82037-1239-4052-943b-ae184e0bc2af" providerId="ADAL" clId="{6CEED9D3-5AF0-4EBF-A1F0-BA85093D5C4B}" dt="2025-06-02T16:19:49.267" v="50" actId="20577"/>
          <ac:graphicFrameMkLst>
            <pc:docMk/>
            <pc:sldMk cId="1066298992" sldId="549"/>
            <ac:graphicFrameMk id="2" creationId="{7D8576CE-7C3E-CC4F-4A52-E9A888CA87C0}"/>
          </ac:graphicFrameMkLst>
        </pc:graphicFrameChg>
      </pc:sldChg>
      <pc:sldChg chg="modSp mod">
        <pc:chgData name="Andrea Boecler" userId="28e82037-1239-4052-943b-ae184e0bc2af" providerId="ADAL" clId="{6CEED9D3-5AF0-4EBF-A1F0-BA85093D5C4B}" dt="2025-06-02T16:23:38.297" v="116" actId="6549"/>
        <pc:sldMkLst>
          <pc:docMk/>
          <pc:sldMk cId="1224297716" sldId="550"/>
        </pc:sldMkLst>
        <pc:spChg chg="mod">
          <ac:chgData name="Andrea Boecler" userId="28e82037-1239-4052-943b-ae184e0bc2af" providerId="ADAL" clId="{6CEED9D3-5AF0-4EBF-A1F0-BA85093D5C4B}" dt="2025-06-02T16:23:38.297" v="116" actId="6549"/>
          <ac:spMkLst>
            <pc:docMk/>
            <pc:sldMk cId="1224297716" sldId="550"/>
            <ac:spMk id="9219" creationId="{D25C30B9-DB9B-4F0D-825F-3ADFC7E0F72C}"/>
          </ac:spMkLst>
        </pc:spChg>
      </pc:sldChg>
      <pc:sldChg chg="modSp mod">
        <pc:chgData name="Andrea Boecler" userId="28e82037-1239-4052-943b-ae184e0bc2af" providerId="ADAL" clId="{6CEED9D3-5AF0-4EBF-A1F0-BA85093D5C4B}" dt="2025-06-02T16:21:27.495" v="83" actId="20577"/>
        <pc:sldMkLst>
          <pc:docMk/>
          <pc:sldMk cId="4244026920" sldId="551"/>
        </pc:sldMkLst>
        <pc:spChg chg="mod">
          <ac:chgData name="Andrea Boecler" userId="28e82037-1239-4052-943b-ae184e0bc2af" providerId="ADAL" clId="{6CEED9D3-5AF0-4EBF-A1F0-BA85093D5C4B}" dt="2025-06-02T16:21:08.487" v="62" actId="20577"/>
          <ac:spMkLst>
            <pc:docMk/>
            <pc:sldMk cId="4244026920" sldId="551"/>
            <ac:spMk id="6" creationId="{EB968BF7-60BA-1695-B101-F3168D6799C9}"/>
          </ac:spMkLst>
        </pc:spChg>
        <pc:graphicFrameChg chg="modGraphic">
          <ac:chgData name="Andrea Boecler" userId="28e82037-1239-4052-943b-ae184e0bc2af" providerId="ADAL" clId="{6CEED9D3-5AF0-4EBF-A1F0-BA85093D5C4B}" dt="2025-06-02T16:21:27.495" v="83" actId="20577"/>
          <ac:graphicFrameMkLst>
            <pc:docMk/>
            <pc:sldMk cId="4244026920" sldId="551"/>
            <ac:graphicFrameMk id="5" creationId="{CD654054-4014-D438-513C-8772875732A1}"/>
          </ac:graphicFrameMkLst>
        </pc:graphicFrameChg>
      </pc:sldChg>
      <pc:sldChg chg="modSp mod">
        <pc:chgData name="Andrea Boecler" userId="28e82037-1239-4052-943b-ae184e0bc2af" providerId="ADAL" clId="{6CEED9D3-5AF0-4EBF-A1F0-BA85093D5C4B}" dt="2025-06-02T16:23:54.502" v="130" actId="20577"/>
        <pc:sldMkLst>
          <pc:docMk/>
          <pc:sldMk cId="2627868447" sldId="552"/>
        </pc:sldMkLst>
        <pc:spChg chg="mod">
          <ac:chgData name="Andrea Boecler" userId="28e82037-1239-4052-943b-ae184e0bc2af" providerId="ADAL" clId="{6CEED9D3-5AF0-4EBF-A1F0-BA85093D5C4B}" dt="2025-06-02T16:23:54.502" v="130" actId="20577"/>
          <ac:spMkLst>
            <pc:docMk/>
            <pc:sldMk cId="2627868447" sldId="552"/>
            <ac:spMk id="4" creationId="{4C03ABE9-CB96-B5D9-4A00-F3D8087F61BA}"/>
          </ac:spMkLst>
        </pc:spChg>
      </pc:sldChg>
      <pc:sldChg chg="modSp mod">
        <pc:chgData name="Andrea Boecler" userId="28e82037-1239-4052-943b-ae184e0bc2af" providerId="ADAL" clId="{6CEED9D3-5AF0-4EBF-A1F0-BA85093D5C4B}" dt="2025-06-02T16:24:12.474" v="132" actId="20577"/>
        <pc:sldMkLst>
          <pc:docMk/>
          <pc:sldMk cId="0" sldId="560"/>
        </pc:sldMkLst>
        <pc:spChg chg="mod">
          <ac:chgData name="Andrea Boecler" userId="28e82037-1239-4052-943b-ae184e0bc2af" providerId="ADAL" clId="{6CEED9D3-5AF0-4EBF-A1F0-BA85093D5C4B}" dt="2025-06-02T16:24:12.474" v="132" actId="20577"/>
          <ac:spMkLst>
            <pc:docMk/>
            <pc:sldMk cId="0" sldId="560"/>
            <ac:spMk id="8" creationId="{E23DC03D-1C74-70E8-259A-CE88367A425C}"/>
          </ac:spMkLst>
        </pc:spChg>
      </pc:sldChg>
      <pc:sldChg chg="modSp mod">
        <pc:chgData name="Andrea Boecler" userId="28e82037-1239-4052-943b-ae184e0bc2af" providerId="ADAL" clId="{6CEED9D3-5AF0-4EBF-A1F0-BA85093D5C4B}" dt="2025-06-02T16:16:01.069" v="1" actId="20577"/>
        <pc:sldMkLst>
          <pc:docMk/>
          <pc:sldMk cId="0" sldId="566"/>
        </pc:sldMkLst>
        <pc:spChg chg="mod">
          <ac:chgData name="Andrea Boecler" userId="28e82037-1239-4052-943b-ae184e0bc2af" providerId="ADAL" clId="{6CEED9D3-5AF0-4EBF-A1F0-BA85093D5C4B}" dt="2025-06-02T16:16:01.069" v="1" actId="20577"/>
          <ac:spMkLst>
            <pc:docMk/>
            <pc:sldMk cId="0" sldId="566"/>
            <ac:spMk id="9" creationId="{29C97272-D98D-4B80-A5DE-809F0B118B50}"/>
          </ac:spMkLst>
        </pc:spChg>
      </pc:sldChg>
      <pc:sldChg chg="modSp mod">
        <pc:chgData name="Andrea Boecler" userId="28e82037-1239-4052-943b-ae184e0bc2af" providerId="ADAL" clId="{6CEED9D3-5AF0-4EBF-A1F0-BA85093D5C4B}" dt="2025-06-02T16:17:48.158" v="22" actId="20577"/>
        <pc:sldMkLst>
          <pc:docMk/>
          <pc:sldMk cId="1340396005" sldId="2147482240"/>
        </pc:sldMkLst>
        <pc:spChg chg="mod">
          <ac:chgData name="Andrea Boecler" userId="28e82037-1239-4052-943b-ae184e0bc2af" providerId="ADAL" clId="{6CEED9D3-5AF0-4EBF-A1F0-BA85093D5C4B}" dt="2025-06-02T16:17:48.158" v="22" actId="20577"/>
          <ac:spMkLst>
            <pc:docMk/>
            <pc:sldMk cId="1340396005" sldId="2147482240"/>
            <ac:spMk id="3" creationId="{343D2170-A09E-4D5C-1715-EA15FD63D214}"/>
          </ac:spMkLst>
        </pc:spChg>
        <pc:spChg chg="mod">
          <ac:chgData name="Andrea Boecler" userId="28e82037-1239-4052-943b-ae184e0bc2af" providerId="ADAL" clId="{6CEED9D3-5AF0-4EBF-A1F0-BA85093D5C4B}" dt="2025-06-02T16:17:29.220" v="21" actId="6549"/>
          <ac:spMkLst>
            <pc:docMk/>
            <pc:sldMk cId="1340396005" sldId="2147482240"/>
            <ac:spMk id="8" creationId="{4BA1132E-00F4-B777-35C9-AC7E3BC4D0D9}"/>
          </ac:spMkLst>
        </pc:spChg>
      </pc:sldChg>
      <pc:sldChg chg="modSp mod">
        <pc:chgData name="Andrea Boecler" userId="28e82037-1239-4052-943b-ae184e0bc2af" providerId="ADAL" clId="{6CEED9D3-5AF0-4EBF-A1F0-BA85093D5C4B}" dt="2025-06-02T16:16:49.490" v="19" actId="20577"/>
        <pc:sldMkLst>
          <pc:docMk/>
          <pc:sldMk cId="4219476599" sldId="2147482248"/>
        </pc:sldMkLst>
        <pc:spChg chg="mod">
          <ac:chgData name="Andrea Boecler" userId="28e82037-1239-4052-943b-ae184e0bc2af" providerId="ADAL" clId="{6CEED9D3-5AF0-4EBF-A1F0-BA85093D5C4B}" dt="2025-06-02T16:16:49.490" v="19" actId="20577"/>
          <ac:spMkLst>
            <pc:docMk/>
            <pc:sldMk cId="4219476599" sldId="2147482248"/>
            <ac:spMk id="3" creationId="{49800B97-17FE-84F2-56D0-3669CF21E053}"/>
          </ac:spMkLst>
        </pc:spChg>
      </pc:sldChg>
      <pc:sldChg chg="modSp mod">
        <pc:chgData name="Andrea Boecler" userId="28e82037-1239-4052-943b-ae184e0bc2af" providerId="ADAL" clId="{6CEED9D3-5AF0-4EBF-A1F0-BA85093D5C4B}" dt="2025-06-02T16:20:13.044" v="54" actId="114"/>
        <pc:sldMkLst>
          <pc:docMk/>
          <pc:sldMk cId="169506686" sldId="2147482249"/>
        </pc:sldMkLst>
        <pc:spChg chg="mod">
          <ac:chgData name="Andrea Boecler" userId="28e82037-1239-4052-943b-ae184e0bc2af" providerId="ADAL" clId="{6CEED9D3-5AF0-4EBF-A1F0-BA85093D5C4B}" dt="2025-06-02T16:20:13.044" v="54" actId="114"/>
          <ac:spMkLst>
            <pc:docMk/>
            <pc:sldMk cId="169506686" sldId="2147482249"/>
            <ac:spMk id="9218" creationId="{CB977183-9806-D79A-1159-8714667EE4F6}"/>
          </ac:spMkLst>
        </pc:spChg>
      </pc:sldChg>
    </pc:docChg>
  </pc:docChgLst>
  <pc:docChgLst>
    <pc:chgData name="Jerfiz Constanzo" userId="7388c342-66f0-4154-bcdf-657d8197f1ae" providerId="ADAL" clId="{2B01749B-7FBC-4A58-BE72-B60CCD170520}"/>
    <pc:docChg chg="undo custSel modSld">
      <pc:chgData name="Jerfiz Constanzo" userId="7388c342-66f0-4154-bcdf-657d8197f1ae" providerId="ADAL" clId="{2B01749B-7FBC-4A58-BE72-B60CCD170520}" dt="2025-06-02T14:42:07.563" v="452" actId="20577"/>
      <pc:docMkLst>
        <pc:docMk/>
      </pc:docMkLst>
      <pc:sldChg chg="modSp mod">
        <pc:chgData name="Jerfiz Constanzo" userId="7388c342-66f0-4154-bcdf-657d8197f1ae" providerId="ADAL" clId="{2B01749B-7FBC-4A58-BE72-B60CCD170520}" dt="2025-06-02T14:34:23.250" v="363"/>
        <pc:sldMkLst>
          <pc:docMk/>
          <pc:sldMk cId="3717249414" sldId="548"/>
        </pc:sldMkLst>
        <pc:spChg chg="mod">
          <ac:chgData name="Jerfiz Constanzo" userId="7388c342-66f0-4154-bcdf-657d8197f1ae" providerId="ADAL" clId="{2B01749B-7FBC-4A58-BE72-B60CCD170520}" dt="2025-06-02T14:34:23.250" v="363"/>
          <ac:spMkLst>
            <pc:docMk/>
            <pc:sldMk cId="3717249414" sldId="548"/>
            <ac:spMk id="9218" creationId="{8546831A-73CD-4F8E-9FF8-D931364866CE}"/>
          </ac:spMkLst>
        </pc:spChg>
        <pc:graphicFrameChg chg="modGraphic">
          <ac:chgData name="Jerfiz Constanzo" userId="7388c342-66f0-4154-bcdf-657d8197f1ae" providerId="ADAL" clId="{2B01749B-7FBC-4A58-BE72-B60CCD170520}" dt="2025-06-02T14:11:45.248" v="71" actId="313"/>
          <ac:graphicFrameMkLst>
            <pc:docMk/>
            <pc:sldMk cId="3717249414" sldId="548"/>
            <ac:graphicFrameMk id="5" creationId="{5163CCA3-6034-38C8-B9F5-E8692A106ACB}"/>
          </ac:graphicFrameMkLst>
        </pc:graphicFrameChg>
      </pc:sldChg>
      <pc:sldChg chg="modSp mod">
        <pc:chgData name="Jerfiz Constanzo" userId="7388c342-66f0-4154-bcdf-657d8197f1ae" providerId="ADAL" clId="{2B01749B-7FBC-4A58-BE72-B60CCD170520}" dt="2025-06-02T14:36:10.588" v="378" actId="20577"/>
        <pc:sldMkLst>
          <pc:docMk/>
          <pc:sldMk cId="1066298992" sldId="549"/>
        </pc:sldMkLst>
        <pc:spChg chg="mod">
          <ac:chgData name="Jerfiz Constanzo" userId="7388c342-66f0-4154-bcdf-657d8197f1ae" providerId="ADAL" clId="{2B01749B-7FBC-4A58-BE72-B60CCD170520}" dt="2025-06-02T14:36:10.588" v="378" actId="20577"/>
          <ac:spMkLst>
            <pc:docMk/>
            <pc:sldMk cId="1066298992" sldId="549"/>
            <ac:spMk id="9218" creationId="{8546831A-73CD-4F8E-9FF8-D931364866CE}"/>
          </ac:spMkLst>
        </pc:spChg>
        <pc:spChg chg="mod">
          <ac:chgData name="Jerfiz Constanzo" userId="7388c342-66f0-4154-bcdf-657d8197f1ae" providerId="ADAL" clId="{2B01749B-7FBC-4A58-BE72-B60CCD170520}" dt="2025-06-02T14:15:25.984" v="72" actId="108"/>
          <ac:spMkLst>
            <pc:docMk/>
            <pc:sldMk cId="1066298992" sldId="549"/>
            <ac:spMk id="9219" creationId="{D25C30B9-DB9B-4F0D-825F-3ADFC7E0F72C}"/>
          </ac:spMkLst>
        </pc:spChg>
      </pc:sldChg>
      <pc:sldChg chg="modSp mod">
        <pc:chgData name="Jerfiz Constanzo" userId="7388c342-66f0-4154-bcdf-657d8197f1ae" providerId="ADAL" clId="{2B01749B-7FBC-4A58-BE72-B60CCD170520}" dt="2025-06-02T14:39:04.008" v="410" actId="20577"/>
        <pc:sldMkLst>
          <pc:docMk/>
          <pc:sldMk cId="1224297716" sldId="550"/>
        </pc:sldMkLst>
        <pc:spChg chg="mod">
          <ac:chgData name="Jerfiz Constanzo" userId="7388c342-66f0-4154-bcdf-657d8197f1ae" providerId="ADAL" clId="{2B01749B-7FBC-4A58-BE72-B60CCD170520}" dt="2025-06-02T14:36:53.354" v="380"/>
          <ac:spMkLst>
            <pc:docMk/>
            <pc:sldMk cId="1224297716" sldId="550"/>
            <ac:spMk id="9218" creationId="{8546831A-73CD-4F8E-9FF8-D931364866CE}"/>
          </ac:spMkLst>
        </pc:spChg>
        <pc:spChg chg="mod">
          <ac:chgData name="Jerfiz Constanzo" userId="7388c342-66f0-4154-bcdf-657d8197f1ae" providerId="ADAL" clId="{2B01749B-7FBC-4A58-BE72-B60CCD170520}" dt="2025-06-02T14:39:04.008" v="410" actId="20577"/>
          <ac:spMkLst>
            <pc:docMk/>
            <pc:sldMk cId="1224297716" sldId="550"/>
            <ac:spMk id="9219" creationId="{D25C30B9-DB9B-4F0D-825F-3ADFC7E0F72C}"/>
          </ac:spMkLst>
        </pc:spChg>
      </pc:sldChg>
      <pc:sldChg chg="modSp mod">
        <pc:chgData name="Jerfiz Constanzo" userId="7388c342-66f0-4154-bcdf-657d8197f1ae" providerId="ADAL" clId="{2B01749B-7FBC-4A58-BE72-B60CCD170520}" dt="2025-06-02T14:33:14.245" v="312"/>
        <pc:sldMkLst>
          <pc:docMk/>
          <pc:sldMk cId="4244026920" sldId="551"/>
        </pc:sldMkLst>
        <pc:spChg chg="mod">
          <ac:chgData name="Jerfiz Constanzo" userId="7388c342-66f0-4154-bcdf-657d8197f1ae" providerId="ADAL" clId="{2B01749B-7FBC-4A58-BE72-B60CCD170520}" dt="2025-06-02T14:27:08.705" v="153" actId="20577"/>
          <ac:spMkLst>
            <pc:docMk/>
            <pc:sldMk cId="4244026920" sldId="551"/>
            <ac:spMk id="6" creationId="{EB968BF7-60BA-1695-B101-F3168D6799C9}"/>
          </ac:spMkLst>
        </pc:spChg>
        <pc:spChg chg="mod">
          <ac:chgData name="Jerfiz Constanzo" userId="7388c342-66f0-4154-bcdf-657d8197f1ae" providerId="ADAL" clId="{2B01749B-7FBC-4A58-BE72-B60CCD170520}" dt="2025-06-02T14:33:14.245" v="312"/>
          <ac:spMkLst>
            <pc:docMk/>
            <pc:sldMk cId="4244026920" sldId="551"/>
            <ac:spMk id="9218" creationId="{8546831A-73CD-4F8E-9FF8-D931364866CE}"/>
          </ac:spMkLst>
        </pc:spChg>
        <pc:graphicFrameChg chg="mod modGraphic">
          <ac:chgData name="Jerfiz Constanzo" userId="7388c342-66f0-4154-bcdf-657d8197f1ae" providerId="ADAL" clId="{2B01749B-7FBC-4A58-BE72-B60CCD170520}" dt="2025-06-02T14:25:52.676" v="120" actId="113"/>
          <ac:graphicFrameMkLst>
            <pc:docMk/>
            <pc:sldMk cId="4244026920" sldId="551"/>
            <ac:graphicFrameMk id="5" creationId="{CD654054-4014-D438-513C-8772875732A1}"/>
          </ac:graphicFrameMkLst>
        </pc:graphicFrameChg>
      </pc:sldChg>
      <pc:sldChg chg="modSp mod">
        <pc:chgData name="Jerfiz Constanzo" userId="7388c342-66f0-4154-bcdf-657d8197f1ae" providerId="ADAL" clId="{2B01749B-7FBC-4A58-BE72-B60CCD170520}" dt="2025-06-02T14:41:44.729" v="443" actId="20577"/>
        <pc:sldMkLst>
          <pc:docMk/>
          <pc:sldMk cId="2627868447" sldId="552"/>
        </pc:sldMkLst>
        <pc:spChg chg="mod">
          <ac:chgData name="Jerfiz Constanzo" userId="7388c342-66f0-4154-bcdf-657d8197f1ae" providerId="ADAL" clId="{2B01749B-7FBC-4A58-BE72-B60CCD170520}" dt="2025-06-02T14:41:44.729" v="443" actId="20577"/>
          <ac:spMkLst>
            <pc:docMk/>
            <pc:sldMk cId="2627868447" sldId="552"/>
            <ac:spMk id="4" creationId="{4C03ABE9-CB96-B5D9-4A00-F3D8087F61BA}"/>
          </ac:spMkLst>
        </pc:spChg>
        <pc:spChg chg="mod">
          <ac:chgData name="Jerfiz Constanzo" userId="7388c342-66f0-4154-bcdf-657d8197f1ae" providerId="ADAL" clId="{2B01749B-7FBC-4A58-BE72-B60CCD170520}" dt="2025-06-02T14:32:20.109" v="282" actId="20577"/>
          <ac:spMkLst>
            <pc:docMk/>
            <pc:sldMk cId="2627868447" sldId="552"/>
            <ac:spMk id="9218" creationId="{8546831A-73CD-4F8E-9FF8-D931364866CE}"/>
          </ac:spMkLst>
        </pc:spChg>
      </pc:sldChg>
      <pc:sldChg chg="modSp mod">
        <pc:chgData name="Jerfiz Constanzo" userId="7388c342-66f0-4154-bcdf-657d8197f1ae" providerId="ADAL" clId="{2B01749B-7FBC-4A58-BE72-B60CCD170520}" dt="2025-06-02T14:42:07.563" v="452" actId="20577"/>
        <pc:sldMkLst>
          <pc:docMk/>
          <pc:sldMk cId="0" sldId="566"/>
        </pc:sldMkLst>
        <pc:spChg chg="mod">
          <ac:chgData name="Jerfiz Constanzo" userId="7388c342-66f0-4154-bcdf-657d8197f1ae" providerId="ADAL" clId="{2B01749B-7FBC-4A58-BE72-B60CCD170520}" dt="2025-06-02T14:42:07.563" v="452" actId="20577"/>
          <ac:spMkLst>
            <pc:docMk/>
            <pc:sldMk cId="0" sldId="566"/>
            <ac:spMk id="7171" creationId="{4D67E167-2F37-481F-AB26-A6E236679EF3}"/>
          </ac:spMkLst>
        </pc:spChg>
      </pc:sldChg>
      <pc:sldChg chg="modSp mod">
        <pc:chgData name="Jerfiz Constanzo" userId="7388c342-66f0-4154-bcdf-657d8197f1ae" providerId="ADAL" clId="{2B01749B-7FBC-4A58-BE72-B60CCD170520}" dt="2025-06-02T14:34:32.373" v="364"/>
        <pc:sldMkLst>
          <pc:docMk/>
          <pc:sldMk cId="1340396005" sldId="2147482240"/>
        </pc:sldMkLst>
        <pc:spChg chg="mod">
          <ac:chgData name="Jerfiz Constanzo" userId="7388c342-66f0-4154-bcdf-657d8197f1ae" providerId="ADAL" clId="{2B01749B-7FBC-4A58-BE72-B60CCD170520}" dt="2025-06-02T14:34:32.373" v="364"/>
          <ac:spMkLst>
            <pc:docMk/>
            <pc:sldMk cId="1340396005" sldId="2147482240"/>
            <ac:spMk id="2" creationId="{0905039F-BE65-BE8B-BDE5-CA1E7DA17392}"/>
          </ac:spMkLst>
        </pc:spChg>
      </pc:sldChg>
      <pc:sldChg chg="modSp mod modNotesTx">
        <pc:chgData name="Jerfiz Constanzo" userId="7388c342-66f0-4154-bcdf-657d8197f1ae" providerId="ADAL" clId="{2B01749B-7FBC-4A58-BE72-B60CCD170520}" dt="2025-06-02T14:34:40.820" v="365"/>
        <pc:sldMkLst>
          <pc:docMk/>
          <pc:sldMk cId="4219476599" sldId="2147482248"/>
        </pc:sldMkLst>
        <pc:spChg chg="mod">
          <ac:chgData name="Jerfiz Constanzo" userId="7388c342-66f0-4154-bcdf-657d8197f1ae" providerId="ADAL" clId="{2B01749B-7FBC-4A58-BE72-B60CCD170520}" dt="2025-06-02T14:34:40.820" v="365"/>
          <ac:spMkLst>
            <pc:docMk/>
            <pc:sldMk cId="4219476599" sldId="2147482248"/>
            <ac:spMk id="2" creationId="{D1CAA892-9D33-FDCC-20D9-4A22FD530636}"/>
          </ac:spMkLst>
        </pc:spChg>
      </pc:sldChg>
      <pc:sldChg chg="modSp mod">
        <pc:chgData name="Jerfiz Constanzo" userId="7388c342-66f0-4154-bcdf-657d8197f1ae" providerId="ADAL" clId="{2B01749B-7FBC-4A58-BE72-B60CCD170520}" dt="2025-06-02T14:33:21.838" v="313"/>
        <pc:sldMkLst>
          <pc:docMk/>
          <pc:sldMk cId="169506686" sldId="2147482249"/>
        </pc:sldMkLst>
        <pc:spChg chg="mod">
          <ac:chgData name="Jerfiz Constanzo" userId="7388c342-66f0-4154-bcdf-657d8197f1ae" providerId="ADAL" clId="{2B01749B-7FBC-4A58-BE72-B60CCD170520}" dt="2025-06-02T14:33:21.838" v="313"/>
          <ac:spMkLst>
            <pc:docMk/>
            <pc:sldMk cId="169506686" sldId="2147482249"/>
            <ac:spMk id="9218" creationId="{CB977183-9806-D79A-1159-8714667EE4F6}"/>
          </ac:spMkLst>
        </pc:spChg>
        <pc:spChg chg="mod">
          <ac:chgData name="Jerfiz Constanzo" userId="7388c342-66f0-4154-bcdf-657d8197f1ae" providerId="ADAL" clId="{2B01749B-7FBC-4A58-BE72-B60CCD170520}" dt="2025-06-02T14:21:53.448" v="73" actId="20577"/>
          <ac:spMkLst>
            <pc:docMk/>
            <pc:sldMk cId="169506686" sldId="2147482249"/>
            <ac:spMk id="9219" creationId="{0EF721C1-E695-2AAE-4A6A-D62A750B0319}"/>
          </ac:spMkLst>
        </pc:spChg>
      </pc:sldChg>
    </pc:docChg>
  </pc:docChgLst>
  <pc:docChgLst>
    <pc:chgData name="Kristen Rosenthal" userId="67a58a6d-22ff-4b03-8f01-10ea3f44af52" providerId="ADAL" clId="{FA9ED577-3C43-461B-90B5-7F0C579D2FA8}"/>
    <pc:docChg chg="undo custSel modSld">
      <pc:chgData name="Kristen Rosenthal" userId="67a58a6d-22ff-4b03-8f01-10ea3f44af52" providerId="ADAL" clId="{FA9ED577-3C43-461B-90B5-7F0C579D2FA8}" dt="2025-06-01T21:00:05.171" v="838" actId="14100"/>
      <pc:docMkLst>
        <pc:docMk/>
      </pc:docMkLst>
      <pc:sldChg chg="modSp mod">
        <pc:chgData name="Kristen Rosenthal" userId="67a58a6d-22ff-4b03-8f01-10ea3f44af52" providerId="ADAL" clId="{FA9ED577-3C43-461B-90B5-7F0C579D2FA8}" dt="2025-06-01T20:22:31.734" v="299" actId="403"/>
        <pc:sldMkLst>
          <pc:docMk/>
          <pc:sldMk cId="3717249414" sldId="548"/>
        </pc:sldMkLst>
        <pc:spChg chg="mod">
          <ac:chgData name="Kristen Rosenthal" userId="67a58a6d-22ff-4b03-8f01-10ea3f44af52" providerId="ADAL" clId="{FA9ED577-3C43-461B-90B5-7F0C579D2FA8}" dt="2025-06-01T20:22:28.802" v="294" actId="1036"/>
          <ac:spMkLst>
            <pc:docMk/>
            <pc:sldMk cId="3717249414" sldId="548"/>
            <ac:spMk id="8" creationId="{E84DFC22-2428-9871-05B4-3B2F760DF543}"/>
          </ac:spMkLst>
        </pc:spChg>
        <pc:graphicFrameChg chg="mod modGraphic">
          <ac:chgData name="Kristen Rosenthal" userId="67a58a6d-22ff-4b03-8f01-10ea3f44af52" providerId="ADAL" clId="{FA9ED577-3C43-461B-90B5-7F0C579D2FA8}" dt="2025-06-01T20:22:31.734" v="299" actId="403"/>
          <ac:graphicFrameMkLst>
            <pc:docMk/>
            <pc:sldMk cId="3717249414" sldId="548"/>
            <ac:graphicFrameMk id="5" creationId="{5163CCA3-6034-38C8-B9F5-E8692A106ACB}"/>
          </ac:graphicFrameMkLst>
        </pc:graphicFrameChg>
      </pc:sldChg>
      <pc:sldChg chg="addSp modSp mod">
        <pc:chgData name="Kristen Rosenthal" userId="67a58a6d-22ff-4b03-8f01-10ea3f44af52" providerId="ADAL" clId="{FA9ED577-3C43-461B-90B5-7F0C579D2FA8}" dt="2025-06-01T20:50:13.296" v="735" actId="20577"/>
        <pc:sldMkLst>
          <pc:docMk/>
          <pc:sldMk cId="1066298992" sldId="549"/>
        </pc:sldMkLst>
        <pc:spChg chg="add mod">
          <ac:chgData name="Kristen Rosenthal" userId="67a58a6d-22ff-4b03-8f01-10ea3f44af52" providerId="ADAL" clId="{FA9ED577-3C43-461B-90B5-7F0C579D2FA8}" dt="2025-06-01T20:30:53.210" v="619" actId="20577"/>
          <ac:spMkLst>
            <pc:docMk/>
            <pc:sldMk cId="1066298992" sldId="549"/>
            <ac:spMk id="3" creationId="{1C3E198C-63F6-28D6-F64C-4A8410359776}"/>
          </ac:spMkLst>
        </pc:spChg>
        <pc:spChg chg="mod">
          <ac:chgData name="Kristen Rosenthal" userId="67a58a6d-22ff-4b03-8f01-10ea3f44af52" providerId="ADAL" clId="{FA9ED577-3C43-461B-90B5-7F0C579D2FA8}" dt="2025-06-01T20:50:13.296" v="735" actId="20577"/>
          <ac:spMkLst>
            <pc:docMk/>
            <pc:sldMk cId="1066298992" sldId="549"/>
            <ac:spMk id="9218" creationId="{8546831A-73CD-4F8E-9FF8-D931364866CE}"/>
          </ac:spMkLst>
        </pc:spChg>
        <pc:spChg chg="mod">
          <ac:chgData name="Kristen Rosenthal" userId="67a58a6d-22ff-4b03-8f01-10ea3f44af52" providerId="ADAL" clId="{FA9ED577-3C43-461B-90B5-7F0C579D2FA8}" dt="2025-06-01T20:29:32.221" v="550" actId="14100"/>
          <ac:spMkLst>
            <pc:docMk/>
            <pc:sldMk cId="1066298992" sldId="549"/>
            <ac:spMk id="9219" creationId="{D25C30B9-DB9B-4F0D-825F-3ADFC7E0F72C}"/>
          </ac:spMkLst>
        </pc:spChg>
        <pc:graphicFrameChg chg="add mod modGraphic">
          <ac:chgData name="Kristen Rosenthal" userId="67a58a6d-22ff-4b03-8f01-10ea3f44af52" providerId="ADAL" clId="{FA9ED577-3C43-461B-90B5-7F0C579D2FA8}" dt="2025-06-01T20:30:26.128" v="568" actId="20577"/>
          <ac:graphicFrameMkLst>
            <pc:docMk/>
            <pc:sldMk cId="1066298992" sldId="549"/>
            <ac:graphicFrameMk id="2" creationId="{7D8576CE-7C3E-CC4F-4A52-E9A888CA87C0}"/>
          </ac:graphicFrameMkLst>
        </pc:graphicFrameChg>
      </pc:sldChg>
      <pc:sldChg chg="modSp mod">
        <pc:chgData name="Kristen Rosenthal" userId="67a58a6d-22ff-4b03-8f01-10ea3f44af52" providerId="ADAL" clId="{FA9ED577-3C43-461B-90B5-7F0C579D2FA8}" dt="2025-06-01T20:50:39.638" v="751" actId="20577"/>
        <pc:sldMkLst>
          <pc:docMk/>
          <pc:sldMk cId="4244026920" sldId="551"/>
        </pc:sldMkLst>
        <pc:spChg chg="mod">
          <ac:chgData name="Kristen Rosenthal" userId="67a58a6d-22ff-4b03-8f01-10ea3f44af52" providerId="ADAL" clId="{FA9ED577-3C43-461B-90B5-7F0C579D2FA8}" dt="2025-06-01T20:50:39.638" v="751" actId="20577"/>
          <ac:spMkLst>
            <pc:docMk/>
            <pc:sldMk cId="4244026920" sldId="551"/>
            <ac:spMk id="6" creationId="{EB968BF7-60BA-1695-B101-F3168D6799C9}"/>
          </ac:spMkLst>
        </pc:spChg>
        <pc:graphicFrameChg chg="mod">
          <ac:chgData name="Kristen Rosenthal" userId="67a58a6d-22ff-4b03-8f01-10ea3f44af52" providerId="ADAL" clId="{FA9ED577-3C43-461B-90B5-7F0C579D2FA8}" dt="2025-06-01T20:47:35.436" v="727" actId="1035"/>
          <ac:graphicFrameMkLst>
            <pc:docMk/>
            <pc:sldMk cId="4244026920" sldId="551"/>
            <ac:graphicFrameMk id="5" creationId="{CD654054-4014-D438-513C-8772875732A1}"/>
          </ac:graphicFrameMkLst>
        </pc:graphicFrameChg>
      </pc:sldChg>
      <pc:sldChg chg="modSp mod">
        <pc:chgData name="Kristen Rosenthal" userId="67a58a6d-22ff-4b03-8f01-10ea3f44af52" providerId="ADAL" clId="{FA9ED577-3C43-461B-90B5-7F0C579D2FA8}" dt="2025-06-01T21:00:05.171" v="838" actId="14100"/>
        <pc:sldMkLst>
          <pc:docMk/>
          <pc:sldMk cId="2627868447" sldId="552"/>
        </pc:sldMkLst>
        <pc:spChg chg="mod">
          <ac:chgData name="Kristen Rosenthal" userId="67a58a6d-22ff-4b03-8f01-10ea3f44af52" providerId="ADAL" clId="{FA9ED577-3C43-461B-90B5-7F0C579D2FA8}" dt="2025-06-01T21:00:05.171" v="838" actId="14100"/>
          <ac:spMkLst>
            <pc:docMk/>
            <pc:sldMk cId="2627868447" sldId="552"/>
            <ac:spMk id="4" creationId="{4C03ABE9-CB96-B5D9-4A00-F3D8087F61BA}"/>
          </ac:spMkLst>
        </pc:spChg>
      </pc:sldChg>
      <pc:sldChg chg="addSp delSp modSp mod">
        <pc:chgData name="Kristen Rosenthal" userId="67a58a6d-22ff-4b03-8f01-10ea3f44af52" providerId="ADAL" clId="{FA9ED577-3C43-461B-90B5-7F0C579D2FA8}" dt="2025-06-01T20:19:03.578" v="215" actId="114"/>
        <pc:sldMkLst>
          <pc:docMk/>
          <pc:sldMk cId="1340396005" sldId="2147482240"/>
        </pc:sldMkLst>
        <pc:spChg chg="mod">
          <ac:chgData name="Kristen Rosenthal" userId="67a58a6d-22ff-4b03-8f01-10ea3f44af52" providerId="ADAL" clId="{FA9ED577-3C43-461B-90B5-7F0C579D2FA8}" dt="2025-06-01T20:19:03.578" v="215" actId="114"/>
          <ac:spMkLst>
            <pc:docMk/>
            <pc:sldMk cId="1340396005" sldId="2147482240"/>
            <ac:spMk id="3" creationId="{343D2170-A09E-4D5C-1715-EA15FD63D214}"/>
          </ac:spMkLst>
        </pc:spChg>
        <pc:spChg chg="mod">
          <ac:chgData name="Kristen Rosenthal" userId="67a58a6d-22ff-4b03-8f01-10ea3f44af52" providerId="ADAL" clId="{FA9ED577-3C43-461B-90B5-7F0C579D2FA8}" dt="2025-06-01T17:50:27.026" v="167" actId="1038"/>
          <ac:spMkLst>
            <pc:docMk/>
            <pc:sldMk cId="1340396005" sldId="2147482240"/>
            <ac:spMk id="4" creationId="{87EA0DD8-473D-EC9D-0BF0-BE356AD1A4B5}"/>
          </ac:spMkLst>
        </pc:spChg>
        <pc:spChg chg="mod">
          <ac:chgData name="Kristen Rosenthal" userId="67a58a6d-22ff-4b03-8f01-10ea3f44af52" providerId="ADAL" clId="{FA9ED577-3C43-461B-90B5-7F0C579D2FA8}" dt="2025-06-01T20:16:14.886" v="190" actId="1036"/>
          <ac:spMkLst>
            <pc:docMk/>
            <pc:sldMk cId="1340396005" sldId="2147482240"/>
            <ac:spMk id="5" creationId="{91E56B4E-59ED-043F-EF96-1D63BCD78BC8}"/>
          </ac:spMkLst>
        </pc:spChg>
        <pc:spChg chg="add del mod">
          <ac:chgData name="Kristen Rosenthal" userId="67a58a6d-22ff-4b03-8f01-10ea3f44af52" providerId="ADAL" clId="{FA9ED577-3C43-461B-90B5-7F0C579D2FA8}" dt="2025-06-01T20:18:27.267" v="209" actId="478"/>
          <ac:spMkLst>
            <pc:docMk/>
            <pc:sldMk cId="1340396005" sldId="2147482240"/>
            <ac:spMk id="6" creationId="{00C80E23-BC76-8D21-4E94-D414CF33C5F5}"/>
          </ac:spMkLst>
        </pc:spChg>
        <pc:spChg chg="mod">
          <ac:chgData name="Kristen Rosenthal" userId="67a58a6d-22ff-4b03-8f01-10ea3f44af52" providerId="ADAL" clId="{FA9ED577-3C43-461B-90B5-7F0C579D2FA8}" dt="2025-06-01T20:16:30.955" v="191" actId="14100"/>
          <ac:spMkLst>
            <pc:docMk/>
            <pc:sldMk cId="1340396005" sldId="2147482240"/>
            <ac:spMk id="8" creationId="{4BA1132E-00F4-B777-35C9-AC7E3BC4D0D9}"/>
          </ac:spMkLst>
        </pc:spChg>
        <pc:spChg chg="mod">
          <ac:chgData name="Kristen Rosenthal" userId="67a58a6d-22ff-4b03-8f01-10ea3f44af52" providerId="ADAL" clId="{FA9ED577-3C43-461B-90B5-7F0C579D2FA8}" dt="2025-06-01T17:50:27.026" v="167" actId="1038"/>
          <ac:spMkLst>
            <pc:docMk/>
            <pc:sldMk cId="1340396005" sldId="2147482240"/>
            <ac:spMk id="9" creationId="{66A348D2-D1AB-A5BA-B1B5-B716962ABA0A}"/>
          </ac:spMkLst>
        </pc:spChg>
        <pc:spChg chg="mod">
          <ac:chgData name="Kristen Rosenthal" userId="67a58a6d-22ff-4b03-8f01-10ea3f44af52" providerId="ADAL" clId="{FA9ED577-3C43-461B-90B5-7F0C579D2FA8}" dt="2025-06-01T17:50:27.026" v="167" actId="1038"/>
          <ac:spMkLst>
            <pc:docMk/>
            <pc:sldMk cId="1340396005" sldId="2147482240"/>
            <ac:spMk id="10" creationId="{E807F082-F07B-ABEB-497F-1B63F824E6D9}"/>
          </ac:spMkLst>
        </pc:spChg>
        <pc:spChg chg="mod">
          <ac:chgData name="Kristen Rosenthal" userId="67a58a6d-22ff-4b03-8f01-10ea3f44af52" providerId="ADAL" clId="{FA9ED577-3C43-461B-90B5-7F0C579D2FA8}" dt="2025-06-01T17:50:27.026" v="167" actId="1038"/>
          <ac:spMkLst>
            <pc:docMk/>
            <pc:sldMk cId="1340396005" sldId="2147482240"/>
            <ac:spMk id="12" creationId="{DA767DBA-F782-057A-963B-BCD38CE1FEE6}"/>
          </ac:spMkLst>
        </pc:spChg>
        <pc:spChg chg="mod">
          <ac:chgData name="Kristen Rosenthal" userId="67a58a6d-22ff-4b03-8f01-10ea3f44af52" providerId="ADAL" clId="{FA9ED577-3C43-461B-90B5-7F0C579D2FA8}" dt="2025-06-01T20:10:38.577" v="179"/>
          <ac:spMkLst>
            <pc:docMk/>
            <pc:sldMk cId="1340396005" sldId="2147482240"/>
            <ac:spMk id="13" creationId="{B30D5F40-65B1-ADBC-3917-5A3154B46CE2}"/>
          </ac:spMkLst>
        </pc:spChg>
        <pc:spChg chg="mod">
          <ac:chgData name="Kristen Rosenthal" userId="67a58a6d-22ff-4b03-8f01-10ea3f44af52" providerId="ADAL" clId="{FA9ED577-3C43-461B-90B5-7F0C579D2FA8}" dt="2025-06-01T17:50:27.026" v="167" actId="1038"/>
          <ac:spMkLst>
            <pc:docMk/>
            <pc:sldMk cId="1340396005" sldId="2147482240"/>
            <ac:spMk id="15" creationId="{7822C4A7-67AE-37E4-95E1-2C3B03A98F12}"/>
          </ac:spMkLst>
        </pc:spChg>
        <pc:spChg chg="mod">
          <ac:chgData name="Kristen Rosenthal" userId="67a58a6d-22ff-4b03-8f01-10ea3f44af52" providerId="ADAL" clId="{FA9ED577-3C43-461B-90B5-7F0C579D2FA8}" dt="2025-06-01T20:08:34.862" v="174" actId="20577"/>
          <ac:spMkLst>
            <pc:docMk/>
            <pc:sldMk cId="1340396005" sldId="2147482240"/>
            <ac:spMk id="18" creationId="{D7061993-2FB8-3812-B7EF-8F7AEA12E93D}"/>
          </ac:spMkLst>
        </pc:spChg>
        <pc:cxnChg chg="mod">
          <ac:chgData name="Kristen Rosenthal" userId="67a58a6d-22ff-4b03-8f01-10ea3f44af52" providerId="ADAL" clId="{FA9ED577-3C43-461B-90B5-7F0C579D2FA8}" dt="2025-06-01T20:16:14.886" v="190" actId="1036"/>
          <ac:cxnSpMkLst>
            <pc:docMk/>
            <pc:sldMk cId="1340396005" sldId="2147482240"/>
            <ac:cxnSpMk id="7" creationId="{9DD5EA63-037B-0D5D-D40C-87B1BDBB1D94}"/>
          </ac:cxnSpMkLst>
        </pc:cxnChg>
        <pc:cxnChg chg="mod">
          <ac:chgData name="Kristen Rosenthal" userId="67a58a6d-22ff-4b03-8f01-10ea3f44af52" providerId="ADAL" clId="{FA9ED577-3C43-461B-90B5-7F0C579D2FA8}" dt="2025-06-01T17:50:27.026" v="167" actId="1038"/>
          <ac:cxnSpMkLst>
            <pc:docMk/>
            <pc:sldMk cId="1340396005" sldId="2147482240"/>
            <ac:cxnSpMk id="11" creationId="{EF1644E2-D2A7-3183-948B-A9317AC7D82E}"/>
          </ac:cxnSpMkLst>
        </pc:cxnChg>
      </pc:sldChg>
      <pc:sldChg chg="modSp mod">
        <pc:chgData name="Kristen Rosenthal" userId="67a58a6d-22ff-4b03-8f01-10ea3f44af52" providerId="ADAL" clId="{FA9ED577-3C43-461B-90B5-7F0C579D2FA8}" dt="2025-06-01T20:51:14.412" v="799" actId="20577"/>
        <pc:sldMkLst>
          <pc:docMk/>
          <pc:sldMk cId="4219476599" sldId="2147482248"/>
        </pc:sldMkLst>
        <pc:spChg chg="mod">
          <ac:chgData name="Kristen Rosenthal" userId="67a58a6d-22ff-4b03-8f01-10ea3f44af52" providerId="ADAL" clId="{FA9ED577-3C43-461B-90B5-7F0C579D2FA8}" dt="2025-06-01T20:51:14.412" v="799" actId="20577"/>
          <ac:spMkLst>
            <pc:docMk/>
            <pc:sldMk cId="4219476599" sldId="2147482248"/>
            <ac:spMk id="3" creationId="{49800B97-17FE-84F2-56D0-3669CF21E053}"/>
          </ac:spMkLst>
        </pc:spChg>
      </pc:sldChg>
      <pc:sldChg chg="modSp mod">
        <pc:chgData name="Kristen Rosenthal" userId="67a58a6d-22ff-4b03-8f01-10ea3f44af52" providerId="ADAL" clId="{FA9ED577-3C43-461B-90B5-7F0C579D2FA8}" dt="2025-06-01T20:50:20.156" v="743" actId="20577"/>
        <pc:sldMkLst>
          <pc:docMk/>
          <pc:sldMk cId="169506686" sldId="2147482249"/>
        </pc:sldMkLst>
        <pc:spChg chg="mod">
          <ac:chgData name="Kristen Rosenthal" userId="67a58a6d-22ff-4b03-8f01-10ea3f44af52" providerId="ADAL" clId="{FA9ED577-3C43-461B-90B5-7F0C579D2FA8}" dt="2025-06-01T20:50:20.156" v="743" actId="20577"/>
          <ac:spMkLst>
            <pc:docMk/>
            <pc:sldMk cId="169506686" sldId="2147482249"/>
            <ac:spMk id="9218" creationId="{CB977183-9806-D79A-1159-8714667EE4F6}"/>
          </ac:spMkLst>
        </pc:spChg>
        <pc:spChg chg="mod">
          <ac:chgData name="Kristen Rosenthal" userId="67a58a6d-22ff-4b03-8f01-10ea3f44af52" providerId="ADAL" clId="{FA9ED577-3C43-461B-90B5-7F0C579D2FA8}" dt="2025-06-01T20:35:42.827" v="669" actId="14100"/>
          <ac:spMkLst>
            <pc:docMk/>
            <pc:sldMk cId="169506686" sldId="2147482249"/>
            <ac:spMk id="9219" creationId="{0EF721C1-E695-2AAE-4A6A-D62A750B0319}"/>
          </ac:spMkLst>
        </pc:spChg>
        <pc:graphicFrameChg chg="mod modGraphic">
          <ac:chgData name="Kristen Rosenthal" userId="67a58a6d-22ff-4b03-8f01-10ea3f44af52" providerId="ADAL" clId="{FA9ED577-3C43-461B-90B5-7F0C579D2FA8}" dt="2025-06-01T20:35:39.307" v="668" actId="1035"/>
          <ac:graphicFrameMkLst>
            <pc:docMk/>
            <pc:sldMk cId="169506686" sldId="2147482249"/>
            <ac:graphicFrameMk id="4" creationId="{6F54A3D4-5563-D805-5B8E-A83FF854C8FB}"/>
          </ac:graphicFrameMkLst>
        </pc:graphicFrameChg>
      </pc:sldChg>
    </pc:docChg>
  </pc:docChgLst>
  <pc:docChgLst>
    <pc:chgData name="Dussadee Royal" userId="51beead8-6fa0-4b98-aeba-37044af35e17" providerId="ADAL" clId="{95FA4A0B-8221-4A53-93D2-C3DF9D2A23B8}"/>
    <pc:docChg chg="modSld">
      <pc:chgData name="Dussadee Royal" userId="51beead8-6fa0-4b98-aeba-37044af35e17" providerId="ADAL" clId="{95FA4A0B-8221-4A53-93D2-C3DF9D2A23B8}" dt="2025-06-02T16:39:19.865" v="7" actId="1076"/>
      <pc:docMkLst>
        <pc:docMk/>
      </pc:docMkLst>
      <pc:sldChg chg="modSp mod">
        <pc:chgData name="Dussadee Royal" userId="51beead8-6fa0-4b98-aeba-37044af35e17" providerId="ADAL" clId="{95FA4A0B-8221-4A53-93D2-C3DF9D2A23B8}" dt="2025-06-02T16:39:00.141" v="5" actId="14100"/>
        <pc:sldMkLst>
          <pc:docMk/>
          <pc:sldMk cId="1066298992" sldId="549"/>
        </pc:sldMkLst>
        <pc:graphicFrameChg chg="modGraphic">
          <ac:chgData name="Dussadee Royal" userId="51beead8-6fa0-4b98-aeba-37044af35e17" providerId="ADAL" clId="{95FA4A0B-8221-4A53-93D2-C3DF9D2A23B8}" dt="2025-06-02T16:39:00.141" v="5" actId="14100"/>
          <ac:graphicFrameMkLst>
            <pc:docMk/>
            <pc:sldMk cId="1066298992" sldId="549"/>
            <ac:graphicFrameMk id="2" creationId="{7D8576CE-7C3E-CC4F-4A52-E9A888CA87C0}"/>
          </ac:graphicFrameMkLst>
        </pc:graphicFrameChg>
      </pc:sldChg>
      <pc:sldChg chg="modSp mod">
        <pc:chgData name="Dussadee Royal" userId="51beead8-6fa0-4b98-aeba-37044af35e17" providerId="ADAL" clId="{95FA4A0B-8221-4A53-93D2-C3DF9D2A23B8}" dt="2025-06-02T16:38:55.269" v="3" actId="14100"/>
        <pc:sldMkLst>
          <pc:docMk/>
          <pc:sldMk cId="4244026920" sldId="551"/>
        </pc:sldMkLst>
        <pc:graphicFrameChg chg="mod modGraphic">
          <ac:chgData name="Dussadee Royal" userId="51beead8-6fa0-4b98-aeba-37044af35e17" providerId="ADAL" clId="{95FA4A0B-8221-4A53-93D2-C3DF9D2A23B8}" dt="2025-06-02T16:38:55.269" v="3" actId="14100"/>
          <ac:graphicFrameMkLst>
            <pc:docMk/>
            <pc:sldMk cId="4244026920" sldId="551"/>
            <ac:graphicFrameMk id="5" creationId="{CD654054-4014-D438-513C-8772875732A1}"/>
          </ac:graphicFrameMkLst>
        </pc:graphicFrameChg>
      </pc:sldChg>
      <pc:sldChg chg="modSp">
        <pc:chgData name="Dussadee Royal" userId="51beead8-6fa0-4b98-aeba-37044af35e17" providerId="ADAL" clId="{95FA4A0B-8221-4A53-93D2-C3DF9D2A23B8}" dt="2025-06-02T16:39:19.865" v="7" actId="1076"/>
        <pc:sldMkLst>
          <pc:docMk/>
          <pc:sldMk cId="2627868447" sldId="552"/>
        </pc:sldMkLst>
        <pc:spChg chg="mod">
          <ac:chgData name="Dussadee Royal" userId="51beead8-6fa0-4b98-aeba-37044af35e17" providerId="ADAL" clId="{95FA4A0B-8221-4A53-93D2-C3DF9D2A23B8}" dt="2025-06-02T16:39:19.865" v="7" actId="1076"/>
          <ac:spMkLst>
            <pc:docMk/>
            <pc:sldMk cId="2627868447" sldId="552"/>
            <ac:spMk id="4" creationId="{4C03ABE9-CB96-B5D9-4A00-F3D8087F61BA}"/>
          </ac:spMkLst>
        </pc:spChg>
      </pc:sldChg>
      <pc:sldChg chg="modSp">
        <pc:chgData name="Dussadee Royal" userId="51beead8-6fa0-4b98-aeba-37044af35e17" providerId="ADAL" clId="{95FA4A0B-8221-4A53-93D2-C3DF9D2A23B8}" dt="2025-06-02T16:38:35.340" v="0" actId="1076"/>
        <pc:sldMkLst>
          <pc:docMk/>
          <pc:sldMk cId="0" sldId="566"/>
        </pc:sldMkLst>
        <pc:spChg chg="mod">
          <ac:chgData name="Dussadee Royal" userId="51beead8-6fa0-4b98-aeba-37044af35e17" providerId="ADAL" clId="{95FA4A0B-8221-4A53-93D2-C3DF9D2A23B8}" dt="2025-06-02T16:38:35.340" v="0" actId="1076"/>
          <ac:spMkLst>
            <pc:docMk/>
            <pc:sldMk cId="0" sldId="566"/>
            <ac:spMk id="9" creationId="{29C97272-D98D-4B80-A5DE-809F0B118B50}"/>
          </ac:spMkLst>
        </pc:spChg>
        <pc:spChg chg="mod">
          <ac:chgData name="Dussadee Royal" userId="51beead8-6fa0-4b98-aeba-37044af35e17" providerId="ADAL" clId="{95FA4A0B-8221-4A53-93D2-C3DF9D2A23B8}" dt="2025-06-02T16:38:35.340" v="0" actId="1076"/>
          <ac:spMkLst>
            <pc:docMk/>
            <pc:sldMk cId="0" sldId="566"/>
            <ac:spMk id="11" creationId="{893E7CA9-2C0D-4470-14A9-413D2F0026EC}"/>
          </ac:spMkLst>
        </pc:spChg>
      </pc:sldChg>
      <pc:sldChg chg="modSp mod">
        <pc:chgData name="Dussadee Royal" userId="51beead8-6fa0-4b98-aeba-37044af35e17" providerId="ADAL" clId="{95FA4A0B-8221-4A53-93D2-C3DF9D2A23B8}" dt="2025-06-02T16:38:49.377" v="2" actId="14100"/>
        <pc:sldMkLst>
          <pc:docMk/>
          <pc:sldMk cId="169506686" sldId="2147482249"/>
        </pc:sldMkLst>
        <pc:graphicFrameChg chg="mod modGraphic">
          <ac:chgData name="Dussadee Royal" userId="51beead8-6fa0-4b98-aeba-37044af35e17" providerId="ADAL" clId="{95FA4A0B-8221-4A53-93D2-C3DF9D2A23B8}" dt="2025-06-02T16:38:49.377" v="2" actId="14100"/>
          <ac:graphicFrameMkLst>
            <pc:docMk/>
            <pc:sldMk cId="169506686" sldId="2147482249"/>
            <ac:graphicFrameMk id="4" creationId="{6F54A3D4-5563-D805-5B8E-A83FF854C8FB}"/>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934F2-1892-BA3A-1879-467503AFB5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69BEA1-473D-BA09-AC33-3A5438F90E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A2AA63-BC86-A255-D99A-CFB493DDD632}"/>
              </a:ext>
            </a:extLst>
          </p:cNvPr>
          <p:cNvSpPr>
            <a:spLocks noGrp="1"/>
          </p:cNvSpPr>
          <p:nvPr>
            <p:ph type="body" idx="1"/>
          </p:nvPr>
        </p:nvSpPr>
        <p:spPr/>
        <p:txBody>
          <a:bodyPr/>
          <a:lstStyle/>
          <a:p>
            <a:endParaRPr lang="en-US" i="1" dirty="0"/>
          </a:p>
        </p:txBody>
      </p:sp>
      <p:sp>
        <p:nvSpPr>
          <p:cNvPr id="4" name="Slide Number Placeholder 3">
            <a:extLst>
              <a:ext uri="{FF2B5EF4-FFF2-40B4-BE49-F238E27FC236}">
                <a16:creationId xmlns:a16="http://schemas.microsoft.com/office/drawing/2014/main" id="{9C8F60A4-6F9C-0BFD-4A78-6C3FC2CA689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4B704-5558-4EDB-B804-C97DACA38B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6795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28781-0BEC-5CAE-97B1-A10AC271D8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7160AB-3F53-E4DD-B16D-DC23648B81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C9EC1D-5BDD-66B7-C7ED-37CAF8AF55AA}"/>
              </a:ext>
            </a:extLst>
          </p:cNvPr>
          <p:cNvSpPr>
            <a:spLocks noGrp="1"/>
          </p:cNvSpPr>
          <p:nvPr>
            <p:ph type="body" idx="1"/>
          </p:nvPr>
        </p:nvSpPr>
        <p:spPr/>
        <p:txBody>
          <a:bodyPr/>
          <a:lstStyle/>
          <a:p>
            <a:endParaRPr lang="en-US" i="1" dirty="0"/>
          </a:p>
        </p:txBody>
      </p:sp>
      <p:sp>
        <p:nvSpPr>
          <p:cNvPr id="4" name="Slide Number Placeholder 3">
            <a:extLst>
              <a:ext uri="{FF2B5EF4-FFF2-40B4-BE49-F238E27FC236}">
                <a16:creationId xmlns:a16="http://schemas.microsoft.com/office/drawing/2014/main" id="{92C0F1D3-7121-875B-3132-61C8E8C48D1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A4B704-5558-4EDB-B804-C97DACA38B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0051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fld id="{1C788DBE-8FB8-49F7-A478-A52A085B60B0}" type="slidenum">
              <a:rPr lang="en-US" smtClean="0"/>
              <a:t>8</a:t>
            </a:fld>
            <a:endParaRPr lang="en-US" dirty="0"/>
          </a:p>
        </p:txBody>
      </p:sp>
    </p:spTree>
    <p:extLst>
      <p:ext uri="{BB962C8B-B14F-4D97-AF65-F5344CB8AC3E}">
        <p14:creationId xmlns:p14="http://schemas.microsoft.com/office/powerpoint/2010/main" val="750583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row of colorful umbrellas next to a body of water&#10;&#10;Description automatically generated">
            <a:extLst>
              <a:ext uri="{FF2B5EF4-FFF2-40B4-BE49-F238E27FC236}">
                <a16:creationId xmlns:a16="http://schemas.microsoft.com/office/drawing/2014/main" id="{D0C8DDFA-A1C8-FEFD-BE27-3A3EF0D728B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114256" y="3667125"/>
            <a:ext cx="6077741" cy="3190873"/>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descr="A row of colorful umbrellas next to a body of water&#10;&#10;Description automatically generated">
            <a:extLst>
              <a:ext uri="{FF2B5EF4-FFF2-40B4-BE49-F238E27FC236}">
                <a16:creationId xmlns:a16="http://schemas.microsoft.com/office/drawing/2014/main" id="{F18997F0-D0FC-E44F-E2B0-6D70686DA7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114256" y="3667125"/>
            <a:ext cx="6077741" cy="3190873"/>
          </a:xfrm>
          <a:prstGeom prst="rect">
            <a:avLst/>
          </a:prstGeom>
        </p:spPr>
      </p:pic>
      <p:pic>
        <p:nvPicPr>
          <p:cNvPr id="5" name="Picture 4">
            <a:extLst>
              <a:ext uri="{FF2B5EF4-FFF2-40B4-BE49-F238E27FC236}">
                <a16:creationId xmlns:a16="http://schemas.microsoft.com/office/drawing/2014/main" id="{2FC9A878-C2A9-0D2C-206D-73422337C1F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944866430"/>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154028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0" name="Group 9">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11" name="Picture 10">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2" name="Rectangle 11">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415060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
        <p:nvSpPr>
          <p:cNvPr id="3" name="Rectangle 2">
            <a:extLst>
              <a:ext uri="{FF2B5EF4-FFF2-40B4-BE49-F238E27FC236}">
                <a16:creationId xmlns:a16="http://schemas.microsoft.com/office/drawing/2014/main" id="{03A39D7A-B1F0-1F8D-1B11-0F5A907E6CF1}"/>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6" name="Straight Connector 5">
            <a:extLst>
              <a:ext uri="{FF2B5EF4-FFF2-40B4-BE49-F238E27FC236}">
                <a16:creationId xmlns:a16="http://schemas.microsoft.com/office/drawing/2014/main" id="{3FC4ECF0-F508-9202-1BBB-C06ACBC66ED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A0F9DE95-1581-E187-1680-0BD65A992FC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4832675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033057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184300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24283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162333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1098870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47585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13152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2413973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Click to edit Master text styles</a:t>
            </a:r>
          </a:p>
        </p:txBody>
      </p:sp>
      <p:sp>
        <p:nvSpPr>
          <p:cNvPr id="15" name="Rectangle 14">
            <a:extLst>
              <a:ext uri="{FF2B5EF4-FFF2-40B4-BE49-F238E27FC236}">
                <a16:creationId xmlns:a16="http://schemas.microsoft.com/office/drawing/2014/main" id="{5BBD1E00-A2D3-4202-961C-9DF3DF2683C9}"/>
              </a:ext>
            </a:extLst>
          </p:cNvPr>
          <p:cNvSpPr/>
          <p:nvPr/>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cxnSp>
        <p:nvCxnSpPr>
          <p:cNvPr id="4" name="Straight Connector 3">
            <a:extLst>
              <a:ext uri="{FF2B5EF4-FFF2-40B4-BE49-F238E27FC236}">
                <a16:creationId xmlns:a16="http://schemas.microsoft.com/office/drawing/2014/main" id="{118C7139-130A-55F1-97CE-4F4A2204EE29}"/>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5" name="Rectangle 4">
            <a:extLst>
              <a:ext uri="{FF2B5EF4-FFF2-40B4-BE49-F238E27FC236}">
                <a16:creationId xmlns:a16="http://schemas.microsoft.com/office/drawing/2014/main" id="{DCDD1432-5D74-81E9-395C-1E62FE39B152}"/>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6" name="Straight Connector 5">
            <a:extLst>
              <a:ext uri="{FF2B5EF4-FFF2-40B4-BE49-F238E27FC236}">
                <a16:creationId xmlns:a16="http://schemas.microsoft.com/office/drawing/2014/main" id="{9CCD0EB6-3F51-715A-34B6-4F42B7F2557E}"/>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1A3F0C4-367E-3CC7-2169-53C221D3F0B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0312483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40293487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1E637804-0D16-E365-8B46-85F581BE51A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3" name="Straight Connector 2">
            <a:extLst>
              <a:ext uri="{FF2B5EF4-FFF2-40B4-BE49-F238E27FC236}">
                <a16:creationId xmlns:a16="http://schemas.microsoft.com/office/drawing/2014/main" id="{DF9F7B5B-9B49-2299-86D5-5F848091FFF8}"/>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1659444"/>
      </p:ext>
    </p:extLst>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EMBER-3 Patient-Reported Outcomes: Imlunestrant ± Abemaciclib vs SoC ET in Patients With ER+/HER2- ABC After PD on Previous ET</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091307"/>
            <a:ext cx="5464175"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AstraZeneca; Daiichi Sankyo, Inc.; Gilead Sciences, Inc.; Lilly;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Novartis Pharmaceuticals Corporation; and Stemline Therapeutics,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ASCO Annual Meeting 2025, May 30 - June 3, 2025</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26304"/>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9E954-C095-FDE0-F42B-892461F43F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CAA892-9D33-FDCC-20D9-4A22FD530636}"/>
              </a:ext>
            </a:extLst>
          </p:cNvPr>
          <p:cNvSpPr>
            <a:spLocks noGrp="1"/>
          </p:cNvSpPr>
          <p:nvPr>
            <p:ph type="title"/>
          </p:nvPr>
        </p:nvSpPr>
        <p:spPr/>
        <p:txBody>
          <a:bodyPr/>
          <a:lstStyle/>
          <a:p>
            <a:r>
              <a:rPr lang="en-US" dirty="0"/>
              <a:t>EMBER-3 PROs: Background</a:t>
            </a:r>
          </a:p>
        </p:txBody>
      </p:sp>
      <p:sp>
        <p:nvSpPr>
          <p:cNvPr id="3" name="Content Placeholder 2">
            <a:extLst>
              <a:ext uri="{FF2B5EF4-FFF2-40B4-BE49-F238E27FC236}">
                <a16:creationId xmlns:a16="http://schemas.microsoft.com/office/drawing/2014/main" id="{49800B97-17FE-84F2-56D0-3669CF21E053}"/>
              </a:ext>
            </a:extLst>
          </p:cNvPr>
          <p:cNvSpPr>
            <a:spLocks noGrp="1"/>
          </p:cNvSpPr>
          <p:nvPr>
            <p:ph idx="1"/>
          </p:nvPr>
        </p:nvSpPr>
        <p:spPr>
          <a:xfrm>
            <a:off x="604674" y="1513047"/>
            <a:ext cx="11141011" cy="4650686"/>
          </a:xfrm>
        </p:spPr>
        <p:txBody>
          <a:bodyPr/>
          <a:lstStyle/>
          <a:p>
            <a:pPr>
              <a:spcBef>
                <a:spcPts val="400"/>
              </a:spcBef>
            </a:pPr>
            <a:r>
              <a:rPr lang="en-US" sz="2400" dirty="0"/>
              <a:t>Imlunestrant: next-generation oral selective estrogen-receptor degrader with CNS activity and specific ER antagonist activity, including against </a:t>
            </a:r>
            <a:r>
              <a:rPr lang="en-US" sz="2400" i="1" dirty="0"/>
              <a:t>ESR1</a:t>
            </a:r>
            <a:r>
              <a:rPr lang="en-US" sz="2400" dirty="0"/>
              <a:t>-mutated cancers</a:t>
            </a:r>
            <a:r>
              <a:rPr lang="en-US" sz="2400" baseline="30000" dirty="0"/>
              <a:t>1</a:t>
            </a:r>
          </a:p>
          <a:p>
            <a:pPr>
              <a:spcBef>
                <a:spcPts val="400"/>
              </a:spcBef>
            </a:pPr>
            <a:r>
              <a:rPr lang="en-US" sz="2400" dirty="0"/>
              <a:t>Phase III EMBER-3 study evaluated imlunestrant ± abemaciclib vs SoC ET in patients with advanced breast cancer and disease progression on/following </a:t>
            </a:r>
            <a:r>
              <a:rPr lang="en-US" altLang="en-US" sz="2400" kern="1200" dirty="0">
                <a:solidFill>
                  <a:srgbClr val="000000"/>
                </a:solidFill>
                <a:latin typeface="Calibri"/>
                <a:cs typeface="Calibri" panose="020F0502020204030204" pitchFamily="34" charset="0"/>
              </a:rPr>
              <a:t>AI ± CDK4/6 inhibitor therapy</a:t>
            </a:r>
            <a:r>
              <a:rPr lang="en-US" sz="2400" baseline="30000" dirty="0"/>
              <a:t>1,2</a:t>
            </a:r>
          </a:p>
          <a:p>
            <a:pPr lvl="1">
              <a:spcBef>
                <a:spcPts val="400"/>
              </a:spcBef>
            </a:pPr>
            <a:r>
              <a:rPr lang="en-US" sz="2400" dirty="0"/>
              <a:t>Imlunestrant significantly increased PFS vs SoC in patients with </a:t>
            </a:r>
            <a:r>
              <a:rPr lang="en-US" sz="2400" i="1" dirty="0"/>
              <a:t>ESR1</a:t>
            </a:r>
            <a:r>
              <a:rPr lang="en-US" sz="2400" dirty="0"/>
              <a:t>m </a:t>
            </a:r>
          </a:p>
          <a:p>
            <a:pPr lvl="1">
              <a:spcBef>
                <a:spcPts val="400"/>
              </a:spcBef>
            </a:pPr>
            <a:r>
              <a:rPr lang="en-US" sz="2400" dirty="0"/>
              <a:t>Imlunestrant + abemaciclib significantly increased PFS vs imlunestrant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regardless of </a:t>
            </a:r>
            <a:r>
              <a:rPr kumimoji="0" lang="en-US" sz="24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ESR1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mutation status</a:t>
            </a:r>
          </a:p>
          <a:p>
            <a:pPr lvl="1">
              <a:spcBef>
                <a:spcPts val="400"/>
              </a:spcBef>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Rates of grade ≥3 AEs were lower with imlunestrant alone (17%) vs SoC (21%) and increased with imlunestrant + abemaciclib (49%)</a:t>
            </a:r>
          </a:p>
          <a:p>
            <a:pPr>
              <a:spcBef>
                <a:spcPts val="400"/>
              </a:spcBef>
            </a:pPr>
            <a:r>
              <a:rPr lang="en-US" sz="2400" dirty="0">
                <a:solidFill>
                  <a:srgbClr val="000000"/>
                </a:solidFill>
              </a:rPr>
              <a:t>Current study explored patient-reported outcomes among participants in EMBER-3</a:t>
            </a:r>
            <a:r>
              <a:rPr lang="en-US" sz="2400" baseline="30000" dirty="0">
                <a:solidFill>
                  <a:srgbClr val="000000"/>
                </a:solidFill>
              </a:rPr>
              <a:t>3</a:t>
            </a:r>
            <a:endParaRPr lang="en-US" sz="2400" baseline="30000" dirty="0"/>
          </a:p>
        </p:txBody>
      </p:sp>
      <p:sp>
        <p:nvSpPr>
          <p:cNvPr id="13" name="Text Box 11">
            <a:extLst>
              <a:ext uri="{FF2B5EF4-FFF2-40B4-BE49-F238E27FC236}">
                <a16:creationId xmlns:a16="http://schemas.microsoft.com/office/drawing/2014/main" id="{12DE1868-1D1B-95A5-AD6C-779F99E8631C}"/>
              </a:ext>
            </a:extLst>
          </p:cNvPr>
          <p:cNvSpPr txBox="1">
            <a:spLocks noChangeArrowheads="1"/>
          </p:cNvSpPr>
          <p:nvPr/>
        </p:nvSpPr>
        <p:spPr bwMode="auto">
          <a:xfrm>
            <a:off x="414339" y="6378820"/>
            <a:ext cx="82511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1. Jhaveri. NEJM. 2025;392:1189. 2. Jhaveri. SABCS 2024. Abstr GS1-01. 3. Curigliano. ASCO 2025. Abstr 1001. </a:t>
            </a:r>
          </a:p>
        </p:txBody>
      </p:sp>
    </p:spTree>
    <p:extLst>
      <p:ext uri="{BB962C8B-B14F-4D97-AF65-F5344CB8AC3E}">
        <p14:creationId xmlns:p14="http://schemas.microsoft.com/office/powerpoint/2010/main" val="42194765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8129D-E956-14BB-D8E4-33DF960FEC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05039F-BE65-BE8B-BDE5-CA1E7DA17392}"/>
              </a:ext>
            </a:extLst>
          </p:cNvPr>
          <p:cNvSpPr>
            <a:spLocks noGrp="1"/>
          </p:cNvSpPr>
          <p:nvPr>
            <p:ph type="title"/>
          </p:nvPr>
        </p:nvSpPr>
        <p:spPr/>
        <p:txBody>
          <a:bodyPr/>
          <a:lstStyle/>
          <a:p>
            <a:r>
              <a:rPr lang="en-US" dirty="0"/>
              <a:t>EMBER-3 PROs: Study Design</a:t>
            </a:r>
          </a:p>
        </p:txBody>
      </p:sp>
      <p:sp>
        <p:nvSpPr>
          <p:cNvPr id="3" name="Content Placeholder 2">
            <a:extLst>
              <a:ext uri="{FF2B5EF4-FFF2-40B4-BE49-F238E27FC236}">
                <a16:creationId xmlns:a16="http://schemas.microsoft.com/office/drawing/2014/main" id="{343D2170-A09E-4D5C-1715-EA15FD63D214}"/>
              </a:ext>
            </a:extLst>
          </p:cNvPr>
          <p:cNvSpPr>
            <a:spLocks noGrp="1"/>
          </p:cNvSpPr>
          <p:nvPr>
            <p:ph idx="1"/>
          </p:nvPr>
        </p:nvSpPr>
        <p:spPr/>
        <p:txBody>
          <a:bodyPr/>
          <a:lstStyle/>
          <a:p>
            <a:pPr>
              <a:spcBef>
                <a:spcPts val="800"/>
              </a:spcBef>
              <a:spcAft>
                <a:spcPts val="0"/>
              </a:spcAft>
            </a:pPr>
            <a:r>
              <a:rPr lang="en-US" sz="2400" dirty="0"/>
              <a:t>International, open-label, randomized phase III study</a:t>
            </a:r>
            <a:br>
              <a:rPr lang="en-US" sz="2400" dirty="0"/>
            </a:br>
            <a:br>
              <a:rPr lang="en-US" sz="1800" dirty="0"/>
            </a:br>
            <a:br>
              <a:rPr lang="en-US" sz="1800" dirty="0"/>
            </a:br>
            <a:br>
              <a:rPr lang="en-US" sz="2000" dirty="0"/>
            </a:br>
            <a:endParaRPr lang="en-US" sz="1800" dirty="0"/>
          </a:p>
          <a:p>
            <a:pPr>
              <a:spcBef>
                <a:spcPts val="800"/>
              </a:spcBef>
              <a:spcAft>
                <a:spcPts val="0"/>
              </a:spcAft>
            </a:pPr>
            <a:endParaRPr lang="en-US" sz="1800" dirty="0"/>
          </a:p>
          <a:p>
            <a:pPr>
              <a:spcBef>
                <a:spcPts val="800"/>
              </a:spcBef>
              <a:spcAft>
                <a:spcPts val="0"/>
              </a:spcAft>
            </a:pPr>
            <a:endParaRPr lang="en-US" sz="1800" dirty="0"/>
          </a:p>
          <a:p>
            <a:pPr marL="0" indent="0">
              <a:spcBef>
                <a:spcPts val="800"/>
              </a:spcBef>
              <a:spcAft>
                <a:spcPts val="0"/>
              </a:spcAft>
              <a:buNone/>
            </a:pPr>
            <a:endParaRPr lang="en-US" sz="1800" dirty="0"/>
          </a:p>
          <a:p>
            <a:pPr marL="0" indent="0">
              <a:spcBef>
                <a:spcPts val="800"/>
              </a:spcBef>
              <a:spcAft>
                <a:spcPts val="0"/>
              </a:spcAft>
              <a:buNone/>
            </a:pPr>
            <a:br>
              <a:rPr lang="en-US" sz="1800" dirty="0"/>
            </a:br>
            <a:endParaRPr lang="en-US" sz="1800" dirty="0"/>
          </a:p>
          <a:p>
            <a:pPr>
              <a:spcBef>
                <a:spcPts val="0"/>
              </a:spcBef>
              <a:spcAft>
                <a:spcPts val="0"/>
              </a:spcAft>
            </a:pPr>
            <a:endParaRPr lang="en-US" sz="2000" dirty="0"/>
          </a:p>
          <a:p>
            <a:pPr>
              <a:spcBef>
                <a:spcPts val="0"/>
              </a:spcBef>
              <a:spcAft>
                <a:spcPts val="0"/>
              </a:spcAft>
            </a:pPr>
            <a:r>
              <a:rPr lang="en-US" sz="1800" b="1" dirty="0"/>
              <a:t>Coprimary endpoints: </a:t>
            </a:r>
            <a:r>
              <a:rPr lang="en-US" sz="1800" dirty="0"/>
              <a:t>PFS in ITT population (I vs ET and I + A vs I) and patients with </a:t>
            </a:r>
            <a:r>
              <a:rPr lang="en-US" sz="1800" i="1" dirty="0"/>
              <a:t>ESR1 </a:t>
            </a:r>
            <a:r>
              <a:rPr lang="en-US" sz="1800" dirty="0"/>
              <a:t>mutations (confirmed centrally at baseline; I vs ET)</a:t>
            </a:r>
            <a:endParaRPr lang="en-US" sz="1800" i="1" dirty="0"/>
          </a:p>
          <a:p>
            <a:pPr>
              <a:spcBef>
                <a:spcPts val="800"/>
              </a:spcBef>
              <a:spcAft>
                <a:spcPts val="0"/>
              </a:spcAft>
            </a:pPr>
            <a:r>
              <a:rPr lang="en-US" sz="1800" b="1" dirty="0"/>
              <a:t>Secondary endpoints:</a:t>
            </a:r>
            <a:r>
              <a:rPr lang="en-US" sz="1800" dirty="0"/>
              <a:t> OS in ITT population (I vs ET and I + A vs I) and patients with </a:t>
            </a:r>
            <a:r>
              <a:rPr lang="en-US" sz="1800" i="1" dirty="0"/>
              <a:t>ESR1 </a:t>
            </a:r>
            <a:r>
              <a:rPr lang="en-US" sz="1800" dirty="0"/>
              <a:t>mutations (I vs ET), ORR, DoR, CBR, PFS by BICR, safety</a:t>
            </a:r>
          </a:p>
          <a:p>
            <a:pPr>
              <a:spcBef>
                <a:spcPts val="800"/>
              </a:spcBef>
              <a:spcAft>
                <a:spcPts val="0"/>
              </a:spcAft>
            </a:pPr>
            <a:r>
              <a:rPr lang="en-US" sz="1800" b="1" dirty="0"/>
              <a:t>Exploratory endpoints: </a:t>
            </a:r>
            <a:r>
              <a:rPr lang="en-US" sz="1800" dirty="0"/>
              <a:t>PFS and OS for I + A vs ET, patient-reported outcomes</a:t>
            </a:r>
          </a:p>
        </p:txBody>
      </p:sp>
      <p:sp>
        <p:nvSpPr>
          <p:cNvPr id="4" name="Text Box 45">
            <a:extLst>
              <a:ext uri="{FF2B5EF4-FFF2-40B4-BE49-F238E27FC236}">
                <a16:creationId xmlns:a16="http://schemas.microsoft.com/office/drawing/2014/main" id="{87EA0DD8-473D-EC9D-0BF0-BE356AD1A4B5}"/>
              </a:ext>
            </a:extLst>
          </p:cNvPr>
          <p:cNvSpPr txBox="1">
            <a:spLocks noChangeArrowheads="1"/>
          </p:cNvSpPr>
          <p:nvPr/>
        </p:nvSpPr>
        <p:spPr bwMode="auto">
          <a:xfrm>
            <a:off x="687697" y="2481037"/>
            <a:ext cx="4555817"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 Adult men and women* with ER+/HER2- ABC or MBC; recurrence ≤12 mo of completing adjuvant AI ± CDK4/6 inhibitor or PD on AI ± CDK4/6 inhibitor in first-line metastatic setting; no other treatment for ABC; ECOG PS ≤1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a:ea typeface="+mn-ea"/>
                <a:cs typeface="Calibri" panose="020F0502020204030204" pitchFamily="34" charset="0"/>
              </a:rPr>
              <a:t>(N = 874)</a:t>
            </a:r>
          </a:p>
        </p:txBody>
      </p:sp>
      <p:sp>
        <p:nvSpPr>
          <p:cNvPr id="9" name="Line 53">
            <a:extLst>
              <a:ext uri="{FF2B5EF4-FFF2-40B4-BE49-F238E27FC236}">
                <a16:creationId xmlns:a16="http://schemas.microsoft.com/office/drawing/2014/main" id="{66A348D2-D1AB-A5BA-B1B5-B716962ABA0A}"/>
              </a:ext>
            </a:extLst>
          </p:cNvPr>
          <p:cNvSpPr>
            <a:spLocks noChangeShapeType="1"/>
          </p:cNvSpPr>
          <p:nvPr/>
        </p:nvSpPr>
        <p:spPr bwMode="auto">
          <a:xfrm>
            <a:off x="5317351" y="3629225"/>
            <a:ext cx="373733" cy="29608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 name="Line 54">
            <a:extLst>
              <a:ext uri="{FF2B5EF4-FFF2-40B4-BE49-F238E27FC236}">
                <a16:creationId xmlns:a16="http://schemas.microsoft.com/office/drawing/2014/main" id="{E807F082-F07B-ABEB-497F-1B63F824E6D9}"/>
              </a:ext>
            </a:extLst>
          </p:cNvPr>
          <p:cNvSpPr>
            <a:spLocks noChangeShapeType="1"/>
          </p:cNvSpPr>
          <p:nvPr/>
        </p:nvSpPr>
        <p:spPr bwMode="auto">
          <a:xfrm flipV="1">
            <a:off x="5317352" y="2762823"/>
            <a:ext cx="373732" cy="27246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3" name="Text Box 11">
            <a:extLst>
              <a:ext uri="{FF2B5EF4-FFF2-40B4-BE49-F238E27FC236}">
                <a16:creationId xmlns:a16="http://schemas.microsoft.com/office/drawing/2014/main" id="{B30D5F40-65B1-ADBC-3917-5A3154B46CE2}"/>
              </a:ext>
            </a:extLst>
          </p:cNvPr>
          <p:cNvSpPr txBox="1">
            <a:spLocks noChangeArrowheads="1"/>
          </p:cNvSpPr>
          <p:nvPr/>
        </p:nvSpPr>
        <p:spPr bwMode="auto">
          <a:xfrm>
            <a:off x="414339" y="635936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NCT04975308. </a:t>
            </a:r>
            <a:r>
              <a:rPr lang="en-US" altLang="en-US" sz="1200" dirty="0">
                <a:solidFill>
                  <a:srgbClr val="455560"/>
                </a:solidFill>
                <a:latin typeface="Calibri" panose="020F0502020204030204" pitchFamily="34" charset="0"/>
              </a:rPr>
              <a:t>Jhaveri</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SABCS 2024. Abstr GS1-01. Jhaveri. NEJM. </a:t>
            </a:r>
            <a:r>
              <a:rPr lang="en-US" altLang="en-US" sz="1200" dirty="0">
                <a:solidFill>
                  <a:srgbClr val="455560"/>
                </a:solidFill>
                <a:latin typeface="Calibri" panose="020F0502020204030204" pitchFamily="34" charset="0"/>
              </a:rPr>
              <a:t>2025;392:1189.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Curigliano. ASCO 2025. Abstr 1001.</a:t>
            </a:r>
          </a:p>
        </p:txBody>
      </p:sp>
      <p:cxnSp>
        <p:nvCxnSpPr>
          <p:cNvPr id="11" name="Straight Arrow Connector 10">
            <a:extLst>
              <a:ext uri="{FF2B5EF4-FFF2-40B4-BE49-F238E27FC236}">
                <a16:creationId xmlns:a16="http://schemas.microsoft.com/office/drawing/2014/main" id="{EF1644E2-D2A7-3183-948B-A9317AC7D82E}"/>
              </a:ext>
            </a:extLst>
          </p:cNvPr>
          <p:cNvCxnSpPr>
            <a:cxnSpLocks/>
          </p:cNvCxnSpPr>
          <p:nvPr/>
        </p:nvCxnSpPr>
        <p:spPr bwMode="auto">
          <a:xfrm>
            <a:off x="5311395" y="3340706"/>
            <a:ext cx="379689" cy="0"/>
          </a:xfrm>
          <a:prstGeom prst="straightConnector1">
            <a:avLst/>
          </a:prstGeom>
          <a:noFill/>
          <a:ln w="28575" cap="flat" cmpd="sng" algn="ctr">
            <a:solidFill>
              <a:schemeClr val="bg1"/>
            </a:solidFill>
            <a:prstDash val="solid"/>
            <a:round/>
            <a:headEnd type="none" w="med" len="med"/>
            <a:tailEnd type="triangle"/>
          </a:ln>
          <a:effectLst/>
        </p:spPr>
      </p:cxnSp>
      <p:sp>
        <p:nvSpPr>
          <p:cNvPr id="5" name="TextBox 4">
            <a:extLst>
              <a:ext uri="{FF2B5EF4-FFF2-40B4-BE49-F238E27FC236}">
                <a16:creationId xmlns:a16="http://schemas.microsoft.com/office/drawing/2014/main" id="{91E56B4E-59ED-043F-EF96-1D63BCD78BC8}"/>
              </a:ext>
            </a:extLst>
          </p:cNvPr>
          <p:cNvSpPr txBox="1"/>
          <p:nvPr/>
        </p:nvSpPr>
        <p:spPr bwMode="auto">
          <a:xfrm>
            <a:off x="3727452" y="1958385"/>
            <a:ext cx="58874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Stratified by prior CDK4/6 inhibitor treatment, visceral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mets</a:t>
            </a:r>
            <a:r>
              <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mn-cs"/>
              </a:rPr>
              <a:t>, geographic region</a:t>
            </a:r>
          </a:p>
        </p:txBody>
      </p:sp>
      <p:cxnSp>
        <p:nvCxnSpPr>
          <p:cNvPr id="7" name="Straight Arrow Connector 6">
            <a:extLst>
              <a:ext uri="{FF2B5EF4-FFF2-40B4-BE49-F238E27FC236}">
                <a16:creationId xmlns:a16="http://schemas.microsoft.com/office/drawing/2014/main" id="{9DD5EA63-037B-0D5D-D40C-87B1BDBB1D94}"/>
              </a:ext>
            </a:extLst>
          </p:cNvPr>
          <p:cNvCxnSpPr>
            <a:cxnSpLocks/>
          </p:cNvCxnSpPr>
          <p:nvPr/>
        </p:nvCxnSpPr>
        <p:spPr bwMode="auto">
          <a:xfrm flipH="1">
            <a:off x="5452601" y="2279003"/>
            <a:ext cx="2872" cy="429768"/>
          </a:xfrm>
          <a:prstGeom prst="straightConnector1">
            <a:avLst/>
          </a:prstGeom>
          <a:noFill/>
          <a:ln w="28575" cap="flat" cmpd="sng" algn="ctr">
            <a:solidFill>
              <a:schemeClr val="bg1"/>
            </a:solidFill>
            <a:prstDash val="sysDash"/>
            <a:round/>
            <a:headEnd type="none" w="med" len="med"/>
            <a:tailEnd type="triangle"/>
          </a:ln>
          <a:effectLst/>
        </p:spPr>
      </p:cxnSp>
      <p:sp>
        <p:nvSpPr>
          <p:cNvPr id="8" name="TextBox 7">
            <a:extLst>
              <a:ext uri="{FF2B5EF4-FFF2-40B4-BE49-F238E27FC236}">
                <a16:creationId xmlns:a16="http://schemas.microsoft.com/office/drawing/2014/main" id="{4BA1132E-00F4-B777-35C9-AC7E3BC4D0D9}"/>
              </a:ext>
            </a:extLst>
          </p:cNvPr>
          <p:cNvSpPr txBox="1"/>
          <p:nvPr/>
        </p:nvSpPr>
        <p:spPr bwMode="auto">
          <a:xfrm>
            <a:off x="955580" y="4104771"/>
            <a:ext cx="43709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*Men and premenopausal women with required GnRH agonist; postmenopausal women with ovarian function suppression either by natural or surgical means.</a:t>
            </a:r>
          </a:p>
        </p:txBody>
      </p:sp>
      <p:sp>
        <p:nvSpPr>
          <p:cNvPr id="12" name="Rectangle 11">
            <a:extLst>
              <a:ext uri="{FF2B5EF4-FFF2-40B4-BE49-F238E27FC236}">
                <a16:creationId xmlns:a16="http://schemas.microsoft.com/office/drawing/2014/main" id="{DA767DBA-F782-057A-963B-BCD38CE1FEE6}"/>
              </a:ext>
            </a:extLst>
          </p:cNvPr>
          <p:cNvSpPr/>
          <p:nvPr/>
        </p:nvSpPr>
        <p:spPr bwMode="auto">
          <a:xfrm>
            <a:off x="5777584" y="2267987"/>
            <a:ext cx="5536627" cy="654904"/>
          </a:xfrm>
          <a:prstGeom prst="rect">
            <a:avLst/>
          </a:prstGeom>
          <a:solidFill>
            <a:schemeClr val="accent1"/>
          </a:solidFill>
          <a:ln w="28575">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a:ea typeface="+mn-ea"/>
                <a:cs typeface="+mn-cs"/>
              </a:rPr>
              <a:t>Imlunestrant</a:t>
            </a:r>
            <a:r>
              <a:rPr kumimoji="0" lang="en-US" sz="1800" b="0" i="0" u="none" strike="noStrike" kern="1200" cap="none" spc="0" normalizeH="0" baseline="0" noProof="0" dirty="0">
                <a:ln>
                  <a:noFill/>
                </a:ln>
                <a:solidFill>
                  <a:srgbClr val="FFFFFF"/>
                </a:solidFill>
                <a:effectLst/>
                <a:uLnTx/>
                <a:uFillTx/>
                <a:latin typeface="Calibri"/>
                <a:ea typeface="+mn-ea"/>
                <a:cs typeface="+mn-cs"/>
              </a:rPr>
              <a:t> 400 mg PO QD</a:t>
            </a:r>
            <a:br>
              <a:rPr kumimoji="0" lang="en-US" sz="1800" b="0" i="0" u="none" strike="noStrike" kern="1200" cap="none" spc="0" normalizeH="0" baseline="0" noProof="0" dirty="0">
                <a:ln>
                  <a:noFill/>
                </a:ln>
                <a:solidFill>
                  <a:srgbClr val="FFFFFF"/>
                </a:solidFill>
                <a:effectLst/>
                <a:uLnTx/>
                <a:uFillTx/>
                <a:latin typeface="Calibri"/>
                <a:ea typeface="+mn-ea"/>
                <a:cs typeface="+mn-cs"/>
              </a:rPr>
            </a:br>
            <a:r>
              <a:rPr kumimoji="0" lang="en-US" sz="1800" b="0" i="0" u="none" strike="noStrike" kern="1200" cap="none" spc="0" normalizeH="0" baseline="0" noProof="0" dirty="0">
                <a:ln>
                  <a:noFill/>
                </a:ln>
                <a:solidFill>
                  <a:srgbClr val="FFFFFF"/>
                </a:solidFill>
                <a:effectLst/>
                <a:uLnTx/>
                <a:uFillTx/>
                <a:latin typeface="Calibri"/>
                <a:ea typeface="+mn-ea"/>
                <a:cs typeface="+mn-cs"/>
              </a:rPr>
              <a:t>(n = 331)</a:t>
            </a:r>
          </a:p>
        </p:txBody>
      </p:sp>
      <p:sp>
        <p:nvSpPr>
          <p:cNvPr id="15" name="Rectangle 14">
            <a:extLst>
              <a:ext uri="{FF2B5EF4-FFF2-40B4-BE49-F238E27FC236}">
                <a16:creationId xmlns:a16="http://schemas.microsoft.com/office/drawing/2014/main" id="{7822C4A7-67AE-37E4-95E1-2C3B03A98F12}"/>
              </a:ext>
            </a:extLst>
          </p:cNvPr>
          <p:cNvSpPr/>
          <p:nvPr/>
        </p:nvSpPr>
        <p:spPr bwMode="auto">
          <a:xfrm>
            <a:off x="5777585" y="3766125"/>
            <a:ext cx="5536629" cy="822960"/>
          </a:xfrm>
          <a:prstGeom prst="rect">
            <a:avLst/>
          </a:prstGeom>
          <a:solidFill>
            <a:schemeClr val="accent3"/>
          </a:solidFill>
          <a:ln w="28575">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a:ea typeface="+mn-ea"/>
                <a:cs typeface="+mn-cs"/>
              </a:rPr>
              <a:t>SoC endocrine therapy</a:t>
            </a:r>
            <a:r>
              <a:rPr kumimoji="0" lang="en-US" sz="1800" b="0" i="0" u="none" strike="noStrike" kern="1200" cap="none" spc="0" normalizeH="0" baseline="0" noProof="0" dirty="0">
                <a:ln>
                  <a:noFill/>
                </a:ln>
                <a:solidFill>
                  <a:srgbClr val="FFFFFF"/>
                </a:solidFill>
                <a:effectLst/>
                <a:uLnTx/>
                <a:uFillTx/>
                <a:latin typeface="Calibri"/>
                <a:ea typeface="+mn-ea"/>
                <a:cs typeface="+mn-cs"/>
              </a:rPr>
              <a:t>:</a:t>
            </a:r>
            <a:br>
              <a:rPr kumimoji="0" lang="en-US" sz="1800" b="0" i="0" u="none" strike="noStrike" kern="1200" cap="none" spc="0" normalizeH="0" baseline="0" noProof="0" dirty="0">
                <a:ln>
                  <a:noFill/>
                </a:ln>
                <a:solidFill>
                  <a:srgbClr val="FFFFFF"/>
                </a:solidFill>
                <a:effectLst/>
                <a:uLnTx/>
                <a:uFillTx/>
                <a:latin typeface="Calibri"/>
                <a:ea typeface="+mn-ea"/>
                <a:cs typeface="+mn-cs"/>
              </a:rPr>
            </a:br>
            <a:r>
              <a:rPr kumimoji="0" lang="en-US" sz="1800" b="0" i="0" u="none" strike="noStrike" kern="1200" cap="none" spc="0" normalizeH="0" baseline="0" noProof="0" dirty="0">
                <a:ln>
                  <a:noFill/>
                </a:ln>
                <a:solidFill>
                  <a:srgbClr val="FFFFFF"/>
                </a:solidFill>
                <a:effectLst/>
                <a:uLnTx/>
                <a:uFillTx/>
                <a:latin typeface="Calibri"/>
                <a:ea typeface="+mn-ea"/>
                <a:cs typeface="+mn-cs"/>
              </a:rPr>
              <a:t> investigator’s choice of exemestane PO or fulvestrant IM</a:t>
            </a:r>
            <a:br>
              <a:rPr kumimoji="0" lang="en-US" sz="1800" b="0" i="0" u="none" strike="noStrike" kern="1200" cap="none" spc="0" normalizeH="0" baseline="0" noProof="0" dirty="0">
                <a:ln>
                  <a:noFill/>
                </a:ln>
                <a:solidFill>
                  <a:srgbClr val="FFFFFF"/>
                </a:solidFill>
                <a:effectLst/>
                <a:uLnTx/>
                <a:uFillTx/>
                <a:latin typeface="Calibri"/>
                <a:ea typeface="+mn-ea"/>
                <a:cs typeface="+mn-cs"/>
              </a:rPr>
            </a:br>
            <a:r>
              <a:rPr kumimoji="0" lang="en-US" sz="1800" b="0" i="0" u="none" strike="noStrike" kern="1200" cap="none" spc="0" normalizeH="0" baseline="0" noProof="0" dirty="0">
                <a:ln>
                  <a:noFill/>
                </a:ln>
                <a:solidFill>
                  <a:srgbClr val="FFFFFF"/>
                </a:solidFill>
                <a:effectLst/>
                <a:uLnTx/>
                <a:uFillTx/>
                <a:latin typeface="Calibri"/>
                <a:ea typeface="+mn-ea"/>
                <a:cs typeface="+mn-cs"/>
              </a:rPr>
              <a:t>(n = 330)</a:t>
            </a:r>
          </a:p>
        </p:txBody>
      </p:sp>
      <p:sp>
        <p:nvSpPr>
          <p:cNvPr id="18" name="Rectangle 17">
            <a:extLst>
              <a:ext uri="{FF2B5EF4-FFF2-40B4-BE49-F238E27FC236}">
                <a16:creationId xmlns:a16="http://schemas.microsoft.com/office/drawing/2014/main" id="{D7061993-2FB8-3812-B7EF-8F7AEA12E93D}"/>
              </a:ext>
            </a:extLst>
          </p:cNvPr>
          <p:cNvSpPr/>
          <p:nvPr/>
        </p:nvSpPr>
        <p:spPr bwMode="auto">
          <a:xfrm>
            <a:off x="5777585" y="3013255"/>
            <a:ext cx="5536628" cy="654901"/>
          </a:xfrm>
          <a:prstGeom prst="rect">
            <a:avLst/>
          </a:prstGeom>
          <a:solidFill>
            <a:schemeClr val="accent2"/>
          </a:solidFill>
          <a:ln w="28575">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a:ea typeface="+mn-ea"/>
                <a:cs typeface="+mn-cs"/>
              </a:rPr>
              <a:t>Imlunestrant </a:t>
            </a:r>
            <a:r>
              <a:rPr kumimoji="0" lang="en-US" sz="1800" b="0" i="0" u="none" strike="noStrike" kern="1200" cap="none" spc="0" normalizeH="0" baseline="0" noProof="0" dirty="0">
                <a:ln>
                  <a:noFill/>
                </a:ln>
                <a:solidFill>
                  <a:srgbClr val="FFFFFF"/>
                </a:solidFill>
                <a:effectLst/>
                <a:uLnTx/>
                <a:uFillTx/>
                <a:latin typeface="Calibri"/>
                <a:ea typeface="+mn-ea"/>
                <a:cs typeface="+mn-cs"/>
              </a:rPr>
              <a:t>400 mg PO QD + </a:t>
            </a:r>
            <a:r>
              <a:rPr kumimoji="0" lang="en-US" sz="1800" b="1" i="0" u="none" strike="noStrike" kern="1200" cap="none" spc="0" normalizeH="0" baseline="0" noProof="0" dirty="0">
                <a:ln>
                  <a:noFill/>
                </a:ln>
                <a:solidFill>
                  <a:srgbClr val="FFFFFF"/>
                </a:solidFill>
                <a:effectLst/>
                <a:uLnTx/>
                <a:uFillTx/>
                <a:latin typeface="Calibri"/>
                <a:ea typeface="+mn-ea"/>
                <a:cs typeface="+mn-cs"/>
              </a:rPr>
              <a:t>Abemaciclib </a:t>
            </a:r>
            <a:r>
              <a:rPr kumimoji="0" lang="en-US" sz="1800" b="0" i="0" u="none" strike="noStrike" kern="1200" cap="none" spc="0" normalizeH="0" baseline="0" noProof="0" dirty="0">
                <a:ln>
                  <a:noFill/>
                </a:ln>
                <a:solidFill>
                  <a:srgbClr val="FFFFFF"/>
                </a:solidFill>
                <a:effectLst/>
                <a:uLnTx/>
                <a:uFillTx/>
                <a:latin typeface="Calibri"/>
                <a:ea typeface="+mn-ea"/>
                <a:cs typeface="+mn-cs"/>
              </a:rPr>
              <a:t>PO</a:t>
            </a:r>
            <a:br>
              <a:rPr kumimoji="0" lang="en-US" sz="1800" b="1" i="0" u="none" strike="noStrike" kern="1200" cap="none" spc="0" normalizeH="0" baseline="0" noProof="0" dirty="0">
                <a:ln>
                  <a:noFill/>
                </a:ln>
                <a:solidFill>
                  <a:srgbClr val="FFFFFF"/>
                </a:solidFill>
                <a:effectLst/>
                <a:uLnTx/>
                <a:uFillTx/>
                <a:latin typeface="Calibri"/>
                <a:ea typeface="+mn-ea"/>
                <a:cs typeface="+mn-cs"/>
              </a:rPr>
            </a:br>
            <a:r>
              <a:rPr kumimoji="0" lang="en-US" sz="1800" b="0" i="0" u="none" strike="noStrike" kern="1200" cap="none" spc="0" normalizeH="0" baseline="0" noProof="0" dirty="0">
                <a:ln>
                  <a:noFill/>
                </a:ln>
                <a:solidFill>
                  <a:srgbClr val="FFFFFF"/>
                </a:solidFill>
                <a:effectLst/>
                <a:uLnTx/>
                <a:uFillTx/>
                <a:latin typeface="Calibri"/>
                <a:ea typeface="+mn-ea"/>
                <a:cs typeface="+mn-cs"/>
              </a:rPr>
              <a:t>(n = 213)</a:t>
            </a:r>
          </a:p>
        </p:txBody>
      </p:sp>
    </p:spTree>
    <p:extLst>
      <p:ext uri="{BB962C8B-B14F-4D97-AF65-F5344CB8AC3E}">
        <p14:creationId xmlns:p14="http://schemas.microsoft.com/office/powerpoint/2010/main" val="1340396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EMBER-3 PROs: Measures and Timing of Assessment</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Curigliano. ASCO 2025. Abstr 1001.</a:t>
            </a:r>
          </a:p>
        </p:txBody>
      </p:sp>
      <p:graphicFrame>
        <p:nvGraphicFramePr>
          <p:cNvPr id="5" name="Group 155">
            <a:extLst>
              <a:ext uri="{FF2B5EF4-FFF2-40B4-BE49-F238E27FC236}">
                <a16:creationId xmlns:a16="http://schemas.microsoft.com/office/drawing/2014/main" id="{5163CCA3-6034-38C8-B9F5-E8692A106ACB}"/>
              </a:ext>
            </a:extLst>
          </p:cNvPr>
          <p:cNvGraphicFramePr>
            <a:graphicFrameLocks/>
          </p:cNvGraphicFramePr>
          <p:nvPr>
            <p:extLst>
              <p:ext uri="{D42A27DB-BD31-4B8C-83A1-F6EECF244321}">
                <p14:modId xmlns:p14="http://schemas.microsoft.com/office/powerpoint/2010/main" val="1264558762"/>
              </p:ext>
            </p:extLst>
          </p:nvPr>
        </p:nvGraphicFramePr>
        <p:xfrm>
          <a:off x="727076" y="1604963"/>
          <a:ext cx="10960044" cy="4054510"/>
        </p:xfrm>
        <a:graphic>
          <a:graphicData uri="http://schemas.openxmlformats.org/drawingml/2006/table">
            <a:tbl>
              <a:tblPr/>
              <a:tblGrid>
                <a:gridCol w="2538638">
                  <a:extLst>
                    <a:ext uri="{9D8B030D-6E8A-4147-A177-3AD203B41FA5}">
                      <a16:colId xmlns:a16="http://schemas.microsoft.com/office/drawing/2014/main" val="20000"/>
                    </a:ext>
                  </a:extLst>
                </a:gridCol>
                <a:gridCol w="5120640">
                  <a:extLst>
                    <a:ext uri="{9D8B030D-6E8A-4147-A177-3AD203B41FA5}">
                      <a16:colId xmlns:a16="http://schemas.microsoft.com/office/drawing/2014/main" val="20001"/>
                    </a:ext>
                  </a:extLst>
                </a:gridCol>
                <a:gridCol w="3300766">
                  <a:extLst>
                    <a:ext uri="{9D8B030D-6E8A-4147-A177-3AD203B41FA5}">
                      <a16:colId xmlns:a16="http://schemas.microsoft.com/office/drawing/2014/main" val="20002"/>
                    </a:ext>
                  </a:extLst>
                </a:gridCol>
              </a:tblGrid>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Measure</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Domains/Items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algn="ctr"/>
                      <a:r>
                        <a:rPr lang="en-US" sz="1800" b="1" dirty="0"/>
                        <a:t>Timing of Assessments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European Organization for Research and Treatment of Cancer (EORTC) QLQ-C30*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(30 items) questionnaire</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itchFamily="2" charset="2"/>
                        <a:buChar char="§"/>
                        <a:tabLst/>
                        <a:defRPr/>
                      </a:pPr>
                      <a:r>
                        <a:rPr kumimoji="0" lang="en-US" sz="1800" b="1" i="0" u="none" strike="noStrike" cap="none" normalizeH="0" baseline="0">
                          <a:ln>
                            <a:noFill/>
                          </a:ln>
                          <a:solidFill>
                            <a:schemeClr val="bg2">
                              <a:lumMod val="10000"/>
                            </a:schemeClr>
                          </a:solidFill>
                          <a:effectLst/>
                          <a:latin typeface="Calibri" panose="020F0502020204030204" pitchFamily="34" charset="0"/>
                        </a:rPr>
                        <a:t>Global health status/quality of life</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itchFamily="2" charset="2"/>
                        <a:buChar char="§"/>
                        <a:tabLst/>
                        <a:defRPr/>
                      </a:pPr>
                      <a:r>
                        <a:rPr kumimoji="0" lang="en-US" sz="1800" b="1" i="0" u="none" strike="noStrike" cap="none" normalizeH="0" baseline="0">
                          <a:ln>
                            <a:noFill/>
                          </a:ln>
                          <a:solidFill>
                            <a:schemeClr val="bg2">
                              <a:lumMod val="10000"/>
                            </a:schemeClr>
                          </a:solidFill>
                          <a:effectLst/>
                          <a:latin typeface="Calibri" panose="020F0502020204030204" pitchFamily="34" charset="0"/>
                        </a:rPr>
                        <a:t>Functional</a:t>
                      </a:r>
                      <a:r>
                        <a:rPr kumimoji="0" lang="en-US" sz="1800" b="0" i="0" u="none" strike="noStrike" cap="none" normalizeH="0" baseline="0">
                          <a:ln>
                            <a:noFill/>
                          </a:ln>
                          <a:solidFill>
                            <a:schemeClr val="bg2">
                              <a:lumMod val="10000"/>
                            </a:schemeClr>
                          </a:solidFill>
                          <a:effectLst/>
                          <a:latin typeface="Calibri" panose="020F0502020204030204" pitchFamily="34" charset="0"/>
                        </a:rPr>
                        <a:t> (physical, role, social, emotional, cognitive) </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itchFamily="2" charset="2"/>
                        <a:buChar char="§"/>
                        <a:tabLst/>
                        <a:defRPr/>
                      </a:pPr>
                      <a:r>
                        <a:rPr kumimoji="0" lang="en-US" sz="1800" b="1" i="0" u="none" strike="noStrike" cap="none" normalizeH="0" baseline="0">
                          <a:ln>
                            <a:noFill/>
                          </a:ln>
                          <a:solidFill>
                            <a:schemeClr val="bg2">
                              <a:lumMod val="10000"/>
                            </a:schemeClr>
                          </a:solidFill>
                          <a:effectLst/>
                          <a:latin typeface="Calibri" panose="020F0502020204030204" pitchFamily="34" charset="0"/>
                        </a:rPr>
                        <a:t>Symptoms</a:t>
                      </a:r>
                      <a:r>
                        <a:rPr kumimoji="0" lang="en-US" sz="1800" b="0" i="0" u="none" strike="noStrike" cap="none" normalizeH="0" baseline="0">
                          <a:ln>
                            <a:noFill/>
                          </a:ln>
                          <a:solidFill>
                            <a:schemeClr val="bg2">
                              <a:lumMod val="10000"/>
                            </a:schemeClr>
                          </a:solidFill>
                          <a:effectLst/>
                          <a:latin typeface="Calibri" panose="020F0502020204030204" pitchFamily="34" charset="0"/>
                        </a:rPr>
                        <a:t> (fatigue, pain, nausea/vomiting, dyspnea, insomnia, appetite loss, constipation, diarrhea)</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On Day 1, every 8 wk, short-term follow-up</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EORTC IL-19</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items)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itchFamily="2" charset="2"/>
                        <a:buChar char="§"/>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Physical functioning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(physical functioning items from QLQ-C30)</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Every 8 wk, opposite the </a:t>
                      </a:r>
                      <a:br>
                        <a:rPr kumimoji="0" lang="en-US" sz="1800" b="0" i="0" u="none" strike="noStrike" cap="none" normalizeH="0" baseline="0">
                          <a:ln>
                            <a:noFill/>
                          </a:ln>
                          <a:solidFill>
                            <a:schemeClr val="bg2">
                              <a:lumMod val="10000"/>
                            </a:schemeClr>
                          </a:solidFill>
                          <a:effectLst/>
                          <a:latin typeface="Calibri" panose="020F0502020204030204" pitchFamily="34" charset="0"/>
                        </a:rPr>
                      </a:br>
                      <a:r>
                        <a:rPr kumimoji="0" lang="en-US" sz="1800" b="0" i="0" u="none" strike="noStrike" cap="none" normalizeH="0" baseline="0">
                          <a:ln>
                            <a:noFill/>
                          </a:ln>
                          <a:solidFill>
                            <a:schemeClr val="bg2">
                              <a:lumMod val="10000"/>
                            </a:schemeClr>
                          </a:solidFill>
                          <a:effectLst/>
                          <a:latin typeface="Calibri" panose="020F0502020204030204" pitchFamily="34" charset="0"/>
                        </a:rPr>
                        <a:t>QLQ-C30</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GB" sz="1800" dirty="0">
                          <a:solidFill>
                            <a:schemeClr val="bg1"/>
                          </a:solidFill>
                        </a:rPr>
                        <a:t>PRO-CTCAE diarrhea</a:t>
                      </a:r>
                      <a:r>
                        <a:rPr lang="en-GB" sz="1800" baseline="30000" dirty="0">
                          <a:solidFill>
                            <a:schemeClr val="bg1"/>
                          </a:solidFill>
                        </a:rPr>
                        <a:t>†</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0" i="0" u="none" strike="noStrike" cap="none" normalizeH="0" baseline="0" dirty="0">
                          <a:ln>
                            <a:noFill/>
                          </a:ln>
                          <a:solidFill>
                            <a:schemeClr val="bg1"/>
                          </a:solidFill>
                          <a:effectLst/>
                          <a:latin typeface="Calibri" panose="020F0502020204030204" pitchFamily="34" charset="0"/>
                        </a:rPr>
                        <a:t>(1 item)</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itchFamily="2" charset="2"/>
                        <a:buChar char="§"/>
                        <a:tabLst/>
                      </a:pPr>
                      <a:r>
                        <a:rPr kumimoji="0" lang="en-US" sz="1800" b="1" i="0" u="none" strike="noStrike" cap="none" normalizeH="0" baseline="0" dirty="0">
                          <a:ln>
                            <a:noFill/>
                          </a:ln>
                          <a:solidFill>
                            <a:schemeClr val="bg1"/>
                          </a:solidFill>
                          <a:effectLst/>
                          <a:latin typeface="Calibri" panose="020F0502020204030204" pitchFamily="34" charset="0"/>
                        </a:rPr>
                        <a:t>Frequency of diarrhea </a:t>
                      </a:r>
                      <a:r>
                        <a:rPr kumimoji="0" lang="en-US" sz="1800" b="0" i="0" u="none" strike="noStrike" cap="none" normalizeH="0" baseline="0" dirty="0">
                          <a:ln>
                            <a:noFill/>
                          </a:ln>
                          <a:solidFill>
                            <a:schemeClr val="bg1"/>
                          </a:solidFill>
                          <a:effectLst/>
                          <a:latin typeface="Calibri" panose="020F0502020204030204" pitchFamily="34" charset="0"/>
                        </a:rPr>
                        <a:t>(never, rarely, occasionally, frequently, almost constantly)</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On Day 1, every wk, short-term follow-up</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64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GB" sz="1800" dirty="0">
                          <a:solidFill>
                            <a:sysClr val="windowText" lastClr="000000"/>
                          </a:solidFill>
                        </a:rPr>
                        <a:t>PRO-CTCAE ISR</a:t>
                      </a:r>
                      <a:r>
                        <a:rPr lang="en-GB" sz="1800" baseline="30000" dirty="0">
                          <a:solidFill>
                            <a:schemeClr val="bg1"/>
                          </a:solidFill>
                        </a:rPr>
                        <a:t>†</a:t>
                      </a:r>
                      <a:endParaRPr lang="en-GB" sz="1800" dirty="0">
                        <a:solidFill>
                          <a:sysClr val="windowText" lastClr="000000"/>
                        </a:solidFill>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0" i="0" u="none" strike="noStrike" cap="none" normalizeH="0" baseline="0" dirty="0">
                          <a:ln>
                            <a:noFill/>
                          </a:ln>
                          <a:solidFill>
                            <a:sysClr val="windowText" lastClr="000000"/>
                          </a:solidFill>
                          <a:effectLst/>
                          <a:latin typeface="Calibri" panose="020F0502020204030204" pitchFamily="34" charset="0"/>
                        </a:rPr>
                        <a:t>(1 item)</a:t>
                      </a:r>
                      <a:endParaRPr kumimoji="0" lang="en-US" sz="1800" b="0" i="0" u="none" strike="noStrike" cap="none" normalizeH="0" baseline="0" dirty="0">
                        <a:ln>
                          <a:noFill/>
                        </a:ln>
                        <a:solidFill>
                          <a:sysClr val="windowText" lastClr="000000"/>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
                          <a:schemeClr val="bg1"/>
                        </a:buClr>
                        <a:buSzTx/>
                        <a:buFont typeface="Wingdings" pitchFamily="2" charset="2"/>
                        <a:buChar char="§"/>
                        <a:tabLst/>
                      </a:pPr>
                      <a:r>
                        <a:rPr kumimoji="0" lang="en-US" sz="1800" b="1" i="0" u="none" strike="noStrike" cap="none" normalizeH="0" baseline="0">
                          <a:ln>
                            <a:noFill/>
                          </a:ln>
                          <a:solidFill>
                            <a:schemeClr val="bg1"/>
                          </a:solidFill>
                          <a:effectLst/>
                          <a:latin typeface="Calibri" panose="020F0502020204030204" pitchFamily="34" charset="0"/>
                        </a:rPr>
                        <a:t>Occurrence of ISR </a:t>
                      </a:r>
                      <a:r>
                        <a:rPr kumimoji="0" lang="en-US" sz="1800" b="0" i="0" u="none" strike="noStrike" cap="none" normalizeH="0" baseline="0">
                          <a:ln>
                            <a:noFill/>
                          </a:ln>
                          <a:solidFill>
                            <a:schemeClr val="bg1"/>
                          </a:solidFill>
                          <a:effectLst/>
                          <a:latin typeface="Calibri" panose="020F0502020204030204" pitchFamily="34" charset="0"/>
                        </a:rPr>
                        <a:t>(injection-site pain, swelling, or redness)</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1"/>
                          </a:solidFill>
                          <a:effectLst/>
                          <a:latin typeface="Calibri" panose="020F0502020204030204" pitchFamily="34" charset="0"/>
                        </a:rPr>
                        <a:t>Weekly in cycle 1, first 2 wk in all other cycles</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17051238"/>
                  </a:ext>
                </a:extLst>
              </a:tr>
            </a:tbl>
          </a:graphicData>
        </a:graphic>
      </p:graphicFrame>
      <p:sp>
        <p:nvSpPr>
          <p:cNvPr id="8" name="TextBox 7">
            <a:extLst>
              <a:ext uri="{FF2B5EF4-FFF2-40B4-BE49-F238E27FC236}">
                <a16:creationId xmlns:a16="http://schemas.microsoft.com/office/drawing/2014/main" id="{E84DFC22-2428-9871-05B4-3B2F760DF543}"/>
              </a:ext>
            </a:extLst>
          </p:cNvPr>
          <p:cNvSpPr txBox="1"/>
          <p:nvPr/>
        </p:nvSpPr>
        <p:spPr bwMode="auto">
          <a:xfrm>
            <a:off x="727076" y="5659473"/>
            <a:ext cx="97753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GB" sz="1200" b="0" dirty="0">
                <a:solidFill>
                  <a:schemeClr val="bg1"/>
                </a:solidFill>
                <a:latin typeface="Calibri" panose="020F0502020204030204" pitchFamily="34" charset="0"/>
              </a:rPr>
              <a:t>*Mean change from baseline calculated from longitudinal mixed model; time to deterioration estimated using Kaplan-Meier method.</a:t>
            </a:r>
          </a:p>
          <a:p>
            <a:pPr>
              <a:spcAft>
                <a:spcPct val="0"/>
              </a:spcAft>
            </a:pPr>
            <a:r>
              <a:rPr lang="en-GB" sz="1200" b="0" dirty="0">
                <a:solidFill>
                  <a:schemeClr val="bg1"/>
                </a:solidFill>
                <a:latin typeface="Calibri" panose="020F0502020204030204" pitchFamily="34" charset="0"/>
              </a:rPr>
              <a:t> </a:t>
            </a:r>
            <a:r>
              <a:rPr lang="en-GB" sz="1200" baseline="30000" dirty="0">
                <a:solidFill>
                  <a:schemeClr val="bg1"/>
                </a:solidFill>
              </a:rPr>
              <a:t>†</a:t>
            </a:r>
            <a:r>
              <a:rPr lang="en-GB" sz="1200" dirty="0">
                <a:solidFill>
                  <a:schemeClr val="bg1"/>
                </a:solidFill>
              </a:rPr>
              <a:t>Based on descriptive analysis.</a:t>
            </a:r>
            <a:endParaRPr lang="en-GB" sz="12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EMBER-3 PROs: Global Health Status and QoL in </a:t>
            </a:r>
            <a:r>
              <a:rPr lang="en-US" i="1" dirty="0"/>
              <a:t>ESR1</a:t>
            </a:r>
            <a:r>
              <a:rPr lang="en-US" dirty="0"/>
              <a:t>m</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1149175" cy="4650686"/>
          </a:xfrm>
        </p:spPr>
        <p:txBody>
          <a:bodyPr/>
          <a:lstStyle/>
          <a:p>
            <a:r>
              <a:rPr lang="en-US" altLang="en-US" sz="2400" dirty="0"/>
              <a:t>Change in global health status (GHS)/QoL across treatment arms remained &lt;10 points through cycle 7</a:t>
            </a:r>
          </a:p>
          <a:p>
            <a:pPr lvl="1"/>
            <a:r>
              <a:rPr lang="en-US" altLang="en-US" sz="2200" dirty="0"/>
              <a:t>A 10-point change is judged clinically significant</a:t>
            </a:r>
          </a:p>
          <a:p>
            <a:pPr lvl="1"/>
            <a:r>
              <a:rPr lang="en-US" altLang="en-US" sz="2200" dirty="0"/>
              <a:t>Indicates overall maintenance of GHS/QoL on all regimens</a:t>
            </a:r>
          </a:p>
          <a:p>
            <a:r>
              <a:rPr lang="en-US" altLang="en-US" sz="2400" dirty="0"/>
              <a:t>Difference in GHS/QoL change between arms favored i</a:t>
            </a:r>
            <a:r>
              <a:rPr lang="en-US" sz="2400" dirty="0"/>
              <a:t>mlunestrant vs SoC (delta 9.9)</a:t>
            </a:r>
          </a:p>
          <a:p>
            <a:pPr marL="0" indent="0">
              <a:buNone/>
            </a:pPr>
            <a:endParaRPr lang="en-US" altLang="en-US" sz="2400" dirty="0"/>
          </a:p>
          <a:p>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Curigliano. ASCO 2025. Abstr 1001.</a:t>
            </a:r>
          </a:p>
        </p:txBody>
      </p:sp>
      <p:graphicFrame>
        <p:nvGraphicFramePr>
          <p:cNvPr id="2" name="Group 155">
            <a:extLst>
              <a:ext uri="{FF2B5EF4-FFF2-40B4-BE49-F238E27FC236}">
                <a16:creationId xmlns:a16="http://schemas.microsoft.com/office/drawing/2014/main" id="{7D8576CE-7C3E-CC4F-4A52-E9A888CA87C0}"/>
              </a:ext>
            </a:extLst>
          </p:cNvPr>
          <p:cNvGraphicFramePr>
            <a:graphicFrameLocks/>
          </p:cNvGraphicFramePr>
          <p:nvPr>
            <p:extLst>
              <p:ext uri="{D42A27DB-BD31-4B8C-83A1-F6EECF244321}">
                <p14:modId xmlns:p14="http://schemas.microsoft.com/office/powerpoint/2010/main" val="3646532865"/>
              </p:ext>
            </p:extLst>
          </p:nvPr>
        </p:nvGraphicFramePr>
        <p:xfrm>
          <a:off x="770996" y="3999221"/>
          <a:ext cx="10708217" cy="1585392"/>
        </p:xfrm>
        <a:graphic>
          <a:graphicData uri="http://schemas.openxmlformats.org/drawingml/2006/table">
            <a:tbl>
              <a:tblPr/>
              <a:tblGrid>
                <a:gridCol w="5643537">
                  <a:extLst>
                    <a:ext uri="{9D8B030D-6E8A-4147-A177-3AD203B41FA5}">
                      <a16:colId xmlns:a16="http://schemas.microsoft.com/office/drawing/2014/main" val="20000"/>
                    </a:ext>
                  </a:extLst>
                </a:gridCol>
                <a:gridCol w="2887057">
                  <a:extLst>
                    <a:ext uri="{9D8B030D-6E8A-4147-A177-3AD203B41FA5}">
                      <a16:colId xmlns:a16="http://schemas.microsoft.com/office/drawing/2014/main" val="20002"/>
                    </a:ext>
                  </a:extLst>
                </a:gridCol>
                <a:gridCol w="2177623">
                  <a:extLst>
                    <a:ext uri="{9D8B030D-6E8A-4147-A177-3AD203B41FA5}">
                      <a16:colId xmlns:a16="http://schemas.microsoft.com/office/drawing/2014/main" val="1535738417"/>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Deterioration of GHS/QoL</a:t>
                      </a: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a:t>Imlunestrant (n = 132)</a:t>
                      </a:r>
                      <a:endParaRPr lang="en-US" sz="2000" b="1" dirty="0"/>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a:t>SoC ET (n = 112)</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Events, 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53</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50</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Median time to deterioration,* mo (95% CI)</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5.6 (3.8-11.1)</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3.8 (3.0-6.5)</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623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0.76 (0.51-1.13); </a:t>
                      </a:r>
                      <a:r>
                        <a:rPr kumimoji="0" lang="en-US" sz="2000" b="0" i="1" u="none" strike="noStrike" cap="none" normalizeH="0" baseline="0" dirty="0">
                          <a:ln>
                            <a:noFill/>
                          </a:ln>
                          <a:solidFill>
                            <a:schemeClr val="bg2">
                              <a:lumMod val="10000"/>
                            </a:schemeClr>
                          </a:solidFill>
                          <a:effectLst/>
                          <a:latin typeface="Calibri" panose="020F0502020204030204" pitchFamily="34" charset="0"/>
                        </a:rPr>
                        <a:t>P</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 .15</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3" name="TextBox 2">
            <a:extLst>
              <a:ext uri="{FF2B5EF4-FFF2-40B4-BE49-F238E27FC236}">
                <a16:creationId xmlns:a16="http://schemas.microsoft.com/office/drawing/2014/main" id="{1C3E198C-63F6-28D6-F64C-4A8410359776}"/>
              </a:ext>
            </a:extLst>
          </p:cNvPr>
          <p:cNvSpPr txBox="1"/>
          <p:nvPr/>
        </p:nvSpPr>
        <p:spPr bwMode="auto">
          <a:xfrm>
            <a:off x="727076" y="5659473"/>
            <a:ext cx="97753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GB" sz="1200" b="0" dirty="0">
                <a:solidFill>
                  <a:schemeClr val="bg1"/>
                </a:solidFill>
                <a:latin typeface="Calibri" panose="020F0502020204030204" pitchFamily="34" charset="0"/>
              </a:rPr>
              <a:t>*Estimates limited by high rate of censoring.</a:t>
            </a: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77692-2B0C-02F8-CE32-53A3AC143627}"/>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CB977183-9806-D79A-1159-8714667EE4F6}"/>
              </a:ext>
            </a:extLst>
          </p:cNvPr>
          <p:cNvSpPr>
            <a:spLocks noGrp="1" noChangeArrowheads="1"/>
          </p:cNvSpPr>
          <p:nvPr>
            <p:ph type="title"/>
          </p:nvPr>
        </p:nvSpPr>
        <p:spPr/>
        <p:txBody>
          <a:bodyPr/>
          <a:lstStyle/>
          <a:p>
            <a:r>
              <a:rPr lang="en-US" dirty="0"/>
              <a:t>EMBER-3 PROs: Overall Differences in EORTC QLQ-C30 With Imlunestrant vs SoC in Patients With </a:t>
            </a:r>
            <a:r>
              <a:rPr lang="en-US" i="1" dirty="0"/>
              <a:t>ESR1</a:t>
            </a:r>
            <a:r>
              <a:rPr lang="en-US" dirty="0"/>
              <a:t>m</a:t>
            </a:r>
            <a:endParaRPr lang="en-US" altLang="en-US" dirty="0"/>
          </a:p>
        </p:txBody>
      </p:sp>
      <p:sp>
        <p:nvSpPr>
          <p:cNvPr id="9219" name="Rectangle 3">
            <a:extLst>
              <a:ext uri="{FF2B5EF4-FFF2-40B4-BE49-F238E27FC236}">
                <a16:creationId xmlns:a16="http://schemas.microsoft.com/office/drawing/2014/main" id="{0EF721C1-E695-2AAE-4A6A-D62A750B0319}"/>
              </a:ext>
            </a:extLst>
          </p:cNvPr>
          <p:cNvSpPr>
            <a:spLocks noGrp="1" noChangeArrowheads="1"/>
          </p:cNvSpPr>
          <p:nvPr>
            <p:ph idx="1"/>
          </p:nvPr>
        </p:nvSpPr>
        <p:spPr>
          <a:xfrm>
            <a:off x="604675" y="5803550"/>
            <a:ext cx="10877529" cy="360183"/>
          </a:xfrm>
        </p:spPr>
        <p:txBody>
          <a:bodyPr/>
          <a:lstStyle/>
          <a:p>
            <a:r>
              <a:rPr lang="en-US" altLang="en-US" sz="2000" dirty="0"/>
              <a:t>Overall GHS/QoL and functional and symptom domains remained generally unchanged across arms (&lt;10-point change considered clinically meaningful)</a:t>
            </a:r>
          </a:p>
          <a:p>
            <a:endParaRPr lang="en-US" altLang="en-US" sz="2000" dirty="0"/>
          </a:p>
          <a:p>
            <a:endParaRPr lang="en-US" altLang="en-US" sz="2000" dirty="0"/>
          </a:p>
        </p:txBody>
      </p:sp>
      <p:sp>
        <p:nvSpPr>
          <p:cNvPr id="9221" name="Text Box 11">
            <a:extLst>
              <a:ext uri="{FF2B5EF4-FFF2-40B4-BE49-F238E27FC236}">
                <a16:creationId xmlns:a16="http://schemas.microsoft.com/office/drawing/2014/main" id="{E5EDEB0F-BF54-99F9-A7B5-7DC89C3B37E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Curigliano. ASCO 2025. Abstr 1001.</a:t>
            </a:r>
          </a:p>
        </p:txBody>
      </p:sp>
      <p:graphicFrame>
        <p:nvGraphicFramePr>
          <p:cNvPr id="4" name="Group 155">
            <a:extLst>
              <a:ext uri="{FF2B5EF4-FFF2-40B4-BE49-F238E27FC236}">
                <a16:creationId xmlns:a16="http://schemas.microsoft.com/office/drawing/2014/main" id="{6F54A3D4-5563-D805-5B8E-A83FF854C8FB}"/>
              </a:ext>
            </a:extLst>
          </p:cNvPr>
          <p:cNvGraphicFramePr>
            <a:graphicFrameLocks/>
          </p:cNvGraphicFramePr>
          <p:nvPr>
            <p:extLst>
              <p:ext uri="{D42A27DB-BD31-4B8C-83A1-F6EECF244321}">
                <p14:modId xmlns:p14="http://schemas.microsoft.com/office/powerpoint/2010/main" val="2280102873"/>
              </p:ext>
            </p:extLst>
          </p:nvPr>
        </p:nvGraphicFramePr>
        <p:xfrm>
          <a:off x="723899" y="1292078"/>
          <a:ext cx="10697103" cy="4511472"/>
        </p:xfrm>
        <a:graphic>
          <a:graphicData uri="http://schemas.openxmlformats.org/drawingml/2006/table">
            <a:tbl>
              <a:tblPr/>
              <a:tblGrid>
                <a:gridCol w="3497035">
                  <a:extLst>
                    <a:ext uri="{9D8B030D-6E8A-4147-A177-3AD203B41FA5}">
                      <a16:colId xmlns:a16="http://schemas.microsoft.com/office/drawing/2014/main" val="20000"/>
                    </a:ext>
                  </a:extLst>
                </a:gridCol>
                <a:gridCol w="7200068">
                  <a:extLst>
                    <a:ext uri="{9D8B030D-6E8A-4147-A177-3AD203B41FA5}">
                      <a16:colId xmlns:a16="http://schemas.microsoft.com/office/drawing/2014/main" val="20002"/>
                    </a:ext>
                  </a:extLst>
                </a:gridCol>
              </a:tblGrid>
              <a:tr h="2247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Domain/Item</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dirty="0"/>
                        <a:t>Treatment Difference Imlunestrant vs SoC (95% CI)</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247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GHS/QoL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-7.41 (-13.55 to -1.27)</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0419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Functional domains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Physical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Role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Cognitive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Emotional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Social</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-4.00 (-8.66 to 0.67)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-6.03 (-12.95 to 0.89)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-3.91 (-8.81 to 0.99)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-2.09 (-8.03 to 3.85)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-1.39 (-8.09 to 5.31)</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5322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Symptom domains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 and vomiting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Dyspnea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Insomnia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Appetite loss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Constipation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-3.18 (-9.34 to 2.98)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-4.50 (-11.55 to 2.55)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2.96 (-2.09 to 8.02)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-0.75 (-7.31 to 5.82)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-1.70 (-8.89 to 5.49)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-3.88 (-9.95 to 2.18)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1.94 (-5.15 to 9.03)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3.07 (-2.01 to 8.14)</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9506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EMBER-3 PROs: Patient-Reported ISR With Fulvestrant</a:t>
            </a:r>
            <a:endParaRPr lang="en-US" altLang="en-US" dirty="0"/>
          </a:p>
        </p:txBody>
      </p:sp>
      <p:sp>
        <p:nvSpPr>
          <p:cNvPr id="6" name="Content Placeholder 5">
            <a:extLst>
              <a:ext uri="{FF2B5EF4-FFF2-40B4-BE49-F238E27FC236}">
                <a16:creationId xmlns:a16="http://schemas.microsoft.com/office/drawing/2014/main" id="{EB968BF7-60BA-1695-B101-F3168D6799C9}"/>
              </a:ext>
            </a:extLst>
          </p:cNvPr>
          <p:cNvSpPr>
            <a:spLocks noGrp="1"/>
          </p:cNvSpPr>
          <p:nvPr>
            <p:ph idx="1"/>
          </p:nvPr>
        </p:nvSpPr>
        <p:spPr/>
        <p:txBody>
          <a:bodyPr/>
          <a:lstStyle/>
          <a:p>
            <a:r>
              <a:rPr lang="en-US" altLang="en-US" sz="2400" dirty="0"/>
              <a:t>201 of 278 (72%) of patients treated with fulvestrant reported injection-site reactions during the study</a:t>
            </a:r>
          </a:p>
          <a:p>
            <a:r>
              <a:rPr lang="en-US" altLang="en-US" sz="2400" dirty="0"/>
              <a:t>47% reported that injection-site reactions were present while receiving fulvestrant</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Curigliano. ASCO 2025. Abstr 1001.</a:t>
            </a:r>
          </a:p>
        </p:txBody>
      </p:sp>
      <p:graphicFrame>
        <p:nvGraphicFramePr>
          <p:cNvPr id="5" name="Group 155">
            <a:extLst>
              <a:ext uri="{FF2B5EF4-FFF2-40B4-BE49-F238E27FC236}">
                <a16:creationId xmlns:a16="http://schemas.microsoft.com/office/drawing/2014/main" id="{CD654054-4014-D438-513C-8772875732A1}"/>
              </a:ext>
            </a:extLst>
          </p:cNvPr>
          <p:cNvGraphicFramePr>
            <a:graphicFrameLocks/>
          </p:cNvGraphicFramePr>
          <p:nvPr>
            <p:extLst>
              <p:ext uri="{D42A27DB-BD31-4B8C-83A1-F6EECF244321}">
                <p14:modId xmlns:p14="http://schemas.microsoft.com/office/powerpoint/2010/main" val="505395506"/>
              </p:ext>
            </p:extLst>
          </p:nvPr>
        </p:nvGraphicFramePr>
        <p:xfrm>
          <a:off x="723899" y="3042373"/>
          <a:ext cx="10758303" cy="2286540"/>
        </p:xfrm>
        <a:graphic>
          <a:graphicData uri="http://schemas.openxmlformats.org/drawingml/2006/table">
            <a:tbl>
              <a:tblPr/>
              <a:tblGrid>
                <a:gridCol w="5830454">
                  <a:extLst>
                    <a:ext uri="{9D8B030D-6E8A-4147-A177-3AD203B41FA5}">
                      <a16:colId xmlns:a16="http://schemas.microsoft.com/office/drawing/2014/main" val="20000"/>
                    </a:ext>
                  </a:extLst>
                </a:gridCol>
                <a:gridCol w="4927849">
                  <a:extLst>
                    <a:ext uri="{9D8B030D-6E8A-4147-A177-3AD203B41FA5}">
                      <a16:colId xmlns:a16="http://schemas.microsoft.com/office/drawing/2014/main" val="20002"/>
                    </a:ext>
                  </a:extLst>
                </a:gridCol>
              </a:tblGrid>
              <a:tr h="3473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Reported ISR Incidence (eg, </a:t>
                      </a:r>
                      <a:r>
                        <a:rPr lang="en-US" altLang="en-US" sz="2000" b="1"/>
                        <a:t>Injection-Site Pain, Swelling, Redness)</a:t>
                      </a:r>
                      <a:r>
                        <a:rPr lang="en-US" altLang="en-US" sz="2000"/>
                        <a:t> </a:t>
                      </a:r>
                      <a:r>
                        <a:rPr kumimoji="0" lang="en-US" sz="2000" b="1" i="0" u="none" strike="noStrike" cap="none" normalizeH="0" baseline="0">
                          <a:ln>
                            <a:noFill/>
                          </a:ln>
                          <a:solidFill>
                            <a:schemeClr val="tx1"/>
                          </a:solidFill>
                          <a:effectLst/>
                          <a:latin typeface="Calibri" panose="020F0502020204030204" pitchFamily="34" charset="0"/>
                        </a:rPr>
                        <a:t>During Fulvestrant Treatment</a:t>
                      </a: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b="1" dirty="0"/>
                        <a:t>n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043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ISR &lt;25%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40 (20)</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043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ISR ≥25% to 50%</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65 (32)</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473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ISR ≥50% to 75%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61 (30)</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473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ISR &gt;75%</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 (17)</a:t>
                      </a:r>
                    </a:p>
                  </a:txBody>
                  <a:tcPr marL="121881" marR="121881" marT="45774" marB="4577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7229688"/>
                  </a:ext>
                </a:extLst>
              </a:tr>
            </a:tbl>
          </a:graphicData>
        </a:graphic>
      </p:graphicFrame>
    </p:spTree>
    <p:extLst>
      <p:ext uri="{BB962C8B-B14F-4D97-AF65-F5344CB8AC3E}">
        <p14:creationId xmlns:p14="http://schemas.microsoft.com/office/powerpoint/2010/main" val="4244026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EMBER-3 PROs: Overall Symptom Domains in </a:t>
            </a:r>
            <a:r>
              <a:rPr lang="en-US" i="1" dirty="0"/>
              <a:t>ESR1</a:t>
            </a:r>
            <a:r>
              <a:rPr lang="en-US" dirty="0"/>
              <a:t>m</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In the overall trial population, global GHS/QoL and functional domains were mostly stable regardless of treatment arm</a:t>
            </a:r>
          </a:p>
          <a:p>
            <a:r>
              <a:rPr lang="en-US" altLang="en-US" dirty="0"/>
              <a:t>Most symptom domains remained stable in all treatment arms, other than an anticipated increase in diarrhea, nausea and vomiting with use of i</a:t>
            </a:r>
            <a:r>
              <a:rPr lang="en-US" dirty="0"/>
              <a:t>mlunestrant with abemaciclib </a:t>
            </a:r>
          </a:p>
          <a:p>
            <a:pPr lvl="1"/>
            <a:r>
              <a:rPr lang="en-US" altLang="en-US" dirty="0"/>
              <a:t>Rate of reported frequent or almost constant diarrhea was higher with i</a:t>
            </a:r>
            <a:r>
              <a:rPr lang="en-US" dirty="0"/>
              <a:t>mlunestrant with abemaciclib compared with imlunestrant or SoC ET (22% vs 3% vs 2%, respectively)</a:t>
            </a:r>
            <a:endParaRPr lang="en-US" altLang="en-US" dirty="0"/>
          </a:p>
          <a:p>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Curigliano. ASCO 2025. Abstr 1001.</a:t>
            </a:r>
          </a:p>
        </p:txBody>
      </p:sp>
    </p:spTree>
    <p:extLst>
      <p:ext uri="{BB962C8B-B14F-4D97-AF65-F5344CB8AC3E}">
        <p14:creationId xmlns:p14="http://schemas.microsoft.com/office/powerpoint/2010/main" val="1224297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EMBER-3 PROs: Investigators’ Conclusions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Curigliano. ASCO 2025. Abstr 1001.</a:t>
            </a:r>
          </a:p>
        </p:txBody>
      </p:sp>
      <p:sp>
        <p:nvSpPr>
          <p:cNvPr id="4" name="Rectangle 3">
            <a:extLst>
              <a:ext uri="{FF2B5EF4-FFF2-40B4-BE49-F238E27FC236}">
                <a16:creationId xmlns:a16="http://schemas.microsoft.com/office/drawing/2014/main" id="{4C03ABE9-CB96-B5D9-4A00-F3D8087F61BA}"/>
              </a:ext>
            </a:extLst>
          </p:cNvPr>
          <p:cNvSpPr txBox="1">
            <a:spLocks noChangeArrowheads="1"/>
          </p:cNvSpPr>
          <p:nvPr/>
        </p:nvSpPr>
        <p:spPr bwMode="auto">
          <a:xfrm>
            <a:off x="604675" y="1509145"/>
            <a:ext cx="11169813" cy="4852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kern="0" dirty="0"/>
              <a:t>In phase III EMBER-3 trial, patient-reported GHS/QoL and functional domains remained stable irrespective of treatment arm</a:t>
            </a:r>
          </a:p>
          <a:p>
            <a:pPr lvl="1"/>
            <a:r>
              <a:rPr lang="en-US" altLang="en-US" sz="2400" kern="0" dirty="0"/>
              <a:t>Patients treated with </a:t>
            </a:r>
            <a:r>
              <a:rPr lang="en-US" altLang="en-US" sz="2400" dirty="0"/>
              <a:t>i</a:t>
            </a:r>
            <a:r>
              <a:rPr lang="en-US" sz="2400" dirty="0"/>
              <a:t>mlunestrant with abemaciclib reported stable </a:t>
            </a:r>
            <a:r>
              <a:rPr lang="en-US" altLang="en-US" sz="2400" kern="0" dirty="0"/>
              <a:t>GHS/QoL and functional domains despite reporting increased diarrhea, nausea and vomiting</a:t>
            </a:r>
          </a:p>
          <a:p>
            <a:pPr lvl="0"/>
            <a:r>
              <a:rPr lang="en-US" altLang="en-US" sz="2400" kern="0" dirty="0"/>
              <a:t>In patients with </a:t>
            </a:r>
            <a:r>
              <a:rPr lang="en-US" altLang="en-US" sz="2400" i="1" kern="0" dirty="0"/>
              <a:t>ESR1m</a:t>
            </a:r>
            <a:r>
              <a:rPr lang="en-US" altLang="en-US" sz="2400" kern="0" dirty="0"/>
              <a:t>, longitudinal difference in GHS/QoL and time to deterioration of GHS/QoL numerically favored imlunestrant vs SoC ET</a:t>
            </a:r>
          </a:p>
          <a:p>
            <a:pPr lvl="1"/>
            <a:r>
              <a:rPr lang="en-US" altLang="en-US" sz="2400" kern="0" dirty="0"/>
              <a:t>Time to deterioration: 5.6 vs 3.8 mo (HR: 0.76; 95% CI: 0.51-1.13)</a:t>
            </a:r>
          </a:p>
          <a:p>
            <a:pPr lvl="1"/>
            <a:r>
              <a:rPr lang="en-US" altLang="en-US" sz="2200" kern="0" dirty="0"/>
              <a:t> 72% of patients treated with fulvestrant reported ISR</a:t>
            </a:r>
          </a:p>
          <a:p>
            <a:r>
              <a:rPr lang="en-US" altLang="en-US" sz="2400" kern="0" dirty="0"/>
              <a:t>Investigators conclude that the current analysis supports the overall findings of EMBER-3 regarding benefit associated with imlunestrant ± abemaciclib as targeted therapy option for patients with ER+, HER2- ABC and PD on ET</a:t>
            </a:r>
          </a:p>
        </p:txBody>
      </p:sp>
    </p:spTree>
    <p:extLst>
      <p:ext uri="{BB962C8B-B14F-4D97-AF65-F5344CB8AC3E}">
        <p14:creationId xmlns:p14="http://schemas.microsoft.com/office/powerpoint/2010/main" val="2627868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2025!</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activities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Leukemias and lymphomas</a:t>
            </a:r>
            <a:r>
              <a:rPr lang="en-US" sz="2200" dirty="0">
                <a:solidFill>
                  <a:srgbClr val="455560"/>
                </a:solidFill>
                <a:latin typeface="Calibri" panose="020F0502020204030204" pitchFamily="34" charset="0"/>
                <a:cs typeface="Arial" panose="020B0604020202020204" pitchFamily="34" charset="0"/>
              </a:rPr>
              <a:t>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rgbClr val="455560"/>
                </a:solidFill>
                <a:latin typeface="Calibri" panose="020F0502020204030204" pitchFamily="34" charset="0"/>
                <a:cs typeface="Arial" panose="020B0604020202020204" pitchFamily="34" charset="0"/>
              </a:rPr>
              <a:t>Lung cancer</a:t>
            </a:r>
            <a:endParaRPr lang="en-US" sz="2200" b="0" dirty="0">
              <a:solidFill>
                <a:srgbClr val="455560"/>
              </a:solidFill>
              <a:latin typeface="Calibri" panose="020F0502020204030204" pitchFamily="34" charset="0"/>
            </a:endParaRP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a:solidFill>
                  <a:srgbClr val="455560"/>
                </a:solidFill>
                <a:latin typeface="Calibri" panose="020F0502020204030204" pitchFamily="34" charset="0"/>
                <a:cs typeface="Arial" panose="020B0604020202020204" pitchFamily="34" charset="0"/>
              </a:rPr>
              <a:t>Genitourinary cancers </a:t>
            </a:r>
            <a:r>
              <a:rPr kumimoji="0" lang="en-US" sz="2200" b="0" i="0" u="none" strike="noStrike" kern="1200" cap="none" spc="0" normalizeH="0" baseline="0" noProof="0">
                <a:ln>
                  <a:noFill/>
                </a:ln>
                <a:solidFill>
                  <a:srgbClr val="455560"/>
                </a:solidFill>
                <a:effectLst/>
                <a:uLnTx/>
                <a:uFillTx/>
                <a:latin typeface="Calibri" panose="020F0502020204030204" pitchFamily="34" charset="0"/>
                <a:cs typeface="Arial" panose="020B0604020202020204" pitchFamily="34" charset="0"/>
              </a:rPr>
              <a:t> </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D2E305C77A6F44D88B6ED7370BEBDC4" ma:contentTypeVersion="11" ma:contentTypeDescription="Create a new document." ma:contentTypeScope="" ma:versionID="277d071057cc1b2dd8b1f13092473adc">
  <xsd:schema xmlns:xsd="http://www.w3.org/2001/XMLSchema" xmlns:xs="http://www.w3.org/2001/XMLSchema" xmlns:p="http://schemas.microsoft.com/office/2006/metadata/properties" xmlns:ns2="e221d7ca-44a6-49dd-890c-e5a2519c2017" xmlns:ns3="22fd6914-46d4-4c7e-bbad-46e82841b69d" targetNamespace="http://schemas.microsoft.com/office/2006/metadata/properties" ma:root="true" ma:fieldsID="bba0b65ce352544d35321ae16cb716a6" ns2:_="" ns3:_="">
    <xsd:import namespace="e221d7ca-44a6-49dd-890c-e5a2519c2017"/>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21d7ca-44a6-49dd-890c-e5a2519c20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221d7ca-44a6-49dd-890c-e5a2519c2017">
      <Terms xmlns="http://schemas.microsoft.com/office/infopath/2007/PartnerControls"/>
    </lcf76f155ced4ddcb4097134ff3c332f>
    <TaxCatchAll xmlns="22fd6914-46d4-4c7e-bbad-46e82841b69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D80A72D-FD7C-45BF-BC7E-60CA59A772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21d7ca-44a6-49dd-890c-e5a2519c2017"/>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EE5C617-8BAB-4577-992C-68275DEED1F1}">
  <ds:schemaRefs>
    <ds:schemaRef ds:uri="http://purl.org/dc/terms/"/>
    <ds:schemaRef ds:uri="http://www.w3.org/XML/1998/namespace"/>
    <ds:schemaRef ds:uri="http://schemas.microsoft.com/office/2006/metadata/properties"/>
    <ds:schemaRef ds:uri="22fd6914-46d4-4c7e-bbad-46e82841b69d"/>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e221d7ca-44a6-49dd-890c-e5a2519c2017"/>
    <ds:schemaRef ds:uri="http://purl.org/dc/dcmitype/"/>
  </ds:schemaRefs>
</ds:datastoreItem>
</file>

<file path=customXml/itemProps3.xml><?xml version="1.0" encoding="utf-8"?>
<ds:datastoreItem xmlns:ds="http://schemas.openxmlformats.org/officeDocument/2006/customXml" ds:itemID="{6D343F06-3A4A-41B2-9224-78870039C40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1220</TotalTime>
  <Words>1578</Words>
  <Application>Microsoft Office PowerPoint</Application>
  <PresentationFormat>Widescreen</PresentationFormat>
  <Paragraphs>159</Paragraphs>
  <Slides>11</Slides>
  <Notes>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Aptos</vt:lpstr>
      <vt:lpstr>Arial</vt:lpstr>
      <vt:lpstr>Calibri</vt:lpstr>
      <vt:lpstr>Times</vt:lpstr>
      <vt:lpstr>Wingdings</vt:lpstr>
      <vt:lpstr>2022_CCO_Template</vt:lpstr>
      <vt:lpstr>1_2022_CCO_Template</vt:lpstr>
      <vt:lpstr>EMBER-3 Patient-Reported Outcomes: Imlunestrant ± Abemaciclib vs SoC ET in Patients With ER+/HER2- ABC After PD on Previous ET</vt:lpstr>
      <vt:lpstr>About These Slides</vt:lpstr>
      <vt:lpstr>EMBER-3 PROs: Background</vt:lpstr>
      <vt:lpstr>EMBER-3 PROs: Study Design</vt:lpstr>
      <vt:lpstr>EMBER-3 PROs: Measures and Timing of Assessment</vt:lpstr>
      <vt:lpstr>EMBER-3 PROs: Global Health Status and QoL in ESR1m</vt:lpstr>
      <vt:lpstr>EMBER-3 PROs: Overall Differences in EORTC QLQ-C30 With Imlunestrant vs SoC in Patients With ESR1m</vt:lpstr>
      <vt:lpstr>EMBER-3 PROs: Patient-Reported ISR With Fulvestrant</vt:lpstr>
      <vt:lpstr>EMBER-3 PROs: Overall Symptom Domains in ESR1m</vt:lpstr>
      <vt:lpstr>EMBER-3 PROs: Investigators’ Conclusions</vt:lpstr>
      <vt:lpstr>Go Online for More CCO  Coverage of ASCO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EMBER-3 Patient-Reported Outcomes: Imlunestrant ± Abemaciclib vs SoC ET in Patients With ER+/HER2- ABC After PD on Previous ET</dc:title>
  <dc:creator>Timothy Quill</dc:creator>
  <cp:lastModifiedBy>Tara Cunningham</cp:lastModifiedBy>
  <cp:revision>24</cp:revision>
  <dcterms:created xsi:type="dcterms:W3CDTF">2024-05-30T12:33:52Z</dcterms:created>
  <dcterms:modified xsi:type="dcterms:W3CDTF">2025-06-02T17:20:49Z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0x010100FD2E305C77A6F44D88B6ED7370BEBDC4</vt:lpwstr>
  </property>
  <property fmtid="{D5CDD505-2E9C-101B-9397-08002B2CF9AE}" pid="3" name="MediaServiceImageTags">
    <vt:lpwstr/>
  </property>
</Properties>
</file>