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3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Ex1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4" r:id="rId5"/>
    <p:sldMasterId id="2147483687" r:id="rId6"/>
    <p:sldMasterId id="2147483724" r:id="rId7"/>
  </p:sldMasterIdLst>
  <p:notesMasterIdLst>
    <p:notesMasterId r:id="rId33"/>
  </p:notesMasterIdLst>
  <p:sldIdLst>
    <p:sldId id="2147474801" r:id="rId8"/>
    <p:sldId id="2147474802" r:id="rId9"/>
    <p:sldId id="2147474803" r:id="rId10"/>
    <p:sldId id="2147474804" r:id="rId11"/>
    <p:sldId id="2147474805" r:id="rId12"/>
    <p:sldId id="2147474711" r:id="rId13"/>
    <p:sldId id="2147474806" r:id="rId14"/>
    <p:sldId id="2147473667" r:id="rId15"/>
    <p:sldId id="277" r:id="rId16"/>
    <p:sldId id="2147474743" r:id="rId17"/>
    <p:sldId id="2147474769" r:id="rId18"/>
    <p:sldId id="425" r:id="rId19"/>
    <p:sldId id="553" r:id="rId20"/>
    <p:sldId id="2147474793" r:id="rId21"/>
    <p:sldId id="820" r:id="rId22"/>
    <p:sldId id="555" r:id="rId23"/>
    <p:sldId id="335" r:id="rId24"/>
    <p:sldId id="429" r:id="rId25"/>
    <p:sldId id="813" r:id="rId26"/>
    <p:sldId id="817" r:id="rId27"/>
    <p:sldId id="2147473672" r:id="rId28"/>
    <p:sldId id="343" r:id="rId29"/>
    <p:sldId id="344" r:id="rId30"/>
    <p:sldId id="2147473671" r:id="rId31"/>
    <p:sldId id="43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colle Rochino" initials="NR" lastIdx="40" clrIdx="0">
    <p:extLst>
      <p:ext uri="{19B8F6BF-5375-455C-9EA6-DF929625EA0E}">
        <p15:presenceInfo xmlns:p15="http://schemas.microsoft.com/office/powerpoint/2012/main" userId="S::nrochino@cealliance.com::4c37dfe7-ad61-47f6-91fb-42a0366ac35b" providerId="AD"/>
      </p:ext>
    </p:extLst>
  </p:cmAuthor>
  <p:cmAuthor id="2" name="Allison Weckerle" initials="AW" lastIdx="20" clrIdx="1">
    <p:extLst>
      <p:ext uri="{19B8F6BF-5375-455C-9EA6-DF929625EA0E}">
        <p15:presenceInfo xmlns:p15="http://schemas.microsoft.com/office/powerpoint/2012/main" userId="S::aweckerle@cealliance.com::2aecc5db-e215-47aa-9eb4-82d4e2a56303" providerId="AD"/>
      </p:ext>
    </p:extLst>
  </p:cmAuthor>
  <p:cmAuthor id="3" name="Nicole Mitchell" initials="NM" lastIdx="5" clrIdx="2">
    <p:extLst>
      <p:ext uri="{19B8F6BF-5375-455C-9EA6-DF929625EA0E}">
        <p15:presenceInfo xmlns:p15="http://schemas.microsoft.com/office/powerpoint/2012/main" userId="S::nmitchell@practicingclinicians.com::e6112baa-5d07-499c-8da8-7bdc6749eb49" providerId="AD"/>
      </p:ext>
    </p:extLst>
  </p:cmAuthor>
  <p:cmAuthor id="4" name="Liz Donohue" initials="LD" lastIdx="1" clrIdx="3">
    <p:extLst>
      <p:ext uri="{19B8F6BF-5375-455C-9EA6-DF929625EA0E}">
        <p15:presenceInfo xmlns:p15="http://schemas.microsoft.com/office/powerpoint/2012/main" userId="S::ldonohue@practicingclinicians.com::1dd2b9cf-45e8-40ae-9123-4564d15e2785" providerId="AD"/>
      </p:ext>
    </p:extLst>
  </p:cmAuthor>
  <p:cmAuthor id="5" name="Yu, Helena" initials="YH" lastIdx="5" clrIdx="4">
    <p:extLst>
      <p:ext uri="{19B8F6BF-5375-455C-9EA6-DF929625EA0E}">
        <p15:presenceInfo xmlns:p15="http://schemas.microsoft.com/office/powerpoint/2012/main" userId="S::YuH@mskcc.org::b432e89f-7ed9-48dc-b4ee-c4605ddf40b8" providerId="AD"/>
      </p:ext>
    </p:extLst>
  </p:cmAuthor>
  <p:cmAuthor id="6" name="Timothy Quill" initials="TQ" lastIdx="46" clrIdx="5">
    <p:extLst>
      <p:ext uri="{19B8F6BF-5375-455C-9EA6-DF929625EA0E}">
        <p15:presenceInfo xmlns:p15="http://schemas.microsoft.com/office/powerpoint/2012/main" userId="S::tquill@clinicaloptions.com::b1dc6efb-2995-45e7-a306-57a2c67aa88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58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91D2A8-F85B-4B09-BC2E-F7F3925231CB}" v="15" dt="2024-12-13T18:11:35.123"/>
    <p1510:client id="{F4417A74-DB39-4E50-88A6-7FA8068CF4BA}" v="28" dt="2024-12-13T18:26:30.3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73" autoAdjust="0"/>
    <p:restoredTop sz="85873" autoAdjust="0"/>
  </p:normalViewPr>
  <p:slideViewPr>
    <p:cSldViewPr snapToGrid="0">
      <p:cViewPr varScale="1">
        <p:scale>
          <a:sx n="83" d="100"/>
          <a:sy n="83" d="100"/>
        </p:scale>
        <p:origin x="38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microsoft.com/office/2015/10/relationships/revisionInfo" Target="revisionInfo.xml"/><Relationship Id="rId21" Type="http://schemas.openxmlformats.org/officeDocument/2006/relationships/slide" Target="slides/slide14.xml"/><Relationship Id="rId34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presProps" Target="presProps.xml"/><Relationship Id="rId8" Type="http://schemas.openxmlformats.org/officeDocument/2006/relationships/slide" Target="slides/slide1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NULL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51587160045194E-2"/>
          <c:y val="6.9444444444444448E-2"/>
          <c:w val="0.90272495656169494"/>
          <c:h val="0.8416746864975212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chemeClr val="accent4"/>
              </a:solidFill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dPt>
            <c:idx val="41"/>
            <c:marker>
              <c:symbol val="circle"/>
              <c:size val="7"/>
              <c:spPr>
                <a:solidFill>
                  <a:schemeClr val="accent4"/>
                </a:solidFill>
                <a:ln w="3175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86BE-6E49-8FCF-B1FA25393E15}"/>
              </c:ext>
            </c:extLst>
          </c:dPt>
          <c:xVal>
            <c:numRef>
              <c:f>Sheet1!$E$2:$E$55</c:f>
              <c:numCache>
                <c:formatCode>General</c:formatCode>
                <c:ptCount val="54"/>
                <c:pt idx="0">
                  <c:v>0.95</c:v>
                </c:pt>
                <c:pt idx="1">
                  <c:v>1.05</c:v>
                </c:pt>
                <c:pt idx="2">
                  <c:v>1</c:v>
                </c:pt>
                <c:pt idx="3">
                  <c:v>1</c:v>
                </c:pt>
                <c:pt idx="4">
                  <c:v>0.95</c:v>
                </c:pt>
                <c:pt idx="5">
                  <c:v>1.05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0.95</c:v>
                </c:pt>
                <c:pt idx="13">
                  <c:v>1.05</c:v>
                </c:pt>
                <c:pt idx="14">
                  <c:v>1</c:v>
                </c:pt>
                <c:pt idx="15">
                  <c:v>1.05</c:v>
                </c:pt>
                <c:pt idx="16">
                  <c:v>0.95</c:v>
                </c:pt>
                <c:pt idx="17">
                  <c:v>0.9</c:v>
                </c:pt>
                <c:pt idx="18">
                  <c:v>1.1000000000000001</c:v>
                </c:pt>
                <c:pt idx="19">
                  <c:v>1</c:v>
                </c:pt>
                <c:pt idx="20">
                  <c:v>1.05</c:v>
                </c:pt>
                <c:pt idx="21">
                  <c:v>1</c:v>
                </c:pt>
                <c:pt idx="22">
                  <c:v>1</c:v>
                </c:pt>
                <c:pt idx="23">
                  <c:v>0.95</c:v>
                </c:pt>
                <c:pt idx="24">
                  <c:v>1.05</c:v>
                </c:pt>
                <c:pt idx="25">
                  <c:v>0.95</c:v>
                </c:pt>
                <c:pt idx="26">
                  <c:v>1.05</c:v>
                </c:pt>
                <c:pt idx="27">
                  <c:v>0.95</c:v>
                </c:pt>
                <c:pt idx="28">
                  <c:v>1.05</c:v>
                </c:pt>
                <c:pt idx="29">
                  <c:v>1.1000000000000001</c:v>
                </c:pt>
                <c:pt idx="30">
                  <c:v>0.95</c:v>
                </c:pt>
                <c:pt idx="31">
                  <c:v>1</c:v>
                </c:pt>
                <c:pt idx="32">
                  <c:v>1.05</c:v>
                </c:pt>
                <c:pt idx="33">
                  <c:v>0.9</c:v>
                </c:pt>
                <c:pt idx="34">
                  <c:v>1.1000000000000001</c:v>
                </c:pt>
                <c:pt idx="35">
                  <c:v>0.95</c:v>
                </c:pt>
                <c:pt idx="36">
                  <c:v>1</c:v>
                </c:pt>
                <c:pt idx="37">
                  <c:v>1</c:v>
                </c:pt>
                <c:pt idx="38">
                  <c:v>1</c:v>
                </c:pt>
                <c:pt idx="39">
                  <c:v>0.95</c:v>
                </c:pt>
                <c:pt idx="40">
                  <c:v>1.05</c:v>
                </c:pt>
                <c:pt idx="41">
                  <c:v>1</c:v>
                </c:pt>
                <c:pt idx="42">
                  <c:v>0.9</c:v>
                </c:pt>
                <c:pt idx="43">
                  <c:v>0.95</c:v>
                </c:pt>
                <c:pt idx="44">
                  <c:v>1.05</c:v>
                </c:pt>
                <c:pt idx="45">
                  <c:v>1.1000000000000001</c:v>
                </c:pt>
                <c:pt idx="46">
                  <c:v>1</c:v>
                </c:pt>
                <c:pt idx="47">
                  <c:v>0.95</c:v>
                </c:pt>
                <c:pt idx="48">
                  <c:v>0.9</c:v>
                </c:pt>
                <c:pt idx="49">
                  <c:v>1</c:v>
                </c:pt>
                <c:pt idx="50">
                  <c:v>1.05</c:v>
                </c:pt>
                <c:pt idx="51">
                  <c:v>1.1000000000000001</c:v>
                </c:pt>
                <c:pt idx="52">
                  <c:v>0.95</c:v>
                </c:pt>
                <c:pt idx="53">
                  <c:v>1.05</c:v>
                </c:pt>
              </c:numCache>
            </c:numRef>
          </c:xVal>
          <c:yVal>
            <c:numRef>
              <c:f>Sheet1!$F$2:$F$55</c:f>
              <c:numCache>
                <c:formatCode>General</c:formatCode>
                <c:ptCount val="54"/>
                <c:pt idx="0">
                  <c:v>0</c:v>
                </c:pt>
                <c:pt idx="1">
                  <c:v>0</c:v>
                </c:pt>
                <c:pt idx="2">
                  <c:v>6</c:v>
                </c:pt>
                <c:pt idx="3">
                  <c:v>15</c:v>
                </c:pt>
                <c:pt idx="4">
                  <c:v>30</c:v>
                </c:pt>
                <c:pt idx="5">
                  <c:v>30</c:v>
                </c:pt>
                <c:pt idx="6">
                  <c:v>45</c:v>
                </c:pt>
                <c:pt idx="7">
                  <c:v>60</c:v>
                </c:pt>
                <c:pt idx="8">
                  <c:v>70</c:v>
                </c:pt>
                <c:pt idx="9">
                  <c:v>80</c:v>
                </c:pt>
                <c:pt idx="10">
                  <c:v>95</c:v>
                </c:pt>
                <c:pt idx="11">
                  <c:v>111</c:v>
                </c:pt>
                <c:pt idx="12">
                  <c:v>120</c:v>
                </c:pt>
                <c:pt idx="13">
                  <c:v>125</c:v>
                </c:pt>
                <c:pt idx="14">
                  <c:v>150</c:v>
                </c:pt>
                <c:pt idx="15">
                  <c:v>155</c:v>
                </c:pt>
                <c:pt idx="16">
                  <c:v>160</c:v>
                </c:pt>
                <c:pt idx="17">
                  <c:v>165</c:v>
                </c:pt>
                <c:pt idx="18">
                  <c:v>165</c:v>
                </c:pt>
                <c:pt idx="19">
                  <c:v>167</c:v>
                </c:pt>
                <c:pt idx="20">
                  <c:v>170</c:v>
                </c:pt>
                <c:pt idx="21">
                  <c:v>180</c:v>
                </c:pt>
                <c:pt idx="22">
                  <c:v>185</c:v>
                </c:pt>
                <c:pt idx="23">
                  <c:v>190</c:v>
                </c:pt>
                <c:pt idx="24">
                  <c:v>190</c:v>
                </c:pt>
                <c:pt idx="25">
                  <c:v>198</c:v>
                </c:pt>
                <c:pt idx="26">
                  <c:v>200</c:v>
                </c:pt>
                <c:pt idx="27">
                  <c:v>210</c:v>
                </c:pt>
                <c:pt idx="28">
                  <c:v>214</c:v>
                </c:pt>
                <c:pt idx="29">
                  <c:v>227</c:v>
                </c:pt>
                <c:pt idx="30">
                  <c:v>230</c:v>
                </c:pt>
                <c:pt idx="31">
                  <c:v>230</c:v>
                </c:pt>
                <c:pt idx="32">
                  <c:v>230</c:v>
                </c:pt>
                <c:pt idx="33">
                  <c:v>234</c:v>
                </c:pt>
                <c:pt idx="34">
                  <c:v>235</c:v>
                </c:pt>
                <c:pt idx="35">
                  <c:v>240</c:v>
                </c:pt>
                <c:pt idx="36">
                  <c:v>240</c:v>
                </c:pt>
                <c:pt idx="37">
                  <c:v>250</c:v>
                </c:pt>
                <c:pt idx="38">
                  <c:v>260</c:v>
                </c:pt>
                <c:pt idx="39">
                  <c:v>265</c:v>
                </c:pt>
                <c:pt idx="40">
                  <c:v>265</c:v>
                </c:pt>
                <c:pt idx="41">
                  <c:v>275</c:v>
                </c:pt>
                <c:pt idx="42">
                  <c:v>280</c:v>
                </c:pt>
                <c:pt idx="43">
                  <c:v>280</c:v>
                </c:pt>
                <c:pt idx="44">
                  <c:v>280</c:v>
                </c:pt>
                <c:pt idx="45">
                  <c:v>280</c:v>
                </c:pt>
                <c:pt idx="46">
                  <c:v>285</c:v>
                </c:pt>
                <c:pt idx="47">
                  <c:v>290</c:v>
                </c:pt>
                <c:pt idx="48">
                  <c:v>295</c:v>
                </c:pt>
                <c:pt idx="49">
                  <c:v>295</c:v>
                </c:pt>
                <c:pt idx="50">
                  <c:v>295</c:v>
                </c:pt>
                <c:pt idx="51">
                  <c:v>298</c:v>
                </c:pt>
                <c:pt idx="52">
                  <c:v>300</c:v>
                </c:pt>
                <c:pt idx="53">
                  <c:v>300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86BE-6E49-8FCF-B1FA25393E15}"/>
            </c:ext>
          </c:extLst>
        </c:ser>
        <c:ser>
          <c:idx val="1"/>
          <c:order val="1"/>
          <c:spPr>
            <a:ln w="2540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chemeClr val="accent1"/>
              </a:solidFill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xVal>
            <c:numRef>
              <c:f>Sheet1!$E$56:$E$144</c:f>
              <c:numCache>
                <c:formatCode>General</c:formatCode>
                <c:ptCount val="89"/>
                <c:pt idx="0">
                  <c:v>1.9</c:v>
                </c:pt>
                <c:pt idx="1">
                  <c:v>2.0499999999999998</c:v>
                </c:pt>
                <c:pt idx="2">
                  <c:v>2.1</c:v>
                </c:pt>
                <c:pt idx="3">
                  <c:v>1.95</c:v>
                </c:pt>
                <c:pt idx="4">
                  <c:v>2</c:v>
                </c:pt>
                <c:pt idx="5">
                  <c:v>2.0499999999999998</c:v>
                </c:pt>
                <c:pt idx="6">
                  <c:v>2</c:v>
                </c:pt>
                <c:pt idx="7">
                  <c:v>1.95</c:v>
                </c:pt>
                <c:pt idx="8">
                  <c:v>2</c:v>
                </c:pt>
                <c:pt idx="9">
                  <c:v>2.0499999999999998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2</c:v>
                </c:pt>
                <c:pt idx="14">
                  <c:v>1.95</c:v>
                </c:pt>
                <c:pt idx="15">
                  <c:v>1.95</c:v>
                </c:pt>
                <c:pt idx="16">
                  <c:v>2</c:v>
                </c:pt>
                <c:pt idx="17">
                  <c:v>2.0499999999999998</c:v>
                </c:pt>
                <c:pt idx="18">
                  <c:v>2</c:v>
                </c:pt>
                <c:pt idx="19">
                  <c:v>1.95</c:v>
                </c:pt>
                <c:pt idx="20">
                  <c:v>2</c:v>
                </c:pt>
                <c:pt idx="21">
                  <c:v>2.0499999999999998</c:v>
                </c:pt>
                <c:pt idx="22">
                  <c:v>2.1</c:v>
                </c:pt>
                <c:pt idx="23">
                  <c:v>2</c:v>
                </c:pt>
                <c:pt idx="24">
                  <c:v>1.95</c:v>
                </c:pt>
                <c:pt idx="25">
                  <c:v>2.0499999999999998</c:v>
                </c:pt>
                <c:pt idx="26">
                  <c:v>1.95</c:v>
                </c:pt>
                <c:pt idx="27">
                  <c:v>2</c:v>
                </c:pt>
                <c:pt idx="28">
                  <c:v>2.0499999999999998</c:v>
                </c:pt>
                <c:pt idx="29">
                  <c:v>1.95</c:v>
                </c:pt>
                <c:pt idx="30">
                  <c:v>2.0499999999999998</c:v>
                </c:pt>
                <c:pt idx="31">
                  <c:v>2</c:v>
                </c:pt>
                <c:pt idx="32">
                  <c:v>2</c:v>
                </c:pt>
                <c:pt idx="33">
                  <c:v>1.95</c:v>
                </c:pt>
                <c:pt idx="34">
                  <c:v>2</c:v>
                </c:pt>
                <c:pt idx="35">
                  <c:v>2.0499999999999998</c:v>
                </c:pt>
                <c:pt idx="36">
                  <c:v>1.9</c:v>
                </c:pt>
                <c:pt idx="37">
                  <c:v>1.95</c:v>
                </c:pt>
                <c:pt idx="38">
                  <c:v>2</c:v>
                </c:pt>
                <c:pt idx="39">
                  <c:v>2.0499999999999998</c:v>
                </c:pt>
                <c:pt idx="40">
                  <c:v>2.1</c:v>
                </c:pt>
                <c:pt idx="41">
                  <c:v>2</c:v>
                </c:pt>
                <c:pt idx="42">
                  <c:v>1.95</c:v>
                </c:pt>
                <c:pt idx="43">
                  <c:v>2.0499999999999998</c:v>
                </c:pt>
                <c:pt idx="44">
                  <c:v>1.95</c:v>
                </c:pt>
                <c:pt idx="45">
                  <c:v>2</c:v>
                </c:pt>
                <c:pt idx="46">
                  <c:v>1.95</c:v>
                </c:pt>
                <c:pt idx="47">
                  <c:v>2.0499999999999998</c:v>
                </c:pt>
                <c:pt idx="48">
                  <c:v>1.9</c:v>
                </c:pt>
                <c:pt idx="49">
                  <c:v>1.95</c:v>
                </c:pt>
                <c:pt idx="50">
                  <c:v>2</c:v>
                </c:pt>
                <c:pt idx="51">
                  <c:v>2.0499999999999998</c:v>
                </c:pt>
                <c:pt idx="52">
                  <c:v>2.1</c:v>
                </c:pt>
                <c:pt idx="53">
                  <c:v>2</c:v>
                </c:pt>
                <c:pt idx="54">
                  <c:v>1.95</c:v>
                </c:pt>
                <c:pt idx="55">
                  <c:v>2</c:v>
                </c:pt>
                <c:pt idx="56">
                  <c:v>2.0499999999999998</c:v>
                </c:pt>
                <c:pt idx="57">
                  <c:v>1.9</c:v>
                </c:pt>
                <c:pt idx="58">
                  <c:v>1.95</c:v>
                </c:pt>
                <c:pt idx="59">
                  <c:v>2</c:v>
                </c:pt>
                <c:pt idx="60">
                  <c:v>2.0499999999999998</c:v>
                </c:pt>
                <c:pt idx="61">
                  <c:v>1.95</c:v>
                </c:pt>
                <c:pt idx="62">
                  <c:v>1.95</c:v>
                </c:pt>
                <c:pt idx="63">
                  <c:v>2</c:v>
                </c:pt>
                <c:pt idx="64">
                  <c:v>2.0499999999999998</c:v>
                </c:pt>
                <c:pt idx="65">
                  <c:v>1.9</c:v>
                </c:pt>
                <c:pt idx="66">
                  <c:v>1.95</c:v>
                </c:pt>
                <c:pt idx="67">
                  <c:v>2</c:v>
                </c:pt>
                <c:pt idx="68">
                  <c:v>2.0499999999999998</c:v>
                </c:pt>
                <c:pt idx="69">
                  <c:v>2.1</c:v>
                </c:pt>
                <c:pt idx="70">
                  <c:v>2</c:v>
                </c:pt>
                <c:pt idx="71">
                  <c:v>1.9</c:v>
                </c:pt>
                <c:pt idx="72">
                  <c:v>1.95</c:v>
                </c:pt>
                <c:pt idx="73">
                  <c:v>2.0499999999999998</c:v>
                </c:pt>
                <c:pt idx="74">
                  <c:v>1.9</c:v>
                </c:pt>
                <c:pt idx="75">
                  <c:v>2</c:v>
                </c:pt>
                <c:pt idx="76">
                  <c:v>1.95</c:v>
                </c:pt>
                <c:pt idx="77">
                  <c:v>2.0499999999999998</c:v>
                </c:pt>
                <c:pt idx="78">
                  <c:v>2.1</c:v>
                </c:pt>
                <c:pt idx="79">
                  <c:v>2.15</c:v>
                </c:pt>
                <c:pt idx="80">
                  <c:v>1.9</c:v>
                </c:pt>
                <c:pt idx="81">
                  <c:v>2</c:v>
                </c:pt>
                <c:pt idx="82">
                  <c:v>1.85</c:v>
                </c:pt>
                <c:pt idx="83">
                  <c:v>1.9</c:v>
                </c:pt>
                <c:pt idx="84">
                  <c:v>1.95</c:v>
                </c:pt>
                <c:pt idx="85">
                  <c:v>2</c:v>
                </c:pt>
                <c:pt idx="86">
                  <c:v>2.0499999999999998</c:v>
                </c:pt>
                <c:pt idx="87">
                  <c:v>2.1</c:v>
                </c:pt>
                <c:pt idx="88">
                  <c:v>2.15</c:v>
                </c:pt>
              </c:numCache>
            </c:numRef>
          </c:xVal>
          <c:yVal>
            <c:numRef>
              <c:f>Sheet1!$F$56:$F$144</c:f>
              <c:numCache>
                <c:formatCode>General</c:formatCode>
                <c:ptCount val="8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3</c:v>
                </c:pt>
                <c:pt idx="5">
                  <c:v>5</c:v>
                </c:pt>
                <c:pt idx="6">
                  <c:v>10</c:v>
                </c:pt>
                <c:pt idx="7">
                  <c:v>25</c:v>
                </c:pt>
                <c:pt idx="8">
                  <c:v>28</c:v>
                </c:pt>
                <c:pt idx="9">
                  <c:v>30</c:v>
                </c:pt>
                <c:pt idx="10">
                  <c:v>63</c:v>
                </c:pt>
                <c:pt idx="11">
                  <c:v>70</c:v>
                </c:pt>
                <c:pt idx="12">
                  <c:v>80</c:v>
                </c:pt>
                <c:pt idx="13">
                  <c:v>95</c:v>
                </c:pt>
                <c:pt idx="14">
                  <c:v>117</c:v>
                </c:pt>
                <c:pt idx="15">
                  <c:v>120</c:v>
                </c:pt>
                <c:pt idx="16">
                  <c:v>120</c:v>
                </c:pt>
                <c:pt idx="17">
                  <c:v>120</c:v>
                </c:pt>
                <c:pt idx="18">
                  <c:v>130</c:v>
                </c:pt>
                <c:pt idx="19">
                  <c:v>140</c:v>
                </c:pt>
                <c:pt idx="20">
                  <c:v>140</c:v>
                </c:pt>
                <c:pt idx="21">
                  <c:v>140</c:v>
                </c:pt>
                <c:pt idx="22">
                  <c:v>140</c:v>
                </c:pt>
                <c:pt idx="23">
                  <c:v>145</c:v>
                </c:pt>
                <c:pt idx="24">
                  <c:v>150</c:v>
                </c:pt>
                <c:pt idx="25">
                  <c:v>150</c:v>
                </c:pt>
                <c:pt idx="26">
                  <c:v>155</c:v>
                </c:pt>
                <c:pt idx="27">
                  <c:v>155</c:v>
                </c:pt>
                <c:pt idx="28">
                  <c:v>155</c:v>
                </c:pt>
                <c:pt idx="29">
                  <c:v>160</c:v>
                </c:pt>
                <c:pt idx="30">
                  <c:v>160</c:v>
                </c:pt>
                <c:pt idx="31">
                  <c:v>175</c:v>
                </c:pt>
                <c:pt idx="32">
                  <c:v>180</c:v>
                </c:pt>
                <c:pt idx="33">
                  <c:v>185</c:v>
                </c:pt>
                <c:pt idx="34">
                  <c:v>185</c:v>
                </c:pt>
                <c:pt idx="35">
                  <c:v>185</c:v>
                </c:pt>
                <c:pt idx="36">
                  <c:v>190</c:v>
                </c:pt>
                <c:pt idx="37">
                  <c:v>190</c:v>
                </c:pt>
                <c:pt idx="38">
                  <c:v>190</c:v>
                </c:pt>
                <c:pt idx="39">
                  <c:v>190</c:v>
                </c:pt>
                <c:pt idx="40">
                  <c:v>190</c:v>
                </c:pt>
                <c:pt idx="41">
                  <c:v>199</c:v>
                </c:pt>
                <c:pt idx="42">
                  <c:v>200</c:v>
                </c:pt>
                <c:pt idx="43">
                  <c:v>200</c:v>
                </c:pt>
                <c:pt idx="44">
                  <c:v>205</c:v>
                </c:pt>
                <c:pt idx="45">
                  <c:v>207</c:v>
                </c:pt>
                <c:pt idx="46">
                  <c:v>210</c:v>
                </c:pt>
                <c:pt idx="47">
                  <c:v>210</c:v>
                </c:pt>
                <c:pt idx="48">
                  <c:v>215</c:v>
                </c:pt>
                <c:pt idx="49">
                  <c:v>215</c:v>
                </c:pt>
                <c:pt idx="50">
                  <c:v>215</c:v>
                </c:pt>
                <c:pt idx="51">
                  <c:v>218</c:v>
                </c:pt>
                <c:pt idx="52">
                  <c:v>220</c:v>
                </c:pt>
                <c:pt idx="53">
                  <c:v>230</c:v>
                </c:pt>
                <c:pt idx="54">
                  <c:v>235</c:v>
                </c:pt>
                <c:pt idx="55">
                  <c:v>235</c:v>
                </c:pt>
                <c:pt idx="56">
                  <c:v>235</c:v>
                </c:pt>
                <c:pt idx="57">
                  <c:v>240</c:v>
                </c:pt>
                <c:pt idx="58">
                  <c:v>240</c:v>
                </c:pt>
                <c:pt idx="59">
                  <c:v>240</c:v>
                </c:pt>
                <c:pt idx="60">
                  <c:v>240</c:v>
                </c:pt>
                <c:pt idx="61">
                  <c:v>247</c:v>
                </c:pt>
                <c:pt idx="62">
                  <c:v>250</c:v>
                </c:pt>
                <c:pt idx="63">
                  <c:v>250</c:v>
                </c:pt>
                <c:pt idx="64">
                  <c:v>250</c:v>
                </c:pt>
                <c:pt idx="65">
                  <c:v>260</c:v>
                </c:pt>
                <c:pt idx="66">
                  <c:v>260</c:v>
                </c:pt>
                <c:pt idx="67">
                  <c:v>260</c:v>
                </c:pt>
                <c:pt idx="68">
                  <c:v>265</c:v>
                </c:pt>
                <c:pt idx="69">
                  <c:v>265</c:v>
                </c:pt>
                <c:pt idx="70">
                  <c:v>270</c:v>
                </c:pt>
                <c:pt idx="71">
                  <c:v>274</c:v>
                </c:pt>
                <c:pt idx="72">
                  <c:v>275</c:v>
                </c:pt>
                <c:pt idx="73">
                  <c:v>275</c:v>
                </c:pt>
                <c:pt idx="74">
                  <c:v>280</c:v>
                </c:pt>
                <c:pt idx="75">
                  <c:v>285</c:v>
                </c:pt>
                <c:pt idx="76">
                  <c:v>290</c:v>
                </c:pt>
                <c:pt idx="77">
                  <c:v>290</c:v>
                </c:pt>
                <c:pt idx="78">
                  <c:v>290</c:v>
                </c:pt>
                <c:pt idx="79">
                  <c:v>291</c:v>
                </c:pt>
                <c:pt idx="80">
                  <c:v>294</c:v>
                </c:pt>
                <c:pt idx="81">
                  <c:v>295</c:v>
                </c:pt>
                <c:pt idx="82">
                  <c:v>298</c:v>
                </c:pt>
                <c:pt idx="83">
                  <c:v>300</c:v>
                </c:pt>
                <c:pt idx="84">
                  <c:v>300</c:v>
                </c:pt>
                <c:pt idx="85">
                  <c:v>300</c:v>
                </c:pt>
                <c:pt idx="86">
                  <c:v>300</c:v>
                </c:pt>
                <c:pt idx="87">
                  <c:v>300</c:v>
                </c:pt>
                <c:pt idx="88">
                  <c:v>300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86BE-6E49-8FCF-B1FA25393E15}"/>
            </c:ext>
          </c:extLst>
        </c:ser>
        <c:ser>
          <c:idx val="2"/>
          <c:order val="2"/>
          <c:spPr>
            <a:ln w="2540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chemeClr val="accent3"/>
              </a:solidFill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xVal>
            <c:numRef>
              <c:f>Sheet1!$E$145:$E$179</c:f>
              <c:numCache>
                <c:formatCode>General</c:formatCode>
                <c:ptCount val="35"/>
                <c:pt idx="0">
                  <c:v>2.95</c:v>
                </c:pt>
                <c:pt idx="1">
                  <c:v>3</c:v>
                </c:pt>
                <c:pt idx="2">
                  <c:v>3.05</c:v>
                </c:pt>
                <c:pt idx="3">
                  <c:v>3</c:v>
                </c:pt>
                <c:pt idx="4">
                  <c:v>3</c:v>
                </c:pt>
                <c:pt idx="5">
                  <c:v>2.95</c:v>
                </c:pt>
                <c:pt idx="6">
                  <c:v>3.05</c:v>
                </c:pt>
                <c:pt idx="7">
                  <c:v>2.95</c:v>
                </c:pt>
                <c:pt idx="8">
                  <c:v>3</c:v>
                </c:pt>
                <c:pt idx="9">
                  <c:v>3.05</c:v>
                </c:pt>
                <c:pt idx="10">
                  <c:v>2.95</c:v>
                </c:pt>
                <c:pt idx="11">
                  <c:v>3.05</c:v>
                </c:pt>
                <c:pt idx="12">
                  <c:v>3</c:v>
                </c:pt>
                <c:pt idx="13">
                  <c:v>2.95</c:v>
                </c:pt>
                <c:pt idx="14">
                  <c:v>3.05</c:v>
                </c:pt>
                <c:pt idx="15">
                  <c:v>3</c:v>
                </c:pt>
                <c:pt idx="16">
                  <c:v>2.95</c:v>
                </c:pt>
                <c:pt idx="17">
                  <c:v>3.05</c:v>
                </c:pt>
                <c:pt idx="18">
                  <c:v>2.95</c:v>
                </c:pt>
                <c:pt idx="19">
                  <c:v>3.05</c:v>
                </c:pt>
                <c:pt idx="20">
                  <c:v>3</c:v>
                </c:pt>
                <c:pt idx="21">
                  <c:v>3</c:v>
                </c:pt>
                <c:pt idx="22">
                  <c:v>2.95</c:v>
                </c:pt>
                <c:pt idx="23">
                  <c:v>3</c:v>
                </c:pt>
                <c:pt idx="24">
                  <c:v>2.95</c:v>
                </c:pt>
                <c:pt idx="25">
                  <c:v>3.05</c:v>
                </c:pt>
                <c:pt idx="26">
                  <c:v>3</c:v>
                </c:pt>
                <c:pt idx="27">
                  <c:v>3.05</c:v>
                </c:pt>
                <c:pt idx="28">
                  <c:v>2.95</c:v>
                </c:pt>
                <c:pt idx="29">
                  <c:v>3</c:v>
                </c:pt>
                <c:pt idx="30">
                  <c:v>2.95</c:v>
                </c:pt>
                <c:pt idx="31">
                  <c:v>3.05</c:v>
                </c:pt>
                <c:pt idx="32">
                  <c:v>3</c:v>
                </c:pt>
                <c:pt idx="33">
                  <c:v>3</c:v>
                </c:pt>
                <c:pt idx="34">
                  <c:v>3</c:v>
                </c:pt>
              </c:numCache>
            </c:numRef>
          </c:xVal>
          <c:yVal>
            <c:numRef>
              <c:f>Sheet1!$F$145:$F$179</c:f>
              <c:numCache>
                <c:formatCode>General</c:formatCode>
                <c:ptCount val="35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25</c:v>
                </c:pt>
                <c:pt idx="4">
                  <c:v>32</c:v>
                </c:pt>
                <c:pt idx="5">
                  <c:v>60</c:v>
                </c:pt>
                <c:pt idx="6">
                  <c:v>60</c:v>
                </c:pt>
                <c:pt idx="7">
                  <c:v>107</c:v>
                </c:pt>
                <c:pt idx="8">
                  <c:v>110</c:v>
                </c:pt>
                <c:pt idx="9">
                  <c:v>115</c:v>
                </c:pt>
                <c:pt idx="10">
                  <c:v>130</c:v>
                </c:pt>
                <c:pt idx="11">
                  <c:v>136</c:v>
                </c:pt>
                <c:pt idx="12">
                  <c:v>140</c:v>
                </c:pt>
                <c:pt idx="13">
                  <c:v>145</c:v>
                </c:pt>
                <c:pt idx="14">
                  <c:v>149</c:v>
                </c:pt>
                <c:pt idx="15">
                  <c:v>155</c:v>
                </c:pt>
                <c:pt idx="16">
                  <c:v>175</c:v>
                </c:pt>
                <c:pt idx="17">
                  <c:v>179</c:v>
                </c:pt>
                <c:pt idx="18">
                  <c:v>185</c:v>
                </c:pt>
                <c:pt idx="19">
                  <c:v>188</c:v>
                </c:pt>
                <c:pt idx="20">
                  <c:v>195</c:v>
                </c:pt>
                <c:pt idx="21">
                  <c:v>200</c:v>
                </c:pt>
                <c:pt idx="22">
                  <c:v>225</c:v>
                </c:pt>
                <c:pt idx="23">
                  <c:v>226</c:v>
                </c:pt>
                <c:pt idx="24">
                  <c:v>230</c:v>
                </c:pt>
                <c:pt idx="25">
                  <c:v>230</c:v>
                </c:pt>
                <c:pt idx="26">
                  <c:v>235</c:v>
                </c:pt>
                <c:pt idx="27">
                  <c:v>239</c:v>
                </c:pt>
                <c:pt idx="28">
                  <c:v>265</c:v>
                </c:pt>
                <c:pt idx="29">
                  <c:v>265</c:v>
                </c:pt>
                <c:pt idx="30">
                  <c:v>270</c:v>
                </c:pt>
                <c:pt idx="31">
                  <c:v>270</c:v>
                </c:pt>
                <c:pt idx="32">
                  <c:v>280</c:v>
                </c:pt>
                <c:pt idx="33">
                  <c:v>295</c:v>
                </c:pt>
                <c:pt idx="34">
                  <c:v>300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86BE-6E49-8FCF-B1FA25393E15}"/>
            </c:ext>
          </c:extLst>
        </c:ser>
        <c:ser>
          <c:idx val="3"/>
          <c:order val="3"/>
          <c:spPr>
            <a:ln w="2540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chemeClr val="accent5"/>
              </a:solidFill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xVal>
            <c:numRef>
              <c:f>Sheet1!$E$180:$E$194</c:f>
              <c:numCache>
                <c:formatCode>General</c:formatCode>
                <c:ptCount val="15"/>
                <c:pt idx="0">
                  <c:v>4</c:v>
                </c:pt>
                <c:pt idx="1">
                  <c:v>4</c:v>
                </c:pt>
                <c:pt idx="2">
                  <c:v>3.95</c:v>
                </c:pt>
                <c:pt idx="3">
                  <c:v>4.05</c:v>
                </c:pt>
                <c:pt idx="4">
                  <c:v>3.95</c:v>
                </c:pt>
                <c:pt idx="5">
                  <c:v>4.05</c:v>
                </c:pt>
                <c:pt idx="6">
                  <c:v>4</c:v>
                </c:pt>
                <c:pt idx="7">
                  <c:v>3.95</c:v>
                </c:pt>
                <c:pt idx="8">
                  <c:v>4.05</c:v>
                </c:pt>
                <c:pt idx="9">
                  <c:v>4</c:v>
                </c:pt>
                <c:pt idx="10">
                  <c:v>4</c:v>
                </c:pt>
                <c:pt idx="11">
                  <c:v>3.95</c:v>
                </c:pt>
                <c:pt idx="12">
                  <c:v>4.05</c:v>
                </c:pt>
                <c:pt idx="13">
                  <c:v>4</c:v>
                </c:pt>
                <c:pt idx="14">
                  <c:v>4</c:v>
                </c:pt>
              </c:numCache>
            </c:numRef>
          </c:xVal>
          <c:yVal>
            <c:numRef>
              <c:f>Sheet1!$F$180:$F$194</c:f>
              <c:numCache>
                <c:formatCode>General</c:formatCode>
                <c:ptCount val="15"/>
                <c:pt idx="0">
                  <c:v>15</c:v>
                </c:pt>
                <c:pt idx="1">
                  <c:v>23</c:v>
                </c:pt>
                <c:pt idx="2">
                  <c:v>30</c:v>
                </c:pt>
                <c:pt idx="3">
                  <c:v>30</c:v>
                </c:pt>
                <c:pt idx="4">
                  <c:v>120</c:v>
                </c:pt>
                <c:pt idx="5">
                  <c:v>120</c:v>
                </c:pt>
                <c:pt idx="6">
                  <c:v>145</c:v>
                </c:pt>
                <c:pt idx="7">
                  <c:v>195</c:v>
                </c:pt>
                <c:pt idx="8">
                  <c:v>198</c:v>
                </c:pt>
                <c:pt idx="9">
                  <c:v>225</c:v>
                </c:pt>
                <c:pt idx="10">
                  <c:v>260</c:v>
                </c:pt>
                <c:pt idx="11">
                  <c:v>270</c:v>
                </c:pt>
                <c:pt idx="12">
                  <c:v>270</c:v>
                </c:pt>
                <c:pt idx="13">
                  <c:v>285</c:v>
                </c:pt>
                <c:pt idx="14">
                  <c:v>295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86BE-6E49-8FCF-B1FA25393E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3060672"/>
        <c:axId val="1453062592"/>
      </c:scatterChart>
      <c:valAx>
        <c:axId val="1453060672"/>
        <c:scaling>
          <c:orientation val="minMax"/>
          <c:min val="0.5"/>
        </c:scaling>
        <c:delete val="0"/>
        <c:axPos val="b"/>
        <c:numFmt formatCode="General" sourceLinked="1"/>
        <c:majorTickMark val="out"/>
        <c:minorTickMark val="none"/>
        <c:tickLblPos val="none"/>
        <c:spPr>
          <a:noFill/>
          <a:ln w="127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3062592"/>
        <c:crosses val="autoZero"/>
        <c:crossBetween val="midCat"/>
      </c:valAx>
      <c:valAx>
        <c:axId val="1453062592"/>
        <c:scaling>
          <c:orientation val="minMax"/>
          <c:max val="30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453060672"/>
        <c:crossesAt val="0.5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'[Chart in Microsoft PowerPoint]Sheet1 (2)'!$C$2:$C$194</cx:f>
        <cx:lvl ptCount="193">
          <cx:pt idx="0">PR</cx:pt>
          <cx:pt idx="1">PR</cx:pt>
          <cx:pt idx="2">PR</cx:pt>
          <cx:pt idx="3">PR</cx:pt>
          <cx:pt idx="4">PR</cx:pt>
          <cx:pt idx="5">PR</cx:pt>
          <cx:pt idx="6">PR</cx:pt>
          <cx:pt idx="7">PR</cx:pt>
          <cx:pt idx="8">PR</cx:pt>
          <cx:pt idx="9">PR</cx:pt>
          <cx:pt idx="10">PR</cx:pt>
          <cx:pt idx="11">PR</cx:pt>
          <cx:pt idx="12">PR</cx:pt>
          <cx:pt idx="13">PR</cx:pt>
          <cx:pt idx="14">PR</cx:pt>
          <cx:pt idx="15">PR</cx:pt>
          <cx:pt idx="16">PR</cx:pt>
          <cx:pt idx="17">PR</cx:pt>
          <cx:pt idx="18">PR</cx:pt>
          <cx:pt idx="19">PR</cx:pt>
          <cx:pt idx="20">PR</cx:pt>
          <cx:pt idx="21">PR</cx:pt>
          <cx:pt idx="22">PR</cx:pt>
          <cx:pt idx="23">PR</cx:pt>
          <cx:pt idx="24">PR</cx:pt>
          <cx:pt idx="25">PR</cx:pt>
          <cx:pt idx="26">PR</cx:pt>
          <cx:pt idx="27">PR</cx:pt>
          <cx:pt idx="28">PR</cx:pt>
          <cx:pt idx="29">PR</cx:pt>
          <cx:pt idx="30">PR</cx:pt>
          <cx:pt idx="31">PR</cx:pt>
          <cx:pt idx="32">PR</cx:pt>
          <cx:pt idx="33">PR</cx:pt>
          <cx:pt idx="34">PR</cx:pt>
          <cx:pt idx="35">PR</cx:pt>
          <cx:pt idx="36">PR</cx:pt>
          <cx:pt idx="37">PR</cx:pt>
          <cx:pt idx="38">PR</cx:pt>
          <cx:pt idx="39">PR</cx:pt>
          <cx:pt idx="40">PR</cx:pt>
          <cx:pt idx="41">PR</cx:pt>
          <cx:pt idx="42">PR</cx:pt>
          <cx:pt idx="43">PR</cx:pt>
          <cx:pt idx="44">PR</cx:pt>
          <cx:pt idx="45">PR</cx:pt>
          <cx:pt idx="46">PR</cx:pt>
          <cx:pt idx="47">PR</cx:pt>
          <cx:pt idx="48">PR</cx:pt>
          <cx:pt idx="49">PR</cx:pt>
          <cx:pt idx="50">PR</cx:pt>
          <cx:pt idx="51">PR</cx:pt>
          <cx:pt idx="52">PR</cx:pt>
          <cx:pt idx="53">PR</cx:pt>
          <cx:pt idx="54">SD</cx:pt>
          <cx:pt idx="55">SD</cx:pt>
          <cx:pt idx="56">SD</cx:pt>
          <cx:pt idx="57">SD</cx:pt>
          <cx:pt idx="58">SD</cx:pt>
          <cx:pt idx="59">SD</cx:pt>
          <cx:pt idx="60">SD</cx:pt>
          <cx:pt idx="61">SD</cx:pt>
          <cx:pt idx="62">SD</cx:pt>
          <cx:pt idx="63">SD</cx:pt>
          <cx:pt idx="64">SD</cx:pt>
          <cx:pt idx="65">SD</cx:pt>
          <cx:pt idx="66">SD</cx:pt>
          <cx:pt idx="67">SD</cx:pt>
          <cx:pt idx="68">SD</cx:pt>
          <cx:pt idx="69">SD</cx:pt>
          <cx:pt idx="70">SD</cx:pt>
          <cx:pt idx="71">SD</cx:pt>
          <cx:pt idx="72">SD</cx:pt>
          <cx:pt idx="73">SD</cx:pt>
          <cx:pt idx="74">SD</cx:pt>
          <cx:pt idx="75">SD</cx:pt>
          <cx:pt idx="76">SD</cx:pt>
          <cx:pt idx="77">SD</cx:pt>
          <cx:pt idx="78">SD</cx:pt>
          <cx:pt idx="79">SD</cx:pt>
          <cx:pt idx="80">SD</cx:pt>
          <cx:pt idx="81">SD</cx:pt>
          <cx:pt idx="82">SD</cx:pt>
          <cx:pt idx="83">SD</cx:pt>
          <cx:pt idx="84">SD</cx:pt>
          <cx:pt idx="85">SD</cx:pt>
          <cx:pt idx="86">SD</cx:pt>
          <cx:pt idx="87">SD</cx:pt>
          <cx:pt idx="88">SD</cx:pt>
          <cx:pt idx="89">SD</cx:pt>
          <cx:pt idx="90">SD</cx:pt>
          <cx:pt idx="91">SD</cx:pt>
          <cx:pt idx="92">SD</cx:pt>
          <cx:pt idx="93">SD</cx:pt>
          <cx:pt idx="94">SD</cx:pt>
          <cx:pt idx="95">SD</cx:pt>
          <cx:pt idx="96">SD</cx:pt>
          <cx:pt idx="97">SD</cx:pt>
          <cx:pt idx="98">SD</cx:pt>
          <cx:pt idx="99">SD</cx:pt>
          <cx:pt idx="100">SD</cx:pt>
          <cx:pt idx="101">SD</cx:pt>
          <cx:pt idx="102">SD</cx:pt>
          <cx:pt idx="103">SD</cx:pt>
          <cx:pt idx="104">SD</cx:pt>
          <cx:pt idx="105">SD</cx:pt>
          <cx:pt idx="106">SD</cx:pt>
          <cx:pt idx="107">SD</cx:pt>
          <cx:pt idx="108">SD</cx:pt>
          <cx:pt idx="109">SD</cx:pt>
          <cx:pt idx="110">SD</cx:pt>
          <cx:pt idx="111">SD</cx:pt>
          <cx:pt idx="112">SD</cx:pt>
          <cx:pt idx="113">SD</cx:pt>
          <cx:pt idx="114">SD</cx:pt>
          <cx:pt idx="115">SD</cx:pt>
          <cx:pt idx="116">SD</cx:pt>
          <cx:pt idx="117">SD</cx:pt>
          <cx:pt idx="118">SD</cx:pt>
          <cx:pt idx="119">SD</cx:pt>
          <cx:pt idx="120">SD</cx:pt>
          <cx:pt idx="121">SD</cx:pt>
          <cx:pt idx="122">SD</cx:pt>
          <cx:pt idx="123">SD</cx:pt>
          <cx:pt idx="124">SD</cx:pt>
          <cx:pt idx="125">SD</cx:pt>
          <cx:pt idx="126">SD</cx:pt>
          <cx:pt idx="127">SD</cx:pt>
          <cx:pt idx="128">SD</cx:pt>
          <cx:pt idx="129">SD</cx:pt>
          <cx:pt idx="130">SD</cx:pt>
          <cx:pt idx="131">SD</cx:pt>
          <cx:pt idx="132">SD</cx:pt>
          <cx:pt idx="133">SD</cx:pt>
          <cx:pt idx="134">SD</cx:pt>
          <cx:pt idx="135">SD</cx:pt>
          <cx:pt idx="136">SD</cx:pt>
          <cx:pt idx="137">SD</cx:pt>
          <cx:pt idx="138">SD</cx:pt>
          <cx:pt idx="139">SD</cx:pt>
          <cx:pt idx="140">SD</cx:pt>
          <cx:pt idx="141">SD</cx:pt>
          <cx:pt idx="142">SD</cx:pt>
          <cx:pt idx="143">PD</cx:pt>
          <cx:pt idx="144">PD</cx:pt>
          <cx:pt idx="145">PD</cx:pt>
          <cx:pt idx="146">PD</cx:pt>
          <cx:pt idx="147">PD</cx:pt>
          <cx:pt idx="148">PD</cx:pt>
          <cx:pt idx="149">PD</cx:pt>
          <cx:pt idx="150">PD</cx:pt>
          <cx:pt idx="151">PD</cx:pt>
          <cx:pt idx="152">PD</cx:pt>
          <cx:pt idx="153">PD</cx:pt>
          <cx:pt idx="154">PD</cx:pt>
          <cx:pt idx="155">PD</cx:pt>
          <cx:pt idx="156">PD</cx:pt>
          <cx:pt idx="157">PD</cx:pt>
          <cx:pt idx="158">PD</cx:pt>
          <cx:pt idx="159">PD</cx:pt>
          <cx:pt idx="160">PD</cx:pt>
          <cx:pt idx="161">PD</cx:pt>
          <cx:pt idx="162">PD</cx:pt>
          <cx:pt idx="163">PD</cx:pt>
          <cx:pt idx="164">PD</cx:pt>
          <cx:pt idx="165">PD</cx:pt>
          <cx:pt idx="166">PD</cx:pt>
          <cx:pt idx="167">PD</cx:pt>
          <cx:pt idx="168">PD</cx:pt>
          <cx:pt idx="169">PD</cx:pt>
          <cx:pt idx="170">PD</cx:pt>
          <cx:pt idx="171">PD</cx:pt>
          <cx:pt idx="172">PD</cx:pt>
          <cx:pt idx="173">PD</cx:pt>
          <cx:pt idx="174">PD</cx:pt>
          <cx:pt idx="175">PD</cx:pt>
          <cx:pt idx="176">PD</cx:pt>
          <cx:pt idx="177">PD</cx:pt>
          <cx:pt idx="178">NE</cx:pt>
          <cx:pt idx="179">NE</cx:pt>
          <cx:pt idx="180">NE</cx:pt>
          <cx:pt idx="181">NE</cx:pt>
          <cx:pt idx="182">NE</cx:pt>
          <cx:pt idx="183">NE</cx:pt>
          <cx:pt idx="184">NE</cx:pt>
          <cx:pt idx="185">NE</cx:pt>
          <cx:pt idx="186">NE</cx:pt>
          <cx:pt idx="187">NE</cx:pt>
          <cx:pt idx="188">NE</cx:pt>
          <cx:pt idx="189">NE</cx:pt>
          <cx:pt idx="190">NE</cx:pt>
          <cx:pt idx="191">NE</cx:pt>
          <cx:pt idx="192">NE</cx:pt>
        </cx:lvl>
      </cx:strDim>
      <cx:numDim type="val">
        <cx:f>'[Chart in Microsoft PowerPoint]Sheet1 (2)'!$D$2:$D$194</cx:f>
        <cx:lvl ptCount="193" formatCode="General">
          <cx:pt idx="0">0</cx:pt>
          <cx:pt idx="1">0</cx:pt>
          <cx:pt idx="2">6</cx:pt>
          <cx:pt idx="3">15</cx:pt>
          <cx:pt idx="4">30</cx:pt>
          <cx:pt idx="5">30</cx:pt>
          <cx:pt idx="6">45</cx:pt>
          <cx:pt idx="7">60</cx:pt>
          <cx:pt idx="8">70</cx:pt>
          <cx:pt idx="9">80</cx:pt>
          <cx:pt idx="10">95</cx:pt>
          <cx:pt idx="11">111</cx:pt>
          <cx:pt idx="12">120</cx:pt>
          <cx:pt idx="13">125</cx:pt>
          <cx:pt idx="14">150</cx:pt>
          <cx:pt idx="15">155</cx:pt>
          <cx:pt idx="16">160</cx:pt>
          <cx:pt idx="17">165</cx:pt>
          <cx:pt idx="18">165</cx:pt>
          <cx:pt idx="19">167</cx:pt>
          <cx:pt idx="20">170</cx:pt>
          <cx:pt idx="21">180</cx:pt>
          <cx:pt idx="22">185</cx:pt>
          <cx:pt idx="23">190</cx:pt>
          <cx:pt idx="24">190</cx:pt>
          <cx:pt idx="25">198</cx:pt>
          <cx:pt idx="26">200</cx:pt>
          <cx:pt idx="27">210</cx:pt>
          <cx:pt idx="28">214</cx:pt>
          <cx:pt idx="29">227</cx:pt>
          <cx:pt idx="30">230</cx:pt>
          <cx:pt idx="31">230</cx:pt>
          <cx:pt idx="32">230</cx:pt>
          <cx:pt idx="33">234</cx:pt>
          <cx:pt idx="34">235</cx:pt>
          <cx:pt idx="35">240</cx:pt>
          <cx:pt idx="36">240</cx:pt>
          <cx:pt idx="37">250</cx:pt>
          <cx:pt idx="38">260</cx:pt>
          <cx:pt idx="39">265</cx:pt>
          <cx:pt idx="40">265</cx:pt>
          <cx:pt idx="41">275</cx:pt>
          <cx:pt idx="42">280</cx:pt>
          <cx:pt idx="43">280</cx:pt>
          <cx:pt idx="44">280</cx:pt>
          <cx:pt idx="45">280</cx:pt>
          <cx:pt idx="46">285</cx:pt>
          <cx:pt idx="47">290</cx:pt>
          <cx:pt idx="48">295</cx:pt>
          <cx:pt idx="49">295</cx:pt>
          <cx:pt idx="50">295</cx:pt>
          <cx:pt idx="51">298</cx:pt>
          <cx:pt idx="52">300</cx:pt>
          <cx:pt idx="53">300</cx:pt>
          <cx:pt idx="54">0</cx:pt>
          <cx:pt idx="55">0</cx:pt>
          <cx:pt idx="56">0</cx:pt>
          <cx:pt idx="57">2</cx:pt>
          <cx:pt idx="58">3</cx:pt>
          <cx:pt idx="59">5</cx:pt>
          <cx:pt idx="60">10</cx:pt>
          <cx:pt idx="61">25</cx:pt>
          <cx:pt idx="62">28</cx:pt>
          <cx:pt idx="63">30</cx:pt>
          <cx:pt idx="64">63</cx:pt>
          <cx:pt idx="65">70</cx:pt>
          <cx:pt idx="66">80</cx:pt>
          <cx:pt idx="67">95</cx:pt>
          <cx:pt idx="68">117</cx:pt>
          <cx:pt idx="69">120</cx:pt>
          <cx:pt idx="70">120</cx:pt>
          <cx:pt idx="71">120</cx:pt>
          <cx:pt idx="72">130</cx:pt>
          <cx:pt idx="73">140</cx:pt>
          <cx:pt idx="74">140</cx:pt>
          <cx:pt idx="75">140</cx:pt>
          <cx:pt idx="76">140</cx:pt>
          <cx:pt idx="77">145</cx:pt>
          <cx:pt idx="78">150</cx:pt>
          <cx:pt idx="79">150</cx:pt>
          <cx:pt idx="80">155</cx:pt>
          <cx:pt idx="81">155</cx:pt>
          <cx:pt idx="82">155</cx:pt>
          <cx:pt idx="83">160</cx:pt>
          <cx:pt idx="84">160</cx:pt>
          <cx:pt idx="85">175</cx:pt>
          <cx:pt idx="86">180</cx:pt>
          <cx:pt idx="87">185</cx:pt>
          <cx:pt idx="88">185</cx:pt>
          <cx:pt idx="89">185</cx:pt>
          <cx:pt idx="90">190</cx:pt>
          <cx:pt idx="91">190</cx:pt>
          <cx:pt idx="92">190</cx:pt>
          <cx:pt idx="93">190</cx:pt>
          <cx:pt idx="94">190</cx:pt>
          <cx:pt idx="95">199</cx:pt>
          <cx:pt idx="96">200</cx:pt>
          <cx:pt idx="97">200</cx:pt>
          <cx:pt idx="98">205</cx:pt>
          <cx:pt idx="99">207</cx:pt>
          <cx:pt idx="100">210</cx:pt>
          <cx:pt idx="101">210</cx:pt>
          <cx:pt idx="102">215</cx:pt>
          <cx:pt idx="103">215</cx:pt>
          <cx:pt idx="104">215</cx:pt>
          <cx:pt idx="105">218</cx:pt>
          <cx:pt idx="106">220</cx:pt>
          <cx:pt idx="107">230</cx:pt>
          <cx:pt idx="108">235</cx:pt>
          <cx:pt idx="109">235</cx:pt>
          <cx:pt idx="110">235</cx:pt>
          <cx:pt idx="111">240</cx:pt>
          <cx:pt idx="112">240</cx:pt>
          <cx:pt idx="113">240</cx:pt>
          <cx:pt idx="114">240</cx:pt>
          <cx:pt idx="115">247</cx:pt>
          <cx:pt idx="116">250</cx:pt>
          <cx:pt idx="117">250</cx:pt>
          <cx:pt idx="118">250</cx:pt>
          <cx:pt idx="119">260</cx:pt>
          <cx:pt idx="120">260</cx:pt>
          <cx:pt idx="121">260</cx:pt>
          <cx:pt idx="122">265</cx:pt>
          <cx:pt idx="123">265</cx:pt>
          <cx:pt idx="124">270</cx:pt>
          <cx:pt idx="125">274</cx:pt>
          <cx:pt idx="126">275</cx:pt>
          <cx:pt idx="127">275</cx:pt>
          <cx:pt idx="128">280</cx:pt>
          <cx:pt idx="129">285</cx:pt>
          <cx:pt idx="130">290</cx:pt>
          <cx:pt idx="131">290</cx:pt>
          <cx:pt idx="132">290</cx:pt>
          <cx:pt idx="133">291</cx:pt>
          <cx:pt idx="134">294</cx:pt>
          <cx:pt idx="135">295</cx:pt>
          <cx:pt idx="136">298</cx:pt>
          <cx:pt idx="137">300</cx:pt>
          <cx:pt idx="138">300</cx:pt>
          <cx:pt idx="139">300</cx:pt>
          <cx:pt idx="140">300</cx:pt>
          <cx:pt idx="141">300</cx:pt>
          <cx:pt idx="142">300</cx:pt>
          <cx:pt idx="143">0</cx:pt>
          <cx:pt idx="144">0</cx:pt>
          <cx:pt idx="145">1</cx:pt>
          <cx:pt idx="146">25</cx:pt>
          <cx:pt idx="147">32</cx:pt>
          <cx:pt idx="148">60</cx:pt>
          <cx:pt idx="149">60</cx:pt>
          <cx:pt idx="150">107</cx:pt>
          <cx:pt idx="151">110</cx:pt>
          <cx:pt idx="152">115</cx:pt>
          <cx:pt idx="153">130</cx:pt>
          <cx:pt idx="154">136</cx:pt>
          <cx:pt idx="155">140</cx:pt>
          <cx:pt idx="156">145</cx:pt>
          <cx:pt idx="157">149</cx:pt>
          <cx:pt idx="158">155</cx:pt>
          <cx:pt idx="159">175</cx:pt>
          <cx:pt idx="160">179</cx:pt>
          <cx:pt idx="161">185</cx:pt>
          <cx:pt idx="162">188</cx:pt>
          <cx:pt idx="163">195</cx:pt>
          <cx:pt idx="164">200</cx:pt>
          <cx:pt idx="165">225</cx:pt>
          <cx:pt idx="166">226</cx:pt>
          <cx:pt idx="167">230</cx:pt>
          <cx:pt idx="168">230</cx:pt>
          <cx:pt idx="169">235</cx:pt>
          <cx:pt idx="170">239</cx:pt>
          <cx:pt idx="171">265</cx:pt>
          <cx:pt idx="172">265</cx:pt>
          <cx:pt idx="173">270</cx:pt>
          <cx:pt idx="174">270</cx:pt>
          <cx:pt idx="175">280</cx:pt>
          <cx:pt idx="176">295</cx:pt>
          <cx:pt idx="177">300</cx:pt>
          <cx:pt idx="178">15</cx:pt>
          <cx:pt idx="179">23</cx:pt>
          <cx:pt idx="180">30</cx:pt>
          <cx:pt idx="181">30</cx:pt>
          <cx:pt idx="182">120</cx:pt>
          <cx:pt idx="183">120</cx:pt>
          <cx:pt idx="184">145</cx:pt>
          <cx:pt idx="185">195</cx:pt>
          <cx:pt idx="186">198</cx:pt>
          <cx:pt idx="187">225</cx:pt>
          <cx:pt idx="188">260</cx:pt>
          <cx:pt idx="189">270</cx:pt>
          <cx:pt idx="190">270</cx:pt>
          <cx:pt idx="191">285</cx:pt>
          <cx:pt idx="192">295</cx:pt>
        </cx:lvl>
      </cx:numDim>
    </cx:data>
  </cx:chartData>
  <cx:chart>
    <cx:plotArea>
      <cx:plotAreaRegion>
        <cx:plotSurface>
          <cx:spPr>
            <a:ln w="28575">
              <a:noFill/>
            </a:ln>
          </cx:spPr>
        </cx:plotSurface>
        <cx:series layoutId="boxWhisker" uniqueId="{8BAC35F5-B1B3-4DF8-86A2-34785C99C03F}">
          <cx:spPr>
            <a:noFill/>
            <a:ln w="12700">
              <a:solidFill>
                <a:schemeClr val="bg1"/>
              </a:solidFill>
            </a:ln>
          </cx:spPr>
          <cx:dataId val="0"/>
          <cx:layoutPr>
            <cx:visibility meanLine="0" meanMarker="1" nonoutliers="0" outliers="1"/>
            <cx:statistics quartileMethod="exclusive"/>
          </cx:layoutPr>
        </cx:series>
      </cx:plotAreaRegion>
      <cx:axis id="0">
        <cx:catScaling gapWidth="1"/>
        <cx:majorTickMarks type="out"/>
        <cx:tickLabels/>
        <cx:spPr>
          <a:ln w="28575">
            <a:solidFill>
              <a:schemeClr val="bg1"/>
            </a:solidFill>
          </a:ln>
        </cx:spPr>
        <cx:txPr>
          <a:bodyPr vertOverflow="overflow" horzOverflow="overflow" wrap="square" lIns="0" tIns="0" rIns="0" bIns="0"/>
          <a:lstStyle/>
          <a:p>
            <a:pPr algn="ctr" rtl="0">
              <a:defRPr sz="900" b="0" i="0">
                <a:noFill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en-US">
              <a:noFill/>
            </a:endParaRPr>
          </a:p>
        </cx:txPr>
      </cx:axis>
      <cx:axis id="1">
        <cx:valScaling max="300"/>
        <cx:tickLabels/>
        <cx:spPr>
          <a:ln w="28575">
            <a:solidFill>
              <a:schemeClr val="bg1"/>
            </a:solidFill>
          </a:ln>
        </cx:spPr>
        <cx:txPr>
          <a:bodyPr vertOverflow="overflow" horzOverflow="overflow" wrap="square" lIns="0" tIns="0" rIns="0" bIns="0"/>
          <a:lstStyle/>
          <a:p>
            <a:pPr algn="ctr" rtl="0">
              <a:defRPr sz="900" b="0" i="0">
                <a:noFill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en-US">
              <a:noFill/>
            </a:endParaRPr>
          </a:p>
        </cx:txPr>
      </cx:axis>
    </cx:plotArea>
  </cx:chart>
  <cx:spPr>
    <a:ln>
      <a:noFill/>
    </a:ln>
  </cx:spPr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F21E92-7741-47BD-A147-14E7CF3D3F85}" type="doc">
      <dgm:prSet loTypeId="urn:microsoft.com/office/officeart/2005/8/layout/hChevron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7CC5912-CD24-4AD3-9AA7-9B9D42818D03}">
      <dgm:prSet phldrT="[Text]"/>
      <dgm:spPr>
        <a:xfrm>
          <a:off x="3852" y="2099827"/>
          <a:ext cx="1121364" cy="448545"/>
        </a:xfrm>
        <a:prstGeom prst="homePlate">
          <a:avLst/>
        </a:prstGeom>
        <a:solidFill>
          <a:srgbClr val="015873"/>
        </a:solidFill>
      </dgm:spPr>
      <dgm:t>
        <a:bodyPr/>
        <a:lstStyle/>
        <a:p>
          <a:pPr>
            <a:buNone/>
          </a:pPr>
          <a:r>
            <a:rPr lang="en-US">
              <a:latin typeface="Lucida Sans"/>
              <a:ea typeface="+mn-ea"/>
              <a:cs typeface="+mn-cs"/>
            </a:rPr>
            <a:t>2000</a:t>
          </a:r>
        </a:p>
      </dgm:t>
    </dgm:pt>
    <dgm:pt modelId="{659CD6B0-2931-4D30-B2A7-7D11C7CE21DE}" type="parTrans" cxnId="{D20EB120-16BC-4AFB-93E1-2313C4C5590C}">
      <dgm:prSet/>
      <dgm:spPr/>
      <dgm:t>
        <a:bodyPr/>
        <a:lstStyle/>
        <a:p>
          <a:endParaRPr lang="en-US"/>
        </a:p>
      </dgm:t>
    </dgm:pt>
    <dgm:pt modelId="{5FBCBD30-3244-46D3-9761-5746D645D3EC}" type="sibTrans" cxnId="{D20EB120-16BC-4AFB-93E1-2313C4C5590C}">
      <dgm:prSet/>
      <dgm:spPr/>
      <dgm:t>
        <a:bodyPr/>
        <a:lstStyle/>
        <a:p>
          <a:endParaRPr lang="en-US"/>
        </a:p>
      </dgm:t>
    </dgm:pt>
    <dgm:pt modelId="{0A28929C-7D1F-4578-B6AA-8C706BAE9D71}">
      <dgm:prSet phldrT="[Text]"/>
      <dgm:spPr>
        <a:xfrm>
          <a:off x="2695126" y="2099827"/>
          <a:ext cx="1121364" cy="448545"/>
        </a:xfrm>
        <a:prstGeom prst="chevron">
          <a:avLst/>
        </a:prstGeom>
        <a:solidFill>
          <a:srgbClr val="015873">
            <a:alpha val="69804"/>
          </a:srgbClr>
        </a:solidFill>
      </dgm:spPr>
      <dgm:t>
        <a:bodyPr/>
        <a:lstStyle/>
        <a:p>
          <a:pPr>
            <a:buNone/>
          </a:pPr>
          <a:r>
            <a:rPr lang="en-US">
              <a:latin typeface="Lucida Sans"/>
              <a:ea typeface="+mn-ea"/>
              <a:cs typeface="+mn-cs"/>
            </a:rPr>
            <a:t>2010</a:t>
          </a:r>
        </a:p>
      </dgm:t>
    </dgm:pt>
    <dgm:pt modelId="{B22EEDDE-1724-45AA-9920-0C2BF7FF1573}" type="parTrans" cxnId="{0A5206EB-06C1-4F79-8803-E080C4728554}">
      <dgm:prSet/>
      <dgm:spPr/>
      <dgm:t>
        <a:bodyPr/>
        <a:lstStyle/>
        <a:p>
          <a:endParaRPr lang="en-US"/>
        </a:p>
      </dgm:t>
    </dgm:pt>
    <dgm:pt modelId="{9E1DFB22-A4E2-455A-885E-EB36777DD18C}" type="sibTrans" cxnId="{0A5206EB-06C1-4F79-8803-E080C4728554}">
      <dgm:prSet/>
      <dgm:spPr/>
      <dgm:t>
        <a:bodyPr/>
        <a:lstStyle/>
        <a:p>
          <a:endParaRPr lang="en-US"/>
        </a:p>
      </dgm:t>
    </dgm:pt>
    <dgm:pt modelId="{45496094-8DF8-463F-95EF-2359B12F0992}">
      <dgm:prSet phldrT="[Text]"/>
      <dgm:spPr>
        <a:xfrm>
          <a:off x="3592217" y="2099827"/>
          <a:ext cx="1121364" cy="448545"/>
        </a:xfrm>
        <a:prstGeom prst="chevron">
          <a:avLst/>
        </a:prstGeom>
        <a:solidFill>
          <a:srgbClr val="015873">
            <a:alpha val="60000"/>
          </a:srgbClr>
        </a:solidFill>
      </dgm:spPr>
      <dgm:t>
        <a:bodyPr/>
        <a:lstStyle/>
        <a:p>
          <a:pPr>
            <a:buNone/>
          </a:pPr>
          <a:r>
            <a:rPr lang="en-US">
              <a:latin typeface="Lucida Sans"/>
              <a:ea typeface="+mn-ea"/>
              <a:cs typeface="+mn-cs"/>
            </a:rPr>
            <a:t>2012</a:t>
          </a:r>
        </a:p>
      </dgm:t>
    </dgm:pt>
    <dgm:pt modelId="{913BD871-73C8-48B6-88DD-E9C00205B8DA}" type="parTrans" cxnId="{5542A5BA-493F-4464-B11B-0F86AE978FBE}">
      <dgm:prSet/>
      <dgm:spPr/>
      <dgm:t>
        <a:bodyPr/>
        <a:lstStyle/>
        <a:p>
          <a:endParaRPr lang="en-US"/>
        </a:p>
      </dgm:t>
    </dgm:pt>
    <dgm:pt modelId="{2DF44192-1463-44EA-878E-B2AFA62661AD}" type="sibTrans" cxnId="{5542A5BA-493F-4464-B11B-0F86AE978FBE}">
      <dgm:prSet/>
      <dgm:spPr/>
      <dgm:t>
        <a:bodyPr/>
        <a:lstStyle/>
        <a:p>
          <a:endParaRPr lang="en-US"/>
        </a:p>
      </dgm:t>
    </dgm:pt>
    <dgm:pt modelId="{9ACE5BA9-40BE-4C92-BE62-BC09EBB3654E}">
      <dgm:prSet phldrT="[Text]"/>
      <dgm:spPr>
        <a:xfrm>
          <a:off x="900944" y="2099827"/>
          <a:ext cx="1121364" cy="448545"/>
        </a:xfrm>
        <a:prstGeom prst="chevron">
          <a:avLst/>
        </a:prstGeom>
        <a:solidFill>
          <a:srgbClr val="015873">
            <a:alpha val="89804"/>
          </a:srgbClr>
        </a:solidFill>
      </dgm:spPr>
      <dgm:t>
        <a:bodyPr/>
        <a:lstStyle/>
        <a:p>
          <a:pPr>
            <a:buNone/>
          </a:pPr>
          <a:r>
            <a:rPr lang="en-US">
              <a:latin typeface="Lucida Sans"/>
              <a:ea typeface="+mn-ea"/>
              <a:cs typeface="+mn-cs"/>
            </a:rPr>
            <a:t>2004</a:t>
          </a:r>
        </a:p>
      </dgm:t>
    </dgm:pt>
    <dgm:pt modelId="{7450D59E-D057-48DF-911F-8C68447C8ED6}" type="parTrans" cxnId="{7BD5838F-0657-41F4-9FC6-68B3FCA304F0}">
      <dgm:prSet/>
      <dgm:spPr/>
      <dgm:t>
        <a:bodyPr/>
        <a:lstStyle/>
        <a:p>
          <a:endParaRPr lang="en-US"/>
        </a:p>
      </dgm:t>
    </dgm:pt>
    <dgm:pt modelId="{6DB9F387-9702-47DB-9335-70F6B461FC88}" type="sibTrans" cxnId="{7BD5838F-0657-41F4-9FC6-68B3FCA304F0}">
      <dgm:prSet/>
      <dgm:spPr/>
      <dgm:t>
        <a:bodyPr/>
        <a:lstStyle/>
        <a:p>
          <a:endParaRPr lang="en-US"/>
        </a:p>
      </dgm:t>
    </dgm:pt>
    <dgm:pt modelId="{210EABC3-6A31-447F-B67E-22CA96F373C1}">
      <dgm:prSet phldrT="[Text]"/>
      <dgm:spPr>
        <a:xfrm>
          <a:off x="1798035" y="2099827"/>
          <a:ext cx="1121364" cy="448545"/>
        </a:xfrm>
        <a:prstGeom prst="chevron">
          <a:avLst/>
        </a:prstGeom>
        <a:solidFill>
          <a:srgbClr val="015873">
            <a:alpha val="80000"/>
          </a:srgbClr>
        </a:solidFill>
      </dgm:spPr>
      <dgm:t>
        <a:bodyPr/>
        <a:lstStyle/>
        <a:p>
          <a:pPr>
            <a:buNone/>
          </a:pPr>
          <a:r>
            <a:rPr lang="en-US">
              <a:latin typeface="Lucida Sans"/>
              <a:ea typeface="+mn-ea"/>
              <a:cs typeface="+mn-cs"/>
            </a:rPr>
            <a:t>2008</a:t>
          </a:r>
        </a:p>
      </dgm:t>
    </dgm:pt>
    <dgm:pt modelId="{6E20C247-E283-4AFB-96F6-3D2BF5AFA327}" type="parTrans" cxnId="{A67C118B-93F8-4628-A0B3-ED72B1919963}">
      <dgm:prSet/>
      <dgm:spPr/>
      <dgm:t>
        <a:bodyPr/>
        <a:lstStyle/>
        <a:p>
          <a:endParaRPr lang="en-US"/>
        </a:p>
      </dgm:t>
    </dgm:pt>
    <dgm:pt modelId="{DA3F991D-E90F-4E16-9258-8D4DD42FEDA8}" type="sibTrans" cxnId="{A67C118B-93F8-4628-A0B3-ED72B1919963}">
      <dgm:prSet/>
      <dgm:spPr/>
      <dgm:t>
        <a:bodyPr/>
        <a:lstStyle/>
        <a:p>
          <a:endParaRPr lang="en-US"/>
        </a:p>
      </dgm:t>
    </dgm:pt>
    <dgm:pt modelId="{1AC86091-0B13-48B1-9810-E223807DF14D}">
      <dgm:prSet phldrT="[Text]"/>
      <dgm:spPr>
        <a:xfrm>
          <a:off x="4489309" y="2099827"/>
          <a:ext cx="1121364" cy="448545"/>
        </a:xfrm>
        <a:prstGeom prst="chevron">
          <a:avLst/>
        </a:prstGeom>
        <a:solidFill>
          <a:srgbClr val="015873">
            <a:alpha val="50196"/>
          </a:srgbClr>
        </a:solidFill>
      </dgm:spPr>
      <dgm:t>
        <a:bodyPr/>
        <a:lstStyle/>
        <a:p>
          <a:pPr>
            <a:buNone/>
          </a:pPr>
          <a:r>
            <a:rPr lang="en-US">
              <a:solidFill>
                <a:schemeClr val="bg1"/>
              </a:solidFill>
              <a:latin typeface="Lucida Sans"/>
              <a:ea typeface="+mn-ea"/>
              <a:cs typeface="+mn-cs"/>
            </a:rPr>
            <a:t>2014</a:t>
          </a:r>
        </a:p>
      </dgm:t>
    </dgm:pt>
    <dgm:pt modelId="{50B44267-F568-4991-9C0E-5A2A03841082}" type="parTrans" cxnId="{77B678F7-AEB9-4746-B861-ACF97C185FBF}">
      <dgm:prSet/>
      <dgm:spPr/>
      <dgm:t>
        <a:bodyPr/>
        <a:lstStyle/>
        <a:p>
          <a:endParaRPr lang="en-US"/>
        </a:p>
      </dgm:t>
    </dgm:pt>
    <dgm:pt modelId="{DD49630B-512C-43DE-A9CC-08BECD94D724}" type="sibTrans" cxnId="{77B678F7-AEB9-4746-B861-ACF97C185FBF}">
      <dgm:prSet/>
      <dgm:spPr/>
      <dgm:t>
        <a:bodyPr/>
        <a:lstStyle/>
        <a:p>
          <a:endParaRPr lang="en-US"/>
        </a:p>
      </dgm:t>
    </dgm:pt>
    <dgm:pt modelId="{065E4CDC-A0A3-4367-B191-04F1D602BC9C}">
      <dgm:prSet phldrT="[Text]"/>
      <dgm:spPr>
        <a:xfrm>
          <a:off x="5386400" y="2099827"/>
          <a:ext cx="1121364" cy="448545"/>
        </a:xfrm>
        <a:prstGeom prst="chevron">
          <a:avLst/>
        </a:prstGeom>
        <a:solidFill>
          <a:srgbClr val="015873">
            <a:alpha val="40000"/>
          </a:srgbClr>
        </a:solidFill>
      </dgm:spPr>
      <dgm:t>
        <a:bodyPr/>
        <a:lstStyle/>
        <a:p>
          <a:pPr>
            <a:buNone/>
          </a:pPr>
          <a:r>
            <a:rPr lang="en-US">
              <a:solidFill>
                <a:schemeClr val="bg1"/>
              </a:solidFill>
              <a:latin typeface="Lucida Sans"/>
              <a:ea typeface="+mn-ea"/>
              <a:cs typeface="+mn-cs"/>
            </a:rPr>
            <a:t>2016</a:t>
          </a:r>
        </a:p>
      </dgm:t>
    </dgm:pt>
    <dgm:pt modelId="{B33F04E6-D8F8-4AA0-9B03-7A404740605C}" type="parTrans" cxnId="{B1E34AA1-B677-4148-9AFB-F8963D3C1D18}">
      <dgm:prSet/>
      <dgm:spPr/>
      <dgm:t>
        <a:bodyPr/>
        <a:lstStyle/>
        <a:p>
          <a:endParaRPr lang="en-US"/>
        </a:p>
      </dgm:t>
    </dgm:pt>
    <dgm:pt modelId="{29EBE2F7-310C-493D-ADEF-D9C76D027C48}" type="sibTrans" cxnId="{B1E34AA1-B677-4148-9AFB-F8963D3C1D18}">
      <dgm:prSet/>
      <dgm:spPr/>
      <dgm:t>
        <a:bodyPr/>
        <a:lstStyle/>
        <a:p>
          <a:endParaRPr lang="en-US"/>
        </a:p>
      </dgm:t>
    </dgm:pt>
    <dgm:pt modelId="{A5354126-A458-4001-B35F-83E8EA9F86BE}">
      <dgm:prSet/>
      <dgm:spPr>
        <a:solidFill>
          <a:srgbClr val="015873">
            <a:alpha val="29804"/>
          </a:srgbClr>
        </a:solidFill>
      </dgm:spPr>
      <dgm:t>
        <a:bodyPr/>
        <a:lstStyle/>
        <a:p>
          <a:r>
            <a:rPr lang="en-US">
              <a:solidFill>
                <a:schemeClr val="bg1"/>
              </a:solidFill>
              <a:latin typeface="Lucida Sans" panose="020B0602030504020204" pitchFamily="34" charset="0"/>
            </a:rPr>
            <a:t>2018</a:t>
          </a:r>
        </a:p>
      </dgm:t>
    </dgm:pt>
    <dgm:pt modelId="{9F61793B-3374-41C8-B886-6F0DCF53937D}" type="parTrans" cxnId="{6B61EC63-C7D0-4886-9860-3C5D9FE5580F}">
      <dgm:prSet/>
      <dgm:spPr/>
      <dgm:t>
        <a:bodyPr/>
        <a:lstStyle/>
        <a:p>
          <a:endParaRPr lang="en-US"/>
        </a:p>
      </dgm:t>
    </dgm:pt>
    <dgm:pt modelId="{FA8E991D-F2D4-452B-B9EA-EAA5F67D885E}" type="sibTrans" cxnId="{6B61EC63-C7D0-4886-9860-3C5D9FE5580F}">
      <dgm:prSet/>
      <dgm:spPr/>
      <dgm:t>
        <a:bodyPr/>
        <a:lstStyle/>
        <a:p>
          <a:endParaRPr lang="en-US"/>
        </a:p>
      </dgm:t>
    </dgm:pt>
    <dgm:pt modelId="{C322E411-EAC9-4DF2-8952-9F9F0B845C3A}">
      <dgm:prSet/>
      <dgm:spPr>
        <a:solidFill>
          <a:srgbClr val="015873">
            <a:alpha val="20000"/>
          </a:srgbClr>
        </a:solidFill>
      </dgm:spPr>
      <dgm:t>
        <a:bodyPr/>
        <a:lstStyle/>
        <a:p>
          <a:r>
            <a:rPr lang="en-US" b="0">
              <a:solidFill>
                <a:schemeClr val="bg1"/>
              </a:solidFill>
              <a:latin typeface="Lucida Sans" panose="020B0602030504020204" pitchFamily="34" charset="0"/>
            </a:rPr>
            <a:t>2020</a:t>
          </a:r>
        </a:p>
      </dgm:t>
    </dgm:pt>
    <dgm:pt modelId="{B734F7E4-3475-4D33-B8D6-ECCB692D65CD}" type="parTrans" cxnId="{307983F0-4158-4C64-9EC4-EBBAAC736DFE}">
      <dgm:prSet/>
      <dgm:spPr/>
      <dgm:t>
        <a:bodyPr/>
        <a:lstStyle/>
        <a:p>
          <a:endParaRPr lang="en-US"/>
        </a:p>
      </dgm:t>
    </dgm:pt>
    <dgm:pt modelId="{A8852CFB-DD15-4B2D-BF13-CCA96DA588A9}" type="sibTrans" cxnId="{307983F0-4158-4C64-9EC4-EBBAAC736DFE}">
      <dgm:prSet/>
      <dgm:spPr/>
      <dgm:t>
        <a:bodyPr/>
        <a:lstStyle/>
        <a:p>
          <a:endParaRPr lang="en-US"/>
        </a:p>
      </dgm:t>
    </dgm:pt>
    <dgm:pt modelId="{956DDB3A-EB3E-4488-BB9D-ED5F60387182}">
      <dgm:prSet/>
      <dgm:spPr>
        <a:solidFill>
          <a:srgbClr val="015873">
            <a:alpha val="9804"/>
          </a:srgbClr>
        </a:solidFill>
      </dgm:spPr>
      <dgm:t>
        <a:bodyPr/>
        <a:lstStyle/>
        <a:p>
          <a:r>
            <a:rPr lang="en-US" b="0">
              <a:solidFill>
                <a:schemeClr val="bg1"/>
              </a:solidFill>
              <a:latin typeface="Lucida Sans" panose="020B0602030504020204" pitchFamily="34" charset="0"/>
            </a:rPr>
            <a:t>2022</a:t>
          </a:r>
        </a:p>
      </dgm:t>
    </dgm:pt>
    <dgm:pt modelId="{242EDC0E-A4D2-4440-8BB6-4B20363EC07C}" type="parTrans" cxnId="{8C35B320-E54A-4A67-8B1F-9D96CC2C3BC9}">
      <dgm:prSet/>
      <dgm:spPr/>
      <dgm:t>
        <a:bodyPr/>
        <a:lstStyle/>
        <a:p>
          <a:endParaRPr lang="en-US"/>
        </a:p>
      </dgm:t>
    </dgm:pt>
    <dgm:pt modelId="{8FF765F3-1FE0-4F22-82FB-2B2E60355C8E}" type="sibTrans" cxnId="{8C35B320-E54A-4A67-8B1F-9D96CC2C3BC9}">
      <dgm:prSet/>
      <dgm:spPr/>
      <dgm:t>
        <a:bodyPr/>
        <a:lstStyle/>
        <a:p>
          <a:endParaRPr lang="en-US"/>
        </a:p>
      </dgm:t>
    </dgm:pt>
    <dgm:pt modelId="{7436316C-6C05-4413-9507-179BC9B8BCF7}">
      <dgm:prSet/>
      <dgm:spPr>
        <a:solidFill>
          <a:srgbClr val="015873">
            <a:alpha val="5098"/>
          </a:srgbClr>
        </a:solidFill>
      </dgm:spPr>
      <dgm:t>
        <a:bodyPr/>
        <a:lstStyle/>
        <a:p>
          <a:r>
            <a:rPr lang="en-US" b="0">
              <a:solidFill>
                <a:schemeClr val="bg1"/>
              </a:solidFill>
              <a:latin typeface="Lucida Sans" panose="020B0602030504020204" pitchFamily="34" charset="0"/>
            </a:rPr>
            <a:t>2024</a:t>
          </a:r>
        </a:p>
      </dgm:t>
    </dgm:pt>
    <dgm:pt modelId="{BD20366B-13BC-4885-8EBD-749CCC3767A9}" type="parTrans" cxnId="{2E010D0C-004E-4A34-BAE4-CBB8EC05E9E5}">
      <dgm:prSet/>
      <dgm:spPr/>
      <dgm:t>
        <a:bodyPr/>
        <a:lstStyle/>
        <a:p>
          <a:endParaRPr lang="en-US"/>
        </a:p>
      </dgm:t>
    </dgm:pt>
    <dgm:pt modelId="{CDDE4B83-75DD-4FE2-B627-A13B7849BD0C}" type="sibTrans" cxnId="{2E010D0C-004E-4A34-BAE4-CBB8EC05E9E5}">
      <dgm:prSet/>
      <dgm:spPr/>
      <dgm:t>
        <a:bodyPr/>
        <a:lstStyle/>
        <a:p>
          <a:endParaRPr lang="en-US"/>
        </a:p>
      </dgm:t>
    </dgm:pt>
    <dgm:pt modelId="{E7047BC1-410E-434E-9485-CA2079E0EC89}" type="pres">
      <dgm:prSet presAssocID="{46F21E92-7741-47BD-A147-14E7CF3D3F85}" presName="Name0" presStyleCnt="0">
        <dgm:presLayoutVars>
          <dgm:dir/>
          <dgm:resizeHandles val="exact"/>
        </dgm:presLayoutVars>
      </dgm:prSet>
      <dgm:spPr/>
    </dgm:pt>
    <dgm:pt modelId="{B9B5E801-6C78-4364-A2BA-0655FCBFE917}" type="pres">
      <dgm:prSet presAssocID="{37CC5912-CD24-4AD3-9AA7-9B9D42818D03}" presName="parTxOnly" presStyleLbl="node1" presStyleIdx="0" presStyleCnt="11">
        <dgm:presLayoutVars>
          <dgm:bulletEnabled val="1"/>
        </dgm:presLayoutVars>
      </dgm:prSet>
      <dgm:spPr/>
    </dgm:pt>
    <dgm:pt modelId="{CC83B0C7-E2A6-4CB6-AFFE-EC0FF3AB1838}" type="pres">
      <dgm:prSet presAssocID="{5FBCBD30-3244-46D3-9761-5746D645D3EC}" presName="parSpace" presStyleCnt="0"/>
      <dgm:spPr/>
    </dgm:pt>
    <dgm:pt modelId="{DEBC6FD6-9459-46EA-8C6F-F02B0CEC8E89}" type="pres">
      <dgm:prSet presAssocID="{9ACE5BA9-40BE-4C92-BE62-BC09EBB3654E}" presName="parTxOnly" presStyleLbl="node1" presStyleIdx="1" presStyleCnt="11">
        <dgm:presLayoutVars>
          <dgm:bulletEnabled val="1"/>
        </dgm:presLayoutVars>
      </dgm:prSet>
      <dgm:spPr/>
    </dgm:pt>
    <dgm:pt modelId="{9BC3FCD5-1C64-49E2-98BB-860CBBCEEE4B}" type="pres">
      <dgm:prSet presAssocID="{6DB9F387-9702-47DB-9335-70F6B461FC88}" presName="parSpace" presStyleCnt="0"/>
      <dgm:spPr/>
    </dgm:pt>
    <dgm:pt modelId="{CD466EB0-DC1B-4596-B028-55642FDEA1EF}" type="pres">
      <dgm:prSet presAssocID="{210EABC3-6A31-447F-B67E-22CA96F373C1}" presName="parTxOnly" presStyleLbl="node1" presStyleIdx="2" presStyleCnt="11">
        <dgm:presLayoutVars>
          <dgm:bulletEnabled val="1"/>
        </dgm:presLayoutVars>
      </dgm:prSet>
      <dgm:spPr/>
    </dgm:pt>
    <dgm:pt modelId="{3E8C22F1-D285-43A3-87AE-641EAEF44090}" type="pres">
      <dgm:prSet presAssocID="{DA3F991D-E90F-4E16-9258-8D4DD42FEDA8}" presName="parSpace" presStyleCnt="0"/>
      <dgm:spPr/>
    </dgm:pt>
    <dgm:pt modelId="{3E3F86F1-8AF7-47DB-BA2F-6C89BF803A65}" type="pres">
      <dgm:prSet presAssocID="{0A28929C-7D1F-4578-B6AA-8C706BAE9D71}" presName="parTxOnly" presStyleLbl="node1" presStyleIdx="3" presStyleCnt="11" custLinFactNeighborX="18516">
        <dgm:presLayoutVars>
          <dgm:bulletEnabled val="1"/>
        </dgm:presLayoutVars>
      </dgm:prSet>
      <dgm:spPr/>
    </dgm:pt>
    <dgm:pt modelId="{63138029-B170-4282-8229-60E1F4E676A0}" type="pres">
      <dgm:prSet presAssocID="{9E1DFB22-A4E2-455A-885E-EB36777DD18C}" presName="parSpace" presStyleCnt="0"/>
      <dgm:spPr/>
    </dgm:pt>
    <dgm:pt modelId="{F0E20C4A-EB01-4F6B-BFA3-A146AE41996F}" type="pres">
      <dgm:prSet presAssocID="{45496094-8DF8-463F-95EF-2359B12F0992}" presName="parTxOnly" presStyleLbl="node1" presStyleIdx="4" presStyleCnt="11">
        <dgm:presLayoutVars>
          <dgm:bulletEnabled val="1"/>
        </dgm:presLayoutVars>
      </dgm:prSet>
      <dgm:spPr/>
    </dgm:pt>
    <dgm:pt modelId="{AA052B28-EE51-4EBF-80D0-FF8BB339D776}" type="pres">
      <dgm:prSet presAssocID="{2DF44192-1463-44EA-878E-B2AFA62661AD}" presName="parSpace" presStyleCnt="0"/>
      <dgm:spPr/>
    </dgm:pt>
    <dgm:pt modelId="{C5DFEF71-019E-4E34-A93B-B3385E425AC9}" type="pres">
      <dgm:prSet presAssocID="{1AC86091-0B13-48B1-9810-E223807DF14D}" presName="parTxOnly" presStyleLbl="node1" presStyleIdx="5" presStyleCnt="11">
        <dgm:presLayoutVars>
          <dgm:bulletEnabled val="1"/>
        </dgm:presLayoutVars>
      </dgm:prSet>
      <dgm:spPr/>
    </dgm:pt>
    <dgm:pt modelId="{B08D37DA-EB18-4E62-AB6F-4E0FB1DB8367}" type="pres">
      <dgm:prSet presAssocID="{DD49630B-512C-43DE-A9CC-08BECD94D724}" presName="parSpace" presStyleCnt="0"/>
      <dgm:spPr/>
    </dgm:pt>
    <dgm:pt modelId="{767F8C0C-CEAD-4E30-A5E7-5FD30F178024}" type="pres">
      <dgm:prSet presAssocID="{065E4CDC-A0A3-4367-B191-04F1D602BC9C}" presName="parTxOnly" presStyleLbl="node1" presStyleIdx="6" presStyleCnt="11">
        <dgm:presLayoutVars>
          <dgm:bulletEnabled val="1"/>
        </dgm:presLayoutVars>
      </dgm:prSet>
      <dgm:spPr/>
    </dgm:pt>
    <dgm:pt modelId="{9BE8D91F-5CDF-4B0B-B4B2-2A67CF4C38E8}" type="pres">
      <dgm:prSet presAssocID="{29EBE2F7-310C-493D-ADEF-D9C76D027C48}" presName="parSpace" presStyleCnt="0"/>
      <dgm:spPr/>
    </dgm:pt>
    <dgm:pt modelId="{11B316A3-20E0-4F65-A984-72CCD32A17D1}" type="pres">
      <dgm:prSet presAssocID="{A5354126-A458-4001-B35F-83E8EA9F86BE}" presName="parTxOnly" presStyleLbl="node1" presStyleIdx="7" presStyleCnt="11">
        <dgm:presLayoutVars>
          <dgm:bulletEnabled val="1"/>
        </dgm:presLayoutVars>
      </dgm:prSet>
      <dgm:spPr/>
    </dgm:pt>
    <dgm:pt modelId="{506AE76A-A515-4650-86A8-DA9371C5F172}" type="pres">
      <dgm:prSet presAssocID="{FA8E991D-F2D4-452B-B9EA-EAA5F67D885E}" presName="parSpace" presStyleCnt="0"/>
      <dgm:spPr/>
    </dgm:pt>
    <dgm:pt modelId="{B7D06197-EE77-462A-92C0-6D1659B20FA1}" type="pres">
      <dgm:prSet presAssocID="{C322E411-EAC9-4DF2-8952-9F9F0B845C3A}" presName="parTxOnly" presStyleLbl="node1" presStyleIdx="8" presStyleCnt="11">
        <dgm:presLayoutVars>
          <dgm:bulletEnabled val="1"/>
        </dgm:presLayoutVars>
      </dgm:prSet>
      <dgm:spPr/>
    </dgm:pt>
    <dgm:pt modelId="{A9E3EDA3-4D58-4732-9A8E-D3A2009156A7}" type="pres">
      <dgm:prSet presAssocID="{A8852CFB-DD15-4B2D-BF13-CCA96DA588A9}" presName="parSpace" presStyleCnt="0"/>
      <dgm:spPr/>
    </dgm:pt>
    <dgm:pt modelId="{A166F6D5-7B93-48DF-AF03-E12C7217AABD}" type="pres">
      <dgm:prSet presAssocID="{956DDB3A-EB3E-4488-BB9D-ED5F60387182}" presName="parTxOnly" presStyleLbl="node1" presStyleIdx="9" presStyleCnt="11">
        <dgm:presLayoutVars>
          <dgm:bulletEnabled val="1"/>
        </dgm:presLayoutVars>
      </dgm:prSet>
      <dgm:spPr/>
    </dgm:pt>
    <dgm:pt modelId="{6AC82146-058B-4135-890D-C196B5985DFE}" type="pres">
      <dgm:prSet presAssocID="{8FF765F3-1FE0-4F22-82FB-2B2E60355C8E}" presName="parSpace" presStyleCnt="0"/>
      <dgm:spPr/>
    </dgm:pt>
    <dgm:pt modelId="{31C5F272-9B7A-4552-BC53-ECFF464C690B}" type="pres">
      <dgm:prSet presAssocID="{7436316C-6C05-4413-9507-179BC9B8BCF7}" presName="parTxOnly" presStyleLbl="node1" presStyleIdx="10" presStyleCnt="11">
        <dgm:presLayoutVars>
          <dgm:bulletEnabled val="1"/>
        </dgm:presLayoutVars>
      </dgm:prSet>
      <dgm:spPr/>
    </dgm:pt>
  </dgm:ptLst>
  <dgm:cxnLst>
    <dgm:cxn modelId="{4CF2CE01-167E-44BD-B211-A61747805811}" type="presOf" srcId="{C322E411-EAC9-4DF2-8952-9F9F0B845C3A}" destId="{B7D06197-EE77-462A-92C0-6D1659B20FA1}" srcOrd="0" destOrd="0" presId="urn:microsoft.com/office/officeart/2005/8/layout/hChevron3"/>
    <dgm:cxn modelId="{2E010D0C-004E-4A34-BAE4-CBB8EC05E9E5}" srcId="{46F21E92-7741-47BD-A147-14E7CF3D3F85}" destId="{7436316C-6C05-4413-9507-179BC9B8BCF7}" srcOrd="10" destOrd="0" parTransId="{BD20366B-13BC-4885-8EBD-749CCC3767A9}" sibTransId="{CDDE4B83-75DD-4FE2-B627-A13B7849BD0C}"/>
    <dgm:cxn modelId="{D20EB120-16BC-4AFB-93E1-2313C4C5590C}" srcId="{46F21E92-7741-47BD-A147-14E7CF3D3F85}" destId="{37CC5912-CD24-4AD3-9AA7-9B9D42818D03}" srcOrd="0" destOrd="0" parTransId="{659CD6B0-2931-4D30-B2A7-7D11C7CE21DE}" sibTransId="{5FBCBD30-3244-46D3-9761-5746D645D3EC}"/>
    <dgm:cxn modelId="{8C35B320-E54A-4A67-8B1F-9D96CC2C3BC9}" srcId="{46F21E92-7741-47BD-A147-14E7CF3D3F85}" destId="{956DDB3A-EB3E-4488-BB9D-ED5F60387182}" srcOrd="9" destOrd="0" parTransId="{242EDC0E-A4D2-4440-8BB6-4B20363EC07C}" sibTransId="{8FF765F3-1FE0-4F22-82FB-2B2E60355C8E}"/>
    <dgm:cxn modelId="{1A14E53B-BD36-4392-97E7-94B3EDB69643}" type="presOf" srcId="{210EABC3-6A31-447F-B67E-22CA96F373C1}" destId="{CD466EB0-DC1B-4596-B028-55642FDEA1EF}" srcOrd="0" destOrd="0" presId="urn:microsoft.com/office/officeart/2005/8/layout/hChevron3"/>
    <dgm:cxn modelId="{6B61EC63-C7D0-4886-9860-3C5D9FE5580F}" srcId="{46F21E92-7741-47BD-A147-14E7CF3D3F85}" destId="{A5354126-A458-4001-B35F-83E8EA9F86BE}" srcOrd="7" destOrd="0" parTransId="{9F61793B-3374-41C8-B886-6F0DCF53937D}" sibTransId="{FA8E991D-F2D4-452B-B9EA-EAA5F67D885E}"/>
    <dgm:cxn modelId="{BECE8573-F794-4AB5-A207-CEF60B582F8C}" type="presOf" srcId="{37CC5912-CD24-4AD3-9AA7-9B9D42818D03}" destId="{B9B5E801-6C78-4364-A2BA-0655FCBFE917}" srcOrd="0" destOrd="0" presId="urn:microsoft.com/office/officeart/2005/8/layout/hChevron3"/>
    <dgm:cxn modelId="{A67C118B-93F8-4628-A0B3-ED72B1919963}" srcId="{46F21E92-7741-47BD-A147-14E7CF3D3F85}" destId="{210EABC3-6A31-447F-B67E-22CA96F373C1}" srcOrd="2" destOrd="0" parTransId="{6E20C247-E283-4AFB-96F6-3D2BF5AFA327}" sibTransId="{DA3F991D-E90F-4E16-9258-8D4DD42FEDA8}"/>
    <dgm:cxn modelId="{7BD5838F-0657-41F4-9FC6-68B3FCA304F0}" srcId="{46F21E92-7741-47BD-A147-14E7CF3D3F85}" destId="{9ACE5BA9-40BE-4C92-BE62-BC09EBB3654E}" srcOrd="1" destOrd="0" parTransId="{7450D59E-D057-48DF-911F-8C68447C8ED6}" sibTransId="{6DB9F387-9702-47DB-9335-70F6B461FC88}"/>
    <dgm:cxn modelId="{B1E34AA1-B677-4148-9AFB-F8963D3C1D18}" srcId="{46F21E92-7741-47BD-A147-14E7CF3D3F85}" destId="{065E4CDC-A0A3-4367-B191-04F1D602BC9C}" srcOrd="6" destOrd="0" parTransId="{B33F04E6-D8F8-4AA0-9B03-7A404740605C}" sibTransId="{29EBE2F7-310C-493D-ADEF-D9C76D027C48}"/>
    <dgm:cxn modelId="{5BC371AD-2E8A-4B06-8966-29DF84260E44}" type="presOf" srcId="{0A28929C-7D1F-4578-B6AA-8C706BAE9D71}" destId="{3E3F86F1-8AF7-47DB-BA2F-6C89BF803A65}" srcOrd="0" destOrd="0" presId="urn:microsoft.com/office/officeart/2005/8/layout/hChevron3"/>
    <dgm:cxn modelId="{362ED6AE-9E39-442E-8DC3-940F9A919CD7}" type="presOf" srcId="{46F21E92-7741-47BD-A147-14E7CF3D3F85}" destId="{E7047BC1-410E-434E-9485-CA2079E0EC89}" srcOrd="0" destOrd="0" presId="urn:microsoft.com/office/officeart/2005/8/layout/hChevron3"/>
    <dgm:cxn modelId="{8797EAB4-9BBA-4691-A09D-BF4E9513E31F}" type="presOf" srcId="{1AC86091-0B13-48B1-9810-E223807DF14D}" destId="{C5DFEF71-019E-4E34-A93B-B3385E425AC9}" srcOrd="0" destOrd="0" presId="urn:microsoft.com/office/officeart/2005/8/layout/hChevron3"/>
    <dgm:cxn modelId="{5542A5BA-493F-4464-B11B-0F86AE978FBE}" srcId="{46F21E92-7741-47BD-A147-14E7CF3D3F85}" destId="{45496094-8DF8-463F-95EF-2359B12F0992}" srcOrd="4" destOrd="0" parTransId="{913BD871-73C8-48B6-88DD-E9C00205B8DA}" sibTransId="{2DF44192-1463-44EA-878E-B2AFA62661AD}"/>
    <dgm:cxn modelId="{46B017C4-F1F5-43B0-B873-C95763C115B9}" type="presOf" srcId="{7436316C-6C05-4413-9507-179BC9B8BCF7}" destId="{31C5F272-9B7A-4552-BC53-ECFF464C690B}" srcOrd="0" destOrd="0" presId="urn:microsoft.com/office/officeart/2005/8/layout/hChevron3"/>
    <dgm:cxn modelId="{CCD136C7-4509-4279-BC71-F7E7D6A70302}" type="presOf" srcId="{956DDB3A-EB3E-4488-BB9D-ED5F60387182}" destId="{A166F6D5-7B93-48DF-AF03-E12C7217AABD}" srcOrd="0" destOrd="0" presId="urn:microsoft.com/office/officeart/2005/8/layout/hChevron3"/>
    <dgm:cxn modelId="{DC1385D9-3FE7-4ED1-AD7B-C3EA58638F67}" type="presOf" srcId="{45496094-8DF8-463F-95EF-2359B12F0992}" destId="{F0E20C4A-EB01-4F6B-BFA3-A146AE41996F}" srcOrd="0" destOrd="0" presId="urn:microsoft.com/office/officeart/2005/8/layout/hChevron3"/>
    <dgm:cxn modelId="{507A59E8-72F2-4FFF-9E2E-39E5F6F7933F}" type="presOf" srcId="{065E4CDC-A0A3-4367-B191-04F1D602BC9C}" destId="{767F8C0C-CEAD-4E30-A5E7-5FD30F178024}" srcOrd="0" destOrd="0" presId="urn:microsoft.com/office/officeart/2005/8/layout/hChevron3"/>
    <dgm:cxn modelId="{0A5206EB-06C1-4F79-8803-E080C4728554}" srcId="{46F21E92-7741-47BD-A147-14E7CF3D3F85}" destId="{0A28929C-7D1F-4578-B6AA-8C706BAE9D71}" srcOrd="3" destOrd="0" parTransId="{B22EEDDE-1724-45AA-9920-0C2BF7FF1573}" sibTransId="{9E1DFB22-A4E2-455A-885E-EB36777DD18C}"/>
    <dgm:cxn modelId="{307983F0-4158-4C64-9EC4-EBBAAC736DFE}" srcId="{46F21E92-7741-47BD-A147-14E7CF3D3F85}" destId="{C322E411-EAC9-4DF2-8952-9F9F0B845C3A}" srcOrd="8" destOrd="0" parTransId="{B734F7E4-3475-4D33-B8D6-ECCB692D65CD}" sibTransId="{A8852CFB-DD15-4B2D-BF13-CCA96DA588A9}"/>
    <dgm:cxn modelId="{B31036F2-D882-4790-AB9B-87AB7DD2D0DA}" type="presOf" srcId="{9ACE5BA9-40BE-4C92-BE62-BC09EBB3654E}" destId="{DEBC6FD6-9459-46EA-8C6F-F02B0CEC8E89}" srcOrd="0" destOrd="0" presId="urn:microsoft.com/office/officeart/2005/8/layout/hChevron3"/>
    <dgm:cxn modelId="{77B678F7-AEB9-4746-B861-ACF97C185FBF}" srcId="{46F21E92-7741-47BD-A147-14E7CF3D3F85}" destId="{1AC86091-0B13-48B1-9810-E223807DF14D}" srcOrd="5" destOrd="0" parTransId="{50B44267-F568-4991-9C0E-5A2A03841082}" sibTransId="{DD49630B-512C-43DE-A9CC-08BECD94D724}"/>
    <dgm:cxn modelId="{758054F9-6EFA-4C37-9CE6-A44EBAA921DC}" type="presOf" srcId="{A5354126-A458-4001-B35F-83E8EA9F86BE}" destId="{11B316A3-20E0-4F65-A984-72CCD32A17D1}" srcOrd="0" destOrd="0" presId="urn:microsoft.com/office/officeart/2005/8/layout/hChevron3"/>
    <dgm:cxn modelId="{FF42FBC9-18E6-4332-961F-6490F4679260}" type="presParOf" srcId="{E7047BC1-410E-434E-9485-CA2079E0EC89}" destId="{B9B5E801-6C78-4364-A2BA-0655FCBFE917}" srcOrd="0" destOrd="0" presId="urn:microsoft.com/office/officeart/2005/8/layout/hChevron3"/>
    <dgm:cxn modelId="{BEDD572D-EAD5-46BF-9178-1F43949257F3}" type="presParOf" srcId="{E7047BC1-410E-434E-9485-CA2079E0EC89}" destId="{CC83B0C7-E2A6-4CB6-AFFE-EC0FF3AB1838}" srcOrd="1" destOrd="0" presId="urn:microsoft.com/office/officeart/2005/8/layout/hChevron3"/>
    <dgm:cxn modelId="{E9238E40-43CC-4A9D-BF4C-FF518E165075}" type="presParOf" srcId="{E7047BC1-410E-434E-9485-CA2079E0EC89}" destId="{DEBC6FD6-9459-46EA-8C6F-F02B0CEC8E89}" srcOrd="2" destOrd="0" presId="urn:microsoft.com/office/officeart/2005/8/layout/hChevron3"/>
    <dgm:cxn modelId="{3AE95E07-9E54-4071-9693-7A44E71DA29A}" type="presParOf" srcId="{E7047BC1-410E-434E-9485-CA2079E0EC89}" destId="{9BC3FCD5-1C64-49E2-98BB-860CBBCEEE4B}" srcOrd="3" destOrd="0" presId="urn:microsoft.com/office/officeart/2005/8/layout/hChevron3"/>
    <dgm:cxn modelId="{5325DFA0-942E-4445-9DB2-1E468F78FF6B}" type="presParOf" srcId="{E7047BC1-410E-434E-9485-CA2079E0EC89}" destId="{CD466EB0-DC1B-4596-B028-55642FDEA1EF}" srcOrd="4" destOrd="0" presId="urn:microsoft.com/office/officeart/2005/8/layout/hChevron3"/>
    <dgm:cxn modelId="{C7ABD528-D800-4532-A512-E1BB6F238CB6}" type="presParOf" srcId="{E7047BC1-410E-434E-9485-CA2079E0EC89}" destId="{3E8C22F1-D285-43A3-87AE-641EAEF44090}" srcOrd="5" destOrd="0" presId="urn:microsoft.com/office/officeart/2005/8/layout/hChevron3"/>
    <dgm:cxn modelId="{5FBFF2B0-D884-4D56-B2E2-EC6C1872174C}" type="presParOf" srcId="{E7047BC1-410E-434E-9485-CA2079E0EC89}" destId="{3E3F86F1-8AF7-47DB-BA2F-6C89BF803A65}" srcOrd="6" destOrd="0" presId="urn:microsoft.com/office/officeart/2005/8/layout/hChevron3"/>
    <dgm:cxn modelId="{D92B5D3A-E85C-4EF8-9B57-39BA56704FE1}" type="presParOf" srcId="{E7047BC1-410E-434E-9485-CA2079E0EC89}" destId="{63138029-B170-4282-8229-60E1F4E676A0}" srcOrd="7" destOrd="0" presId="urn:microsoft.com/office/officeart/2005/8/layout/hChevron3"/>
    <dgm:cxn modelId="{96D9D2D4-8775-4A29-AEF5-CBC1D3A7B157}" type="presParOf" srcId="{E7047BC1-410E-434E-9485-CA2079E0EC89}" destId="{F0E20C4A-EB01-4F6B-BFA3-A146AE41996F}" srcOrd="8" destOrd="0" presId="urn:microsoft.com/office/officeart/2005/8/layout/hChevron3"/>
    <dgm:cxn modelId="{248A9E79-C527-4FAF-90C8-9D45D86D82C0}" type="presParOf" srcId="{E7047BC1-410E-434E-9485-CA2079E0EC89}" destId="{AA052B28-EE51-4EBF-80D0-FF8BB339D776}" srcOrd="9" destOrd="0" presId="urn:microsoft.com/office/officeart/2005/8/layout/hChevron3"/>
    <dgm:cxn modelId="{B92F661B-AD6F-4ED0-8AE3-F1E237A49091}" type="presParOf" srcId="{E7047BC1-410E-434E-9485-CA2079E0EC89}" destId="{C5DFEF71-019E-4E34-A93B-B3385E425AC9}" srcOrd="10" destOrd="0" presId="urn:microsoft.com/office/officeart/2005/8/layout/hChevron3"/>
    <dgm:cxn modelId="{D73FEFA1-FA77-47E1-BA67-C511BFB16493}" type="presParOf" srcId="{E7047BC1-410E-434E-9485-CA2079E0EC89}" destId="{B08D37DA-EB18-4E62-AB6F-4E0FB1DB8367}" srcOrd="11" destOrd="0" presId="urn:microsoft.com/office/officeart/2005/8/layout/hChevron3"/>
    <dgm:cxn modelId="{466400DB-4169-4092-A933-52AEBE229D6F}" type="presParOf" srcId="{E7047BC1-410E-434E-9485-CA2079E0EC89}" destId="{767F8C0C-CEAD-4E30-A5E7-5FD30F178024}" srcOrd="12" destOrd="0" presId="urn:microsoft.com/office/officeart/2005/8/layout/hChevron3"/>
    <dgm:cxn modelId="{48393859-F1C0-40EF-8C47-C167A6FF6A79}" type="presParOf" srcId="{E7047BC1-410E-434E-9485-CA2079E0EC89}" destId="{9BE8D91F-5CDF-4B0B-B4B2-2A67CF4C38E8}" srcOrd="13" destOrd="0" presId="urn:microsoft.com/office/officeart/2005/8/layout/hChevron3"/>
    <dgm:cxn modelId="{DE1A8DFC-E0CE-4F87-9775-24CA9DD90598}" type="presParOf" srcId="{E7047BC1-410E-434E-9485-CA2079E0EC89}" destId="{11B316A3-20E0-4F65-A984-72CCD32A17D1}" srcOrd="14" destOrd="0" presId="urn:microsoft.com/office/officeart/2005/8/layout/hChevron3"/>
    <dgm:cxn modelId="{7C716464-354D-4681-850B-40E9B17D5A83}" type="presParOf" srcId="{E7047BC1-410E-434E-9485-CA2079E0EC89}" destId="{506AE76A-A515-4650-86A8-DA9371C5F172}" srcOrd="15" destOrd="0" presId="urn:microsoft.com/office/officeart/2005/8/layout/hChevron3"/>
    <dgm:cxn modelId="{BF0D47CD-19A3-4CF5-837D-632A617DE77B}" type="presParOf" srcId="{E7047BC1-410E-434E-9485-CA2079E0EC89}" destId="{B7D06197-EE77-462A-92C0-6D1659B20FA1}" srcOrd="16" destOrd="0" presId="urn:microsoft.com/office/officeart/2005/8/layout/hChevron3"/>
    <dgm:cxn modelId="{C433B075-9FFC-4507-BD63-D70D64E5868C}" type="presParOf" srcId="{E7047BC1-410E-434E-9485-CA2079E0EC89}" destId="{A9E3EDA3-4D58-4732-9A8E-D3A2009156A7}" srcOrd="17" destOrd="0" presId="urn:microsoft.com/office/officeart/2005/8/layout/hChevron3"/>
    <dgm:cxn modelId="{5A39BD15-2D83-45D8-88F4-63AE3CEAD9E2}" type="presParOf" srcId="{E7047BC1-410E-434E-9485-CA2079E0EC89}" destId="{A166F6D5-7B93-48DF-AF03-E12C7217AABD}" srcOrd="18" destOrd="0" presId="urn:microsoft.com/office/officeart/2005/8/layout/hChevron3"/>
    <dgm:cxn modelId="{BBC36FC3-0CDB-4B25-8D30-25EC56A11D43}" type="presParOf" srcId="{E7047BC1-410E-434E-9485-CA2079E0EC89}" destId="{6AC82146-058B-4135-890D-C196B5985DFE}" srcOrd="19" destOrd="0" presId="urn:microsoft.com/office/officeart/2005/8/layout/hChevron3"/>
    <dgm:cxn modelId="{93E144CA-CBF1-4A68-ABFD-B41C2363A3F5}" type="presParOf" srcId="{E7047BC1-410E-434E-9485-CA2079E0EC89}" destId="{31C5F272-9B7A-4552-BC53-ECFF464C690B}" srcOrd="2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B5E801-6C78-4364-A2BA-0655FCBFE917}">
      <dsp:nvSpPr>
        <dsp:cNvPr id="0" name=""/>
        <dsp:cNvSpPr/>
      </dsp:nvSpPr>
      <dsp:spPr>
        <a:xfrm>
          <a:off x="1217" y="1598908"/>
          <a:ext cx="1107693" cy="443077"/>
        </a:xfrm>
        <a:prstGeom prst="homePlate">
          <a:avLst/>
        </a:prstGeom>
        <a:solidFill>
          <a:srgbClr val="01587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678" tIns="45339" rIns="22670" bIns="45339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Lucida Sans"/>
              <a:ea typeface="+mn-ea"/>
              <a:cs typeface="+mn-cs"/>
            </a:rPr>
            <a:t>2000</a:t>
          </a:r>
        </a:p>
      </dsp:txBody>
      <dsp:txXfrm>
        <a:off x="1217" y="1598908"/>
        <a:ext cx="996924" cy="443077"/>
      </dsp:txXfrm>
    </dsp:sp>
    <dsp:sp modelId="{DEBC6FD6-9459-46EA-8C6F-F02B0CEC8E89}">
      <dsp:nvSpPr>
        <dsp:cNvPr id="0" name=""/>
        <dsp:cNvSpPr/>
      </dsp:nvSpPr>
      <dsp:spPr>
        <a:xfrm>
          <a:off x="887372" y="1598908"/>
          <a:ext cx="1107693" cy="443077"/>
        </a:xfrm>
        <a:prstGeom prst="chevron">
          <a:avLst/>
        </a:prstGeom>
        <a:solidFill>
          <a:srgbClr val="015873">
            <a:alpha val="8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45339" rIns="22670" bIns="45339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Lucida Sans"/>
              <a:ea typeface="+mn-ea"/>
              <a:cs typeface="+mn-cs"/>
            </a:rPr>
            <a:t>2004</a:t>
          </a:r>
        </a:p>
      </dsp:txBody>
      <dsp:txXfrm>
        <a:off x="1108911" y="1598908"/>
        <a:ext cx="664616" cy="443077"/>
      </dsp:txXfrm>
    </dsp:sp>
    <dsp:sp modelId="{CD466EB0-DC1B-4596-B028-55642FDEA1EF}">
      <dsp:nvSpPr>
        <dsp:cNvPr id="0" name=""/>
        <dsp:cNvSpPr/>
      </dsp:nvSpPr>
      <dsp:spPr>
        <a:xfrm>
          <a:off x="1773526" y="1598908"/>
          <a:ext cx="1107693" cy="443077"/>
        </a:xfrm>
        <a:prstGeom prst="chevron">
          <a:avLst/>
        </a:prstGeom>
        <a:solidFill>
          <a:srgbClr val="015873">
            <a:alpha val="8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45339" rIns="22670" bIns="45339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Lucida Sans"/>
              <a:ea typeface="+mn-ea"/>
              <a:cs typeface="+mn-cs"/>
            </a:rPr>
            <a:t>2008</a:t>
          </a:r>
        </a:p>
      </dsp:txBody>
      <dsp:txXfrm>
        <a:off x="1995065" y="1598908"/>
        <a:ext cx="664616" cy="443077"/>
      </dsp:txXfrm>
    </dsp:sp>
    <dsp:sp modelId="{3E3F86F1-8AF7-47DB-BA2F-6C89BF803A65}">
      <dsp:nvSpPr>
        <dsp:cNvPr id="0" name=""/>
        <dsp:cNvSpPr/>
      </dsp:nvSpPr>
      <dsp:spPr>
        <a:xfrm>
          <a:off x="2700701" y="1598908"/>
          <a:ext cx="1107693" cy="443077"/>
        </a:xfrm>
        <a:prstGeom prst="chevron">
          <a:avLst/>
        </a:prstGeom>
        <a:solidFill>
          <a:srgbClr val="015873">
            <a:alpha val="6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45339" rIns="22670" bIns="45339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Lucida Sans"/>
              <a:ea typeface="+mn-ea"/>
              <a:cs typeface="+mn-cs"/>
            </a:rPr>
            <a:t>2010</a:t>
          </a:r>
        </a:p>
      </dsp:txBody>
      <dsp:txXfrm>
        <a:off x="2922240" y="1598908"/>
        <a:ext cx="664616" cy="443077"/>
      </dsp:txXfrm>
    </dsp:sp>
    <dsp:sp modelId="{F0E20C4A-EB01-4F6B-BFA3-A146AE41996F}">
      <dsp:nvSpPr>
        <dsp:cNvPr id="0" name=""/>
        <dsp:cNvSpPr/>
      </dsp:nvSpPr>
      <dsp:spPr>
        <a:xfrm>
          <a:off x="3545836" y="1598908"/>
          <a:ext cx="1107693" cy="443077"/>
        </a:xfrm>
        <a:prstGeom prst="chevron">
          <a:avLst/>
        </a:prstGeom>
        <a:solidFill>
          <a:srgbClr val="015873">
            <a:alpha val="6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45339" rIns="22670" bIns="45339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Lucida Sans"/>
              <a:ea typeface="+mn-ea"/>
              <a:cs typeface="+mn-cs"/>
            </a:rPr>
            <a:t>2012</a:t>
          </a:r>
        </a:p>
      </dsp:txBody>
      <dsp:txXfrm>
        <a:off x="3767375" y="1598908"/>
        <a:ext cx="664616" cy="443077"/>
      </dsp:txXfrm>
    </dsp:sp>
    <dsp:sp modelId="{C5DFEF71-019E-4E34-A93B-B3385E425AC9}">
      <dsp:nvSpPr>
        <dsp:cNvPr id="0" name=""/>
        <dsp:cNvSpPr/>
      </dsp:nvSpPr>
      <dsp:spPr>
        <a:xfrm>
          <a:off x="4431991" y="1598908"/>
          <a:ext cx="1107693" cy="443077"/>
        </a:xfrm>
        <a:prstGeom prst="chevron">
          <a:avLst/>
        </a:prstGeom>
        <a:solidFill>
          <a:srgbClr val="015873">
            <a:alpha val="50196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45339" rIns="22670" bIns="45339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solidFill>
                <a:schemeClr val="bg1"/>
              </a:solidFill>
              <a:latin typeface="Lucida Sans"/>
              <a:ea typeface="+mn-ea"/>
              <a:cs typeface="+mn-cs"/>
            </a:rPr>
            <a:t>2014</a:t>
          </a:r>
        </a:p>
      </dsp:txBody>
      <dsp:txXfrm>
        <a:off x="4653530" y="1598908"/>
        <a:ext cx="664616" cy="443077"/>
      </dsp:txXfrm>
    </dsp:sp>
    <dsp:sp modelId="{767F8C0C-CEAD-4E30-A5E7-5FD30F178024}">
      <dsp:nvSpPr>
        <dsp:cNvPr id="0" name=""/>
        <dsp:cNvSpPr/>
      </dsp:nvSpPr>
      <dsp:spPr>
        <a:xfrm>
          <a:off x="5318146" y="1598908"/>
          <a:ext cx="1107693" cy="443077"/>
        </a:xfrm>
        <a:prstGeom prst="chevron">
          <a:avLst/>
        </a:prstGeom>
        <a:solidFill>
          <a:srgbClr val="015873">
            <a:alpha val="4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45339" rIns="22670" bIns="45339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solidFill>
                <a:schemeClr val="bg1"/>
              </a:solidFill>
              <a:latin typeface="Lucida Sans"/>
              <a:ea typeface="+mn-ea"/>
              <a:cs typeface="+mn-cs"/>
            </a:rPr>
            <a:t>2016</a:t>
          </a:r>
        </a:p>
      </dsp:txBody>
      <dsp:txXfrm>
        <a:off x="5539685" y="1598908"/>
        <a:ext cx="664616" cy="443077"/>
      </dsp:txXfrm>
    </dsp:sp>
    <dsp:sp modelId="{11B316A3-20E0-4F65-A984-72CCD32A17D1}">
      <dsp:nvSpPr>
        <dsp:cNvPr id="0" name=""/>
        <dsp:cNvSpPr/>
      </dsp:nvSpPr>
      <dsp:spPr>
        <a:xfrm>
          <a:off x="6204300" y="1598908"/>
          <a:ext cx="1107693" cy="443077"/>
        </a:xfrm>
        <a:prstGeom prst="chevron">
          <a:avLst/>
        </a:prstGeom>
        <a:solidFill>
          <a:srgbClr val="015873">
            <a:alpha val="2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45339" rIns="22670" bIns="45339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solidFill>
                <a:schemeClr val="bg1"/>
              </a:solidFill>
              <a:latin typeface="Lucida Sans" panose="020B0602030504020204" pitchFamily="34" charset="0"/>
            </a:rPr>
            <a:t>2018</a:t>
          </a:r>
        </a:p>
      </dsp:txBody>
      <dsp:txXfrm>
        <a:off x="6425839" y="1598908"/>
        <a:ext cx="664616" cy="443077"/>
      </dsp:txXfrm>
    </dsp:sp>
    <dsp:sp modelId="{B7D06197-EE77-462A-92C0-6D1659B20FA1}">
      <dsp:nvSpPr>
        <dsp:cNvPr id="0" name=""/>
        <dsp:cNvSpPr/>
      </dsp:nvSpPr>
      <dsp:spPr>
        <a:xfrm>
          <a:off x="7090455" y="1598908"/>
          <a:ext cx="1107693" cy="443077"/>
        </a:xfrm>
        <a:prstGeom prst="chevron">
          <a:avLst/>
        </a:prstGeom>
        <a:solidFill>
          <a:srgbClr val="015873">
            <a:alpha val="2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45339" rIns="22670" bIns="45339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kern="1200">
              <a:solidFill>
                <a:schemeClr val="bg1"/>
              </a:solidFill>
              <a:latin typeface="Lucida Sans" panose="020B0602030504020204" pitchFamily="34" charset="0"/>
            </a:rPr>
            <a:t>2020</a:t>
          </a:r>
        </a:p>
      </dsp:txBody>
      <dsp:txXfrm>
        <a:off x="7311994" y="1598908"/>
        <a:ext cx="664616" cy="443077"/>
      </dsp:txXfrm>
    </dsp:sp>
    <dsp:sp modelId="{A166F6D5-7B93-48DF-AF03-E12C7217AABD}">
      <dsp:nvSpPr>
        <dsp:cNvPr id="0" name=""/>
        <dsp:cNvSpPr/>
      </dsp:nvSpPr>
      <dsp:spPr>
        <a:xfrm>
          <a:off x="7976610" y="1598908"/>
          <a:ext cx="1107693" cy="443077"/>
        </a:xfrm>
        <a:prstGeom prst="chevron">
          <a:avLst/>
        </a:prstGeom>
        <a:solidFill>
          <a:srgbClr val="015873">
            <a:alpha val="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45339" rIns="22670" bIns="45339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kern="1200">
              <a:solidFill>
                <a:schemeClr val="bg1"/>
              </a:solidFill>
              <a:latin typeface="Lucida Sans" panose="020B0602030504020204" pitchFamily="34" charset="0"/>
            </a:rPr>
            <a:t>2022</a:t>
          </a:r>
        </a:p>
      </dsp:txBody>
      <dsp:txXfrm>
        <a:off x="8198149" y="1598908"/>
        <a:ext cx="664616" cy="443077"/>
      </dsp:txXfrm>
    </dsp:sp>
    <dsp:sp modelId="{31C5F272-9B7A-4552-BC53-ECFF464C690B}">
      <dsp:nvSpPr>
        <dsp:cNvPr id="0" name=""/>
        <dsp:cNvSpPr/>
      </dsp:nvSpPr>
      <dsp:spPr>
        <a:xfrm>
          <a:off x="8862765" y="1598908"/>
          <a:ext cx="1107693" cy="443077"/>
        </a:xfrm>
        <a:prstGeom prst="chevron">
          <a:avLst/>
        </a:prstGeom>
        <a:solidFill>
          <a:srgbClr val="015873">
            <a:alpha val="5098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009" tIns="45339" rIns="22670" bIns="45339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kern="1200">
              <a:solidFill>
                <a:schemeClr val="bg1"/>
              </a:solidFill>
              <a:latin typeface="Lucida Sans" panose="020B0602030504020204" pitchFamily="34" charset="0"/>
            </a:rPr>
            <a:t>2024</a:t>
          </a:r>
        </a:p>
      </dsp:txBody>
      <dsp:txXfrm>
        <a:off x="9084304" y="1598908"/>
        <a:ext cx="664616" cy="4430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9DE122-E9F8-4FBA-AC51-EC6EAB0DBAD7}" type="datetimeFigureOut">
              <a:rPr lang="en-US" smtClean="0"/>
              <a:t>12/23/2024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02D9FE-8B13-42A8-9B7E-210DB4BBB8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914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EGFRm, epidermal growth factor receptor-mutated; NSCLC, non-small-cell lung cancer; amp, amplification; mut, mutation.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39FBE3-7C1E-604C-A973-421AC64550E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4283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39FBE3-7C1E-604C-A973-421AC64550E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639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TKI, tyrosine kinase inhibitor; amp, amplification; mtn, mutation; transform, transformation; SCLC, small-cell lung cancer</a:t>
            </a:r>
            <a:r>
              <a:rPr lang="en-US" i="1" dirty="0"/>
              <a:t>; T-DM1, t</a:t>
            </a:r>
            <a:r>
              <a:rPr lang="en-US" b="0" i="1" dirty="0">
                <a:solidFill>
                  <a:srgbClr val="001D35"/>
                </a:solidFill>
                <a:effectLst/>
                <a:latin typeface="Google Sans"/>
              </a:rPr>
              <a:t>rastuzumab emtansine; T-</a:t>
            </a:r>
            <a:r>
              <a:rPr lang="en-US" b="0" i="1" dirty="0" err="1">
                <a:solidFill>
                  <a:srgbClr val="001D35"/>
                </a:solidFill>
                <a:effectLst/>
                <a:latin typeface="Google Sans"/>
              </a:rPr>
              <a:t>DXd</a:t>
            </a:r>
            <a:r>
              <a:rPr lang="en-US" b="0" i="1" dirty="0">
                <a:solidFill>
                  <a:srgbClr val="001D35"/>
                </a:solidFill>
                <a:effectLst/>
                <a:latin typeface="Google Sans"/>
              </a:rPr>
              <a:t>, trastuzumab </a:t>
            </a:r>
            <a:r>
              <a:rPr lang="en-US" b="0" i="1" dirty="0" err="1">
                <a:solidFill>
                  <a:srgbClr val="001D35"/>
                </a:solidFill>
                <a:effectLst/>
                <a:latin typeface="Google Sans"/>
              </a:rPr>
              <a:t>deruxtecan</a:t>
            </a:r>
            <a:r>
              <a:rPr lang="en-US" b="0" i="1" dirty="0">
                <a:solidFill>
                  <a:srgbClr val="001D35"/>
                </a:solidFill>
                <a:effectLst/>
                <a:latin typeface="Google Sans"/>
              </a:rPr>
              <a:t>.</a:t>
            </a:r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39FBE3-7C1E-604C-A973-421AC64550E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954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1L, first-line; 2L, second-line; 3L, third-line; </a:t>
            </a:r>
            <a:r>
              <a:rPr lang="en-US" i="1" dirty="0"/>
              <a:t>ADC, antibody–drug conjugate; EGFRm, epidermal growth factor receptor-mutated; </a:t>
            </a:r>
            <a:r>
              <a:rPr lang="en-US" i="1"/>
              <a:t>ex, exon; del, deletion; </a:t>
            </a:r>
            <a:r>
              <a:rPr lang="en-US" i="1" err="1"/>
              <a:t>ctDNA</a:t>
            </a:r>
            <a:r>
              <a:rPr lang="en-US" i="1"/>
              <a:t>, circulating tumor DNA; amp, amplification; IHC, immunohistochemistry; </a:t>
            </a:r>
            <a:r>
              <a:rPr lang="en-US" i="1" err="1"/>
              <a:t>mPFS</a:t>
            </a:r>
            <a:r>
              <a:rPr lang="en-US" i="1"/>
              <a:t>, median progression-free survival.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39FBE3-7C1E-604C-A973-421AC64550E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3512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NSCLC, non-small-cell lung cancer; TKI, tyrosine kinase inhibitor.</a:t>
            </a:r>
            <a:endParaRPr lang="en-US"/>
          </a:p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39FBE3-7C1E-604C-A973-421AC64550E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880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IHC, immunohistochemistry; TKI, tyrosine kinase inhibitor.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9364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1L, first line; 2L, second line; 1L, first-line; 2L, second-line; DXD, discontinued.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7263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Ab</a:t>
            </a:r>
            <a:r>
              <a:rPr lang="en-US" i="1"/>
              <a:t>, </a:t>
            </a:r>
            <a:r>
              <a:rPr lang="en-US" i="1" dirty="0"/>
              <a:t>antibody</a:t>
            </a:r>
            <a:r>
              <a:rPr lang="en-US" i="1"/>
              <a:t>; ADC, antibody–drug conjugate.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8940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ADC, antibody–drug conjugate; Cys, cysteine; DM1, mertansine/emtansine; DM4, ravtansine/soravtansine; DNA, deoxyribose nucleic acid; Lys, lysine; mAb, monoclonal antibody; MMAE, monomethyl auristatin-E; MMAF, monomethyl auristatin-F; PBC, pyrrolobenzodiazepine.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BEF9DC-33F5-4F39-BFA2-C3EDE0C0945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0867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ADC, antibody‒drug conjugate.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3E058-411A-44C1-A7BD-89B4CD426041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8550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Ab, antibody; ADC, antibody–drug conjugate; ADCC, antibody-dependent cellular cytotoxicity; DAR, drug:antibody ratio; DM1, maytansinoid emtansine; MMAE, monomethyl auristatin E; Topo, topoisomerase.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EBEF9DC-33F5-4F39-BFA2-C3EDE0C0945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55424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57200">
              <a:defRPr/>
            </a:pPr>
            <a:r>
              <a:rPr lang="en-US" i="1"/>
              <a:t>EGFRm, epidermal growth factor receptor-mutated; BICR</a:t>
            </a:r>
            <a:r>
              <a:rPr lang="en-US" b="0" i="1"/>
              <a:t>, blinded independent central review; BL, baseline; CR, complete response; NE, not estimable; NSCLC, non-small-cell lung cancer; PD, progressive disease; PR, partial response; SD, stable disease; </a:t>
            </a:r>
            <a:r>
              <a:rPr lang="en-US" b="0" i="1" err="1"/>
              <a:t>SoD</a:t>
            </a:r>
            <a:r>
              <a:rPr lang="en-US" b="0" i="1"/>
              <a:t>, sum of diameter; TKI, tyrosine kinase inhibitor.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39FBE3-7C1E-604C-A973-421AC64550E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1018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EGFRm, epidermal growth factor receptor-mutated; BICR, blinded independent central review; C, cycle; D, day; </a:t>
            </a:r>
            <a:r>
              <a:rPr lang="en-US" i="1" err="1"/>
              <a:t>DoR</a:t>
            </a:r>
            <a:r>
              <a:rPr lang="en-US" i="1"/>
              <a:t>, duration of response; f/u, follow-up; HER3-DXd, </a:t>
            </a:r>
            <a:r>
              <a:rPr lang="en-US" sz="1200" i="1" err="1"/>
              <a:t>p</a:t>
            </a:r>
            <a:r>
              <a:rPr lang="en-US" altLang="en-US" sz="1200" i="1" err="1"/>
              <a:t>atritumab</a:t>
            </a:r>
            <a:r>
              <a:rPr lang="en-US" altLang="en-US" sz="1200" i="1"/>
              <a:t> </a:t>
            </a:r>
            <a:r>
              <a:rPr lang="en-US" altLang="en-US" sz="1200" i="1" err="1"/>
              <a:t>deruxtecan</a:t>
            </a:r>
            <a:r>
              <a:rPr lang="en-US" altLang="en-US" sz="1200" i="1"/>
              <a:t>; </a:t>
            </a:r>
            <a:r>
              <a:rPr lang="en-US" altLang="en-US" sz="1200" i="1" err="1"/>
              <a:t>mets</a:t>
            </a:r>
            <a:r>
              <a:rPr lang="en-US" altLang="en-US" sz="1200" i="1"/>
              <a:t>, metastases; NSCLC, non-small-cell lung cancer; ORR, objective response rate; </a:t>
            </a:r>
            <a:r>
              <a:rPr lang="en-US" i="1"/>
              <a:t>TKI, tyrosine kinase inhibitor; tx, treatment.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5818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EGFRm, epidermal growth factor receptor-mutated; CNS, central nervous system, CR, complete response; DCR, disease control rate; DoR, duration of response; HER3-DXd, </a:t>
            </a:r>
            <a:r>
              <a:rPr lang="en-US" sz="1200" i="1"/>
              <a:t>p</a:t>
            </a:r>
            <a:r>
              <a:rPr lang="en-US" altLang="en-US" sz="1200" i="1"/>
              <a:t>atritumab deruxtecan; mets, metastases; NE, not evaluable; NSCLC, non-small-cell lung cancer; ORR, overall response rate; OS, overall survival; PD, progressive disease; PFS, progression-free survival; PR, partial response; SD, stable disease.</a:t>
            </a:r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2587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BICR, blinded independent central review; CR, complete response; </a:t>
            </a:r>
            <a:r>
              <a:rPr lang="en-US" b="0" i="1"/>
              <a:t>HER3-DXd, </a:t>
            </a:r>
            <a:r>
              <a:rPr lang="en-US" sz="1200" b="0" i="1"/>
              <a:t>p</a:t>
            </a:r>
            <a:r>
              <a:rPr lang="en-US" altLang="en-US" sz="1200" b="0" i="1"/>
              <a:t>atritumab deruxtecan; </a:t>
            </a:r>
            <a:r>
              <a:rPr lang="en-US" altLang="en-US" sz="1200" i="1"/>
              <a:t>NE, not evaluable; ORR, objective response rate; PD, progressive disease; PR, partial response; SD, stable disease; </a:t>
            </a:r>
            <a:r>
              <a:rPr lang="en-US" i="1"/>
              <a:t>TKI, tyrosine kinase inhibitor.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151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BICR, blinded independent central review; BOR, best overall response; CR, complete response; </a:t>
            </a:r>
            <a:r>
              <a:rPr lang="en-US" b="0" i="1"/>
              <a:t>HER3-DXd, </a:t>
            </a:r>
            <a:r>
              <a:rPr lang="en-US" sz="1200" b="0" i="1"/>
              <a:t>p</a:t>
            </a:r>
            <a:r>
              <a:rPr lang="en-US" altLang="en-US" sz="1200" b="0" i="1"/>
              <a:t>atritumab deruxtecan; </a:t>
            </a:r>
            <a:r>
              <a:rPr lang="en-US" altLang="en-US" sz="1200" i="1"/>
              <a:t>NE, not evaluable; PD, progressive disease; PR, partial response; SD, stable disease</a:t>
            </a:r>
            <a:r>
              <a:rPr lang="en-US" i="1"/>
              <a:t>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2384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i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CNS, central nervous system; mets, metastases.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9257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/>
              <a:t>1L, first line; 2L, second line; BICR, blinded independent central review; CT, chemotherapy; </a:t>
            </a:r>
            <a:r>
              <a:rPr lang="en-US" b="0" i="1"/>
              <a:t>DCR, disease control rate; DoR, duration of response; </a:t>
            </a:r>
            <a:r>
              <a:rPr lang="en-US" i="1"/>
              <a:t>HER3-DXd, patritumab deruxtecan; NSCLC, non-small-cell lung cancer; </a:t>
            </a:r>
            <a:r>
              <a:rPr lang="en-US" b="0" i="1"/>
              <a:t>ORR, objective response rate;</a:t>
            </a:r>
            <a:r>
              <a:rPr lang="en-US" i="1"/>
              <a:t> PFS, progression-free survival; </a:t>
            </a:r>
            <a:r>
              <a:rPr lang="en-US" b="0" i="1"/>
              <a:t>RECIST, Response Evaluation Criteria in Solid Tumors; RoW, rest of world; </a:t>
            </a:r>
            <a:r>
              <a:rPr lang="en-US" i="1"/>
              <a:t>TKI, tyrosine kinase inhibitor;</a:t>
            </a:r>
            <a:r>
              <a:rPr lang="en-US" b="0" i="1"/>
              <a:t> TTR, time to tumor response.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i="1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82457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ADA, antidrug antibodies; ADC, antibody–drug conjugate; DCR, disease control rate; DLT, dose-limiting toxicity; DoR, duration of response; ECOG, Eastern Cooperative Oncology Group; MTD, maximum tolerated dose; NSCLC, non-small-cell lung cancer; ORR, overall response rate; PK, pharmacokinetics; PS, performance status; RECIST, Response Evaluation Criteria in Solid Tumors; RP2D, recommended phase II dose; SCLC, small-cell lung cancer.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9033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2L, second line; cORR, confirmed overall response rate; CT, chemotherapy; DCR, disease control rate; DoR, duration of response; ICI, immune checkpoint inhibitor; m, median; mets, metastases; NR, not reported; NSCLC, non-small-cell lung cancer; ORR, overall response rate; PBC, platinum-based chemotherapy; PFS, progression-free survival; tx, treatment.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8858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BOR, best overall response; cPR, complete pathologic response; NSCLC, non-small-cell lung cancer; PD, progressive disease; PR, partial response; SD, stable disease.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155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/>
              <a:t>ADC, antibody–drug conjugate; ECOG, Eastern Cooperative Oncology Group; NSCLC, non-small-cell lung cancer; PK, pharmacokinetics; PS, performance status; SMC, Safety Monitoring Committee; RP2D, recommended phase II dose.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1793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CRC, colorectal cancer; DCR, disease control rate; DoR, duration of response; EC, esophageal cancer; Ex19Del, exon 19 deletion; GBC, gallbladder carcinoma; LC, lung cancer; NSCLC, non-small-cell lung cancer; ORR, overall response rate; PFS, progression-free survival; TRAE, treatment-related adverse event.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4482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1"/>
              <a:t>ADC, antibody–drug conjugate; DCR, disease control rate; mDoR, median duration of response; NE, not estimable; NSCLC, non-small-cell lung cancer; ORR, overall response rate</a:t>
            </a:r>
            <a:r>
              <a:rPr lang="en-US" i="1"/>
              <a:t>; TKI, tyrosine kinase inhibitor.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5730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0" i="1"/>
              <a:t>BICR, blinded independent central review; CT, chemotherapy; DCR, disease control rate; DoR, duration of response; HER3-DXd, patritumab deruxtecan; NSCLC, non-small-cell lung cancer; ORR, objective response rate; OS, overall survival; PFS, progression-free survival; RCD, recommended combination dose; RECIST, Response Evaluation Criteria in Solid Tumors; TTR, time to tumor response.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335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nifying glass with a blue lungs&#10;&#10;Description automatically generated">
            <a:extLst>
              <a:ext uri="{FF2B5EF4-FFF2-40B4-BE49-F238E27FC236}">
                <a16:creationId xmlns:a16="http://schemas.microsoft.com/office/drawing/2014/main" id="{095E0015-C680-5344-A83B-133FB59CC7B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24" b="24774"/>
          <a:stretch/>
        </p:blipFill>
        <p:spPr>
          <a:xfrm>
            <a:off x="6114256" y="3667127"/>
            <a:ext cx="6077741" cy="3190874"/>
          </a:xfrm>
          <a:prstGeom prst="rect">
            <a:avLst/>
          </a:prstGeom>
        </p:spPr>
      </p:pic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45556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C404A3-49E3-6AE3-6316-79D1DE70A53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132" y="244938"/>
            <a:ext cx="1681179" cy="89662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869315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50413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78E9B7-4949-28BD-165C-8A19BAED805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E6E1A95-6077-6510-20C5-471AD5466E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C6C0729-2E40-00EB-212A-99D70594C8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3350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41A963A4-9BB1-F8FF-4636-271CB689843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061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99757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2E1199-B50F-0114-1C29-82C8B63ED0EB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F4C4F00-A86F-1C51-F733-91E92FCA18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20CF191-AD96-1DB9-DF2E-4B2B4833E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7904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5846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FB0C27F-8158-D95C-0270-6C5A18C09C1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1715040-51BB-5EAD-7551-4E1CFE3430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850B323-4A45-FF99-0514-1788CD0017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09887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94300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1FCB4C5-8216-244E-3D93-41E212F40457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CB3AFF3-C9AF-6406-A52C-986F17667A3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BE472F0-4C6A-6FBF-3D23-4A0861C31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2006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7236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103A659D-6BF1-8E0D-2D7B-19BCEFEA43F4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35B2744-BE30-7F59-641C-E8EE271BFE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061F54A-476D-1E85-D460-3390FD4976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3526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31A8939-5D7B-DDA0-442D-AFC6D9C41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9447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1_Title 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609600" y="111595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Arial Narrow"/>
              <a:buNone/>
              <a:defRPr sz="3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ldNum" idx="12"/>
          </p:nvPr>
        </p:nvSpPr>
        <p:spPr>
          <a:xfrm>
            <a:off x="11582401" y="6413383"/>
            <a:ext cx="57475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58FCC"/>
              </a:buClr>
              <a:buSzPts val="933"/>
              <a:buFont typeface="Arial"/>
              <a:buNone/>
              <a:defRPr sz="933" b="0" i="0" u="none" strike="noStrike" cap="none">
                <a:solidFill>
                  <a:srgbClr val="558FC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58FCC"/>
              </a:buClr>
              <a:buSzPts val="933"/>
              <a:buFont typeface="Arial"/>
              <a:buNone/>
              <a:defRPr sz="933" b="0" i="0" u="none" strike="noStrike" cap="none">
                <a:solidFill>
                  <a:srgbClr val="558FC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58FCC"/>
              </a:buClr>
              <a:buSzPts val="933"/>
              <a:buFont typeface="Arial"/>
              <a:buNone/>
              <a:defRPr sz="933" b="0" i="0" u="none" strike="noStrike" cap="none">
                <a:solidFill>
                  <a:srgbClr val="558FC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58FCC"/>
              </a:buClr>
              <a:buSzPts val="933"/>
              <a:buFont typeface="Arial"/>
              <a:buNone/>
              <a:defRPr sz="933" b="0" i="0" u="none" strike="noStrike" cap="none">
                <a:solidFill>
                  <a:srgbClr val="558FC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58FCC"/>
              </a:buClr>
              <a:buSzPts val="933"/>
              <a:buFont typeface="Arial"/>
              <a:buNone/>
              <a:defRPr sz="933" b="0" i="0" u="none" strike="noStrike" cap="none">
                <a:solidFill>
                  <a:srgbClr val="558FC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58FCC"/>
              </a:buClr>
              <a:buSzPts val="933"/>
              <a:buFont typeface="Arial"/>
              <a:buNone/>
              <a:defRPr sz="933" b="0" i="0" u="none" strike="noStrike" cap="none">
                <a:solidFill>
                  <a:srgbClr val="558FC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58FCC"/>
              </a:buClr>
              <a:buSzPts val="933"/>
              <a:buFont typeface="Arial"/>
              <a:buNone/>
              <a:defRPr sz="933" b="0" i="0" u="none" strike="noStrike" cap="none">
                <a:solidFill>
                  <a:srgbClr val="558FC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58FCC"/>
              </a:buClr>
              <a:buSzPts val="933"/>
              <a:buFont typeface="Arial"/>
              <a:buNone/>
              <a:defRPr sz="933" b="0" i="0" u="none" strike="noStrike" cap="none">
                <a:solidFill>
                  <a:srgbClr val="558FC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58FCC"/>
              </a:buClr>
              <a:buSzPts val="933"/>
              <a:buFont typeface="Arial"/>
              <a:buNone/>
              <a:defRPr sz="933" b="0" i="0" u="none" strike="noStrike" cap="none">
                <a:solidFill>
                  <a:srgbClr val="558FC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16653" y="6490612"/>
            <a:ext cx="11374678" cy="36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8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7F7F7F"/>
                </a:solidFill>
              </a:defRPr>
            </a:lvl2pPr>
            <a:lvl3pPr marL="1371600" lvl="2" indent="-228600" algn="l">
              <a:spcBef>
                <a:spcPts val="8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7F7F7F"/>
                </a:solidFill>
              </a:defRPr>
            </a:lvl3pPr>
            <a:lvl4pPr marL="1828800" lvl="3" indent="-228600" algn="l">
              <a:spcBef>
                <a:spcPts val="8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7F7F7F"/>
                </a:solidFill>
              </a:defRPr>
            </a:lvl4pPr>
            <a:lvl5pPr marL="2286000" lvl="4" indent="-228600" algn="l">
              <a:spcBef>
                <a:spcPts val="8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7F7F7F"/>
                </a:solidFill>
              </a:defRPr>
            </a:lvl5pPr>
            <a:lvl6pPr marL="2743200" lvl="5" indent="-3429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849601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6324602"/>
            <a:ext cx="12192000" cy="533399"/>
          </a:xfrm>
          <a:prstGeom prst="rect">
            <a:avLst/>
          </a:prstGeom>
        </p:spPr>
        <p:txBody>
          <a:bodyPr lIns="274320" tIns="137160" rIns="274320" bIns="137160" anchor="b"/>
          <a:lstStyle>
            <a:lvl1pPr marL="0" indent="0">
              <a:buNone/>
              <a:defRPr sz="1400" b="1" baseline="0">
                <a:solidFill>
                  <a:schemeClr val="tx1"/>
                </a:solidFill>
                <a:latin typeface="+mn-lt"/>
                <a:cs typeface="Helvetica" panose="020B0604020202020204" pitchFamily="34" charset="0"/>
              </a:defRPr>
            </a:lvl1pPr>
            <a:lvl2pPr marL="395278" indent="0">
              <a:buNone/>
              <a:defRPr sz="1400" b="1"/>
            </a:lvl2pPr>
            <a:lvl3pPr marL="801668" indent="0">
              <a:buNone/>
              <a:defRPr sz="1400" b="1"/>
            </a:lvl3pPr>
            <a:lvl4pPr marL="1196945" indent="0">
              <a:buNone/>
              <a:defRPr sz="1400" b="1"/>
            </a:lvl4pPr>
            <a:lvl5pPr marL="1601747" indent="0">
              <a:buNone/>
              <a:defRPr sz="1400" b="1"/>
            </a:lvl5pPr>
          </a:lstStyle>
          <a:p>
            <a:pPr lvl="0"/>
            <a:r>
              <a:rPr lang="en-US"/>
              <a:t>Reference.</a:t>
            </a:r>
          </a:p>
        </p:txBody>
      </p:sp>
    </p:spTree>
    <p:extLst>
      <p:ext uri="{BB962C8B-B14F-4D97-AF65-F5344CB8AC3E}">
        <p14:creationId xmlns:p14="http://schemas.microsoft.com/office/powerpoint/2010/main" val="14258916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45556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C404A3-49E3-6AE3-6316-79D1DE70A5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132" y="244938"/>
            <a:ext cx="1681179" cy="89662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343088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778124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94DB756-D2F1-6878-8235-33FB343EE9AC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DBB1449-1535-8814-C429-FDA5F33E2CD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6E0CF03-C615-C128-E15F-BFFAA3B96D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92530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CF423997-3E26-14C1-78CB-C9D3E3D458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0128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435536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FF21567-7DFD-0194-3D0A-F5D99226B1A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F6599445-A4C0-6D83-691D-EE16603B750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01BE712-7943-A904-B00D-C344F88ECF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1808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450592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0D0DED2-B1D5-B488-C9DF-56CB28386B5E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AC0B568-D0BC-EBED-6C07-9BA6B1D8403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4310A61-B437-4072-AB70-30348BA55F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41714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767426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5AA74DF-E248-2A02-2B84-8DEB39A99566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5890D00-617E-53F8-E0E5-5D502F4E145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696BFAC-5FDF-0DAB-0716-7ADE56FE95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273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2A44B9F7-3245-A62E-5232-18B419E939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9679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8"/>
          <p:cNvSpPr>
            <a:spLocks noGrp="1"/>
          </p:cNvSpPr>
          <p:nvPr>
            <p:ph type="title" hasCustomPrompt="1"/>
          </p:nvPr>
        </p:nvSpPr>
        <p:spPr>
          <a:xfrm>
            <a:off x="406399" y="192000"/>
            <a:ext cx="11366500" cy="672000"/>
          </a:xfrm>
          <a:prstGeom prst="rect">
            <a:avLst/>
          </a:prstGeom>
        </p:spPr>
        <p:txBody>
          <a:bodyPr vert="horz" lIns="0"/>
          <a:lstStyle>
            <a:lvl1pPr algn="l">
              <a:defRPr sz="3730" b="1" baseline="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noProof="0"/>
              <a:t>Click to add slide title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495E37-014D-4325-B58C-6895D9962CA8}"/>
              </a:ext>
            </a:extLst>
          </p:cNvPr>
          <p:cNvSpPr/>
          <p:nvPr userDrawn="1"/>
        </p:nvSpPr>
        <p:spPr>
          <a:xfrm>
            <a:off x="0" y="1740"/>
            <a:ext cx="8778240" cy="12192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E0E8A63-2B48-4AA8-AD84-2056C2FBB1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06399" y="1616587"/>
            <a:ext cx="11366500" cy="4650061"/>
          </a:xfrm>
          <a:prstGeom prst="rect">
            <a:avLst/>
          </a:prstGeom>
        </p:spPr>
        <p:txBody>
          <a:bodyPr/>
          <a:lstStyle>
            <a:lvl1pPr marL="457178" indent="-301752" algn="l">
              <a:buClr>
                <a:schemeClr val="accent2"/>
              </a:buClr>
              <a:buFont typeface="Arial" panose="020B0604020202020204" pitchFamily="34" charset="0"/>
              <a:buChar char="•"/>
              <a:defRPr sz="2000"/>
            </a:lvl1pPr>
            <a:lvl2pPr marL="990550" indent="-301752" algn="l">
              <a:buClr>
                <a:schemeClr val="accent3"/>
              </a:buClr>
              <a:buFont typeface="Arial" panose="020B0604020202020204" pitchFamily="34" charset="0"/>
              <a:buChar char="•"/>
              <a:defRPr sz="1800"/>
            </a:lvl2pPr>
            <a:lvl3pPr marL="1523925" indent="-301752" algn="l">
              <a:buClr>
                <a:schemeClr val="accent3"/>
              </a:buClr>
              <a:buFont typeface="Arial" panose="020B0604020202020204" pitchFamily="34" charset="0"/>
              <a:buChar char="•"/>
              <a:defRPr sz="1470"/>
            </a:lvl3pPr>
            <a:lvl4pPr marL="2133493" indent="-301752" algn="l">
              <a:buClr>
                <a:schemeClr val="accent3"/>
              </a:buClr>
              <a:buFont typeface="Arial" panose="020B0604020202020204" pitchFamily="34" charset="0"/>
              <a:buChar char="−"/>
              <a:defRPr sz="1470"/>
            </a:lvl4pPr>
            <a:lvl5pPr marL="2743062" indent="-301752" algn="l">
              <a:buClr>
                <a:schemeClr val="accent3"/>
              </a:buClr>
              <a:buFont typeface="Arial" panose="020B0604020202020204" pitchFamily="34" charset="0"/>
              <a:buChar char="•"/>
              <a:defRPr sz="147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2464011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6">
          <p15:clr>
            <a:srgbClr val="FBAE40"/>
          </p15:clr>
        </p15:guide>
        <p15:guide id="2" orient="horz" pos="1008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virus&#10;&#10;Description automatically generated">
            <a:extLst>
              <a:ext uri="{FF2B5EF4-FFF2-40B4-BE49-F238E27FC236}">
                <a16:creationId xmlns:a16="http://schemas.microsoft.com/office/drawing/2014/main" id="{43D7D6CA-1FE2-A56B-CFA0-2B9EB674942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14256" y="3667126"/>
            <a:ext cx="6077743" cy="3190872"/>
          </a:xfrm>
          <a:prstGeom prst="rect">
            <a:avLst/>
          </a:prstGeom>
        </p:spPr>
      </p:pic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45556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C404A3-49E3-6AE3-6316-79D1DE70A53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6132" y="244938"/>
            <a:ext cx="1681179" cy="89662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12070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5218128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78E9B7-4949-28BD-165C-8A19BAED805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E6E1A95-6077-6510-20C5-471AD5466E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C6C0729-2E40-00EB-212A-99D70594C8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581170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41A963A4-9BB1-F8FF-4636-271CB689843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7457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872354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2E1199-B50F-0114-1C29-82C8B63ED0EB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F4C4F00-A86F-1C51-F733-91E92FCA18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20CF191-AD96-1DB9-DF2E-4B2B4833E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59329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16530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FB0C27F-8158-D95C-0270-6C5A18C09C1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1715040-51BB-5EAD-7551-4E1CFE3430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850B323-4A45-FF99-0514-1788CD0017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583569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9834242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1FCB4C5-8216-244E-3D93-41E212F40457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CB3AFF3-C9AF-6406-A52C-986F17667A3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BE472F0-4C6A-6FBF-3D23-4A0861C31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65748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55785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103A659D-6BF1-8E0D-2D7B-19BCEFEA43F4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35B2744-BE30-7F59-641C-E8EE271BFE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061F54A-476D-1E85-D460-3390FD4976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51197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31A8939-5D7B-DDA0-442D-AFC6D9C41D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13086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05958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in the air&#10;&#10;Description automatically generated">
            <a:extLst>
              <a:ext uri="{FF2B5EF4-FFF2-40B4-BE49-F238E27FC236}">
                <a16:creationId xmlns:a16="http://schemas.microsoft.com/office/drawing/2014/main" id="{8EB7E6DD-86F0-FB17-33AB-1637153E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5" b="16995"/>
          <a:stretch/>
        </p:blipFill>
        <p:spPr>
          <a:xfrm>
            <a:off x="6114254" y="3657599"/>
            <a:ext cx="6077744" cy="3200399"/>
          </a:xfrm>
          <a:prstGeom prst="rect">
            <a:avLst/>
          </a:prstGeom>
        </p:spPr>
      </p:pic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45556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C404A3-49E3-6AE3-6316-79D1DE70A53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132" y="244938"/>
            <a:ext cx="1681179" cy="89662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47340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78E9B7-4949-28BD-165C-8A19BAED805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E6E1A95-6077-6510-20C5-471AD5466E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C6C0729-2E40-00EB-212A-99D70594C8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87375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41A963A4-9BB1-F8FF-4636-271CB689843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6625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2E1199-B50F-0114-1C29-82C8B63ED0EB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F4C4F00-A86F-1C51-F733-91E92FCA18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20CF191-AD96-1DB9-DF2E-4B2B4833E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051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FB0C27F-8158-D95C-0270-6C5A18C09C1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1715040-51BB-5EAD-7551-4E1CFE3430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850B323-4A45-FF99-0514-1788CD0017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712191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1FCB4C5-8216-244E-3D93-41E212F40457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CB3AFF3-C9AF-6406-A52C-986F17667A3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BE472F0-4C6A-6FBF-3D23-4A0861C31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180779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103A659D-6BF1-8E0D-2D7B-19BCEFEA43F4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35B2744-BE30-7F59-641C-E8EE271BFE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061F54A-476D-1E85-D460-3390FD4976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363507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31A8939-5D7B-DDA0-442D-AFC6D9C41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21076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45556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C404A3-49E3-6AE3-6316-79D1DE70A5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132" y="244938"/>
            <a:ext cx="1681179" cy="89662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961581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94DB756-D2F1-6878-8235-33FB343EE9AC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DBB1449-1535-8814-C429-FDA5F33E2CD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6E0CF03-C615-C128-E15F-BFFAA3B96D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93510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CF423997-3E26-14C1-78CB-C9D3E3D458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52769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3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FF21567-7DFD-0194-3D0A-F5D99226B1A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F6599445-A4C0-6D83-691D-EE16603B750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01BE712-7943-A904-B00D-C344F88ECF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648154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0D0DED2-B1D5-B488-C9DF-56CB28386B5E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AC0B568-D0BC-EBED-6C07-9BA6B1D8403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4310A61-B437-4072-AB70-30348BA55F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314843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5AA74DF-E248-2A02-2B84-8DEB39A99566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5890D00-617E-53F8-E0E5-5D502F4E145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696BFAC-5FDF-0DAB-0716-7ADE56FE95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722314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2A44B9F7-3245-A62E-5232-18B419E939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1487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B4CF2D-D979-1437-A2EB-B60F4C4AD0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43030" y="5318282"/>
            <a:ext cx="2315472" cy="123491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05D0D76-197A-28C6-4CE1-8BC6D49D6130}"/>
              </a:ext>
            </a:extLst>
          </p:cNvPr>
          <p:cNvSpPr/>
          <p:nvPr userDrawn="1"/>
        </p:nvSpPr>
        <p:spPr>
          <a:xfrm>
            <a:off x="1" y="-16330"/>
            <a:ext cx="12192000" cy="4629151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8" name="Rectangle 55">
            <a:extLst>
              <a:ext uri="{FF2B5EF4-FFF2-40B4-BE49-F238E27FC236}">
                <a16:creationId xmlns:a16="http://schemas.microsoft.com/office/drawing/2014/main" id="{3999D7C8-A96D-F833-4A82-8C6424D337F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725677" y="409576"/>
            <a:ext cx="11032823" cy="2882265"/>
          </a:xfrm>
        </p:spPr>
        <p:txBody>
          <a:bodyPr/>
          <a:lstStyle>
            <a:lvl1pPr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CB8A8DD-7358-E137-C572-52BDA935DE7F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22803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8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3F44B30-1879-6F13-273E-22B934A627E6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4A1C891-79C3-863E-FBA9-188D17ED037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DB2AFA4-BBF7-61A0-D954-E2BAF8A272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601626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0178BF92-DC92-6DC3-6E2D-E56641796C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3599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8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3B8F865-6ADC-958B-BCBA-56A2A50D7AAE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05C4B9E-1FA3-952D-6393-30BFE5E183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D3C7FEC-03C8-EE45-01CC-6BBE64B18F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111032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0C14CBC-B02C-E649-3090-78EEB821A66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1F49DEA-FA25-76E8-342E-9233B13A696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F518083-D1F3-A58F-0D1E-5E853D43C0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75908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8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1286C5E-09F9-468C-28E0-433C61B53C29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79467CA-89F4-C188-2170-B4B94D784DB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4549132-9E6B-C041-DA66-E2829720F8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56937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Blank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2B0E3B1-4A7C-7261-1C0D-368224CC2F2D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783100C-E066-F74E-F8B7-8AD4160FFE0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5C49CD4-B8DF-4B97-E9D0-CA20225DE2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487503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e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8291062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Cle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B9E7749-CD9C-41B9-A9AF-CFB2BF2F7868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374624639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ear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595057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</p:spTree>
    <p:extLst>
      <p:ext uri="{BB962C8B-B14F-4D97-AF65-F5344CB8AC3E}">
        <p14:creationId xmlns:p14="http://schemas.microsoft.com/office/powerpoint/2010/main" val="130229891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Clear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416189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4CB7ED1-6C81-4DFC-84A1-473C4827680B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363250852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595057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81907"/>
            <a:ext cx="12191999" cy="453183"/>
          </a:xfrm>
          <a:prstGeom prst="rect">
            <a:avLst/>
          </a:prstGeom>
          <a:noFill/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GB"/>
              <a:t>Table/Chart Title</a:t>
            </a:r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495926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Title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416189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81907"/>
            <a:ext cx="12191999" cy="453183"/>
          </a:xfrm>
          <a:prstGeom prst="rect">
            <a:avLst/>
          </a:prstGeom>
          <a:noFill/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GB"/>
              <a:t>Table/Chart Title</a:t>
            </a:r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1A2961C-AC2D-4511-9691-E188F19E2B24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22266565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ou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595057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81907"/>
            <a:ext cx="12191999" cy="453183"/>
          </a:xfrm>
          <a:prstGeom prst="rect">
            <a:avLst/>
          </a:prstGeom>
          <a:solidFill>
            <a:schemeClr val="accent2"/>
          </a:solidFill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US"/>
              <a:t>Callout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894842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Callou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416189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81907"/>
            <a:ext cx="12191999" cy="453183"/>
          </a:xfrm>
          <a:prstGeom prst="rect">
            <a:avLst/>
          </a:prstGeom>
          <a:solidFill>
            <a:schemeClr val="accent2"/>
          </a:solidFill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US"/>
              <a:t>Callout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73EEF2F-0ED5-475F-8FD7-489D48F891D7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35091875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Only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595057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6" name="Content Placeholder 4"/>
          <p:cNvSpPr>
            <a:spLocks noGrp="1"/>
          </p:cNvSpPr>
          <p:nvPr>
            <p:ph sz="quarter" idx="11"/>
          </p:nvPr>
        </p:nvSpPr>
        <p:spPr>
          <a:xfrm>
            <a:off x="719668" y="1274618"/>
            <a:ext cx="10752667" cy="5065222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6728912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Content Only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416189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6" name="Content Placeholder 4"/>
          <p:cNvSpPr>
            <a:spLocks noGrp="1"/>
          </p:cNvSpPr>
          <p:nvPr>
            <p:ph sz="quarter" idx="11"/>
          </p:nvPr>
        </p:nvSpPr>
        <p:spPr>
          <a:xfrm>
            <a:off x="719668" y="1274618"/>
            <a:ext cx="10752667" cy="5065222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BDAFC37-A3CB-47E5-9E8C-F105CBC8DBA7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82255611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Only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595057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22" name="Content Placeholder 4">
            <a:extLst>
              <a:ext uri="{FF2B5EF4-FFF2-40B4-BE49-F238E27FC236}">
                <a16:creationId xmlns:a16="http://schemas.microsoft.com/office/drawing/2014/main" id="{8C47D524-D24E-4966-BEC7-E133614B389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62525" y="1274618"/>
            <a:ext cx="5027989" cy="5065222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4"/>
          <p:cNvSpPr>
            <a:spLocks noGrp="1"/>
          </p:cNvSpPr>
          <p:nvPr>
            <p:ph sz="quarter" idx="11"/>
          </p:nvPr>
        </p:nvSpPr>
        <p:spPr>
          <a:xfrm>
            <a:off x="719668" y="1274618"/>
            <a:ext cx="5027989" cy="5065222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740032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 Only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416189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22" name="Content Placeholder 4">
            <a:extLst>
              <a:ext uri="{FF2B5EF4-FFF2-40B4-BE49-F238E27FC236}">
                <a16:creationId xmlns:a16="http://schemas.microsoft.com/office/drawing/2014/main" id="{8C47D524-D24E-4966-BEC7-E133614B389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62525" y="1274618"/>
            <a:ext cx="5027989" cy="5065222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4"/>
          <p:cNvSpPr>
            <a:spLocks noGrp="1"/>
          </p:cNvSpPr>
          <p:nvPr>
            <p:ph sz="quarter" idx="11"/>
          </p:nvPr>
        </p:nvSpPr>
        <p:spPr>
          <a:xfrm>
            <a:off x="719668" y="1274618"/>
            <a:ext cx="5027989" cy="5065222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3C74862-C2AF-4A35-9D41-C9412A4139CA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40651334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595057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81907"/>
            <a:ext cx="12191999" cy="453183"/>
          </a:xfrm>
          <a:prstGeom prst="rect">
            <a:avLst/>
          </a:prstGeom>
          <a:noFill/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GB"/>
              <a:t>Table/Chart Title</a:t>
            </a:r>
            <a:endParaRPr lang="en-US"/>
          </a:p>
        </p:txBody>
      </p:sp>
      <p:sp>
        <p:nvSpPr>
          <p:cNvPr id="8" name="Content Placeholder 4"/>
          <p:cNvSpPr>
            <a:spLocks noGrp="1"/>
          </p:cNvSpPr>
          <p:nvPr>
            <p:ph sz="quarter" idx="12"/>
          </p:nvPr>
        </p:nvSpPr>
        <p:spPr>
          <a:xfrm>
            <a:off x="719668" y="1828800"/>
            <a:ext cx="10752667" cy="4511040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8965066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Title and Conten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416189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81907"/>
            <a:ext cx="12191999" cy="453183"/>
          </a:xfrm>
          <a:prstGeom prst="rect">
            <a:avLst/>
          </a:prstGeom>
          <a:noFill/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GB"/>
              <a:t>Table/Chart Title</a:t>
            </a:r>
            <a:endParaRPr lang="en-US"/>
          </a:p>
        </p:txBody>
      </p:sp>
      <p:sp>
        <p:nvSpPr>
          <p:cNvPr id="8" name="Content Placeholder 4"/>
          <p:cNvSpPr>
            <a:spLocks noGrp="1"/>
          </p:cNvSpPr>
          <p:nvPr>
            <p:ph sz="quarter" idx="12"/>
          </p:nvPr>
        </p:nvSpPr>
        <p:spPr>
          <a:xfrm>
            <a:off x="719668" y="1828800"/>
            <a:ext cx="10752667" cy="4511040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E243145-C8B5-4266-81B5-8D69F68ABF7C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349128045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out and Conten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595057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81907"/>
            <a:ext cx="12191999" cy="453183"/>
          </a:xfrm>
          <a:prstGeom prst="rect">
            <a:avLst/>
          </a:prstGeom>
          <a:solidFill>
            <a:schemeClr val="accent2"/>
          </a:solidFill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US"/>
              <a:t>Callout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sz="quarter" idx="12"/>
          </p:nvPr>
        </p:nvSpPr>
        <p:spPr>
          <a:xfrm>
            <a:off x="719668" y="1828800"/>
            <a:ext cx="10752667" cy="4511040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736897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Callout and Conten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416189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81907"/>
            <a:ext cx="12191999" cy="453183"/>
          </a:xfrm>
          <a:prstGeom prst="rect">
            <a:avLst/>
          </a:prstGeom>
          <a:solidFill>
            <a:schemeClr val="accent2"/>
          </a:solidFill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US"/>
              <a:t>Callout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sz="quarter" idx="12"/>
          </p:nvPr>
        </p:nvSpPr>
        <p:spPr>
          <a:xfrm>
            <a:off x="719668" y="1828800"/>
            <a:ext cx="10752667" cy="4511040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33C8396-BDCF-443F-9747-889481DF4DE1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427767000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ear w notes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" y="6595057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56" name="Text Placeholder 2">
            <a:extLst>
              <a:ext uri="{FF2B5EF4-FFF2-40B4-BE49-F238E27FC236}">
                <a16:creationId xmlns:a16="http://schemas.microsoft.com/office/drawing/2014/main" id="{18C7E7DF-1840-40A3-9C9B-BB0C026EA7C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09038" y="1082675"/>
            <a:ext cx="3382962" cy="5775325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1887853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Clear w notes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" y="6416189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56" name="Text Placeholder 2">
            <a:extLst>
              <a:ext uri="{FF2B5EF4-FFF2-40B4-BE49-F238E27FC236}">
                <a16:creationId xmlns:a16="http://schemas.microsoft.com/office/drawing/2014/main" id="{18C7E7DF-1840-40A3-9C9B-BB0C026EA7C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09038" y="1082675"/>
            <a:ext cx="3382962" cy="5596457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20F4F7F-8E32-4131-8F87-795D724E9536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19436762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 notes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" y="6595057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1081907"/>
            <a:ext cx="8808720" cy="453183"/>
          </a:xfrm>
          <a:prstGeom prst="rect">
            <a:avLst/>
          </a:prstGeom>
          <a:noFill/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GB"/>
              <a:t>Table/Chart Title</a:t>
            </a:r>
            <a:endParaRPr lang="en-US"/>
          </a:p>
        </p:txBody>
      </p:sp>
      <p:sp>
        <p:nvSpPr>
          <p:cNvPr id="73" name="Text Placeholder 2">
            <a:extLst>
              <a:ext uri="{FF2B5EF4-FFF2-40B4-BE49-F238E27FC236}">
                <a16:creationId xmlns:a16="http://schemas.microsoft.com/office/drawing/2014/main" id="{01EBDE80-5172-47F1-AAA1-248B43213CE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09038" y="1082675"/>
            <a:ext cx="3382962" cy="5775325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5249085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Title w notes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" y="6416189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1081907"/>
            <a:ext cx="8808720" cy="453183"/>
          </a:xfrm>
          <a:prstGeom prst="rect">
            <a:avLst/>
          </a:prstGeom>
          <a:noFill/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GB"/>
              <a:t>Table/Chart Title</a:t>
            </a:r>
            <a:endParaRPr lang="en-US"/>
          </a:p>
        </p:txBody>
      </p:sp>
      <p:sp>
        <p:nvSpPr>
          <p:cNvPr id="73" name="Text Placeholder 2">
            <a:extLst>
              <a:ext uri="{FF2B5EF4-FFF2-40B4-BE49-F238E27FC236}">
                <a16:creationId xmlns:a16="http://schemas.microsoft.com/office/drawing/2014/main" id="{01EBDE80-5172-47F1-AAA1-248B43213CE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09038" y="1082675"/>
            <a:ext cx="3382962" cy="5596128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49C6134-EF43-40B1-9DF0-B6D3952F4EAE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17030351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out w notes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" y="6595057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81907"/>
            <a:ext cx="12191999" cy="453183"/>
          </a:xfrm>
          <a:prstGeom prst="rect">
            <a:avLst/>
          </a:prstGeom>
          <a:solidFill>
            <a:schemeClr val="accent2"/>
          </a:solidFill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US"/>
              <a:t>Callout</a:t>
            </a:r>
          </a:p>
        </p:txBody>
      </p:sp>
      <p:sp>
        <p:nvSpPr>
          <p:cNvPr id="119" name="Text Placeholder 2">
            <a:extLst>
              <a:ext uri="{FF2B5EF4-FFF2-40B4-BE49-F238E27FC236}">
                <a16:creationId xmlns:a16="http://schemas.microsoft.com/office/drawing/2014/main" id="{B9B7CDD4-5358-4D8E-8ED9-166A8565E4E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09038" y="1535090"/>
            <a:ext cx="3382962" cy="5322910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6268082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Callout w notes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" y="6416189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81907"/>
            <a:ext cx="12191999" cy="453183"/>
          </a:xfrm>
          <a:prstGeom prst="rect">
            <a:avLst/>
          </a:prstGeom>
          <a:solidFill>
            <a:schemeClr val="accent2"/>
          </a:solidFill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US"/>
              <a:t>Callout</a:t>
            </a:r>
          </a:p>
        </p:txBody>
      </p:sp>
      <p:sp>
        <p:nvSpPr>
          <p:cNvPr id="119" name="Text Placeholder 2">
            <a:extLst>
              <a:ext uri="{FF2B5EF4-FFF2-40B4-BE49-F238E27FC236}">
                <a16:creationId xmlns:a16="http://schemas.microsoft.com/office/drawing/2014/main" id="{B9B7CDD4-5358-4D8E-8ED9-166A8565E4E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09038" y="1535090"/>
            <a:ext cx="3382962" cy="5144042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4CB7F8F-C137-4294-8094-B85D9A87CEE7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41268907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Only w notes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" y="6595057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5" name="Text Placeholder 2">
            <a:extLst>
              <a:ext uri="{FF2B5EF4-FFF2-40B4-BE49-F238E27FC236}">
                <a16:creationId xmlns:a16="http://schemas.microsoft.com/office/drawing/2014/main" id="{2A179F37-E3A4-41FF-BD92-DEE1BD9516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09038" y="1082675"/>
            <a:ext cx="3382962" cy="5775325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4"/>
          <p:cNvSpPr>
            <a:spLocks noGrp="1"/>
          </p:cNvSpPr>
          <p:nvPr>
            <p:ph sz="quarter" idx="12"/>
          </p:nvPr>
        </p:nvSpPr>
        <p:spPr>
          <a:xfrm>
            <a:off x="719669" y="1274618"/>
            <a:ext cx="7906172" cy="5288742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4561167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Content Only w notes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" y="6416189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105" name="Text Placeholder 2">
            <a:extLst>
              <a:ext uri="{FF2B5EF4-FFF2-40B4-BE49-F238E27FC236}">
                <a16:creationId xmlns:a16="http://schemas.microsoft.com/office/drawing/2014/main" id="{2A179F37-E3A4-41FF-BD92-DEE1BD9516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09038" y="1082675"/>
            <a:ext cx="3382962" cy="5596128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4"/>
          <p:cNvSpPr>
            <a:spLocks noGrp="1"/>
          </p:cNvSpPr>
          <p:nvPr>
            <p:ph sz="quarter" idx="12"/>
          </p:nvPr>
        </p:nvSpPr>
        <p:spPr>
          <a:xfrm>
            <a:off x="719669" y="1274618"/>
            <a:ext cx="7906172" cy="5004697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28B2BAB-F87B-4989-8830-FF30142D99F5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13230557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 notes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" y="6595057"/>
            <a:ext cx="862583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6" name="Text Placeholder 2">
            <a:extLst>
              <a:ext uri="{FF2B5EF4-FFF2-40B4-BE49-F238E27FC236}">
                <a16:creationId xmlns:a16="http://schemas.microsoft.com/office/drawing/2014/main" id="{33615CCD-723B-4AD7-8A55-20E3B23D9DC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09038" y="1082675"/>
            <a:ext cx="3382962" cy="5775325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1081907"/>
            <a:ext cx="8808720" cy="453183"/>
          </a:xfrm>
          <a:prstGeom prst="rect">
            <a:avLst/>
          </a:prstGeom>
          <a:noFill/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GB"/>
              <a:t>Table/Chart Title</a:t>
            </a:r>
            <a:endParaRPr lang="en-US"/>
          </a:p>
        </p:txBody>
      </p:sp>
      <p:sp>
        <p:nvSpPr>
          <p:cNvPr id="8" name="Content Placeholder 4"/>
          <p:cNvSpPr>
            <a:spLocks noGrp="1"/>
          </p:cNvSpPr>
          <p:nvPr>
            <p:ph sz="quarter" idx="12"/>
          </p:nvPr>
        </p:nvSpPr>
        <p:spPr>
          <a:xfrm>
            <a:off x="719669" y="1817224"/>
            <a:ext cx="7906172" cy="4746135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277612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Title and Content w notes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" y="6416189"/>
            <a:ext cx="862583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106" name="Text Placeholder 2">
            <a:extLst>
              <a:ext uri="{FF2B5EF4-FFF2-40B4-BE49-F238E27FC236}">
                <a16:creationId xmlns:a16="http://schemas.microsoft.com/office/drawing/2014/main" id="{33615CCD-723B-4AD7-8A55-20E3B23D9DC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09038" y="1082675"/>
            <a:ext cx="3382962" cy="5596128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1081907"/>
            <a:ext cx="8808720" cy="453183"/>
          </a:xfrm>
          <a:prstGeom prst="rect">
            <a:avLst/>
          </a:prstGeom>
          <a:noFill/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GB"/>
              <a:t>Table/Chart Title</a:t>
            </a:r>
            <a:endParaRPr lang="en-US"/>
          </a:p>
        </p:txBody>
      </p:sp>
      <p:sp>
        <p:nvSpPr>
          <p:cNvPr id="8" name="Content Placeholder 4"/>
          <p:cNvSpPr>
            <a:spLocks noGrp="1"/>
          </p:cNvSpPr>
          <p:nvPr>
            <p:ph sz="quarter" idx="12"/>
          </p:nvPr>
        </p:nvSpPr>
        <p:spPr>
          <a:xfrm>
            <a:off x="719669" y="1817225"/>
            <a:ext cx="7906172" cy="4404708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A4E621E-9F5F-424A-A6A0-F56F3264CEC8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345567326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out and Content w notes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" y="6595057"/>
            <a:ext cx="862583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81907"/>
            <a:ext cx="12191999" cy="453183"/>
          </a:xfrm>
          <a:prstGeom prst="rect">
            <a:avLst/>
          </a:prstGeom>
          <a:solidFill>
            <a:schemeClr val="accent2"/>
          </a:solidFill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US"/>
              <a:t>Callout</a:t>
            </a:r>
          </a:p>
        </p:txBody>
      </p:sp>
      <p:sp>
        <p:nvSpPr>
          <p:cNvPr id="136" name="Text Placeholder 2">
            <a:extLst>
              <a:ext uri="{FF2B5EF4-FFF2-40B4-BE49-F238E27FC236}">
                <a16:creationId xmlns:a16="http://schemas.microsoft.com/office/drawing/2014/main" id="{E545D14B-E803-4B04-B3A4-2D14402EC5D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09038" y="1535090"/>
            <a:ext cx="3382962" cy="5322910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sz="quarter" idx="12"/>
          </p:nvPr>
        </p:nvSpPr>
        <p:spPr>
          <a:xfrm>
            <a:off x="719669" y="1817224"/>
            <a:ext cx="7906172" cy="4746135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735375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Callout and Content w notes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" y="6416189"/>
            <a:ext cx="862583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81907"/>
            <a:ext cx="12191999" cy="453183"/>
          </a:xfrm>
          <a:prstGeom prst="rect">
            <a:avLst/>
          </a:prstGeom>
          <a:solidFill>
            <a:schemeClr val="accent2"/>
          </a:solidFill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US"/>
              <a:t>Callout</a:t>
            </a:r>
          </a:p>
        </p:txBody>
      </p:sp>
      <p:sp>
        <p:nvSpPr>
          <p:cNvPr id="136" name="Text Placeholder 2">
            <a:extLst>
              <a:ext uri="{FF2B5EF4-FFF2-40B4-BE49-F238E27FC236}">
                <a16:creationId xmlns:a16="http://schemas.microsoft.com/office/drawing/2014/main" id="{E545D14B-E803-4B04-B3A4-2D14402EC5D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09038" y="1535090"/>
            <a:ext cx="3382962" cy="5144042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sz="quarter" idx="12"/>
          </p:nvPr>
        </p:nvSpPr>
        <p:spPr>
          <a:xfrm>
            <a:off x="719669" y="1817225"/>
            <a:ext cx="7906172" cy="4431176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D9AFFA6-6A7D-46CE-8F9C-2221CED3E185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2020046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ear w notes lef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3383280" y="6595057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8BC484EA-0BDF-4770-B31E-6CC037854AA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0" y="1082675"/>
            <a:ext cx="3382962" cy="5775325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4138592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:BU Clear w notes lef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3383280" y="6416189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8BC484EA-0BDF-4770-B31E-6CC037854AA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0" y="1082675"/>
            <a:ext cx="3382962" cy="5596128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4B2D417-4FA9-468A-B1F7-CA30B4A3D99B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84742325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 notes lef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3383280" y="6595057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3383280" y="1081907"/>
            <a:ext cx="8808720" cy="453183"/>
          </a:xfrm>
          <a:prstGeom prst="rect">
            <a:avLst/>
          </a:prstGeom>
          <a:noFill/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GB"/>
              <a:t>Table/Chart Title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E9529ED-E945-4996-B7F4-B70DF68F5BA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0" y="1082675"/>
            <a:ext cx="3382962" cy="5775325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922763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Title w notes lef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3383280" y="6416189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3383280" y="1081907"/>
            <a:ext cx="8808720" cy="453183"/>
          </a:xfrm>
          <a:prstGeom prst="rect">
            <a:avLst/>
          </a:prstGeom>
          <a:noFill/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GB"/>
              <a:t>Table/Chart Title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E9529ED-E945-4996-B7F4-B70DF68F5BA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0" y="1082675"/>
            <a:ext cx="3382962" cy="5596128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4253332-CB92-45ED-A4D3-9A7327FE0A65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853474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out w notes lef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3383281" y="6595057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3382962" y="1081907"/>
            <a:ext cx="8809037" cy="453183"/>
          </a:xfrm>
          <a:prstGeom prst="rect">
            <a:avLst/>
          </a:prstGeom>
          <a:solidFill>
            <a:schemeClr val="accent2"/>
          </a:solidFill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US"/>
              <a:t>Callout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296F7ADE-05EE-4BB4-99FF-C73DE9E2C03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0" y="1082675"/>
            <a:ext cx="3382962" cy="5775325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57313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Callout w notes lef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3383281" y="6416189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3382962" y="1081907"/>
            <a:ext cx="8809037" cy="453183"/>
          </a:xfrm>
          <a:prstGeom prst="rect">
            <a:avLst/>
          </a:prstGeom>
          <a:solidFill>
            <a:schemeClr val="accent2"/>
          </a:solidFill>
        </p:spPr>
        <p:txBody>
          <a:bodyPr wrap="square" lIns="360000" tIns="72000" rIns="360000" bIns="72000">
            <a:spAutoFit/>
          </a:bodyPr>
          <a:lstStyle>
            <a:lvl1pPr algn="ctr">
              <a:lnSpc>
                <a:spcPct val="100000"/>
              </a:lnSpc>
              <a:defRPr sz="2000" b="1" cap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2pPr>
            <a:lvl3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3pPr>
            <a:lvl4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4pPr>
            <a:lvl5pPr>
              <a:defRPr cap="all" baseline="0">
                <a:solidFill>
                  <a:schemeClr val="bg2">
                    <a:lumMod val="50000"/>
                  </a:schemeClr>
                </a:solidFill>
                <a:latin typeface="Montserrat SemiBold" panose="00000700000000000000" pitchFamily="50" charset="0"/>
              </a:defRPr>
            </a:lvl5pPr>
          </a:lstStyle>
          <a:p>
            <a:pPr lvl="0"/>
            <a:r>
              <a:rPr lang="en-US"/>
              <a:t>Callout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296F7ADE-05EE-4BB4-99FF-C73DE9E2C03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0" y="1082675"/>
            <a:ext cx="3382962" cy="5596128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6341C4A-B961-4F74-A372-AD4F61519FFD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423172857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Only w notes lef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3383281" y="6595057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1B85BE17-3001-43A8-B1C8-A2A45892E9A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0" y="1082675"/>
            <a:ext cx="3382962" cy="5775325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sz="quarter" idx="12"/>
          </p:nvPr>
        </p:nvSpPr>
        <p:spPr>
          <a:xfrm>
            <a:off x="3786960" y="1274618"/>
            <a:ext cx="7906172" cy="5288742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72034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Content Only w notes left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3383281" y="6416189"/>
            <a:ext cx="880871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1B85BE17-3001-43A8-B1C8-A2A45892E9A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0" y="1082675"/>
            <a:ext cx="3382962" cy="5596128"/>
          </a:xfrm>
          <a:solidFill>
            <a:schemeClr val="bg1">
              <a:lumMod val="95000"/>
            </a:schemeClr>
          </a:solidFill>
        </p:spPr>
        <p:txBody>
          <a:bodyPr lIns="274320" tIns="274320" rIns="274320" bIns="274320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sz="quarter" idx="12"/>
          </p:nvPr>
        </p:nvSpPr>
        <p:spPr>
          <a:xfrm>
            <a:off x="3786960" y="1274618"/>
            <a:ext cx="7906172" cy="5004697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8520B4A-CEFC-445F-9F68-43F7F1F97109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48471074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ear w notes top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595057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097280"/>
            <a:ext cx="12191999" cy="1463040"/>
          </a:xfrm>
          <a:solidFill>
            <a:schemeClr val="bg1">
              <a:lumMod val="95000"/>
            </a:schemeClr>
          </a:solidFill>
        </p:spPr>
        <p:txBody>
          <a:bodyPr wrap="square" lIns="720000" tIns="182880" rIns="720000" bIns="182880" anchor="ctr" anchorCtr="0">
            <a:normAutofit/>
          </a:bodyPr>
          <a:lstStyle>
            <a:lvl1pPr>
              <a:defRPr sz="1600" b="0" i="0"/>
            </a:lvl1pPr>
          </a:lstStyle>
          <a:p>
            <a:pPr lvl="0"/>
            <a:r>
              <a:rPr lang="en-US"/>
              <a:t>Notes comes here</a:t>
            </a:r>
          </a:p>
        </p:txBody>
      </p:sp>
    </p:spTree>
    <p:extLst>
      <p:ext uri="{BB962C8B-B14F-4D97-AF65-F5344CB8AC3E}">
        <p14:creationId xmlns:p14="http://schemas.microsoft.com/office/powerpoint/2010/main" val="380774216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Clear w notes top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416189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097280"/>
            <a:ext cx="12191999" cy="1463040"/>
          </a:xfrm>
          <a:solidFill>
            <a:schemeClr val="bg1">
              <a:lumMod val="95000"/>
            </a:schemeClr>
          </a:solidFill>
        </p:spPr>
        <p:txBody>
          <a:bodyPr wrap="square" lIns="720000" tIns="182880" rIns="720000" bIns="182880" anchor="ctr" anchorCtr="0">
            <a:normAutofit/>
          </a:bodyPr>
          <a:lstStyle>
            <a:lvl1pPr>
              <a:defRPr sz="1600" b="0" i="0"/>
            </a:lvl1pPr>
          </a:lstStyle>
          <a:p>
            <a:pPr lvl="0"/>
            <a:r>
              <a:rPr lang="en-US"/>
              <a:t>Notes comes here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46853EB-84E5-4EF3-A50D-BD15789E6AAD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42800995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Only w notes top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595057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097280"/>
            <a:ext cx="12191999" cy="1463040"/>
          </a:xfrm>
          <a:solidFill>
            <a:schemeClr val="bg1">
              <a:lumMod val="95000"/>
            </a:schemeClr>
          </a:solidFill>
        </p:spPr>
        <p:txBody>
          <a:bodyPr wrap="square" lIns="720000" tIns="182880" rIns="648000" bIns="182880" anchor="ctr" anchorCtr="0">
            <a:normAutofit/>
          </a:bodyPr>
          <a:lstStyle>
            <a:lvl1pPr>
              <a:defRPr sz="1600" b="0" i="0"/>
            </a:lvl1pPr>
          </a:lstStyle>
          <a:p>
            <a:pPr lvl="0"/>
            <a:r>
              <a:rPr lang="en-US"/>
              <a:t>Notes comes here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sz="quarter" idx="12"/>
          </p:nvPr>
        </p:nvSpPr>
        <p:spPr>
          <a:xfrm>
            <a:off x="719668" y="2772229"/>
            <a:ext cx="10752667" cy="3640928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6115191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BU Content Only w notes top w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9668" y="132515"/>
            <a:ext cx="10752667" cy="828675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lnSpc>
                <a:spcPct val="90000"/>
              </a:lnSpc>
              <a:defRPr b="0" i="0">
                <a:latin typeface="Roboto Condensed" panose="020000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416189"/>
            <a:ext cx="12191999" cy="262943"/>
          </a:xfrm>
          <a:noFill/>
        </p:spPr>
        <p:txBody>
          <a:bodyPr wrap="square" lIns="180000" tIns="36000" rIns="180000" bIns="72000" anchor="b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000" b="0" i="0"/>
            </a:lvl1pPr>
          </a:lstStyle>
          <a:p>
            <a:pPr lvl="0"/>
            <a:r>
              <a:rPr lang="en-US"/>
              <a:t>Reference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097280"/>
            <a:ext cx="12191999" cy="1463040"/>
          </a:xfrm>
          <a:solidFill>
            <a:schemeClr val="bg1">
              <a:lumMod val="95000"/>
            </a:schemeClr>
          </a:solidFill>
        </p:spPr>
        <p:txBody>
          <a:bodyPr wrap="square" lIns="720000" tIns="182880" rIns="648000" bIns="182880" anchor="ctr" anchorCtr="0">
            <a:normAutofit/>
          </a:bodyPr>
          <a:lstStyle>
            <a:lvl1pPr>
              <a:defRPr sz="1600" b="0" i="0"/>
            </a:lvl1pPr>
          </a:lstStyle>
          <a:p>
            <a:pPr lvl="0"/>
            <a:r>
              <a:rPr lang="en-US"/>
              <a:t>Notes comes here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sz="quarter" idx="12"/>
          </p:nvPr>
        </p:nvSpPr>
        <p:spPr>
          <a:xfrm>
            <a:off x="719668" y="2772229"/>
            <a:ext cx="10752667" cy="3640928"/>
          </a:xfrm>
          <a:prstGeom prst="rect">
            <a:avLst/>
          </a:prstGeo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  <a:lvl2pPr marL="252000" indent="-252000">
              <a:defRPr/>
            </a:lvl2pPr>
            <a:lvl3pPr marL="504000" indent="-252000">
              <a:defRPr/>
            </a:lvl3pPr>
            <a:lvl4pPr marL="756000" indent="-252000">
              <a:defRPr/>
            </a:lvl4pPr>
            <a:lvl5pPr marL="1008000" indent="-252000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8D23BD4-9B0E-495D-8644-EA5488137148}"/>
              </a:ext>
            </a:extLst>
          </p:cNvPr>
          <p:cNvSpPr txBox="1"/>
          <p:nvPr userDrawn="1"/>
        </p:nvSpPr>
        <p:spPr>
          <a:xfrm>
            <a:off x="0" y="6661792"/>
            <a:ext cx="12188952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marR="0" lvl="0" indent="0" algn="ctr" defTabSz="914400" latinLnBrk="0">
              <a:lnSpc>
                <a:spcPct val="100000"/>
              </a:lnSpc>
              <a:buClrTx/>
              <a:buSzTx/>
              <a:buFontTx/>
              <a:buNone/>
              <a:tabLst/>
              <a:defRPr kumimoji="0" sz="900" b="0" i="0" u="none" strike="noStrike" cap="none" normalizeH="0" baseline="0">
                <a:ln>
                  <a:noFill/>
                </a:ln>
                <a:solidFill>
                  <a:schemeClr val="accent6"/>
                </a:solidFill>
                <a:effectLst/>
                <a:latin typeface="+mj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altLang="en-US" sz="675" spc="-30" baseline="0">
                <a:solidFill>
                  <a:srgbClr val="7F7F7F"/>
                </a:solidFill>
                <a:latin typeface="Arial" panose="020B0604020202020204" pitchFamily="34" charset="0"/>
              </a:rPr>
              <a:t>These materials are provided to you solely as an educational resource for your personal use. Any commercial use or distribution of these materials or any portion thereof is strictly prohibited.</a:t>
            </a:r>
          </a:p>
        </p:txBody>
      </p:sp>
    </p:spTree>
    <p:extLst>
      <p:ext uri="{BB962C8B-B14F-4D97-AF65-F5344CB8AC3E}">
        <p14:creationId xmlns:p14="http://schemas.microsoft.com/office/powerpoint/2010/main" val="199299235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0.xml"/><Relationship Id="rId18" Type="http://schemas.openxmlformats.org/officeDocument/2006/relationships/slideLayout" Target="../slideLayouts/slideLayout45.xml"/><Relationship Id="rId26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48.xml"/><Relationship Id="rId34" Type="http://schemas.openxmlformats.org/officeDocument/2006/relationships/slideLayout" Target="../slideLayouts/slideLayout61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slideLayout" Target="../slideLayouts/slideLayout44.xml"/><Relationship Id="rId25" Type="http://schemas.openxmlformats.org/officeDocument/2006/relationships/slideLayout" Target="../slideLayouts/slideLayout52.xml"/><Relationship Id="rId33" Type="http://schemas.openxmlformats.org/officeDocument/2006/relationships/slideLayout" Target="../slideLayouts/slideLayout60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20" Type="http://schemas.openxmlformats.org/officeDocument/2006/relationships/slideLayout" Target="../slideLayouts/slideLayout47.xml"/><Relationship Id="rId29" Type="http://schemas.openxmlformats.org/officeDocument/2006/relationships/slideLayout" Target="../slideLayouts/slideLayout56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24" Type="http://schemas.openxmlformats.org/officeDocument/2006/relationships/slideLayout" Target="../slideLayouts/slideLayout51.xml"/><Relationship Id="rId32" Type="http://schemas.openxmlformats.org/officeDocument/2006/relationships/slideLayout" Target="../slideLayouts/slideLayout59.xml"/><Relationship Id="rId37" Type="http://schemas.openxmlformats.org/officeDocument/2006/relationships/theme" Target="../theme/theme3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23" Type="http://schemas.openxmlformats.org/officeDocument/2006/relationships/slideLayout" Target="../slideLayouts/slideLayout50.xml"/><Relationship Id="rId28" Type="http://schemas.openxmlformats.org/officeDocument/2006/relationships/slideLayout" Target="../slideLayouts/slideLayout55.xml"/><Relationship Id="rId36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37.xml"/><Relationship Id="rId19" Type="http://schemas.openxmlformats.org/officeDocument/2006/relationships/slideLayout" Target="../slideLayouts/slideLayout46.xml"/><Relationship Id="rId31" Type="http://schemas.openxmlformats.org/officeDocument/2006/relationships/slideLayout" Target="../slideLayouts/slideLayout58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Relationship Id="rId22" Type="http://schemas.openxmlformats.org/officeDocument/2006/relationships/slideLayout" Target="../slideLayouts/slideLayout49.xml"/><Relationship Id="rId27" Type="http://schemas.openxmlformats.org/officeDocument/2006/relationships/slideLayout" Target="../slideLayouts/slideLayout54.xml"/><Relationship Id="rId30" Type="http://schemas.openxmlformats.org/officeDocument/2006/relationships/slideLayout" Target="../slideLayouts/slideLayout57.xml"/><Relationship Id="rId35" Type="http://schemas.openxmlformats.org/officeDocument/2006/relationships/slideLayout" Target="../slideLayouts/slideLayout62.xml"/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76.xml"/><Relationship Id="rId18" Type="http://schemas.openxmlformats.org/officeDocument/2006/relationships/slideLayout" Target="../slideLayouts/slideLayout81.xml"/><Relationship Id="rId26" Type="http://schemas.openxmlformats.org/officeDocument/2006/relationships/slideLayout" Target="../slideLayouts/slideLayout89.xml"/><Relationship Id="rId39" Type="http://schemas.openxmlformats.org/officeDocument/2006/relationships/slideLayout" Target="../slideLayouts/slideLayout102.xml"/><Relationship Id="rId21" Type="http://schemas.openxmlformats.org/officeDocument/2006/relationships/slideLayout" Target="../slideLayouts/slideLayout84.xml"/><Relationship Id="rId34" Type="http://schemas.openxmlformats.org/officeDocument/2006/relationships/slideLayout" Target="../slideLayouts/slideLayout97.xml"/><Relationship Id="rId7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5.xml"/><Relationship Id="rId16" Type="http://schemas.openxmlformats.org/officeDocument/2006/relationships/slideLayout" Target="../slideLayouts/slideLayout79.xml"/><Relationship Id="rId20" Type="http://schemas.openxmlformats.org/officeDocument/2006/relationships/slideLayout" Target="../slideLayouts/slideLayout83.xml"/><Relationship Id="rId29" Type="http://schemas.openxmlformats.org/officeDocument/2006/relationships/slideLayout" Target="../slideLayouts/slideLayout92.xml"/><Relationship Id="rId41" Type="http://schemas.openxmlformats.org/officeDocument/2006/relationships/theme" Target="../theme/theme4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4.xml"/><Relationship Id="rId24" Type="http://schemas.openxmlformats.org/officeDocument/2006/relationships/slideLayout" Target="../slideLayouts/slideLayout87.xml"/><Relationship Id="rId32" Type="http://schemas.openxmlformats.org/officeDocument/2006/relationships/slideLayout" Target="../slideLayouts/slideLayout95.xml"/><Relationship Id="rId37" Type="http://schemas.openxmlformats.org/officeDocument/2006/relationships/slideLayout" Target="../slideLayouts/slideLayout100.xml"/><Relationship Id="rId40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68.xml"/><Relationship Id="rId15" Type="http://schemas.openxmlformats.org/officeDocument/2006/relationships/slideLayout" Target="../slideLayouts/slideLayout78.xml"/><Relationship Id="rId23" Type="http://schemas.openxmlformats.org/officeDocument/2006/relationships/slideLayout" Target="../slideLayouts/slideLayout86.xml"/><Relationship Id="rId28" Type="http://schemas.openxmlformats.org/officeDocument/2006/relationships/slideLayout" Target="../slideLayouts/slideLayout91.xml"/><Relationship Id="rId36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73.xml"/><Relationship Id="rId19" Type="http://schemas.openxmlformats.org/officeDocument/2006/relationships/slideLayout" Target="../slideLayouts/slideLayout82.xml"/><Relationship Id="rId31" Type="http://schemas.openxmlformats.org/officeDocument/2006/relationships/slideLayout" Target="../slideLayouts/slideLayout94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Relationship Id="rId14" Type="http://schemas.openxmlformats.org/officeDocument/2006/relationships/slideLayout" Target="../slideLayouts/slideLayout77.xml"/><Relationship Id="rId22" Type="http://schemas.openxmlformats.org/officeDocument/2006/relationships/slideLayout" Target="../slideLayouts/slideLayout85.xml"/><Relationship Id="rId27" Type="http://schemas.openxmlformats.org/officeDocument/2006/relationships/slideLayout" Target="../slideLayouts/slideLayout90.xml"/><Relationship Id="rId30" Type="http://schemas.openxmlformats.org/officeDocument/2006/relationships/slideLayout" Target="../slideLayouts/slideLayout93.xml"/><Relationship Id="rId35" Type="http://schemas.openxmlformats.org/officeDocument/2006/relationships/slideLayout" Target="../slideLayouts/slideLayout98.xml"/><Relationship Id="rId8" Type="http://schemas.openxmlformats.org/officeDocument/2006/relationships/slideLayout" Target="../slideLayouts/slideLayout71.xml"/><Relationship Id="rId3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5.xml"/><Relationship Id="rId17" Type="http://schemas.openxmlformats.org/officeDocument/2006/relationships/slideLayout" Target="../slideLayouts/slideLayout80.xml"/><Relationship Id="rId25" Type="http://schemas.openxmlformats.org/officeDocument/2006/relationships/slideLayout" Target="../slideLayouts/slideLayout88.xml"/><Relationship Id="rId33" Type="http://schemas.openxmlformats.org/officeDocument/2006/relationships/slideLayout" Target="../slideLayouts/slideLayout96.xml"/><Relationship Id="rId38" Type="http://schemas.openxmlformats.org/officeDocument/2006/relationships/slideLayout" Target="../slideLayouts/slideLayout10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>
            <a:extLst>
              <a:ext uri="{FF2B5EF4-FFF2-40B4-BE49-F238E27FC236}">
                <a16:creationId xmlns:a16="http://schemas.microsoft.com/office/drawing/2014/main" id="{1FBA405B-91D7-455B-838E-7390C471CA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759" y="238125"/>
            <a:ext cx="10872444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>
            <a:extLst>
              <a:ext uri="{FF2B5EF4-FFF2-40B4-BE49-F238E27FC236}">
                <a16:creationId xmlns:a16="http://schemas.microsoft.com/office/drawing/2014/main" id="{5E3FA78F-9815-470C-AAC7-65118010A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0231" y="1517650"/>
            <a:ext cx="1088197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8AFCB-3188-4961-AAEE-DB4C7846ECE6}"/>
              </a:ext>
            </a:extLst>
          </p:cNvPr>
          <p:cNvSpPr/>
          <p:nvPr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7A185B-7FCD-47CF-95BF-44DC96F2E8FE}"/>
              </a:ext>
            </a:extLst>
          </p:cNvPr>
          <p:cNvSpPr/>
          <p:nvPr userDrawn="1"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75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EB3B6D-B8AE-4726-B830-C447FAD3394B}"/>
              </a:ext>
            </a:extLst>
          </p:cNvPr>
          <p:cNvCxnSpPr/>
          <p:nvPr userDrawn="1"/>
        </p:nvCxnSpPr>
        <p:spPr>
          <a:xfrm>
            <a:off x="1" y="6745288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293344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765" r:id="rId14"/>
    <p:sldLayoutId id="2147483779" r:id="rId15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600">
          <a:solidFill>
            <a:schemeClr val="bg1"/>
          </a:solidFill>
          <a:latin typeface="Calibri" panose="020F050202020403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400">
          <a:solidFill>
            <a:schemeClr val="bg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200">
          <a:solidFill>
            <a:schemeClr val="bg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000">
          <a:solidFill>
            <a:schemeClr val="bg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44">
          <p15:clr>
            <a:srgbClr val="F26B43"/>
          </p15:clr>
        </p15:guide>
        <p15:guide id="2" pos="452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4128">
          <p15:clr>
            <a:srgbClr val="F26B43"/>
          </p15:clr>
        </p15:guide>
        <p15:guide id="5" orient="horz" pos="3888">
          <p15:clr>
            <a:srgbClr val="F26B43"/>
          </p15:clr>
        </p15:guide>
        <p15:guide id="6" orient="horz" pos="4032">
          <p15:clr>
            <a:srgbClr val="F26B43"/>
          </p15:clr>
        </p15:guide>
        <p15:guide id="7" pos="312">
          <p15:clr>
            <a:srgbClr val="F26B43"/>
          </p15:clr>
        </p15:guide>
        <p15:guide id="8" pos="7248">
          <p15:clr>
            <a:srgbClr val="F26B43"/>
          </p15:clr>
        </p15:guide>
        <p15:guide id="9" pos="7416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>
            <a:extLst>
              <a:ext uri="{FF2B5EF4-FFF2-40B4-BE49-F238E27FC236}">
                <a16:creationId xmlns:a16="http://schemas.microsoft.com/office/drawing/2014/main" id="{1FBA405B-91D7-455B-838E-7390C471CA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759" y="238125"/>
            <a:ext cx="10872444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>
            <a:extLst>
              <a:ext uri="{FF2B5EF4-FFF2-40B4-BE49-F238E27FC236}">
                <a16:creationId xmlns:a16="http://schemas.microsoft.com/office/drawing/2014/main" id="{5E3FA78F-9815-470C-AAC7-65118010A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0231" y="1517650"/>
            <a:ext cx="1088197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8AFCB-3188-4961-AAEE-DB4C7846ECE6}"/>
              </a:ext>
            </a:extLst>
          </p:cNvPr>
          <p:cNvSpPr/>
          <p:nvPr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7A185B-7FCD-47CF-95BF-44DC96F2E8FE}"/>
              </a:ext>
            </a:extLst>
          </p:cNvPr>
          <p:cNvSpPr/>
          <p:nvPr userDrawn="1"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75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EB3B6D-B8AE-4726-B830-C447FAD3394B}"/>
              </a:ext>
            </a:extLst>
          </p:cNvPr>
          <p:cNvCxnSpPr/>
          <p:nvPr userDrawn="1"/>
        </p:nvCxnSpPr>
        <p:spPr>
          <a:xfrm>
            <a:off x="1" y="6745288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680781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600">
          <a:solidFill>
            <a:schemeClr val="bg1"/>
          </a:solidFill>
          <a:latin typeface="Calibri" panose="020F050202020403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400">
          <a:solidFill>
            <a:schemeClr val="bg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200">
          <a:solidFill>
            <a:schemeClr val="bg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000">
          <a:solidFill>
            <a:schemeClr val="bg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44">
          <p15:clr>
            <a:srgbClr val="F26B43"/>
          </p15:clr>
        </p15:guide>
        <p15:guide id="2" pos="452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4128">
          <p15:clr>
            <a:srgbClr val="F26B43"/>
          </p15:clr>
        </p15:guide>
        <p15:guide id="5" orient="horz" pos="3888">
          <p15:clr>
            <a:srgbClr val="F26B43"/>
          </p15:clr>
        </p15:guide>
        <p15:guide id="6" orient="horz" pos="4032">
          <p15:clr>
            <a:srgbClr val="F26B43"/>
          </p15:clr>
        </p15:guide>
        <p15:guide id="7" pos="312">
          <p15:clr>
            <a:srgbClr val="F26B43"/>
          </p15:clr>
        </p15:guide>
        <p15:guide id="8" pos="7248">
          <p15:clr>
            <a:srgbClr val="F26B43"/>
          </p15:clr>
        </p15:guide>
        <p15:guide id="9" pos="7416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>
            <a:extLst>
              <a:ext uri="{FF2B5EF4-FFF2-40B4-BE49-F238E27FC236}">
                <a16:creationId xmlns:a16="http://schemas.microsoft.com/office/drawing/2014/main" id="{1FBA405B-91D7-455B-838E-7390C471CA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759" y="238125"/>
            <a:ext cx="10872444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>
            <a:extLst>
              <a:ext uri="{FF2B5EF4-FFF2-40B4-BE49-F238E27FC236}">
                <a16:creationId xmlns:a16="http://schemas.microsoft.com/office/drawing/2014/main" id="{5E3FA78F-9815-470C-AAC7-65118010A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0231" y="1517650"/>
            <a:ext cx="1088197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8AFCB-3188-4961-AAEE-DB4C7846ECE6}"/>
              </a:ext>
            </a:extLst>
          </p:cNvPr>
          <p:cNvSpPr/>
          <p:nvPr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7A185B-7FCD-47CF-95BF-44DC96F2E8FE}"/>
              </a:ext>
            </a:extLst>
          </p:cNvPr>
          <p:cNvSpPr/>
          <p:nvPr userDrawn="1"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75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EB3B6D-B8AE-4726-B830-C447FAD3394B}"/>
              </a:ext>
            </a:extLst>
          </p:cNvPr>
          <p:cNvCxnSpPr/>
          <p:nvPr userDrawn="1"/>
        </p:nvCxnSpPr>
        <p:spPr>
          <a:xfrm>
            <a:off x="1" y="6745288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981417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  <p:sldLayoutId id="2147483705" r:id="rId18"/>
    <p:sldLayoutId id="2147483706" r:id="rId19"/>
    <p:sldLayoutId id="2147483707" r:id="rId20"/>
    <p:sldLayoutId id="2147483708" r:id="rId21"/>
    <p:sldLayoutId id="2147483709" r:id="rId22"/>
    <p:sldLayoutId id="2147483710" r:id="rId23"/>
    <p:sldLayoutId id="2147483711" r:id="rId24"/>
    <p:sldLayoutId id="2147483712" r:id="rId25"/>
    <p:sldLayoutId id="2147483713" r:id="rId26"/>
    <p:sldLayoutId id="2147483714" r:id="rId27"/>
    <p:sldLayoutId id="2147483715" r:id="rId28"/>
    <p:sldLayoutId id="2147483716" r:id="rId29"/>
    <p:sldLayoutId id="2147483717" r:id="rId30"/>
    <p:sldLayoutId id="2147483718" r:id="rId31"/>
    <p:sldLayoutId id="2147483719" r:id="rId32"/>
    <p:sldLayoutId id="2147483720" r:id="rId33"/>
    <p:sldLayoutId id="2147483721" r:id="rId34"/>
    <p:sldLayoutId id="2147483722" r:id="rId35"/>
    <p:sldLayoutId id="2147483723" r:id="rId36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600">
          <a:solidFill>
            <a:schemeClr val="bg1"/>
          </a:solidFill>
          <a:latin typeface="Calibri" panose="020F050202020403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400">
          <a:solidFill>
            <a:schemeClr val="bg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200">
          <a:solidFill>
            <a:schemeClr val="bg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000">
          <a:solidFill>
            <a:schemeClr val="bg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44">
          <p15:clr>
            <a:srgbClr val="F26B43"/>
          </p15:clr>
        </p15:guide>
        <p15:guide id="2" pos="452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4128">
          <p15:clr>
            <a:srgbClr val="F26B43"/>
          </p15:clr>
        </p15:guide>
        <p15:guide id="5" orient="horz" pos="3888">
          <p15:clr>
            <a:srgbClr val="F26B43"/>
          </p15:clr>
        </p15:guide>
        <p15:guide id="6" orient="horz" pos="4032">
          <p15:clr>
            <a:srgbClr val="F26B43"/>
          </p15:clr>
        </p15:guide>
        <p15:guide id="7" pos="312">
          <p15:clr>
            <a:srgbClr val="F26B43"/>
          </p15:clr>
        </p15:guide>
        <p15:guide id="8" pos="7248">
          <p15:clr>
            <a:srgbClr val="F26B43"/>
          </p15:clr>
        </p15:guide>
        <p15:guide id="9" pos="7416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0"/>
            <a:ext cx="12192000" cy="1085088"/>
          </a:xfrm>
          <a:prstGeom prst="rect">
            <a:avLst/>
          </a:prstGeom>
          <a:gradFill>
            <a:gsLst>
              <a:gs pos="16000">
                <a:srgbClr val="232C3D"/>
              </a:gs>
              <a:gs pos="100000">
                <a:srgbClr val="525F78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4" name="Text Placeholder 2"/>
          <p:cNvSpPr>
            <a:spLocks noGrp="1"/>
          </p:cNvSpPr>
          <p:nvPr>
            <p:ph type="body" idx="1"/>
          </p:nvPr>
        </p:nvSpPr>
        <p:spPr>
          <a:xfrm>
            <a:off x="524256" y="1341440"/>
            <a:ext cx="11161776" cy="471646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</a:t>
            </a:r>
            <a:r>
              <a:rPr lang="en-US" err="1"/>
              <a:t>levela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253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  <p:sldLayoutId id="2147483737" r:id="rId13"/>
    <p:sldLayoutId id="2147483738" r:id="rId14"/>
    <p:sldLayoutId id="2147483739" r:id="rId15"/>
    <p:sldLayoutId id="2147483740" r:id="rId16"/>
    <p:sldLayoutId id="2147483741" r:id="rId17"/>
    <p:sldLayoutId id="2147483742" r:id="rId18"/>
    <p:sldLayoutId id="2147483743" r:id="rId19"/>
    <p:sldLayoutId id="2147483744" r:id="rId20"/>
    <p:sldLayoutId id="2147483745" r:id="rId21"/>
    <p:sldLayoutId id="2147483746" r:id="rId22"/>
    <p:sldLayoutId id="2147483747" r:id="rId23"/>
    <p:sldLayoutId id="2147483748" r:id="rId24"/>
    <p:sldLayoutId id="2147483749" r:id="rId25"/>
    <p:sldLayoutId id="2147483750" r:id="rId26"/>
    <p:sldLayoutId id="2147483751" r:id="rId27"/>
    <p:sldLayoutId id="2147483752" r:id="rId28"/>
    <p:sldLayoutId id="2147483753" r:id="rId29"/>
    <p:sldLayoutId id="2147483754" r:id="rId30"/>
    <p:sldLayoutId id="2147483755" r:id="rId31"/>
    <p:sldLayoutId id="2147483756" r:id="rId32"/>
    <p:sldLayoutId id="2147483757" r:id="rId33"/>
    <p:sldLayoutId id="2147483758" r:id="rId34"/>
    <p:sldLayoutId id="2147483759" r:id="rId35"/>
    <p:sldLayoutId id="2147483760" r:id="rId36"/>
    <p:sldLayoutId id="2147483761" r:id="rId37"/>
    <p:sldLayoutId id="2147483762" r:id="rId38"/>
    <p:sldLayoutId id="2147483763" r:id="rId39"/>
    <p:sldLayoutId id="2147483764" r:id="rId40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kern="1200" cap="none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0"/>
        </a:spcBef>
        <a:spcAft>
          <a:spcPts val="1800"/>
        </a:spcAft>
        <a:buFontTx/>
        <a:buNone/>
        <a:defRPr sz="2000" b="1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60000" indent="-18000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accent6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540000" indent="-18000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accent6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720000" indent="-18000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accent6"/>
        </a:buClr>
        <a:buFont typeface="Proxima Nova Rg" panose="02000506030000020004" pitchFamily="50" charset="0"/>
        <a:buChar char="-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900000" indent="-18000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accent6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453">
          <p15:clr>
            <a:srgbClr val="F26B43"/>
          </p15:clr>
        </p15:guide>
        <p15:guide id="2" orient="horz" pos="663">
          <p15:clr>
            <a:srgbClr val="F26B43"/>
          </p15:clr>
        </p15:guide>
        <p15:guide id="3" pos="7227">
          <p15:clr>
            <a:srgbClr val="F26B43"/>
          </p15:clr>
        </p15:guide>
        <p15:guide id="4" orient="horz" pos="3816">
          <p15:clr>
            <a:srgbClr val="F26B43"/>
          </p15:clr>
        </p15:guide>
        <p15:guide id="5" orient="horz" pos="845">
          <p15:clr>
            <a:srgbClr val="F26B43"/>
          </p15:clr>
        </p15:guide>
        <p15:guide id="6" orient="horz" pos="595">
          <p15:clr>
            <a:srgbClr val="F26B43"/>
          </p15:clr>
        </p15:guide>
        <p15:guide id="7" orient="horz" pos="73">
          <p15:clr>
            <a:srgbClr val="F26B43"/>
          </p15:clr>
        </p15:guide>
        <p15:guide id="8" orient="horz" pos="113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png"/><Relationship Id="rId4" Type="http://schemas.microsoft.com/office/2014/relationships/chartEx" Target="../charts/chartEx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>
                <a:latin typeface="Calibri"/>
                <a:cs typeface="Calibri"/>
              </a:rPr>
              <a:t>Mechanisms of Osimertinib Resistance in </a:t>
            </a:r>
            <a:r>
              <a:rPr lang="en-US" i="1">
                <a:latin typeface="Calibri"/>
                <a:cs typeface="Calibri"/>
              </a:rPr>
              <a:t>EGFR</a:t>
            </a:r>
            <a:r>
              <a:rPr lang="en-US">
                <a:latin typeface="Calibri"/>
                <a:cs typeface="Calibri"/>
              </a:rPr>
              <a:t>m NSCLC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5955DA-A958-4366-A02B-C58ADB5E4255}"/>
              </a:ext>
            </a:extLst>
          </p:cNvPr>
          <p:cNvSpPr txBox="1"/>
          <p:nvPr/>
        </p:nvSpPr>
        <p:spPr>
          <a:xfrm>
            <a:off x="3139212" y="1443063"/>
            <a:ext cx="2415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Later-line Osimertinib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ED82108-5704-42A0-8908-EAB6BA119BA9}"/>
              </a:ext>
            </a:extLst>
          </p:cNvPr>
          <p:cNvSpPr txBox="1"/>
          <p:nvPr/>
        </p:nvSpPr>
        <p:spPr>
          <a:xfrm>
            <a:off x="7392159" y="1443063"/>
            <a:ext cx="259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First-line Osimertinib</a:t>
            </a:r>
          </a:p>
        </p:txBody>
      </p:sp>
      <p:sp>
        <p:nvSpPr>
          <p:cNvPr id="9" name="Text Box 11">
            <a:extLst>
              <a:ext uri="{FF2B5EF4-FFF2-40B4-BE49-F238E27FC236}">
                <a16:creationId xmlns:a16="http://schemas.microsoft.com/office/drawing/2014/main" id="{4A2611C4-5443-4BAA-8248-5D55BF97CF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170" y="6367943"/>
            <a:ext cx="85566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b">
            <a:spAutoFit/>
          </a:bodyPr>
          <a:lstStyle>
            <a:lvl1pPr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da-DK" altLang="en-US" sz="1200" err="1">
                <a:solidFill>
                  <a:srgbClr val="455560"/>
                </a:solidFill>
                <a:latin typeface="Calibri"/>
                <a:ea typeface="MS PGothic"/>
                <a:cs typeface="Arial"/>
              </a:rPr>
              <a:t>Adapted</a:t>
            </a:r>
            <a:r>
              <a:rPr lang="da-DK" altLang="en-US" sz="1200">
                <a:solidFill>
                  <a:srgbClr val="455560"/>
                </a:solidFill>
                <a:latin typeface="Calibri"/>
                <a:ea typeface="MS PGothic"/>
                <a:cs typeface="Arial"/>
              </a:rPr>
              <a:t> from </a:t>
            </a:r>
            <a:r>
              <a:rPr lang="da-DK" altLang="en-US" sz="1200" err="1">
                <a:solidFill>
                  <a:srgbClr val="455560"/>
                </a:solidFill>
                <a:latin typeface="Calibri"/>
                <a:ea typeface="MS PGothic"/>
                <a:cs typeface="Arial"/>
              </a:rPr>
              <a:t>Schoenfeld</a:t>
            </a:r>
            <a:r>
              <a:rPr kumimoji="0" lang="da-DK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MS PGothic"/>
                <a:cs typeface="Arial"/>
              </a:rPr>
              <a:t>. </a:t>
            </a:r>
            <a:r>
              <a:rPr kumimoji="0" lang="da-DK" alt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MS PGothic"/>
                <a:cs typeface="Arial"/>
              </a:rPr>
              <a:t>Clin</a:t>
            </a:r>
            <a:r>
              <a:rPr kumimoji="0" lang="da-DK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MS PGothic"/>
                <a:cs typeface="Arial"/>
              </a:rPr>
              <a:t> Cancer Res. 2020;26:2654. </a:t>
            </a:r>
            <a:endParaRPr kumimoji="0" lang="pt-BR" altLang="en-US" sz="12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/>
              <a:ea typeface="MS PGothic"/>
              <a:cs typeface="Arial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0DCD93B-0D7F-40CB-A5B1-67A244FE575B}"/>
              </a:ext>
            </a:extLst>
          </p:cNvPr>
          <p:cNvGrpSpPr/>
          <p:nvPr/>
        </p:nvGrpSpPr>
        <p:grpSpPr>
          <a:xfrm>
            <a:off x="3411579" y="2923699"/>
            <a:ext cx="2201993" cy="2211066"/>
            <a:chOff x="4704804" y="2928202"/>
            <a:chExt cx="2201993" cy="2211066"/>
          </a:xfrm>
        </p:grpSpPr>
        <p:sp>
          <p:nvSpPr>
            <p:cNvPr id="5" name="Partial Circle 4">
              <a:extLst>
                <a:ext uri="{FF2B5EF4-FFF2-40B4-BE49-F238E27FC236}">
                  <a16:creationId xmlns:a16="http://schemas.microsoft.com/office/drawing/2014/main" id="{521B2292-A29C-45E7-98BF-384995948BB0}"/>
                </a:ext>
              </a:extLst>
            </p:cNvPr>
            <p:cNvSpPr/>
            <p:nvPr/>
          </p:nvSpPr>
          <p:spPr bwMode="auto">
            <a:xfrm>
              <a:off x="4704876" y="2937346"/>
              <a:ext cx="2201921" cy="2201921"/>
            </a:xfrm>
            <a:prstGeom prst="pie">
              <a:avLst>
                <a:gd name="adj1" fmla="val 19611452"/>
                <a:gd name="adj2" fmla="val 4193281"/>
              </a:avLst>
            </a:prstGeom>
            <a:solidFill>
              <a:schemeClr val="tx2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" name="Partial Circle 45">
              <a:extLst>
                <a:ext uri="{FF2B5EF4-FFF2-40B4-BE49-F238E27FC236}">
                  <a16:creationId xmlns:a16="http://schemas.microsoft.com/office/drawing/2014/main" id="{37597C03-D3C8-45D1-82C3-D617FD964DDB}"/>
                </a:ext>
              </a:extLst>
            </p:cNvPr>
            <p:cNvSpPr/>
            <p:nvPr/>
          </p:nvSpPr>
          <p:spPr bwMode="auto">
            <a:xfrm>
              <a:off x="4704876" y="2937346"/>
              <a:ext cx="2201921" cy="2201921"/>
            </a:xfrm>
            <a:prstGeom prst="pie">
              <a:avLst>
                <a:gd name="adj1" fmla="val 4200898"/>
                <a:gd name="adj2" fmla="val 10358751"/>
              </a:avLst>
            </a:pr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" name="Partial Circle 46">
              <a:extLst>
                <a:ext uri="{FF2B5EF4-FFF2-40B4-BE49-F238E27FC236}">
                  <a16:creationId xmlns:a16="http://schemas.microsoft.com/office/drawing/2014/main" id="{10EC3206-966F-48BC-AB2F-AAC9B2F1DCAD}"/>
                </a:ext>
              </a:extLst>
            </p:cNvPr>
            <p:cNvSpPr/>
            <p:nvPr/>
          </p:nvSpPr>
          <p:spPr bwMode="auto">
            <a:xfrm>
              <a:off x="4704876" y="2937346"/>
              <a:ext cx="2201921" cy="2201921"/>
            </a:xfrm>
            <a:prstGeom prst="pie">
              <a:avLst>
                <a:gd name="adj1" fmla="val 10352358"/>
                <a:gd name="adj2" fmla="val 10971262"/>
              </a:avLst>
            </a:prstGeom>
            <a:solidFill>
              <a:schemeClr val="accent2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" name="Partial Circle 47">
              <a:extLst>
                <a:ext uri="{FF2B5EF4-FFF2-40B4-BE49-F238E27FC236}">
                  <a16:creationId xmlns:a16="http://schemas.microsoft.com/office/drawing/2014/main" id="{EAA6A3C7-FCC9-4EF4-8047-F8E3C0EF146F}"/>
                </a:ext>
              </a:extLst>
            </p:cNvPr>
            <p:cNvSpPr/>
            <p:nvPr/>
          </p:nvSpPr>
          <p:spPr bwMode="auto">
            <a:xfrm>
              <a:off x="4704875" y="2937346"/>
              <a:ext cx="2201921" cy="2201921"/>
            </a:xfrm>
            <a:prstGeom prst="pie">
              <a:avLst>
                <a:gd name="adj1" fmla="val 10970924"/>
                <a:gd name="adj2" fmla="val 11613495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9" name="Partial Circle 48">
              <a:extLst>
                <a:ext uri="{FF2B5EF4-FFF2-40B4-BE49-F238E27FC236}">
                  <a16:creationId xmlns:a16="http://schemas.microsoft.com/office/drawing/2014/main" id="{68D36610-DFCB-47C0-9522-971A183374CD}"/>
                </a:ext>
              </a:extLst>
            </p:cNvPr>
            <p:cNvSpPr/>
            <p:nvPr/>
          </p:nvSpPr>
          <p:spPr bwMode="auto">
            <a:xfrm>
              <a:off x="4704874" y="2932775"/>
              <a:ext cx="2201921" cy="2201921"/>
            </a:xfrm>
            <a:prstGeom prst="pie">
              <a:avLst>
                <a:gd name="adj1" fmla="val 11590425"/>
                <a:gd name="adj2" fmla="val 12822387"/>
              </a:avLst>
            </a:prstGeom>
            <a:solidFill>
              <a:schemeClr val="accent4">
                <a:lumMod val="5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0" name="Partial Circle 49">
              <a:extLst>
                <a:ext uri="{FF2B5EF4-FFF2-40B4-BE49-F238E27FC236}">
                  <a16:creationId xmlns:a16="http://schemas.microsoft.com/office/drawing/2014/main" id="{3E3266B6-9E7D-4506-B867-5FA053DD485B}"/>
                </a:ext>
              </a:extLst>
            </p:cNvPr>
            <p:cNvSpPr/>
            <p:nvPr/>
          </p:nvSpPr>
          <p:spPr bwMode="auto">
            <a:xfrm>
              <a:off x="4704873" y="2928204"/>
              <a:ext cx="2201921" cy="2201921"/>
            </a:xfrm>
            <a:prstGeom prst="pie">
              <a:avLst>
                <a:gd name="adj1" fmla="val 12822735"/>
                <a:gd name="adj2" fmla="val 13442557"/>
              </a:avLst>
            </a:prstGeom>
            <a:solidFill>
              <a:schemeClr val="accent4">
                <a:lumMod val="75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2" name="Partial Circle 51">
              <a:extLst>
                <a:ext uri="{FF2B5EF4-FFF2-40B4-BE49-F238E27FC236}">
                  <a16:creationId xmlns:a16="http://schemas.microsoft.com/office/drawing/2014/main" id="{C6C6B1AA-C6FD-4AC9-B3D1-390BF1840A14}"/>
                </a:ext>
              </a:extLst>
            </p:cNvPr>
            <p:cNvSpPr/>
            <p:nvPr/>
          </p:nvSpPr>
          <p:spPr bwMode="auto">
            <a:xfrm>
              <a:off x="4704870" y="2928203"/>
              <a:ext cx="2201921" cy="2201921"/>
            </a:xfrm>
            <a:prstGeom prst="pie">
              <a:avLst>
                <a:gd name="adj1" fmla="val 13442587"/>
                <a:gd name="adj2" fmla="val 14084047"/>
              </a:avLst>
            </a:prstGeom>
            <a:solidFill>
              <a:schemeClr val="accent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3" name="Partial Circle 52">
              <a:extLst>
                <a:ext uri="{FF2B5EF4-FFF2-40B4-BE49-F238E27FC236}">
                  <a16:creationId xmlns:a16="http://schemas.microsoft.com/office/drawing/2014/main" id="{4583CD8B-BFCE-4CDA-A16A-9E19570F4E33}"/>
                </a:ext>
              </a:extLst>
            </p:cNvPr>
            <p:cNvSpPr/>
            <p:nvPr/>
          </p:nvSpPr>
          <p:spPr bwMode="auto">
            <a:xfrm>
              <a:off x="4704864" y="2928203"/>
              <a:ext cx="2201921" cy="2201921"/>
            </a:xfrm>
            <a:prstGeom prst="pie">
              <a:avLst>
                <a:gd name="adj1" fmla="val 14093932"/>
                <a:gd name="adj2" fmla="val 14685801"/>
              </a:avLst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4" name="Partial Circle 53">
              <a:extLst>
                <a:ext uri="{FF2B5EF4-FFF2-40B4-BE49-F238E27FC236}">
                  <a16:creationId xmlns:a16="http://schemas.microsoft.com/office/drawing/2014/main" id="{6038D466-FA72-4A6A-9F85-8730087BF7A3}"/>
                </a:ext>
              </a:extLst>
            </p:cNvPr>
            <p:cNvSpPr/>
            <p:nvPr/>
          </p:nvSpPr>
          <p:spPr bwMode="auto">
            <a:xfrm>
              <a:off x="4704858" y="2932775"/>
              <a:ext cx="2201921" cy="2201921"/>
            </a:xfrm>
            <a:prstGeom prst="pie">
              <a:avLst>
                <a:gd name="adj1" fmla="val 14686469"/>
                <a:gd name="adj2" fmla="val 15299680"/>
              </a:avLst>
            </a:prstGeom>
            <a:solidFill>
              <a:schemeClr val="accent4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" name="Partial Circle 54">
              <a:extLst>
                <a:ext uri="{FF2B5EF4-FFF2-40B4-BE49-F238E27FC236}">
                  <a16:creationId xmlns:a16="http://schemas.microsoft.com/office/drawing/2014/main" id="{5FF543B2-AB01-4D86-A971-5308AC17F58A}"/>
                </a:ext>
              </a:extLst>
            </p:cNvPr>
            <p:cNvSpPr/>
            <p:nvPr/>
          </p:nvSpPr>
          <p:spPr bwMode="auto">
            <a:xfrm>
              <a:off x="4704852" y="2937347"/>
              <a:ext cx="2201921" cy="2201921"/>
            </a:xfrm>
            <a:prstGeom prst="pie">
              <a:avLst>
                <a:gd name="adj1" fmla="val 15309648"/>
                <a:gd name="adj2" fmla="val 16539294"/>
              </a:avLst>
            </a:prstGeom>
            <a:solidFill>
              <a:schemeClr val="accent4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6" name="Partial Circle 55">
              <a:extLst>
                <a:ext uri="{FF2B5EF4-FFF2-40B4-BE49-F238E27FC236}">
                  <a16:creationId xmlns:a16="http://schemas.microsoft.com/office/drawing/2014/main" id="{15CFFE92-8523-4204-9953-26DA9325B282}"/>
                </a:ext>
              </a:extLst>
            </p:cNvPr>
            <p:cNvSpPr/>
            <p:nvPr/>
          </p:nvSpPr>
          <p:spPr bwMode="auto">
            <a:xfrm>
              <a:off x="4704828" y="2928202"/>
              <a:ext cx="2201921" cy="2201921"/>
            </a:xfrm>
            <a:prstGeom prst="pie">
              <a:avLst>
                <a:gd name="adj1" fmla="val 16551584"/>
                <a:gd name="adj2" fmla="val 18413342"/>
              </a:avLst>
            </a:prstGeom>
            <a:solidFill>
              <a:schemeClr val="accent3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7" name="Partial Circle 56">
              <a:extLst>
                <a:ext uri="{FF2B5EF4-FFF2-40B4-BE49-F238E27FC236}">
                  <a16:creationId xmlns:a16="http://schemas.microsoft.com/office/drawing/2014/main" id="{455DE87F-FFA8-4ED0-B396-BB651A4253EA}"/>
                </a:ext>
              </a:extLst>
            </p:cNvPr>
            <p:cNvSpPr/>
            <p:nvPr/>
          </p:nvSpPr>
          <p:spPr bwMode="auto">
            <a:xfrm>
              <a:off x="4704804" y="2932775"/>
              <a:ext cx="2201921" cy="2201921"/>
            </a:xfrm>
            <a:prstGeom prst="pie">
              <a:avLst>
                <a:gd name="adj1" fmla="val 18411588"/>
                <a:gd name="adj2" fmla="val 19613615"/>
              </a:avLst>
            </a:prstGeom>
            <a:solidFill>
              <a:schemeClr val="accent3">
                <a:lumMod val="60000"/>
                <a:lumOff val="4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C36377AB-F16B-42FF-9797-F89B603020B3}"/>
              </a:ext>
            </a:extLst>
          </p:cNvPr>
          <p:cNvSpPr txBox="1"/>
          <p:nvPr/>
        </p:nvSpPr>
        <p:spPr bwMode="auto">
          <a:xfrm>
            <a:off x="4643218" y="3991071"/>
            <a:ext cx="10139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Arial"/>
              </a:rPr>
              <a:t>Unknown </a:t>
            </a:r>
            <a:r>
              <a:rPr lang="en-US" sz="1400" b="1">
                <a:solidFill>
                  <a:srgbClr val="000000"/>
                </a:solidFill>
                <a:latin typeface="Calibri"/>
                <a:cs typeface="Arial"/>
              </a:rPr>
              <a:t>26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Arial"/>
              </a:rPr>
              <a:t>%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D7903EA8-02ED-4B2C-A69F-13204DFE5156}"/>
              </a:ext>
            </a:extLst>
          </p:cNvPr>
          <p:cNvSpPr txBox="1"/>
          <p:nvPr/>
        </p:nvSpPr>
        <p:spPr bwMode="auto">
          <a:xfrm>
            <a:off x="3463871" y="4340791"/>
            <a:ext cx="13437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Arial"/>
              </a:rPr>
              <a:t>EGFR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Arial"/>
              </a:rPr>
              <a:t> C797X* </a:t>
            </a:r>
            <a:r>
              <a:rPr lang="en-US" sz="1400" b="1">
                <a:solidFill>
                  <a:srgbClr val="FFFFFF"/>
                </a:solidFill>
                <a:latin typeface="Calibri"/>
                <a:cs typeface="Arial"/>
              </a:rPr>
              <a:t>29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Arial"/>
              </a:rPr>
              <a:t>%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8F3D6A3-F887-43B8-AF29-DBAB94A54669}"/>
              </a:ext>
            </a:extLst>
          </p:cNvPr>
          <p:cNvSpPr txBox="1"/>
          <p:nvPr/>
        </p:nvSpPr>
        <p:spPr bwMode="auto">
          <a:xfrm>
            <a:off x="1593652" y="4077462"/>
            <a:ext cx="1486331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EGFR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SV768IL 3%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5AA5EA1-CE25-44A2-A7B4-C7C63EB4C282}"/>
              </a:ext>
            </a:extLst>
          </p:cNvPr>
          <p:cNvSpPr txBox="1"/>
          <p:nvPr/>
        </p:nvSpPr>
        <p:spPr bwMode="auto">
          <a:xfrm>
            <a:off x="1933916" y="3751339"/>
            <a:ext cx="1282270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/>
                <a:cs typeface="Arial"/>
              </a:rPr>
              <a:t>EGFR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/>
                <a:cs typeface="Arial"/>
              </a:rPr>
              <a:t> amp </a:t>
            </a:r>
            <a:r>
              <a:rPr lang="en-US" sz="1400" b="1">
                <a:solidFill>
                  <a:srgbClr val="015873"/>
                </a:solidFill>
                <a:latin typeface="Calibri"/>
                <a:cs typeface="Arial"/>
              </a:rPr>
              <a:t>6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/>
                <a:cs typeface="Arial"/>
              </a:rPr>
              <a:t>%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E5BD59B-1E1E-4C6B-83D2-A306AD192216}"/>
              </a:ext>
            </a:extLst>
          </p:cNvPr>
          <p:cNvSpPr txBox="1"/>
          <p:nvPr/>
        </p:nvSpPr>
        <p:spPr bwMode="auto">
          <a:xfrm>
            <a:off x="1813620" y="3405276"/>
            <a:ext cx="1486331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/>
                <a:cs typeface="Arial"/>
              </a:rPr>
              <a:t>ALK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/>
                <a:cs typeface="Arial"/>
              </a:rPr>
              <a:t> fusion* </a:t>
            </a:r>
            <a:r>
              <a:rPr lang="en-US" sz="1400" b="1">
                <a:solidFill>
                  <a:srgbClr val="00823B"/>
                </a:solidFill>
                <a:latin typeface="Calibri"/>
                <a:cs typeface="Arial"/>
              </a:rPr>
              <a:t>6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/>
                <a:cs typeface="Arial"/>
              </a:rPr>
              <a:t>%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DD5A999-12C6-4D51-82B2-C449AA1F3456}"/>
              </a:ext>
            </a:extLst>
          </p:cNvPr>
          <p:cNvSpPr txBox="1"/>
          <p:nvPr/>
        </p:nvSpPr>
        <p:spPr bwMode="auto">
          <a:xfrm>
            <a:off x="1749265" y="3070870"/>
            <a:ext cx="1569936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/>
                <a:cs typeface="Arial"/>
              </a:rPr>
              <a:t>BRAF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/>
                <a:cs typeface="Arial"/>
              </a:rPr>
              <a:t> fusion </a:t>
            </a:r>
            <a:r>
              <a:rPr lang="en-US" sz="1400" b="1">
                <a:solidFill>
                  <a:srgbClr val="00823B"/>
                </a:solidFill>
                <a:latin typeface="Calibri"/>
                <a:cs typeface="Arial"/>
              </a:rPr>
              <a:t>3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/>
                <a:cs typeface="Arial"/>
              </a:rPr>
              <a:t>%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5BEA1D-70BB-40E3-BA72-CAE3C7B353C3}"/>
              </a:ext>
            </a:extLst>
          </p:cNvPr>
          <p:cNvSpPr txBox="1"/>
          <p:nvPr/>
        </p:nvSpPr>
        <p:spPr bwMode="auto">
          <a:xfrm>
            <a:off x="2388521" y="2712389"/>
            <a:ext cx="1282270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KRAS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mut 3%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98E271F-D187-44F7-BDAF-44BEF9E5E009}"/>
              </a:ext>
            </a:extLst>
          </p:cNvPr>
          <p:cNvSpPr txBox="1"/>
          <p:nvPr/>
        </p:nvSpPr>
        <p:spPr bwMode="auto">
          <a:xfrm>
            <a:off x="2355763" y="2383903"/>
            <a:ext cx="1472770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i="1">
                <a:solidFill>
                  <a:srgbClr val="00823B"/>
                </a:solidFill>
                <a:latin typeface="Calibri"/>
                <a:cs typeface="Arial"/>
              </a:rPr>
              <a:t>ERBB2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/>
                <a:cs typeface="Arial"/>
              </a:rPr>
              <a:t> mut* 3%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0B028E2-C62F-4B09-9024-97941161B261}"/>
              </a:ext>
            </a:extLst>
          </p:cNvPr>
          <p:cNvSpPr txBox="1"/>
          <p:nvPr/>
        </p:nvSpPr>
        <p:spPr bwMode="auto">
          <a:xfrm>
            <a:off x="2538919" y="2094866"/>
            <a:ext cx="1494545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MET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 ex14 3%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AA78614-DB22-48D0-8D32-D6A1381F64F4}"/>
              </a:ext>
            </a:extLst>
          </p:cNvPr>
          <p:cNvSpPr txBox="1"/>
          <p:nvPr/>
        </p:nvSpPr>
        <p:spPr bwMode="auto">
          <a:xfrm>
            <a:off x="4274080" y="2136700"/>
            <a:ext cx="1282270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MET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amp 6%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7AB216F-77F3-4EC6-A466-EA118FFA3AB8}"/>
              </a:ext>
            </a:extLst>
          </p:cNvPr>
          <p:cNvSpPr txBox="1"/>
          <p:nvPr/>
        </p:nvSpPr>
        <p:spPr bwMode="auto">
          <a:xfrm>
            <a:off x="5041215" y="2612207"/>
            <a:ext cx="1645920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/>
                <a:cs typeface="Arial"/>
              </a:rPr>
              <a:t>Squamous cell </a:t>
            </a:r>
            <a:r>
              <a:rPr lang="en-US" sz="1400" b="1">
                <a:solidFill>
                  <a:srgbClr val="E1471D"/>
                </a:solidFill>
                <a:latin typeface="Calibri"/>
                <a:cs typeface="Arial"/>
              </a:rPr>
              <a:t>9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/>
                <a:cs typeface="Arial"/>
              </a:rPr>
              <a:t>%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B786946E-05AE-41A9-B125-5038AB39D03A}"/>
              </a:ext>
            </a:extLst>
          </p:cNvPr>
          <p:cNvSpPr txBox="1"/>
          <p:nvPr/>
        </p:nvSpPr>
        <p:spPr bwMode="auto">
          <a:xfrm>
            <a:off x="5416958" y="3035277"/>
            <a:ext cx="1188720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Small cell 6%</a:t>
            </a:r>
          </a:p>
        </p:txBody>
      </p:sp>
      <p:sp>
        <p:nvSpPr>
          <p:cNvPr id="69" name="Freeform: Shape 68">
            <a:extLst>
              <a:ext uri="{FF2B5EF4-FFF2-40B4-BE49-F238E27FC236}">
                <a16:creationId xmlns:a16="http://schemas.microsoft.com/office/drawing/2014/main" id="{DCCC75E6-4C33-4C49-8B13-BE064A8CF3BA}"/>
              </a:ext>
            </a:extLst>
          </p:cNvPr>
          <p:cNvSpPr/>
          <p:nvPr/>
        </p:nvSpPr>
        <p:spPr bwMode="auto">
          <a:xfrm>
            <a:off x="4910260" y="2726886"/>
            <a:ext cx="173758" cy="277920"/>
          </a:xfrm>
          <a:custGeom>
            <a:avLst/>
            <a:gdLst>
              <a:gd name="connsiteX0" fmla="*/ 0 w 301557"/>
              <a:gd name="connsiteY0" fmla="*/ 272375 h 272375"/>
              <a:gd name="connsiteX1" fmla="*/ 175098 w 301557"/>
              <a:gd name="connsiteY1" fmla="*/ 0 h 272375"/>
              <a:gd name="connsiteX2" fmla="*/ 301557 w 301557"/>
              <a:gd name="connsiteY2" fmla="*/ 0 h 27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557" h="272375">
                <a:moveTo>
                  <a:pt x="0" y="272375"/>
                </a:moveTo>
                <a:lnTo>
                  <a:pt x="175098" y="0"/>
                </a:lnTo>
                <a:lnTo>
                  <a:pt x="30155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0" name="Freeform: Shape 69">
            <a:extLst>
              <a:ext uri="{FF2B5EF4-FFF2-40B4-BE49-F238E27FC236}">
                <a16:creationId xmlns:a16="http://schemas.microsoft.com/office/drawing/2014/main" id="{D7B512D1-0D99-481E-9D67-70CEFEDC4E8F}"/>
              </a:ext>
            </a:extLst>
          </p:cNvPr>
          <p:cNvSpPr/>
          <p:nvPr/>
        </p:nvSpPr>
        <p:spPr bwMode="auto">
          <a:xfrm>
            <a:off x="5309301" y="3149152"/>
            <a:ext cx="173758" cy="124979"/>
          </a:xfrm>
          <a:custGeom>
            <a:avLst/>
            <a:gdLst>
              <a:gd name="connsiteX0" fmla="*/ 0 w 301557"/>
              <a:gd name="connsiteY0" fmla="*/ 272375 h 272375"/>
              <a:gd name="connsiteX1" fmla="*/ 175098 w 301557"/>
              <a:gd name="connsiteY1" fmla="*/ 0 h 272375"/>
              <a:gd name="connsiteX2" fmla="*/ 301557 w 301557"/>
              <a:gd name="connsiteY2" fmla="*/ 0 h 27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557" h="272375">
                <a:moveTo>
                  <a:pt x="0" y="272375"/>
                </a:moveTo>
                <a:lnTo>
                  <a:pt x="175098" y="0"/>
                </a:lnTo>
                <a:lnTo>
                  <a:pt x="30155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F2C63163-C097-4867-A37E-273E2AEA4059}"/>
              </a:ext>
            </a:extLst>
          </p:cNvPr>
          <p:cNvSpPr/>
          <p:nvPr/>
        </p:nvSpPr>
        <p:spPr bwMode="auto">
          <a:xfrm flipH="1">
            <a:off x="3967903" y="2234941"/>
            <a:ext cx="173758" cy="754532"/>
          </a:xfrm>
          <a:custGeom>
            <a:avLst/>
            <a:gdLst>
              <a:gd name="connsiteX0" fmla="*/ 0 w 301557"/>
              <a:gd name="connsiteY0" fmla="*/ 272375 h 272375"/>
              <a:gd name="connsiteX1" fmla="*/ 175098 w 301557"/>
              <a:gd name="connsiteY1" fmla="*/ 0 h 272375"/>
              <a:gd name="connsiteX2" fmla="*/ 301557 w 301557"/>
              <a:gd name="connsiteY2" fmla="*/ 0 h 27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557" h="272375">
                <a:moveTo>
                  <a:pt x="0" y="272375"/>
                </a:moveTo>
                <a:lnTo>
                  <a:pt x="175098" y="0"/>
                </a:lnTo>
                <a:lnTo>
                  <a:pt x="30155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1C057D8B-9280-4EB9-8CEA-4143DD287E0E}"/>
              </a:ext>
            </a:extLst>
          </p:cNvPr>
          <p:cNvCxnSpPr>
            <a:cxnSpLocks/>
          </p:cNvCxnSpPr>
          <p:nvPr/>
        </p:nvCxnSpPr>
        <p:spPr bwMode="auto">
          <a:xfrm flipH="1">
            <a:off x="4388375" y="2378048"/>
            <a:ext cx="4673" cy="562376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80FF6A1B-A54A-4761-ABD2-DF8DA707406D}"/>
              </a:ext>
            </a:extLst>
          </p:cNvPr>
          <p:cNvSpPr/>
          <p:nvPr/>
        </p:nvSpPr>
        <p:spPr bwMode="auto">
          <a:xfrm flipH="1">
            <a:off x="3777469" y="2531367"/>
            <a:ext cx="173758" cy="542777"/>
          </a:xfrm>
          <a:custGeom>
            <a:avLst/>
            <a:gdLst>
              <a:gd name="connsiteX0" fmla="*/ 0 w 301557"/>
              <a:gd name="connsiteY0" fmla="*/ 272375 h 272375"/>
              <a:gd name="connsiteX1" fmla="*/ 175098 w 301557"/>
              <a:gd name="connsiteY1" fmla="*/ 0 h 272375"/>
              <a:gd name="connsiteX2" fmla="*/ 301557 w 301557"/>
              <a:gd name="connsiteY2" fmla="*/ 0 h 27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557" h="272375">
                <a:moveTo>
                  <a:pt x="0" y="272375"/>
                </a:moveTo>
                <a:lnTo>
                  <a:pt x="175098" y="0"/>
                </a:lnTo>
                <a:lnTo>
                  <a:pt x="30155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A0E2B9DF-0A31-4A5E-814B-563C93A2DA27}"/>
              </a:ext>
            </a:extLst>
          </p:cNvPr>
          <p:cNvSpPr/>
          <p:nvPr/>
        </p:nvSpPr>
        <p:spPr bwMode="auto">
          <a:xfrm flipH="1">
            <a:off x="3613740" y="2849226"/>
            <a:ext cx="173758" cy="341290"/>
          </a:xfrm>
          <a:custGeom>
            <a:avLst/>
            <a:gdLst>
              <a:gd name="connsiteX0" fmla="*/ 0 w 301557"/>
              <a:gd name="connsiteY0" fmla="*/ 272375 h 272375"/>
              <a:gd name="connsiteX1" fmla="*/ 175098 w 301557"/>
              <a:gd name="connsiteY1" fmla="*/ 0 h 272375"/>
              <a:gd name="connsiteX2" fmla="*/ 301557 w 301557"/>
              <a:gd name="connsiteY2" fmla="*/ 0 h 27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557" h="272375">
                <a:moveTo>
                  <a:pt x="0" y="272375"/>
                </a:moveTo>
                <a:lnTo>
                  <a:pt x="175098" y="0"/>
                </a:lnTo>
                <a:lnTo>
                  <a:pt x="30155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41451B38-BD54-467C-BD9B-72FB7FE6206A}"/>
              </a:ext>
            </a:extLst>
          </p:cNvPr>
          <p:cNvSpPr/>
          <p:nvPr/>
        </p:nvSpPr>
        <p:spPr bwMode="auto">
          <a:xfrm flipH="1">
            <a:off x="3258083" y="3199658"/>
            <a:ext cx="388784" cy="135144"/>
          </a:xfrm>
          <a:custGeom>
            <a:avLst/>
            <a:gdLst>
              <a:gd name="connsiteX0" fmla="*/ 0 w 301557"/>
              <a:gd name="connsiteY0" fmla="*/ 272375 h 272375"/>
              <a:gd name="connsiteX1" fmla="*/ 175098 w 301557"/>
              <a:gd name="connsiteY1" fmla="*/ 0 h 272375"/>
              <a:gd name="connsiteX2" fmla="*/ 301557 w 301557"/>
              <a:gd name="connsiteY2" fmla="*/ 0 h 27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557" h="272375">
                <a:moveTo>
                  <a:pt x="0" y="272375"/>
                </a:moveTo>
                <a:lnTo>
                  <a:pt x="175098" y="0"/>
                </a:lnTo>
                <a:lnTo>
                  <a:pt x="30155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224EEE18-BB10-47BC-B955-708BBC6EEB93}"/>
              </a:ext>
            </a:extLst>
          </p:cNvPr>
          <p:cNvCxnSpPr>
            <a:cxnSpLocks/>
          </p:cNvCxnSpPr>
          <p:nvPr/>
        </p:nvCxnSpPr>
        <p:spPr bwMode="auto">
          <a:xfrm>
            <a:off x="3251818" y="3546867"/>
            <a:ext cx="264489" cy="11506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7BC561CE-5B6B-44A7-A988-EEFB112C1D3D}"/>
              </a:ext>
            </a:extLst>
          </p:cNvPr>
          <p:cNvSpPr/>
          <p:nvPr/>
        </p:nvSpPr>
        <p:spPr bwMode="auto">
          <a:xfrm flipH="1" flipV="1">
            <a:off x="3021105" y="4078152"/>
            <a:ext cx="388784" cy="135144"/>
          </a:xfrm>
          <a:custGeom>
            <a:avLst/>
            <a:gdLst>
              <a:gd name="connsiteX0" fmla="*/ 0 w 301557"/>
              <a:gd name="connsiteY0" fmla="*/ 272375 h 272375"/>
              <a:gd name="connsiteX1" fmla="*/ 175098 w 301557"/>
              <a:gd name="connsiteY1" fmla="*/ 0 h 272375"/>
              <a:gd name="connsiteX2" fmla="*/ 301557 w 301557"/>
              <a:gd name="connsiteY2" fmla="*/ 0 h 27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557" h="272375">
                <a:moveTo>
                  <a:pt x="0" y="272375"/>
                </a:moveTo>
                <a:lnTo>
                  <a:pt x="175098" y="0"/>
                </a:lnTo>
                <a:lnTo>
                  <a:pt x="30155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0F453F13-93C3-40CF-9C43-39BDF87D84E2}"/>
              </a:ext>
            </a:extLst>
          </p:cNvPr>
          <p:cNvCxnSpPr>
            <a:cxnSpLocks/>
          </p:cNvCxnSpPr>
          <p:nvPr/>
        </p:nvCxnSpPr>
        <p:spPr bwMode="auto">
          <a:xfrm>
            <a:off x="3158172" y="3875602"/>
            <a:ext cx="264489" cy="11506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96" name="Group 95">
            <a:extLst>
              <a:ext uri="{FF2B5EF4-FFF2-40B4-BE49-F238E27FC236}">
                <a16:creationId xmlns:a16="http://schemas.microsoft.com/office/drawing/2014/main" id="{1BC26C24-E0C7-47F0-A99A-86748C7E8E06}"/>
              </a:ext>
            </a:extLst>
          </p:cNvPr>
          <p:cNvGrpSpPr/>
          <p:nvPr/>
        </p:nvGrpSpPr>
        <p:grpSpPr>
          <a:xfrm>
            <a:off x="7966074" y="2923701"/>
            <a:ext cx="2201993" cy="2211066"/>
            <a:chOff x="9021062" y="2880356"/>
            <a:chExt cx="2201993" cy="2211066"/>
          </a:xfrm>
        </p:grpSpPr>
        <p:sp>
          <p:nvSpPr>
            <p:cNvPr id="83" name="Partial Circle 82">
              <a:extLst>
                <a:ext uri="{FF2B5EF4-FFF2-40B4-BE49-F238E27FC236}">
                  <a16:creationId xmlns:a16="http://schemas.microsoft.com/office/drawing/2014/main" id="{0DFE63F8-1ED0-4F35-B981-C1C2D58E2DBD}"/>
                </a:ext>
              </a:extLst>
            </p:cNvPr>
            <p:cNvSpPr/>
            <p:nvPr/>
          </p:nvSpPr>
          <p:spPr bwMode="auto">
            <a:xfrm>
              <a:off x="9021134" y="2889500"/>
              <a:ext cx="2201921" cy="2201921"/>
            </a:xfrm>
            <a:prstGeom prst="pie">
              <a:avLst>
                <a:gd name="adj1" fmla="val 16675286"/>
                <a:gd name="adj2" fmla="val 7963254"/>
              </a:avLst>
            </a:prstGeom>
            <a:solidFill>
              <a:schemeClr val="tx2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5" name="Partial Circle 84">
              <a:extLst>
                <a:ext uri="{FF2B5EF4-FFF2-40B4-BE49-F238E27FC236}">
                  <a16:creationId xmlns:a16="http://schemas.microsoft.com/office/drawing/2014/main" id="{00930C4F-8804-4708-9A53-E8295E4011AE}"/>
                </a:ext>
              </a:extLst>
            </p:cNvPr>
            <p:cNvSpPr/>
            <p:nvPr/>
          </p:nvSpPr>
          <p:spPr bwMode="auto">
            <a:xfrm>
              <a:off x="9021134" y="2889500"/>
              <a:ext cx="2201921" cy="2201921"/>
            </a:xfrm>
            <a:prstGeom prst="pie">
              <a:avLst>
                <a:gd name="adj1" fmla="val 7944910"/>
                <a:gd name="adj2" fmla="val 8745916"/>
              </a:avLst>
            </a:prstGeom>
            <a:solidFill>
              <a:schemeClr val="accent2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6" name="Partial Circle 85">
              <a:extLst>
                <a:ext uri="{FF2B5EF4-FFF2-40B4-BE49-F238E27FC236}">
                  <a16:creationId xmlns:a16="http://schemas.microsoft.com/office/drawing/2014/main" id="{B520C993-DF22-4901-A354-AD1AF481E9E4}"/>
                </a:ext>
              </a:extLst>
            </p:cNvPr>
            <p:cNvSpPr/>
            <p:nvPr/>
          </p:nvSpPr>
          <p:spPr bwMode="auto">
            <a:xfrm>
              <a:off x="9021133" y="2889500"/>
              <a:ext cx="2201921" cy="2201921"/>
            </a:xfrm>
            <a:prstGeom prst="pie">
              <a:avLst>
                <a:gd name="adj1" fmla="val 8724003"/>
                <a:gd name="adj2" fmla="val 9503768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8" name="Partial Circle 87">
              <a:extLst>
                <a:ext uri="{FF2B5EF4-FFF2-40B4-BE49-F238E27FC236}">
                  <a16:creationId xmlns:a16="http://schemas.microsoft.com/office/drawing/2014/main" id="{147BB74E-B19A-40A2-A6F6-C266C5930FC7}"/>
                </a:ext>
              </a:extLst>
            </p:cNvPr>
            <p:cNvSpPr/>
            <p:nvPr/>
          </p:nvSpPr>
          <p:spPr bwMode="auto">
            <a:xfrm>
              <a:off x="9021131" y="2880358"/>
              <a:ext cx="2201921" cy="2201921"/>
            </a:xfrm>
            <a:prstGeom prst="pie">
              <a:avLst>
                <a:gd name="adj1" fmla="val 11828298"/>
                <a:gd name="adj2" fmla="val 12676782"/>
              </a:avLst>
            </a:prstGeom>
            <a:solidFill>
              <a:schemeClr val="accent4">
                <a:lumMod val="75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9" name="Partial Circle 88">
              <a:extLst>
                <a:ext uri="{FF2B5EF4-FFF2-40B4-BE49-F238E27FC236}">
                  <a16:creationId xmlns:a16="http://schemas.microsoft.com/office/drawing/2014/main" id="{D92848DE-39DC-4692-B39F-98958D13947F}"/>
                </a:ext>
              </a:extLst>
            </p:cNvPr>
            <p:cNvSpPr/>
            <p:nvPr/>
          </p:nvSpPr>
          <p:spPr bwMode="auto">
            <a:xfrm>
              <a:off x="9021128" y="2880357"/>
              <a:ext cx="2201921" cy="2201921"/>
            </a:xfrm>
            <a:prstGeom prst="pie">
              <a:avLst>
                <a:gd name="adj1" fmla="val 9486739"/>
                <a:gd name="adj2" fmla="val 10313313"/>
              </a:avLst>
            </a:prstGeom>
            <a:solidFill>
              <a:schemeClr val="accent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0" name="Partial Circle 89">
              <a:extLst>
                <a:ext uri="{FF2B5EF4-FFF2-40B4-BE49-F238E27FC236}">
                  <a16:creationId xmlns:a16="http://schemas.microsoft.com/office/drawing/2014/main" id="{14A699D4-C026-4D67-B3FA-9F65B05ED1A8}"/>
                </a:ext>
              </a:extLst>
            </p:cNvPr>
            <p:cNvSpPr/>
            <p:nvPr/>
          </p:nvSpPr>
          <p:spPr bwMode="auto">
            <a:xfrm>
              <a:off x="9021122" y="2880357"/>
              <a:ext cx="2201921" cy="2201921"/>
            </a:xfrm>
            <a:prstGeom prst="pie">
              <a:avLst>
                <a:gd name="adj1" fmla="val 12688260"/>
                <a:gd name="adj2" fmla="val 13447941"/>
              </a:avLst>
            </a:prstGeom>
            <a:solidFill>
              <a:schemeClr val="accent4">
                <a:lumMod val="5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1" name="Partial Circle 90">
              <a:extLst>
                <a:ext uri="{FF2B5EF4-FFF2-40B4-BE49-F238E27FC236}">
                  <a16:creationId xmlns:a16="http://schemas.microsoft.com/office/drawing/2014/main" id="{1585E1DF-918C-4868-B4D4-89F98314C186}"/>
                </a:ext>
              </a:extLst>
            </p:cNvPr>
            <p:cNvSpPr/>
            <p:nvPr/>
          </p:nvSpPr>
          <p:spPr bwMode="auto">
            <a:xfrm>
              <a:off x="9021116" y="2884929"/>
              <a:ext cx="2201921" cy="2201921"/>
            </a:xfrm>
            <a:prstGeom prst="pie">
              <a:avLst>
                <a:gd name="adj1" fmla="val 13446845"/>
                <a:gd name="adj2" fmla="val 14261029"/>
              </a:avLst>
            </a:prstGeom>
            <a:solidFill>
              <a:schemeClr val="accent3">
                <a:lumMod val="60000"/>
                <a:lumOff val="4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" name="Partial Circle 91">
              <a:extLst>
                <a:ext uri="{FF2B5EF4-FFF2-40B4-BE49-F238E27FC236}">
                  <a16:creationId xmlns:a16="http://schemas.microsoft.com/office/drawing/2014/main" id="{EDB1310C-A258-4DDE-B9E1-FAD1E695544F}"/>
                </a:ext>
              </a:extLst>
            </p:cNvPr>
            <p:cNvSpPr/>
            <p:nvPr/>
          </p:nvSpPr>
          <p:spPr bwMode="auto">
            <a:xfrm>
              <a:off x="9021110" y="2889501"/>
              <a:ext cx="2201921" cy="2201921"/>
            </a:xfrm>
            <a:prstGeom prst="pie">
              <a:avLst>
                <a:gd name="adj1" fmla="val 10355241"/>
                <a:gd name="adj2" fmla="val 11876508"/>
              </a:avLst>
            </a:prstGeom>
            <a:solidFill>
              <a:schemeClr val="accent4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" name="Partial Circle 92">
              <a:extLst>
                <a:ext uri="{FF2B5EF4-FFF2-40B4-BE49-F238E27FC236}">
                  <a16:creationId xmlns:a16="http://schemas.microsoft.com/office/drawing/2014/main" id="{5F15AA1A-7C05-409E-9318-78393CBB93CD}"/>
                </a:ext>
              </a:extLst>
            </p:cNvPr>
            <p:cNvSpPr/>
            <p:nvPr/>
          </p:nvSpPr>
          <p:spPr bwMode="auto">
            <a:xfrm>
              <a:off x="9021086" y="2880356"/>
              <a:ext cx="2201921" cy="2201921"/>
            </a:xfrm>
            <a:prstGeom prst="pie">
              <a:avLst>
                <a:gd name="adj1" fmla="val 14255820"/>
                <a:gd name="adj2" fmla="val 15887419"/>
              </a:avLst>
            </a:prstGeom>
            <a:solidFill>
              <a:schemeClr val="accent3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" name="Partial Circle 93">
              <a:extLst>
                <a:ext uri="{FF2B5EF4-FFF2-40B4-BE49-F238E27FC236}">
                  <a16:creationId xmlns:a16="http://schemas.microsoft.com/office/drawing/2014/main" id="{A1838A39-DDB7-4C5D-9DE5-C5107B1AAC96}"/>
                </a:ext>
              </a:extLst>
            </p:cNvPr>
            <p:cNvSpPr/>
            <p:nvPr/>
          </p:nvSpPr>
          <p:spPr bwMode="auto">
            <a:xfrm>
              <a:off x="9021062" y="2884929"/>
              <a:ext cx="2201921" cy="2201921"/>
            </a:xfrm>
            <a:prstGeom prst="pie">
              <a:avLst>
                <a:gd name="adj1" fmla="val 15901374"/>
                <a:gd name="adj2" fmla="val 16674898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97" name="TextBox 96">
            <a:extLst>
              <a:ext uri="{FF2B5EF4-FFF2-40B4-BE49-F238E27FC236}">
                <a16:creationId xmlns:a16="http://schemas.microsoft.com/office/drawing/2014/main" id="{4D20A62F-546D-4899-A831-A2FE00982744}"/>
              </a:ext>
            </a:extLst>
          </p:cNvPr>
          <p:cNvSpPr txBox="1"/>
          <p:nvPr/>
        </p:nvSpPr>
        <p:spPr bwMode="auto">
          <a:xfrm>
            <a:off x="9098781" y="4088011"/>
            <a:ext cx="99157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Unknown 59%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A6B9159B-4340-4625-9EEA-8BE5721D5047}"/>
              </a:ext>
            </a:extLst>
          </p:cNvPr>
          <p:cNvSpPr txBox="1"/>
          <p:nvPr/>
        </p:nvSpPr>
        <p:spPr bwMode="auto">
          <a:xfrm>
            <a:off x="6354532" y="4781785"/>
            <a:ext cx="1562713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EGFR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G724S 3%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B32E782B-2A9F-4035-B1C6-2A11E223EA5E}"/>
              </a:ext>
            </a:extLst>
          </p:cNvPr>
          <p:cNvSpPr txBox="1"/>
          <p:nvPr/>
        </p:nvSpPr>
        <p:spPr bwMode="auto">
          <a:xfrm>
            <a:off x="6465430" y="4506192"/>
            <a:ext cx="1282270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EGFR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amp 4%</a:t>
            </a:r>
          </a:p>
        </p:txBody>
      </p:sp>
      <p:sp>
        <p:nvSpPr>
          <p:cNvPr id="100" name="Freeform: Shape 99">
            <a:extLst>
              <a:ext uri="{FF2B5EF4-FFF2-40B4-BE49-F238E27FC236}">
                <a16:creationId xmlns:a16="http://schemas.microsoft.com/office/drawing/2014/main" id="{07567B38-F4DD-4BA6-ACC9-EC55FDEB456E}"/>
              </a:ext>
            </a:extLst>
          </p:cNvPr>
          <p:cNvSpPr/>
          <p:nvPr/>
        </p:nvSpPr>
        <p:spPr bwMode="auto">
          <a:xfrm flipH="1" flipV="1">
            <a:off x="7858368" y="4763225"/>
            <a:ext cx="388784" cy="135144"/>
          </a:xfrm>
          <a:custGeom>
            <a:avLst/>
            <a:gdLst>
              <a:gd name="connsiteX0" fmla="*/ 0 w 301557"/>
              <a:gd name="connsiteY0" fmla="*/ 272375 h 272375"/>
              <a:gd name="connsiteX1" fmla="*/ 175098 w 301557"/>
              <a:gd name="connsiteY1" fmla="*/ 0 h 272375"/>
              <a:gd name="connsiteX2" fmla="*/ 301557 w 301557"/>
              <a:gd name="connsiteY2" fmla="*/ 0 h 27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557" h="272375">
                <a:moveTo>
                  <a:pt x="0" y="272375"/>
                </a:moveTo>
                <a:lnTo>
                  <a:pt x="175098" y="0"/>
                </a:lnTo>
                <a:lnTo>
                  <a:pt x="30155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2" name="Freeform: Shape 101">
            <a:extLst>
              <a:ext uri="{FF2B5EF4-FFF2-40B4-BE49-F238E27FC236}">
                <a16:creationId xmlns:a16="http://schemas.microsoft.com/office/drawing/2014/main" id="{0B97AB09-F6CF-42EE-85B7-3073E0C675CB}"/>
              </a:ext>
            </a:extLst>
          </p:cNvPr>
          <p:cNvSpPr/>
          <p:nvPr/>
        </p:nvSpPr>
        <p:spPr bwMode="auto">
          <a:xfrm flipH="1" flipV="1">
            <a:off x="7689058" y="4516220"/>
            <a:ext cx="388784" cy="135144"/>
          </a:xfrm>
          <a:custGeom>
            <a:avLst/>
            <a:gdLst>
              <a:gd name="connsiteX0" fmla="*/ 0 w 301557"/>
              <a:gd name="connsiteY0" fmla="*/ 272375 h 272375"/>
              <a:gd name="connsiteX1" fmla="*/ 175098 w 301557"/>
              <a:gd name="connsiteY1" fmla="*/ 0 h 272375"/>
              <a:gd name="connsiteX2" fmla="*/ 301557 w 301557"/>
              <a:gd name="connsiteY2" fmla="*/ 0 h 27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557" h="272375">
                <a:moveTo>
                  <a:pt x="0" y="272375"/>
                </a:moveTo>
                <a:lnTo>
                  <a:pt x="175098" y="0"/>
                </a:lnTo>
                <a:lnTo>
                  <a:pt x="30155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5FEF5EC7-B2F8-429D-BAD1-882185F39654}"/>
              </a:ext>
            </a:extLst>
          </p:cNvPr>
          <p:cNvSpPr txBox="1"/>
          <p:nvPr/>
        </p:nvSpPr>
        <p:spPr bwMode="auto">
          <a:xfrm>
            <a:off x="6690313" y="2991078"/>
            <a:ext cx="1282270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RET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fusion 4%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0232845A-E62B-44E0-9CBE-FE39FDA99AFC}"/>
              </a:ext>
            </a:extLst>
          </p:cNvPr>
          <p:cNvSpPr txBox="1"/>
          <p:nvPr/>
        </p:nvSpPr>
        <p:spPr bwMode="auto">
          <a:xfrm>
            <a:off x="6252600" y="3316492"/>
            <a:ext cx="1562714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BRAF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fusion 4%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61C1D890-D4E4-4BF4-A9D6-DF5CE1A1D613}"/>
              </a:ext>
            </a:extLst>
          </p:cNvPr>
          <p:cNvSpPr txBox="1"/>
          <p:nvPr/>
        </p:nvSpPr>
        <p:spPr bwMode="auto">
          <a:xfrm>
            <a:off x="6507775" y="4224554"/>
            <a:ext cx="1282270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KRAS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mut 4%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F088055B-6340-4B18-AC60-D9E9053D2EA4}"/>
              </a:ext>
            </a:extLst>
          </p:cNvPr>
          <p:cNvSpPr txBox="1"/>
          <p:nvPr/>
        </p:nvSpPr>
        <p:spPr bwMode="auto">
          <a:xfrm>
            <a:off x="6597107" y="3806721"/>
            <a:ext cx="1282270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MET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amp 7%</a:t>
            </a:r>
          </a:p>
        </p:txBody>
      </p:sp>
      <p:sp>
        <p:nvSpPr>
          <p:cNvPr id="107" name="Freeform: Shape 106">
            <a:extLst>
              <a:ext uri="{FF2B5EF4-FFF2-40B4-BE49-F238E27FC236}">
                <a16:creationId xmlns:a16="http://schemas.microsoft.com/office/drawing/2014/main" id="{BDD9E160-DB6E-4F52-A61B-C56FA9BF78B2}"/>
              </a:ext>
            </a:extLst>
          </p:cNvPr>
          <p:cNvSpPr/>
          <p:nvPr/>
        </p:nvSpPr>
        <p:spPr bwMode="auto">
          <a:xfrm flipH="1">
            <a:off x="7914462" y="3119971"/>
            <a:ext cx="281343" cy="234756"/>
          </a:xfrm>
          <a:custGeom>
            <a:avLst/>
            <a:gdLst>
              <a:gd name="connsiteX0" fmla="*/ 0 w 301557"/>
              <a:gd name="connsiteY0" fmla="*/ 272375 h 272375"/>
              <a:gd name="connsiteX1" fmla="*/ 175098 w 301557"/>
              <a:gd name="connsiteY1" fmla="*/ 0 h 272375"/>
              <a:gd name="connsiteX2" fmla="*/ 301557 w 301557"/>
              <a:gd name="connsiteY2" fmla="*/ 0 h 27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557" h="272375">
                <a:moveTo>
                  <a:pt x="0" y="272375"/>
                </a:moveTo>
                <a:lnTo>
                  <a:pt x="175098" y="0"/>
                </a:lnTo>
                <a:lnTo>
                  <a:pt x="30155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" name="Freeform: Shape 107">
            <a:extLst>
              <a:ext uri="{FF2B5EF4-FFF2-40B4-BE49-F238E27FC236}">
                <a16:creationId xmlns:a16="http://schemas.microsoft.com/office/drawing/2014/main" id="{04E596C7-EFD4-4FF2-8114-B64C35BD8628}"/>
              </a:ext>
            </a:extLst>
          </p:cNvPr>
          <p:cNvSpPr/>
          <p:nvPr/>
        </p:nvSpPr>
        <p:spPr bwMode="auto">
          <a:xfrm flipH="1">
            <a:off x="7781978" y="3443522"/>
            <a:ext cx="281343" cy="139670"/>
          </a:xfrm>
          <a:custGeom>
            <a:avLst/>
            <a:gdLst>
              <a:gd name="connsiteX0" fmla="*/ 0 w 301557"/>
              <a:gd name="connsiteY0" fmla="*/ 272375 h 272375"/>
              <a:gd name="connsiteX1" fmla="*/ 175098 w 301557"/>
              <a:gd name="connsiteY1" fmla="*/ 0 h 272375"/>
              <a:gd name="connsiteX2" fmla="*/ 301557 w 301557"/>
              <a:gd name="connsiteY2" fmla="*/ 0 h 27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557" h="272375">
                <a:moveTo>
                  <a:pt x="0" y="272375"/>
                </a:moveTo>
                <a:lnTo>
                  <a:pt x="175098" y="0"/>
                </a:lnTo>
                <a:lnTo>
                  <a:pt x="30155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9" name="Freeform: Shape 108">
            <a:extLst>
              <a:ext uri="{FF2B5EF4-FFF2-40B4-BE49-F238E27FC236}">
                <a16:creationId xmlns:a16="http://schemas.microsoft.com/office/drawing/2014/main" id="{0B52D5A9-2827-46A7-8D27-5C73EF58E30D}"/>
              </a:ext>
            </a:extLst>
          </p:cNvPr>
          <p:cNvSpPr/>
          <p:nvPr/>
        </p:nvSpPr>
        <p:spPr bwMode="auto">
          <a:xfrm flipH="1" flipV="1">
            <a:off x="7723494" y="4301299"/>
            <a:ext cx="277266" cy="77949"/>
          </a:xfrm>
          <a:custGeom>
            <a:avLst/>
            <a:gdLst>
              <a:gd name="connsiteX0" fmla="*/ 0 w 301557"/>
              <a:gd name="connsiteY0" fmla="*/ 272375 h 272375"/>
              <a:gd name="connsiteX1" fmla="*/ 175098 w 301557"/>
              <a:gd name="connsiteY1" fmla="*/ 0 h 272375"/>
              <a:gd name="connsiteX2" fmla="*/ 301557 w 301557"/>
              <a:gd name="connsiteY2" fmla="*/ 0 h 27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557" h="272375">
                <a:moveTo>
                  <a:pt x="0" y="272375"/>
                </a:moveTo>
                <a:lnTo>
                  <a:pt x="175098" y="0"/>
                </a:lnTo>
                <a:lnTo>
                  <a:pt x="30155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CF59265E-85C4-4D6F-B9CF-D45AE9689FA3}"/>
              </a:ext>
            </a:extLst>
          </p:cNvPr>
          <p:cNvCxnSpPr/>
          <p:nvPr/>
        </p:nvCxnSpPr>
        <p:spPr bwMode="auto">
          <a:xfrm>
            <a:off x="7664162" y="3937648"/>
            <a:ext cx="307606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B5B0DDF5-5CE4-468D-9213-41E5695CCC62}"/>
              </a:ext>
            </a:extLst>
          </p:cNvPr>
          <p:cNvSpPr txBox="1"/>
          <p:nvPr/>
        </p:nvSpPr>
        <p:spPr bwMode="auto">
          <a:xfrm>
            <a:off x="7392159" y="2353853"/>
            <a:ext cx="1450535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Squamous 7%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D72C8C95-FFF2-4EF9-AD69-A1047BE5B936}"/>
              </a:ext>
            </a:extLst>
          </p:cNvPr>
          <p:cNvSpPr txBox="1"/>
          <p:nvPr/>
        </p:nvSpPr>
        <p:spPr bwMode="auto">
          <a:xfrm>
            <a:off x="6997069" y="2631303"/>
            <a:ext cx="1321746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Small cell 4%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E8A5FC89-8252-41DE-9AA2-3D9F9CE530B5}"/>
              </a:ext>
            </a:extLst>
          </p:cNvPr>
          <p:cNvSpPr txBox="1"/>
          <p:nvPr/>
        </p:nvSpPr>
        <p:spPr bwMode="auto">
          <a:xfrm>
            <a:off x="8843541" y="2305100"/>
            <a:ext cx="1427441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Pleomorphic 4%</a:t>
            </a: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451E3BC6-E48C-4CA3-A32B-55247C84B833}"/>
              </a:ext>
            </a:extLst>
          </p:cNvPr>
          <p:cNvSpPr/>
          <p:nvPr/>
        </p:nvSpPr>
        <p:spPr bwMode="auto">
          <a:xfrm flipH="1">
            <a:off x="8092445" y="2783731"/>
            <a:ext cx="281343" cy="388380"/>
          </a:xfrm>
          <a:custGeom>
            <a:avLst/>
            <a:gdLst>
              <a:gd name="connsiteX0" fmla="*/ 0 w 301557"/>
              <a:gd name="connsiteY0" fmla="*/ 272375 h 272375"/>
              <a:gd name="connsiteX1" fmla="*/ 175098 w 301557"/>
              <a:gd name="connsiteY1" fmla="*/ 0 h 272375"/>
              <a:gd name="connsiteX2" fmla="*/ 301557 w 301557"/>
              <a:gd name="connsiteY2" fmla="*/ 0 h 27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557" h="272375">
                <a:moveTo>
                  <a:pt x="0" y="272375"/>
                </a:moveTo>
                <a:lnTo>
                  <a:pt x="175098" y="0"/>
                </a:lnTo>
                <a:lnTo>
                  <a:pt x="301557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F3F1253E-2C64-4E73-B98D-3375878E0C51}"/>
              </a:ext>
            </a:extLst>
          </p:cNvPr>
          <p:cNvCxnSpPr>
            <a:cxnSpLocks/>
          </p:cNvCxnSpPr>
          <p:nvPr/>
        </p:nvCxnSpPr>
        <p:spPr bwMode="auto">
          <a:xfrm>
            <a:off x="8557505" y="2547025"/>
            <a:ext cx="150154" cy="438921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E5F9BF13-99BF-458D-B58C-2B6BABDDBAEA}"/>
              </a:ext>
            </a:extLst>
          </p:cNvPr>
          <p:cNvCxnSpPr>
            <a:cxnSpLocks/>
          </p:cNvCxnSpPr>
          <p:nvPr/>
        </p:nvCxnSpPr>
        <p:spPr bwMode="auto">
          <a:xfrm>
            <a:off x="9102594" y="2547025"/>
            <a:ext cx="0" cy="38581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57A3243-AF6D-4D1E-9D0D-0057B012892E}"/>
              </a:ext>
            </a:extLst>
          </p:cNvPr>
          <p:cNvGrpSpPr/>
          <p:nvPr/>
        </p:nvGrpSpPr>
        <p:grpSpPr>
          <a:xfrm>
            <a:off x="6098597" y="5510984"/>
            <a:ext cx="551132" cy="188582"/>
            <a:chOff x="9837738" y="5873457"/>
            <a:chExt cx="551132" cy="18858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5AD5359-BC4B-45C3-B114-1E02CCBE4B43}"/>
                </a:ext>
              </a:extLst>
            </p:cNvPr>
            <p:cNvSpPr/>
            <p:nvPr/>
          </p:nvSpPr>
          <p:spPr bwMode="auto">
            <a:xfrm>
              <a:off x="9837738" y="5873457"/>
              <a:ext cx="188582" cy="188582"/>
            </a:xfrm>
            <a:prstGeom prst="rect">
              <a:avLst/>
            </a:prstGeom>
            <a:solidFill>
              <a:srgbClr val="01587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5B580C4A-6B73-4CE0-A505-B3ABC35734B0}"/>
                </a:ext>
              </a:extLst>
            </p:cNvPr>
            <p:cNvSpPr/>
            <p:nvPr/>
          </p:nvSpPr>
          <p:spPr bwMode="auto">
            <a:xfrm>
              <a:off x="10019013" y="5873457"/>
              <a:ext cx="188582" cy="188582"/>
            </a:xfrm>
            <a:prstGeom prst="rect">
              <a:avLst/>
            </a:prstGeom>
            <a:solidFill>
              <a:srgbClr val="4DA1BB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71D95BDA-5372-4E69-AED1-9E9502332BD2}"/>
                </a:ext>
              </a:extLst>
            </p:cNvPr>
            <p:cNvSpPr/>
            <p:nvPr/>
          </p:nvSpPr>
          <p:spPr bwMode="auto">
            <a:xfrm>
              <a:off x="10200288" y="5873457"/>
              <a:ext cx="188582" cy="188582"/>
            </a:xfrm>
            <a:prstGeom prst="rect">
              <a:avLst/>
            </a:prstGeom>
            <a:solidFill>
              <a:srgbClr val="DBECF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0BD83588-8239-479F-9F91-8A4237CAC126}"/>
              </a:ext>
            </a:extLst>
          </p:cNvPr>
          <p:cNvSpPr txBox="1"/>
          <p:nvPr/>
        </p:nvSpPr>
        <p:spPr bwMode="auto">
          <a:xfrm>
            <a:off x="5141768" y="5424187"/>
            <a:ext cx="98937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On target</a:t>
            </a:r>
          </a:p>
        </p:txBody>
      </p:sp>
      <p:grpSp>
        <p:nvGrpSpPr>
          <p:cNvPr id="84" name="Group 83">
            <a:extLst>
              <a:ext uri="{FF2B5EF4-FFF2-40B4-BE49-F238E27FC236}">
                <a16:creationId xmlns:a16="http://schemas.microsoft.com/office/drawing/2014/main" id="{E6089D00-7750-4311-BC87-5C848C856093}"/>
              </a:ext>
            </a:extLst>
          </p:cNvPr>
          <p:cNvGrpSpPr/>
          <p:nvPr/>
        </p:nvGrpSpPr>
        <p:grpSpPr>
          <a:xfrm>
            <a:off x="6098597" y="5766306"/>
            <a:ext cx="551132" cy="188582"/>
            <a:chOff x="9837738" y="5873457"/>
            <a:chExt cx="551132" cy="188582"/>
          </a:xfrm>
        </p:grpSpPr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D8C17169-8650-49A8-B904-6DFA398C2C0A}"/>
                </a:ext>
              </a:extLst>
            </p:cNvPr>
            <p:cNvSpPr/>
            <p:nvPr/>
          </p:nvSpPr>
          <p:spPr bwMode="auto">
            <a:xfrm>
              <a:off x="9837738" y="5873457"/>
              <a:ext cx="188582" cy="188582"/>
            </a:xfrm>
            <a:prstGeom prst="rect">
              <a:avLst/>
            </a:prstGeom>
            <a:solidFill>
              <a:srgbClr val="0041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FAD1F8EC-CD06-476C-82FE-8E2B167C4966}"/>
                </a:ext>
              </a:extLst>
            </p:cNvPr>
            <p:cNvSpPr/>
            <p:nvPr/>
          </p:nvSpPr>
          <p:spPr bwMode="auto">
            <a:xfrm>
              <a:off x="10028638" y="5873457"/>
              <a:ext cx="188582" cy="188582"/>
            </a:xfrm>
            <a:prstGeom prst="rect">
              <a:avLst/>
            </a:prstGeom>
            <a:solidFill>
              <a:srgbClr val="00622C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033ECD23-5790-4023-A865-9B54622B2780}"/>
                </a:ext>
              </a:extLst>
            </p:cNvPr>
            <p:cNvSpPr/>
            <p:nvPr/>
          </p:nvSpPr>
          <p:spPr bwMode="auto">
            <a:xfrm>
              <a:off x="10200288" y="5873457"/>
              <a:ext cx="188582" cy="188582"/>
            </a:xfrm>
            <a:prstGeom prst="rect">
              <a:avLst/>
            </a:prstGeom>
            <a:solidFill>
              <a:srgbClr val="00823B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10" name="TextBox 109">
            <a:extLst>
              <a:ext uri="{FF2B5EF4-FFF2-40B4-BE49-F238E27FC236}">
                <a16:creationId xmlns:a16="http://schemas.microsoft.com/office/drawing/2014/main" id="{97FD4288-AF74-432F-8050-965F5CBA81EC}"/>
              </a:ext>
            </a:extLst>
          </p:cNvPr>
          <p:cNvSpPr txBox="1"/>
          <p:nvPr/>
        </p:nvSpPr>
        <p:spPr bwMode="auto">
          <a:xfrm>
            <a:off x="5126123" y="5687382"/>
            <a:ext cx="101021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Off target</a:t>
            </a:r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6C9CF55B-2CF7-4113-B53D-F4C984C85A5C}"/>
              </a:ext>
            </a:extLst>
          </p:cNvPr>
          <p:cNvGrpSpPr/>
          <p:nvPr/>
        </p:nvGrpSpPr>
        <p:grpSpPr>
          <a:xfrm>
            <a:off x="6643995" y="5766306"/>
            <a:ext cx="541507" cy="188582"/>
            <a:chOff x="9924363" y="5873457"/>
            <a:chExt cx="541507" cy="188582"/>
          </a:xfrm>
        </p:grpSpPr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4EA09F70-7531-4988-9B02-455A7532C178}"/>
                </a:ext>
              </a:extLst>
            </p:cNvPr>
            <p:cNvSpPr/>
            <p:nvPr/>
          </p:nvSpPr>
          <p:spPr bwMode="auto">
            <a:xfrm>
              <a:off x="9924363" y="5873457"/>
              <a:ext cx="188582" cy="188582"/>
            </a:xfrm>
            <a:prstGeom prst="rect">
              <a:avLst/>
            </a:prstGeom>
            <a:solidFill>
              <a:srgbClr val="1BFF82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F4F12471-6C08-4075-B6F5-64FC6F0CF787}"/>
                </a:ext>
              </a:extLst>
            </p:cNvPr>
            <p:cNvSpPr/>
            <p:nvPr/>
          </p:nvSpPr>
          <p:spPr bwMode="auto">
            <a:xfrm>
              <a:off x="10096013" y="5873457"/>
              <a:ext cx="188582" cy="188582"/>
            </a:xfrm>
            <a:prstGeom prst="rect">
              <a:avLst/>
            </a:prstGeom>
            <a:solidFill>
              <a:srgbClr val="67FFAC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97A10C92-8B87-4D4D-A395-FABA86ECE585}"/>
                </a:ext>
              </a:extLst>
            </p:cNvPr>
            <p:cNvSpPr/>
            <p:nvPr/>
          </p:nvSpPr>
          <p:spPr bwMode="auto">
            <a:xfrm>
              <a:off x="10277288" y="5873457"/>
              <a:ext cx="188582" cy="188582"/>
            </a:xfrm>
            <a:prstGeom prst="rect">
              <a:avLst/>
            </a:prstGeom>
            <a:solidFill>
              <a:srgbClr val="B3FFD5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ADBEF505-710C-4E47-B67A-B398C18F2798}"/>
              </a:ext>
            </a:extLst>
          </p:cNvPr>
          <p:cNvGrpSpPr/>
          <p:nvPr/>
        </p:nvGrpSpPr>
        <p:grpSpPr>
          <a:xfrm>
            <a:off x="6101686" y="6005279"/>
            <a:ext cx="551132" cy="188582"/>
            <a:chOff x="9837738" y="5873457"/>
            <a:chExt cx="551132" cy="188582"/>
          </a:xfrm>
        </p:grpSpPr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B3669422-EA86-4778-8BD1-036065F02850}"/>
                </a:ext>
              </a:extLst>
            </p:cNvPr>
            <p:cNvSpPr/>
            <p:nvPr/>
          </p:nvSpPr>
          <p:spPr bwMode="auto">
            <a:xfrm>
              <a:off x="9837738" y="5873457"/>
              <a:ext cx="188582" cy="188582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4F84F851-F26D-4C8C-9171-936DB4D1E7F6}"/>
                </a:ext>
              </a:extLst>
            </p:cNvPr>
            <p:cNvSpPr/>
            <p:nvPr/>
          </p:nvSpPr>
          <p:spPr bwMode="auto">
            <a:xfrm>
              <a:off x="10019013" y="5873457"/>
              <a:ext cx="188582" cy="188582"/>
            </a:xfrm>
            <a:prstGeom prst="rect">
              <a:avLst/>
            </a:prstGeom>
            <a:solidFill>
              <a:srgbClr val="ED9077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9BEBB44E-78CA-4ABA-A9B8-DB6D02888984}"/>
                </a:ext>
              </a:extLst>
            </p:cNvPr>
            <p:cNvSpPr/>
            <p:nvPr/>
          </p:nvSpPr>
          <p:spPr bwMode="auto">
            <a:xfrm>
              <a:off x="10200288" y="5873457"/>
              <a:ext cx="188582" cy="188582"/>
            </a:xfrm>
            <a:prstGeom prst="rect">
              <a:avLst/>
            </a:prstGeom>
            <a:solidFill>
              <a:srgbClr val="F9DAD2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26" name="TextBox 125">
            <a:extLst>
              <a:ext uri="{FF2B5EF4-FFF2-40B4-BE49-F238E27FC236}">
                <a16:creationId xmlns:a16="http://schemas.microsoft.com/office/drawing/2014/main" id="{E41E1E44-EE67-4590-8B6C-DF960728B7B3}"/>
              </a:ext>
            </a:extLst>
          </p:cNvPr>
          <p:cNvSpPr txBox="1"/>
          <p:nvPr/>
        </p:nvSpPr>
        <p:spPr bwMode="auto">
          <a:xfrm>
            <a:off x="4675772" y="5944469"/>
            <a:ext cx="149021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Transformation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557637B-1E77-4896-87F4-ACA88F8C605C}"/>
              </a:ext>
            </a:extLst>
          </p:cNvPr>
          <p:cNvSpPr txBox="1"/>
          <p:nvPr/>
        </p:nvSpPr>
        <p:spPr bwMode="auto">
          <a:xfrm>
            <a:off x="3082730" y="5149031"/>
            <a:ext cx="130042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*T790M retained.</a:t>
            </a:r>
          </a:p>
        </p:txBody>
      </p:sp>
    </p:spTree>
    <p:extLst>
      <p:ext uri="{BB962C8B-B14F-4D97-AF65-F5344CB8AC3E}">
        <p14:creationId xmlns:p14="http://schemas.microsoft.com/office/powerpoint/2010/main" val="3096109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4B712FDE-1530-1F59-94D9-50CFC8ACE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Mechanisms of Acquired Resistance to Kinase Inhibitors in Lung Cancer</a:t>
            </a:r>
          </a:p>
        </p:txBody>
      </p:sp>
      <p:sp>
        <p:nvSpPr>
          <p:cNvPr id="20" name="Google Shape;2083;p72">
            <a:extLst>
              <a:ext uri="{FF2B5EF4-FFF2-40B4-BE49-F238E27FC236}">
                <a16:creationId xmlns:a16="http://schemas.microsoft.com/office/drawing/2014/main" id="{E3A38474-BE82-8125-DE74-116507DE2C52}"/>
              </a:ext>
            </a:extLst>
          </p:cNvPr>
          <p:cNvSpPr txBox="1"/>
          <p:nvPr/>
        </p:nvSpPr>
        <p:spPr>
          <a:xfrm>
            <a:off x="863429" y="1540482"/>
            <a:ext cx="3021495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algn="ctr"/>
            <a:r>
              <a:rPr lang="en-US" sz="1600">
                <a:solidFill>
                  <a:srgbClr val="000000"/>
                </a:solidFill>
                <a:latin typeface="Calibri"/>
                <a:ea typeface="Calibri"/>
                <a:cs typeface="Arial"/>
                <a:sym typeface="Arial"/>
              </a:rPr>
              <a:t>Mutations </a:t>
            </a:r>
            <a:br>
              <a:rPr lang="en-US" sz="1600">
                <a:latin typeface="Calibri"/>
                <a:ea typeface="Calibri"/>
                <a:cs typeface="Arial"/>
              </a:rPr>
            </a:br>
            <a:r>
              <a:rPr lang="en-US" sz="1600">
                <a:solidFill>
                  <a:srgbClr val="000000"/>
                </a:solidFill>
                <a:latin typeface="Calibri"/>
                <a:ea typeface="Calibri"/>
                <a:cs typeface="Arial"/>
                <a:sym typeface="Arial"/>
              </a:rPr>
              <a:t>in drug target</a:t>
            </a:r>
            <a:endParaRPr lang="en-US" sz="1600">
              <a:solidFill>
                <a:srgbClr val="FFFFFF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2" name="Google Shape;2084;p72">
            <a:extLst>
              <a:ext uri="{FF2B5EF4-FFF2-40B4-BE49-F238E27FC236}">
                <a16:creationId xmlns:a16="http://schemas.microsoft.com/office/drawing/2014/main" id="{D91C94BE-A763-F434-9FB7-A04C2DF62CE6}"/>
              </a:ext>
            </a:extLst>
          </p:cNvPr>
          <p:cNvSpPr txBox="1"/>
          <p:nvPr/>
        </p:nvSpPr>
        <p:spPr>
          <a:xfrm>
            <a:off x="1285631" y="3638727"/>
            <a:ext cx="2305879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00"/>
                </a:solidFill>
                <a:latin typeface="Calibri"/>
                <a:ea typeface="Arial"/>
                <a:cs typeface="Arial"/>
                <a:sym typeface="Arial"/>
              </a:rPr>
              <a:t>Impact drug binding</a:t>
            </a:r>
            <a:endParaRPr>
              <a:latin typeface="Calibri"/>
            </a:endParaRPr>
          </a:p>
        </p:txBody>
      </p:sp>
      <p:sp>
        <p:nvSpPr>
          <p:cNvPr id="24" name="Google Shape;2085;p72">
            <a:extLst>
              <a:ext uri="{FF2B5EF4-FFF2-40B4-BE49-F238E27FC236}">
                <a16:creationId xmlns:a16="http://schemas.microsoft.com/office/drawing/2014/main" id="{17558D1A-5CD3-A1F8-453E-206A99972D7A}"/>
              </a:ext>
            </a:extLst>
          </p:cNvPr>
          <p:cNvSpPr txBox="1"/>
          <p:nvPr/>
        </p:nvSpPr>
        <p:spPr>
          <a:xfrm>
            <a:off x="3906453" y="1706521"/>
            <a:ext cx="2027583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00"/>
                </a:solidFill>
                <a:latin typeface="Calibri"/>
                <a:ea typeface="Arial"/>
                <a:cs typeface="Arial"/>
                <a:sym typeface="Arial"/>
              </a:rPr>
              <a:t>Bypass signaling</a:t>
            </a:r>
            <a:endParaRPr sz="1600">
              <a:latin typeface="Calibri"/>
            </a:endParaRPr>
          </a:p>
        </p:txBody>
      </p:sp>
      <p:sp>
        <p:nvSpPr>
          <p:cNvPr id="26" name="Google Shape;2086;p72">
            <a:extLst>
              <a:ext uri="{FF2B5EF4-FFF2-40B4-BE49-F238E27FC236}">
                <a16:creationId xmlns:a16="http://schemas.microsoft.com/office/drawing/2014/main" id="{D52B2BCB-25DA-9793-6E36-A32620FE4C20}"/>
              </a:ext>
            </a:extLst>
          </p:cNvPr>
          <p:cNvSpPr txBox="1"/>
          <p:nvPr/>
        </p:nvSpPr>
        <p:spPr>
          <a:xfrm>
            <a:off x="9196924" y="1899634"/>
            <a:ext cx="195214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000000"/>
                </a:solidFill>
                <a:latin typeface="Calibri"/>
                <a:ea typeface="Arial"/>
                <a:cs typeface="Arial"/>
                <a:sym typeface="Arial"/>
              </a:rPr>
              <a:t>Oncogene amplification</a:t>
            </a:r>
            <a:endParaRPr>
              <a:latin typeface="Calibri"/>
            </a:endParaRPr>
          </a:p>
        </p:txBody>
      </p:sp>
      <p:sp>
        <p:nvSpPr>
          <p:cNvPr id="28" name="Google Shape;2087;p72">
            <a:extLst>
              <a:ext uri="{FF2B5EF4-FFF2-40B4-BE49-F238E27FC236}">
                <a16:creationId xmlns:a16="http://schemas.microsoft.com/office/drawing/2014/main" id="{EEBCF806-54D8-7545-2153-D2C69BB2FA7B}"/>
              </a:ext>
            </a:extLst>
          </p:cNvPr>
          <p:cNvSpPr txBox="1"/>
          <p:nvPr/>
        </p:nvSpPr>
        <p:spPr>
          <a:xfrm>
            <a:off x="9144693" y="3042811"/>
            <a:ext cx="2038701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000000"/>
                </a:solidFill>
                <a:latin typeface="Calibri"/>
                <a:ea typeface="Arial"/>
                <a:cs typeface="Arial"/>
                <a:sym typeface="Arial"/>
              </a:rPr>
              <a:t>Oncogene </a:t>
            </a:r>
            <a:br>
              <a:rPr lang="en-US">
                <a:latin typeface="Calibri"/>
                <a:ea typeface="Arial"/>
                <a:cs typeface="Arial"/>
              </a:rPr>
            </a:br>
            <a:r>
              <a:rPr lang="en-US">
                <a:solidFill>
                  <a:srgbClr val="000000"/>
                </a:solidFill>
                <a:latin typeface="Calibri"/>
                <a:ea typeface="Arial"/>
                <a:cs typeface="Arial"/>
                <a:sym typeface="Arial"/>
              </a:rPr>
              <a:t>rearrangement</a:t>
            </a:r>
            <a:endParaRPr>
              <a:latin typeface="Calibri"/>
            </a:endParaRPr>
          </a:p>
        </p:txBody>
      </p:sp>
      <p:sp>
        <p:nvSpPr>
          <p:cNvPr id="30" name="Google Shape;2088;p72">
            <a:extLst>
              <a:ext uri="{FF2B5EF4-FFF2-40B4-BE49-F238E27FC236}">
                <a16:creationId xmlns:a16="http://schemas.microsoft.com/office/drawing/2014/main" id="{E8EA525A-B22A-DA0E-8D8B-2C842D181CE9}"/>
              </a:ext>
            </a:extLst>
          </p:cNvPr>
          <p:cNvSpPr txBox="1"/>
          <p:nvPr/>
        </p:nvSpPr>
        <p:spPr>
          <a:xfrm>
            <a:off x="5900265" y="1456429"/>
            <a:ext cx="3106149" cy="666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000000"/>
                </a:solidFill>
                <a:latin typeface="Calibri"/>
                <a:ea typeface="Arial"/>
                <a:cs typeface="Arial"/>
                <a:sym typeface="Arial"/>
              </a:rPr>
              <a:t>Mutations in downstream effectors</a:t>
            </a:r>
            <a:endParaRPr lang="en-US" sz="1850">
              <a:latin typeface="Calibri"/>
              <a:ea typeface="Calibri"/>
              <a:cs typeface="Calibri"/>
            </a:endParaRPr>
          </a:p>
        </p:txBody>
      </p:sp>
      <p:grpSp>
        <p:nvGrpSpPr>
          <p:cNvPr id="142" name="Google Shape;2108;p72">
            <a:extLst>
              <a:ext uri="{FF2B5EF4-FFF2-40B4-BE49-F238E27FC236}">
                <a16:creationId xmlns:a16="http://schemas.microsoft.com/office/drawing/2014/main" id="{A9CE7C6A-A493-69CB-2319-A7559FBD09DA}"/>
              </a:ext>
            </a:extLst>
          </p:cNvPr>
          <p:cNvGrpSpPr/>
          <p:nvPr/>
        </p:nvGrpSpPr>
        <p:grpSpPr>
          <a:xfrm>
            <a:off x="9409095" y="2605905"/>
            <a:ext cx="1473453" cy="416088"/>
            <a:chOff x="4129485" y="4415960"/>
            <a:chExt cx="1473453" cy="416088"/>
          </a:xfrm>
        </p:grpSpPr>
        <p:sp>
          <p:nvSpPr>
            <p:cNvPr id="134" name="Google Shape;2109;p72">
              <a:extLst>
                <a:ext uri="{FF2B5EF4-FFF2-40B4-BE49-F238E27FC236}">
                  <a16:creationId xmlns:a16="http://schemas.microsoft.com/office/drawing/2014/main" id="{140C705C-D92A-095F-5276-D79AC91D5375}"/>
                </a:ext>
              </a:extLst>
            </p:cNvPr>
            <p:cNvSpPr/>
            <p:nvPr/>
          </p:nvSpPr>
          <p:spPr>
            <a:xfrm>
              <a:off x="4129485" y="4472342"/>
              <a:ext cx="1473453" cy="45719"/>
            </a:xfrm>
            <a:prstGeom prst="roundRect">
              <a:avLst>
                <a:gd name="adj" fmla="val 47936"/>
              </a:avLst>
            </a:prstGeom>
            <a:solidFill>
              <a:srgbClr val="1C484D"/>
            </a:solidFill>
            <a:ln w="12700" cap="flat" cmpd="sng">
              <a:solidFill>
                <a:srgbClr val="19334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" name="Google Shape;2110;p72">
              <a:extLst>
                <a:ext uri="{FF2B5EF4-FFF2-40B4-BE49-F238E27FC236}">
                  <a16:creationId xmlns:a16="http://schemas.microsoft.com/office/drawing/2014/main" id="{6424EE11-2D09-FA97-9CE8-614569B35EC8}"/>
                </a:ext>
              </a:extLst>
            </p:cNvPr>
            <p:cNvSpPr/>
            <p:nvPr/>
          </p:nvSpPr>
          <p:spPr>
            <a:xfrm>
              <a:off x="4129485" y="4719478"/>
              <a:ext cx="1473453" cy="45719"/>
            </a:xfrm>
            <a:prstGeom prst="roundRect">
              <a:avLst>
                <a:gd name="adj" fmla="val 47936"/>
              </a:avLst>
            </a:prstGeom>
            <a:solidFill>
              <a:srgbClr val="1C484D"/>
            </a:solidFill>
            <a:ln w="12700" cap="flat" cmpd="sng">
              <a:solidFill>
                <a:srgbClr val="19334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" name="Google Shape;2111;p72">
              <a:extLst>
                <a:ext uri="{FF2B5EF4-FFF2-40B4-BE49-F238E27FC236}">
                  <a16:creationId xmlns:a16="http://schemas.microsoft.com/office/drawing/2014/main" id="{437F0532-1807-67B0-9448-04939FC14ED0}"/>
                </a:ext>
              </a:extLst>
            </p:cNvPr>
            <p:cNvSpPr/>
            <p:nvPr/>
          </p:nvSpPr>
          <p:spPr>
            <a:xfrm>
              <a:off x="4795051" y="4415960"/>
              <a:ext cx="323849" cy="174183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27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" name="Google Shape;2112;p72">
              <a:extLst>
                <a:ext uri="{FF2B5EF4-FFF2-40B4-BE49-F238E27FC236}">
                  <a16:creationId xmlns:a16="http://schemas.microsoft.com/office/drawing/2014/main" id="{1647439E-FBDD-E489-87A6-C767BD61F57A}"/>
                </a:ext>
              </a:extLst>
            </p:cNvPr>
            <p:cNvSpPr/>
            <p:nvPr/>
          </p:nvSpPr>
          <p:spPr>
            <a:xfrm>
              <a:off x="5167388" y="4415960"/>
              <a:ext cx="323849" cy="174183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" name="Google Shape;2113;p72">
              <a:extLst>
                <a:ext uri="{FF2B5EF4-FFF2-40B4-BE49-F238E27FC236}">
                  <a16:creationId xmlns:a16="http://schemas.microsoft.com/office/drawing/2014/main" id="{73F34B9C-74C2-8BD8-3984-AA9C56A47BE3}"/>
                </a:ext>
              </a:extLst>
            </p:cNvPr>
            <p:cNvSpPr/>
            <p:nvPr/>
          </p:nvSpPr>
          <p:spPr>
            <a:xfrm>
              <a:off x="4795051" y="4657865"/>
              <a:ext cx="323849" cy="174183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27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" name="Google Shape;2114;p72">
              <a:extLst>
                <a:ext uri="{FF2B5EF4-FFF2-40B4-BE49-F238E27FC236}">
                  <a16:creationId xmlns:a16="http://schemas.microsoft.com/office/drawing/2014/main" id="{2524BB4C-D3B0-ABD7-7CA9-027E214F6D7E}"/>
                </a:ext>
              </a:extLst>
            </p:cNvPr>
            <p:cNvSpPr/>
            <p:nvPr/>
          </p:nvSpPr>
          <p:spPr>
            <a:xfrm>
              <a:off x="5167388" y="4657865"/>
              <a:ext cx="323849" cy="174183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2115;p72">
              <a:extLst>
                <a:ext uri="{FF2B5EF4-FFF2-40B4-BE49-F238E27FC236}">
                  <a16:creationId xmlns:a16="http://schemas.microsoft.com/office/drawing/2014/main" id="{1A41AA7A-4388-6E1C-3AB7-E39561E3E8E0}"/>
                </a:ext>
              </a:extLst>
            </p:cNvPr>
            <p:cNvSpPr/>
            <p:nvPr/>
          </p:nvSpPr>
          <p:spPr>
            <a:xfrm>
              <a:off x="4211864" y="4415960"/>
              <a:ext cx="245231" cy="174183"/>
            </a:xfrm>
            <a:prstGeom prst="ellipse">
              <a:avLst/>
            </a:prstGeom>
            <a:solidFill>
              <a:schemeClr val="accent5"/>
            </a:solidFill>
            <a:ln w="12700" cap="flat" cmpd="sng">
              <a:solidFill>
                <a:schemeClr val="accent5">
                  <a:lumMod val="5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" name="Google Shape;2116;p72">
              <a:extLst>
                <a:ext uri="{FF2B5EF4-FFF2-40B4-BE49-F238E27FC236}">
                  <a16:creationId xmlns:a16="http://schemas.microsoft.com/office/drawing/2014/main" id="{74C41361-7267-16E1-D0D2-5B9715CB26C4}"/>
                </a:ext>
              </a:extLst>
            </p:cNvPr>
            <p:cNvSpPr/>
            <p:nvPr/>
          </p:nvSpPr>
          <p:spPr>
            <a:xfrm>
              <a:off x="4211864" y="4656230"/>
              <a:ext cx="245231" cy="174183"/>
            </a:xfrm>
            <a:prstGeom prst="ellipse">
              <a:avLst/>
            </a:prstGeom>
            <a:solidFill>
              <a:schemeClr val="accent5"/>
            </a:solidFill>
            <a:ln w="12700" cap="flat" cmpd="sng">
              <a:solidFill>
                <a:schemeClr val="accent5">
                  <a:lumMod val="5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cxnSp>
        <p:nvCxnSpPr>
          <p:cNvPr id="144" name="Google Shape;2117;p72">
            <a:extLst>
              <a:ext uri="{FF2B5EF4-FFF2-40B4-BE49-F238E27FC236}">
                <a16:creationId xmlns:a16="http://schemas.microsoft.com/office/drawing/2014/main" id="{407186AD-E8B8-2346-18AA-DFD4F542E30B}"/>
              </a:ext>
            </a:extLst>
          </p:cNvPr>
          <p:cNvCxnSpPr/>
          <p:nvPr/>
        </p:nvCxnSpPr>
        <p:spPr>
          <a:xfrm>
            <a:off x="1634172" y="3205312"/>
            <a:ext cx="45845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46" name="Google Shape;2118;p72">
            <a:extLst>
              <a:ext uri="{FF2B5EF4-FFF2-40B4-BE49-F238E27FC236}">
                <a16:creationId xmlns:a16="http://schemas.microsoft.com/office/drawing/2014/main" id="{3A7FB01A-792A-975E-0B6A-04097DD174D7}"/>
              </a:ext>
            </a:extLst>
          </p:cNvPr>
          <p:cNvSpPr/>
          <p:nvPr/>
        </p:nvSpPr>
        <p:spPr>
          <a:xfrm>
            <a:off x="1588714" y="2945067"/>
            <a:ext cx="531377" cy="526637"/>
          </a:xfrm>
          <a:prstGeom prst="mathMultiply">
            <a:avLst>
              <a:gd name="adj1" fmla="val 9318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0" name="Google Shape;2120;p72">
            <a:extLst>
              <a:ext uri="{FF2B5EF4-FFF2-40B4-BE49-F238E27FC236}">
                <a16:creationId xmlns:a16="http://schemas.microsoft.com/office/drawing/2014/main" id="{994C0E8A-DA82-2949-E822-6974170DB0C2}"/>
              </a:ext>
            </a:extLst>
          </p:cNvPr>
          <p:cNvPicPr preferRelativeResize="0"/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alphaModFix/>
          </a:blip>
          <a:srcRect/>
          <a:stretch/>
        </p:blipFill>
        <p:spPr>
          <a:xfrm>
            <a:off x="6553456" y="2545924"/>
            <a:ext cx="1885621" cy="5048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2121;p72">
            <a:extLst>
              <a:ext uri="{FF2B5EF4-FFF2-40B4-BE49-F238E27FC236}">
                <a16:creationId xmlns:a16="http://schemas.microsoft.com/office/drawing/2014/main" id="{DB761D3E-7575-7E1A-620E-05D2AF0B779E}"/>
              </a:ext>
            </a:extLst>
          </p:cNvPr>
          <p:cNvPicPr preferRelativeResize="0"/>
          <p:nvPr/>
        </p:nvPicPr>
        <p:blipFill rotWithShape="1"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alphaModFix/>
          </a:blip>
          <a:srcRect/>
          <a:stretch/>
        </p:blipFill>
        <p:spPr>
          <a:xfrm>
            <a:off x="1500917" y="2545924"/>
            <a:ext cx="1735712" cy="5048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2123;p72">
            <a:extLst>
              <a:ext uri="{FF2B5EF4-FFF2-40B4-BE49-F238E27FC236}">
                <a16:creationId xmlns:a16="http://schemas.microsoft.com/office/drawing/2014/main" id="{16926EEA-8BCD-107E-B1BC-5405A2691D39}"/>
              </a:ext>
            </a:extLst>
          </p:cNvPr>
          <p:cNvPicPr preferRelativeResize="0"/>
          <p:nvPr/>
        </p:nvPicPr>
        <p:blipFill rotWithShape="1"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alphaModFix/>
          </a:blip>
          <a:srcRect/>
          <a:stretch/>
        </p:blipFill>
        <p:spPr>
          <a:xfrm>
            <a:off x="3491727" y="2545924"/>
            <a:ext cx="1399333" cy="5048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2124;p72">
            <a:extLst>
              <a:ext uri="{FF2B5EF4-FFF2-40B4-BE49-F238E27FC236}">
                <a16:creationId xmlns:a16="http://schemas.microsoft.com/office/drawing/2014/main" id="{E2B3B8F5-21EF-D33A-7EBD-C01A24866249}"/>
              </a:ext>
            </a:extLst>
          </p:cNvPr>
          <p:cNvPicPr preferRelativeResize="0"/>
          <p:nvPr/>
        </p:nvPicPr>
        <p:blipFill rotWithShape="1"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alphaModFix/>
          </a:blip>
          <a:srcRect/>
          <a:stretch/>
        </p:blipFill>
        <p:spPr>
          <a:xfrm>
            <a:off x="4897926" y="2545924"/>
            <a:ext cx="1400433" cy="504884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2126;p72">
            <a:extLst>
              <a:ext uri="{FF2B5EF4-FFF2-40B4-BE49-F238E27FC236}">
                <a16:creationId xmlns:a16="http://schemas.microsoft.com/office/drawing/2014/main" id="{68288511-7385-AB19-3516-2575B0F43CC7}"/>
              </a:ext>
            </a:extLst>
          </p:cNvPr>
          <p:cNvSpPr/>
          <p:nvPr/>
        </p:nvSpPr>
        <p:spPr>
          <a:xfrm rot="16200000">
            <a:off x="4161412" y="2047448"/>
            <a:ext cx="36574" cy="457200"/>
          </a:xfrm>
          <a:prstGeom prst="roundRect">
            <a:avLst>
              <a:gd name="adj" fmla="val 46126"/>
            </a:avLst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2127;p72">
            <a:extLst>
              <a:ext uri="{FF2B5EF4-FFF2-40B4-BE49-F238E27FC236}">
                <a16:creationId xmlns:a16="http://schemas.microsoft.com/office/drawing/2014/main" id="{FA0FE025-C2AC-6C72-C544-E4071CD4C020}"/>
              </a:ext>
            </a:extLst>
          </p:cNvPr>
          <p:cNvSpPr/>
          <p:nvPr/>
        </p:nvSpPr>
        <p:spPr>
          <a:xfrm>
            <a:off x="4062807" y="2619547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2128;p72">
            <a:extLst>
              <a:ext uri="{FF2B5EF4-FFF2-40B4-BE49-F238E27FC236}">
                <a16:creationId xmlns:a16="http://schemas.microsoft.com/office/drawing/2014/main" id="{18665403-34A5-10BF-A80A-A6B31BBDB087}"/>
              </a:ext>
            </a:extLst>
          </p:cNvPr>
          <p:cNvSpPr/>
          <p:nvPr/>
        </p:nvSpPr>
        <p:spPr>
          <a:xfrm>
            <a:off x="4062807" y="2690455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2129;p72">
            <a:extLst>
              <a:ext uri="{FF2B5EF4-FFF2-40B4-BE49-F238E27FC236}">
                <a16:creationId xmlns:a16="http://schemas.microsoft.com/office/drawing/2014/main" id="{48FBCBBF-BEFD-561C-F2AB-F1ECB3F348B9}"/>
              </a:ext>
            </a:extLst>
          </p:cNvPr>
          <p:cNvSpPr/>
          <p:nvPr/>
        </p:nvSpPr>
        <p:spPr>
          <a:xfrm>
            <a:off x="4062807" y="2761363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2130;p72">
            <a:extLst>
              <a:ext uri="{FF2B5EF4-FFF2-40B4-BE49-F238E27FC236}">
                <a16:creationId xmlns:a16="http://schemas.microsoft.com/office/drawing/2014/main" id="{AFADDFEF-7D42-1EC9-31B2-45E4C7379FBF}"/>
              </a:ext>
            </a:extLst>
          </p:cNvPr>
          <p:cNvSpPr/>
          <p:nvPr/>
        </p:nvSpPr>
        <p:spPr>
          <a:xfrm>
            <a:off x="4062807" y="2832272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2131;p72">
            <a:extLst>
              <a:ext uri="{FF2B5EF4-FFF2-40B4-BE49-F238E27FC236}">
                <a16:creationId xmlns:a16="http://schemas.microsoft.com/office/drawing/2014/main" id="{276B03C6-9A6E-21BD-FD66-50224243D2E7}"/>
              </a:ext>
            </a:extLst>
          </p:cNvPr>
          <p:cNvSpPr/>
          <p:nvPr/>
        </p:nvSpPr>
        <p:spPr>
          <a:xfrm>
            <a:off x="4218382" y="2619547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2132;p72">
            <a:extLst>
              <a:ext uri="{FF2B5EF4-FFF2-40B4-BE49-F238E27FC236}">
                <a16:creationId xmlns:a16="http://schemas.microsoft.com/office/drawing/2014/main" id="{47E596EC-C3CE-5032-4882-FD0106419A69}"/>
              </a:ext>
            </a:extLst>
          </p:cNvPr>
          <p:cNvSpPr/>
          <p:nvPr/>
        </p:nvSpPr>
        <p:spPr>
          <a:xfrm>
            <a:off x="4218382" y="2690455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2133;p72">
            <a:extLst>
              <a:ext uri="{FF2B5EF4-FFF2-40B4-BE49-F238E27FC236}">
                <a16:creationId xmlns:a16="http://schemas.microsoft.com/office/drawing/2014/main" id="{B844AD6E-2CCE-3A59-4ED1-F078E01BBEB1}"/>
              </a:ext>
            </a:extLst>
          </p:cNvPr>
          <p:cNvSpPr/>
          <p:nvPr/>
        </p:nvSpPr>
        <p:spPr>
          <a:xfrm>
            <a:off x="4218382" y="2761363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2134;p72">
            <a:extLst>
              <a:ext uri="{FF2B5EF4-FFF2-40B4-BE49-F238E27FC236}">
                <a16:creationId xmlns:a16="http://schemas.microsoft.com/office/drawing/2014/main" id="{3D89C175-AD4F-87BC-B2FA-9FBEB78FB94B}"/>
              </a:ext>
            </a:extLst>
          </p:cNvPr>
          <p:cNvSpPr/>
          <p:nvPr/>
        </p:nvSpPr>
        <p:spPr>
          <a:xfrm>
            <a:off x="4218382" y="2832272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2135;p72">
            <a:extLst>
              <a:ext uri="{FF2B5EF4-FFF2-40B4-BE49-F238E27FC236}">
                <a16:creationId xmlns:a16="http://schemas.microsoft.com/office/drawing/2014/main" id="{E6A5E51A-0DCA-1472-96E7-267F72B2ED77}"/>
              </a:ext>
            </a:extLst>
          </p:cNvPr>
          <p:cNvSpPr/>
          <p:nvPr/>
        </p:nvSpPr>
        <p:spPr>
          <a:xfrm>
            <a:off x="4088387" y="2279223"/>
            <a:ext cx="36574" cy="1314450"/>
          </a:xfrm>
          <a:prstGeom prst="roundRect">
            <a:avLst>
              <a:gd name="adj" fmla="val 46126"/>
            </a:avLst>
          </a:prstGeom>
          <a:solidFill>
            <a:schemeClr val="accent3">
              <a:lumMod val="60000"/>
              <a:lumOff val="4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2136;p72">
            <a:extLst>
              <a:ext uri="{FF2B5EF4-FFF2-40B4-BE49-F238E27FC236}">
                <a16:creationId xmlns:a16="http://schemas.microsoft.com/office/drawing/2014/main" id="{55E25EB6-A569-7C68-B787-A312F1CD8499}"/>
              </a:ext>
            </a:extLst>
          </p:cNvPr>
          <p:cNvSpPr/>
          <p:nvPr/>
        </p:nvSpPr>
        <p:spPr>
          <a:xfrm>
            <a:off x="4243962" y="2279223"/>
            <a:ext cx="36574" cy="1314450"/>
          </a:xfrm>
          <a:prstGeom prst="roundRect">
            <a:avLst>
              <a:gd name="adj" fmla="val 46126"/>
            </a:avLst>
          </a:prstGeom>
          <a:solidFill>
            <a:schemeClr val="accent3">
              <a:lumMod val="60000"/>
              <a:lumOff val="4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2137;p72">
            <a:extLst>
              <a:ext uri="{FF2B5EF4-FFF2-40B4-BE49-F238E27FC236}">
                <a16:creationId xmlns:a16="http://schemas.microsoft.com/office/drawing/2014/main" id="{058FCCDB-1D23-9CC8-BA07-90C0121483B4}"/>
              </a:ext>
            </a:extLst>
          </p:cNvPr>
          <p:cNvSpPr/>
          <p:nvPr/>
        </p:nvSpPr>
        <p:spPr>
          <a:xfrm>
            <a:off x="3894712" y="2183327"/>
            <a:ext cx="95250" cy="18256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2138;p72">
            <a:extLst>
              <a:ext uri="{FF2B5EF4-FFF2-40B4-BE49-F238E27FC236}">
                <a16:creationId xmlns:a16="http://schemas.microsoft.com/office/drawing/2014/main" id="{314A5F14-F86F-B348-0F32-2A88AEBF3D56}"/>
              </a:ext>
            </a:extLst>
          </p:cNvPr>
          <p:cNvSpPr/>
          <p:nvPr/>
        </p:nvSpPr>
        <p:spPr>
          <a:xfrm>
            <a:off x="4370962" y="2183327"/>
            <a:ext cx="95250" cy="18256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2139;p72">
            <a:extLst>
              <a:ext uri="{FF2B5EF4-FFF2-40B4-BE49-F238E27FC236}">
                <a16:creationId xmlns:a16="http://schemas.microsoft.com/office/drawing/2014/main" id="{7245614E-CC8C-74A0-37C4-083533023944}"/>
              </a:ext>
            </a:extLst>
          </p:cNvPr>
          <p:cNvSpPr/>
          <p:nvPr/>
        </p:nvSpPr>
        <p:spPr>
          <a:xfrm>
            <a:off x="4031235" y="2158572"/>
            <a:ext cx="139701" cy="2444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2140;p72">
            <a:extLst>
              <a:ext uri="{FF2B5EF4-FFF2-40B4-BE49-F238E27FC236}">
                <a16:creationId xmlns:a16="http://schemas.microsoft.com/office/drawing/2014/main" id="{FA756A85-EE6B-C65C-19CA-3D7EB29263D6}"/>
              </a:ext>
            </a:extLst>
          </p:cNvPr>
          <p:cNvSpPr/>
          <p:nvPr/>
        </p:nvSpPr>
        <p:spPr>
          <a:xfrm>
            <a:off x="4186810" y="2158572"/>
            <a:ext cx="139701" cy="2444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2141;p72">
            <a:extLst>
              <a:ext uri="{FF2B5EF4-FFF2-40B4-BE49-F238E27FC236}">
                <a16:creationId xmlns:a16="http://schemas.microsoft.com/office/drawing/2014/main" id="{005F1AE0-C5DD-52B6-6FFA-6C9DCD4F8483}"/>
              </a:ext>
            </a:extLst>
          </p:cNvPr>
          <p:cNvSpPr/>
          <p:nvPr/>
        </p:nvSpPr>
        <p:spPr>
          <a:xfrm>
            <a:off x="4050287" y="2437973"/>
            <a:ext cx="107950" cy="15875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2142;p72">
            <a:extLst>
              <a:ext uri="{FF2B5EF4-FFF2-40B4-BE49-F238E27FC236}">
                <a16:creationId xmlns:a16="http://schemas.microsoft.com/office/drawing/2014/main" id="{9BE51CF4-7DED-6493-B799-15C970D7958C}"/>
              </a:ext>
            </a:extLst>
          </p:cNvPr>
          <p:cNvSpPr/>
          <p:nvPr/>
        </p:nvSpPr>
        <p:spPr>
          <a:xfrm>
            <a:off x="4212213" y="3145997"/>
            <a:ext cx="101600" cy="2349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2143;p72">
            <a:extLst>
              <a:ext uri="{FF2B5EF4-FFF2-40B4-BE49-F238E27FC236}">
                <a16:creationId xmlns:a16="http://schemas.microsoft.com/office/drawing/2014/main" id="{6ADA0C27-3454-93E1-EDC6-5E53FDF2078A}"/>
              </a:ext>
            </a:extLst>
          </p:cNvPr>
          <p:cNvSpPr/>
          <p:nvPr/>
        </p:nvSpPr>
        <p:spPr>
          <a:xfrm>
            <a:off x="4056638" y="3145997"/>
            <a:ext cx="101600" cy="2349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2144;p72">
            <a:extLst>
              <a:ext uri="{FF2B5EF4-FFF2-40B4-BE49-F238E27FC236}">
                <a16:creationId xmlns:a16="http://schemas.microsoft.com/office/drawing/2014/main" id="{9300249C-9A48-DBDC-6D15-08ECAAADEAFB}"/>
              </a:ext>
            </a:extLst>
          </p:cNvPr>
          <p:cNvSpPr/>
          <p:nvPr/>
        </p:nvSpPr>
        <p:spPr>
          <a:xfrm>
            <a:off x="4205862" y="2437973"/>
            <a:ext cx="107950" cy="15875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2146;p72">
            <a:extLst>
              <a:ext uri="{FF2B5EF4-FFF2-40B4-BE49-F238E27FC236}">
                <a16:creationId xmlns:a16="http://schemas.microsoft.com/office/drawing/2014/main" id="{37E1DA2E-0BAF-6CB7-B4A1-85C4080C793F}"/>
              </a:ext>
            </a:extLst>
          </p:cNvPr>
          <p:cNvSpPr/>
          <p:nvPr/>
        </p:nvSpPr>
        <p:spPr>
          <a:xfrm rot="16200000">
            <a:off x="5573936" y="2033201"/>
            <a:ext cx="36574" cy="457200"/>
          </a:xfrm>
          <a:prstGeom prst="roundRect">
            <a:avLst>
              <a:gd name="adj" fmla="val 46126"/>
            </a:avLst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2147;p72">
            <a:extLst>
              <a:ext uri="{FF2B5EF4-FFF2-40B4-BE49-F238E27FC236}">
                <a16:creationId xmlns:a16="http://schemas.microsoft.com/office/drawing/2014/main" id="{788CCA5B-0EE4-0F29-1BAC-2CED6E1BEF10}"/>
              </a:ext>
            </a:extLst>
          </p:cNvPr>
          <p:cNvSpPr/>
          <p:nvPr/>
        </p:nvSpPr>
        <p:spPr>
          <a:xfrm>
            <a:off x="5475331" y="2605300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2148;p72">
            <a:extLst>
              <a:ext uri="{FF2B5EF4-FFF2-40B4-BE49-F238E27FC236}">
                <a16:creationId xmlns:a16="http://schemas.microsoft.com/office/drawing/2014/main" id="{D2F65859-69D5-1D62-C72E-43E262E98FE6}"/>
              </a:ext>
            </a:extLst>
          </p:cNvPr>
          <p:cNvSpPr/>
          <p:nvPr/>
        </p:nvSpPr>
        <p:spPr>
          <a:xfrm>
            <a:off x="5475331" y="2676208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2149;p72">
            <a:extLst>
              <a:ext uri="{FF2B5EF4-FFF2-40B4-BE49-F238E27FC236}">
                <a16:creationId xmlns:a16="http://schemas.microsoft.com/office/drawing/2014/main" id="{64097ED4-1E38-7DA4-20CA-FF397353F8CF}"/>
              </a:ext>
            </a:extLst>
          </p:cNvPr>
          <p:cNvSpPr/>
          <p:nvPr/>
        </p:nvSpPr>
        <p:spPr>
          <a:xfrm>
            <a:off x="5475331" y="2747116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2150;p72">
            <a:extLst>
              <a:ext uri="{FF2B5EF4-FFF2-40B4-BE49-F238E27FC236}">
                <a16:creationId xmlns:a16="http://schemas.microsoft.com/office/drawing/2014/main" id="{FFE89B75-0535-7483-9412-FA26E628FB1D}"/>
              </a:ext>
            </a:extLst>
          </p:cNvPr>
          <p:cNvSpPr/>
          <p:nvPr/>
        </p:nvSpPr>
        <p:spPr>
          <a:xfrm>
            <a:off x="5475331" y="2818025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2151;p72">
            <a:extLst>
              <a:ext uri="{FF2B5EF4-FFF2-40B4-BE49-F238E27FC236}">
                <a16:creationId xmlns:a16="http://schemas.microsoft.com/office/drawing/2014/main" id="{6C428118-2689-403F-9F63-C09EEBE08BE6}"/>
              </a:ext>
            </a:extLst>
          </p:cNvPr>
          <p:cNvSpPr/>
          <p:nvPr/>
        </p:nvSpPr>
        <p:spPr>
          <a:xfrm>
            <a:off x="5630906" y="2605300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2152;p72">
            <a:extLst>
              <a:ext uri="{FF2B5EF4-FFF2-40B4-BE49-F238E27FC236}">
                <a16:creationId xmlns:a16="http://schemas.microsoft.com/office/drawing/2014/main" id="{283DA105-B65F-5257-D653-B9739EDB37B1}"/>
              </a:ext>
            </a:extLst>
          </p:cNvPr>
          <p:cNvSpPr/>
          <p:nvPr/>
        </p:nvSpPr>
        <p:spPr>
          <a:xfrm>
            <a:off x="5630906" y="2676208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2153;p72">
            <a:extLst>
              <a:ext uri="{FF2B5EF4-FFF2-40B4-BE49-F238E27FC236}">
                <a16:creationId xmlns:a16="http://schemas.microsoft.com/office/drawing/2014/main" id="{E9D1CEE1-348E-2546-2971-3703A1E638B3}"/>
              </a:ext>
            </a:extLst>
          </p:cNvPr>
          <p:cNvSpPr/>
          <p:nvPr/>
        </p:nvSpPr>
        <p:spPr>
          <a:xfrm>
            <a:off x="5630906" y="2747116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2154;p72">
            <a:extLst>
              <a:ext uri="{FF2B5EF4-FFF2-40B4-BE49-F238E27FC236}">
                <a16:creationId xmlns:a16="http://schemas.microsoft.com/office/drawing/2014/main" id="{CDCF81DB-5185-B210-40AD-4FD3347033A0}"/>
              </a:ext>
            </a:extLst>
          </p:cNvPr>
          <p:cNvSpPr/>
          <p:nvPr/>
        </p:nvSpPr>
        <p:spPr>
          <a:xfrm>
            <a:off x="5630906" y="2818025"/>
            <a:ext cx="81472" cy="5750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2155;p72">
            <a:extLst>
              <a:ext uri="{FF2B5EF4-FFF2-40B4-BE49-F238E27FC236}">
                <a16:creationId xmlns:a16="http://schemas.microsoft.com/office/drawing/2014/main" id="{C01EF464-F3B8-B86B-AC83-A82B72286EFC}"/>
              </a:ext>
            </a:extLst>
          </p:cNvPr>
          <p:cNvSpPr/>
          <p:nvPr/>
        </p:nvSpPr>
        <p:spPr>
          <a:xfrm>
            <a:off x="5500911" y="2264976"/>
            <a:ext cx="36574" cy="1314450"/>
          </a:xfrm>
          <a:prstGeom prst="roundRect">
            <a:avLst>
              <a:gd name="adj" fmla="val 46126"/>
            </a:avLst>
          </a:prstGeom>
          <a:solidFill>
            <a:schemeClr val="accent3">
              <a:lumMod val="60000"/>
              <a:lumOff val="4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2156;p72">
            <a:extLst>
              <a:ext uri="{FF2B5EF4-FFF2-40B4-BE49-F238E27FC236}">
                <a16:creationId xmlns:a16="http://schemas.microsoft.com/office/drawing/2014/main" id="{80A9CE04-D302-AD33-8966-98136AACFAD2}"/>
              </a:ext>
            </a:extLst>
          </p:cNvPr>
          <p:cNvSpPr/>
          <p:nvPr/>
        </p:nvSpPr>
        <p:spPr>
          <a:xfrm>
            <a:off x="5656486" y="2264976"/>
            <a:ext cx="36574" cy="1314450"/>
          </a:xfrm>
          <a:prstGeom prst="roundRect">
            <a:avLst>
              <a:gd name="adj" fmla="val 46126"/>
            </a:avLst>
          </a:prstGeom>
          <a:solidFill>
            <a:schemeClr val="accent3">
              <a:lumMod val="60000"/>
              <a:lumOff val="4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2157;p72">
            <a:extLst>
              <a:ext uri="{FF2B5EF4-FFF2-40B4-BE49-F238E27FC236}">
                <a16:creationId xmlns:a16="http://schemas.microsoft.com/office/drawing/2014/main" id="{0EF2EA5F-7484-3663-EB41-3E8D0AF25FB5}"/>
              </a:ext>
            </a:extLst>
          </p:cNvPr>
          <p:cNvSpPr/>
          <p:nvPr/>
        </p:nvSpPr>
        <p:spPr>
          <a:xfrm>
            <a:off x="5307236" y="2169080"/>
            <a:ext cx="95250" cy="18256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2158;p72">
            <a:extLst>
              <a:ext uri="{FF2B5EF4-FFF2-40B4-BE49-F238E27FC236}">
                <a16:creationId xmlns:a16="http://schemas.microsoft.com/office/drawing/2014/main" id="{26B515FF-98BA-815C-4078-36357A914C90}"/>
              </a:ext>
            </a:extLst>
          </p:cNvPr>
          <p:cNvSpPr/>
          <p:nvPr/>
        </p:nvSpPr>
        <p:spPr>
          <a:xfrm>
            <a:off x="5783486" y="2169080"/>
            <a:ext cx="95250" cy="18256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2159;p72">
            <a:extLst>
              <a:ext uri="{FF2B5EF4-FFF2-40B4-BE49-F238E27FC236}">
                <a16:creationId xmlns:a16="http://schemas.microsoft.com/office/drawing/2014/main" id="{FB9E97B1-AE54-5630-0E4C-4B4DAD2176B7}"/>
              </a:ext>
            </a:extLst>
          </p:cNvPr>
          <p:cNvSpPr/>
          <p:nvPr/>
        </p:nvSpPr>
        <p:spPr>
          <a:xfrm>
            <a:off x="5443759" y="2144325"/>
            <a:ext cx="139701" cy="2444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2160;p72">
            <a:extLst>
              <a:ext uri="{FF2B5EF4-FFF2-40B4-BE49-F238E27FC236}">
                <a16:creationId xmlns:a16="http://schemas.microsoft.com/office/drawing/2014/main" id="{2017EA3D-1CF2-2937-746D-3B2652754F82}"/>
              </a:ext>
            </a:extLst>
          </p:cNvPr>
          <p:cNvSpPr/>
          <p:nvPr/>
        </p:nvSpPr>
        <p:spPr>
          <a:xfrm>
            <a:off x="5599334" y="2144325"/>
            <a:ext cx="139701" cy="2444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2161;p72">
            <a:extLst>
              <a:ext uri="{FF2B5EF4-FFF2-40B4-BE49-F238E27FC236}">
                <a16:creationId xmlns:a16="http://schemas.microsoft.com/office/drawing/2014/main" id="{C9F89126-175E-1FDC-4E9B-83933DD34DF9}"/>
              </a:ext>
            </a:extLst>
          </p:cNvPr>
          <p:cNvSpPr/>
          <p:nvPr/>
        </p:nvSpPr>
        <p:spPr>
          <a:xfrm>
            <a:off x="5462811" y="2423726"/>
            <a:ext cx="107950" cy="15875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2162;p72">
            <a:extLst>
              <a:ext uri="{FF2B5EF4-FFF2-40B4-BE49-F238E27FC236}">
                <a16:creationId xmlns:a16="http://schemas.microsoft.com/office/drawing/2014/main" id="{FF2C055B-294E-A217-AF5F-C54AE1003993}"/>
              </a:ext>
            </a:extLst>
          </p:cNvPr>
          <p:cNvSpPr/>
          <p:nvPr/>
        </p:nvSpPr>
        <p:spPr>
          <a:xfrm>
            <a:off x="5624737" y="3131750"/>
            <a:ext cx="101600" cy="2349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2163;p72">
            <a:extLst>
              <a:ext uri="{FF2B5EF4-FFF2-40B4-BE49-F238E27FC236}">
                <a16:creationId xmlns:a16="http://schemas.microsoft.com/office/drawing/2014/main" id="{E4D48540-2BF5-2DBE-8050-91CBDED9CEF3}"/>
              </a:ext>
            </a:extLst>
          </p:cNvPr>
          <p:cNvSpPr/>
          <p:nvPr/>
        </p:nvSpPr>
        <p:spPr>
          <a:xfrm>
            <a:off x="5469162" y="3131750"/>
            <a:ext cx="101600" cy="2349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2164;p72">
            <a:extLst>
              <a:ext uri="{FF2B5EF4-FFF2-40B4-BE49-F238E27FC236}">
                <a16:creationId xmlns:a16="http://schemas.microsoft.com/office/drawing/2014/main" id="{8D20DC13-C2D7-11C1-27A5-123153A5CA0F}"/>
              </a:ext>
            </a:extLst>
          </p:cNvPr>
          <p:cNvSpPr/>
          <p:nvPr/>
        </p:nvSpPr>
        <p:spPr>
          <a:xfrm>
            <a:off x="5618386" y="2423726"/>
            <a:ext cx="107950" cy="15875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186;p72">
            <a:extLst>
              <a:ext uri="{FF2B5EF4-FFF2-40B4-BE49-F238E27FC236}">
                <a16:creationId xmlns:a16="http://schemas.microsoft.com/office/drawing/2014/main" id="{B9048294-79F0-9B22-F544-334ACC77F9B4}"/>
              </a:ext>
            </a:extLst>
          </p:cNvPr>
          <p:cNvSpPr/>
          <p:nvPr/>
        </p:nvSpPr>
        <p:spPr>
          <a:xfrm>
            <a:off x="2246887" y="3126948"/>
            <a:ext cx="36574" cy="457200"/>
          </a:xfrm>
          <a:prstGeom prst="roundRect">
            <a:avLst>
              <a:gd name="adj" fmla="val 46126"/>
            </a:avLst>
          </a:prstGeom>
          <a:solidFill>
            <a:schemeClr val="accent4"/>
          </a:solidFill>
          <a:ln w="9525" cap="flat" cmpd="sng">
            <a:solidFill>
              <a:schemeClr val="accent4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187;p72">
            <a:extLst>
              <a:ext uri="{FF2B5EF4-FFF2-40B4-BE49-F238E27FC236}">
                <a16:creationId xmlns:a16="http://schemas.microsoft.com/office/drawing/2014/main" id="{5FD4F539-18BA-C5B3-FB85-FD9C5AE34535}"/>
              </a:ext>
            </a:extLst>
          </p:cNvPr>
          <p:cNvSpPr/>
          <p:nvPr/>
        </p:nvSpPr>
        <p:spPr>
          <a:xfrm>
            <a:off x="2383412" y="3126948"/>
            <a:ext cx="36574" cy="457200"/>
          </a:xfrm>
          <a:prstGeom prst="roundRect">
            <a:avLst>
              <a:gd name="adj" fmla="val 46126"/>
            </a:avLst>
          </a:prstGeom>
          <a:solidFill>
            <a:schemeClr val="accent3">
              <a:lumMod val="75000"/>
            </a:schemeClr>
          </a:solidFill>
          <a:ln w="9525" cap="flat" cmpd="sng">
            <a:solidFill>
              <a:schemeClr val="accent3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188;p72">
            <a:extLst>
              <a:ext uri="{FF2B5EF4-FFF2-40B4-BE49-F238E27FC236}">
                <a16:creationId xmlns:a16="http://schemas.microsoft.com/office/drawing/2014/main" id="{74A034B1-321B-C78C-739B-E13A09BA6524}"/>
              </a:ext>
            </a:extLst>
          </p:cNvPr>
          <p:cNvSpPr/>
          <p:nvPr/>
        </p:nvSpPr>
        <p:spPr>
          <a:xfrm>
            <a:off x="2240291" y="2422098"/>
            <a:ext cx="141594" cy="692150"/>
          </a:xfrm>
          <a:custGeom>
            <a:avLst/>
            <a:gdLst/>
            <a:ahLst/>
            <a:cxnLst/>
            <a:rect l="l" t="t" r="r" b="b"/>
            <a:pathLst>
              <a:path w="141594" h="692150" extrusionOk="0">
                <a:moveTo>
                  <a:pt x="105020" y="16870"/>
                </a:moveTo>
                <a:cubicBezTo>
                  <a:pt x="105020" y="7553"/>
                  <a:pt x="112573" y="0"/>
                  <a:pt x="121890" y="0"/>
                </a:cubicBezTo>
                <a:lnTo>
                  <a:pt x="124724" y="0"/>
                </a:lnTo>
                <a:cubicBezTo>
                  <a:pt x="134041" y="0"/>
                  <a:pt x="141594" y="7553"/>
                  <a:pt x="141594" y="16870"/>
                </a:cubicBezTo>
                <a:cubicBezTo>
                  <a:pt x="121486" y="158023"/>
                  <a:pt x="136302" y="286477"/>
                  <a:pt x="100319" y="465730"/>
                </a:cubicBezTo>
                <a:cubicBezTo>
                  <a:pt x="100319" y="475047"/>
                  <a:pt x="45141" y="660400"/>
                  <a:pt x="35824" y="660400"/>
                </a:cubicBezTo>
                <a:cubicBezTo>
                  <a:pt x="34879" y="660400"/>
                  <a:pt x="5360" y="692150"/>
                  <a:pt x="4415" y="692150"/>
                </a:cubicBezTo>
                <a:cubicBezTo>
                  <a:pt x="-4902" y="692150"/>
                  <a:pt x="3420" y="665547"/>
                  <a:pt x="3420" y="656230"/>
                </a:cubicBezTo>
                <a:cubicBezTo>
                  <a:pt x="46812" y="536970"/>
                  <a:pt x="67979" y="481210"/>
                  <a:pt x="85971" y="320675"/>
                </a:cubicBezTo>
                <a:lnTo>
                  <a:pt x="105020" y="16870"/>
                </a:lnTo>
                <a:close/>
              </a:path>
            </a:pathLst>
          </a:custGeom>
          <a:solidFill>
            <a:schemeClr val="accent4"/>
          </a:solidFill>
          <a:ln w="9525" cap="flat" cmpd="sng">
            <a:solidFill>
              <a:schemeClr val="accent4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189;p72">
            <a:extLst>
              <a:ext uri="{FF2B5EF4-FFF2-40B4-BE49-F238E27FC236}">
                <a16:creationId xmlns:a16="http://schemas.microsoft.com/office/drawing/2014/main" id="{1CDCF40E-C7B4-5F5F-C364-A10FF9755179}"/>
              </a:ext>
            </a:extLst>
          </p:cNvPr>
          <p:cNvSpPr/>
          <p:nvPr/>
        </p:nvSpPr>
        <p:spPr>
          <a:xfrm flipH="1">
            <a:off x="2284741" y="2422098"/>
            <a:ext cx="141594" cy="692150"/>
          </a:xfrm>
          <a:custGeom>
            <a:avLst/>
            <a:gdLst/>
            <a:ahLst/>
            <a:cxnLst/>
            <a:rect l="l" t="t" r="r" b="b"/>
            <a:pathLst>
              <a:path w="141594" h="692150" extrusionOk="0">
                <a:moveTo>
                  <a:pt x="105020" y="16870"/>
                </a:moveTo>
                <a:cubicBezTo>
                  <a:pt x="105020" y="7553"/>
                  <a:pt x="112573" y="0"/>
                  <a:pt x="121890" y="0"/>
                </a:cubicBezTo>
                <a:lnTo>
                  <a:pt x="124724" y="0"/>
                </a:lnTo>
                <a:cubicBezTo>
                  <a:pt x="134041" y="0"/>
                  <a:pt x="141594" y="7553"/>
                  <a:pt x="141594" y="16870"/>
                </a:cubicBezTo>
                <a:cubicBezTo>
                  <a:pt x="121486" y="158023"/>
                  <a:pt x="142652" y="254727"/>
                  <a:pt x="106669" y="433980"/>
                </a:cubicBezTo>
                <a:cubicBezTo>
                  <a:pt x="106669" y="443297"/>
                  <a:pt x="45141" y="660400"/>
                  <a:pt x="35824" y="660400"/>
                </a:cubicBezTo>
                <a:cubicBezTo>
                  <a:pt x="34879" y="660400"/>
                  <a:pt x="5360" y="692150"/>
                  <a:pt x="4415" y="692150"/>
                </a:cubicBezTo>
                <a:cubicBezTo>
                  <a:pt x="-4902" y="692150"/>
                  <a:pt x="3420" y="665547"/>
                  <a:pt x="3420" y="656230"/>
                </a:cubicBezTo>
                <a:cubicBezTo>
                  <a:pt x="46812" y="536970"/>
                  <a:pt x="77504" y="484385"/>
                  <a:pt x="95496" y="323850"/>
                </a:cubicBezTo>
                <a:lnTo>
                  <a:pt x="105020" y="1687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 cap="flat" cmpd="sng">
            <a:solidFill>
              <a:schemeClr val="accent3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192;p72">
            <a:extLst>
              <a:ext uri="{FF2B5EF4-FFF2-40B4-BE49-F238E27FC236}">
                <a16:creationId xmlns:a16="http://schemas.microsoft.com/office/drawing/2014/main" id="{74E73BA0-51C3-5CD8-D70A-6BC29D36DE9E}"/>
              </a:ext>
            </a:extLst>
          </p:cNvPr>
          <p:cNvSpPr/>
          <p:nvPr/>
        </p:nvSpPr>
        <p:spPr>
          <a:xfrm>
            <a:off x="2199261" y="3066623"/>
            <a:ext cx="127001" cy="234950"/>
          </a:xfrm>
          <a:prstGeom prst="ellipse">
            <a:avLst/>
          </a:prstGeom>
          <a:solidFill>
            <a:schemeClr val="accent6"/>
          </a:solidFill>
          <a:ln w="9525" cap="flat" cmpd="sng">
            <a:solidFill>
              <a:srgbClr val="6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193;p72">
            <a:extLst>
              <a:ext uri="{FF2B5EF4-FFF2-40B4-BE49-F238E27FC236}">
                <a16:creationId xmlns:a16="http://schemas.microsoft.com/office/drawing/2014/main" id="{49E33D88-E540-F7DE-FAD6-5C545A10FEC3}"/>
              </a:ext>
            </a:extLst>
          </p:cNvPr>
          <p:cNvSpPr/>
          <p:nvPr/>
        </p:nvSpPr>
        <p:spPr>
          <a:xfrm>
            <a:off x="2338961" y="3066623"/>
            <a:ext cx="127001" cy="234950"/>
          </a:xfrm>
          <a:prstGeom prst="ellipse">
            <a:avLst/>
          </a:prstGeom>
          <a:solidFill>
            <a:schemeClr val="accent3"/>
          </a:solidFill>
          <a:ln w="9525" cap="flat" cmpd="sng">
            <a:solidFill>
              <a:schemeClr val="accent3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194;p72">
            <a:extLst>
              <a:ext uri="{FF2B5EF4-FFF2-40B4-BE49-F238E27FC236}">
                <a16:creationId xmlns:a16="http://schemas.microsoft.com/office/drawing/2014/main" id="{D24EF0BF-3F5E-7E10-3D78-A9B0BC0BF81C}"/>
              </a:ext>
            </a:extLst>
          </p:cNvPr>
          <p:cNvSpPr/>
          <p:nvPr/>
        </p:nvSpPr>
        <p:spPr>
          <a:xfrm>
            <a:off x="7156467" y="3631601"/>
            <a:ext cx="240270" cy="411892"/>
          </a:xfrm>
          <a:custGeom>
            <a:avLst/>
            <a:gdLst/>
            <a:ahLst/>
            <a:cxnLst/>
            <a:rect l="l" t="t" r="r" b="b"/>
            <a:pathLst>
              <a:path w="240270" h="411892" extrusionOk="0">
                <a:moveTo>
                  <a:pt x="240270" y="0"/>
                </a:moveTo>
                <a:cubicBezTo>
                  <a:pt x="215099" y="185351"/>
                  <a:pt x="231117" y="336379"/>
                  <a:pt x="0" y="411892"/>
                </a:cubicBezTo>
              </a:path>
            </a:pathLst>
          </a:cu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195;p72">
            <a:extLst>
              <a:ext uri="{FF2B5EF4-FFF2-40B4-BE49-F238E27FC236}">
                <a16:creationId xmlns:a16="http://schemas.microsoft.com/office/drawing/2014/main" id="{12AA3AD5-F365-DD84-1C81-FADA8498C0FA}"/>
              </a:ext>
            </a:extLst>
          </p:cNvPr>
          <p:cNvSpPr/>
          <p:nvPr/>
        </p:nvSpPr>
        <p:spPr>
          <a:xfrm flipH="1">
            <a:off x="7426853" y="3631601"/>
            <a:ext cx="240270" cy="411892"/>
          </a:xfrm>
          <a:custGeom>
            <a:avLst/>
            <a:gdLst/>
            <a:ahLst/>
            <a:cxnLst/>
            <a:rect l="l" t="t" r="r" b="b"/>
            <a:pathLst>
              <a:path w="240270" h="411892" extrusionOk="0">
                <a:moveTo>
                  <a:pt x="240270" y="0"/>
                </a:moveTo>
                <a:cubicBezTo>
                  <a:pt x="215099" y="185351"/>
                  <a:pt x="231117" y="336379"/>
                  <a:pt x="0" y="411892"/>
                </a:cubicBezTo>
              </a:path>
            </a:pathLst>
          </a:cu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Text Box 11">
            <a:extLst>
              <a:ext uri="{FF2B5EF4-FFF2-40B4-BE49-F238E27FC236}">
                <a16:creationId xmlns:a16="http://schemas.microsoft.com/office/drawing/2014/main" id="{97604984-6D5D-44E7-1954-04F60E13EF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170" y="6384150"/>
            <a:ext cx="4263668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spAutoFit/>
          </a:bodyPr>
          <a:lstStyle>
            <a:lvl1pPr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  <a:defRPr/>
            </a:pPr>
            <a:r>
              <a:rPr lang="en-US" sz="1200" dirty="0">
                <a:solidFill>
                  <a:schemeClr val="bg2"/>
                </a:solidFill>
                <a:latin typeface="Calibri"/>
                <a:ea typeface="Calibri"/>
                <a:cs typeface="Calibri"/>
              </a:rPr>
              <a:t>Graphic courtesy of Pasi A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. </a:t>
            </a:r>
            <a:r>
              <a:rPr lang="en-US" sz="1200" dirty="0" err="1">
                <a:solidFill>
                  <a:schemeClr val="bg2"/>
                </a:solidFill>
                <a:latin typeface="Calibri"/>
                <a:ea typeface="Calibri"/>
                <a:cs typeface="Calibri"/>
              </a:rPr>
              <a:t>Jänne</a:t>
            </a:r>
            <a:r>
              <a:rPr lang="en-US" sz="1200" dirty="0">
                <a:solidFill>
                  <a:schemeClr val="bg2"/>
                </a:solidFill>
                <a:latin typeface="Calibri"/>
                <a:ea typeface="Calibri"/>
                <a:cs typeface="Calibri"/>
              </a:rPr>
              <a:t>, MD, PhD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.</a:t>
            </a:r>
            <a:endParaRPr lang="en-US" sz="1200" dirty="0">
              <a:solidFill>
                <a:schemeClr val="bg2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CA9635-0196-691F-DD95-3D4B7932DD91}"/>
              </a:ext>
            </a:extLst>
          </p:cNvPr>
          <p:cNvSpPr txBox="1"/>
          <p:nvPr/>
        </p:nvSpPr>
        <p:spPr bwMode="auto">
          <a:xfrm>
            <a:off x="7098077" y="4089108"/>
            <a:ext cx="657552" cy="161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P13K</a:t>
            </a:r>
          </a:p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RAS</a:t>
            </a:r>
          </a:p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RAF</a:t>
            </a:r>
          </a:p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MEK</a:t>
            </a:r>
            <a:endParaRPr lang="en-US" b="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32394B-EE3F-02F2-0646-820281AA10F6}"/>
              </a:ext>
            </a:extLst>
          </p:cNvPr>
          <p:cNvSpPr txBox="1"/>
          <p:nvPr/>
        </p:nvSpPr>
        <p:spPr bwMode="auto">
          <a:xfrm>
            <a:off x="1413223" y="4802505"/>
            <a:ext cx="297357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State transformation</a:t>
            </a:r>
          </a:p>
          <a:p>
            <a:pPr marL="285750" indent="-285750"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SCLC</a:t>
            </a:r>
          </a:p>
          <a:p>
            <a:pPr marL="285750" indent="-285750"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§"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Squamous-cell lung cancer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D38A5F-5149-C299-E814-151F0BF780A0}"/>
              </a:ext>
            </a:extLst>
          </p:cNvPr>
          <p:cNvSpPr txBox="1"/>
          <p:nvPr/>
        </p:nvSpPr>
        <p:spPr bwMode="auto">
          <a:xfrm>
            <a:off x="966473" y="3042815"/>
            <a:ext cx="638316" cy="369332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Drug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3397E2C-441A-EEFB-F868-2AA54C5DB54F}"/>
              </a:ext>
            </a:extLst>
          </p:cNvPr>
          <p:cNvSpPr/>
          <p:nvPr/>
        </p:nvSpPr>
        <p:spPr bwMode="auto">
          <a:xfrm rot="5400000">
            <a:off x="1872804" y="2054361"/>
            <a:ext cx="306391" cy="594182"/>
          </a:xfrm>
          <a:custGeom>
            <a:avLst/>
            <a:gdLst>
              <a:gd name="connsiteX0" fmla="*/ 0 w 306391"/>
              <a:gd name="connsiteY0" fmla="*/ 594182 h 594182"/>
              <a:gd name="connsiteX1" fmla="*/ 1 w 306391"/>
              <a:gd name="connsiteY1" fmla="*/ 0 h 594182"/>
              <a:gd name="connsiteX2" fmla="*/ 306391 w 306391"/>
              <a:gd name="connsiteY2" fmla="*/ 0 h 594182"/>
              <a:gd name="connsiteX3" fmla="*/ 306391 w 306391"/>
              <a:gd name="connsiteY3" fmla="*/ 594182 h 594182"/>
              <a:gd name="connsiteX4" fmla="*/ 233358 w 306391"/>
              <a:gd name="connsiteY4" fmla="*/ 594182 h 594182"/>
              <a:gd name="connsiteX5" fmla="*/ 153196 w 306391"/>
              <a:gd name="connsiteY5" fmla="*/ 455970 h 594182"/>
              <a:gd name="connsiteX6" fmla="*/ 73033 w 306391"/>
              <a:gd name="connsiteY6" fmla="*/ 594182 h 594182"/>
              <a:gd name="connsiteX7" fmla="*/ 0 w 306391"/>
              <a:gd name="connsiteY7" fmla="*/ 594182 h 59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6391" h="594182">
                <a:moveTo>
                  <a:pt x="0" y="594182"/>
                </a:moveTo>
                <a:lnTo>
                  <a:pt x="1" y="0"/>
                </a:lnTo>
                <a:lnTo>
                  <a:pt x="306391" y="0"/>
                </a:lnTo>
                <a:lnTo>
                  <a:pt x="306391" y="594182"/>
                </a:lnTo>
                <a:lnTo>
                  <a:pt x="233358" y="594182"/>
                </a:lnTo>
                <a:lnTo>
                  <a:pt x="153196" y="455970"/>
                </a:lnTo>
                <a:lnTo>
                  <a:pt x="73033" y="594182"/>
                </a:lnTo>
                <a:lnTo>
                  <a:pt x="0" y="594182"/>
                </a:lnTo>
                <a:close/>
              </a:path>
            </a:pathLst>
          </a:custGeom>
          <a:solidFill>
            <a:schemeClr val="accent3"/>
          </a:solidFill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  <p:txBody>
          <a:bodyPr wrap="square" rtlCol="0" anchor="b">
            <a:noAutofit/>
          </a:bodyPr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FC751DA-D942-1F59-C926-4B41E8F85EF8}"/>
              </a:ext>
            </a:extLst>
          </p:cNvPr>
          <p:cNvSpPr/>
          <p:nvPr/>
        </p:nvSpPr>
        <p:spPr bwMode="auto">
          <a:xfrm rot="16200000">
            <a:off x="2493517" y="2050057"/>
            <a:ext cx="306391" cy="602793"/>
          </a:xfrm>
          <a:custGeom>
            <a:avLst/>
            <a:gdLst>
              <a:gd name="connsiteX0" fmla="*/ 306391 w 306391"/>
              <a:gd name="connsiteY0" fmla="*/ 0 h 602793"/>
              <a:gd name="connsiteX1" fmla="*/ 306391 w 306391"/>
              <a:gd name="connsiteY1" fmla="*/ 602793 h 602793"/>
              <a:gd name="connsiteX2" fmla="*/ 229831 w 306391"/>
              <a:gd name="connsiteY2" fmla="*/ 602793 h 602793"/>
              <a:gd name="connsiteX3" fmla="*/ 153196 w 306391"/>
              <a:gd name="connsiteY3" fmla="*/ 470664 h 602793"/>
              <a:gd name="connsiteX4" fmla="*/ 76561 w 306391"/>
              <a:gd name="connsiteY4" fmla="*/ 602793 h 602793"/>
              <a:gd name="connsiteX5" fmla="*/ 0 w 306391"/>
              <a:gd name="connsiteY5" fmla="*/ 602793 h 602793"/>
              <a:gd name="connsiteX6" fmla="*/ 0 w 306391"/>
              <a:gd name="connsiteY6" fmla="*/ 0 h 602793"/>
              <a:gd name="connsiteX7" fmla="*/ 306391 w 306391"/>
              <a:gd name="connsiteY7" fmla="*/ 0 h 6027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6391" h="602793">
                <a:moveTo>
                  <a:pt x="306391" y="0"/>
                </a:moveTo>
                <a:lnTo>
                  <a:pt x="306391" y="602793"/>
                </a:lnTo>
                <a:lnTo>
                  <a:pt x="229831" y="602793"/>
                </a:lnTo>
                <a:lnTo>
                  <a:pt x="153196" y="470664"/>
                </a:lnTo>
                <a:lnTo>
                  <a:pt x="76561" y="602793"/>
                </a:lnTo>
                <a:lnTo>
                  <a:pt x="0" y="602793"/>
                </a:lnTo>
                <a:lnTo>
                  <a:pt x="0" y="0"/>
                </a:lnTo>
                <a:lnTo>
                  <a:pt x="306391" y="0"/>
                </a:lnTo>
                <a:close/>
              </a:path>
            </a:pathLst>
          </a:custGeom>
          <a:solidFill>
            <a:schemeClr val="accent5"/>
          </a:solidFill>
          <a:ln w="9525">
            <a:solidFill>
              <a:schemeClr val="accent5">
                <a:lumMod val="50000"/>
              </a:schemeClr>
            </a:solidFill>
            <a:miter lim="800000"/>
            <a:headEnd/>
            <a:tailEnd/>
          </a:ln>
        </p:spPr>
        <p:txBody>
          <a:bodyPr wrap="square" rtlCol="0" anchor="b">
            <a:noAutofit/>
          </a:bodyPr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Google Shape;2186;p72">
            <a:extLst>
              <a:ext uri="{FF2B5EF4-FFF2-40B4-BE49-F238E27FC236}">
                <a16:creationId xmlns:a16="http://schemas.microsoft.com/office/drawing/2014/main" id="{66A5927D-1067-B95F-FAB3-F2920C3B548D}"/>
              </a:ext>
            </a:extLst>
          </p:cNvPr>
          <p:cNvSpPr/>
          <p:nvPr/>
        </p:nvSpPr>
        <p:spPr>
          <a:xfrm>
            <a:off x="7402697" y="3126947"/>
            <a:ext cx="36574" cy="457200"/>
          </a:xfrm>
          <a:prstGeom prst="roundRect">
            <a:avLst>
              <a:gd name="adj" fmla="val 46126"/>
            </a:avLst>
          </a:prstGeom>
          <a:solidFill>
            <a:schemeClr val="accent4"/>
          </a:solidFill>
          <a:ln w="9525" cap="flat" cmpd="sng">
            <a:solidFill>
              <a:schemeClr val="accent4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2187;p72">
            <a:extLst>
              <a:ext uri="{FF2B5EF4-FFF2-40B4-BE49-F238E27FC236}">
                <a16:creationId xmlns:a16="http://schemas.microsoft.com/office/drawing/2014/main" id="{67926720-D9E5-52E9-9297-32E6F4CC7ED8}"/>
              </a:ext>
            </a:extLst>
          </p:cNvPr>
          <p:cNvSpPr/>
          <p:nvPr/>
        </p:nvSpPr>
        <p:spPr>
          <a:xfrm>
            <a:off x="7539222" y="3126947"/>
            <a:ext cx="36574" cy="457200"/>
          </a:xfrm>
          <a:prstGeom prst="roundRect">
            <a:avLst>
              <a:gd name="adj" fmla="val 46126"/>
            </a:avLst>
          </a:prstGeom>
          <a:solidFill>
            <a:schemeClr val="accent3">
              <a:lumMod val="75000"/>
            </a:schemeClr>
          </a:solidFill>
          <a:ln w="9525" cap="flat" cmpd="sng">
            <a:solidFill>
              <a:schemeClr val="accent3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2188;p72">
            <a:extLst>
              <a:ext uri="{FF2B5EF4-FFF2-40B4-BE49-F238E27FC236}">
                <a16:creationId xmlns:a16="http://schemas.microsoft.com/office/drawing/2014/main" id="{3A2CC6F6-C427-D363-144F-87C8CC3D292A}"/>
              </a:ext>
            </a:extLst>
          </p:cNvPr>
          <p:cNvSpPr/>
          <p:nvPr/>
        </p:nvSpPr>
        <p:spPr>
          <a:xfrm>
            <a:off x="7396101" y="2422097"/>
            <a:ext cx="141594" cy="692150"/>
          </a:xfrm>
          <a:custGeom>
            <a:avLst/>
            <a:gdLst/>
            <a:ahLst/>
            <a:cxnLst/>
            <a:rect l="l" t="t" r="r" b="b"/>
            <a:pathLst>
              <a:path w="141594" h="692150" extrusionOk="0">
                <a:moveTo>
                  <a:pt x="105020" y="16870"/>
                </a:moveTo>
                <a:cubicBezTo>
                  <a:pt x="105020" y="7553"/>
                  <a:pt x="112573" y="0"/>
                  <a:pt x="121890" y="0"/>
                </a:cubicBezTo>
                <a:lnTo>
                  <a:pt x="124724" y="0"/>
                </a:lnTo>
                <a:cubicBezTo>
                  <a:pt x="134041" y="0"/>
                  <a:pt x="141594" y="7553"/>
                  <a:pt x="141594" y="16870"/>
                </a:cubicBezTo>
                <a:cubicBezTo>
                  <a:pt x="121486" y="158023"/>
                  <a:pt x="136302" y="286477"/>
                  <a:pt x="100319" y="465730"/>
                </a:cubicBezTo>
                <a:cubicBezTo>
                  <a:pt x="100319" y="475047"/>
                  <a:pt x="45141" y="660400"/>
                  <a:pt x="35824" y="660400"/>
                </a:cubicBezTo>
                <a:cubicBezTo>
                  <a:pt x="34879" y="660400"/>
                  <a:pt x="5360" y="692150"/>
                  <a:pt x="4415" y="692150"/>
                </a:cubicBezTo>
                <a:cubicBezTo>
                  <a:pt x="-4902" y="692150"/>
                  <a:pt x="3420" y="665547"/>
                  <a:pt x="3420" y="656230"/>
                </a:cubicBezTo>
                <a:cubicBezTo>
                  <a:pt x="46812" y="536970"/>
                  <a:pt x="67979" y="481210"/>
                  <a:pt x="85971" y="320675"/>
                </a:cubicBezTo>
                <a:lnTo>
                  <a:pt x="105020" y="16870"/>
                </a:lnTo>
                <a:close/>
              </a:path>
            </a:pathLst>
          </a:custGeom>
          <a:solidFill>
            <a:schemeClr val="accent4"/>
          </a:solidFill>
          <a:ln w="9525" cap="flat" cmpd="sng">
            <a:solidFill>
              <a:schemeClr val="accent4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2189;p72">
            <a:extLst>
              <a:ext uri="{FF2B5EF4-FFF2-40B4-BE49-F238E27FC236}">
                <a16:creationId xmlns:a16="http://schemas.microsoft.com/office/drawing/2014/main" id="{35C0B562-68C4-7B88-F985-34635F8E35EF}"/>
              </a:ext>
            </a:extLst>
          </p:cNvPr>
          <p:cNvSpPr/>
          <p:nvPr/>
        </p:nvSpPr>
        <p:spPr>
          <a:xfrm flipH="1">
            <a:off x="7440551" y="2422097"/>
            <a:ext cx="141594" cy="692150"/>
          </a:xfrm>
          <a:custGeom>
            <a:avLst/>
            <a:gdLst/>
            <a:ahLst/>
            <a:cxnLst/>
            <a:rect l="l" t="t" r="r" b="b"/>
            <a:pathLst>
              <a:path w="141594" h="692150" extrusionOk="0">
                <a:moveTo>
                  <a:pt x="105020" y="16870"/>
                </a:moveTo>
                <a:cubicBezTo>
                  <a:pt x="105020" y="7553"/>
                  <a:pt x="112573" y="0"/>
                  <a:pt x="121890" y="0"/>
                </a:cubicBezTo>
                <a:lnTo>
                  <a:pt x="124724" y="0"/>
                </a:lnTo>
                <a:cubicBezTo>
                  <a:pt x="134041" y="0"/>
                  <a:pt x="141594" y="7553"/>
                  <a:pt x="141594" y="16870"/>
                </a:cubicBezTo>
                <a:cubicBezTo>
                  <a:pt x="121486" y="158023"/>
                  <a:pt x="142652" y="254727"/>
                  <a:pt x="106669" y="433980"/>
                </a:cubicBezTo>
                <a:cubicBezTo>
                  <a:pt x="106669" y="443297"/>
                  <a:pt x="45141" y="660400"/>
                  <a:pt x="35824" y="660400"/>
                </a:cubicBezTo>
                <a:cubicBezTo>
                  <a:pt x="34879" y="660400"/>
                  <a:pt x="5360" y="692150"/>
                  <a:pt x="4415" y="692150"/>
                </a:cubicBezTo>
                <a:cubicBezTo>
                  <a:pt x="-4902" y="692150"/>
                  <a:pt x="3420" y="665547"/>
                  <a:pt x="3420" y="656230"/>
                </a:cubicBezTo>
                <a:cubicBezTo>
                  <a:pt x="46812" y="536970"/>
                  <a:pt x="77504" y="484385"/>
                  <a:pt x="95496" y="323850"/>
                </a:cubicBezTo>
                <a:lnTo>
                  <a:pt x="105020" y="1687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 cap="flat" cmpd="sng">
            <a:solidFill>
              <a:schemeClr val="accent3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2192;p72">
            <a:extLst>
              <a:ext uri="{FF2B5EF4-FFF2-40B4-BE49-F238E27FC236}">
                <a16:creationId xmlns:a16="http://schemas.microsoft.com/office/drawing/2014/main" id="{8F0F98FE-3447-CDB2-8C46-E2B856489BAB}"/>
              </a:ext>
            </a:extLst>
          </p:cNvPr>
          <p:cNvSpPr/>
          <p:nvPr/>
        </p:nvSpPr>
        <p:spPr>
          <a:xfrm>
            <a:off x="7355071" y="3066622"/>
            <a:ext cx="127001" cy="234950"/>
          </a:xfrm>
          <a:prstGeom prst="ellipse">
            <a:avLst/>
          </a:prstGeom>
          <a:solidFill>
            <a:schemeClr val="accent5"/>
          </a:solidFill>
          <a:ln w="9525" cap="flat" cmpd="sng">
            <a:solidFill>
              <a:schemeClr val="accent5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93;p72">
            <a:extLst>
              <a:ext uri="{FF2B5EF4-FFF2-40B4-BE49-F238E27FC236}">
                <a16:creationId xmlns:a16="http://schemas.microsoft.com/office/drawing/2014/main" id="{70BBBBE6-458B-0516-CEF4-3B880A0E12A6}"/>
              </a:ext>
            </a:extLst>
          </p:cNvPr>
          <p:cNvSpPr/>
          <p:nvPr/>
        </p:nvSpPr>
        <p:spPr>
          <a:xfrm>
            <a:off x="7494771" y="3066622"/>
            <a:ext cx="127001" cy="234950"/>
          </a:xfrm>
          <a:prstGeom prst="ellipse">
            <a:avLst/>
          </a:prstGeom>
          <a:solidFill>
            <a:schemeClr val="accent3"/>
          </a:solidFill>
          <a:ln w="9525" cap="flat" cmpd="sng">
            <a:solidFill>
              <a:schemeClr val="accent3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134A228B-B52A-7B33-2CB5-C3F1AF7016CD}"/>
              </a:ext>
            </a:extLst>
          </p:cNvPr>
          <p:cNvSpPr/>
          <p:nvPr/>
        </p:nvSpPr>
        <p:spPr bwMode="auto">
          <a:xfrm rot="5400000">
            <a:off x="7028614" y="2054360"/>
            <a:ext cx="306391" cy="594182"/>
          </a:xfrm>
          <a:custGeom>
            <a:avLst/>
            <a:gdLst>
              <a:gd name="connsiteX0" fmla="*/ 0 w 306391"/>
              <a:gd name="connsiteY0" fmla="*/ 594182 h 594182"/>
              <a:gd name="connsiteX1" fmla="*/ 1 w 306391"/>
              <a:gd name="connsiteY1" fmla="*/ 0 h 594182"/>
              <a:gd name="connsiteX2" fmla="*/ 306391 w 306391"/>
              <a:gd name="connsiteY2" fmla="*/ 0 h 594182"/>
              <a:gd name="connsiteX3" fmla="*/ 306391 w 306391"/>
              <a:gd name="connsiteY3" fmla="*/ 594182 h 594182"/>
              <a:gd name="connsiteX4" fmla="*/ 233358 w 306391"/>
              <a:gd name="connsiteY4" fmla="*/ 594182 h 594182"/>
              <a:gd name="connsiteX5" fmla="*/ 153196 w 306391"/>
              <a:gd name="connsiteY5" fmla="*/ 455970 h 594182"/>
              <a:gd name="connsiteX6" fmla="*/ 73033 w 306391"/>
              <a:gd name="connsiteY6" fmla="*/ 594182 h 594182"/>
              <a:gd name="connsiteX7" fmla="*/ 0 w 306391"/>
              <a:gd name="connsiteY7" fmla="*/ 594182 h 59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6391" h="594182">
                <a:moveTo>
                  <a:pt x="0" y="594182"/>
                </a:moveTo>
                <a:lnTo>
                  <a:pt x="1" y="0"/>
                </a:lnTo>
                <a:lnTo>
                  <a:pt x="306391" y="0"/>
                </a:lnTo>
                <a:lnTo>
                  <a:pt x="306391" y="594182"/>
                </a:lnTo>
                <a:lnTo>
                  <a:pt x="233358" y="594182"/>
                </a:lnTo>
                <a:lnTo>
                  <a:pt x="153196" y="455970"/>
                </a:lnTo>
                <a:lnTo>
                  <a:pt x="73033" y="594182"/>
                </a:lnTo>
                <a:lnTo>
                  <a:pt x="0" y="594182"/>
                </a:lnTo>
                <a:close/>
              </a:path>
            </a:pathLst>
          </a:custGeom>
          <a:solidFill>
            <a:schemeClr val="accent3"/>
          </a:solidFill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  <p:txBody>
          <a:bodyPr wrap="square" rtlCol="0" anchor="b">
            <a:noAutofit/>
          </a:bodyPr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D0AB85B-CC0C-24A5-0119-75DAC4F8345F}"/>
              </a:ext>
            </a:extLst>
          </p:cNvPr>
          <p:cNvSpPr/>
          <p:nvPr/>
        </p:nvSpPr>
        <p:spPr bwMode="auto">
          <a:xfrm rot="16200000">
            <a:off x="7649327" y="2050056"/>
            <a:ext cx="306391" cy="602793"/>
          </a:xfrm>
          <a:custGeom>
            <a:avLst/>
            <a:gdLst>
              <a:gd name="connsiteX0" fmla="*/ 306391 w 306391"/>
              <a:gd name="connsiteY0" fmla="*/ 0 h 602793"/>
              <a:gd name="connsiteX1" fmla="*/ 306391 w 306391"/>
              <a:gd name="connsiteY1" fmla="*/ 602793 h 602793"/>
              <a:gd name="connsiteX2" fmla="*/ 229831 w 306391"/>
              <a:gd name="connsiteY2" fmla="*/ 602793 h 602793"/>
              <a:gd name="connsiteX3" fmla="*/ 153196 w 306391"/>
              <a:gd name="connsiteY3" fmla="*/ 470664 h 602793"/>
              <a:gd name="connsiteX4" fmla="*/ 76561 w 306391"/>
              <a:gd name="connsiteY4" fmla="*/ 602793 h 602793"/>
              <a:gd name="connsiteX5" fmla="*/ 0 w 306391"/>
              <a:gd name="connsiteY5" fmla="*/ 602793 h 602793"/>
              <a:gd name="connsiteX6" fmla="*/ 0 w 306391"/>
              <a:gd name="connsiteY6" fmla="*/ 0 h 602793"/>
              <a:gd name="connsiteX7" fmla="*/ 306391 w 306391"/>
              <a:gd name="connsiteY7" fmla="*/ 0 h 6027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6391" h="602793">
                <a:moveTo>
                  <a:pt x="306391" y="0"/>
                </a:moveTo>
                <a:lnTo>
                  <a:pt x="306391" y="602793"/>
                </a:lnTo>
                <a:lnTo>
                  <a:pt x="229831" y="602793"/>
                </a:lnTo>
                <a:lnTo>
                  <a:pt x="153196" y="470664"/>
                </a:lnTo>
                <a:lnTo>
                  <a:pt x="76561" y="602793"/>
                </a:lnTo>
                <a:lnTo>
                  <a:pt x="0" y="602793"/>
                </a:lnTo>
                <a:lnTo>
                  <a:pt x="0" y="0"/>
                </a:lnTo>
                <a:lnTo>
                  <a:pt x="306391" y="0"/>
                </a:lnTo>
                <a:close/>
              </a:path>
            </a:pathLst>
          </a:custGeom>
          <a:solidFill>
            <a:schemeClr val="accent5"/>
          </a:solidFill>
          <a:ln w="9525">
            <a:solidFill>
              <a:schemeClr val="accent5">
                <a:lumMod val="50000"/>
              </a:schemeClr>
            </a:solidFill>
            <a:miter lim="800000"/>
            <a:headEnd/>
            <a:tailEnd/>
          </a:ln>
        </p:spPr>
        <p:txBody>
          <a:bodyPr wrap="square" rtlCol="0" anchor="b">
            <a:noAutofit/>
          </a:bodyPr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2472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B60BF6C-C985-235C-3018-73C12E58F55D}"/>
              </a:ext>
            </a:extLst>
          </p:cNvPr>
          <p:cNvSpPr/>
          <p:nvPr/>
        </p:nvSpPr>
        <p:spPr>
          <a:xfrm>
            <a:off x="1915150" y="1186440"/>
            <a:ext cx="3290047" cy="50526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08A078E-67E3-90C5-6E37-6E9BAE59DC2E}"/>
              </a:ext>
            </a:extLst>
          </p:cNvPr>
          <p:cNvSpPr/>
          <p:nvPr/>
        </p:nvSpPr>
        <p:spPr>
          <a:xfrm>
            <a:off x="1867592" y="5505187"/>
            <a:ext cx="3290045" cy="50526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DE06ED-D637-A6AC-8ED3-40A6A3E816C1}"/>
              </a:ext>
            </a:extLst>
          </p:cNvPr>
          <p:cNvSpPr txBox="1"/>
          <p:nvPr/>
        </p:nvSpPr>
        <p:spPr>
          <a:xfrm>
            <a:off x="2795416" y="1187673"/>
            <a:ext cx="2348103" cy="5027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>
                <a:latin typeface="Calibri"/>
                <a:ea typeface="Calibri"/>
                <a:cs typeface="Calibri"/>
              </a:rPr>
              <a:t>On target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0CC3D33-79F0-F604-6752-D297C116EBD2}"/>
              </a:ext>
            </a:extLst>
          </p:cNvPr>
          <p:cNvSpPr/>
          <p:nvPr/>
        </p:nvSpPr>
        <p:spPr>
          <a:xfrm>
            <a:off x="1825504" y="2808882"/>
            <a:ext cx="3290045" cy="50526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EF1CD7E-AA94-BCC1-088A-6F5FA0CDEC34}"/>
              </a:ext>
            </a:extLst>
          </p:cNvPr>
          <p:cNvSpPr txBox="1"/>
          <p:nvPr/>
        </p:nvSpPr>
        <p:spPr>
          <a:xfrm>
            <a:off x="2694229" y="2846316"/>
            <a:ext cx="2424969" cy="5027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>
                <a:latin typeface="Calibri"/>
                <a:ea typeface="Calibri"/>
                <a:cs typeface="Calibri"/>
              </a:rPr>
              <a:t>Off target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6EEBC18-BB15-23FE-31BB-5E7DA815C34C}"/>
              </a:ext>
            </a:extLst>
          </p:cNvPr>
          <p:cNvSpPr txBox="1"/>
          <p:nvPr/>
        </p:nvSpPr>
        <p:spPr>
          <a:xfrm>
            <a:off x="2233706" y="5523116"/>
            <a:ext cx="2993037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>
                <a:latin typeface="Calibri"/>
                <a:ea typeface="Calibri"/>
                <a:cs typeface="Calibri"/>
              </a:rPr>
              <a:t>Lineage plasticity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05CC643-0C85-F6C7-A9B0-5E5C0CB773FB}"/>
              </a:ext>
            </a:extLst>
          </p:cNvPr>
          <p:cNvSpPr txBox="1"/>
          <p:nvPr/>
        </p:nvSpPr>
        <p:spPr>
          <a:xfrm>
            <a:off x="5783866" y="1186625"/>
            <a:ext cx="4492984" cy="50013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200" i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EGFR</a:t>
            </a:r>
            <a:r>
              <a:rPr lang="en-US" sz="22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2</a:t>
            </a:r>
            <a:r>
              <a:rPr lang="en-US" sz="22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nd</a:t>
            </a:r>
            <a:r>
              <a:rPr lang="en-US" sz="22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mtn: 1</a:t>
            </a:r>
            <a:r>
              <a:rPr lang="en-US" sz="22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st</a:t>
            </a:r>
            <a:r>
              <a:rPr lang="en-US" sz="22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/2</a:t>
            </a:r>
            <a:r>
              <a:rPr lang="en-US" sz="22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nd</a:t>
            </a:r>
            <a:r>
              <a:rPr lang="en-US" sz="22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-gen EGFR TKI</a:t>
            </a:r>
            <a:r>
              <a:rPr lang="en-US" sz="265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E08DB93-F9C1-A32F-3EC2-985ED5B5A24B}"/>
              </a:ext>
            </a:extLst>
          </p:cNvPr>
          <p:cNvSpPr txBox="1"/>
          <p:nvPr/>
        </p:nvSpPr>
        <p:spPr>
          <a:xfrm>
            <a:off x="5783865" y="1818543"/>
            <a:ext cx="4492984" cy="36933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i="1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MET</a:t>
            </a:r>
            <a:r>
              <a:rPr lang="en-US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amp: </a:t>
            </a:r>
            <a:r>
              <a:rPr lang="en-US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crizotinib</a:t>
            </a:r>
            <a:r>
              <a:rPr lang="en-US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en-US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capmatinib</a:t>
            </a:r>
            <a:r>
              <a:rPr lang="en-US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en-US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tepotinib</a:t>
            </a:r>
            <a:endParaRPr lang="en-US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9EEDC0-E7ED-789A-252D-A15C9501D944}"/>
              </a:ext>
            </a:extLst>
          </p:cNvPr>
          <p:cNvSpPr txBox="1"/>
          <p:nvPr/>
        </p:nvSpPr>
        <p:spPr>
          <a:xfrm>
            <a:off x="5783867" y="2313297"/>
            <a:ext cx="4492981" cy="43088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200" i="1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RET</a:t>
            </a:r>
            <a:r>
              <a:rPr lang="en-US" sz="22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fusion: </a:t>
            </a:r>
            <a:r>
              <a:rPr lang="en-US" sz="220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selpercatinib</a:t>
            </a:r>
            <a:r>
              <a:rPr lang="en-US" sz="22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en-US" sz="220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pralsetinib</a:t>
            </a:r>
            <a:endParaRPr lang="en-US" sz="2200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6DA3F76-5E40-87E0-BB5B-B7600F8F93BB}"/>
              </a:ext>
            </a:extLst>
          </p:cNvPr>
          <p:cNvSpPr txBox="1"/>
          <p:nvPr/>
        </p:nvSpPr>
        <p:spPr>
          <a:xfrm>
            <a:off x="5781478" y="2847875"/>
            <a:ext cx="4492981" cy="5847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600" i="1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ALK</a:t>
            </a:r>
            <a:r>
              <a:rPr lang="en-US" sz="16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fusion: </a:t>
            </a:r>
            <a:r>
              <a:rPr lang="en-US" sz="160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alectinib</a:t>
            </a:r>
            <a:r>
              <a:rPr lang="en-US" sz="16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en-US" sz="160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crizotinib</a:t>
            </a:r>
            <a:r>
              <a:rPr lang="en-US" sz="16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en-US" sz="160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ceritinib</a:t>
            </a:r>
            <a:r>
              <a:rPr lang="en-US" sz="16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en-US" sz="160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brigatinib</a:t>
            </a:r>
            <a:r>
              <a:rPr lang="en-US" sz="16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en-US" sz="160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lorlatinib</a:t>
            </a:r>
            <a:endParaRPr lang="en-US" sz="1600" dirty="0">
              <a:solidFill>
                <a:srgbClr val="FFFFFF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C4FC56B-7E3D-37C7-8DAB-6EB3391DAADA}"/>
              </a:ext>
            </a:extLst>
          </p:cNvPr>
          <p:cNvSpPr txBox="1"/>
          <p:nvPr/>
        </p:nvSpPr>
        <p:spPr>
          <a:xfrm>
            <a:off x="5781468" y="3344756"/>
            <a:ext cx="4492981" cy="43088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200" i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BRAF </a:t>
            </a:r>
            <a:r>
              <a:rPr lang="en-US" sz="22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mtn: trametinib</a:t>
            </a:r>
            <a:r>
              <a:rPr lang="en-US" sz="22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2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+/-</a:t>
            </a:r>
            <a:r>
              <a:rPr lang="en-US" sz="22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2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dabrafenib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5C07A2E-C914-4640-3BFD-B6EB27473ADB}"/>
              </a:ext>
            </a:extLst>
          </p:cNvPr>
          <p:cNvSpPr txBox="1"/>
          <p:nvPr/>
        </p:nvSpPr>
        <p:spPr>
          <a:xfrm>
            <a:off x="5781473" y="3854262"/>
            <a:ext cx="4492976" cy="43088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200" i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HER2</a:t>
            </a:r>
            <a:r>
              <a:rPr lang="en-US" sz="22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 amp/mtn: T-DM1, </a:t>
            </a:r>
            <a:r>
              <a:rPr lang="en-US" sz="220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TDXd</a:t>
            </a:r>
            <a:endParaRPr lang="en-US" sz="2200">
              <a:solidFill>
                <a:srgbClr val="FFFFFF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ABDC70E-13D2-C3BF-3C3F-823FADFDF7F0}"/>
              </a:ext>
            </a:extLst>
          </p:cNvPr>
          <p:cNvSpPr txBox="1"/>
          <p:nvPr/>
        </p:nvSpPr>
        <p:spPr>
          <a:xfrm>
            <a:off x="5781473" y="5288714"/>
            <a:ext cx="4490582" cy="4308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SCLC transform: chemo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A3CCB3D-3D5A-03ED-1405-6EF123C7FED3}"/>
              </a:ext>
            </a:extLst>
          </p:cNvPr>
          <p:cNvSpPr txBox="1"/>
          <p:nvPr/>
        </p:nvSpPr>
        <p:spPr>
          <a:xfrm>
            <a:off x="5781466" y="5789658"/>
            <a:ext cx="4490582" cy="4308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Squamous transform: chemo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56D02EE-5FFF-E6BF-16BF-368B301632AF}"/>
              </a:ext>
            </a:extLst>
          </p:cNvPr>
          <p:cNvSpPr txBox="1"/>
          <p:nvPr/>
        </p:nvSpPr>
        <p:spPr>
          <a:xfrm>
            <a:off x="1863737" y="4510598"/>
            <a:ext cx="3284936" cy="502766"/>
          </a:xfrm>
          <a:prstGeom prst="rect">
            <a:avLst/>
          </a:prstGeom>
          <a:solidFill>
            <a:schemeClr val="accent6"/>
          </a:solidFill>
          <a:ln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600">
                <a:latin typeface="Calibri"/>
                <a:ea typeface="Calibri"/>
                <a:cs typeface="Calibri"/>
              </a:rPr>
              <a:t>None identified</a:t>
            </a:r>
            <a:endParaRPr lang="en-US">
              <a:latin typeface="Calibri"/>
              <a:ea typeface="Calibri"/>
              <a:cs typeface="Calibri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D159652-7F55-EB70-3B0B-F9FDBE7C8CDD}"/>
              </a:ext>
            </a:extLst>
          </p:cNvPr>
          <p:cNvSpPr txBox="1"/>
          <p:nvPr/>
        </p:nvSpPr>
        <p:spPr>
          <a:xfrm>
            <a:off x="5783867" y="4510599"/>
            <a:ext cx="4490582" cy="4308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Chemo or clinical trial</a:t>
            </a:r>
          </a:p>
        </p:txBody>
      </p:sp>
      <p:sp>
        <p:nvSpPr>
          <p:cNvPr id="58" name="Title 1">
            <a:extLst>
              <a:ext uri="{FF2B5EF4-FFF2-40B4-BE49-F238E27FC236}">
                <a16:creationId xmlns:a16="http://schemas.microsoft.com/office/drawing/2014/main" id="{024ED007-DC35-114D-5868-39733F49D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637149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>
                <a:latin typeface="Calibri"/>
                <a:ea typeface="Calibri"/>
                <a:cs typeface="Calibri"/>
              </a:rPr>
              <a:t>Mechanisms of Osimertinib Resistance</a:t>
            </a:r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60" name="Left Brace 59">
            <a:extLst>
              <a:ext uri="{FF2B5EF4-FFF2-40B4-BE49-F238E27FC236}">
                <a16:creationId xmlns:a16="http://schemas.microsoft.com/office/drawing/2014/main" id="{6AFF4D5E-F1DA-BCAE-695A-9B179A106657}"/>
              </a:ext>
            </a:extLst>
          </p:cNvPr>
          <p:cNvSpPr/>
          <p:nvPr/>
        </p:nvSpPr>
        <p:spPr bwMode="auto">
          <a:xfrm>
            <a:off x="5112671" y="2035412"/>
            <a:ext cx="666435" cy="2043951"/>
          </a:xfrm>
          <a:prstGeom prst="leftBrac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Left Brace 61">
            <a:extLst>
              <a:ext uri="{FF2B5EF4-FFF2-40B4-BE49-F238E27FC236}">
                <a16:creationId xmlns:a16="http://schemas.microsoft.com/office/drawing/2014/main" id="{65F8EC00-647D-1255-E870-9DA0BA07574E}"/>
              </a:ext>
            </a:extLst>
          </p:cNvPr>
          <p:cNvSpPr/>
          <p:nvPr/>
        </p:nvSpPr>
        <p:spPr bwMode="auto">
          <a:xfrm>
            <a:off x="5147970" y="5423508"/>
            <a:ext cx="639542" cy="708212"/>
          </a:xfrm>
          <a:prstGeom prst="leftBrac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Text Box 11">
            <a:extLst>
              <a:ext uri="{FF2B5EF4-FFF2-40B4-BE49-F238E27FC236}">
                <a16:creationId xmlns:a16="http://schemas.microsoft.com/office/drawing/2014/main" id="{1D2574F8-DD5E-BC7B-1C9A-92AE8D47AE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170" y="6384150"/>
            <a:ext cx="7512951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spAutoFit/>
          </a:bodyPr>
          <a:lstStyle>
            <a:lvl1pPr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  <a:defRPr/>
            </a:pPr>
            <a:r>
              <a:rPr lang="en-US" sz="1200">
                <a:solidFill>
                  <a:schemeClr val="bg2"/>
                </a:solidFill>
                <a:latin typeface="Calibri"/>
                <a:ea typeface="Calibri"/>
                <a:cs typeface="Calibri"/>
              </a:rPr>
              <a:t>Iacovino. </a:t>
            </a:r>
            <a:r>
              <a:rPr lang="en-US" sz="1200" err="1">
                <a:solidFill>
                  <a:schemeClr val="bg2"/>
                </a:solidFill>
                <a:latin typeface="Calibri"/>
                <a:ea typeface="Calibri"/>
                <a:cs typeface="Calibri"/>
              </a:rPr>
              <a:t>Explor</a:t>
            </a:r>
            <a:r>
              <a:rPr lang="en-US" sz="1200">
                <a:solidFill>
                  <a:schemeClr val="bg2"/>
                </a:solidFill>
                <a:latin typeface="Calibri"/>
                <a:ea typeface="Calibri"/>
                <a:cs typeface="Calibri"/>
              </a:rPr>
              <a:t> Target Antitumor Ther. 2020;1:391. Zhu. Pharmaceutics. 2021;13:1500.</a:t>
            </a:r>
          </a:p>
        </p:txBody>
      </p:sp>
    </p:spTree>
    <p:extLst>
      <p:ext uri="{BB962C8B-B14F-4D97-AF65-F5344CB8AC3E}">
        <p14:creationId xmlns:p14="http://schemas.microsoft.com/office/powerpoint/2010/main" val="1357789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1">
            <a:extLst>
              <a:ext uri="{FF2B5EF4-FFF2-40B4-BE49-F238E27FC236}">
                <a16:creationId xmlns:a16="http://schemas.microsoft.com/office/drawing/2014/main" id="{84A5BE2A-E81D-7D4C-6EA9-65C23530D6DD}"/>
              </a:ext>
            </a:extLst>
          </p:cNvPr>
          <p:cNvSpPr/>
          <p:nvPr/>
        </p:nvSpPr>
        <p:spPr bwMode="auto">
          <a:xfrm>
            <a:off x="4081699" y="1600200"/>
            <a:ext cx="666322" cy="4572000"/>
          </a:xfrm>
          <a:prstGeom prst="downArrow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4D91430-7378-96DF-DC22-5A772F5B30FC}"/>
              </a:ext>
            </a:extLst>
          </p:cNvPr>
          <p:cNvSpPr txBox="1"/>
          <p:nvPr/>
        </p:nvSpPr>
        <p:spPr bwMode="auto">
          <a:xfrm rot="5400000">
            <a:off x="3214156" y="3774040"/>
            <a:ext cx="24691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  <a:spcAft>
                <a:spcPct val="0"/>
              </a:spcAft>
            </a:pPr>
            <a:r>
              <a:rPr lang="en-US" b="1">
                <a:latin typeface="Calibri"/>
                <a:ea typeface="Calibri"/>
                <a:cs typeface="Calibri"/>
              </a:rPr>
              <a:t>Increasing toxicity</a:t>
            </a:r>
            <a:endParaRPr lang="en-US" b="1">
              <a:latin typeface="Calibri" panose="020F0502020204030204" pitchFamily="34" charset="0"/>
            </a:endParaRPr>
          </a:p>
        </p:txBody>
      </p:sp>
      <p:sp>
        <p:nvSpPr>
          <p:cNvPr id="20" name="Title 19">
            <a:extLst>
              <a:ext uri="{FF2B5EF4-FFF2-40B4-BE49-F238E27FC236}">
                <a16:creationId xmlns:a16="http://schemas.microsoft.com/office/drawing/2014/main" id="{583DBA91-7B84-5CEC-0806-259BE9381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Treatment Sequencing in </a:t>
            </a:r>
            <a:r>
              <a:rPr lang="en-US" i="1">
                <a:latin typeface="Calibri"/>
                <a:ea typeface="Calibri"/>
                <a:cs typeface="Calibri"/>
              </a:rPr>
              <a:t>EGFR</a:t>
            </a:r>
            <a:r>
              <a:rPr lang="en-US">
                <a:latin typeface="Calibri"/>
                <a:ea typeface="Calibri"/>
                <a:cs typeface="Calibri"/>
              </a:rPr>
              <a:t>m Lung Cancer</a:t>
            </a:r>
            <a:endParaRPr lang="en-US">
              <a:latin typeface="Calibri"/>
            </a:endParaRPr>
          </a:p>
        </p:txBody>
      </p:sp>
      <p:sp>
        <p:nvSpPr>
          <p:cNvPr id="22" name="Text Box 11">
            <a:extLst>
              <a:ext uri="{FF2B5EF4-FFF2-40B4-BE49-F238E27FC236}">
                <a16:creationId xmlns:a16="http://schemas.microsoft.com/office/drawing/2014/main" id="{CA598BDF-B301-7E9A-56FF-9FCF9F5C54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170" y="6384150"/>
            <a:ext cx="7512951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spAutoFit/>
          </a:bodyPr>
          <a:lstStyle>
            <a:lvl1pPr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  <a:defRPr/>
            </a:pPr>
            <a:r>
              <a:rPr lang="en-US" sz="1200" dirty="0">
                <a:solidFill>
                  <a:schemeClr val="bg2"/>
                </a:solidFill>
                <a:latin typeface="Calibri"/>
                <a:ea typeface="Calibri"/>
                <a:cs typeface="Calibri"/>
              </a:rPr>
              <a:t>Adapted from Chen. Ann Oncol. 2024;35:4.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1C40A6D-B2B7-8883-015E-DFAB58871306}"/>
              </a:ext>
            </a:extLst>
          </p:cNvPr>
          <p:cNvSpPr txBox="1"/>
          <p:nvPr/>
        </p:nvSpPr>
        <p:spPr bwMode="auto">
          <a:xfrm>
            <a:off x="505038" y="1604404"/>
            <a:ext cx="3502471" cy="338554"/>
          </a:xfrm>
          <a:prstGeom prst="rect">
            <a:avLst/>
          </a:prstGeom>
          <a:solidFill>
            <a:schemeClr val="tx2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sz="16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Risk stratification</a:t>
            </a:r>
            <a:endParaRPr lang="en-US" sz="1600" b="1">
              <a:solidFill>
                <a:schemeClr val="bg1"/>
              </a:solidFill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5C5E40B-CB56-755C-528B-BD2A6D3FC503}"/>
              </a:ext>
            </a:extLst>
          </p:cNvPr>
          <p:cNvSpPr txBox="1"/>
          <p:nvPr/>
        </p:nvSpPr>
        <p:spPr bwMode="auto">
          <a:xfrm>
            <a:off x="2317762" y="2058303"/>
            <a:ext cx="1689748" cy="584775"/>
          </a:xfrm>
          <a:prstGeom prst="rect">
            <a:avLst/>
          </a:prstGeom>
          <a:solidFill>
            <a:schemeClr val="accent6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sz="1600" b="1">
                <a:latin typeface="Calibri"/>
                <a:ea typeface="Calibri"/>
                <a:cs typeface="Calibri"/>
              </a:rPr>
              <a:t>Potential biomarkers</a:t>
            </a:r>
            <a:endParaRPr lang="en-US" sz="1600" b="1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9588246-F804-A58E-3BA0-C68BC3DEAF71}"/>
              </a:ext>
            </a:extLst>
          </p:cNvPr>
          <p:cNvSpPr txBox="1"/>
          <p:nvPr/>
        </p:nvSpPr>
        <p:spPr bwMode="auto">
          <a:xfrm>
            <a:off x="692550" y="2726021"/>
            <a:ext cx="1314726" cy="307777"/>
          </a:xfrm>
          <a:prstGeom prst="rect">
            <a:avLst/>
          </a:prstGeom>
          <a:solidFill>
            <a:srgbClr val="015873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>
                <a:latin typeface="Calibri"/>
                <a:ea typeface="Calibri"/>
                <a:cs typeface="Calibri"/>
              </a:rPr>
              <a:t>Comorbidities</a:t>
            </a:r>
            <a:endParaRPr lang="en-US" sz="1400" b="0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2AA2DB0-F301-8A49-B462-FAABE86213C2}"/>
              </a:ext>
            </a:extLst>
          </p:cNvPr>
          <p:cNvSpPr txBox="1"/>
          <p:nvPr/>
        </p:nvSpPr>
        <p:spPr bwMode="auto">
          <a:xfrm>
            <a:off x="692550" y="3123969"/>
            <a:ext cx="1314726" cy="738664"/>
          </a:xfrm>
          <a:prstGeom prst="rect">
            <a:avLst/>
          </a:prstGeom>
          <a:solidFill>
            <a:srgbClr val="015873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sz="1400">
                <a:latin typeface="Calibri"/>
                <a:ea typeface="Calibri"/>
                <a:cs typeface="Calibri"/>
              </a:rPr>
              <a:t>Asymptomatic low burden; slow growing</a:t>
            </a:r>
            <a:endParaRPr lang="en-US" sz="1400" b="0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CBC7B28-9CB1-56E9-612F-56784C4CE166}"/>
              </a:ext>
            </a:extLst>
          </p:cNvPr>
          <p:cNvSpPr txBox="1"/>
          <p:nvPr/>
        </p:nvSpPr>
        <p:spPr bwMode="auto">
          <a:xfrm>
            <a:off x="2488755" y="2726021"/>
            <a:ext cx="1351702" cy="307777"/>
          </a:xfrm>
          <a:prstGeom prst="rect">
            <a:avLst/>
          </a:prstGeom>
          <a:solidFill>
            <a:srgbClr val="015873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sz="1400" i="1">
                <a:latin typeface="Calibri"/>
                <a:ea typeface="Calibri"/>
                <a:cs typeface="Calibri"/>
              </a:rPr>
              <a:t>EGFR</a:t>
            </a:r>
            <a:r>
              <a:rPr lang="en-US" sz="1400">
                <a:latin typeface="Calibri"/>
                <a:ea typeface="Calibri"/>
                <a:cs typeface="Calibri"/>
              </a:rPr>
              <a:t> ex 19 del</a:t>
            </a:r>
            <a:endParaRPr lang="en-US" sz="1400" b="0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B8AD1A9-970B-9030-AB4B-24438C8B0520}"/>
              </a:ext>
            </a:extLst>
          </p:cNvPr>
          <p:cNvSpPr txBox="1"/>
          <p:nvPr/>
        </p:nvSpPr>
        <p:spPr bwMode="auto">
          <a:xfrm>
            <a:off x="2488754" y="3123969"/>
            <a:ext cx="1351702" cy="738664"/>
          </a:xfrm>
          <a:prstGeom prst="rect">
            <a:avLst/>
          </a:prstGeom>
          <a:solidFill>
            <a:srgbClr val="015873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endParaRPr lang="en-US" sz="100" dirty="0">
              <a:latin typeface="Calibri"/>
              <a:ea typeface="Calibri"/>
              <a:cs typeface="Calibri"/>
            </a:endParaRPr>
          </a:p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sz="1400" dirty="0" err="1">
                <a:latin typeface="Calibri"/>
                <a:ea typeface="Calibri"/>
                <a:cs typeface="Calibri"/>
              </a:rPr>
              <a:t>ctDNA</a:t>
            </a:r>
            <a:r>
              <a:rPr lang="en-US" sz="1400" dirty="0">
                <a:latin typeface="Calibri"/>
                <a:ea typeface="Calibri"/>
                <a:cs typeface="Calibri"/>
              </a:rPr>
              <a:t> neg at baseline</a:t>
            </a:r>
          </a:p>
          <a:p>
            <a:pPr algn="ctr">
              <a:spcBef>
                <a:spcPct val="50000"/>
              </a:spcBef>
              <a:spcAft>
                <a:spcPct val="0"/>
              </a:spcAft>
            </a:pPr>
            <a:endParaRPr lang="en-US" sz="400" dirty="0">
              <a:latin typeface="Calibri"/>
              <a:ea typeface="Calibri"/>
              <a:cs typeface="Calibri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C730D41-D3C5-BB5B-0851-3F7563379AA3}"/>
              </a:ext>
            </a:extLst>
          </p:cNvPr>
          <p:cNvSpPr txBox="1"/>
          <p:nvPr/>
        </p:nvSpPr>
        <p:spPr bwMode="auto">
          <a:xfrm>
            <a:off x="692225" y="3945156"/>
            <a:ext cx="1314726" cy="523220"/>
          </a:xfrm>
          <a:prstGeom prst="rect">
            <a:avLst/>
          </a:prstGeom>
          <a:solidFill>
            <a:schemeClr val="accent3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sz="1400">
                <a:latin typeface="Calibri"/>
                <a:ea typeface="Calibri"/>
                <a:cs typeface="Calibri"/>
              </a:rPr>
              <a:t>No comorbidities</a:t>
            </a:r>
            <a:endParaRPr lang="en-US" sz="1400" b="0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CF6CC06-6F93-4DF9-5E2B-DDFC4E961F41}"/>
              </a:ext>
            </a:extLst>
          </p:cNvPr>
          <p:cNvSpPr txBox="1"/>
          <p:nvPr/>
        </p:nvSpPr>
        <p:spPr bwMode="auto">
          <a:xfrm>
            <a:off x="698212" y="4556798"/>
            <a:ext cx="1295585" cy="954107"/>
          </a:xfrm>
          <a:prstGeom prst="rect">
            <a:avLst/>
          </a:prstGeom>
          <a:solidFill>
            <a:schemeClr val="accent3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sz="1400">
                <a:latin typeface="Calibri"/>
                <a:ea typeface="Calibri"/>
                <a:cs typeface="Calibri"/>
              </a:rPr>
              <a:t>Symptomatic brain metastases; high burden</a:t>
            </a:r>
            <a:endParaRPr lang="en-US" sz="1400" b="0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CCE6708-5F18-2BAB-EC91-9170657F9D4D}"/>
              </a:ext>
            </a:extLst>
          </p:cNvPr>
          <p:cNvSpPr txBox="1"/>
          <p:nvPr/>
        </p:nvSpPr>
        <p:spPr bwMode="auto">
          <a:xfrm>
            <a:off x="2478380" y="3958706"/>
            <a:ext cx="1351702" cy="738664"/>
          </a:xfrm>
          <a:prstGeom prst="rect">
            <a:avLst/>
          </a:prstGeom>
          <a:solidFill>
            <a:schemeClr val="accent3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sz="1400" dirty="0">
                <a:latin typeface="Calibri"/>
                <a:ea typeface="Calibri"/>
                <a:cs typeface="Calibri"/>
              </a:rPr>
              <a:t>Baseline </a:t>
            </a:r>
            <a:r>
              <a:rPr lang="en-US" sz="1400" dirty="0" err="1">
                <a:latin typeface="Calibri"/>
                <a:ea typeface="Calibri"/>
                <a:cs typeface="Calibri"/>
              </a:rPr>
              <a:t>ctDNA</a:t>
            </a:r>
            <a:r>
              <a:rPr lang="en-US" sz="1400" dirty="0">
                <a:latin typeface="Calibri"/>
                <a:ea typeface="Calibri"/>
                <a:cs typeface="Calibri"/>
              </a:rPr>
              <a:t> + no </a:t>
            </a:r>
            <a:r>
              <a:rPr lang="en-US" sz="1400" dirty="0" err="1">
                <a:latin typeface="Calibri"/>
                <a:ea typeface="Calibri"/>
                <a:cs typeface="Calibri"/>
              </a:rPr>
              <a:t>ctDNA</a:t>
            </a:r>
            <a:r>
              <a:rPr lang="en-US" sz="1400" dirty="0">
                <a:latin typeface="Calibri"/>
                <a:ea typeface="Calibri"/>
                <a:cs typeface="Calibri"/>
              </a:rPr>
              <a:t> clearance</a:t>
            </a:r>
            <a:endParaRPr lang="en-US" sz="1400" b="0" dirty="0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3ECED9E-1FBA-1B5E-E320-01A1A831C176}"/>
              </a:ext>
            </a:extLst>
          </p:cNvPr>
          <p:cNvSpPr txBox="1"/>
          <p:nvPr/>
        </p:nvSpPr>
        <p:spPr bwMode="auto">
          <a:xfrm>
            <a:off x="2488754" y="4773058"/>
            <a:ext cx="1351702" cy="307777"/>
          </a:xfrm>
          <a:prstGeom prst="rect">
            <a:avLst/>
          </a:prstGeom>
          <a:solidFill>
            <a:schemeClr val="accent3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sz="1400" i="1" dirty="0">
                <a:latin typeface="Calibri"/>
                <a:ea typeface="Calibri"/>
                <a:cs typeface="Calibri"/>
              </a:rPr>
              <a:t>EGFR</a:t>
            </a:r>
            <a:r>
              <a:rPr lang="en-US" sz="1400" dirty="0">
                <a:latin typeface="Calibri"/>
                <a:ea typeface="Calibri"/>
                <a:cs typeface="Calibri"/>
              </a:rPr>
              <a:t> L858R</a:t>
            </a:r>
            <a:endParaRPr lang="en-US" sz="1400" b="0" dirty="0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E47D979-2A72-0CAA-7146-880A711FD616}"/>
              </a:ext>
            </a:extLst>
          </p:cNvPr>
          <p:cNvSpPr txBox="1"/>
          <p:nvPr/>
        </p:nvSpPr>
        <p:spPr bwMode="auto">
          <a:xfrm>
            <a:off x="2488753" y="5148488"/>
            <a:ext cx="1351702" cy="307777"/>
          </a:xfrm>
          <a:prstGeom prst="rect">
            <a:avLst/>
          </a:prstGeom>
          <a:solidFill>
            <a:schemeClr val="accent3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sz="1400" i="1">
                <a:latin typeface="Calibri"/>
                <a:ea typeface="Calibri"/>
                <a:cs typeface="Calibri"/>
              </a:rPr>
              <a:t>TP53/RB1</a:t>
            </a:r>
            <a:endParaRPr lang="en-US" sz="1400" b="0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82FC55E-934F-C8A9-6062-D7E0F1F539CC}"/>
              </a:ext>
            </a:extLst>
          </p:cNvPr>
          <p:cNvSpPr txBox="1"/>
          <p:nvPr/>
        </p:nvSpPr>
        <p:spPr bwMode="auto">
          <a:xfrm>
            <a:off x="2460438" y="5637373"/>
            <a:ext cx="1351702" cy="738664"/>
          </a:xfrm>
          <a:prstGeom prst="rect">
            <a:avLst/>
          </a:prstGeom>
          <a:solidFill>
            <a:schemeClr val="accent3">
              <a:lumMod val="50000"/>
            </a:schemeClr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i="1" dirty="0">
                <a:latin typeface="Calibri"/>
                <a:ea typeface="Calibri"/>
                <a:cs typeface="Calibri"/>
              </a:rPr>
              <a:t>MET </a:t>
            </a:r>
            <a:r>
              <a:rPr lang="en-US" sz="1400" dirty="0">
                <a:latin typeface="Calibri"/>
                <a:ea typeface="Calibri"/>
                <a:cs typeface="Calibri"/>
              </a:rPr>
              <a:t>amp; </a:t>
            </a:r>
            <a:r>
              <a:rPr lang="en-US" sz="1400" i="1" dirty="0">
                <a:latin typeface="Calibri"/>
                <a:ea typeface="Calibri"/>
                <a:cs typeface="Calibri"/>
              </a:rPr>
              <a:t>MET </a:t>
            </a:r>
            <a:r>
              <a:rPr lang="en-US" sz="1400" dirty="0">
                <a:latin typeface="Calibri"/>
                <a:ea typeface="Calibri"/>
                <a:cs typeface="Calibri"/>
              </a:rPr>
              <a:t>IHC; MARIPOSA</a:t>
            </a:r>
            <a:endParaRPr lang="en-US" sz="1400" dirty="0">
              <a:latin typeface="Calibri" panose="020F0502020204030204" pitchFamily="34" charset="0"/>
              <a:ea typeface="Calibri"/>
              <a:cs typeface="Calibri"/>
            </a:endParaRPr>
          </a:p>
          <a:p>
            <a:pPr algn="ctr"/>
            <a:r>
              <a:rPr lang="en-US" sz="1400" dirty="0">
                <a:latin typeface="Calibri"/>
                <a:ea typeface="Calibri"/>
                <a:cs typeface="Calibri"/>
              </a:rPr>
              <a:t>MARIPOSA-2</a:t>
            </a:r>
            <a:endParaRPr lang="en-US" sz="1400" dirty="0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D138463-A7EE-430E-3E78-A9DC78E098A8}"/>
              </a:ext>
            </a:extLst>
          </p:cNvPr>
          <p:cNvSpPr txBox="1"/>
          <p:nvPr/>
        </p:nvSpPr>
        <p:spPr bwMode="auto">
          <a:xfrm>
            <a:off x="5434004" y="1588043"/>
            <a:ext cx="565128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1L</a:t>
            </a:r>
            <a:endParaRPr lang="en-US" sz="1600" b="1">
              <a:solidFill>
                <a:schemeClr val="bg1"/>
              </a:solidFill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8F9D1F9-9851-1550-C21E-B560BB6A2485}"/>
              </a:ext>
            </a:extLst>
          </p:cNvPr>
          <p:cNvSpPr txBox="1"/>
          <p:nvPr/>
        </p:nvSpPr>
        <p:spPr bwMode="auto">
          <a:xfrm>
            <a:off x="8038249" y="1588043"/>
            <a:ext cx="565128" cy="3385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2L</a:t>
            </a:r>
            <a:endParaRPr lang="en-US" sz="1600" b="1">
              <a:solidFill>
                <a:schemeClr val="bg1"/>
              </a:solidFill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44057AB-5312-4F25-D253-F1771F3396EE}"/>
              </a:ext>
            </a:extLst>
          </p:cNvPr>
          <p:cNvSpPr txBox="1"/>
          <p:nvPr/>
        </p:nvSpPr>
        <p:spPr bwMode="auto">
          <a:xfrm>
            <a:off x="10650444" y="1588043"/>
            <a:ext cx="565128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accent3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3L</a:t>
            </a:r>
            <a:endParaRPr lang="en-US" sz="1600" b="1">
              <a:solidFill>
                <a:schemeClr val="bg1"/>
              </a:solidFill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C0F6C4A-1620-712A-91B3-D4A2EAEB0736}"/>
              </a:ext>
            </a:extLst>
          </p:cNvPr>
          <p:cNvSpPr txBox="1"/>
          <p:nvPr/>
        </p:nvSpPr>
        <p:spPr bwMode="auto">
          <a:xfrm>
            <a:off x="4742599" y="3028294"/>
            <a:ext cx="2182189" cy="553998"/>
          </a:xfrm>
          <a:prstGeom prst="rect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0000"/>
              </a:lnSpc>
              <a:buClrTx/>
              <a:buFontTx/>
              <a:buNone/>
            </a:pPr>
            <a:r>
              <a:rPr lang="en-US" sz="1600" b="1">
                <a:latin typeface="Calibri"/>
                <a:ea typeface="Calibri"/>
                <a:cs typeface="Calibri"/>
              </a:rPr>
              <a:t>Osimertinib</a:t>
            </a:r>
            <a:endParaRPr lang="en-US" sz="1600" b="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1400" b="1" err="1">
                <a:latin typeface="Calibri"/>
                <a:ea typeface="Calibri"/>
                <a:cs typeface="Calibri"/>
              </a:rPr>
              <a:t>mPFS</a:t>
            </a:r>
            <a:r>
              <a:rPr lang="en-US" sz="1400" b="1">
                <a:latin typeface="Calibri"/>
                <a:ea typeface="Calibri"/>
                <a:cs typeface="Calibri"/>
              </a:rPr>
              <a:t> 18.9 </a:t>
            </a:r>
            <a:r>
              <a:rPr lang="en-US" sz="1400" b="1" err="1">
                <a:latin typeface="Calibri"/>
                <a:ea typeface="Calibri"/>
                <a:cs typeface="Calibri"/>
              </a:rPr>
              <a:t>mo</a:t>
            </a:r>
            <a:endParaRPr lang="en-US" sz="1400" b="1">
              <a:latin typeface="Calibri"/>
              <a:ea typeface="Calibri"/>
              <a:cs typeface="Calibri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046B391-40D5-D698-1EEB-E019A1553780}"/>
              </a:ext>
            </a:extLst>
          </p:cNvPr>
          <p:cNvSpPr txBox="1"/>
          <p:nvPr/>
        </p:nvSpPr>
        <p:spPr bwMode="auto">
          <a:xfrm>
            <a:off x="7413374" y="2043027"/>
            <a:ext cx="1814878" cy="800219"/>
          </a:xfrm>
          <a:prstGeom prst="rect">
            <a:avLst/>
          </a:prstGeom>
          <a:solidFill>
            <a:schemeClr val="accent2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0000"/>
              </a:lnSpc>
              <a:buClrTx/>
              <a:buFontTx/>
              <a:buNone/>
            </a:pPr>
            <a:r>
              <a:rPr lang="en-US" sz="1600" b="1">
                <a:latin typeface="Calibri"/>
                <a:ea typeface="Calibri"/>
                <a:cs typeface="Calibri"/>
              </a:rPr>
              <a:t>Carboplatin/</a:t>
            </a:r>
            <a:br>
              <a:rPr lang="en-US" sz="1600" b="1">
                <a:latin typeface="Calibri"/>
                <a:ea typeface="Calibri"/>
                <a:cs typeface="Calibri"/>
              </a:rPr>
            </a:br>
            <a:r>
              <a:rPr lang="en-US" sz="1600" b="1">
                <a:latin typeface="Calibri"/>
                <a:ea typeface="Calibri"/>
                <a:cs typeface="Calibri"/>
              </a:rPr>
              <a:t>Pemetrexed</a:t>
            </a:r>
            <a:endParaRPr lang="en-US" sz="1600" b="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1400" b="1" err="1">
                <a:latin typeface="Calibri"/>
                <a:ea typeface="Calibri"/>
                <a:cs typeface="Calibri"/>
              </a:rPr>
              <a:t>mPFS</a:t>
            </a:r>
            <a:r>
              <a:rPr lang="en-US" sz="1400" b="1">
                <a:latin typeface="Calibri"/>
                <a:ea typeface="Calibri"/>
                <a:cs typeface="Calibri"/>
              </a:rPr>
              <a:t> 4.2-5.5 </a:t>
            </a:r>
            <a:r>
              <a:rPr lang="en-US" sz="1400" b="1" err="1">
                <a:latin typeface="Calibri"/>
                <a:ea typeface="Calibri"/>
                <a:cs typeface="Calibri"/>
              </a:rPr>
              <a:t>mo</a:t>
            </a:r>
            <a:endParaRPr lang="en-US" sz="1400" b="1">
              <a:latin typeface="Calibri"/>
              <a:ea typeface="Calibri"/>
              <a:cs typeface="Calibri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422A0BF-1629-5F05-F79A-83192BFD18E2}"/>
              </a:ext>
            </a:extLst>
          </p:cNvPr>
          <p:cNvSpPr txBox="1"/>
          <p:nvPr/>
        </p:nvSpPr>
        <p:spPr bwMode="auto">
          <a:xfrm>
            <a:off x="9941575" y="2098255"/>
            <a:ext cx="1829891" cy="553998"/>
          </a:xfrm>
          <a:prstGeom prst="rect">
            <a:avLst/>
          </a:prstGeom>
          <a:solidFill>
            <a:schemeClr val="accent3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0000"/>
              </a:lnSpc>
              <a:buClrTx/>
              <a:buFontTx/>
              <a:buNone/>
            </a:pPr>
            <a:r>
              <a:rPr lang="en-US" sz="1600" b="1">
                <a:latin typeface="Calibri"/>
                <a:ea typeface="Calibri"/>
                <a:cs typeface="Calibri"/>
              </a:rPr>
              <a:t>Chemo</a:t>
            </a:r>
            <a:endParaRPr lang="en-US" sz="1600" b="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1400" b="1" err="1">
                <a:latin typeface="Calibri"/>
                <a:ea typeface="Calibri"/>
                <a:cs typeface="Calibri"/>
              </a:rPr>
              <a:t>mPFS</a:t>
            </a:r>
            <a:r>
              <a:rPr lang="en-US" sz="1400" b="1">
                <a:latin typeface="Calibri"/>
                <a:ea typeface="Calibri"/>
                <a:cs typeface="Calibri"/>
              </a:rPr>
              <a:t> 3.9-4.5 </a:t>
            </a:r>
            <a:r>
              <a:rPr lang="en-US" sz="1400" b="1" err="1">
                <a:latin typeface="Calibri"/>
                <a:ea typeface="Calibri"/>
                <a:cs typeface="Calibri"/>
              </a:rPr>
              <a:t>mo</a:t>
            </a:r>
            <a:endParaRPr lang="en-US" sz="1400" b="1">
              <a:latin typeface="Calibri"/>
              <a:ea typeface="Calibri"/>
              <a:cs typeface="Calibri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785D7CE-05AD-2F5B-84FA-25AD23C422A7}"/>
              </a:ext>
            </a:extLst>
          </p:cNvPr>
          <p:cNvSpPr txBox="1"/>
          <p:nvPr/>
        </p:nvSpPr>
        <p:spPr bwMode="auto">
          <a:xfrm>
            <a:off x="4765100" y="4222163"/>
            <a:ext cx="2083507" cy="923330"/>
          </a:xfrm>
          <a:prstGeom prst="rect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dirty="0">
                <a:latin typeface="Calibri"/>
                <a:ea typeface="Calibri"/>
                <a:cs typeface="Calibri"/>
              </a:rPr>
              <a:t>Osimertinib + Carboplatin/Pemetrexed</a:t>
            </a:r>
            <a:endParaRPr lang="en-US" dirty="0">
              <a:ea typeface="Calibri"/>
              <a:cs typeface="Calibri"/>
            </a:endParaRPr>
          </a:p>
          <a:p>
            <a:pPr algn="ctr"/>
            <a:r>
              <a:rPr lang="en-US" sz="1400" dirty="0">
                <a:latin typeface="Calibri"/>
                <a:ea typeface="Calibri"/>
                <a:cs typeface="Calibri"/>
              </a:rPr>
              <a:t>FLAURA2</a:t>
            </a:r>
            <a:endParaRPr lang="en-US" sz="1400" dirty="0">
              <a:latin typeface="Calibri" panose="020F0502020204030204" pitchFamily="34" charset="0"/>
              <a:ea typeface="Calibri"/>
              <a:cs typeface="Calibri"/>
            </a:endParaRPr>
          </a:p>
          <a:p>
            <a:pPr algn="ctr"/>
            <a:r>
              <a:rPr lang="en-US" sz="1200" dirty="0" err="1">
                <a:latin typeface="Calibri"/>
                <a:ea typeface="Calibri"/>
                <a:cs typeface="Calibri"/>
              </a:rPr>
              <a:t>mPFS</a:t>
            </a:r>
            <a:r>
              <a:rPr lang="en-US" sz="1200" dirty="0">
                <a:latin typeface="Calibri"/>
                <a:ea typeface="Calibri"/>
                <a:cs typeface="Calibri"/>
              </a:rPr>
              <a:t> 25.5 </a:t>
            </a:r>
            <a:r>
              <a:rPr lang="en-US" sz="1200" dirty="0" err="1">
                <a:latin typeface="Calibri"/>
                <a:ea typeface="Calibri"/>
                <a:cs typeface="Calibri"/>
              </a:rPr>
              <a:t>mo</a:t>
            </a:r>
            <a:endParaRPr lang="en-US" sz="1200" dirty="0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2126724-3EE1-14ED-741D-677D885D59F0}"/>
              </a:ext>
            </a:extLst>
          </p:cNvPr>
          <p:cNvSpPr txBox="1"/>
          <p:nvPr/>
        </p:nvSpPr>
        <p:spPr bwMode="auto">
          <a:xfrm>
            <a:off x="4812062" y="5564941"/>
            <a:ext cx="1982866" cy="923330"/>
          </a:xfrm>
          <a:prstGeom prst="rect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dirty="0" err="1">
                <a:latin typeface="Calibri"/>
                <a:ea typeface="Calibri"/>
                <a:cs typeface="Calibri"/>
              </a:rPr>
              <a:t>Amivantamab</a:t>
            </a:r>
            <a:r>
              <a:rPr lang="en-US" sz="1400" dirty="0">
                <a:latin typeface="Calibri"/>
                <a:ea typeface="Calibri"/>
                <a:cs typeface="Calibri"/>
              </a:rPr>
              <a:t> + Lazertinib</a:t>
            </a:r>
            <a:endParaRPr lang="en-US" sz="1400" dirty="0">
              <a:ea typeface="Calibri"/>
              <a:cs typeface="Calibri"/>
            </a:endParaRPr>
          </a:p>
          <a:p>
            <a:pPr algn="ctr"/>
            <a:r>
              <a:rPr lang="en-US" sz="1400" dirty="0">
                <a:latin typeface="Calibri"/>
                <a:ea typeface="Calibri"/>
                <a:cs typeface="Calibri"/>
              </a:rPr>
              <a:t>MARIPOSA</a:t>
            </a:r>
            <a:endParaRPr lang="en-US" sz="1400" dirty="0">
              <a:latin typeface="Calibri" panose="020F0502020204030204" pitchFamily="34" charset="0"/>
              <a:ea typeface="Calibri"/>
              <a:cs typeface="Calibri"/>
            </a:endParaRPr>
          </a:p>
          <a:p>
            <a:pPr algn="ctr"/>
            <a:r>
              <a:rPr lang="en-US" sz="1200" dirty="0" err="1">
                <a:latin typeface="Calibri"/>
                <a:ea typeface="Calibri"/>
                <a:cs typeface="Calibri"/>
              </a:rPr>
              <a:t>mPFS</a:t>
            </a:r>
            <a:r>
              <a:rPr lang="en-US" sz="1200" dirty="0">
                <a:latin typeface="Calibri"/>
                <a:ea typeface="Calibri"/>
                <a:cs typeface="Calibri"/>
              </a:rPr>
              <a:t> 23.7 </a:t>
            </a:r>
            <a:r>
              <a:rPr lang="en-US" sz="1200" dirty="0" err="1">
                <a:latin typeface="Calibri"/>
                <a:ea typeface="Calibri"/>
                <a:cs typeface="Calibri"/>
              </a:rPr>
              <a:t>mo</a:t>
            </a:r>
            <a:endParaRPr lang="en-US" sz="1200" dirty="0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F3E9338-233D-F9B6-0D87-AD0128A543EE}"/>
              </a:ext>
            </a:extLst>
          </p:cNvPr>
          <p:cNvSpPr txBox="1"/>
          <p:nvPr/>
        </p:nvSpPr>
        <p:spPr bwMode="auto">
          <a:xfrm>
            <a:off x="7361619" y="3140389"/>
            <a:ext cx="1982866" cy="307777"/>
          </a:xfrm>
          <a:prstGeom prst="rect">
            <a:avLst/>
          </a:prstGeom>
          <a:solidFill>
            <a:schemeClr val="accent2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>
                <a:latin typeface="Calibri"/>
                <a:ea typeface="Calibri"/>
                <a:cs typeface="Calibri"/>
              </a:rPr>
              <a:t>ADCs</a:t>
            </a:r>
            <a:endParaRPr lang="en-US" sz="1400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962D51F-FDE8-4DB0-85E3-B9FB96403CF0}"/>
              </a:ext>
            </a:extLst>
          </p:cNvPr>
          <p:cNvSpPr txBox="1"/>
          <p:nvPr/>
        </p:nvSpPr>
        <p:spPr bwMode="auto">
          <a:xfrm>
            <a:off x="7361619" y="3780150"/>
            <a:ext cx="1982866" cy="707886"/>
          </a:xfrm>
          <a:prstGeom prst="rect">
            <a:avLst/>
          </a:prstGeom>
          <a:solidFill>
            <a:schemeClr val="accent2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err="1">
                <a:latin typeface="Calibri"/>
                <a:ea typeface="Calibri"/>
                <a:cs typeface="Calibri"/>
              </a:rPr>
              <a:t>Amivantamab</a:t>
            </a:r>
            <a:r>
              <a:rPr lang="en-US" sz="1400">
                <a:latin typeface="Calibri"/>
                <a:ea typeface="Calibri"/>
                <a:cs typeface="Calibri"/>
              </a:rPr>
              <a:t> + Lazertinib</a:t>
            </a:r>
            <a:endParaRPr lang="en-US" sz="1400">
              <a:ea typeface="Calibri"/>
              <a:cs typeface="Calibri"/>
            </a:endParaRPr>
          </a:p>
          <a:p>
            <a:pPr algn="ctr"/>
            <a:r>
              <a:rPr lang="en-US" sz="1200" err="1">
                <a:latin typeface="Calibri"/>
                <a:ea typeface="Calibri"/>
                <a:cs typeface="Calibri"/>
              </a:rPr>
              <a:t>mPFS</a:t>
            </a:r>
            <a:r>
              <a:rPr lang="en-US" sz="1200">
                <a:latin typeface="Calibri"/>
                <a:ea typeface="Calibri"/>
                <a:cs typeface="Calibri"/>
              </a:rPr>
              <a:t> 5.1 </a:t>
            </a:r>
            <a:r>
              <a:rPr lang="en-US" sz="1200" err="1">
                <a:latin typeface="Calibri"/>
                <a:ea typeface="Calibri"/>
                <a:cs typeface="Calibri"/>
              </a:rPr>
              <a:t>mo</a:t>
            </a:r>
            <a:endParaRPr lang="en-US" sz="1200" err="1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DDC4F11-7159-6912-68DE-7C1A287B61D8}"/>
              </a:ext>
            </a:extLst>
          </p:cNvPr>
          <p:cNvSpPr txBox="1"/>
          <p:nvPr/>
        </p:nvSpPr>
        <p:spPr bwMode="auto">
          <a:xfrm>
            <a:off x="9892023" y="3029910"/>
            <a:ext cx="2032417" cy="307777"/>
          </a:xfrm>
          <a:prstGeom prst="rect">
            <a:avLst/>
          </a:prstGeom>
          <a:solidFill>
            <a:schemeClr val="accent3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>
                <a:latin typeface="Calibri"/>
                <a:ea typeface="Calibri"/>
                <a:cs typeface="Calibri"/>
              </a:rPr>
              <a:t>Carboplatin/Pemetrexed</a:t>
            </a:r>
            <a:endParaRPr lang="en-US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0F32BBF-2CBF-1F7C-3D15-06C478A211CB}"/>
              </a:ext>
            </a:extLst>
          </p:cNvPr>
          <p:cNvSpPr txBox="1"/>
          <p:nvPr/>
        </p:nvSpPr>
        <p:spPr bwMode="auto">
          <a:xfrm>
            <a:off x="9942343" y="3829692"/>
            <a:ext cx="1829891" cy="307777"/>
          </a:xfrm>
          <a:prstGeom prst="rect">
            <a:avLst/>
          </a:prstGeom>
          <a:solidFill>
            <a:schemeClr val="accent3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dirty="0">
                <a:latin typeface="Calibri"/>
                <a:ea typeface="Calibri"/>
                <a:cs typeface="Calibri"/>
              </a:rPr>
              <a:t>ADCs</a:t>
            </a:r>
            <a:endParaRPr lang="en-US" sz="1400" dirty="0"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8DB7016-A315-2CEB-68C8-7B49FAF04327}"/>
              </a:ext>
            </a:extLst>
          </p:cNvPr>
          <p:cNvSpPr txBox="1"/>
          <p:nvPr/>
        </p:nvSpPr>
        <p:spPr bwMode="auto">
          <a:xfrm>
            <a:off x="9942343" y="4748464"/>
            <a:ext cx="1829891" cy="523220"/>
          </a:xfrm>
          <a:prstGeom prst="rect">
            <a:avLst/>
          </a:prstGeom>
          <a:solidFill>
            <a:schemeClr val="accent3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err="1">
                <a:latin typeface="Calibri"/>
                <a:ea typeface="Calibri"/>
                <a:cs typeface="Calibri"/>
              </a:rPr>
              <a:t>Amivantamab</a:t>
            </a:r>
            <a:r>
              <a:rPr lang="en-US" sz="1400">
                <a:latin typeface="Calibri"/>
                <a:ea typeface="Calibri"/>
                <a:cs typeface="Calibri"/>
              </a:rPr>
              <a:t> + Lazertinib</a:t>
            </a:r>
            <a:endParaRPr lang="en-US" sz="1400">
              <a:ea typeface="Calibri"/>
              <a:cs typeface="Calibri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C26DD64-2641-3589-8AD4-B5F6B42F9492}"/>
              </a:ext>
            </a:extLst>
          </p:cNvPr>
          <p:cNvSpPr txBox="1"/>
          <p:nvPr/>
        </p:nvSpPr>
        <p:spPr bwMode="auto">
          <a:xfrm>
            <a:off x="7361619" y="4657169"/>
            <a:ext cx="1982866" cy="1384995"/>
          </a:xfrm>
          <a:prstGeom prst="rect">
            <a:avLst/>
          </a:prstGeom>
          <a:solidFill>
            <a:schemeClr val="accent2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>
                <a:latin typeface="Calibri"/>
                <a:ea typeface="Calibri"/>
                <a:cs typeface="Calibri"/>
              </a:rPr>
              <a:t>Carboplatin/Pemetrexed/</a:t>
            </a:r>
            <a:r>
              <a:rPr lang="en-US" sz="1400" err="1">
                <a:latin typeface="Calibri"/>
                <a:ea typeface="Calibri"/>
                <a:cs typeface="Calibri"/>
              </a:rPr>
              <a:t>Amivantamab</a:t>
            </a:r>
            <a:r>
              <a:rPr lang="en-US" sz="1400">
                <a:latin typeface="Calibri"/>
                <a:ea typeface="Calibri"/>
                <a:cs typeface="Calibri"/>
              </a:rPr>
              <a:t> +/- Lazertinib</a:t>
            </a:r>
            <a:endParaRPr lang="en-US" sz="1400">
              <a:ea typeface="Calibri"/>
              <a:cs typeface="Calibri"/>
            </a:endParaRPr>
          </a:p>
          <a:p>
            <a:pPr algn="ctr"/>
            <a:r>
              <a:rPr lang="en-US" sz="1400">
                <a:latin typeface="Calibri"/>
                <a:ea typeface="Calibri"/>
                <a:cs typeface="Calibri"/>
              </a:rPr>
              <a:t>'triplet' </a:t>
            </a:r>
            <a:r>
              <a:rPr lang="en-US" sz="1200" err="1">
                <a:latin typeface="Calibri"/>
                <a:ea typeface="Calibri"/>
                <a:cs typeface="Calibri"/>
              </a:rPr>
              <a:t>mPFS</a:t>
            </a:r>
            <a:r>
              <a:rPr lang="en-US" sz="1200">
                <a:latin typeface="Calibri"/>
                <a:ea typeface="Calibri"/>
                <a:cs typeface="Calibri"/>
              </a:rPr>
              <a:t> 6.3 </a:t>
            </a:r>
            <a:r>
              <a:rPr lang="en-US" sz="1200" err="1">
                <a:latin typeface="Calibri"/>
                <a:ea typeface="Calibri"/>
                <a:cs typeface="Calibri"/>
              </a:rPr>
              <a:t>mo</a:t>
            </a:r>
            <a:endParaRPr lang="en-US" sz="1200">
              <a:latin typeface="Calibri"/>
              <a:ea typeface="Calibri"/>
              <a:cs typeface="Calibri"/>
            </a:endParaRPr>
          </a:p>
          <a:p>
            <a:pPr algn="ctr"/>
            <a:r>
              <a:rPr lang="en-US" sz="1400">
                <a:latin typeface="Calibri"/>
                <a:ea typeface="Calibri"/>
                <a:cs typeface="Calibri"/>
              </a:rPr>
              <a:t>'quad' </a:t>
            </a:r>
            <a:r>
              <a:rPr lang="en-US" sz="1200" err="1">
                <a:latin typeface="Calibri"/>
                <a:ea typeface="Calibri"/>
                <a:cs typeface="Calibri"/>
              </a:rPr>
              <a:t>mPFS</a:t>
            </a:r>
            <a:r>
              <a:rPr lang="en-US" sz="1200">
                <a:latin typeface="Calibri"/>
                <a:ea typeface="Calibri"/>
                <a:cs typeface="Calibri"/>
              </a:rPr>
              <a:t> 8.3 </a:t>
            </a:r>
            <a:r>
              <a:rPr lang="en-US" sz="1200" err="1">
                <a:latin typeface="Calibri"/>
                <a:ea typeface="Calibri"/>
                <a:cs typeface="Calibri"/>
              </a:rPr>
              <a:t>mo</a:t>
            </a:r>
            <a:endParaRPr lang="en-US" sz="1200">
              <a:latin typeface="Calibri"/>
              <a:ea typeface="Calibri"/>
              <a:cs typeface="Calibri"/>
            </a:endParaRPr>
          </a:p>
          <a:p>
            <a:pPr algn="ctr"/>
            <a:r>
              <a:rPr lang="en-US" sz="1400" b="1">
                <a:latin typeface="Calibri"/>
                <a:ea typeface="Calibri"/>
                <a:cs typeface="Calibri"/>
              </a:rPr>
              <a:t>MARIPOSA-2</a:t>
            </a:r>
            <a:endParaRPr lang="en-US" sz="1400" b="1">
              <a:latin typeface="Calibri" panose="020F0502020204030204" pitchFamily="34" charset="0"/>
              <a:ea typeface="Calibri"/>
              <a:cs typeface="Calibri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3D7832F-6DC5-BE7B-5339-AF12CB9B50A9}"/>
              </a:ext>
            </a:extLst>
          </p:cNvPr>
          <p:cNvCxnSpPr>
            <a:cxnSpLocks/>
          </p:cNvCxnSpPr>
          <p:nvPr/>
        </p:nvCxnSpPr>
        <p:spPr bwMode="auto">
          <a:xfrm flipV="1">
            <a:off x="6986830" y="2864249"/>
            <a:ext cx="309048" cy="236831"/>
          </a:xfrm>
          <a:prstGeom prst="straightConnector1">
            <a:avLst/>
          </a:prstGeom>
          <a:noFill/>
          <a:ln w="57150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5737619-9DF4-8379-5196-1C7BC1A8A9C8}"/>
              </a:ext>
            </a:extLst>
          </p:cNvPr>
          <p:cNvCxnSpPr>
            <a:cxnSpLocks/>
          </p:cNvCxnSpPr>
          <p:nvPr/>
        </p:nvCxnSpPr>
        <p:spPr bwMode="auto">
          <a:xfrm>
            <a:off x="9381475" y="2320026"/>
            <a:ext cx="408559" cy="0"/>
          </a:xfrm>
          <a:prstGeom prst="straightConnector1">
            <a:avLst/>
          </a:prstGeom>
          <a:noFill/>
          <a:ln w="57150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77" name="TextBox 176">
            <a:extLst>
              <a:ext uri="{FF2B5EF4-FFF2-40B4-BE49-F238E27FC236}">
                <a16:creationId xmlns:a16="http://schemas.microsoft.com/office/drawing/2014/main" id="{D18C9C9A-8A04-9E38-8027-E23CF49694BE}"/>
              </a:ext>
            </a:extLst>
          </p:cNvPr>
          <p:cNvSpPr txBox="1"/>
          <p:nvPr/>
        </p:nvSpPr>
        <p:spPr bwMode="auto">
          <a:xfrm>
            <a:off x="501130" y="2058303"/>
            <a:ext cx="1689748" cy="584775"/>
          </a:xfrm>
          <a:prstGeom prst="rect">
            <a:avLst/>
          </a:prstGeom>
          <a:solidFill>
            <a:schemeClr val="accent6"/>
          </a:solidFill>
          <a:ln w="6350"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sz="1600" b="1">
                <a:latin typeface="Calibri"/>
                <a:ea typeface="Calibri"/>
                <a:cs typeface="Calibri"/>
              </a:rPr>
              <a:t>Patient </a:t>
            </a:r>
            <a:br>
              <a:rPr lang="en-US" sz="1600" b="1">
                <a:latin typeface="Calibri"/>
                <a:ea typeface="Calibri"/>
                <a:cs typeface="Calibri"/>
              </a:rPr>
            </a:br>
            <a:r>
              <a:rPr lang="en-US" sz="1600" b="1">
                <a:latin typeface="Calibri"/>
                <a:ea typeface="Calibri"/>
                <a:cs typeface="Calibri"/>
              </a:rPr>
              <a:t>factors</a:t>
            </a:r>
            <a:endParaRPr lang="en-US" sz="1600" b="1">
              <a:latin typeface="Calibri" panose="020F0502020204030204" pitchFamily="34" charset="0"/>
              <a:ea typeface="Calibri"/>
              <a:cs typeface="Calibri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8C25E82E-539A-5F26-E595-3B5C46D39BC4}"/>
              </a:ext>
            </a:extLst>
          </p:cNvPr>
          <p:cNvCxnSpPr>
            <a:stCxn id="45" idx="3"/>
            <a:endCxn id="53" idx="1"/>
          </p:cNvCxnSpPr>
          <p:nvPr/>
        </p:nvCxnSpPr>
        <p:spPr bwMode="auto">
          <a:xfrm flipV="1">
            <a:off x="6924788" y="3294278"/>
            <a:ext cx="436831" cy="11015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BB7DE3F-F35C-72E2-0B45-767927AF33D0}"/>
              </a:ext>
            </a:extLst>
          </p:cNvPr>
          <p:cNvCxnSpPr>
            <a:cxnSpLocks/>
            <a:stCxn id="45" idx="3"/>
            <a:endCxn id="63" idx="1"/>
          </p:cNvCxnSpPr>
          <p:nvPr/>
        </p:nvCxnSpPr>
        <p:spPr bwMode="auto">
          <a:xfrm>
            <a:off x="6924788" y="3305293"/>
            <a:ext cx="436831" cy="2044374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97A2123-AC49-7078-AE9A-27B24AA81748}"/>
              </a:ext>
            </a:extLst>
          </p:cNvPr>
          <p:cNvCxnSpPr>
            <a:cxnSpLocks/>
            <a:stCxn id="45" idx="3"/>
            <a:endCxn id="55" idx="1"/>
          </p:cNvCxnSpPr>
          <p:nvPr/>
        </p:nvCxnSpPr>
        <p:spPr bwMode="auto">
          <a:xfrm>
            <a:off x="6924788" y="3305293"/>
            <a:ext cx="436831" cy="82880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320EBEA-0ECF-CA03-3890-4A5D43CD04BB}"/>
              </a:ext>
            </a:extLst>
          </p:cNvPr>
          <p:cNvCxnSpPr>
            <a:cxnSpLocks/>
            <a:stCxn id="50" idx="3"/>
            <a:endCxn id="46" idx="1"/>
          </p:cNvCxnSpPr>
          <p:nvPr/>
        </p:nvCxnSpPr>
        <p:spPr bwMode="auto">
          <a:xfrm flipV="1">
            <a:off x="6848607" y="2443137"/>
            <a:ext cx="564767" cy="2240691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9B0E03B-0E56-43BC-33DE-007E6554844A}"/>
              </a:ext>
            </a:extLst>
          </p:cNvPr>
          <p:cNvCxnSpPr>
            <a:cxnSpLocks/>
            <a:stCxn id="50" idx="3"/>
            <a:endCxn id="55" idx="1"/>
          </p:cNvCxnSpPr>
          <p:nvPr/>
        </p:nvCxnSpPr>
        <p:spPr bwMode="auto">
          <a:xfrm flipV="1">
            <a:off x="6848607" y="4134093"/>
            <a:ext cx="513012" cy="549735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A17928D6-3021-3352-07CD-7810CE7B2783}"/>
              </a:ext>
            </a:extLst>
          </p:cNvPr>
          <p:cNvCxnSpPr>
            <a:cxnSpLocks/>
            <a:stCxn id="51" idx="3"/>
            <a:endCxn id="46" idx="1"/>
          </p:cNvCxnSpPr>
          <p:nvPr/>
        </p:nvCxnSpPr>
        <p:spPr bwMode="auto">
          <a:xfrm flipV="1">
            <a:off x="6794928" y="2443137"/>
            <a:ext cx="618446" cy="3583469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EFF65F4E-D350-4AEF-AEBB-C536E62ED7F9}"/>
              </a:ext>
            </a:extLst>
          </p:cNvPr>
          <p:cNvCxnSpPr>
            <a:cxnSpLocks/>
            <a:stCxn id="51" idx="3"/>
            <a:endCxn id="53" idx="1"/>
          </p:cNvCxnSpPr>
          <p:nvPr/>
        </p:nvCxnSpPr>
        <p:spPr bwMode="auto">
          <a:xfrm flipV="1">
            <a:off x="6794928" y="3294278"/>
            <a:ext cx="566691" cy="2732328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B93B5D6C-9F9F-0000-66C6-DEEC7A8D796B}"/>
              </a:ext>
            </a:extLst>
          </p:cNvPr>
          <p:cNvCxnSpPr>
            <a:cxnSpLocks/>
            <a:stCxn id="46" idx="3"/>
            <a:endCxn id="59" idx="1"/>
          </p:cNvCxnSpPr>
          <p:nvPr/>
        </p:nvCxnSpPr>
        <p:spPr bwMode="auto">
          <a:xfrm>
            <a:off x="9228252" y="2443137"/>
            <a:ext cx="714091" cy="1540444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5C4B27C9-B4FB-CF96-A86A-8236E006FB5E}"/>
              </a:ext>
            </a:extLst>
          </p:cNvPr>
          <p:cNvCxnSpPr>
            <a:cxnSpLocks/>
            <a:stCxn id="46" idx="3"/>
            <a:endCxn id="61" idx="1"/>
          </p:cNvCxnSpPr>
          <p:nvPr/>
        </p:nvCxnSpPr>
        <p:spPr bwMode="auto">
          <a:xfrm>
            <a:off x="9228252" y="2443137"/>
            <a:ext cx="714091" cy="2566937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5F64D788-2377-C5EB-1EE2-D8A7E51339C8}"/>
              </a:ext>
            </a:extLst>
          </p:cNvPr>
          <p:cNvCxnSpPr>
            <a:cxnSpLocks/>
          </p:cNvCxnSpPr>
          <p:nvPr/>
        </p:nvCxnSpPr>
        <p:spPr bwMode="auto">
          <a:xfrm flipV="1">
            <a:off x="9309251" y="3171166"/>
            <a:ext cx="632324" cy="123111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EF7AA77B-3F55-AC02-B66D-B2D2491A0132}"/>
              </a:ext>
            </a:extLst>
          </p:cNvPr>
          <p:cNvCxnSpPr>
            <a:cxnSpLocks/>
            <a:stCxn id="53" idx="3"/>
            <a:endCxn id="48" idx="1"/>
          </p:cNvCxnSpPr>
          <p:nvPr/>
        </p:nvCxnSpPr>
        <p:spPr bwMode="auto">
          <a:xfrm flipV="1">
            <a:off x="9344485" y="2375254"/>
            <a:ext cx="597090" cy="919024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7FEB3129-C99C-83F7-4E99-22C49B5B17F9}"/>
              </a:ext>
            </a:extLst>
          </p:cNvPr>
          <p:cNvCxnSpPr>
            <a:cxnSpLocks/>
            <a:stCxn id="53" idx="3"/>
            <a:endCxn id="61" idx="1"/>
          </p:cNvCxnSpPr>
          <p:nvPr/>
        </p:nvCxnSpPr>
        <p:spPr bwMode="auto">
          <a:xfrm>
            <a:off x="9344485" y="3294278"/>
            <a:ext cx="597858" cy="1715796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>
            <a:extLst>
              <a:ext uri="{FF2B5EF4-FFF2-40B4-BE49-F238E27FC236}">
                <a16:creationId xmlns:a16="http://schemas.microsoft.com/office/drawing/2014/main" id="{EDD58E95-80B2-204A-D8CD-7D37A262F1BF}"/>
              </a:ext>
            </a:extLst>
          </p:cNvPr>
          <p:cNvCxnSpPr>
            <a:cxnSpLocks/>
            <a:stCxn id="55" idx="3"/>
            <a:endCxn id="48" idx="1"/>
          </p:cNvCxnSpPr>
          <p:nvPr/>
        </p:nvCxnSpPr>
        <p:spPr bwMode="auto">
          <a:xfrm flipV="1">
            <a:off x="9344485" y="2375254"/>
            <a:ext cx="597090" cy="1758839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314428F8-F636-CDA4-D6AD-AA519442B205}"/>
              </a:ext>
            </a:extLst>
          </p:cNvPr>
          <p:cNvCxnSpPr>
            <a:cxnSpLocks/>
            <a:stCxn id="55" idx="3"/>
            <a:endCxn id="57" idx="1"/>
          </p:cNvCxnSpPr>
          <p:nvPr/>
        </p:nvCxnSpPr>
        <p:spPr bwMode="auto">
          <a:xfrm flipV="1">
            <a:off x="9344485" y="3183799"/>
            <a:ext cx="547538" cy="950294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EB2E045E-FEBB-A510-A379-ADA1538BAB10}"/>
              </a:ext>
            </a:extLst>
          </p:cNvPr>
          <p:cNvCxnSpPr>
            <a:cxnSpLocks/>
            <a:stCxn id="55" idx="3"/>
            <a:endCxn id="59" idx="1"/>
          </p:cNvCxnSpPr>
          <p:nvPr/>
        </p:nvCxnSpPr>
        <p:spPr bwMode="auto">
          <a:xfrm flipV="1">
            <a:off x="9344485" y="3983581"/>
            <a:ext cx="597858" cy="150512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34A0D1A2-804B-BD67-3751-F9EF2C4661CA}"/>
              </a:ext>
            </a:extLst>
          </p:cNvPr>
          <p:cNvCxnSpPr>
            <a:cxnSpLocks/>
            <a:stCxn id="63" idx="3"/>
            <a:endCxn id="48" idx="1"/>
          </p:cNvCxnSpPr>
          <p:nvPr/>
        </p:nvCxnSpPr>
        <p:spPr bwMode="auto">
          <a:xfrm flipV="1">
            <a:off x="9344485" y="2375254"/>
            <a:ext cx="597090" cy="2974413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95529932-D608-9F2C-2232-0BE4B900185E}"/>
              </a:ext>
            </a:extLst>
          </p:cNvPr>
          <p:cNvCxnSpPr>
            <a:cxnSpLocks/>
            <a:stCxn id="63" idx="3"/>
            <a:endCxn id="59" idx="1"/>
          </p:cNvCxnSpPr>
          <p:nvPr/>
        </p:nvCxnSpPr>
        <p:spPr bwMode="auto">
          <a:xfrm flipV="1">
            <a:off x="9344485" y="3983581"/>
            <a:ext cx="597858" cy="1366086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781093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27">
            <a:extLst>
              <a:ext uri="{FF2B5EF4-FFF2-40B4-BE49-F238E27FC236}">
                <a16:creationId xmlns:a16="http://schemas.microsoft.com/office/drawing/2014/main" id="{407E2566-336E-EBBE-85DE-65B0FF3120F5}"/>
              </a:ext>
            </a:extLst>
          </p:cNvPr>
          <p:cNvSpPr/>
          <p:nvPr/>
        </p:nvSpPr>
        <p:spPr bwMode="auto">
          <a:xfrm>
            <a:off x="8326810" y="2591456"/>
            <a:ext cx="368300" cy="493770"/>
          </a:xfrm>
          <a:custGeom>
            <a:avLst/>
            <a:gdLst>
              <a:gd name="connsiteX0" fmla="*/ 182411 w 368300"/>
              <a:gd name="connsiteY0" fmla="*/ 0 h 493770"/>
              <a:gd name="connsiteX1" fmla="*/ 364822 w 368300"/>
              <a:gd name="connsiteY1" fmla="*/ 182411 h 493770"/>
              <a:gd name="connsiteX2" fmla="*/ 364161 w 368300"/>
              <a:gd name="connsiteY2" fmla="*/ 188970 h 493770"/>
              <a:gd name="connsiteX3" fmla="*/ 368300 w 368300"/>
              <a:gd name="connsiteY3" fmla="*/ 188970 h 493770"/>
              <a:gd name="connsiteX4" fmla="*/ 368300 w 368300"/>
              <a:gd name="connsiteY4" fmla="*/ 493770 h 493770"/>
              <a:gd name="connsiteX5" fmla="*/ 0 w 368300"/>
              <a:gd name="connsiteY5" fmla="*/ 493770 h 493770"/>
              <a:gd name="connsiteX6" fmla="*/ 0 w 368300"/>
              <a:gd name="connsiteY6" fmla="*/ 188970 h 493770"/>
              <a:gd name="connsiteX7" fmla="*/ 661 w 368300"/>
              <a:gd name="connsiteY7" fmla="*/ 188970 h 493770"/>
              <a:gd name="connsiteX8" fmla="*/ 0 w 368300"/>
              <a:gd name="connsiteY8" fmla="*/ 182411 h 493770"/>
              <a:gd name="connsiteX9" fmla="*/ 182411 w 368300"/>
              <a:gd name="connsiteY9" fmla="*/ 0 h 493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8300" h="493770">
                <a:moveTo>
                  <a:pt x="182411" y="0"/>
                </a:moveTo>
                <a:cubicBezTo>
                  <a:pt x="283154" y="0"/>
                  <a:pt x="364822" y="81668"/>
                  <a:pt x="364822" y="182411"/>
                </a:cubicBezTo>
                <a:lnTo>
                  <a:pt x="364161" y="188970"/>
                </a:lnTo>
                <a:lnTo>
                  <a:pt x="368300" y="188970"/>
                </a:lnTo>
                <a:lnTo>
                  <a:pt x="368300" y="493770"/>
                </a:lnTo>
                <a:lnTo>
                  <a:pt x="0" y="493770"/>
                </a:lnTo>
                <a:lnTo>
                  <a:pt x="0" y="188970"/>
                </a:lnTo>
                <a:lnTo>
                  <a:pt x="661" y="188970"/>
                </a:lnTo>
                <a:lnTo>
                  <a:pt x="0" y="182411"/>
                </a:lnTo>
                <a:cubicBezTo>
                  <a:pt x="0" y="81668"/>
                  <a:pt x="81668" y="0"/>
                  <a:pt x="182411" y="0"/>
                </a:cubicBezTo>
                <a:close/>
              </a:path>
            </a:pathLst>
          </a:cu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wrap="square" rtlCol="0" anchor="b">
            <a:noAutofit/>
          </a:bodyPr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CA01F655-E763-7B18-DD58-D6396E41111A}"/>
              </a:ext>
            </a:extLst>
          </p:cNvPr>
          <p:cNvSpPr/>
          <p:nvPr/>
        </p:nvSpPr>
        <p:spPr bwMode="auto">
          <a:xfrm>
            <a:off x="9296421" y="2583184"/>
            <a:ext cx="368300" cy="493770"/>
          </a:xfrm>
          <a:custGeom>
            <a:avLst/>
            <a:gdLst>
              <a:gd name="connsiteX0" fmla="*/ 182411 w 368300"/>
              <a:gd name="connsiteY0" fmla="*/ 0 h 493770"/>
              <a:gd name="connsiteX1" fmla="*/ 364822 w 368300"/>
              <a:gd name="connsiteY1" fmla="*/ 182411 h 493770"/>
              <a:gd name="connsiteX2" fmla="*/ 364161 w 368300"/>
              <a:gd name="connsiteY2" fmla="*/ 188970 h 493770"/>
              <a:gd name="connsiteX3" fmla="*/ 368300 w 368300"/>
              <a:gd name="connsiteY3" fmla="*/ 188970 h 493770"/>
              <a:gd name="connsiteX4" fmla="*/ 368300 w 368300"/>
              <a:gd name="connsiteY4" fmla="*/ 493770 h 493770"/>
              <a:gd name="connsiteX5" fmla="*/ 0 w 368300"/>
              <a:gd name="connsiteY5" fmla="*/ 493770 h 493770"/>
              <a:gd name="connsiteX6" fmla="*/ 0 w 368300"/>
              <a:gd name="connsiteY6" fmla="*/ 188970 h 493770"/>
              <a:gd name="connsiteX7" fmla="*/ 661 w 368300"/>
              <a:gd name="connsiteY7" fmla="*/ 188970 h 493770"/>
              <a:gd name="connsiteX8" fmla="*/ 0 w 368300"/>
              <a:gd name="connsiteY8" fmla="*/ 182411 h 493770"/>
              <a:gd name="connsiteX9" fmla="*/ 182411 w 368300"/>
              <a:gd name="connsiteY9" fmla="*/ 0 h 493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8300" h="493770">
                <a:moveTo>
                  <a:pt x="182411" y="0"/>
                </a:moveTo>
                <a:cubicBezTo>
                  <a:pt x="283154" y="0"/>
                  <a:pt x="364822" y="81668"/>
                  <a:pt x="364822" y="182411"/>
                </a:cubicBezTo>
                <a:lnTo>
                  <a:pt x="364161" y="188970"/>
                </a:lnTo>
                <a:lnTo>
                  <a:pt x="368300" y="188970"/>
                </a:lnTo>
                <a:lnTo>
                  <a:pt x="368300" y="493770"/>
                </a:lnTo>
                <a:lnTo>
                  <a:pt x="0" y="493770"/>
                </a:lnTo>
                <a:lnTo>
                  <a:pt x="0" y="188970"/>
                </a:lnTo>
                <a:lnTo>
                  <a:pt x="661" y="188970"/>
                </a:lnTo>
                <a:lnTo>
                  <a:pt x="0" y="182411"/>
                </a:lnTo>
                <a:cubicBezTo>
                  <a:pt x="0" y="81668"/>
                  <a:pt x="81668" y="0"/>
                  <a:pt x="182411" y="0"/>
                </a:cubicBezTo>
                <a:close/>
              </a:path>
            </a:pathLst>
          </a:custGeom>
          <a:solidFill>
            <a:schemeClr val="accent5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wrap="square" rtlCol="0" anchor="b">
            <a:noAutofit/>
          </a:bodyPr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BD7FEEAE-7EFB-8481-EFF3-C624AEC245CC}"/>
              </a:ext>
            </a:extLst>
          </p:cNvPr>
          <p:cNvSpPr/>
          <p:nvPr/>
        </p:nvSpPr>
        <p:spPr bwMode="auto">
          <a:xfrm>
            <a:off x="9559061" y="2583184"/>
            <a:ext cx="368300" cy="493770"/>
          </a:xfrm>
          <a:custGeom>
            <a:avLst/>
            <a:gdLst>
              <a:gd name="connsiteX0" fmla="*/ 182411 w 368300"/>
              <a:gd name="connsiteY0" fmla="*/ 0 h 493770"/>
              <a:gd name="connsiteX1" fmla="*/ 364822 w 368300"/>
              <a:gd name="connsiteY1" fmla="*/ 182411 h 493770"/>
              <a:gd name="connsiteX2" fmla="*/ 364161 w 368300"/>
              <a:gd name="connsiteY2" fmla="*/ 188970 h 493770"/>
              <a:gd name="connsiteX3" fmla="*/ 368300 w 368300"/>
              <a:gd name="connsiteY3" fmla="*/ 188970 h 493770"/>
              <a:gd name="connsiteX4" fmla="*/ 368300 w 368300"/>
              <a:gd name="connsiteY4" fmla="*/ 493770 h 493770"/>
              <a:gd name="connsiteX5" fmla="*/ 0 w 368300"/>
              <a:gd name="connsiteY5" fmla="*/ 493770 h 493770"/>
              <a:gd name="connsiteX6" fmla="*/ 0 w 368300"/>
              <a:gd name="connsiteY6" fmla="*/ 188970 h 493770"/>
              <a:gd name="connsiteX7" fmla="*/ 661 w 368300"/>
              <a:gd name="connsiteY7" fmla="*/ 188970 h 493770"/>
              <a:gd name="connsiteX8" fmla="*/ 0 w 368300"/>
              <a:gd name="connsiteY8" fmla="*/ 182411 h 493770"/>
              <a:gd name="connsiteX9" fmla="*/ 182411 w 368300"/>
              <a:gd name="connsiteY9" fmla="*/ 0 h 493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8300" h="493770">
                <a:moveTo>
                  <a:pt x="182411" y="0"/>
                </a:moveTo>
                <a:cubicBezTo>
                  <a:pt x="283154" y="0"/>
                  <a:pt x="364822" y="81668"/>
                  <a:pt x="364822" y="182411"/>
                </a:cubicBezTo>
                <a:lnTo>
                  <a:pt x="364161" y="188970"/>
                </a:lnTo>
                <a:lnTo>
                  <a:pt x="368300" y="188970"/>
                </a:lnTo>
                <a:lnTo>
                  <a:pt x="368300" y="493770"/>
                </a:lnTo>
                <a:lnTo>
                  <a:pt x="0" y="493770"/>
                </a:lnTo>
                <a:lnTo>
                  <a:pt x="0" y="188970"/>
                </a:lnTo>
                <a:lnTo>
                  <a:pt x="661" y="188970"/>
                </a:lnTo>
                <a:lnTo>
                  <a:pt x="0" y="182411"/>
                </a:lnTo>
                <a:cubicBezTo>
                  <a:pt x="0" y="81668"/>
                  <a:pt x="81668" y="0"/>
                  <a:pt x="182411" y="0"/>
                </a:cubicBezTo>
                <a:close/>
              </a:path>
            </a:pathLst>
          </a:cu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wrap="square" rtlCol="0" anchor="b">
            <a:noAutofit/>
          </a:bodyPr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8CEA6943-4B0B-E2F0-2682-7AD0401C7FA7}"/>
              </a:ext>
            </a:extLst>
          </p:cNvPr>
          <p:cNvSpPr/>
          <p:nvPr/>
        </p:nvSpPr>
        <p:spPr bwMode="auto">
          <a:xfrm>
            <a:off x="9810205" y="2579408"/>
            <a:ext cx="368300" cy="493770"/>
          </a:xfrm>
          <a:custGeom>
            <a:avLst/>
            <a:gdLst>
              <a:gd name="connsiteX0" fmla="*/ 182411 w 368300"/>
              <a:gd name="connsiteY0" fmla="*/ 0 h 493770"/>
              <a:gd name="connsiteX1" fmla="*/ 364822 w 368300"/>
              <a:gd name="connsiteY1" fmla="*/ 182411 h 493770"/>
              <a:gd name="connsiteX2" fmla="*/ 364161 w 368300"/>
              <a:gd name="connsiteY2" fmla="*/ 188970 h 493770"/>
              <a:gd name="connsiteX3" fmla="*/ 368300 w 368300"/>
              <a:gd name="connsiteY3" fmla="*/ 188970 h 493770"/>
              <a:gd name="connsiteX4" fmla="*/ 368300 w 368300"/>
              <a:gd name="connsiteY4" fmla="*/ 493770 h 493770"/>
              <a:gd name="connsiteX5" fmla="*/ 0 w 368300"/>
              <a:gd name="connsiteY5" fmla="*/ 493770 h 493770"/>
              <a:gd name="connsiteX6" fmla="*/ 0 w 368300"/>
              <a:gd name="connsiteY6" fmla="*/ 188970 h 493770"/>
              <a:gd name="connsiteX7" fmla="*/ 661 w 368300"/>
              <a:gd name="connsiteY7" fmla="*/ 188970 h 493770"/>
              <a:gd name="connsiteX8" fmla="*/ 0 w 368300"/>
              <a:gd name="connsiteY8" fmla="*/ 182411 h 493770"/>
              <a:gd name="connsiteX9" fmla="*/ 182411 w 368300"/>
              <a:gd name="connsiteY9" fmla="*/ 0 h 493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8300" h="493770">
                <a:moveTo>
                  <a:pt x="182411" y="0"/>
                </a:moveTo>
                <a:cubicBezTo>
                  <a:pt x="283154" y="0"/>
                  <a:pt x="364822" y="81668"/>
                  <a:pt x="364822" y="182411"/>
                </a:cubicBezTo>
                <a:lnTo>
                  <a:pt x="364161" y="188970"/>
                </a:lnTo>
                <a:lnTo>
                  <a:pt x="368300" y="188970"/>
                </a:lnTo>
                <a:lnTo>
                  <a:pt x="368300" y="493770"/>
                </a:lnTo>
                <a:lnTo>
                  <a:pt x="0" y="493770"/>
                </a:lnTo>
                <a:lnTo>
                  <a:pt x="0" y="188970"/>
                </a:lnTo>
                <a:lnTo>
                  <a:pt x="661" y="188970"/>
                </a:lnTo>
                <a:lnTo>
                  <a:pt x="0" y="182411"/>
                </a:lnTo>
                <a:cubicBezTo>
                  <a:pt x="0" y="81668"/>
                  <a:pt x="81668" y="0"/>
                  <a:pt x="182411" y="0"/>
                </a:cubicBezTo>
                <a:close/>
              </a:path>
            </a:pathLst>
          </a:cu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wrap="square" rtlCol="0" anchor="b">
            <a:noAutofit/>
          </a:bodyPr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id="{68438CAF-A04A-C48B-7011-FA5E89A00AA4}"/>
              </a:ext>
            </a:extLst>
          </p:cNvPr>
          <p:cNvSpPr/>
          <p:nvPr/>
        </p:nvSpPr>
        <p:spPr bwMode="auto">
          <a:xfrm>
            <a:off x="10081882" y="2579408"/>
            <a:ext cx="368300" cy="493770"/>
          </a:xfrm>
          <a:custGeom>
            <a:avLst/>
            <a:gdLst>
              <a:gd name="connsiteX0" fmla="*/ 182411 w 368300"/>
              <a:gd name="connsiteY0" fmla="*/ 0 h 493770"/>
              <a:gd name="connsiteX1" fmla="*/ 364822 w 368300"/>
              <a:gd name="connsiteY1" fmla="*/ 182411 h 493770"/>
              <a:gd name="connsiteX2" fmla="*/ 364161 w 368300"/>
              <a:gd name="connsiteY2" fmla="*/ 188970 h 493770"/>
              <a:gd name="connsiteX3" fmla="*/ 368300 w 368300"/>
              <a:gd name="connsiteY3" fmla="*/ 188970 h 493770"/>
              <a:gd name="connsiteX4" fmla="*/ 368300 w 368300"/>
              <a:gd name="connsiteY4" fmla="*/ 493770 h 493770"/>
              <a:gd name="connsiteX5" fmla="*/ 0 w 368300"/>
              <a:gd name="connsiteY5" fmla="*/ 493770 h 493770"/>
              <a:gd name="connsiteX6" fmla="*/ 0 w 368300"/>
              <a:gd name="connsiteY6" fmla="*/ 188970 h 493770"/>
              <a:gd name="connsiteX7" fmla="*/ 661 w 368300"/>
              <a:gd name="connsiteY7" fmla="*/ 188970 h 493770"/>
              <a:gd name="connsiteX8" fmla="*/ 0 w 368300"/>
              <a:gd name="connsiteY8" fmla="*/ 182411 h 493770"/>
              <a:gd name="connsiteX9" fmla="*/ 182411 w 368300"/>
              <a:gd name="connsiteY9" fmla="*/ 0 h 493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8300" h="493770">
                <a:moveTo>
                  <a:pt x="182411" y="0"/>
                </a:moveTo>
                <a:cubicBezTo>
                  <a:pt x="283154" y="0"/>
                  <a:pt x="364822" y="81668"/>
                  <a:pt x="364822" y="182411"/>
                </a:cubicBezTo>
                <a:lnTo>
                  <a:pt x="364161" y="188970"/>
                </a:lnTo>
                <a:lnTo>
                  <a:pt x="368300" y="188970"/>
                </a:lnTo>
                <a:lnTo>
                  <a:pt x="368300" y="493770"/>
                </a:lnTo>
                <a:lnTo>
                  <a:pt x="0" y="493770"/>
                </a:lnTo>
                <a:lnTo>
                  <a:pt x="0" y="188970"/>
                </a:lnTo>
                <a:lnTo>
                  <a:pt x="661" y="188970"/>
                </a:lnTo>
                <a:lnTo>
                  <a:pt x="0" y="182411"/>
                </a:lnTo>
                <a:cubicBezTo>
                  <a:pt x="0" y="81668"/>
                  <a:pt x="81668" y="0"/>
                  <a:pt x="182411" y="0"/>
                </a:cubicBezTo>
                <a:close/>
              </a:path>
            </a:pathLst>
          </a:cu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wrap="square" rtlCol="0" anchor="b">
            <a:noAutofit/>
          </a:bodyPr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4397B36-BC1F-4046-CB86-AABDCAD95246}"/>
              </a:ext>
            </a:extLst>
          </p:cNvPr>
          <p:cNvSpPr/>
          <p:nvPr/>
        </p:nvSpPr>
        <p:spPr bwMode="auto">
          <a:xfrm>
            <a:off x="7726373" y="2976403"/>
            <a:ext cx="3301659" cy="217860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6" name="Text Box 11">
            <a:extLst>
              <a:ext uri="{FF2B5EF4-FFF2-40B4-BE49-F238E27FC236}">
                <a16:creationId xmlns:a16="http://schemas.microsoft.com/office/drawing/2014/main" id="{1D2574F8-DD5E-BC7B-1C9A-92AE8D47AE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170" y="6393577"/>
            <a:ext cx="7512951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spAutoFit/>
          </a:bodyPr>
          <a:lstStyle>
            <a:lvl1pPr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  <a:defRPr/>
            </a:pPr>
            <a:r>
              <a:rPr lang="en-US" sz="1200">
                <a:solidFill>
                  <a:schemeClr val="bg2"/>
                </a:solidFill>
                <a:latin typeface="Calibri"/>
                <a:ea typeface="Calibri"/>
                <a:cs typeface="Calibri"/>
              </a:rPr>
              <a:t>Adapted from </a:t>
            </a:r>
            <a:r>
              <a:rPr lang="en-US" sz="1200" err="1">
                <a:solidFill>
                  <a:schemeClr val="bg2"/>
                </a:solidFill>
                <a:latin typeface="Calibri"/>
                <a:ea typeface="Calibri"/>
                <a:cs typeface="Calibri"/>
              </a:rPr>
              <a:t>Yonesaka</a:t>
            </a:r>
            <a:r>
              <a:rPr lang="en-US" sz="1200">
                <a:solidFill>
                  <a:schemeClr val="bg2"/>
                </a:solidFill>
                <a:latin typeface="Calibri"/>
                <a:ea typeface="Calibri"/>
                <a:cs typeface="Calibri"/>
              </a:rPr>
              <a:t>. Cancers. 2021;13:1047. </a:t>
            </a:r>
            <a:r>
              <a:rPr lang="en-US" sz="1200" err="1">
                <a:solidFill>
                  <a:schemeClr val="bg2"/>
                </a:solidFill>
                <a:latin typeface="Calibri"/>
                <a:ea typeface="Calibri"/>
                <a:cs typeface="Calibri"/>
              </a:rPr>
              <a:t>Chandarlapaty</a:t>
            </a:r>
            <a:r>
              <a:rPr lang="en-US" sz="1200">
                <a:solidFill>
                  <a:schemeClr val="bg2"/>
                </a:solidFill>
                <a:latin typeface="Calibri"/>
                <a:ea typeface="Calibri"/>
                <a:cs typeface="Calibri"/>
              </a:rPr>
              <a:t>. Cancer Cell. 2011;19:58. Qin. Cancers. 2023;15:612.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2F24A50-EAD4-40F7-8F1F-739DEB695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</p:spPr>
        <p:txBody>
          <a:bodyPr/>
          <a:lstStyle/>
          <a:p>
            <a:r>
              <a:rPr lang="en-US"/>
              <a:t>Proposed Role of HER3 in EGFR TKI Resistance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DB715BB-2BBE-BCCF-2751-13E1246C90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3639" y="1513047"/>
            <a:ext cx="5218263" cy="2410525"/>
          </a:xfrm>
        </p:spPr>
        <p:txBody>
          <a:bodyPr/>
          <a:lstStyle/>
          <a:p>
            <a:r>
              <a:rPr lang="en-US" sz="2600" dirty="0">
                <a:latin typeface="Calibri"/>
                <a:ea typeface="Calibri"/>
                <a:cs typeface="Calibri"/>
              </a:rPr>
              <a:t>Acquired resistance to EGFR TKI therapy is frequently seen in NSCLC </a:t>
            </a:r>
          </a:p>
          <a:p>
            <a:r>
              <a:rPr lang="en-US" sz="2600" dirty="0">
                <a:latin typeface="Calibri"/>
                <a:ea typeface="Calibri"/>
                <a:cs typeface="Calibri"/>
              </a:rPr>
              <a:t>Cell culture studies suggest that negative feedback from decreased AKT signaling leads to increased HER3 phosphorylation and reactivation of the PI3K pathway</a:t>
            </a:r>
          </a:p>
          <a:p>
            <a:r>
              <a:rPr lang="en-US" sz="2600" i="1" dirty="0">
                <a:latin typeface="Calibri"/>
                <a:ea typeface="Calibri"/>
                <a:cs typeface="Calibri"/>
              </a:rPr>
              <a:t>MET</a:t>
            </a:r>
            <a:r>
              <a:rPr lang="en-US" sz="2600" dirty="0">
                <a:latin typeface="Calibri"/>
                <a:ea typeface="Calibri"/>
                <a:cs typeface="Calibri"/>
              </a:rPr>
              <a:t> amp may be one contributing feedback mechanism</a:t>
            </a:r>
          </a:p>
          <a:p>
            <a:endParaRPr lang="en-US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8722E0F-34A7-8361-C2B1-43C34D75704A}"/>
              </a:ext>
            </a:extLst>
          </p:cNvPr>
          <p:cNvSpPr txBox="1"/>
          <p:nvPr/>
        </p:nvSpPr>
        <p:spPr bwMode="auto">
          <a:xfrm>
            <a:off x="8145182" y="2237552"/>
            <a:ext cx="107879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>
                <a:solidFill>
                  <a:schemeClr val="bg1"/>
                </a:solidFill>
                <a:latin typeface="Calibri" panose="020F0502020204030204" pitchFamily="34" charset="0"/>
                <a:ea typeface="Calibri"/>
                <a:cs typeface="Calibri"/>
              </a:rPr>
              <a:t>EGFR</a:t>
            </a:r>
            <a:endParaRPr lang="en-US" sz="1600" b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9580B1E-34E5-4D89-E992-21126A9DA919}"/>
              </a:ext>
            </a:extLst>
          </p:cNvPr>
          <p:cNvSpPr txBox="1"/>
          <p:nvPr/>
        </p:nvSpPr>
        <p:spPr bwMode="auto">
          <a:xfrm>
            <a:off x="6793016" y="3312703"/>
            <a:ext cx="140947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  <a:spcAft>
                <a:spcPct val="0"/>
              </a:spcAft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EGFR inhibitor</a:t>
            </a:r>
            <a:endParaRPr lang="en-US" sz="1600" b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B038E3D-A6C2-74A1-DEB4-4C3F91DFC0E2}"/>
              </a:ext>
            </a:extLst>
          </p:cNvPr>
          <p:cNvSpPr txBox="1"/>
          <p:nvPr/>
        </p:nvSpPr>
        <p:spPr bwMode="auto">
          <a:xfrm>
            <a:off x="8274576" y="3921607"/>
            <a:ext cx="232962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  <a:spcAft>
                <a:spcPct val="0"/>
              </a:spcAft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Cell proliferation signaling</a:t>
            </a:r>
            <a:endParaRPr lang="en-US" sz="1600" b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9FDE3C-E09E-2D25-387E-185F6D11EED4}"/>
              </a:ext>
            </a:extLst>
          </p:cNvPr>
          <p:cNvSpPr txBox="1"/>
          <p:nvPr/>
        </p:nvSpPr>
        <p:spPr bwMode="auto">
          <a:xfrm>
            <a:off x="8019490" y="5135133"/>
            <a:ext cx="271542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HER3-mediated EGFR inhibitor-resistant cancer cell</a:t>
            </a:r>
            <a:endParaRPr lang="en-US" sz="1600" b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15CC5F9-6B1F-417A-59D3-ED4E911C8AD1}"/>
              </a:ext>
            </a:extLst>
          </p:cNvPr>
          <p:cNvSpPr txBox="1"/>
          <p:nvPr/>
        </p:nvSpPr>
        <p:spPr bwMode="auto">
          <a:xfrm>
            <a:off x="9129630" y="1719894"/>
            <a:ext cx="107879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heregulin</a:t>
            </a:r>
            <a:endParaRPr lang="en-US" sz="1600" b="0" err="1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83E5159-47C6-D4D7-3F4A-1C25715339D7}"/>
              </a:ext>
            </a:extLst>
          </p:cNvPr>
          <p:cNvSpPr txBox="1"/>
          <p:nvPr/>
        </p:nvSpPr>
        <p:spPr bwMode="auto">
          <a:xfrm>
            <a:off x="9108463" y="2237552"/>
            <a:ext cx="20708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  <a:spcAft>
                <a:spcPct val="0"/>
              </a:spcAft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HER2/3 heterodimer</a:t>
            </a:r>
            <a:endParaRPr lang="en-US" sz="1600" b="0" err="1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D273DE7-81F3-4E44-5824-091AC6E2832E}"/>
              </a:ext>
            </a:extLst>
          </p:cNvPr>
          <p:cNvGrpSpPr/>
          <p:nvPr/>
        </p:nvGrpSpPr>
        <p:grpSpPr>
          <a:xfrm>
            <a:off x="8133195" y="3336489"/>
            <a:ext cx="286332" cy="277060"/>
            <a:chOff x="7039039" y="2137552"/>
            <a:chExt cx="447995" cy="23329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3ACC0168-0143-FC43-E557-7FE3AE162DF8}"/>
                </a:ext>
              </a:extLst>
            </p:cNvPr>
            <p:cNvCxnSpPr/>
            <p:nvPr/>
          </p:nvCxnSpPr>
          <p:spPr bwMode="auto">
            <a:xfrm>
              <a:off x="7487034" y="2137552"/>
              <a:ext cx="0" cy="233291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47A4271-F158-2EAA-8AA9-AC3171975059}"/>
                </a:ext>
              </a:extLst>
            </p:cNvPr>
            <p:cNvCxnSpPr/>
            <p:nvPr/>
          </p:nvCxnSpPr>
          <p:spPr bwMode="auto">
            <a:xfrm flipH="1">
              <a:off x="7039039" y="2254197"/>
              <a:ext cx="447995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36F3CDEF-EAF2-EDAE-748D-27091DF4929B}"/>
              </a:ext>
            </a:extLst>
          </p:cNvPr>
          <p:cNvCxnSpPr>
            <a:cxnSpLocks/>
          </p:cNvCxnSpPr>
          <p:nvPr/>
        </p:nvCxnSpPr>
        <p:spPr bwMode="auto">
          <a:xfrm>
            <a:off x="8511897" y="3080730"/>
            <a:ext cx="0" cy="760706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Down Arrow 23">
            <a:extLst>
              <a:ext uri="{FF2B5EF4-FFF2-40B4-BE49-F238E27FC236}">
                <a16:creationId xmlns:a16="http://schemas.microsoft.com/office/drawing/2014/main" id="{296B8914-F60E-EF1E-2A59-4C7A8A942AE1}"/>
              </a:ext>
            </a:extLst>
          </p:cNvPr>
          <p:cNvSpPr/>
          <p:nvPr/>
        </p:nvSpPr>
        <p:spPr bwMode="auto">
          <a:xfrm>
            <a:off x="9776102" y="3080730"/>
            <a:ext cx="151259" cy="760706"/>
          </a:xfrm>
          <a:prstGeom prst="downArrow">
            <a:avLst/>
          </a:prstGeom>
          <a:solidFill>
            <a:schemeClr val="bg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5910A93-EB52-C425-04BC-ADC2F672B022}"/>
              </a:ext>
            </a:extLst>
          </p:cNvPr>
          <p:cNvSpPr/>
          <p:nvPr/>
        </p:nvSpPr>
        <p:spPr bwMode="auto">
          <a:xfrm>
            <a:off x="9641930" y="2505849"/>
            <a:ext cx="168275" cy="168275"/>
          </a:xfrm>
          <a:prstGeom prst="ellipse">
            <a:avLst/>
          </a:prstGeom>
          <a:solidFill>
            <a:schemeClr val="accent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9D6730A-4532-C8D2-3307-BDBC80C76927}"/>
              </a:ext>
            </a:extLst>
          </p:cNvPr>
          <p:cNvSpPr/>
          <p:nvPr/>
        </p:nvSpPr>
        <p:spPr bwMode="auto">
          <a:xfrm>
            <a:off x="9905671" y="2505849"/>
            <a:ext cx="168275" cy="168275"/>
          </a:xfrm>
          <a:prstGeom prst="ellipse">
            <a:avLst/>
          </a:prstGeom>
          <a:solidFill>
            <a:schemeClr val="accent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2769E0DF-0E1B-3A94-965B-6465F1BFF1E1}"/>
              </a:ext>
            </a:extLst>
          </p:cNvPr>
          <p:cNvSpPr/>
          <p:nvPr/>
        </p:nvSpPr>
        <p:spPr bwMode="auto">
          <a:xfrm>
            <a:off x="10175397" y="2505849"/>
            <a:ext cx="168275" cy="168275"/>
          </a:xfrm>
          <a:prstGeom prst="ellipse">
            <a:avLst/>
          </a:prstGeom>
          <a:solidFill>
            <a:schemeClr val="accent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2164389A-CB23-4A1E-816C-CC26672E83C3}"/>
              </a:ext>
            </a:extLst>
          </p:cNvPr>
          <p:cNvSpPr/>
          <p:nvPr/>
        </p:nvSpPr>
        <p:spPr bwMode="auto">
          <a:xfrm>
            <a:off x="10018980" y="2133929"/>
            <a:ext cx="168275" cy="168275"/>
          </a:xfrm>
          <a:prstGeom prst="ellipse">
            <a:avLst/>
          </a:prstGeom>
          <a:solidFill>
            <a:schemeClr val="accent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E3245E7E-6A5C-258B-D852-EF19ED856840}"/>
              </a:ext>
            </a:extLst>
          </p:cNvPr>
          <p:cNvSpPr/>
          <p:nvPr/>
        </p:nvSpPr>
        <p:spPr bwMode="auto">
          <a:xfrm>
            <a:off x="9821533" y="2019266"/>
            <a:ext cx="168275" cy="168275"/>
          </a:xfrm>
          <a:prstGeom prst="ellipse">
            <a:avLst/>
          </a:prstGeom>
          <a:solidFill>
            <a:schemeClr val="accent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CD267C31-139F-6420-4D0A-D6A88EFD05AA}"/>
              </a:ext>
            </a:extLst>
          </p:cNvPr>
          <p:cNvSpPr/>
          <p:nvPr/>
        </p:nvSpPr>
        <p:spPr bwMode="auto">
          <a:xfrm>
            <a:off x="10073946" y="1929375"/>
            <a:ext cx="168275" cy="168275"/>
          </a:xfrm>
          <a:prstGeom prst="ellipse">
            <a:avLst/>
          </a:prstGeom>
          <a:solidFill>
            <a:schemeClr val="accent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9A5B14DE-2785-72BA-A296-C242449F6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22772" y="3928072"/>
            <a:ext cx="508859" cy="1333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218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1B094-D428-D932-12F9-F579BD5FB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HER3 Expression Increases With Acquired EGFR TKI Resistance in EGFRm NSCLC</a:t>
            </a:r>
          </a:p>
        </p:txBody>
      </p:sp>
      <p:sp>
        <p:nvSpPr>
          <p:cNvPr id="14" name="Text Box 11">
            <a:extLst>
              <a:ext uri="{FF2B5EF4-FFF2-40B4-BE49-F238E27FC236}">
                <a16:creationId xmlns:a16="http://schemas.microsoft.com/office/drawing/2014/main" id="{B2B03F6B-DCF5-3AD8-0543-BF65700BB2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66886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Yonesaka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 Clin Cancer Res. 2022;28:390.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58BD355-57A5-66C8-4FF7-3F5D06AEC993}"/>
              </a:ext>
            </a:extLst>
          </p:cNvPr>
          <p:cNvGrpSpPr/>
          <p:nvPr/>
        </p:nvGrpSpPr>
        <p:grpSpPr>
          <a:xfrm>
            <a:off x="10448018" y="2559984"/>
            <a:ext cx="207034" cy="2529977"/>
            <a:chOff x="10410310" y="2531229"/>
            <a:chExt cx="207034" cy="2558732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4C061FF7-0FC9-2A18-0E7C-F156F035DE3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513827" y="2531229"/>
              <a:ext cx="0" cy="2558732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5B798D1B-2FBF-EDD0-1D3D-E6336002AAA3}"/>
                </a:ext>
              </a:extLst>
            </p:cNvPr>
            <p:cNvCxnSpPr/>
            <p:nvPr/>
          </p:nvCxnSpPr>
          <p:spPr bwMode="auto">
            <a:xfrm>
              <a:off x="10410310" y="2531229"/>
              <a:ext cx="20703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9124A6C7-B338-318E-1979-46E32B9983D5}"/>
              </a:ext>
            </a:extLst>
          </p:cNvPr>
          <p:cNvSpPr/>
          <p:nvPr/>
        </p:nvSpPr>
        <p:spPr bwMode="auto">
          <a:xfrm>
            <a:off x="10332468" y="3511335"/>
            <a:ext cx="419817" cy="1381423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Content Placeholder 18">
            <a:extLst>
              <a:ext uri="{FF2B5EF4-FFF2-40B4-BE49-F238E27FC236}">
                <a16:creationId xmlns:a16="http://schemas.microsoft.com/office/drawing/2014/main" id="{17EAFC43-F2DF-A491-D65C-D4B3FAAA2D26}"/>
              </a:ext>
            </a:extLst>
          </p:cNvPr>
          <p:cNvSpPr txBox="1">
            <a:spLocks/>
          </p:cNvSpPr>
          <p:nvPr/>
        </p:nvSpPr>
        <p:spPr bwMode="auto">
          <a:xfrm>
            <a:off x="1547796" y="1711484"/>
            <a:ext cx="7198637" cy="389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HER3 Expression Before and After EGFR Treatment Leading to Resistance (</a:t>
            </a:r>
            <a:r>
              <a:rPr lang="en-US" sz="1800" b="1" kern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n</a:t>
            </a: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 = 48)</a:t>
            </a:r>
          </a:p>
        </p:txBody>
      </p:sp>
      <p:sp>
        <p:nvSpPr>
          <p:cNvPr id="8" name="Content Placeholder 18">
            <a:extLst>
              <a:ext uri="{FF2B5EF4-FFF2-40B4-BE49-F238E27FC236}">
                <a16:creationId xmlns:a16="http://schemas.microsoft.com/office/drawing/2014/main" id="{637A1FFD-93A3-AA6F-139D-DAD3F632D1DA}"/>
              </a:ext>
            </a:extLst>
          </p:cNvPr>
          <p:cNvSpPr txBox="1">
            <a:spLocks/>
          </p:cNvSpPr>
          <p:nvPr/>
        </p:nvSpPr>
        <p:spPr bwMode="auto">
          <a:xfrm rot="16200000">
            <a:off x="-351177" y="3377719"/>
            <a:ext cx="1745163" cy="38982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IHC H-Score</a:t>
            </a:r>
          </a:p>
        </p:txBody>
      </p:sp>
      <p:sp>
        <p:nvSpPr>
          <p:cNvPr id="9" name="Content Placeholder 18">
            <a:extLst>
              <a:ext uri="{FF2B5EF4-FFF2-40B4-BE49-F238E27FC236}">
                <a16:creationId xmlns:a16="http://schemas.microsoft.com/office/drawing/2014/main" id="{EF9788B3-BEA3-B6BD-FF9C-768739B3C04F}"/>
              </a:ext>
            </a:extLst>
          </p:cNvPr>
          <p:cNvSpPr txBox="1">
            <a:spLocks/>
          </p:cNvSpPr>
          <p:nvPr/>
        </p:nvSpPr>
        <p:spPr bwMode="auto">
          <a:xfrm>
            <a:off x="6894510" y="2284499"/>
            <a:ext cx="1745163" cy="5155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 sz="1800" kern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Pretreatment</a:t>
            </a:r>
            <a:br>
              <a:rPr lang="en-US" sz="18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</a:rPr>
            </a:br>
            <a:r>
              <a:rPr lang="en-US" sz="1800" kern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Posttreatment</a:t>
            </a: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</a:endParaRPr>
          </a:p>
        </p:txBody>
      </p:sp>
      <p:graphicFrame>
        <p:nvGraphicFramePr>
          <p:cNvPr id="10" name="Table 29">
            <a:extLst>
              <a:ext uri="{FF2B5EF4-FFF2-40B4-BE49-F238E27FC236}">
                <a16:creationId xmlns:a16="http://schemas.microsoft.com/office/drawing/2014/main" id="{2CC7D22A-49D1-4C8A-2CF1-2F4B3A9D4B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708952"/>
              </p:ext>
            </p:extLst>
          </p:nvPr>
        </p:nvGraphicFramePr>
        <p:xfrm>
          <a:off x="9440788" y="5135188"/>
          <a:ext cx="2103120" cy="8229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22960">
                  <a:extLst>
                    <a:ext uri="{9D8B030D-6E8A-4147-A177-3AD203B41FA5}">
                      <a16:colId xmlns:a16="http://schemas.microsoft.com/office/drawing/2014/main" val="743070318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1195455988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525268354"/>
                    </a:ext>
                  </a:extLst>
                </a:gridCol>
              </a:tblGrid>
              <a:tr h="157677">
                <a:tc>
                  <a:txBody>
                    <a:bodyPr/>
                    <a:lstStyle/>
                    <a:p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1"/>
                          </a:solidFill>
                        </a:rPr>
                        <a:t>Pre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1"/>
                          </a:solidFill>
                        </a:rPr>
                        <a:t>Post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484949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1"/>
                          </a:solidFill>
                        </a:rPr>
                        <a:t>Mean </a:t>
                      </a:r>
                      <a:br>
                        <a:rPr lang="en-US" sz="1400">
                          <a:solidFill>
                            <a:schemeClr val="bg1"/>
                          </a:solidFill>
                        </a:rPr>
                      </a:br>
                      <a:r>
                        <a:rPr lang="en-US" sz="1400">
                          <a:solidFill>
                            <a:schemeClr val="bg1"/>
                          </a:solidFill>
                        </a:rPr>
                        <a:t>H-score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1"/>
                          </a:solidFill>
                        </a:rPr>
                        <a:t>100.8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1"/>
                          </a:solidFill>
                        </a:rPr>
                        <a:t>155.9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1882746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FB7E69A-B2C7-7144-074A-D607228F24C0}"/>
              </a:ext>
            </a:extLst>
          </p:cNvPr>
          <p:cNvSpPr txBox="1"/>
          <p:nvPr/>
        </p:nvSpPr>
        <p:spPr bwMode="auto">
          <a:xfrm>
            <a:off x="10303670" y="1579057"/>
            <a:ext cx="11061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P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= .0007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1E2E572-5141-4D1C-3053-5CE63BE4EF7E}"/>
              </a:ext>
            </a:extLst>
          </p:cNvPr>
          <p:cNvSpPr/>
          <p:nvPr/>
        </p:nvSpPr>
        <p:spPr bwMode="auto">
          <a:xfrm>
            <a:off x="6797142" y="2379295"/>
            <a:ext cx="123211" cy="123211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0CA268E-6EA3-15F3-7FCE-FE5D8146BCFA}"/>
              </a:ext>
            </a:extLst>
          </p:cNvPr>
          <p:cNvSpPr/>
          <p:nvPr/>
        </p:nvSpPr>
        <p:spPr bwMode="auto">
          <a:xfrm>
            <a:off x="6797142" y="2627285"/>
            <a:ext cx="123211" cy="123211"/>
          </a:xfrm>
          <a:prstGeom prst="rect">
            <a:avLst/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2DEA3D0-EC51-00D0-9FD0-D11C4F39064C}"/>
              </a:ext>
            </a:extLst>
          </p:cNvPr>
          <p:cNvGrpSpPr/>
          <p:nvPr/>
        </p:nvGrpSpPr>
        <p:grpSpPr>
          <a:xfrm>
            <a:off x="3747123" y="3687233"/>
            <a:ext cx="132243" cy="1415073"/>
            <a:chOff x="3732790" y="3687233"/>
            <a:chExt cx="154420" cy="1415073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1121284-F917-8BCC-894C-1A1E9E009D60}"/>
                </a:ext>
              </a:extLst>
            </p:cNvPr>
            <p:cNvSpPr/>
            <p:nvPr/>
          </p:nvSpPr>
          <p:spPr bwMode="auto">
            <a:xfrm>
              <a:off x="3810000" y="3687233"/>
              <a:ext cx="77210" cy="1415073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0260244-0182-2EB0-D2BB-ABE121112308}"/>
                </a:ext>
              </a:extLst>
            </p:cNvPr>
            <p:cNvSpPr/>
            <p:nvPr/>
          </p:nvSpPr>
          <p:spPr bwMode="auto">
            <a:xfrm>
              <a:off x="3732790" y="4931834"/>
              <a:ext cx="77210" cy="162840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CC66D337-E765-B509-5CDF-3A2F83E45438}"/>
              </a:ext>
            </a:extLst>
          </p:cNvPr>
          <p:cNvSpPr/>
          <p:nvPr/>
        </p:nvSpPr>
        <p:spPr bwMode="auto">
          <a:xfrm>
            <a:off x="1334555" y="4223391"/>
            <a:ext cx="66122" cy="878913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711D48B-DC57-13A5-2694-192B351A3DDE}"/>
              </a:ext>
            </a:extLst>
          </p:cNvPr>
          <p:cNvSpPr/>
          <p:nvPr/>
        </p:nvSpPr>
        <p:spPr bwMode="auto">
          <a:xfrm>
            <a:off x="1667038" y="3335771"/>
            <a:ext cx="66122" cy="1766534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07B429B-04FE-920C-D6E2-CAFDD4A2934E}"/>
              </a:ext>
            </a:extLst>
          </p:cNvPr>
          <p:cNvSpPr/>
          <p:nvPr/>
        </p:nvSpPr>
        <p:spPr bwMode="auto">
          <a:xfrm>
            <a:off x="1832252" y="3335771"/>
            <a:ext cx="66122" cy="1766534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43E93D7-C727-0363-A343-0134ED67ADE8}"/>
              </a:ext>
            </a:extLst>
          </p:cNvPr>
          <p:cNvSpPr/>
          <p:nvPr/>
        </p:nvSpPr>
        <p:spPr bwMode="auto">
          <a:xfrm>
            <a:off x="1997466" y="3335771"/>
            <a:ext cx="66122" cy="1766534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D81BDFF-58A1-D142-2485-09C446980D0B}"/>
              </a:ext>
            </a:extLst>
          </p:cNvPr>
          <p:cNvSpPr/>
          <p:nvPr/>
        </p:nvSpPr>
        <p:spPr bwMode="auto">
          <a:xfrm>
            <a:off x="2162680" y="2531986"/>
            <a:ext cx="66122" cy="2568437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6326361-711A-C1FB-05C3-5FC17B85B59C}"/>
              </a:ext>
            </a:extLst>
          </p:cNvPr>
          <p:cNvSpPr/>
          <p:nvPr/>
        </p:nvSpPr>
        <p:spPr bwMode="auto">
          <a:xfrm>
            <a:off x="2327892" y="4931833"/>
            <a:ext cx="66122" cy="170471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73479FF-EBBF-746C-7FF2-C27F1C5D0957}"/>
              </a:ext>
            </a:extLst>
          </p:cNvPr>
          <p:cNvGrpSpPr/>
          <p:nvPr/>
        </p:nvGrpSpPr>
        <p:grpSpPr>
          <a:xfrm>
            <a:off x="2424859" y="2977595"/>
            <a:ext cx="132245" cy="2129958"/>
            <a:chOff x="3732790" y="2977595"/>
            <a:chExt cx="154422" cy="2129958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8FC797C-FC97-E7ED-AC82-99A3ED5C705B}"/>
                </a:ext>
              </a:extLst>
            </p:cNvPr>
            <p:cNvSpPr/>
            <p:nvPr/>
          </p:nvSpPr>
          <p:spPr bwMode="auto">
            <a:xfrm>
              <a:off x="3810001" y="2977595"/>
              <a:ext cx="77211" cy="2124711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7797F389-BA58-18C8-6069-6B5A7B75C16F}"/>
                </a:ext>
              </a:extLst>
            </p:cNvPr>
            <p:cNvSpPr/>
            <p:nvPr/>
          </p:nvSpPr>
          <p:spPr bwMode="auto">
            <a:xfrm>
              <a:off x="3732790" y="5061834"/>
              <a:ext cx="77211" cy="4571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68FCE490-A789-1766-751A-902EB650C744}"/>
              </a:ext>
            </a:extLst>
          </p:cNvPr>
          <p:cNvGrpSpPr/>
          <p:nvPr/>
        </p:nvGrpSpPr>
        <p:grpSpPr>
          <a:xfrm>
            <a:off x="2590137" y="4577152"/>
            <a:ext cx="132247" cy="530402"/>
            <a:chOff x="3732790" y="4577152"/>
            <a:chExt cx="154424" cy="530402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1961D020-153E-5762-6F99-1686760E87B5}"/>
                </a:ext>
              </a:extLst>
            </p:cNvPr>
            <p:cNvSpPr/>
            <p:nvPr/>
          </p:nvSpPr>
          <p:spPr bwMode="auto">
            <a:xfrm>
              <a:off x="3810002" y="4577152"/>
              <a:ext cx="77212" cy="525154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35256C6-3C31-BDA3-A8BA-26EA6D791948}"/>
                </a:ext>
              </a:extLst>
            </p:cNvPr>
            <p:cNvSpPr/>
            <p:nvPr/>
          </p:nvSpPr>
          <p:spPr bwMode="auto">
            <a:xfrm>
              <a:off x="3732790" y="5020186"/>
              <a:ext cx="77212" cy="87368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21649929-F210-781D-EDEF-161A96B504E8}"/>
              </a:ext>
            </a:extLst>
          </p:cNvPr>
          <p:cNvGrpSpPr/>
          <p:nvPr/>
        </p:nvGrpSpPr>
        <p:grpSpPr>
          <a:xfrm>
            <a:off x="2755417" y="4931833"/>
            <a:ext cx="132249" cy="176490"/>
            <a:chOff x="3732790" y="4931064"/>
            <a:chExt cx="154426" cy="176490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4FCE30F-01FD-1DD5-7667-510C77841220}"/>
                </a:ext>
              </a:extLst>
            </p:cNvPr>
            <p:cNvSpPr/>
            <p:nvPr/>
          </p:nvSpPr>
          <p:spPr bwMode="auto">
            <a:xfrm>
              <a:off x="3810003" y="5019416"/>
              <a:ext cx="77213" cy="8288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8F604D3-7BC5-5181-97C7-9361EDD2B249}"/>
                </a:ext>
              </a:extLst>
            </p:cNvPr>
            <p:cNvSpPr/>
            <p:nvPr/>
          </p:nvSpPr>
          <p:spPr bwMode="auto">
            <a:xfrm>
              <a:off x="3732790" y="4931064"/>
              <a:ext cx="77213" cy="176490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8705220C-E5EF-0775-30D3-A3E61911ABCF}"/>
              </a:ext>
            </a:extLst>
          </p:cNvPr>
          <p:cNvGrpSpPr/>
          <p:nvPr/>
        </p:nvGrpSpPr>
        <p:grpSpPr>
          <a:xfrm>
            <a:off x="2920699" y="3958966"/>
            <a:ext cx="132249" cy="1146878"/>
            <a:chOff x="3732790" y="3960676"/>
            <a:chExt cx="154426" cy="1146878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261F573C-942B-1D88-D4DB-F10F1C4284FA}"/>
                </a:ext>
              </a:extLst>
            </p:cNvPr>
            <p:cNvSpPr/>
            <p:nvPr/>
          </p:nvSpPr>
          <p:spPr bwMode="auto">
            <a:xfrm>
              <a:off x="3810003" y="3960676"/>
              <a:ext cx="77213" cy="1141630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1E03FBC3-B4C1-6BE5-A6E2-3374D8D14DC6}"/>
                </a:ext>
              </a:extLst>
            </p:cNvPr>
            <p:cNvSpPr/>
            <p:nvPr/>
          </p:nvSpPr>
          <p:spPr bwMode="auto">
            <a:xfrm>
              <a:off x="3732790" y="4931064"/>
              <a:ext cx="77213" cy="176490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5ABD4BB-3A26-8EE2-2DE3-0BCE588CC434}"/>
              </a:ext>
            </a:extLst>
          </p:cNvPr>
          <p:cNvGrpSpPr/>
          <p:nvPr/>
        </p:nvGrpSpPr>
        <p:grpSpPr>
          <a:xfrm>
            <a:off x="3085981" y="4931833"/>
            <a:ext cx="132251" cy="169666"/>
            <a:chOff x="3732790" y="4937888"/>
            <a:chExt cx="154428" cy="169666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D088942F-9B7E-44A0-D53A-6595742E0CDC}"/>
                </a:ext>
              </a:extLst>
            </p:cNvPr>
            <p:cNvSpPr/>
            <p:nvPr/>
          </p:nvSpPr>
          <p:spPr bwMode="auto">
            <a:xfrm>
              <a:off x="3810004" y="5026240"/>
              <a:ext cx="77214" cy="76065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9656DADF-F274-896D-558E-F8E4C4B1066E}"/>
                </a:ext>
              </a:extLst>
            </p:cNvPr>
            <p:cNvSpPr/>
            <p:nvPr/>
          </p:nvSpPr>
          <p:spPr bwMode="auto">
            <a:xfrm>
              <a:off x="3732790" y="4937888"/>
              <a:ext cx="77214" cy="169666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ED17E32B-6A62-B677-1FC2-6C022BBBED69}"/>
              </a:ext>
            </a:extLst>
          </p:cNvPr>
          <p:cNvGrpSpPr/>
          <p:nvPr/>
        </p:nvGrpSpPr>
        <p:grpSpPr>
          <a:xfrm>
            <a:off x="3251265" y="4223391"/>
            <a:ext cx="132251" cy="877419"/>
            <a:chOff x="3732790" y="4230134"/>
            <a:chExt cx="154428" cy="877419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391A19F9-A311-AEB0-72E9-3E05FD9E4553}"/>
                </a:ext>
              </a:extLst>
            </p:cNvPr>
            <p:cNvSpPr/>
            <p:nvPr/>
          </p:nvSpPr>
          <p:spPr bwMode="auto">
            <a:xfrm>
              <a:off x="3810004" y="4230134"/>
              <a:ext cx="77214" cy="872172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3888810B-6EC9-23F4-D045-D99A79383CAE}"/>
                </a:ext>
              </a:extLst>
            </p:cNvPr>
            <p:cNvSpPr/>
            <p:nvPr/>
          </p:nvSpPr>
          <p:spPr bwMode="auto">
            <a:xfrm>
              <a:off x="3732790" y="4944712"/>
              <a:ext cx="77214" cy="162841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67FACD94-5645-DBE3-2603-0C1234D18967}"/>
              </a:ext>
            </a:extLst>
          </p:cNvPr>
          <p:cNvGrpSpPr/>
          <p:nvPr/>
        </p:nvGrpSpPr>
        <p:grpSpPr>
          <a:xfrm>
            <a:off x="3416549" y="4408426"/>
            <a:ext cx="132253" cy="689593"/>
            <a:chOff x="3732790" y="4415384"/>
            <a:chExt cx="154430" cy="689593"/>
          </a:xfrm>
        </p:grpSpPr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7FBB01E1-99E1-0AD3-2758-A02E892AA84C}"/>
                </a:ext>
              </a:extLst>
            </p:cNvPr>
            <p:cNvSpPr/>
            <p:nvPr/>
          </p:nvSpPr>
          <p:spPr bwMode="auto">
            <a:xfrm>
              <a:off x="3810005" y="4415384"/>
              <a:ext cx="77215" cy="686922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14D6204C-DBEC-E07A-6254-935D32CC55A9}"/>
                </a:ext>
              </a:extLst>
            </p:cNvPr>
            <p:cNvSpPr/>
            <p:nvPr/>
          </p:nvSpPr>
          <p:spPr bwMode="auto">
            <a:xfrm>
              <a:off x="3732790" y="4942136"/>
              <a:ext cx="77215" cy="162841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E673943-2EBE-C3EF-CB8D-D6A796538056}"/>
              </a:ext>
            </a:extLst>
          </p:cNvPr>
          <p:cNvGrpSpPr/>
          <p:nvPr/>
        </p:nvGrpSpPr>
        <p:grpSpPr>
          <a:xfrm>
            <a:off x="3581835" y="4935178"/>
            <a:ext cx="132255" cy="162841"/>
            <a:chOff x="3732790" y="4944712"/>
            <a:chExt cx="154432" cy="162841"/>
          </a:xfrm>
        </p:grpSpPr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FB33B211-47F4-CDF6-1B15-959A187DA4FA}"/>
                </a:ext>
              </a:extLst>
            </p:cNvPr>
            <p:cNvSpPr/>
            <p:nvPr/>
          </p:nvSpPr>
          <p:spPr bwMode="auto">
            <a:xfrm>
              <a:off x="3810006" y="4944926"/>
              <a:ext cx="77216" cy="15737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A103D126-0146-5CF2-7FF0-BC762B173410}"/>
                </a:ext>
              </a:extLst>
            </p:cNvPr>
            <p:cNvSpPr/>
            <p:nvPr/>
          </p:nvSpPr>
          <p:spPr bwMode="auto">
            <a:xfrm>
              <a:off x="3732790" y="4944712"/>
              <a:ext cx="77215" cy="162841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216C0B22-1B93-8C9F-D8E3-895B4BAA1C7E}"/>
              </a:ext>
            </a:extLst>
          </p:cNvPr>
          <p:cNvGrpSpPr/>
          <p:nvPr/>
        </p:nvGrpSpPr>
        <p:grpSpPr>
          <a:xfrm>
            <a:off x="3912399" y="2710901"/>
            <a:ext cx="132255" cy="2389522"/>
            <a:chOff x="3732790" y="2709773"/>
            <a:chExt cx="154432" cy="2389522"/>
          </a:xfrm>
        </p:grpSpPr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6E6458B4-1B87-4B2A-2701-10106E18876C}"/>
                </a:ext>
              </a:extLst>
            </p:cNvPr>
            <p:cNvSpPr/>
            <p:nvPr/>
          </p:nvSpPr>
          <p:spPr bwMode="auto">
            <a:xfrm>
              <a:off x="3810006" y="2709773"/>
              <a:ext cx="77216" cy="2389522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B0A5B4B9-5176-58DD-772A-9B1C00BE25AF}"/>
                </a:ext>
              </a:extLst>
            </p:cNvPr>
            <p:cNvSpPr/>
            <p:nvPr/>
          </p:nvSpPr>
          <p:spPr bwMode="auto">
            <a:xfrm>
              <a:off x="3732790" y="4931834"/>
              <a:ext cx="77210" cy="162840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4D092160-4663-B104-0EFA-83A346CD60E4}"/>
              </a:ext>
            </a:extLst>
          </p:cNvPr>
          <p:cNvGrpSpPr/>
          <p:nvPr/>
        </p:nvGrpSpPr>
        <p:grpSpPr>
          <a:xfrm>
            <a:off x="4077687" y="2710901"/>
            <a:ext cx="132255" cy="2389522"/>
            <a:chOff x="3732790" y="2709773"/>
            <a:chExt cx="154432" cy="2389522"/>
          </a:xfrm>
        </p:grpSpPr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8EA69EB9-61FE-B742-5FED-3BE9577C92BD}"/>
                </a:ext>
              </a:extLst>
            </p:cNvPr>
            <p:cNvSpPr/>
            <p:nvPr/>
          </p:nvSpPr>
          <p:spPr bwMode="auto">
            <a:xfrm>
              <a:off x="3810006" y="2709773"/>
              <a:ext cx="77216" cy="2389522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3A516447-F5B5-12EB-110B-9010FEC9253B}"/>
                </a:ext>
              </a:extLst>
            </p:cNvPr>
            <p:cNvSpPr/>
            <p:nvPr/>
          </p:nvSpPr>
          <p:spPr bwMode="auto">
            <a:xfrm>
              <a:off x="3732790" y="4931834"/>
              <a:ext cx="77210" cy="162840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961380D-239E-ECE9-79E9-E49414CDE579}"/>
              </a:ext>
            </a:extLst>
          </p:cNvPr>
          <p:cNvGrpSpPr/>
          <p:nvPr/>
        </p:nvGrpSpPr>
        <p:grpSpPr>
          <a:xfrm>
            <a:off x="4242975" y="3515816"/>
            <a:ext cx="132263" cy="1579986"/>
            <a:chOff x="3732790" y="3514688"/>
            <a:chExt cx="154440" cy="1579986"/>
          </a:xfrm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D622B45E-B224-9D36-CBDB-518B9232D8B4}"/>
                </a:ext>
              </a:extLst>
            </p:cNvPr>
            <p:cNvSpPr/>
            <p:nvPr/>
          </p:nvSpPr>
          <p:spPr bwMode="auto">
            <a:xfrm>
              <a:off x="3810010" y="3514688"/>
              <a:ext cx="77220" cy="1576956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0CB2EF23-A414-53B9-9E2E-92F105A7B48E}"/>
                </a:ext>
              </a:extLst>
            </p:cNvPr>
            <p:cNvSpPr/>
            <p:nvPr/>
          </p:nvSpPr>
          <p:spPr bwMode="auto">
            <a:xfrm>
              <a:off x="3732790" y="4844921"/>
              <a:ext cx="77210" cy="249753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60A0228A-E80E-B295-F3E5-0AA3BF3A99DD}"/>
              </a:ext>
            </a:extLst>
          </p:cNvPr>
          <p:cNvGrpSpPr/>
          <p:nvPr/>
        </p:nvGrpSpPr>
        <p:grpSpPr>
          <a:xfrm>
            <a:off x="4408271" y="4490598"/>
            <a:ext cx="132267" cy="612115"/>
            <a:chOff x="3732790" y="4482559"/>
            <a:chExt cx="154444" cy="612115"/>
          </a:xfrm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10B9BF24-9FE9-EFA2-D85F-D146D4D14D24}"/>
                </a:ext>
              </a:extLst>
            </p:cNvPr>
            <p:cNvSpPr/>
            <p:nvPr/>
          </p:nvSpPr>
          <p:spPr bwMode="auto">
            <a:xfrm>
              <a:off x="3810012" y="4482559"/>
              <a:ext cx="77222" cy="611797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A3A97569-0F62-8886-CE3E-2CE5B3ACB43B}"/>
                </a:ext>
              </a:extLst>
            </p:cNvPr>
            <p:cNvSpPr/>
            <p:nvPr/>
          </p:nvSpPr>
          <p:spPr bwMode="auto">
            <a:xfrm>
              <a:off x="3732790" y="4569113"/>
              <a:ext cx="77210" cy="525561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EDB83C4E-59E4-3414-E7AC-5FC77FEDCB3F}"/>
              </a:ext>
            </a:extLst>
          </p:cNvPr>
          <p:cNvGrpSpPr/>
          <p:nvPr/>
        </p:nvGrpSpPr>
        <p:grpSpPr>
          <a:xfrm>
            <a:off x="4573571" y="2627285"/>
            <a:ext cx="132265" cy="2475688"/>
            <a:chOff x="3732790" y="2618987"/>
            <a:chExt cx="154442" cy="2475688"/>
          </a:xfrm>
        </p:grpSpPr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97A2164D-207F-F9AD-BA31-7E70525823D0}"/>
                </a:ext>
              </a:extLst>
            </p:cNvPr>
            <p:cNvSpPr/>
            <p:nvPr/>
          </p:nvSpPr>
          <p:spPr bwMode="auto">
            <a:xfrm>
              <a:off x="3810011" y="2618987"/>
              <a:ext cx="77221" cy="2472657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6C5A0114-4DB4-AE1F-FAC7-6861C579D639}"/>
                </a:ext>
              </a:extLst>
            </p:cNvPr>
            <p:cNvSpPr/>
            <p:nvPr/>
          </p:nvSpPr>
          <p:spPr bwMode="auto">
            <a:xfrm>
              <a:off x="3732790" y="4568855"/>
              <a:ext cx="77210" cy="525820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1E982355-2E9B-0B20-E5F9-335851DD5A9D}"/>
              </a:ext>
            </a:extLst>
          </p:cNvPr>
          <p:cNvGrpSpPr/>
          <p:nvPr/>
        </p:nvGrpSpPr>
        <p:grpSpPr>
          <a:xfrm>
            <a:off x="4738869" y="3515816"/>
            <a:ext cx="132267" cy="1591737"/>
            <a:chOff x="3732790" y="3502938"/>
            <a:chExt cx="154444" cy="1591737"/>
          </a:xfrm>
        </p:grpSpPr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0CA3F6D6-4976-6E25-B4F0-4606F7A9DDE8}"/>
                </a:ext>
              </a:extLst>
            </p:cNvPr>
            <p:cNvSpPr/>
            <p:nvPr/>
          </p:nvSpPr>
          <p:spPr bwMode="auto">
            <a:xfrm>
              <a:off x="3810012" y="3502938"/>
              <a:ext cx="77222" cy="1588706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CAE2851B-8688-4208-5156-6CE6BF57B30D}"/>
                </a:ext>
              </a:extLst>
            </p:cNvPr>
            <p:cNvSpPr/>
            <p:nvPr/>
          </p:nvSpPr>
          <p:spPr bwMode="auto">
            <a:xfrm>
              <a:off x="3732790" y="4477720"/>
              <a:ext cx="77210" cy="616955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95ABA7D7-38C6-7D75-99EC-4C70324013F2}"/>
              </a:ext>
            </a:extLst>
          </p:cNvPr>
          <p:cNvGrpSpPr/>
          <p:nvPr/>
        </p:nvGrpSpPr>
        <p:grpSpPr>
          <a:xfrm>
            <a:off x="4904169" y="3335770"/>
            <a:ext cx="132269" cy="1772265"/>
            <a:chOff x="3732790" y="3322410"/>
            <a:chExt cx="154446" cy="1772265"/>
          </a:xfrm>
        </p:grpSpPr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2F48908D-B18C-5CF4-AE50-24C68151A5F3}"/>
                </a:ext>
              </a:extLst>
            </p:cNvPr>
            <p:cNvSpPr/>
            <p:nvPr/>
          </p:nvSpPr>
          <p:spPr bwMode="auto">
            <a:xfrm>
              <a:off x="3810013" y="3322410"/>
              <a:ext cx="77223" cy="1769234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3B016EAE-CECA-8AE0-D356-9C25A9CDEAB3}"/>
                </a:ext>
              </a:extLst>
            </p:cNvPr>
            <p:cNvSpPr/>
            <p:nvPr/>
          </p:nvSpPr>
          <p:spPr bwMode="auto">
            <a:xfrm>
              <a:off x="3732790" y="4395066"/>
              <a:ext cx="77210" cy="69960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FD005C24-3ED8-A5B5-E277-B4BEF7E749FD}"/>
              </a:ext>
            </a:extLst>
          </p:cNvPr>
          <p:cNvGrpSpPr/>
          <p:nvPr/>
        </p:nvGrpSpPr>
        <p:grpSpPr>
          <a:xfrm>
            <a:off x="5069471" y="3866527"/>
            <a:ext cx="132271" cy="1233415"/>
            <a:chOff x="3732790" y="3861260"/>
            <a:chExt cx="154448" cy="1233415"/>
          </a:xfrm>
        </p:grpSpPr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F38347EC-8CA7-2B6E-F846-997113DE6CED}"/>
                </a:ext>
              </a:extLst>
            </p:cNvPr>
            <p:cNvSpPr/>
            <p:nvPr/>
          </p:nvSpPr>
          <p:spPr bwMode="auto">
            <a:xfrm>
              <a:off x="3810014" y="3861260"/>
              <a:ext cx="77224" cy="1230383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8282100D-1AE0-3069-8D83-1C6D63A364DC}"/>
                </a:ext>
              </a:extLst>
            </p:cNvPr>
            <p:cNvSpPr/>
            <p:nvPr/>
          </p:nvSpPr>
          <p:spPr bwMode="auto">
            <a:xfrm>
              <a:off x="3732790" y="4403159"/>
              <a:ext cx="77210" cy="691516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18668E8B-2B3B-3094-D884-DA24AEB0189A}"/>
              </a:ext>
            </a:extLst>
          </p:cNvPr>
          <p:cNvGrpSpPr/>
          <p:nvPr/>
        </p:nvGrpSpPr>
        <p:grpSpPr>
          <a:xfrm>
            <a:off x="5234775" y="3386265"/>
            <a:ext cx="132273" cy="1710763"/>
            <a:chOff x="3732790" y="3383912"/>
            <a:chExt cx="154450" cy="1710763"/>
          </a:xfrm>
        </p:grpSpPr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050021EF-2B1A-9407-E769-C799B83F1DBC}"/>
                </a:ext>
              </a:extLst>
            </p:cNvPr>
            <p:cNvSpPr/>
            <p:nvPr/>
          </p:nvSpPr>
          <p:spPr bwMode="auto">
            <a:xfrm>
              <a:off x="3810015" y="3383912"/>
              <a:ext cx="77225" cy="1707731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36CFF643-F11A-B663-D292-7F5A40FE4F56}"/>
                </a:ext>
              </a:extLst>
            </p:cNvPr>
            <p:cNvSpPr/>
            <p:nvPr/>
          </p:nvSpPr>
          <p:spPr bwMode="auto">
            <a:xfrm>
              <a:off x="3732790" y="4176211"/>
              <a:ext cx="77211" cy="918464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3E3A8962-B0F5-11CF-09B8-27186B4C4CAF}"/>
              </a:ext>
            </a:extLst>
          </p:cNvPr>
          <p:cNvGrpSpPr/>
          <p:nvPr/>
        </p:nvGrpSpPr>
        <p:grpSpPr>
          <a:xfrm>
            <a:off x="5400081" y="4039094"/>
            <a:ext cx="132275" cy="1068459"/>
            <a:chOff x="3732790" y="4026216"/>
            <a:chExt cx="154452" cy="1068459"/>
          </a:xfrm>
        </p:grpSpPr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0AA72A4C-73A9-4C98-EA6D-3F31136D38E0}"/>
                </a:ext>
              </a:extLst>
            </p:cNvPr>
            <p:cNvSpPr/>
            <p:nvPr/>
          </p:nvSpPr>
          <p:spPr bwMode="auto">
            <a:xfrm>
              <a:off x="3810016" y="4564274"/>
              <a:ext cx="77226" cy="52736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07DC5D65-54C3-D77C-D5D3-3B7FA83F8641}"/>
                </a:ext>
              </a:extLst>
            </p:cNvPr>
            <p:cNvSpPr/>
            <p:nvPr/>
          </p:nvSpPr>
          <p:spPr bwMode="auto">
            <a:xfrm>
              <a:off x="3732790" y="4026216"/>
              <a:ext cx="77212" cy="106845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id="{02C126A3-012C-1C68-A009-D564D34FA4C2}"/>
              </a:ext>
            </a:extLst>
          </p:cNvPr>
          <p:cNvGrpSpPr/>
          <p:nvPr/>
        </p:nvGrpSpPr>
        <p:grpSpPr>
          <a:xfrm>
            <a:off x="5565389" y="2627285"/>
            <a:ext cx="132279" cy="2473674"/>
            <a:chOff x="3732790" y="2617970"/>
            <a:chExt cx="154456" cy="2473674"/>
          </a:xfrm>
        </p:grpSpPr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ABF3F5D4-D275-DAA6-A707-454DF959A12B}"/>
                </a:ext>
              </a:extLst>
            </p:cNvPr>
            <p:cNvSpPr/>
            <p:nvPr/>
          </p:nvSpPr>
          <p:spPr bwMode="auto">
            <a:xfrm>
              <a:off x="3810018" y="2617970"/>
              <a:ext cx="77228" cy="2473674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B3E1BA38-1D72-0A8A-EA26-09292840EF80}"/>
                </a:ext>
              </a:extLst>
            </p:cNvPr>
            <p:cNvSpPr/>
            <p:nvPr/>
          </p:nvSpPr>
          <p:spPr bwMode="auto">
            <a:xfrm>
              <a:off x="3732790" y="4036296"/>
              <a:ext cx="77213" cy="104715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E23BD013-3D76-A3BD-BDCA-B32FD6DECBFA}"/>
              </a:ext>
            </a:extLst>
          </p:cNvPr>
          <p:cNvGrpSpPr/>
          <p:nvPr/>
        </p:nvGrpSpPr>
        <p:grpSpPr>
          <a:xfrm>
            <a:off x="5730701" y="3250597"/>
            <a:ext cx="132277" cy="1852099"/>
            <a:chOff x="3732790" y="3242576"/>
            <a:chExt cx="154454" cy="1852099"/>
          </a:xfrm>
        </p:grpSpPr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3AF8686F-DCA0-D025-0093-FFFFCCBDD2AC}"/>
                </a:ext>
              </a:extLst>
            </p:cNvPr>
            <p:cNvSpPr/>
            <p:nvPr/>
          </p:nvSpPr>
          <p:spPr bwMode="auto">
            <a:xfrm>
              <a:off x="3810017" y="3242576"/>
              <a:ext cx="77227" cy="1849067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6B8624A9-6788-E282-5A9E-0C5BB3DF9EE7}"/>
                </a:ext>
              </a:extLst>
            </p:cNvPr>
            <p:cNvSpPr/>
            <p:nvPr/>
          </p:nvSpPr>
          <p:spPr bwMode="auto">
            <a:xfrm>
              <a:off x="3732790" y="4037590"/>
              <a:ext cx="77213" cy="1057085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93" name="Group 92">
            <a:extLst>
              <a:ext uri="{FF2B5EF4-FFF2-40B4-BE49-F238E27FC236}">
                <a16:creationId xmlns:a16="http://schemas.microsoft.com/office/drawing/2014/main" id="{7EF98DC1-493C-1296-9C4A-BDA997A471F1}"/>
              </a:ext>
            </a:extLst>
          </p:cNvPr>
          <p:cNvGrpSpPr/>
          <p:nvPr/>
        </p:nvGrpSpPr>
        <p:grpSpPr>
          <a:xfrm>
            <a:off x="5896011" y="3958967"/>
            <a:ext cx="132279" cy="1143730"/>
            <a:chOff x="3732790" y="3950946"/>
            <a:chExt cx="154456" cy="1143730"/>
          </a:xfrm>
        </p:grpSpPr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28850214-FD38-F9E9-7369-AA83A9E3E9E0}"/>
                </a:ext>
              </a:extLst>
            </p:cNvPr>
            <p:cNvSpPr/>
            <p:nvPr/>
          </p:nvSpPr>
          <p:spPr bwMode="auto">
            <a:xfrm>
              <a:off x="3810018" y="4400405"/>
              <a:ext cx="77228" cy="691238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F33DB627-6189-4B92-6CFE-194929504764}"/>
                </a:ext>
              </a:extLst>
            </p:cNvPr>
            <p:cNvSpPr/>
            <p:nvPr/>
          </p:nvSpPr>
          <p:spPr bwMode="auto">
            <a:xfrm>
              <a:off x="3732790" y="3950946"/>
              <a:ext cx="77214" cy="1143730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5EF5C154-BCDF-F89C-6016-737D7A0B6980}"/>
              </a:ext>
            </a:extLst>
          </p:cNvPr>
          <p:cNvGrpSpPr/>
          <p:nvPr/>
        </p:nvGrpSpPr>
        <p:grpSpPr>
          <a:xfrm>
            <a:off x="6061323" y="2531229"/>
            <a:ext cx="132279" cy="2571467"/>
            <a:chOff x="3732790" y="2523208"/>
            <a:chExt cx="154456" cy="2571467"/>
          </a:xfrm>
        </p:grpSpPr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112C6806-5F14-7553-8940-BC156385D527}"/>
                </a:ext>
              </a:extLst>
            </p:cNvPr>
            <p:cNvSpPr/>
            <p:nvPr/>
          </p:nvSpPr>
          <p:spPr bwMode="auto">
            <a:xfrm>
              <a:off x="3810018" y="2523208"/>
              <a:ext cx="77228" cy="2568436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95A22952-2FBE-FD4B-282F-DE48A2166E50}"/>
                </a:ext>
              </a:extLst>
            </p:cNvPr>
            <p:cNvSpPr/>
            <p:nvPr/>
          </p:nvSpPr>
          <p:spPr bwMode="auto">
            <a:xfrm>
              <a:off x="3732790" y="3858506"/>
              <a:ext cx="77214" cy="123616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84822F89-074A-156E-0E50-1FA98297E57D}"/>
              </a:ext>
            </a:extLst>
          </p:cNvPr>
          <p:cNvGrpSpPr/>
          <p:nvPr/>
        </p:nvGrpSpPr>
        <p:grpSpPr>
          <a:xfrm>
            <a:off x="6226635" y="3828541"/>
            <a:ext cx="132301" cy="1280670"/>
            <a:chOff x="3732790" y="3824538"/>
            <a:chExt cx="154478" cy="1280670"/>
          </a:xfrm>
        </p:grpSpPr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8DBAA02B-04FF-5BBC-DF79-8F692728F992}"/>
                </a:ext>
              </a:extLst>
            </p:cNvPr>
            <p:cNvSpPr/>
            <p:nvPr/>
          </p:nvSpPr>
          <p:spPr bwMode="auto">
            <a:xfrm>
              <a:off x="3810029" y="5059489"/>
              <a:ext cx="77239" cy="4571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6C4BB489-0BB9-DD1D-0D30-25104229CCFF}"/>
                </a:ext>
              </a:extLst>
            </p:cNvPr>
            <p:cNvSpPr/>
            <p:nvPr/>
          </p:nvSpPr>
          <p:spPr bwMode="auto">
            <a:xfrm>
              <a:off x="3732790" y="3824538"/>
              <a:ext cx="77215" cy="1270137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F9776BF6-10C4-F115-8BF5-8EB9AEA9396A}"/>
              </a:ext>
            </a:extLst>
          </p:cNvPr>
          <p:cNvGrpSpPr/>
          <p:nvPr/>
        </p:nvGrpSpPr>
        <p:grpSpPr>
          <a:xfrm>
            <a:off x="6391969" y="3776989"/>
            <a:ext cx="132281" cy="1331670"/>
            <a:chOff x="3732790" y="3763006"/>
            <a:chExt cx="154458" cy="1331670"/>
          </a:xfrm>
        </p:grpSpPr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E7EAB9FD-7C94-3D53-5D1F-7B10A68C83BC}"/>
                </a:ext>
              </a:extLst>
            </p:cNvPr>
            <p:cNvSpPr/>
            <p:nvPr/>
          </p:nvSpPr>
          <p:spPr bwMode="auto">
            <a:xfrm>
              <a:off x="3810019" y="4209408"/>
              <a:ext cx="77229" cy="882236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2138E895-2B7E-480D-2141-13C4D7C91E87}"/>
                </a:ext>
              </a:extLst>
            </p:cNvPr>
            <p:cNvSpPr/>
            <p:nvPr/>
          </p:nvSpPr>
          <p:spPr bwMode="auto">
            <a:xfrm>
              <a:off x="3732790" y="3763006"/>
              <a:ext cx="77215" cy="1331670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F5F9BD06-AB4C-D785-08B5-5678BB02643A}"/>
              </a:ext>
            </a:extLst>
          </p:cNvPr>
          <p:cNvGrpSpPr/>
          <p:nvPr/>
        </p:nvGrpSpPr>
        <p:grpSpPr>
          <a:xfrm>
            <a:off x="6557283" y="3335770"/>
            <a:ext cx="132283" cy="1771783"/>
            <a:chOff x="3732790" y="3322893"/>
            <a:chExt cx="154460" cy="1771783"/>
          </a:xfrm>
        </p:grpSpPr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862CB376-A6C7-3C51-03BB-208D3B15D984}"/>
                </a:ext>
              </a:extLst>
            </p:cNvPr>
            <p:cNvSpPr/>
            <p:nvPr/>
          </p:nvSpPr>
          <p:spPr bwMode="auto">
            <a:xfrm>
              <a:off x="3810020" y="3322893"/>
              <a:ext cx="77230" cy="1768751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76C55415-E7CD-737F-D5EF-D73D904FC7CB}"/>
                </a:ext>
              </a:extLst>
            </p:cNvPr>
            <p:cNvSpPr/>
            <p:nvPr/>
          </p:nvSpPr>
          <p:spPr bwMode="auto">
            <a:xfrm>
              <a:off x="3732790" y="3674356"/>
              <a:ext cx="77216" cy="1420320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E684FC21-1928-1446-0365-AFFCE258488F}"/>
              </a:ext>
            </a:extLst>
          </p:cNvPr>
          <p:cNvGrpSpPr/>
          <p:nvPr/>
        </p:nvGrpSpPr>
        <p:grpSpPr>
          <a:xfrm>
            <a:off x="6722599" y="3597906"/>
            <a:ext cx="132285" cy="1511376"/>
            <a:chOff x="3732790" y="3583300"/>
            <a:chExt cx="154462" cy="1511376"/>
          </a:xfrm>
        </p:grpSpPr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19156359-715F-D5D2-38E9-7C9CCC49B912}"/>
                </a:ext>
              </a:extLst>
            </p:cNvPr>
            <p:cNvSpPr/>
            <p:nvPr/>
          </p:nvSpPr>
          <p:spPr bwMode="auto">
            <a:xfrm>
              <a:off x="3810021" y="4031005"/>
              <a:ext cx="77231" cy="106063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876DD3BB-71E1-DC3E-3F19-073C1EDA5940}"/>
                </a:ext>
              </a:extLst>
            </p:cNvPr>
            <p:cNvSpPr/>
            <p:nvPr/>
          </p:nvSpPr>
          <p:spPr bwMode="auto">
            <a:xfrm>
              <a:off x="3732790" y="3583300"/>
              <a:ext cx="77217" cy="1511376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F8ABA4A6-28C3-53DD-993A-168A3A0DD342}"/>
              </a:ext>
            </a:extLst>
          </p:cNvPr>
          <p:cNvGrpSpPr/>
          <p:nvPr/>
        </p:nvGrpSpPr>
        <p:grpSpPr>
          <a:xfrm>
            <a:off x="6887917" y="3515816"/>
            <a:ext cx="132285" cy="1594915"/>
            <a:chOff x="3732790" y="3499761"/>
            <a:chExt cx="154462" cy="1594915"/>
          </a:xfrm>
        </p:grpSpPr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5D1E8E33-6DBB-CF60-FA25-FC72639AAD7A}"/>
                </a:ext>
              </a:extLst>
            </p:cNvPr>
            <p:cNvSpPr/>
            <p:nvPr/>
          </p:nvSpPr>
          <p:spPr bwMode="auto">
            <a:xfrm>
              <a:off x="3810021" y="3671178"/>
              <a:ext cx="77231" cy="1420466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62831B82-8799-DEFE-C6F5-FB3C947F5A7A}"/>
                </a:ext>
              </a:extLst>
            </p:cNvPr>
            <p:cNvSpPr/>
            <p:nvPr/>
          </p:nvSpPr>
          <p:spPr bwMode="auto">
            <a:xfrm>
              <a:off x="3732790" y="3499761"/>
              <a:ext cx="77217" cy="1594915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2A5DCA13-268D-E267-B881-1F090B9474C0}"/>
              </a:ext>
            </a:extLst>
          </p:cNvPr>
          <p:cNvGrpSpPr/>
          <p:nvPr/>
        </p:nvGrpSpPr>
        <p:grpSpPr>
          <a:xfrm>
            <a:off x="7053235" y="3467666"/>
            <a:ext cx="132291" cy="1639887"/>
            <a:chOff x="3732790" y="3454789"/>
            <a:chExt cx="154468" cy="1639887"/>
          </a:xfrm>
        </p:grpSpPr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1C00B12A-0E78-7AE4-4AD0-04F4DBEBA063}"/>
                </a:ext>
              </a:extLst>
            </p:cNvPr>
            <p:cNvSpPr/>
            <p:nvPr/>
          </p:nvSpPr>
          <p:spPr bwMode="auto">
            <a:xfrm>
              <a:off x="3810024" y="3454789"/>
              <a:ext cx="77234" cy="163142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55D963EE-6A7D-990E-C248-39634C841F7A}"/>
                </a:ext>
              </a:extLst>
            </p:cNvPr>
            <p:cNvSpPr/>
            <p:nvPr/>
          </p:nvSpPr>
          <p:spPr bwMode="auto">
            <a:xfrm>
              <a:off x="3732790" y="3499761"/>
              <a:ext cx="77217" cy="1594915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051A4C8-302B-18FA-C680-F3A903CBE148}"/>
              </a:ext>
            </a:extLst>
          </p:cNvPr>
          <p:cNvGrpSpPr/>
          <p:nvPr/>
        </p:nvGrpSpPr>
        <p:grpSpPr>
          <a:xfrm>
            <a:off x="7218559" y="3512638"/>
            <a:ext cx="132293" cy="1594915"/>
            <a:chOff x="3732790" y="3499761"/>
            <a:chExt cx="154470" cy="1594915"/>
          </a:xfrm>
        </p:grpSpPr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44ED611B-CB25-2075-CD71-3605A5FF6348}"/>
                </a:ext>
              </a:extLst>
            </p:cNvPr>
            <p:cNvSpPr/>
            <p:nvPr/>
          </p:nvSpPr>
          <p:spPr bwMode="auto">
            <a:xfrm>
              <a:off x="3810025" y="3585029"/>
              <a:ext cx="77235" cy="150118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EA3B64CA-570F-1242-54FC-9493813E03AB}"/>
                </a:ext>
              </a:extLst>
            </p:cNvPr>
            <p:cNvSpPr/>
            <p:nvPr/>
          </p:nvSpPr>
          <p:spPr bwMode="auto">
            <a:xfrm>
              <a:off x="3732790" y="3499761"/>
              <a:ext cx="77217" cy="1594915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B7DC6B62-7BAC-4A1C-7D36-641D83D15692}"/>
              </a:ext>
            </a:extLst>
          </p:cNvPr>
          <p:cNvGrpSpPr/>
          <p:nvPr/>
        </p:nvGrpSpPr>
        <p:grpSpPr>
          <a:xfrm>
            <a:off x="7383885" y="3386265"/>
            <a:ext cx="132293" cy="1719985"/>
            <a:chOff x="3732790" y="3374691"/>
            <a:chExt cx="154470" cy="1719985"/>
          </a:xfrm>
        </p:grpSpPr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5D02D48B-9DA7-987D-17B0-B2CB8880BC0E}"/>
                </a:ext>
              </a:extLst>
            </p:cNvPr>
            <p:cNvSpPr/>
            <p:nvPr/>
          </p:nvSpPr>
          <p:spPr bwMode="auto">
            <a:xfrm>
              <a:off x="3810025" y="3374691"/>
              <a:ext cx="77235" cy="1711527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011A6AE7-82EE-AD8B-6DEE-93581F3F93A0}"/>
                </a:ext>
              </a:extLst>
            </p:cNvPr>
            <p:cNvSpPr/>
            <p:nvPr/>
          </p:nvSpPr>
          <p:spPr bwMode="auto">
            <a:xfrm>
              <a:off x="3732790" y="3499761"/>
              <a:ext cx="77217" cy="1594915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DBCDF0FB-2FE9-D637-3FA0-0231AF850438}"/>
              </a:ext>
            </a:extLst>
          </p:cNvPr>
          <p:cNvGrpSpPr/>
          <p:nvPr/>
        </p:nvGrpSpPr>
        <p:grpSpPr>
          <a:xfrm>
            <a:off x="7549211" y="3429001"/>
            <a:ext cx="132293" cy="1681494"/>
            <a:chOff x="3732790" y="3413183"/>
            <a:chExt cx="154470" cy="1681494"/>
          </a:xfrm>
        </p:grpSpPr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CF43897D-4B87-4A9F-850C-7B06D418E36C}"/>
                </a:ext>
              </a:extLst>
            </p:cNvPr>
            <p:cNvSpPr/>
            <p:nvPr/>
          </p:nvSpPr>
          <p:spPr bwMode="auto">
            <a:xfrm>
              <a:off x="3810025" y="3582088"/>
              <a:ext cx="77235" cy="1504130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FB2DBFEE-5092-940B-4425-BE7FA008B74F}"/>
                </a:ext>
              </a:extLst>
            </p:cNvPr>
            <p:cNvSpPr/>
            <p:nvPr/>
          </p:nvSpPr>
          <p:spPr bwMode="auto">
            <a:xfrm>
              <a:off x="3732790" y="3413183"/>
              <a:ext cx="77217" cy="1681494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A5746FC1-CAD7-98B7-21FD-92A722D1117C}"/>
              </a:ext>
            </a:extLst>
          </p:cNvPr>
          <p:cNvGrpSpPr/>
          <p:nvPr/>
        </p:nvGrpSpPr>
        <p:grpSpPr>
          <a:xfrm>
            <a:off x="7714537" y="3429000"/>
            <a:ext cx="132293" cy="1678553"/>
            <a:chOff x="3732790" y="3416123"/>
            <a:chExt cx="154470" cy="1678553"/>
          </a:xfrm>
        </p:grpSpPr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2B60EC30-E3EC-10BA-DB76-3A38F5759278}"/>
                </a:ext>
              </a:extLst>
            </p:cNvPr>
            <p:cNvSpPr/>
            <p:nvPr/>
          </p:nvSpPr>
          <p:spPr bwMode="auto">
            <a:xfrm>
              <a:off x="3810025" y="3416123"/>
              <a:ext cx="77235" cy="1670095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E19407E2-D8F8-AE60-0189-C0013651BC00}"/>
                </a:ext>
              </a:extLst>
            </p:cNvPr>
            <p:cNvSpPr/>
            <p:nvPr/>
          </p:nvSpPr>
          <p:spPr bwMode="auto">
            <a:xfrm>
              <a:off x="3732790" y="3416123"/>
              <a:ext cx="77217" cy="1678553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3CC77BCF-43A9-71DD-14F7-21FCEBDD5EB2}"/>
              </a:ext>
            </a:extLst>
          </p:cNvPr>
          <p:cNvGrpSpPr/>
          <p:nvPr/>
        </p:nvGrpSpPr>
        <p:grpSpPr>
          <a:xfrm>
            <a:off x="7879863" y="3432592"/>
            <a:ext cx="132293" cy="1670095"/>
            <a:chOff x="3732790" y="3424581"/>
            <a:chExt cx="154470" cy="1670095"/>
          </a:xfrm>
        </p:grpSpPr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248B9F02-54EB-3588-40A6-F57B1ADA3DA7}"/>
                </a:ext>
              </a:extLst>
            </p:cNvPr>
            <p:cNvSpPr/>
            <p:nvPr/>
          </p:nvSpPr>
          <p:spPr bwMode="auto">
            <a:xfrm>
              <a:off x="3810025" y="4295367"/>
              <a:ext cx="77235" cy="790851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51516F25-A247-34A7-CE81-F2FA0F2431D4}"/>
                </a:ext>
              </a:extLst>
            </p:cNvPr>
            <p:cNvSpPr/>
            <p:nvPr/>
          </p:nvSpPr>
          <p:spPr bwMode="auto">
            <a:xfrm>
              <a:off x="3732790" y="3424581"/>
              <a:ext cx="77217" cy="1670095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51E723AE-4D51-3521-8F39-6B7F6C88A7AF}"/>
              </a:ext>
            </a:extLst>
          </p:cNvPr>
          <p:cNvGrpSpPr/>
          <p:nvPr/>
        </p:nvGrpSpPr>
        <p:grpSpPr>
          <a:xfrm>
            <a:off x="8045189" y="3428999"/>
            <a:ext cx="132295" cy="1670095"/>
            <a:chOff x="3732790" y="3424581"/>
            <a:chExt cx="154472" cy="1670095"/>
          </a:xfrm>
        </p:grpSpPr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04FECE44-047C-B12B-D986-38B09BA3A441}"/>
                </a:ext>
              </a:extLst>
            </p:cNvPr>
            <p:cNvSpPr/>
            <p:nvPr/>
          </p:nvSpPr>
          <p:spPr bwMode="auto">
            <a:xfrm>
              <a:off x="3810026" y="4090033"/>
              <a:ext cx="77236" cy="996186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E5B75E75-EAA6-923C-F363-E78EAB880CE5}"/>
                </a:ext>
              </a:extLst>
            </p:cNvPr>
            <p:cNvSpPr/>
            <p:nvPr/>
          </p:nvSpPr>
          <p:spPr bwMode="auto">
            <a:xfrm>
              <a:off x="3732790" y="3424581"/>
              <a:ext cx="77217" cy="1670095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2EDC88C3-BF73-CA96-8563-F10EE7648884}"/>
              </a:ext>
            </a:extLst>
          </p:cNvPr>
          <p:cNvGrpSpPr/>
          <p:nvPr/>
        </p:nvGrpSpPr>
        <p:grpSpPr>
          <a:xfrm>
            <a:off x="8210517" y="3429569"/>
            <a:ext cx="132295" cy="1670095"/>
            <a:chOff x="3732790" y="3424581"/>
            <a:chExt cx="154472" cy="1670095"/>
          </a:xfrm>
        </p:grpSpPr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4EF847C8-8D80-6942-F482-AF28EEBE661C}"/>
                </a:ext>
              </a:extLst>
            </p:cNvPr>
            <p:cNvSpPr/>
            <p:nvPr/>
          </p:nvSpPr>
          <p:spPr bwMode="auto">
            <a:xfrm>
              <a:off x="3810026" y="3592919"/>
              <a:ext cx="77236" cy="1493300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D0677BD7-B4D3-7A82-E65D-FE1F902E66C6}"/>
                </a:ext>
              </a:extLst>
            </p:cNvPr>
            <p:cNvSpPr/>
            <p:nvPr/>
          </p:nvSpPr>
          <p:spPr bwMode="auto">
            <a:xfrm>
              <a:off x="3732790" y="3424581"/>
              <a:ext cx="77217" cy="1670095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2A4078B6-28D9-C41A-C5FE-457812456967}"/>
              </a:ext>
            </a:extLst>
          </p:cNvPr>
          <p:cNvGrpSpPr/>
          <p:nvPr/>
        </p:nvGrpSpPr>
        <p:grpSpPr>
          <a:xfrm>
            <a:off x="8375845" y="3335770"/>
            <a:ext cx="132293" cy="1771783"/>
            <a:chOff x="3732790" y="3416123"/>
            <a:chExt cx="154470" cy="1678553"/>
          </a:xfrm>
        </p:grpSpPr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8201E8A3-EC29-19C0-06ED-EFAF7F3E08F4}"/>
                </a:ext>
              </a:extLst>
            </p:cNvPr>
            <p:cNvSpPr/>
            <p:nvPr/>
          </p:nvSpPr>
          <p:spPr bwMode="auto">
            <a:xfrm>
              <a:off x="3810025" y="3416123"/>
              <a:ext cx="77235" cy="1670095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9C3CA7CA-ADF8-2B03-CA73-374ACCEDDF40}"/>
                </a:ext>
              </a:extLst>
            </p:cNvPr>
            <p:cNvSpPr/>
            <p:nvPr/>
          </p:nvSpPr>
          <p:spPr bwMode="auto">
            <a:xfrm>
              <a:off x="3732790" y="3416123"/>
              <a:ext cx="77217" cy="1678553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41" name="Group 140">
            <a:extLst>
              <a:ext uri="{FF2B5EF4-FFF2-40B4-BE49-F238E27FC236}">
                <a16:creationId xmlns:a16="http://schemas.microsoft.com/office/drawing/2014/main" id="{04EF4E12-7F7D-5B85-695D-6614376206CF}"/>
              </a:ext>
            </a:extLst>
          </p:cNvPr>
          <p:cNvGrpSpPr/>
          <p:nvPr/>
        </p:nvGrpSpPr>
        <p:grpSpPr>
          <a:xfrm>
            <a:off x="8541171" y="3285872"/>
            <a:ext cx="132295" cy="1816812"/>
            <a:chOff x="3732790" y="3277865"/>
            <a:chExt cx="154472" cy="1816812"/>
          </a:xfrm>
        </p:grpSpPr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9D33C485-AC30-B5B3-140A-42A3EEB2C85C}"/>
                </a:ext>
              </a:extLst>
            </p:cNvPr>
            <p:cNvSpPr/>
            <p:nvPr/>
          </p:nvSpPr>
          <p:spPr bwMode="auto">
            <a:xfrm>
              <a:off x="3810026" y="3420993"/>
              <a:ext cx="77236" cy="1665225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AC1DA955-EB53-623B-4B79-6B444DE79645}"/>
                </a:ext>
              </a:extLst>
            </p:cNvPr>
            <p:cNvSpPr/>
            <p:nvPr/>
          </p:nvSpPr>
          <p:spPr bwMode="auto">
            <a:xfrm>
              <a:off x="3732790" y="3277865"/>
              <a:ext cx="77217" cy="1816812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91B5B9C6-9B83-9A0C-F9C7-A267F6C5D888}"/>
              </a:ext>
            </a:extLst>
          </p:cNvPr>
          <p:cNvGrpSpPr/>
          <p:nvPr/>
        </p:nvGrpSpPr>
        <p:grpSpPr>
          <a:xfrm>
            <a:off x="8706499" y="2710902"/>
            <a:ext cx="132301" cy="2393618"/>
            <a:chOff x="3732790" y="3024336"/>
            <a:chExt cx="154478" cy="2072719"/>
          </a:xfrm>
        </p:grpSpPr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547D8DD3-0A94-362B-F9C4-E0D75AD5B7CF}"/>
                </a:ext>
              </a:extLst>
            </p:cNvPr>
            <p:cNvSpPr/>
            <p:nvPr/>
          </p:nvSpPr>
          <p:spPr bwMode="auto">
            <a:xfrm>
              <a:off x="3810029" y="3416294"/>
              <a:ext cx="77239" cy="1680761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2AE1C7B7-4311-B70D-C8BB-CFA625E0E335}"/>
                </a:ext>
              </a:extLst>
            </p:cNvPr>
            <p:cNvSpPr/>
            <p:nvPr/>
          </p:nvSpPr>
          <p:spPr bwMode="auto">
            <a:xfrm>
              <a:off x="3732790" y="3024336"/>
              <a:ext cx="77217" cy="2070342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E2D15128-279E-C135-2F12-04A0968E580D}"/>
              </a:ext>
            </a:extLst>
          </p:cNvPr>
          <p:cNvGrpSpPr/>
          <p:nvPr/>
        </p:nvGrpSpPr>
        <p:grpSpPr>
          <a:xfrm>
            <a:off x="8871833" y="2708853"/>
            <a:ext cx="132303" cy="2393618"/>
            <a:chOff x="3732790" y="3024336"/>
            <a:chExt cx="154480" cy="2072719"/>
          </a:xfrm>
        </p:grpSpPr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A067E51C-577C-3E74-7C84-953A2990D0A8}"/>
                </a:ext>
              </a:extLst>
            </p:cNvPr>
            <p:cNvSpPr/>
            <p:nvPr/>
          </p:nvSpPr>
          <p:spPr bwMode="auto">
            <a:xfrm>
              <a:off x="3810030" y="3647937"/>
              <a:ext cx="77240" cy="1449118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2534CEC6-1CC1-7BE3-8FA1-940D5495DFE0}"/>
                </a:ext>
              </a:extLst>
            </p:cNvPr>
            <p:cNvSpPr/>
            <p:nvPr/>
          </p:nvSpPr>
          <p:spPr bwMode="auto">
            <a:xfrm>
              <a:off x="3732790" y="3024336"/>
              <a:ext cx="77217" cy="2070342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9AD74B66-DEAF-8EF4-E1E6-570D16A7D100}"/>
              </a:ext>
            </a:extLst>
          </p:cNvPr>
          <p:cNvGrpSpPr/>
          <p:nvPr/>
        </p:nvGrpSpPr>
        <p:grpSpPr>
          <a:xfrm>
            <a:off x="9037179" y="2531230"/>
            <a:ext cx="132293" cy="2576324"/>
            <a:chOff x="3732790" y="3416123"/>
            <a:chExt cx="154470" cy="1678553"/>
          </a:xfrm>
        </p:grpSpPr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5630D9F2-F382-96A0-5875-72CCC8875249}"/>
                </a:ext>
              </a:extLst>
            </p:cNvPr>
            <p:cNvSpPr/>
            <p:nvPr/>
          </p:nvSpPr>
          <p:spPr bwMode="auto">
            <a:xfrm>
              <a:off x="3810025" y="3416123"/>
              <a:ext cx="77235" cy="1670095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925A3FA8-9B2D-9BB3-1B22-650B381FAF7A}"/>
                </a:ext>
              </a:extLst>
            </p:cNvPr>
            <p:cNvSpPr/>
            <p:nvPr/>
          </p:nvSpPr>
          <p:spPr bwMode="auto">
            <a:xfrm>
              <a:off x="3732790" y="3416123"/>
              <a:ext cx="77217" cy="1678553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53" name="Freeform: Shape 152">
            <a:extLst>
              <a:ext uri="{FF2B5EF4-FFF2-40B4-BE49-F238E27FC236}">
                <a16:creationId xmlns:a16="http://schemas.microsoft.com/office/drawing/2014/main" id="{963C1B2F-5977-5D81-D2E1-1B0F8215383E}"/>
              </a:ext>
            </a:extLst>
          </p:cNvPr>
          <p:cNvSpPr/>
          <p:nvPr/>
        </p:nvSpPr>
        <p:spPr bwMode="auto">
          <a:xfrm>
            <a:off x="1249136" y="2455601"/>
            <a:ext cx="7984671" cy="2647077"/>
          </a:xfrm>
          <a:custGeom>
            <a:avLst/>
            <a:gdLst>
              <a:gd name="connsiteX0" fmla="*/ 0 w 7984671"/>
              <a:gd name="connsiteY0" fmla="*/ 0 h 2661558"/>
              <a:gd name="connsiteX1" fmla="*/ 0 w 7984671"/>
              <a:gd name="connsiteY1" fmla="*/ 2661558 h 2661558"/>
              <a:gd name="connsiteX2" fmla="*/ 7984671 w 7984671"/>
              <a:gd name="connsiteY2" fmla="*/ 2661558 h 2661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984671" h="2661558">
                <a:moveTo>
                  <a:pt x="0" y="0"/>
                </a:moveTo>
                <a:lnTo>
                  <a:pt x="0" y="2661558"/>
                </a:lnTo>
                <a:lnTo>
                  <a:pt x="7984671" y="2661558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4" name="Freeform: Shape 153">
            <a:extLst>
              <a:ext uri="{FF2B5EF4-FFF2-40B4-BE49-F238E27FC236}">
                <a16:creationId xmlns:a16="http://schemas.microsoft.com/office/drawing/2014/main" id="{FC727CEC-5788-D839-930B-CF07AE21AFD2}"/>
              </a:ext>
            </a:extLst>
          </p:cNvPr>
          <p:cNvSpPr/>
          <p:nvPr/>
        </p:nvSpPr>
        <p:spPr bwMode="auto">
          <a:xfrm>
            <a:off x="10217489" y="2448585"/>
            <a:ext cx="1278541" cy="2642052"/>
          </a:xfrm>
          <a:custGeom>
            <a:avLst/>
            <a:gdLst>
              <a:gd name="connsiteX0" fmla="*/ 1278541 w 1278541"/>
              <a:gd name="connsiteY0" fmla="*/ 2370967 h 2370967"/>
              <a:gd name="connsiteX1" fmla="*/ 0 w 1278541"/>
              <a:gd name="connsiteY1" fmla="*/ 2370967 h 2370967"/>
              <a:gd name="connsiteX2" fmla="*/ 0 w 1278541"/>
              <a:gd name="connsiteY2" fmla="*/ 0 h 2370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8541" h="2370967">
                <a:moveTo>
                  <a:pt x="1278541" y="2370967"/>
                </a:moveTo>
                <a:lnTo>
                  <a:pt x="0" y="2370967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5" name="Content Placeholder 18">
            <a:extLst>
              <a:ext uri="{FF2B5EF4-FFF2-40B4-BE49-F238E27FC236}">
                <a16:creationId xmlns:a16="http://schemas.microsoft.com/office/drawing/2014/main" id="{8188DB91-81AA-15B8-B1F8-907EFB9A9F8C}"/>
              </a:ext>
            </a:extLst>
          </p:cNvPr>
          <p:cNvSpPr txBox="1">
            <a:spLocks/>
          </p:cNvSpPr>
          <p:nvPr/>
        </p:nvSpPr>
        <p:spPr bwMode="auto">
          <a:xfrm rot="16200000">
            <a:off x="8635686" y="3377719"/>
            <a:ext cx="1745163" cy="38982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HER3 H-Score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0044331C-BD48-8C3E-5402-64D7121FBDC0}"/>
              </a:ext>
            </a:extLst>
          </p:cNvPr>
          <p:cNvSpPr txBox="1"/>
          <p:nvPr/>
        </p:nvSpPr>
        <p:spPr bwMode="auto">
          <a:xfrm>
            <a:off x="9501229" y="2263919"/>
            <a:ext cx="535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300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3CB03D4A-9113-278F-AF38-EF0E5A88D17C}"/>
              </a:ext>
            </a:extLst>
          </p:cNvPr>
          <p:cNvSpPr txBox="1"/>
          <p:nvPr/>
        </p:nvSpPr>
        <p:spPr bwMode="auto">
          <a:xfrm>
            <a:off x="9499238" y="3151910"/>
            <a:ext cx="535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200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43DF2C71-B94D-E867-2F88-4361F00EBCB4}"/>
              </a:ext>
            </a:extLst>
          </p:cNvPr>
          <p:cNvSpPr txBox="1"/>
          <p:nvPr/>
        </p:nvSpPr>
        <p:spPr bwMode="auto">
          <a:xfrm>
            <a:off x="9501265" y="4039094"/>
            <a:ext cx="535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100</a:t>
            </a:r>
          </a:p>
        </p:txBody>
      </p:sp>
      <p:grpSp>
        <p:nvGrpSpPr>
          <p:cNvPr id="159" name="Group 158">
            <a:extLst>
              <a:ext uri="{FF2B5EF4-FFF2-40B4-BE49-F238E27FC236}">
                <a16:creationId xmlns:a16="http://schemas.microsoft.com/office/drawing/2014/main" id="{445859B5-44A4-AD56-7117-A51B3B2C6AB6}"/>
              </a:ext>
            </a:extLst>
          </p:cNvPr>
          <p:cNvGrpSpPr/>
          <p:nvPr/>
        </p:nvGrpSpPr>
        <p:grpSpPr>
          <a:xfrm>
            <a:off x="10136579" y="2448585"/>
            <a:ext cx="77210" cy="2641376"/>
            <a:chOff x="10098871" y="2448585"/>
            <a:chExt cx="77210" cy="2641376"/>
          </a:xfrm>
        </p:grpSpPr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E92E1C8C-D17E-AB51-782F-01C19BFAFB0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098871" y="2448585"/>
              <a:ext cx="772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3766C107-78C5-8C89-E431-5F90B3EC4AF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098871" y="3329044"/>
              <a:ext cx="772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BE3670B1-F003-35ED-97A8-617FF7AB585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098871" y="4209503"/>
              <a:ext cx="772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17E7F7FF-64E1-843D-DBC7-95E036B331E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098871" y="5089961"/>
              <a:ext cx="772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64" name="TextBox 163">
            <a:extLst>
              <a:ext uri="{FF2B5EF4-FFF2-40B4-BE49-F238E27FC236}">
                <a16:creationId xmlns:a16="http://schemas.microsoft.com/office/drawing/2014/main" id="{D8E25365-C6E4-F079-6066-564EBDE6526B}"/>
              </a:ext>
            </a:extLst>
          </p:cNvPr>
          <p:cNvSpPr txBox="1"/>
          <p:nvPr/>
        </p:nvSpPr>
        <p:spPr bwMode="auto">
          <a:xfrm>
            <a:off x="9728627" y="4892759"/>
            <a:ext cx="30168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</a:t>
            </a:r>
          </a:p>
        </p:txBody>
      </p:sp>
      <p:grpSp>
        <p:nvGrpSpPr>
          <p:cNvPr id="165" name="Group 164">
            <a:extLst>
              <a:ext uri="{FF2B5EF4-FFF2-40B4-BE49-F238E27FC236}">
                <a16:creationId xmlns:a16="http://schemas.microsoft.com/office/drawing/2014/main" id="{3582EB17-3CEE-1AAE-8DF2-ABC2D462CDE0}"/>
              </a:ext>
            </a:extLst>
          </p:cNvPr>
          <p:cNvGrpSpPr/>
          <p:nvPr/>
        </p:nvGrpSpPr>
        <p:grpSpPr>
          <a:xfrm rot="5400000">
            <a:off x="9533248" y="4692473"/>
            <a:ext cx="71582" cy="880458"/>
            <a:chOff x="10251271" y="4361903"/>
            <a:chExt cx="77210" cy="880458"/>
          </a:xfrm>
        </p:grpSpPr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BD1E49B1-E001-EB1D-6475-93F7273BBD3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251271" y="4361903"/>
              <a:ext cx="772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B79BCDFC-BA06-44B9-01AC-B93EB9AA7B6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251271" y="5242361"/>
              <a:ext cx="772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68" name="Group 167">
            <a:extLst>
              <a:ext uri="{FF2B5EF4-FFF2-40B4-BE49-F238E27FC236}">
                <a16:creationId xmlns:a16="http://schemas.microsoft.com/office/drawing/2014/main" id="{CED3AAA0-5610-F79E-40F5-487212D8C239}"/>
              </a:ext>
            </a:extLst>
          </p:cNvPr>
          <p:cNvGrpSpPr/>
          <p:nvPr/>
        </p:nvGrpSpPr>
        <p:grpSpPr>
          <a:xfrm>
            <a:off x="11084377" y="2551215"/>
            <a:ext cx="207034" cy="2553305"/>
            <a:chOff x="10410310" y="2531229"/>
            <a:chExt cx="207034" cy="2558732"/>
          </a:xfrm>
        </p:grpSpPr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FEC69624-C6D1-7372-89BB-F9E212927B4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513827" y="2531229"/>
              <a:ext cx="0" cy="2558732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275ADA32-BD94-45F5-4032-28D3F3F9FAAC}"/>
                </a:ext>
              </a:extLst>
            </p:cNvPr>
            <p:cNvCxnSpPr/>
            <p:nvPr/>
          </p:nvCxnSpPr>
          <p:spPr bwMode="auto">
            <a:xfrm>
              <a:off x="10410310" y="2531229"/>
              <a:ext cx="20703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04F2A99E-55A1-FAC4-3AF2-DBE5F80673E8}"/>
              </a:ext>
            </a:extLst>
          </p:cNvPr>
          <p:cNvCxnSpPr>
            <a:cxnSpLocks/>
          </p:cNvCxnSpPr>
          <p:nvPr/>
        </p:nvCxnSpPr>
        <p:spPr bwMode="auto">
          <a:xfrm>
            <a:off x="10331896" y="4274623"/>
            <a:ext cx="419819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2" name="Rectangle 171">
            <a:extLst>
              <a:ext uri="{FF2B5EF4-FFF2-40B4-BE49-F238E27FC236}">
                <a16:creationId xmlns:a16="http://schemas.microsoft.com/office/drawing/2014/main" id="{66183D52-4D3D-96AD-49CE-7A9335A2A3B9}"/>
              </a:ext>
            </a:extLst>
          </p:cNvPr>
          <p:cNvSpPr/>
          <p:nvPr/>
        </p:nvSpPr>
        <p:spPr bwMode="auto">
          <a:xfrm>
            <a:off x="10971710" y="3321298"/>
            <a:ext cx="419817" cy="953326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E3D4DF82-51BB-3538-648D-65AE644A75B1}"/>
              </a:ext>
            </a:extLst>
          </p:cNvPr>
          <p:cNvCxnSpPr>
            <a:cxnSpLocks/>
          </p:cNvCxnSpPr>
          <p:nvPr/>
        </p:nvCxnSpPr>
        <p:spPr bwMode="auto">
          <a:xfrm>
            <a:off x="10973850" y="3554544"/>
            <a:ext cx="419819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0525C4CD-8133-25F1-8110-963C876641F3}"/>
              </a:ext>
            </a:extLst>
          </p:cNvPr>
          <p:cNvCxnSpPr/>
          <p:nvPr/>
        </p:nvCxnSpPr>
        <p:spPr bwMode="auto">
          <a:xfrm>
            <a:off x="10523818" y="2220829"/>
            <a:ext cx="643661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5" name="TextBox 174">
            <a:extLst>
              <a:ext uri="{FF2B5EF4-FFF2-40B4-BE49-F238E27FC236}">
                <a16:creationId xmlns:a16="http://schemas.microsoft.com/office/drawing/2014/main" id="{A06C2C2B-6C7E-A30A-906F-7AA6214963B0}"/>
              </a:ext>
            </a:extLst>
          </p:cNvPr>
          <p:cNvSpPr txBox="1"/>
          <p:nvPr/>
        </p:nvSpPr>
        <p:spPr bwMode="auto">
          <a:xfrm>
            <a:off x="10589523" y="1912421"/>
            <a:ext cx="5122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*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740DE268-A791-F877-784C-9B14A643A1EB}"/>
              </a:ext>
            </a:extLst>
          </p:cNvPr>
          <p:cNvSpPr txBox="1"/>
          <p:nvPr/>
        </p:nvSpPr>
        <p:spPr bwMode="auto">
          <a:xfrm>
            <a:off x="522811" y="2273967"/>
            <a:ext cx="535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300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569A7D22-985B-CF31-F530-07C83F951C1F}"/>
              </a:ext>
            </a:extLst>
          </p:cNvPr>
          <p:cNvSpPr txBox="1"/>
          <p:nvPr/>
        </p:nvSpPr>
        <p:spPr bwMode="auto">
          <a:xfrm>
            <a:off x="520820" y="3161958"/>
            <a:ext cx="535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200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43232AB5-5C20-689D-F1B1-1112D0E58F3C}"/>
              </a:ext>
            </a:extLst>
          </p:cNvPr>
          <p:cNvSpPr txBox="1"/>
          <p:nvPr/>
        </p:nvSpPr>
        <p:spPr bwMode="auto">
          <a:xfrm>
            <a:off x="522847" y="4049142"/>
            <a:ext cx="535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100</a:t>
            </a:r>
          </a:p>
        </p:txBody>
      </p:sp>
      <p:grpSp>
        <p:nvGrpSpPr>
          <p:cNvPr id="179" name="Group 178">
            <a:extLst>
              <a:ext uri="{FF2B5EF4-FFF2-40B4-BE49-F238E27FC236}">
                <a16:creationId xmlns:a16="http://schemas.microsoft.com/office/drawing/2014/main" id="{071FFF98-6B98-B618-5BAC-365655AF9499}"/>
              </a:ext>
            </a:extLst>
          </p:cNvPr>
          <p:cNvGrpSpPr/>
          <p:nvPr/>
        </p:nvGrpSpPr>
        <p:grpSpPr>
          <a:xfrm>
            <a:off x="1167125" y="2458633"/>
            <a:ext cx="77210" cy="2641376"/>
            <a:chOff x="10098871" y="2448585"/>
            <a:chExt cx="77210" cy="2641376"/>
          </a:xfrm>
        </p:grpSpPr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A02E8140-6AA5-F09B-4710-DBDE9C05408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098871" y="2448585"/>
              <a:ext cx="772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D134E0C4-D75E-10D6-843B-B7275B23B9A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098871" y="3329044"/>
              <a:ext cx="772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66ADD1E5-474D-4369-5090-45FF7DE2ED2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098871" y="4209503"/>
              <a:ext cx="772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1F985C03-99CE-90DC-986F-ADB751E8633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098871" y="5089961"/>
              <a:ext cx="772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84" name="TextBox 183">
            <a:extLst>
              <a:ext uri="{FF2B5EF4-FFF2-40B4-BE49-F238E27FC236}">
                <a16:creationId xmlns:a16="http://schemas.microsoft.com/office/drawing/2014/main" id="{DBDE7B15-6CC7-0896-77EA-34C212302C6D}"/>
              </a:ext>
            </a:extLst>
          </p:cNvPr>
          <p:cNvSpPr txBox="1"/>
          <p:nvPr/>
        </p:nvSpPr>
        <p:spPr bwMode="auto">
          <a:xfrm>
            <a:off x="786066" y="4902807"/>
            <a:ext cx="30168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640DCA4E-2768-C957-9B86-D646623F17D2}"/>
              </a:ext>
            </a:extLst>
          </p:cNvPr>
          <p:cNvSpPr txBox="1"/>
          <p:nvPr/>
        </p:nvSpPr>
        <p:spPr bwMode="auto">
          <a:xfrm>
            <a:off x="1053449" y="5433833"/>
            <a:ext cx="771918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eaLnBrk="0" fontAlgn="base" hangingPunct="0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Transcriptome analysis showed </a:t>
            </a: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Arial"/>
              </a:rPr>
              <a:t>increased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 HER3 </a:t>
            </a: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Arial"/>
              </a:rPr>
              <a:t>expression associated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 with PI3K/</a:t>
            </a: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Arial"/>
              </a:rPr>
              <a:t>AKT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/mTOR signaling</a:t>
            </a:r>
          </a:p>
        </p:txBody>
      </p:sp>
      <p:sp>
        <p:nvSpPr>
          <p:cNvPr id="12" name="Content Placeholder 18">
            <a:extLst>
              <a:ext uri="{FF2B5EF4-FFF2-40B4-BE49-F238E27FC236}">
                <a16:creationId xmlns:a16="http://schemas.microsoft.com/office/drawing/2014/main" id="{6D7A8089-7013-EA75-7409-D912EE81C14A}"/>
              </a:ext>
            </a:extLst>
          </p:cNvPr>
          <p:cNvSpPr txBox="1">
            <a:spLocks/>
          </p:cNvSpPr>
          <p:nvPr/>
        </p:nvSpPr>
        <p:spPr bwMode="auto">
          <a:xfrm>
            <a:off x="4435123" y="5156846"/>
            <a:ext cx="1745163" cy="38982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Patients</a:t>
            </a:r>
          </a:p>
        </p:txBody>
      </p:sp>
    </p:spTree>
    <p:extLst>
      <p:ext uri="{BB962C8B-B14F-4D97-AF65-F5344CB8AC3E}">
        <p14:creationId xmlns:p14="http://schemas.microsoft.com/office/powerpoint/2010/main" val="4287696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>
            <a:extLst>
              <a:ext uri="{FF2B5EF4-FFF2-40B4-BE49-F238E27FC236}">
                <a16:creationId xmlns:a16="http://schemas.microsoft.com/office/drawing/2014/main" id="{F557B014-2076-A8D5-2FA2-CDB0B8E84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Timeline for Novel Agents in Advanced NSCLC</a:t>
            </a:r>
          </a:p>
        </p:txBody>
      </p:sp>
      <p:graphicFrame>
        <p:nvGraphicFramePr>
          <p:cNvPr id="250" name="Content Placeholder 3">
            <a:extLst>
              <a:ext uri="{FF2B5EF4-FFF2-40B4-BE49-F238E27FC236}">
                <a16:creationId xmlns:a16="http://schemas.microsoft.com/office/drawing/2014/main" id="{0D44048C-0B56-9F1D-1CFF-3B6E4865830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076760"/>
              </p:ext>
            </p:extLst>
          </p:nvPr>
        </p:nvGraphicFramePr>
        <p:xfrm>
          <a:off x="697215" y="1809609"/>
          <a:ext cx="9971676" cy="36408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4" name="TextBox 263">
            <a:extLst>
              <a:ext uri="{FF2B5EF4-FFF2-40B4-BE49-F238E27FC236}">
                <a16:creationId xmlns:a16="http://schemas.microsoft.com/office/drawing/2014/main" id="{4CB9FD4E-269F-94A5-93EE-3CFD214FB20C}"/>
              </a:ext>
            </a:extLst>
          </p:cNvPr>
          <p:cNvSpPr txBox="1"/>
          <p:nvPr/>
        </p:nvSpPr>
        <p:spPr>
          <a:xfrm>
            <a:off x="3258043" y="4320186"/>
            <a:ext cx="2218226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Osimertinib phase I</a:t>
            </a:r>
            <a:endParaRPr lang="en-US" dirty="0">
              <a:solidFill>
                <a:prstClr val="black"/>
              </a:solidFill>
            </a:endParaRP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study</a:t>
            </a: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(2011)</a:t>
            </a:r>
          </a:p>
        </p:txBody>
      </p:sp>
      <p:sp>
        <p:nvSpPr>
          <p:cNvPr id="266" name="TextBox 265">
            <a:extLst>
              <a:ext uri="{FF2B5EF4-FFF2-40B4-BE49-F238E27FC236}">
                <a16:creationId xmlns:a16="http://schemas.microsoft.com/office/drawing/2014/main" id="{46E48D70-E69C-BD92-98DC-D3B843CEF51E}"/>
              </a:ext>
            </a:extLst>
          </p:cNvPr>
          <p:cNvSpPr txBox="1"/>
          <p:nvPr/>
        </p:nvSpPr>
        <p:spPr>
          <a:xfrm>
            <a:off x="5348198" y="2010242"/>
            <a:ext cx="1555287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Lazertinib</a:t>
            </a: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phase I study</a:t>
            </a:r>
            <a:endParaRPr lang="en-US" sz="1400" dirty="0">
              <a:solidFill>
                <a:prstClr val="black"/>
              </a:solidFill>
              <a:latin typeface="Calibri"/>
              <a:ea typeface="Calibri"/>
              <a:cs typeface="Calibri"/>
            </a:endParaRP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(2016)</a:t>
            </a:r>
          </a:p>
        </p:txBody>
      </p:sp>
      <p:sp>
        <p:nvSpPr>
          <p:cNvPr id="268" name="TextBox 267">
            <a:extLst>
              <a:ext uri="{FF2B5EF4-FFF2-40B4-BE49-F238E27FC236}">
                <a16:creationId xmlns:a16="http://schemas.microsoft.com/office/drawing/2014/main" id="{693006D6-4777-3056-4BF3-04A3264C5371}"/>
              </a:ext>
            </a:extLst>
          </p:cNvPr>
          <p:cNvSpPr txBox="1"/>
          <p:nvPr/>
        </p:nvSpPr>
        <p:spPr>
          <a:xfrm>
            <a:off x="971352" y="4339060"/>
            <a:ext cx="2293484" cy="609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55">
              <a:defRPr/>
            </a:pPr>
            <a:r>
              <a:rPr lang="en-US" sz="1400">
                <a:solidFill>
                  <a:prstClr val="black"/>
                </a:solidFill>
                <a:latin typeface="Calibri"/>
              </a:rPr>
              <a:t>Gefitinib </a:t>
            </a:r>
          </a:p>
          <a:p>
            <a:pPr algn="ctr" defTabSz="914355">
              <a:defRPr/>
            </a:pPr>
            <a:r>
              <a:rPr lang="en-US" sz="1400">
                <a:solidFill>
                  <a:prstClr val="black"/>
                </a:solidFill>
                <a:latin typeface="Calibri"/>
              </a:rPr>
              <a:t>approval</a:t>
            </a:r>
          </a:p>
        </p:txBody>
      </p:sp>
      <p:cxnSp>
        <p:nvCxnSpPr>
          <p:cNvPr id="270" name="Straight Connector 269">
            <a:extLst>
              <a:ext uri="{FF2B5EF4-FFF2-40B4-BE49-F238E27FC236}">
                <a16:creationId xmlns:a16="http://schemas.microsoft.com/office/drawing/2014/main" id="{4541D2F3-5D39-AD76-9131-5F833835B75A}"/>
              </a:ext>
            </a:extLst>
          </p:cNvPr>
          <p:cNvCxnSpPr>
            <a:cxnSpLocks/>
          </p:cNvCxnSpPr>
          <p:nvPr/>
        </p:nvCxnSpPr>
        <p:spPr>
          <a:xfrm>
            <a:off x="1975455" y="2925036"/>
            <a:ext cx="0" cy="444011"/>
          </a:xfrm>
          <a:prstGeom prst="line">
            <a:avLst/>
          </a:prstGeom>
          <a:ln w="28575">
            <a:solidFill>
              <a:schemeClr val="accent3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2" name="TextBox 271">
            <a:extLst>
              <a:ext uri="{FF2B5EF4-FFF2-40B4-BE49-F238E27FC236}">
                <a16:creationId xmlns:a16="http://schemas.microsoft.com/office/drawing/2014/main" id="{A04AF72B-CA65-9647-2AC0-8B88FAA76D8F}"/>
              </a:ext>
            </a:extLst>
          </p:cNvPr>
          <p:cNvSpPr txBox="1"/>
          <p:nvPr/>
        </p:nvSpPr>
        <p:spPr>
          <a:xfrm>
            <a:off x="1008981" y="2300488"/>
            <a:ext cx="1893522" cy="6097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defTabSz="914355">
              <a:defRPr/>
            </a:pPr>
            <a:r>
              <a:rPr lang="en-US" sz="1400" i="1">
                <a:solidFill>
                  <a:prstClr val="black"/>
                </a:solidFill>
                <a:latin typeface="Calibri"/>
              </a:rPr>
              <a:t>EGFR</a:t>
            </a:r>
            <a:r>
              <a:rPr lang="en-US" sz="1400">
                <a:solidFill>
                  <a:prstClr val="black"/>
                </a:solidFill>
                <a:latin typeface="Calibri"/>
              </a:rPr>
              <a:t> mutations discovered</a:t>
            </a:r>
          </a:p>
        </p:txBody>
      </p:sp>
      <p:sp>
        <p:nvSpPr>
          <p:cNvPr id="274" name="TextBox 273">
            <a:extLst>
              <a:ext uri="{FF2B5EF4-FFF2-40B4-BE49-F238E27FC236}">
                <a16:creationId xmlns:a16="http://schemas.microsoft.com/office/drawing/2014/main" id="{B391E667-9E23-0D72-6070-B3E2746DEC40}"/>
              </a:ext>
            </a:extLst>
          </p:cNvPr>
          <p:cNvSpPr txBox="1"/>
          <p:nvPr/>
        </p:nvSpPr>
        <p:spPr>
          <a:xfrm>
            <a:off x="235670" y="4377443"/>
            <a:ext cx="132619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defTabSz="914355">
              <a:defRPr/>
            </a:pPr>
            <a:r>
              <a:rPr lang="en-US" sz="1400">
                <a:solidFill>
                  <a:prstClr val="black"/>
                </a:solidFill>
                <a:latin typeface="Calibri"/>
              </a:rPr>
              <a:t>Gefitinib phase 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I</a:t>
            </a:r>
            <a:r>
              <a:rPr lang="en-US" sz="1400">
                <a:solidFill>
                  <a:prstClr val="black"/>
                </a:solidFill>
                <a:latin typeface="Calibri"/>
              </a:rPr>
              <a:t> study</a:t>
            </a:r>
          </a:p>
        </p:txBody>
      </p:sp>
      <p:cxnSp>
        <p:nvCxnSpPr>
          <p:cNvPr id="276" name="Straight Connector 275">
            <a:extLst>
              <a:ext uri="{FF2B5EF4-FFF2-40B4-BE49-F238E27FC236}">
                <a16:creationId xmlns:a16="http://schemas.microsoft.com/office/drawing/2014/main" id="{1CD4CF2C-8CCB-ACFB-6B8A-29E560B0E0DE}"/>
              </a:ext>
            </a:extLst>
          </p:cNvPr>
          <p:cNvCxnSpPr>
            <a:cxnSpLocks/>
          </p:cNvCxnSpPr>
          <p:nvPr/>
        </p:nvCxnSpPr>
        <p:spPr>
          <a:xfrm>
            <a:off x="859254" y="3894781"/>
            <a:ext cx="0" cy="444011"/>
          </a:xfrm>
          <a:prstGeom prst="line">
            <a:avLst/>
          </a:prstGeom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20F87AEE-0EA7-C5EF-A86C-42656590682E}"/>
              </a:ext>
            </a:extLst>
          </p:cNvPr>
          <p:cNvCxnSpPr>
            <a:cxnSpLocks/>
          </p:cNvCxnSpPr>
          <p:nvPr/>
        </p:nvCxnSpPr>
        <p:spPr>
          <a:xfrm>
            <a:off x="4356209" y="3894781"/>
            <a:ext cx="0" cy="444011"/>
          </a:xfrm>
          <a:prstGeom prst="line">
            <a:avLst/>
          </a:prstGeom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30716763-A3B4-B6B6-AE78-17DC402EBD0D}"/>
              </a:ext>
            </a:extLst>
          </p:cNvPr>
          <p:cNvCxnSpPr>
            <a:cxnSpLocks/>
          </p:cNvCxnSpPr>
          <p:nvPr/>
        </p:nvCxnSpPr>
        <p:spPr>
          <a:xfrm>
            <a:off x="6160246" y="2925036"/>
            <a:ext cx="0" cy="444011"/>
          </a:xfrm>
          <a:prstGeom prst="line">
            <a:avLst/>
          </a:prstGeom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82" name="TextBox 281">
            <a:extLst>
              <a:ext uri="{FF2B5EF4-FFF2-40B4-BE49-F238E27FC236}">
                <a16:creationId xmlns:a16="http://schemas.microsoft.com/office/drawing/2014/main" id="{5B7611AB-1738-7C1D-5B53-687109CE396F}"/>
              </a:ext>
            </a:extLst>
          </p:cNvPr>
          <p:cNvSpPr txBox="1"/>
          <p:nvPr/>
        </p:nvSpPr>
        <p:spPr>
          <a:xfrm>
            <a:off x="6690268" y="4351769"/>
            <a:ext cx="1600564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Osimertinib 1L</a:t>
            </a: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approval</a:t>
            </a:r>
            <a:endParaRPr lang="en-US" sz="1400" dirty="0">
              <a:solidFill>
                <a:prstClr val="black"/>
              </a:solidFill>
              <a:latin typeface="Calibri"/>
              <a:ea typeface="Calibri"/>
              <a:cs typeface="Calibri"/>
            </a:endParaRP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(2018)</a:t>
            </a:r>
          </a:p>
        </p:txBody>
      </p:sp>
      <p:sp>
        <p:nvSpPr>
          <p:cNvPr id="284" name="TextBox 283">
            <a:extLst>
              <a:ext uri="{FF2B5EF4-FFF2-40B4-BE49-F238E27FC236}">
                <a16:creationId xmlns:a16="http://schemas.microsoft.com/office/drawing/2014/main" id="{2B5C3F78-8856-172E-D6E8-841148B01E01}"/>
              </a:ext>
            </a:extLst>
          </p:cNvPr>
          <p:cNvSpPr txBox="1"/>
          <p:nvPr/>
        </p:nvSpPr>
        <p:spPr>
          <a:xfrm>
            <a:off x="9068418" y="1999347"/>
            <a:ext cx="1545599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defTabSz="914355">
              <a:defRPr/>
            </a:pPr>
            <a:r>
              <a:rPr lang="en-US" sz="1400" dirty="0" err="1">
                <a:solidFill>
                  <a:prstClr val="black"/>
                </a:solidFill>
                <a:latin typeface="Calibri"/>
              </a:rPr>
              <a:t>Amivantamab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+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lazertinib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1L approval</a:t>
            </a: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(2024)</a:t>
            </a:r>
          </a:p>
        </p:txBody>
      </p:sp>
      <p:cxnSp>
        <p:nvCxnSpPr>
          <p:cNvPr id="286" name="Straight Connector 285">
            <a:extLst>
              <a:ext uri="{FF2B5EF4-FFF2-40B4-BE49-F238E27FC236}">
                <a16:creationId xmlns:a16="http://schemas.microsoft.com/office/drawing/2014/main" id="{7CA12526-3ABC-DF36-DE2A-03982ACC47E8}"/>
              </a:ext>
            </a:extLst>
          </p:cNvPr>
          <p:cNvCxnSpPr>
            <a:cxnSpLocks/>
          </p:cNvCxnSpPr>
          <p:nvPr/>
        </p:nvCxnSpPr>
        <p:spPr>
          <a:xfrm>
            <a:off x="2101627" y="3894781"/>
            <a:ext cx="0" cy="444011"/>
          </a:xfrm>
          <a:prstGeom prst="line">
            <a:avLst/>
          </a:prstGeom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8" name="Straight Connector 287">
            <a:extLst>
              <a:ext uri="{FF2B5EF4-FFF2-40B4-BE49-F238E27FC236}">
                <a16:creationId xmlns:a16="http://schemas.microsoft.com/office/drawing/2014/main" id="{3E8D59AE-45A7-A799-C5DA-0440721C1229}"/>
              </a:ext>
            </a:extLst>
          </p:cNvPr>
          <p:cNvCxnSpPr>
            <a:cxnSpLocks/>
          </p:cNvCxnSpPr>
          <p:nvPr/>
        </p:nvCxnSpPr>
        <p:spPr>
          <a:xfrm>
            <a:off x="6140860" y="3894781"/>
            <a:ext cx="0" cy="444011"/>
          </a:xfrm>
          <a:prstGeom prst="line">
            <a:avLst/>
          </a:prstGeom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0" name="TextBox 289">
            <a:extLst>
              <a:ext uri="{FF2B5EF4-FFF2-40B4-BE49-F238E27FC236}">
                <a16:creationId xmlns:a16="http://schemas.microsoft.com/office/drawing/2014/main" id="{D2A9E80A-2020-4FD7-8291-4C2D81972C2B}"/>
              </a:ext>
            </a:extLst>
          </p:cNvPr>
          <p:cNvSpPr txBox="1"/>
          <p:nvPr/>
        </p:nvSpPr>
        <p:spPr>
          <a:xfrm>
            <a:off x="5038690" y="4302757"/>
            <a:ext cx="2293484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Osimertinib </a:t>
            </a: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approval</a:t>
            </a:r>
            <a:endParaRPr lang="en-US" dirty="0">
              <a:solidFill>
                <a:prstClr val="black"/>
              </a:solidFill>
            </a:endParaRP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T790M</a:t>
            </a: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(2015)</a:t>
            </a:r>
          </a:p>
        </p:txBody>
      </p:sp>
      <p:cxnSp>
        <p:nvCxnSpPr>
          <p:cNvPr id="292" name="Straight Connector 291">
            <a:extLst>
              <a:ext uri="{FF2B5EF4-FFF2-40B4-BE49-F238E27FC236}">
                <a16:creationId xmlns:a16="http://schemas.microsoft.com/office/drawing/2014/main" id="{D9BEFA94-0F6E-3850-7459-29FFDDF953CC}"/>
              </a:ext>
            </a:extLst>
          </p:cNvPr>
          <p:cNvCxnSpPr>
            <a:cxnSpLocks/>
          </p:cNvCxnSpPr>
          <p:nvPr/>
        </p:nvCxnSpPr>
        <p:spPr>
          <a:xfrm>
            <a:off x="7439214" y="3894781"/>
            <a:ext cx="0" cy="444011"/>
          </a:xfrm>
          <a:prstGeom prst="line">
            <a:avLst/>
          </a:prstGeom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7526BEA3-CBB8-21F1-437B-1FC238BD4651}"/>
              </a:ext>
            </a:extLst>
          </p:cNvPr>
          <p:cNvCxnSpPr>
            <a:cxnSpLocks/>
          </p:cNvCxnSpPr>
          <p:nvPr/>
        </p:nvCxnSpPr>
        <p:spPr>
          <a:xfrm>
            <a:off x="8517783" y="3894781"/>
            <a:ext cx="0" cy="444011"/>
          </a:xfrm>
          <a:prstGeom prst="line">
            <a:avLst/>
          </a:prstGeom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6" name="TextBox 295">
            <a:extLst>
              <a:ext uri="{FF2B5EF4-FFF2-40B4-BE49-F238E27FC236}">
                <a16:creationId xmlns:a16="http://schemas.microsoft.com/office/drawing/2014/main" id="{7827D356-4B18-20AD-DA80-0B4C0662406F}"/>
              </a:ext>
            </a:extLst>
          </p:cNvPr>
          <p:cNvSpPr txBox="1"/>
          <p:nvPr/>
        </p:nvSpPr>
        <p:spPr>
          <a:xfrm>
            <a:off x="7814995" y="4377443"/>
            <a:ext cx="16005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Osimertinib </a:t>
            </a: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adjuvant approval</a:t>
            </a: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(2020)</a:t>
            </a:r>
          </a:p>
        </p:txBody>
      </p:sp>
      <p:cxnSp>
        <p:nvCxnSpPr>
          <p:cNvPr id="298" name="Straight Connector 297">
            <a:extLst>
              <a:ext uri="{FF2B5EF4-FFF2-40B4-BE49-F238E27FC236}">
                <a16:creationId xmlns:a16="http://schemas.microsoft.com/office/drawing/2014/main" id="{01DE6CB2-F3D8-F0C5-6062-7C7348657734}"/>
              </a:ext>
            </a:extLst>
          </p:cNvPr>
          <p:cNvCxnSpPr>
            <a:cxnSpLocks/>
          </p:cNvCxnSpPr>
          <p:nvPr/>
        </p:nvCxnSpPr>
        <p:spPr>
          <a:xfrm>
            <a:off x="10206864" y="3894781"/>
            <a:ext cx="0" cy="444011"/>
          </a:xfrm>
          <a:prstGeom prst="line">
            <a:avLst/>
          </a:prstGeom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00" name="TextBox 299">
            <a:extLst>
              <a:ext uri="{FF2B5EF4-FFF2-40B4-BE49-F238E27FC236}">
                <a16:creationId xmlns:a16="http://schemas.microsoft.com/office/drawing/2014/main" id="{44F6694B-3AFC-9B4C-B32C-52AC967B9A7B}"/>
              </a:ext>
            </a:extLst>
          </p:cNvPr>
          <p:cNvSpPr txBox="1"/>
          <p:nvPr/>
        </p:nvSpPr>
        <p:spPr>
          <a:xfrm>
            <a:off x="9528137" y="4345723"/>
            <a:ext cx="15455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Osimertinib + chemo 1L approval</a:t>
            </a: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(2024)</a:t>
            </a:r>
          </a:p>
        </p:txBody>
      </p:sp>
      <p:sp>
        <p:nvSpPr>
          <p:cNvPr id="302" name="TextBox 301">
            <a:extLst>
              <a:ext uri="{FF2B5EF4-FFF2-40B4-BE49-F238E27FC236}">
                <a16:creationId xmlns:a16="http://schemas.microsoft.com/office/drawing/2014/main" id="{E81D6DBB-F1DA-103C-BE25-992144AC3090}"/>
              </a:ext>
            </a:extLst>
          </p:cNvPr>
          <p:cNvSpPr txBox="1"/>
          <p:nvPr/>
        </p:nvSpPr>
        <p:spPr>
          <a:xfrm>
            <a:off x="6423928" y="2298450"/>
            <a:ext cx="1811164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defTabSz="914355">
              <a:defRPr/>
            </a:pPr>
            <a:r>
              <a:rPr lang="en-US" sz="1400" dirty="0" err="1">
                <a:solidFill>
                  <a:prstClr val="black"/>
                </a:solidFill>
                <a:latin typeface="Calibri"/>
              </a:rPr>
              <a:t>Amivantamab</a:t>
            </a:r>
            <a:endParaRPr lang="en-US" sz="1400" dirty="0">
              <a:solidFill>
                <a:prstClr val="black"/>
              </a:solidFill>
              <a:latin typeface="Calibri"/>
            </a:endParaRP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phase I study</a:t>
            </a:r>
            <a:endParaRPr lang="en-US" sz="1400" dirty="0">
              <a:solidFill>
                <a:prstClr val="black"/>
              </a:solidFill>
              <a:latin typeface="Calibri"/>
              <a:ea typeface="Calibri"/>
              <a:cs typeface="Calibri"/>
            </a:endParaRP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(2016)</a:t>
            </a:r>
          </a:p>
        </p:txBody>
      </p:sp>
      <p:cxnSp>
        <p:nvCxnSpPr>
          <p:cNvPr id="304" name="Straight Connector 303">
            <a:extLst>
              <a:ext uri="{FF2B5EF4-FFF2-40B4-BE49-F238E27FC236}">
                <a16:creationId xmlns:a16="http://schemas.microsoft.com/office/drawing/2014/main" id="{29571B78-F83A-D1E1-F968-E6D5A989FB10}"/>
              </a:ext>
            </a:extLst>
          </p:cNvPr>
          <p:cNvCxnSpPr>
            <a:cxnSpLocks/>
          </p:cNvCxnSpPr>
          <p:nvPr/>
        </p:nvCxnSpPr>
        <p:spPr>
          <a:xfrm>
            <a:off x="6835878" y="2925036"/>
            <a:ext cx="0" cy="444011"/>
          </a:xfrm>
          <a:prstGeom prst="line">
            <a:avLst/>
          </a:prstGeom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6" name="Straight Connector 305">
            <a:extLst>
              <a:ext uri="{FF2B5EF4-FFF2-40B4-BE49-F238E27FC236}">
                <a16:creationId xmlns:a16="http://schemas.microsoft.com/office/drawing/2014/main" id="{C25096B2-42B2-677C-326A-9C085D805895}"/>
              </a:ext>
            </a:extLst>
          </p:cNvPr>
          <p:cNvCxnSpPr>
            <a:cxnSpLocks/>
          </p:cNvCxnSpPr>
          <p:nvPr/>
        </p:nvCxnSpPr>
        <p:spPr>
          <a:xfrm>
            <a:off x="10048131" y="2925036"/>
            <a:ext cx="0" cy="444011"/>
          </a:xfrm>
          <a:prstGeom prst="line">
            <a:avLst/>
          </a:prstGeom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8" name="Straight Connector 307">
            <a:extLst>
              <a:ext uri="{FF2B5EF4-FFF2-40B4-BE49-F238E27FC236}">
                <a16:creationId xmlns:a16="http://schemas.microsoft.com/office/drawing/2014/main" id="{8208F501-E36C-9006-C776-F792E27142AA}"/>
              </a:ext>
            </a:extLst>
          </p:cNvPr>
          <p:cNvCxnSpPr>
            <a:cxnSpLocks/>
          </p:cNvCxnSpPr>
          <p:nvPr/>
        </p:nvCxnSpPr>
        <p:spPr>
          <a:xfrm>
            <a:off x="10498529" y="2925036"/>
            <a:ext cx="0" cy="444011"/>
          </a:xfrm>
          <a:prstGeom prst="line">
            <a:avLst/>
          </a:prstGeom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10" name="TextBox 309">
            <a:extLst>
              <a:ext uri="{FF2B5EF4-FFF2-40B4-BE49-F238E27FC236}">
                <a16:creationId xmlns:a16="http://schemas.microsoft.com/office/drawing/2014/main" id="{7EDF006C-81BD-5912-47AE-4F965249B9F7}"/>
              </a:ext>
            </a:extLst>
          </p:cNvPr>
          <p:cNvSpPr txBox="1"/>
          <p:nvPr/>
        </p:nvSpPr>
        <p:spPr>
          <a:xfrm>
            <a:off x="10337467" y="2601668"/>
            <a:ext cx="15455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55">
              <a:defRPr/>
            </a:pPr>
            <a:r>
              <a:rPr lang="en-US" sz="1400" dirty="0" err="1">
                <a:solidFill>
                  <a:prstClr val="black"/>
                </a:solidFill>
                <a:latin typeface="Calibri"/>
              </a:rPr>
              <a:t>Amivanatamab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+ chemo</a:t>
            </a: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2L approval</a:t>
            </a: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(2024)</a:t>
            </a:r>
          </a:p>
        </p:txBody>
      </p: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B284DBAF-D38F-4587-7A1A-3345035C6E75}"/>
              </a:ext>
            </a:extLst>
          </p:cNvPr>
          <p:cNvCxnSpPr>
            <a:cxnSpLocks/>
          </p:cNvCxnSpPr>
          <p:nvPr/>
        </p:nvCxnSpPr>
        <p:spPr>
          <a:xfrm>
            <a:off x="6942665" y="3894781"/>
            <a:ext cx="0" cy="1397101"/>
          </a:xfrm>
          <a:prstGeom prst="line">
            <a:avLst/>
          </a:prstGeom>
          <a:ln w="28575">
            <a:solidFill>
              <a:schemeClr val="accent3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14" name="TextBox 313">
            <a:extLst>
              <a:ext uri="{FF2B5EF4-FFF2-40B4-BE49-F238E27FC236}">
                <a16:creationId xmlns:a16="http://schemas.microsoft.com/office/drawing/2014/main" id="{3B34F04B-138A-5AE8-71C6-973D899DFCB7}"/>
              </a:ext>
            </a:extLst>
          </p:cNvPr>
          <p:cNvSpPr txBox="1"/>
          <p:nvPr/>
        </p:nvSpPr>
        <p:spPr>
          <a:xfrm>
            <a:off x="6106432" y="5311372"/>
            <a:ext cx="1600564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defTabSz="914355">
              <a:defRPr/>
            </a:pPr>
            <a:r>
              <a:rPr lang="en-US" sz="1400" dirty="0" err="1">
                <a:solidFill>
                  <a:prstClr val="black"/>
                </a:solidFill>
                <a:latin typeface="Calibri"/>
              </a:rPr>
              <a:t>Patritumab</a:t>
            </a:r>
            <a:r>
              <a:rPr lang="en-US" sz="1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alibri"/>
              </a:rPr>
              <a:t>deruxtecan</a:t>
            </a:r>
            <a:endParaRPr lang="en-US" sz="1400" dirty="0">
              <a:solidFill>
                <a:prstClr val="black"/>
              </a:solidFill>
              <a:latin typeface="Calibri"/>
            </a:endParaRP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phase I</a:t>
            </a:r>
            <a:endParaRPr lang="en-US" sz="1400" dirty="0">
              <a:solidFill>
                <a:prstClr val="black"/>
              </a:solidFill>
              <a:latin typeface="Calibri"/>
              <a:ea typeface="Calibri"/>
              <a:cs typeface="Calibri"/>
            </a:endParaRPr>
          </a:p>
          <a:p>
            <a:pPr algn="ctr" defTabSz="914355">
              <a:defRPr/>
            </a:pPr>
            <a:r>
              <a:rPr lang="en-US" sz="1400" dirty="0">
                <a:solidFill>
                  <a:prstClr val="black"/>
                </a:solidFill>
                <a:latin typeface="Calibri"/>
              </a:rPr>
              <a:t>(2017)</a:t>
            </a:r>
          </a:p>
        </p:txBody>
      </p:sp>
      <p:sp>
        <p:nvSpPr>
          <p:cNvPr id="328" name="Text Box 11">
            <a:extLst>
              <a:ext uri="{FF2B5EF4-FFF2-40B4-BE49-F238E27FC236}">
                <a16:creationId xmlns:a16="http://schemas.microsoft.com/office/drawing/2014/main" id="{57280D04-D3D6-4547-5C3A-DF19B25600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170" y="6371194"/>
            <a:ext cx="85566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b">
            <a:spAutoFit/>
          </a:bodyPr>
          <a:lstStyle>
            <a:lvl1pPr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da-DK" altLang="en-US" sz="1200" dirty="0">
                <a:solidFill>
                  <a:srgbClr val="455560"/>
                </a:solidFill>
                <a:latin typeface="Calibri"/>
                <a:ea typeface="MS PGothic"/>
                <a:cs typeface="Arial"/>
              </a:rPr>
              <a:t>Guo. Cells. 2022;11:3200. NCCN. NSCLC Guidelines. V 11.2024.</a:t>
            </a:r>
            <a:endParaRPr lang="da-DK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/>
              <a:ea typeface="MS PGothic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10020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Investigational Agents Targeting HER3</a:t>
            </a:r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63061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Uliano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 ESMO Open. 2023;8:100790.</a:t>
            </a:r>
          </a:p>
        </p:txBody>
      </p:sp>
      <p:grpSp>
        <p:nvGrpSpPr>
          <p:cNvPr id="9220" name="Group 9219">
            <a:extLst>
              <a:ext uri="{FF2B5EF4-FFF2-40B4-BE49-F238E27FC236}">
                <a16:creationId xmlns:a16="http://schemas.microsoft.com/office/drawing/2014/main" id="{C7091ACF-B195-9C55-A168-C40C1849F3A7}"/>
              </a:ext>
            </a:extLst>
          </p:cNvPr>
          <p:cNvGrpSpPr/>
          <p:nvPr/>
        </p:nvGrpSpPr>
        <p:grpSpPr>
          <a:xfrm>
            <a:off x="3152431" y="3994406"/>
            <a:ext cx="6945442" cy="211181"/>
            <a:chOff x="249000" y="2306848"/>
            <a:chExt cx="6945442" cy="211181"/>
          </a:xfrm>
        </p:grpSpPr>
        <p:grpSp>
          <p:nvGrpSpPr>
            <p:cNvPr id="9222" name="Group 9221">
              <a:extLst>
                <a:ext uri="{FF2B5EF4-FFF2-40B4-BE49-F238E27FC236}">
                  <a16:creationId xmlns:a16="http://schemas.microsoft.com/office/drawing/2014/main" id="{A7CA88D8-DF16-0C01-C359-AD0B2276B737}"/>
                </a:ext>
              </a:extLst>
            </p:cNvPr>
            <p:cNvGrpSpPr/>
            <p:nvPr/>
          </p:nvGrpSpPr>
          <p:grpSpPr>
            <a:xfrm>
              <a:off x="249000" y="2312493"/>
              <a:ext cx="1656598" cy="205536"/>
              <a:chOff x="2196239" y="7448937"/>
              <a:chExt cx="1656598" cy="205536"/>
            </a:xfrm>
          </p:grpSpPr>
          <p:grpSp>
            <p:nvGrpSpPr>
              <p:cNvPr id="9960" name="Group 9959">
                <a:extLst>
                  <a:ext uri="{FF2B5EF4-FFF2-40B4-BE49-F238E27FC236}">
                    <a16:creationId xmlns:a16="http://schemas.microsoft.com/office/drawing/2014/main" id="{6374A822-659B-6DBC-286E-A315185579CE}"/>
                  </a:ext>
                </a:extLst>
              </p:cNvPr>
              <p:cNvGrpSpPr/>
              <p:nvPr/>
            </p:nvGrpSpPr>
            <p:grpSpPr>
              <a:xfrm>
                <a:off x="21962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10171" name="Group 10170">
                  <a:extLst>
                    <a:ext uri="{FF2B5EF4-FFF2-40B4-BE49-F238E27FC236}">
                      <a16:creationId xmlns:a16="http://schemas.microsoft.com/office/drawing/2014/main" id="{6B543BEF-EB9D-D40E-69E4-398E3DCA3181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187" name="Oval 10186">
                    <a:extLst>
                      <a:ext uri="{FF2B5EF4-FFF2-40B4-BE49-F238E27FC236}">
                        <a16:creationId xmlns:a16="http://schemas.microsoft.com/office/drawing/2014/main" id="{1EE6873B-8CC0-564A-1A04-EDA5BCF446C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188" name="Group 10187">
                    <a:extLst>
                      <a:ext uri="{FF2B5EF4-FFF2-40B4-BE49-F238E27FC236}">
                        <a16:creationId xmlns:a16="http://schemas.microsoft.com/office/drawing/2014/main" id="{47825145-D2AF-AB03-1CAD-5F4CC7C45374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89" name="Straight Connector 10188">
                      <a:extLst>
                        <a:ext uri="{FF2B5EF4-FFF2-40B4-BE49-F238E27FC236}">
                          <a16:creationId xmlns:a16="http://schemas.microsoft.com/office/drawing/2014/main" id="{C725D802-09B6-5627-5B34-C1C6EDCC4A0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90" name="Straight Connector 10189">
                      <a:extLst>
                        <a:ext uri="{FF2B5EF4-FFF2-40B4-BE49-F238E27FC236}">
                          <a16:creationId xmlns:a16="http://schemas.microsoft.com/office/drawing/2014/main" id="{E521E86A-3A40-BD34-0A7F-BC6D21F3DAF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172" name="Group 10171">
                  <a:extLst>
                    <a:ext uri="{FF2B5EF4-FFF2-40B4-BE49-F238E27FC236}">
                      <a16:creationId xmlns:a16="http://schemas.microsoft.com/office/drawing/2014/main" id="{F61AA861-A094-FE77-05EF-E30975D29E59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183" name="Group 10182">
                    <a:extLst>
                      <a:ext uri="{FF2B5EF4-FFF2-40B4-BE49-F238E27FC236}">
                        <a16:creationId xmlns:a16="http://schemas.microsoft.com/office/drawing/2014/main" id="{7DCD2C5B-7917-66F9-3E7F-A64354662FCB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85" name="Straight Connector 10184">
                      <a:extLst>
                        <a:ext uri="{FF2B5EF4-FFF2-40B4-BE49-F238E27FC236}">
                          <a16:creationId xmlns:a16="http://schemas.microsoft.com/office/drawing/2014/main" id="{C06173EC-BE00-893D-3386-BA707F105C2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86" name="Straight Connector 10185">
                      <a:extLst>
                        <a:ext uri="{FF2B5EF4-FFF2-40B4-BE49-F238E27FC236}">
                          <a16:creationId xmlns:a16="http://schemas.microsoft.com/office/drawing/2014/main" id="{71DADF30-810F-DE38-D3D0-9D09A7CCCB1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184" name="Oval 10183">
                    <a:extLst>
                      <a:ext uri="{FF2B5EF4-FFF2-40B4-BE49-F238E27FC236}">
                        <a16:creationId xmlns:a16="http://schemas.microsoft.com/office/drawing/2014/main" id="{F3A92B94-B60F-C078-5762-C16A6B5CA1C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10173" name="Group 10172">
                  <a:extLst>
                    <a:ext uri="{FF2B5EF4-FFF2-40B4-BE49-F238E27FC236}">
                      <a16:creationId xmlns:a16="http://schemas.microsoft.com/office/drawing/2014/main" id="{1A8AA6E0-7AAE-4E15-92EE-572A6C853BB7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179" name="Oval 10178">
                    <a:extLst>
                      <a:ext uri="{FF2B5EF4-FFF2-40B4-BE49-F238E27FC236}">
                        <a16:creationId xmlns:a16="http://schemas.microsoft.com/office/drawing/2014/main" id="{B019FAA0-1E2E-C499-0EDB-98DABB3D34D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180" name="Group 10179">
                    <a:extLst>
                      <a:ext uri="{FF2B5EF4-FFF2-40B4-BE49-F238E27FC236}">
                        <a16:creationId xmlns:a16="http://schemas.microsoft.com/office/drawing/2014/main" id="{AD34BB0D-ECB3-27EC-4FEF-B1E900144A06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81" name="Straight Connector 10180">
                      <a:extLst>
                        <a:ext uri="{FF2B5EF4-FFF2-40B4-BE49-F238E27FC236}">
                          <a16:creationId xmlns:a16="http://schemas.microsoft.com/office/drawing/2014/main" id="{7F1F7A95-25E5-DC44-0DF1-CBD8ED18BB1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82" name="Straight Connector 10181">
                      <a:extLst>
                        <a:ext uri="{FF2B5EF4-FFF2-40B4-BE49-F238E27FC236}">
                          <a16:creationId xmlns:a16="http://schemas.microsoft.com/office/drawing/2014/main" id="{2658E3DD-8D90-47BC-19D1-5FC428BC462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174" name="Group 10173">
                  <a:extLst>
                    <a:ext uri="{FF2B5EF4-FFF2-40B4-BE49-F238E27FC236}">
                      <a16:creationId xmlns:a16="http://schemas.microsoft.com/office/drawing/2014/main" id="{BD7CFB0C-06A3-1F66-CB0B-67DF8A543081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175" name="Group 10174">
                    <a:extLst>
                      <a:ext uri="{FF2B5EF4-FFF2-40B4-BE49-F238E27FC236}">
                        <a16:creationId xmlns:a16="http://schemas.microsoft.com/office/drawing/2014/main" id="{FB8EC47B-CC51-4A68-E276-0497DBE9F5A1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77" name="Straight Connector 10176">
                      <a:extLst>
                        <a:ext uri="{FF2B5EF4-FFF2-40B4-BE49-F238E27FC236}">
                          <a16:creationId xmlns:a16="http://schemas.microsoft.com/office/drawing/2014/main" id="{4A454666-3D22-A2D4-A713-3230E08F8B8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78" name="Straight Connector 10177">
                      <a:extLst>
                        <a:ext uri="{FF2B5EF4-FFF2-40B4-BE49-F238E27FC236}">
                          <a16:creationId xmlns:a16="http://schemas.microsoft.com/office/drawing/2014/main" id="{19C94EC1-D541-F7BA-00C3-B244A574BD3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176" name="Oval 10175">
                    <a:extLst>
                      <a:ext uri="{FF2B5EF4-FFF2-40B4-BE49-F238E27FC236}">
                        <a16:creationId xmlns:a16="http://schemas.microsoft.com/office/drawing/2014/main" id="{54ED677E-590F-6B42-A791-68E1427DD8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961" name="Group 9960">
                <a:extLst>
                  <a:ext uri="{FF2B5EF4-FFF2-40B4-BE49-F238E27FC236}">
                    <a16:creationId xmlns:a16="http://schemas.microsoft.com/office/drawing/2014/main" id="{6C7502C3-CFE8-825D-6ED3-95513FE1CF80}"/>
                  </a:ext>
                </a:extLst>
              </p:cNvPr>
              <p:cNvGrpSpPr/>
              <p:nvPr/>
            </p:nvGrpSpPr>
            <p:grpSpPr>
              <a:xfrm>
                <a:off x="23486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10151" name="Group 10150">
                  <a:extLst>
                    <a:ext uri="{FF2B5EF4-FFF2-40B4-BE49-F238E27FC236}">
                      <a16:creationId xmlns:a16="http://schemas.microsoft.com/office/drawing/2014/main" id="{9B052F8E-E48B-8B25-5A65-2BA826249BC1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167" name="Oval 10166">
                    <a:extLst>
                      <a:ext uri="{FF2B5EF4-FFF2-40B4-BE49-F238E27FC236}">
                        <a16:creationId xmlns:a16="http://schemas.microsoft.com/office/drawing/2014/main" id="{1FAE9F5F-E5A2-8FEF-E16B-88FB36D3B6E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168" name="Group 10167">
                    <a:extLst>
                      <a:ext uri="{FF2B5EF4-FFF2-40B4-BE49-F238E27FC236}">
                        <a16:creationId xmlns:a16="http://schemas.microsoft.com/office/drawing/2014/main" id="{135821DB-D8E3-53CF-7BD8-BD8B769EE43C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69" name="Straight Connector 10168">
                      <a:extLst>
                        <a:ext uri="{FF2B5EF4-FFF2-40B4-BE49-F238E27FC236}">
                          <a16:creationId xmlns:a16="http://schemas.microsoft.com/office/drawing/2014/main" id="{86316C0B-9DB0-882D-4F97-DD791D586F6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70" name="Straight Connector 10169">
                      <a:extLst>
                        <a:ext uri="{FF2B5EF4-FFF2-40B4-BE49-F238E27FC236}">
                          <a16:creationId xmlns:a16="http://schemas.microsoft.com/office/drawing/2014/main" id="{A2FA0DEB-BC31-C79C-2961-5B93E8C5BEC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152" name="Group 10151">
                  <a:extLst>
                    <a:ext uri="{FF2B5EF4-FFF2-40B4-BE49-F238E27FC236}">
                      <a16:creationId xmlns:a16="http://schemas.microsoft.com/office/drawing/2014/main" id="{DE853D2A-1E20-8D62-7612-F436239C7ABB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163" name="Group 10162">
                    <a:extLst>
                      <a:ext uri="{FF2B5EF4-FFF2-40B4-BE49-F238E27FC236}">
                        <a16:creationId xmlns:a16="http://schemas.microsoft.com/office/drawing/2014/main" id="{79FD13B8-DA8C-619B-09EF-E02ACE992F94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65" name="Straight Connector 10164">
                      <a:extLst>
                        <a:ext uri="{FF2B5EF4-FFF2-40B4-BE49-F238E27FC236}">
                          <a16:creationId xmlns:a16="http://schemas.microsoft.com/office/drawing/2014/main" id="{30309A9D-C87C-3EBB-A868-C001DFA912B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66" name="Straight Connector 10165">
                      <a:extLst>
                        <a:ext uri="{FF2B5EF4-FFF2-40B4-BE49-F238E27FC236}">
                          <a16:creationId xmlns:a16="http://schemas.microsoft.com/office/drawing/2014/main" id="{77210B79-0BCD-54F8-48FF-F5B4ABF6188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164" name="Oval 10163">
                    <a:extLst>
                      <a:ext uri="{FF2B5EF4-FFF2-40B4-BE49-F238E27FC236}">
                        <a16:creationId xmlns:a16="http://schemas.microsoft.com/office/drawing/2014/main" id="{A1AB9C51-CC58-0E8B-15DE-AF24509D0D5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10153" name="Group 10152">
                  <a:extLst>
                    <a:ext uri="{FF2B5EF4-FFF2-40B4-BE49-F238E27FC236}">
                      <a16:creationId xmlns:a16="http://schemas.microsoft.com/office/drawing/2014/main" id="{10B78B72-9FFF-19E8-EEF4-9385C7040C41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159" name="Oval 10158">
                    <a:extLst>
                      <a:ext uri="{FF2B5EF4-FFF2-40B4-BE49-F238E27FC236}">
                        <a16:creationId xmlns:a16="http://schemas.microsoft.com/office/drawing/2014/main" id="{9CEE98E9-8D9B-7F72-E855-5051885340D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160" name="Group 10159">
                    <a:extLst>
                      <a:ext uri="{FF2B5EF4-FFF2-40B4-BE49-F238E27FC236}">
                        <a16:creationId xmlns:a16="http://schemas.microsoft.com/office/drawing/2014/main" id="{06F3A750-8F67-2418-E893-BFF1A8EB16BD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61" name="Straight Connector 10160">
                      <a:extLst>
                        <a:ext uri="{FF2B5EF4-FFF2-40B4-BE49-F238E27FC236}">
                          <a16:creationId xmlns:a16="http://schemas.microsoft.com/office/drawing/2014/main" id="{56C19707-7212-C627-DF29-01FFFBC2C8D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62" name="Straight Connector 10161">
                      <a:extLst>
                        <a:ext uri="{FF2B5EF4-FFF2-40B4-BE49-F238E27FC236}">
                          <a16:creationId xmlns:a16="http://schemas.microsoft.com/office/drawing/2014/main" id="{D941BB95-2FBF-9C12-DF5B-4BB6574205B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154" name="Group 10153">
                  <a:extLst>
                    <a:ext uri="{FF2B5EF4-FFF2-40B4-BE49-F238E27FC236}">
                      <a16:creationId xmlns:a16="http://schemas.microsoft.com/office/drawing/2014/main" id="{1B0CABB0-9598-AA79-8E8E-B1F86C9C8B32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155" name="Group 10154">
                    <a:extLst>
                      <a:ext uri="{FF2B5EF4-FFF2-40B4-BE49-F238E27FC236}">
                        <a16:creationId xmlns:a16="http://schemas.microsoft.com/office/drawing/2014/main" id="{B1A88DF8-CABF-5560-245A-FFBF1AD9A343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57" name="Straight Connector 10156">
                      <a:extLst>
                        <a:ext uri="{FF2B5EF4-FFF2-40B4-BE49-F238E27FC236}">
                          <a16:creationId xmlns:a16="http://schemas.microsoft.com/office/drawing/2014/main" id="{9E441BA4-60FC-B4A2-A73E-F6995753C0A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58" name="Straight Connector 10157">
                      <a:extLst>
                        <a:ext uri="{FF2B5EF4-FFF2-40B4-BE49-F238E27FC236}">
                          <a16:creationId xmlns:a16="http://schemas.microsoft.com/office/drawing/2014/main" id="{2251C79F-9844-89F1-F5E8-C9A969736A8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156" name="Oval 10155">
                    <a:extLst>
                      <a:ext uri="{FF2B5EF4-FFF2-40B4-BE49-F238E27FC236}">
                        <a16:creationId xmlns:a16="http://schemas.microsoft.com/office/drawing/2014/main" id="{50220BE6-A6CF-CA45-6D85-AB203E9A483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962" name="Group 9961">
                <a:extLst>
                  <a:ext uri="{FF2B5EF4-FFF2-40B4-BE49-F238E27FC236}">
                    <a16:creationId xmlns:a16="http://schemas.microsoft.com/office/drawing/2014/main" id="{05B4CE32-D735-BA6D-8F18-812E0D2ABDEB}"/>
                  </a:ext>
                </a:extLst>
              </p:cNvPr>
              <p:cNvGrpSpPr/>
              <p:nvPr/>
            </p:nvGrpSpPr>
            <p:grpSpPr>
              <a:xfrm>
                <a:off x="25010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10131" name="Group 10130">
                  <a:extLst>
                    <a:ext uri="{FF2B5EF4-FFF2-40B4-BE49-F238E27FC236}">
                      <a16:creationId xmlns:a16="http://schemas.microsoft.com/office/drawing/2014/main" id="{82465430-F499-DEBC-4A8A-9E8FBCFB36A5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147" name="Oval 10146">
                    <a:extLst>
                      <a:ext uri="{FF2B5EF4-FFF2-40B4-BE49-F238E27FC236}">
                        <a16:creationId xmlns:a16="http://schemas.microsoft.com/office/drawing/2014/main" id="{F93A10D3-610F-7860-C18E-994C238E412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148" name="Group 10147">
                    <a:extLst>
                      <a:ext uri="{FF2B5EF4-FFF2-40B4-BE49-F238E27FC236}">
                        <a16:creationId xmlns:a16="http://schemas.microsoft.com/office/drawing/2014/main" id="{78DCBBE0-C8DC-840C-BEBB-25EB5FD7A280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49" name="Straight Connector 10148">
                      <a:extLst>
                        <a:ext uri="{FF2B5EF4-FFF2-40B4-BE49-F238E27FC236}">
                          <a16:creationId xmlns:a16="http://schemas.microsoft.com/office/drawing/2014/main" id="{2C1EC33F-CCA9-E7E1-6BEC-64E7C041EEF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50" name="Straight Connector 10149">
                      <a:extLst>
                        <a:ext uri="{FF2B5EF4-FFF2-40B4-BE49-F238E27FC236}">
                          <a16:creationId xmlns:a16="http://schemas.microsoft.com/office/drawing/2014/main" id="{1271BB77-5F6B-F2FB-A1DA-999FC4259CF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132" name="Group 10131">
                  <a:extLst>
                    <a:ext uri="{FF2B5EF4-FFF2-40B4-BE49-F238E27FC236}">
                      <a16:creationId xmlns:a16="http://schemas.microsoft.com/office/drawing/2014/main" id="{D59F43D8-275F-B409-9667-F0ECA183D3E7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143" name="Group 10142">
                    <a:extLst>
                      <a:ext uri="{FF2B5EF4-FFF2-40B4-BE49-F238E27FC236}">
                        <a16:creationId xmlns:a16="http://schemas.microsoft.com/office/drawing/2014/main" id="{8DCC9CFB-97B9-DDC3-B3E4-660DC74FA2C6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45" name="Straight Connector 10144">
                      <a:extLst>
                        <a:ext uri="{FF2B5EF4-FFF2-40B4-BE49-F238E27FC236}">
                          <a16:creationId xmlns:a16="http://schemas.microsoft.com/office/drawing/2014/main" id="{427FB164-006B-BFA6-E7D6-E14188F971A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46" name="Straight Connector 10145">
                      <a:extLst>
                        <a:ext uri="{FF2B5EF4-FFF2-40B4-BE49-F238E27FC236}">
                          <a16:creationId xmlns:a16="http://schemas.microsoft.com/office/drawing/2014/main" id="{44033175-8AB2-2511-7A74-248D9BDE9A8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144" name="Oval 10143">
                    <a:extLst>
                      <a:ext uri="{FF2B5EF4-FFF2-40B4-BE49-F238E27FC236}">
                        <a16:creationId xmlns:a16="http://schemas.microsoft.com/office/drawing/2014/main" id="{A92FD456-478B-6937-9772-D5EC2D3D2E4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10133" name="Group 10132">
                  <a:extLst>
                    <a:ext uri="{FF2B5EF4-FFF2-40B4-BE49-F238E27FC236}">
                      <a16:creationId xmlns:a16="http://schemas.microsoft.com/office/drawing/2014/main" id="{E7D46296-47A2-9ADA-A447-73220FAF1A1C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139" name="Oval 10138">
                    <a:extLst>
                      <a:ext uri="{FF2B5EF4-FFF2-40B4-BE49-F238E27FC236}">
                        <a16:creationId xmlns:a16="http://schemas.microsoft.com/office/drawing/2014/main" id="{124DB16C-594D-6C2C-A293-59169A1730F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140" name="Group 10139">
                    <a:extLst>
                      <a:ext uri="{FF2B5EF4-FFF2-40B4-BE49-F238E27FC236}">
                        <a16:creationId xmlns:a16="http://schemas.microsoft.com/office/drawing/2014/main" id="{6B519382-F406-C15A-4084-7020E2740E56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41" name="Straight Connector 10140">
                      <a:extLst>
                        <a:ext uri="{FF2B5EF4-FFF2-40B4-BE49-F238E27FC236}">
                          <a16:creationId xmlns:a16="http://schemas.microsoft.com/office/drawing/2014/main" id="{826AC749-2A4B-3711-B681-9A20A2EB7DA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42" name="Straight Connector 10141">
                      <a:extLst>
                        <a:ext uri="{FF2B5EF4-FFF2-40B4-BE49-F238E27FC236}">
                          <a16:creationId xmlns:a16="http://schemas.microsoft.com/office/drawing/2014/main" id="{703FEA63-7D6A-7A59-1A27-6379723C56A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134" name="Group 10133">
                  <a:extLst>
                    <a:ext uri="{FF2B5EF4-FFF2-40B4-BE49-F238E27FC236}">
                      <a16:creationId xmlns:a16="http://schemas.microsoft.com/office/drawing/2014/main" id="{6500D596-00DF-76B6-CE81-C0E19E473B8A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135" name="Group 10134">
                    <a:extLst>
                      <a:ext uri="{FF2B5EF4-FFF2-40B4-BE49-F238E27FC236}">
                        <a16:creationId xmlns:a16="http://schemas.microsoft.com/office/drawing/2014/main" id="{5A446E68-88D5-B799-8637-E209C211A6E9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37" name="Straight Connector 10136">
                      <a:extLst>
                        <a:ext uri="{FF2B5EF4-FFF2-40B4-BE49-F238E27FC236}">
                          <a16:creationId xmlns:a16="http://schemas.microsoft.com/office/drawing/2014/main" id="{DB8099AA-0B71-0335-9ADD-11C7EDEBFDE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38" name="Straight Connector 10137">
                      <a:extLst>
                        <a:ext uri="{FF2B5EF4-FFF2-40B4-BE49-F238E27FC236}">
                          <a16:creationId xmlns:a16="http://schemas.microsoft.com/office/drawing/2014/main" id="{08A840C7-3306-28D2-B312-AA0C3D7DEB5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136" name="Oval 10135">
                    <a:extLst>
                      <a:ext uri="{FF2B5EF4-FFF2-40B4-BE49-F238E27FC236}">
                        <a16:creationId xmlns:a16="http://schemas.microsoft.com/office/drawing/2014/main" id="{13996075-7ED5-DDC7-369D-C96E2A57C10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963" name="Group 9962">
                <a:extLst>
                  <a:ext uri="{FF2B5EF4-FFF2-40B4-BE49-F238E27FC236}">
                    <a16:creationId xmlns:a16="http://schemas.microsoft.com/office/drawing/2014/main" id="{4DAFADAF-5788-5433-9281-026EF1D9EE8E}"/>
                  </a:ext>
                </a:extLst>
              </p:cNvPr>
              <p:cNvGrpSpPr/>
              <p:nvPr/>
            </p:nvGrpSpPr>
            <p:grpSpPr>
              <a:xfrm>
                <a:off x="26534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10111" name="Group 10110">
                  <a:extLst>
                    <a:ext uri="{FF2B5EF4-FFF2-40B4-BE49-F238E27FC236}">
                      <a16:creationId xmlns:a16="http://schemas.microsoft.com/office/drawing/2014/main" id="{D1FE1849-8899-8691-7D97-6F777020A160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127" name="Oval 10126">
                    <a:extLst>
                      <a:ext uri="{FF2B5EF4-FFF2-40B4-BE49-F238E27FC236}">
                        <a16:creationId xmlns:a16="http://schemas.microsoft.com/office/drawing/2014/main" id="{19AD1E10-1A25-CEC6-591D-F6794A79968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128" name="Group 10127">
                    <a:extLst>
                      <a:ext uri="{FF2B5EF4-FFF2-40B4-BE49-F238E27FC236}">
                        <a16:creationId xmlns:a16="http://schemas.microsoft.com/office/drawing/2014/main" id="{E1988C3F-1F98-23D7-9D14-6D85BA458DF8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29" name="Straight Connector 10128">
                      <a:extLst>
                        <a:ext uri="{FF2B5EF4-FFF2-40B4-BE49-F238E27FC236}">
                          <a16:creationId xmlns:a16="http://schemas.microsoft.com/office/drawing/2014/main" id="{657C5383-26CB-E5B9-9629-B60419CC70F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30" name="Straight Connector 10129">
                      <a:extLst>
                        <a:ext uri="{FF2B5EF4-FFF2-40B4-BE49-F238E27FC236}">
                          <a16:creationId xmlns:a16="http://schemas.microsoft.com/office/drawing/2014/main" id="{D82A995D-8EF5-54DA-AC40-242A2187755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112" name="Group 10111">
                  <a:extLst>
                    <a:ext uri="{FF2B5EF4-FFF2-40B4-BE49-F238E27FC236}">
                      <a16:creationId xmlns:a16="http://schemas.microsoft.com/office/drawing/2014/main" id="{6609E108-CD0A-0712-27CE-B62633759381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123" name="Group 10122">
                    <a:extLst>
                      <a:ext uri="{FF2B5EF4-FFF2-40B4-BE49-F238E27FC236}">
                        <a16:creationId xmlns:a16="http://schemas.microsoft.com/office/drawing/2014/main" id="{B1070794-0891-5A30-2028-A5177BDE00DD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25" name="Straight Connector 10124">
                      <a:extLst>
                        <a:ext uri="{FF2B5EF4-FFF2-40B4-BE49-F238E27FC236}">
                          <a16:creationId xmlns:a16="http://schemas.microsoft.com/office/drawing/2014/main" id="{8803AAB6-7AF5-064C-0EF7-2BB6832819C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26" name="Straight Connector 10125">
                      <a:extLst>
                        <a:ext uri="{FF2B5EF4-FFF2-40B4-BE49-F238E27FC236}">
                          <a16:creationId xmlns:a16="http://schemas.microsoft.com/office/drawing/2014/main" id="{0AE8C2CB-021F-0848-CBDF-424600A7771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124" name="Oval 10123">
                    <a:extLst>
                      <a:ext uri="{FF2B5EF4-FFF2-40B4-BE49-F238E27FC236}">
                        <a16:creationId xmlns:a16="http://schemas.microsoft.com/office/drawing/2014/main" id="{92E2C126-F3AB-F1A9-0C33-0C745A9FD2F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10113" name="Group 10112">
                  <a:extLst>
                    <a:ext uri="{FF2B5EF4-FFF2-40B4-BE49-F238E27FC236}">
                      <a16:creationId xmlns:a16="http://schemas.microsoft.com/office/drawing/2014/main" id="{38BF2E83-67A7-8609-A97E-9C5D278A432B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119" name="Oval 10118">
                    <a:extLst>
                      <a:ext uri="{FF2B5EF4-FFF2-40B4-BE49-F238E27FC236}">
                        <a16:creationId xmlns:a16="http://schemas.microsoft.com/office/drawing/2014/main" id="{9A5E3CD5-870E-7EAB-9176-2DE7A0E983D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120" name="Group 10119">
                    <a:extLst>
                      <a:ext uri="{FF2B5EF4-FFF2-40B4-BE49-F238E27FC236}">
                        <a16:creationId xmlns:a16="http://schemas.microsoft.com/office/drawing/2014/main" id="{20F886A5-2773-BACB-D575-1BCD61BC3096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21" name="Straight Connector 10120">
                      <a:extLst>
                        <a:ext uri="{FF2B5EF4-FFF2-40B4-BE49-F238E27FC236}">
                          <a16:creationId xmlns:a16="http://schemas.microsoft.com/office/drawing/2014/main" id="{EF7AB788-89C7-30C6-9B02-8ACC4BA293C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22" name="Straight Connector 10121">
                      <a:extLst>
                        <a:ext uri="{FF2B5EF4-FFF2-40B4-BE49-F238E27FC236}">
                          <a16:creationId xmlns:a16="http://schemas.microsoft.com/office/drawing/2014/main" id="{76C06F5B-6177-FA3B-CAA9-52604C3671E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114" name="Group 10113">
                  <a:extLst>
                    <a:ext uri="{FF2B5EF4-FFF2-40B4-BE49-F238E27FC236}">
                      <a16:creationId xmlns:a16="http://schemas.microsoft.com/office/drawing/2014/main" id="{62D10827-D50C-5F43-E3D6-B679D24C847B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115" name="Group 10114">
                    <a:extLst>
                      <a:ext uri="{FF2B5EF4-FFF2-40B4-BE49-F238E27FC236}">
                        <a16:creationId xmlns:a16="http://schemas.microsoft.com/office/drawing/2014/main" id="{8815AE90-01EC-88A9-D175-E669AFF0FCD8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17" name="Straight Connector 10116">
                      <a:extLst>
                        <a:ext uri="{FF2B5EF4-FFF2-40B4-BE49-F238E27FC236}">
                          <a16:creationId xmlns:a16="http://schemas.microsoft.com/office/drawing/2014/main" id="{A9A11BA1-E0C9-5581-158C-19A213242D6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18" name="Straight Connector 10117">
                      <a:extLst>
                        <a:ext uri="{FF2B5EF4-FFF2-40B4-BE49-F238E27FC236}">
                          <a16:creationId xmlns:a16="http://schemas.microsoft.com/office/drawing/2014/main" id="{FFB5DFFF-CE01-272D-0578-C4DD782CA0F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116" name="Oval 10115">
                    <a:extLst>
                      <a:ext uri="{FF2B5EF4-FFF2-40B4-BE49-F238E27FC236}">
                        <a16:creationId xmlns:a16="http://schemas.microsoft.com/office/drawing/2014/main" id="{333F22FA-C705-C1BB-7D5E-512460028AD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964" name="Group 9963">
                <a:extLst>
                  <a:ext uri="{FF2B5EF4-FFF2-40B4-BE49-F238E27FC236}">
                    <a16:creationId xmlns:a16="http://schemas.microsoft.com/office/drawing/2014/main" id="{0569813A-366D-837A-F9E3-AC7B47DEC232}"/>
                  </a:ext>
                </a:extLst>
              </p:cNvPr>
              <p:cNvGrpSpPr/>
              <p:nvPr/>
            </p:nvGrpSpPr>
            <p:grpSpPr>
              <a:xfrm>
                <a:off x="28058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10091" name="Group 10090">
                  <a:extLst>
                    <a:ext uri="{FF2B5EF4-FFF2-40B4-BE49-F238E27FC236}">
                      <a16:creationId xmlns:a16="http://schemas.microsoft.com/office/drawing/2014/main" id="{D40FE716-1D86-DB89-FDBC-F77226FFA3D0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107" name="Oval 10106">
                    <a:extLst>
                      <a:ext uri="{FF2B5EF4-FFF2-40B4-BE49-F238E27FC236}">
                        <a16:creationId xmlns:a16="http://schemas.microsoft.com/office/drawing/2014/main" id="{9FDF4CFA-BBFB-A22C-71C0-732A6983E8F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108" name="Group 10107">
                    <a:extLst>
                      <a:ext uri="{FF2B5EF4-FFF2-40B4-BE49-F238E27FC236}">
                        <a16:creationId xmlns:a16="http://schemas.microsoft.com/office/drawing/2014/main" id="{FAF9DAA9-98F8-C8BE-A555-84962E801431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09" name="Straight Connector 10108">
                      <a:extLst>
                        <a:ext uri="{FF2B5EF4-FFF2-40B4-BE49-F238E27FC236}">
                          <a16:creationId xmlns:a16="http://schemas.microsoft.com/office/drawing/2014/main" id="{029F0851-FFD0-EC37-AA0C-3722E67218F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10" name="Straight Connector 10109">
                      <a:extLst>
                        <a:ext uri="{FF2B5EF4-FFF2-40B4-BE49-F238E27FC236}">
                          <a16:creationId xmlns:a16="http://schemas.microsoft.com/office/drawing/2014/main" id="{672A0602-032F-BAA7-EC0A-1BAAD7E2828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092" name="Group 10091">
                  <a:extLst>
                    <a:ext uri="{FF2B5EF4-FFF2-40B4-BE49-F238E27FC236}">
                      <a16:creationId xmlns:a16="http://schemas.microsoft.com/office/drawing/2014/main" id="{4F4E2E24-C840-2293-BAB1-EE9B9438545F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103" name="Group 10102">
                    <a:extLst>
                      <a:ext uri="{FF2B5EF4-FFF2-40B4-BE49-F238E27FC236}">
                        <a16:creationId xmlns:a16="http://schemas.microsoft.com/office/drawing/2014/main" id="{3603E070-0FCB-FC05-E657-01734AFCBB0D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05" name="Straight Connector 10104">
                      <a:extLst>
                        <a:ext uri="{FF2B5EF4-FFF2-40B4-BE49-F238E27FC236}">
                          <a16:creationId xmlns:a16="http://schemas.microsoft.com/office/drawing/2014/main" id="{4A92C958-2893-0763-6254-BF8DF433642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06" name="Straight Connector 10105">
                      <a:extLst>
                        <a:ext uri="{FF2B5EF4-FFF2-40B4-BE49-F238E27FC236}">
                          <a16:creationId xmlns:a16="http://schemas.microsoft.com/office/drawing/2014/main" id="{1435D085-ED3C-9406-A23E-8DA2245001E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104" name="Oval 10103">
                    <a:extLst>
                      <a:ext uri="{FF2B5EF4-FFF2-40B4-BE49-F238E27FC236}">
                        <a16:creationId xmlns:a16="http://schemas.microsoft.com/office/drawing/2014/main" id="{E70D8DBC-E174-4765-D87F-7ECF45ACBC5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10093" name="Group 10092">
                  <a:extLst>
                    <a:ext uri="{FF2B5EF4-FFF2-40B4-BE49-F238E27FC236}">
                      <a16:creationId xmlns:a16="http://schemas.microsoft.com/office/drawing/2014/main" id="{2EDD9CF7-89ED-0445-0037-EC8612F08CB4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099" name="Oval 10098">
                    <a:extLst>
                      <a:ext uri="{FF2B5EF4-FFF2-40B4-BE49-F238E27FC236}">
                        <a16:creationId xmlns:a16="http://schemas.microsoft.com/office/drawing/2014/main" id="{517B0D73-C129-79F1-76AC-5C351BAB740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100" name="Group 10099">
                    <a:extLst>
                      <a:ext uri="{FF2B5EF4-FFF2-40B4-BE49-F238E27FC236}">
                        <a16:creationId xmlns:a16="http://schemas.microsoft.com/office/drawing/2014/main" id="{C95E808E-034C-4ECC-CE88-3E5E52D15B19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101" name="Straight Connector 10100">
                      <a:extLst>
                        <a:ext uri="{FF2B5EF4-FFF2-40B4-BE49-F238E27FC236}">
                          <a16:creationId xmlns:a16="http://schemas.microsoft.com/office/drawing/2014/main" id="{9E3780BD-D259-5138-79E3-32057035CB1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102" name="Straight Connector 10101">
                      <a:extLst>
                        <a:ext uri="{FF2B5EF4-FFF2-40B4-BE49-F238E27FC236}">
                          <a16:creationId xmlns:a16="http://schemas.microsoft.com/office/drawing/2014/main" id="{828022B0-548C-9DC6-A271-108289DDED3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094" name="Group 10093">
                  <a:extLst>
                    <a:ext uri="{FF2B5EF4-FFF2-40B4-BE49-F238E27FC236}">
                      <a16:creationId xmlns:a16="http://schemas.microsoft.com/office/drawing/2014/main" id="{4A6562CA-BD4D-9D30-9630-F3F5CC37C717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095" name="Group 10094">
                    <a:extLst>
                      <a:ext uri="{FF2B5EF4-FFF2-40B4-BE49-F238E27FC236}">
                        <a16:creationId xmlns:a16="http://schemas.microsoft.com/office/drawing/2014/main" id="{AF3318F9-FEBA-18B9-6AD0-D63BC6C72167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97" name="Straight Connector 10096">
                      <a:extLst>
                        <a:ext uri="{FF2B5EF4-FFF2-40B4-BE49-F238E27FC236}">
                          <a16:creationId xmlns:a16="http://schemas.microsoft.com/office/drawing/2014/main" id="{CC99ED03-FC6C-027C-5B4B-53172C263F8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98" name="Straight Connector 10097">
                      <a:extLst>
                        <a:ext uri="{FF2B5EF4-FFF2-40B4-BE49-F238E27FC236}">
                          <a16:creationId xmlns:a16="http://schemas.microsoft.com/office/drawing/2014/main" id="{2071520B-70CE-4B06-8ED5-11566960117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096" name="Oval 10095">
                    <a:extLst>
                      <a:ext uri="{FF2B5EF4-FFF2-40B4-BE49-F238E27FC236}">
                        <a16:creationId xmlns:a16="http://schemas.microsoft.com/office/drawing/2014/main" id="{96A63C79-3F9F-D518-2AB6-1C604CA2AE3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965" name="Group 9964">
                <a:extLst>
                  <a:ext uri="{FF2B5EF4-FFF2-40B4-BE49-F238E27FC236}">
                    <a16:creationId xmlns:a16="http://schemas.microsoft.com/office/drawing/2014/main" id="{0DE99FB9-2306-C7C0-6E09-7628B0F2E144}"/>
                  </a:ext>
                </a:extLst>
              </p:cNvPr>
              <p:cNvGrpSpPr/>
              <p:nvPr/>
            </p:nvGrpSpPr>
            <p:grpSpPr>
              <a:xfrm>
                <a:off x="29582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10071" name="Group 10070">
                  <a:extLst>
                    <a:ext uri="{FF2B5EF4-FFF2-40B4-BE49-F238E27FC236}">
                      <a16:creationId xmlns:a16="http://schemas.microsoft.com/office/drawing/2014/main" id="{AA260C37-998C-6911-899E-8C693757C779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087" name="Oval 10086">
                    <a:extLst>
                      <a:ext uri="{FF2B5EF4-FFF2-40B4-BE49-F238E27FC236}">
                        <a16:creationId xmlns:a16="http://schemas.microsoft.com/office/drawing/2014/main" id="{41F1ED13-6B9C-CFF7-4FD2-2081779F448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088" name="Group 10087">
                    <a:extLst>
                      <a:ext uri="{FF2B5EF4-FFF2-40B4-BE49-F238E27FC236}">
                        <a16:creationId xmlns:a16="http://schemas.microsoft.com/office/drawing/2014/main" id="{DC5B0916-9329-104D-8C4D-B68732C49107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89" name="Straight Connector 10088">
                      <a:extLst>
                        <a:ext uri="{FF2B5EF4-FFF2-40B4-BE49-F238E27FC236}">
                          <a16:creationId xmlns:a16="http://schemas.microsoft.com/office/drawing/2014/main" id="{0C6AB838-AB12-A355-3B38-7D9C38BE366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90" name="Straight Connector 10089">
                      <a:extLst>
                        <a:ext uri="{FF2B5EF4-FFF2-40B4-BE49-F238E27FC236}">
                          <a16:creationId xmlns:a16="http://schemas.microsoft.com/office/drawing/2014/main" id="{31B6F9A6-B082-A2AB-9E8B-7DC59978365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072" name="Group 10071">
                  <a:extLst>
                    <a:ext uri="{FF2B5EF4-FFF2-40B4-BE49-F238E27FC236}">
                      <a16:creationId xmlns:a16="http://schemas.microsoft.com/office/drawing/2014/main" id="{9A1525DD-6F65-57B4-36BA-9B1F9232BA01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083" name="Group 10082">
                    <a:extLst>
                      <a:ext uri="{FF2B5EF4-FFF2-40B4-BE49-F238E27FC236}">
                        <a16:creationId xmlns:a16="http://schemas.microsoft.com/office/drawing/2014/main" id="{B453F6D8-C2C5-B216-1796-1A8A0B46ADCC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85" name="Straight Connector 10084">
                      <a:extLst>
                        <a:ext uri="{FF2B5EF4-FFF2-40B4-BE49-F238E27FC236}">
                          <a16:creationId xmlns:a16="http://schemas.microsoft.com/office/drawing/2014/main" id="{3DB2A070-F40E-97BC-9DED-0384C6B39F4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86" name="Straight Connector 10085">
                      <a:extLst>
                        <a:ext uri="{FF2B5EF4-FFF2-40B4-BE49-F238E27FC236}">
                          <a16:creationId xmlns:a16="http://schemas.microsoft.com/office/drawing/2014/main" id="{36BFCA7E-BCAE-0B5C-B325-17833609178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084" name="Oval 10083">
                    <a:extLst>
                      <a:ext uri="{FF2B5EF4-FFF2-40B4-BE49-F238E27FC236}">
                        <a16:creationId xmlns:a16="http://schemas.microsoft.com/office/drawing/2014/main" id="{3AC44DEC-5FCF-E8FC-32A4-809F693CD3F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10073" name="Group 10072">
                  <a:extLst>
                    <a:ext uri="{FF2B5EF4-FFF2-40B4-BE49-F238E27FC236}">
                      <a16:creationId xmlns:a16="http://schemas.microsoft.com/office/drawing/2014/main" id="{C818C1EF-35E9-010A-7D42-0E71EA435F48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079" name="Oval 10078">
                    <a:extLst>
                      <a:ext uri="{FF2B5EF4-FFF2-40B4-BE49-F238E27FC236}">
                        <a16:creationId xmlns:a16="http://schemas.microsoft.com/office/drawing/2014/main" id="{50791A03-8C72-D6C6-4DF0-12635AB1011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080" name="Group 10079">
                    <a:extLst>
                      <a:ext uri="{FF2B5EF4-FFF2-40B4-BE49-F238E27FC236}">
                        <a16:creationId xmlns:a16="http://schemas.microsoft.com/office/drawing/2014/main" id="{AEC272C4-660E-547F-929A-A6B1B16ECB31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81" name="Straight Connector 10080">
                      <a:extLst>
                        <a:ext uri="{FF2B5EF4-FFF2-40B4-BE49-F238E27FC236}">
                          <a16:creationId xmlns:a16="http://schemas.microsoft.com/office/drawing/2014/main" id="{8FC22129-F78C-77B6-1126-5DE5AE2A903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82" name="Straight Connector 10081">
                      <a:extLst>
                        <a:ext uri="{FF2B5EF4-FFF2-40B4-BE49-F238E27FC236}">
                          <a16:creationId xmlns:a16="http://schemas.microsoft.com/office/drawing/2014/main" id="{712CFCDA-3C77-BE73-4637-B219957D4F8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074" name="Group 10073">
                  <a:extLst>
                    <a:ext uri="{FF2B5EF4-FFF2-40B4-BE49-F238E27FC236}">
                      <a16:creationId xmlns:a16="http://schemas.microsoft.com/office/drawing/2014/main" id="{CEB16A69-1018-2499-6518-3BABD9EB1A6B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075" name="Group 10074">
                    <a:extLst>
                      <a:ext uri="{FF2B5EF4-FFF2-40B4-BE49-F238E27FC236}">
                        <a16:creationId xmlns:a16="http://schemas.microsoft.com/office/drawing/2014/main" id="{83A3EAEC-E5EC-38EE-5B71-4B28D1742121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77" name="Straight Connector 10076">
                      <a:extLst>
                        <a:ext uri="{FF2B5EF4-FFF2-40B4-BE49-F238E27FC236}">
                          <a16:creationId xmlns:a16="http://schemas.microsoft.com/office/drawing/2014/main" id="{7F318657-14A0-56FF-B39F-D7D22ED8949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78" name="Straight Connector 10077">
                      <a:extLst>
                        <a:ext uri="{FF2B5EF4-FFF2-40B4-BE49-F238E27FC236}">
                          <a16:creationId xmlns:a16="http://schemas.microsoft.com/office/drawing/2014/main" id="{3FFD3DA2-D2F9-C156-8E87-0E43AC4721B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076" name="Oval 10075">
                    <a:extLst>
                      <a:ext uri="{FF2B5EF4-FFF2-40B4-BE49-F238E27FC236}">
                        <a16:creationId xmlns:a16="http://schemas.microsoft.com/office/drawing/2014/main" id="{3A5B7671-97C9-0FE5-69FE-6B079A2F88E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966" name="Group 9965">
                <a:extLst>
                  <a:ext uri="{FF2B5EF4-FFF2-40B4-BE49-F238E27FC236}">
                    <a16:creationId xmlns:a16="http://schemas.microsoft.com/office/drawing/2014/main" id="{956484B2-39E9-7C46-A35E-A5C7BD324336}"/>
                  </a:ext>
                </a:extLst>
              </p:cNvPr>
              <p:cNvGrpSpPr/>
              <p:nvPr/>
            </p:nvGrpSpPr>
            <p:grpSpPr>
              <a:xfrm>
                <a:off x="31106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10051" name="Group 10050">
                  <a:extLst>
                    <a:ext uri="{FF2B5EF4-FFF2-40B4-BE49-F238E27FC236}">
                      <a16:creationId xmlns:a16="http://schemas.microsoft.com/office/drawing/2014/main" id="{1573719F-CDE6-2455-6CFA-BB5E00BF3A4C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067" name="Oval 10066">
                    <a:extLst>
                      <a:ext uri="{FF2B5EF4-FFF2-40B4-BE49-F238E27FC236}">
                        <a16:creationId xmlns:a16="http://schemas.microsoft.com/office/drawing/2014/main" id="{4B9F6943-A972-1483-F444-80694D6BD7E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068" name="Group 10067">
                    <a:extLst>
                      <a:ext uri="{FF2B5EF4-FFF2-40B4-BE49-F238E27FC236}">
                        <a16:creationId xmlns:a16="http://schemas.microsoft.com/office/drawing/2014/main" id="{D3DC5F10-003D-6542-F54E-26EF9067807D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69" name="Straight Connector 10068">
                      <a:extLst>
                        <a:ext uri="{FF2B5EF4-FFF2-40B4-BE49-F238E27FC236}">
                          <a16:creationId xmlns:a16="http://schemas.microsoft.com/office/drawing/2014/main" id="{A80FBFBE-4834-2291-703A-8E8B47A5D88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70" name="Straight Connector 10069">
                      <a:extLst>
                        <a:ext uri="{FF2B5EF4-FFF2-40B4-BE49-F238E27FC236}">
                          <a16:creationId xmlns:a16="http://schemas.microsoft.com/office/drawing/2014/main" id="{707DCD09-90CC-C506-8B55-514BBD30AD6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052" name="Group 10051">
                  <a:extLst>
                    <a:ext uri="{FF2B5EF4-FFF2-40B4-BE49-F238E27FC236}">
                      <a16:creationId xmlns:a16="http://schemas.microsoft.com/office/drawing/2014/main" id="{79F13860-3596-A1CD-94A3-8C259EAC7836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063" name="Group 10062">
                    <a:extLst>
                      <a:ext uri="{FF2B5EF4-FFF2-40B4-BE49-F238E27FC236}">
                        <a16:creationId xmlns:a16="http://schemas.microsoft.com/office/drawing/2014/main" id="{4A07ECD4-74CF-7589-A5CE-DAD6060A72A7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65" name="Straight Connector 10064">
                      <a:extLst>
                        <a:ext uri="{FF2B5EF4-FFF2-40B4-BE49-F238E27FC236}">
                          <a16:creationId xmlns:a16="http://schemas.microsoft.com/office/drawing/2014/main" id="{3C8DDFD0-F758-84A1-31C1-88DA978E855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66" name="Straight Connector 10065">
                      <a:extLst>
                        <a:ext uri="{FF2B5EF4-FFF2-40B4-BE49-F238E27FC236}">
                          <a16:creationId xmlns:a16="http://schemas.microsoft.com/office/drawing/2014/main" id="{034C13F9-9AAB-DA98-2FF6-EDBEFD68A19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064" name="Oval 10063">
                    <a:extLst>
                      <a:ext uri="{FF2B5EF4-FFF2-40B4-BE49-F238E27FC236}">
                        <a16:creationId xmlns:a16="http://schemas.microsoft.com/office/drawing/2014/main" id="{14ABAFF0-3933-A6BC-3B08-C266FD42952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10053" name="Group 10052">
                  <a:extLst>
                    <a:ext uri="{FF2B5EF4-FFF2-40B4-BE49-F238E27FC236}">
                      <a16:creationId xmlns:a16="http://schemas.microsoft.com/office/drawing/2014/main" id="{414CE6F5-E840-AF31-8E31-0519B32FDE59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059" name="Oval 10058">
                    <a:extLst>
                      <a:ext uri="{FF2B5EF4-FFF2-40B4-BE49-F238E27FC236}">
                        <a16:creationId xmlns:a16="http://schemas.microsoft.com/office/drawing/2014/main" id="{41E37471-D4B9-010D-BAAC-CB1F7A3AF61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060" name="Group 10059">
                    <a:extLst>
                      <a:ext uri="{FF2B5EF4-FFF2-40B4-BE49-F238E27FC236}">
                        <a16:creationId xmlns:a16="http://schemas.microsoft.com/office/drawing/2014/main" id="{93249C79-544D-B2F1-143C-A1A21C7C38B6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61" name="Straight Connector 10060">
                      <a:extLst>
                        <a:ext uri="{FF2B5EF4-FFF2-40B4-BE49-F238E27FC236}">
                          <a16:creationId xmlns:a16="http://schemas.microsoft.com/office/drawing/2014/main" id="{F453ED30-F873-0F57-5A18-634BDE756BD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62" name="Straight Connector 10061">
                      <a:extLst>
                        <a:ext uri="{FF2B5EF4-FFF2-40B4-BE49-F238E27FC236}">
                          <a16:creationId xmlns:a16="http://schemas.microsoft.com/office/drawing/2014/main" id="{6BF08995-3EA0-6A31-6DE0-13C5D8EBFFD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054" name="Group 10053">
                  <a:extLst>
                    <a:ext uri="{FF2B5EF4-FFF2-40B4-BE49-F238E27FC236}">
                      <a16:creationId xmlns:a16="http://schemas.microsoft.com/office/drawing/2014/main" id="{7C676DDC-D554-9087-EC04-0797830B2361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055" name="Group 10054">
                    <a:extLst>
                      <a:ext uri="{FF2B5EF4-FFF2-40B4-BE49-F238E27FC236}">
                        <a16:creationId xmlns:a16="http://schemas.microsoft.com/office/drawing/2014/main" id="{942D7A37-E3EB-0332-EC42-143511864843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57" name="Straight Connector 10056">
                      <a:extLst>
                        <a:ext uri="{FF2B5EF4-FFF2-40B4-BE49-F238E27FC236}">
                          <a16:creationId xmlns:a16="http://schemas.microsoft.com/office/drawing/2014/main" id="{15B2E2A6-8FB3-AB1F-BA0A-9E1148F856E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58" name="Straight Connector 10057">
                      <a:extLst>
                        <a:ext uri="{FF2B5EF4-FFF2-40B4-BE49-F238E27FC236}">
                          <a16:creationId xmlns:a16="http://schemas.microsoft.com/office/drawing/2014/main" id="{F6396B27-67C8-2BCE-4FAE-76970E04C01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056" name="Oval 10055">
                    <a:extLst>
                      <a:ext uri="{FF2B5EF4-FFF2-40B4-BE49-F238E27FC236}">
                        <a16:creationId xmlns:a16="http://schemas.microsoft.com/office/drawing/2014/main" id="{DF62A1BC-6F54-C76A-CD91-411DB1CC0C4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967" name="Group 9966">
                <a:extLst>
                  <a:ext uri="{FF2B5EF4-FFF2-40B4-BE49-F238E27FC236}">
                    <a16:creationId xmlns:a16="http://schemas.microsoft.com/office/drawing/2014/main" id="{8709F8DC-FA7A-F780-F429-15CD287C1F61}"/>
                  </a:ext>
                </a:extLst>
              </p:cNvPr>
              <p:cNvGrpSpPr/>
              <p:nvPr/>
            </p:nvGrpSpPr>
            <p:grpSpPr>
              <a:xfrm>
                <a:off x="32630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10031" name="Group 10030">
                  <a:extLst>
                    <a:ext uri="{FF2B5EF4-FFF2-40B4-BE49-F238E27FC236}">
                      <a16:creationId xmlns:a16="http://schemas.microsoft.com/office/drawing/2014/main" id="{8AE2293A-E664-6E7A-30F2-99EA6CF4F1C6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047" name="Oval 10046">
                    <a:extLst>
                      <a:ext uri="{FF2B5EF4-FFF2-40B4-BE49-F238E27FC236}">
                        <a16:creationId xmlns:a16="http://schemas.microsoft.com/office/drawing/2014/main" id="{0C83E140-A3D2-82CE-C659-4866FD4E639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048" name="Group 10047">
                    <a:extLst>
                      <a:ext uri="{FF2B5EF4-FFF2-40B4-BE49-F238E27FC236}">
                        <a16:creationId xmlns:a16="http://schemas.microsoft.com/office/drawing/2014/main" id="{A476B366-5AAF-44AD-4D61-0E7D0D8F6B0A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49" name="Straight Connector 10048">
                      <a:extLst>
                        <a:ext uri="{FF2B5EF4-FFF2-40B4-BE49-F238E27FC236}">
                          <a16:creationId xmlns:a16="http://schemas.microsoft.com/office/drawing/2014/main" id="{532C2115-26CE-8B43-2F3B-4A79A7F2692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50" name="Straight Connector 10049">
                      <a:extLst>
                        <a:ext uri="{FF2B5EF4-FFF2-40B4-BE49-F238E27FC236}">
                          <a16:creationId xmlns:a16="http://schemas.microsoft.com/office/drawing/2014/main" id="{68BED181-0588-CA42-05A9-B87F378BF3D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032" name="Group 10031">
                  <a:extLst>
                    <a:ext uri="{FF2B5EF4-FFF2-40B4-BE49-F238E27FC236}">
                      <a16:creationId xmlns:a16="http://schemas.microsoft.com/office/drawing/2014/main" id="{E02245B9-A237-CB7F-5A48-2E817D500CD6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043" name="Group 10042">
                    <a:extLst>
                      <a:ext uri="{FF2B5EF4-FFF2-40B4-BE49-F238E27FC236}">
                        <a16:creationId xmlns:a16="http://schemas.microsoft.com/office/drawing/2014/main" id="{04854229-49D7-F81C-199C-CB86DF08DA2F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45" name="Straight Connector 10044">
                      <a:extLst>
                        <a:ext uri="{FF2B5EF4-FFF2-40B4-BE49-F238E27FC236}">
                          <a16:creationId xmlns:a16="http://schemas.microsoft.com/office/drawing/2014/main" id="{953E93A5-E650-32A5-3D30-8082C01CACB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46" name="Straight Connector 10045">
                      <a:extLst>
                        <a:ext uri="{FF2B5EF4-FFF2-40B4-BE49-F238E27FC236}">
                          <a16:creationId xmlns:a16="http://schemas.microsoft.com/office/drawing/2014/main" id="{9C3A322A-9A85-A788-73C0-2A1A0344E20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044" name="Oval 10043">
                    <a:extLst>
                      <a:ext uri="{FF2B5EF4-FFF2-40B4-BE49-F238E27FC236}">
                        <a16:creationId xmlns:a16="http://schemas.microsoft.com/office/drawing/2014/main" id="{1690F2A0-D3B0-A16D-CC56-46E79070FEA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10033" name="Group 10032">
                  <a:extLst>
                    <a:ext uri="{FF2B5EF4-FFF2-40B4-BE49-F238E27FC236}">
                      <a16:creationId xmlns:a16="http://schemas.microsoft.com/office/drawing/2014/main" id="{714EC2F0-EDBC-5719-DBB9-96B9B6C2C73B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039" name="Oval 10038">
                    <a:extLst>
                      <a:ext uri="{FF2B5EF4-FFF2-40B4-BE49-F238E27FC236}">
                        <a16:creationId xmlns:a16="http://schemas.microsoft.com/office/drawing/2014/main" id="{754D6FDE-7140-CC9E-928B-FC1DB9F2E97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040" name="Group 10039">
                    <a:extLst>
                      <a:ext uri="{FF2B5EF4-FFF2-40B4-BE49-F238E27FC236}">
                        <a16:creationId xmlns:a16="http://schemas.microsoft.com/office/drawing/2014/main" id="{D6656618-A66A-8C4D-DAFB-3CD6349A3977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41" name="Straight Connector 10040">
                      <a:extLst>
                        <a:ext uri="{FF2B5EF4-FFF2-40B4-BE49-F238E27FC236}">
                          <a16:creationId xmlns:a16="http://schemas.microsoft.com/office/drawing/2014/main" id="{E6329896-AA05-D087-34D1-EF17BE184B6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42" name="Straight Connector 10041">
                      <a:extLst>
                        <a:ext uri="{FF2B5EF4-FFF2-40B4-BE49-F238E27FC236}">
                          <a16:creationId xmlns:a16="http://schemas.microsoft.com/office/drawing/2014/main" id="{8254B529-FC87-7924-4AC8-40CC02ACFC4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034" name="Group 10033">
                  <a:extLst>
                    <a:ext uri="{FF2B5EF4-FFF2-40B4-BE49-F238E27FC236}">
                      <a16:creationId xmlns:a16="http://schemas.microsoft.com/office/drawing/2014/main" id="{57302EED-1439-1200-CB84-E7A570A012B0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035" name="Group 10034">
                    <a:extLst>
                      <a:ext uri="{FF2B5EF4-FFF2-40B4-BE49-F238E27FC236}">
                        <a16:creationId xmlns:a16="http://schemas.microsoft.com/office/drawing/2014/main" id="{26084806-CAC3-4600-80D8-2E4456D7D319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37" name="Straight Connector 10036">
                      <a:extLst>
                        <a:ext uri="{FF2B5EF4-FFF2-40B4-BE49-F238E27FC236}">
                          <a16:creationId xmlns:a16="http://schemas.microsoft.com/office/drawing/2014/main" id="{3960C354-7C75-B20A-9AB0-2F87D0EDBCC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38" name="Straight Connector 10037">
                      <a:extLst>
                        <a:ext uri="{FF2B5EF4-FFF2-40B4-BE49-F238E27FC236}">
                          <a16:creationId xmlns:a16="http://schemas.microsoft.com/office/drawing/2014/main" id="{36708BC0-D4A1-FBE0-3DF5-9D4A08D8E57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036" name="Oval 10035">
                    <a:extLst>
                      <a:ext uri="{FF2B5EF4-FFF2-40B4-BE49-F238E27FC236}">
                        <a16:creationId xmlns:a16="http://schemas.microsoft.com/office/drawing/2014/main" id="{3845F57C-6A5B-24B3-BDB1-8ACC11B009E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968" name="Group 9967">
                <a:extLst>
                  <a:ext uri="{FF2B5EF4-FFF2-40B4-BE49-F238E27FC236}">
                    <a16:creationId xmlns:a16="http://schemas.microsoft.com/office/drawing/2014/main" id="{B3AFB332-F9B0-012B-8336-22965AABAD24}"/>
                  </a:ext>
                </a:extLst>
              </p:cNvPr>
              <p:cNvGrpSpPr/>
              <p:nvPr/>
            </p:nvGrpSpPr>
            <p:grpSpPr>
              <a:xfrm>
                <a:off x="34154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10011" name="Group 10010">
                  <a:extLst>
                    <a:ext uri="{FF2B5EF4-FFF2-40B4-BE49-F238E27FC236}">
                      <a16:creationId xmlns:a16="http://schemas.microsoft.com/office/drawing/2014/main" id="{984DA1AB-901D-6685-94BC-6712D1F076D3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027" name="Oval 10026">
                    <a:extLst>
                      <a:ext uri="{FF2B5EF4-FFF2-40B4-BE49-F238E27FC236}">
                        <a16:creationId xmlns:a16="http://schemas.microsoft.com/office/drawing/2014/main" id="{8ECB2C40-83EC-F4F2-B3CE-9AAEC0A269C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028" name="Group 10027">
                    <a:extLst>
                      <a:ext uri="{FF2B5EF4-FFF2-40B4-BE49-F238E27FC236}">
                        <a16:creationId xmlns:a16="http://schemas.microsoft.com/office/drawing/2014/main" id="{114B6C36-DF12-D6A6-3C98-47D55FAA0369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29" name="Straight Connector 10028">
                      <a:extLst>
                        <a:ext uri="{FF2B5EF4-FFF2-40B4-BE49-F238E27FC236}">
                          <a16:creationId xmlns:a16="http://schemas.microsoft.com/office/drawing/2014/main" id="{5B73922C-EDFC-94C9-10E9-E55823B68E2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30" name="Straight Connector 10029">
                      <a:extLst>
                        <a:ext uri="{FF2B5EF4-FFF2-40B4-BE49-F238E27FC236}">
                          <a16:creationId xmlns:a16="http://schemas.microsoft.com/office/drawing/2014/main" id="{FFF3C220-1796-533B-3BD7-BCA33284A50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012" name="Group 10011">
                  <a:extLst>
                    <a:ext uri="{FF2B5EF4-FFF2-40B4-BE49-F238E27FC236}">
                      <a16:creationId xmlns:a16="http://schemas.microsoft.com/office/drawing/2014/main" id="{64AC30B9-076A-6A16-2A99-1FF8DD8B306C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023" name="Group 10022">
                    <a:extLst>
                      <a:ext uri="{FF2B5EF4-FFF2-40B4-BE49-F238E27FC236}">
                        <a16:creationId xmlns:a16="http://schemas.microsoft.com/office/drawing/2014/main" id="{826B3DC9-73E7-67C0-B5AB-5B36E543E76C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25" name="Straight Connector 10024">
                      <a:extLst>
                        <a:ext uri="{FF2B5EF4-FFF2-40B4-BE49-F238E27FC236}">
                          <a16:creationId xmlns:a16="http://schemas.microsoft.com/office/drawing/2014/main" id="{1856636F-C6C1-D255-9941-3ECCDAFC338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26" name="Straight Connector 10025">
                      <a:extLst>
                        <a:ext uri="{FF2B5EF4-FFF2-40B4-BE49-F238E27FC236}">
                          <a16:creationId xmlns:a16="http://schemas.microsoft.com/office/drawing/2014/main" id="{15404B0D-FB13-D0BB-97DB-F585EC1206F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024" name="Oval 10023">
                    <a:extLst>
                      <a:ext uri="{FF2B5EF4-FFF2-40B4-BE49-F238E27FC236}">
                        <a16:creationId xmlns:a16="http://schemas.microsoft.com/office/drawing/2014/main" id="{9A3C5169-24F9-B5A0-E4A3-194EA90CA50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10013" name="Group 10012">
                  <a:extLst>
                    <a:ext uri="{FF2B5EF4-FFF2-40B4-BE49-F238E27FC236}">
                      <a16:creationId xmlns:a16="http://schemas.microsoft.com/office/drawing/2014/main" id="{DD84086C-A16B-5856-D4AD-84E6C54B74EE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019" name="Oval 10018">
                    <a:extLst>
                      <a:ext uri="{FF2B5EF4-FFF2-40B4-BE49-F238E27FC236}">
                        <a16:creationId xmlns:a16="http://schemas.microsoft.com/office/drawing/2014/main" id="{46EDAA0A-43C7-069F-0CA0-39A7ACD5BF4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020" name="Group 10019">
                    <a:extLst>
                      <a:ext uri="{FF2B5EF4-FFF2-40B4-BE49-F238E27FC236}">
                        <a16:creationId xmlns:a16="http://schemas.microsoft.com/office/drawing/2014/main" id="{2DB68158-4087-524D-A55B-A4DDA23478D5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21" name="Straight Connector 10020">
                      <a:extLst>
                        <a:ext uri="{FF2B5EF4-FFF2-40B4-BE49-F238E27FC236}">
                          <a16:creationId xmlns:a16="http://schemas.microsoft.com/office/drawing/2014/main" id="{414E4C04-8193-09DE-69F4-6FE73F3BB06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22" name="Straight Connector 10021">
                      <a:extLst>
                        <a:ext uri="{FF2B5EF4-FFF2-40B4-BE49-F238E27FC236}">
                          <a16:creationId xmlns:a16="http://schemas.microsoft.com/office/drawing/2014/main" id="{FC0AA191-33E0-7255-A40E-0848E647D70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10014" name="Group 10013">
                  <a:extLst>
                    <a:ext uri="{FF2B5EF4-FFF2-40B4-BE49-F238E27FC236}">
                      <a16:creationId xmlns:a16="http://schemas.microsoft.com/office/drawing/2014/main" id="{9F2A0E79-000F-1C98-4443-664B73417BE0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015" name="Group 10014">
                    <a:extLst>
                      <a:ext uri="{FF2B5EF4-FFF2-40B4-BE49-F238E27FC236}">
                        <a16:creationId xmlns:a16="http://schemas.microsoft.com/office/drawing/2014/main" id="{D48184E1-7239-E55F-9BC4-AEFA2FB567E0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17" name="Straight Connector 10016">
                      <a:extLst>
                        <a:ext uri="{FF2B5EF4-FFF2-40B4-BE49-F238E27FC236}">
                          <a16:creationId xmlns:a16="http://schemas.microsoft.com/office/drawing/2014/main" id="{0A157F19-A866-2090-2D82-0E31310EC73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18" name="Straight Connector 10017">
                      <a:extLst>
                        <a:ext uri="{FF2B5EF4-FFF2-40B4-BE49-F238E27FC236}">
                          <a16:creationId xmlns:a16="http://schemas.microsoft.com/office/drawing/2014/main" id="{F010B8AD-2980-7BFC-5F2D-72ED3991400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016" name="Oval 10015">
                    <a:extLst>
                      <a:ext uri="{FF2B5EF4-FFF2-40B4-BE49-F238E27FC236}">
                        <a16:creationId xmlns:a16="http://schemas.microsoft.com/office/drawing/2014/main" id="{822A4BFF-B1D7-A57D-0E0D-9AA4D77FF0C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969" name="Group 9968">
                <a:extLst>
                  <a:ext uri="{FF2B5EF4-FFF2-40B4-BE49-F238E27FC236}">
                    <a16:creationId xmlns:a16="http://schemas.microsoft.com/office/drawing/2014/main" id="{1B5EC619-B4F6-C406-F134-4568165E0EA8}"/>
                  </a:ext>
                </a:extLst>
              </p:cNvPr>
              <p:cNvGrpSpPr/>
              <p:nvPr/>
            </p:nvGrpSpPr>
            <p:grpSpPr>
              <a:xfrm>
                <a:off x="35678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991" name="Group 9990">
                  <a:extLst>
                    <a:ext uri="{FF2B5EF4-FFF2-40B4-BE49-F238E27FC236}">
                      <a16:creationId xmlns:a16="http://schemas.microsoft.com/office/drawing/2014/main" id="{CAAA20CE-9D47-9605-41E1-D88ABBC7FB5A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10007" name="Oval 10006">
                    <a:extLst>
                      <a:ext uri="{FF2B5EF4-FFF2-40B4-BE49-F238E27FC236}">
                        <a16:creationId xmlns:a16="http://schemas.microsoft.com/office/drawing/2014/main" id="{873D3C69-54D2-3307-2936-DCA36A11A36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008" name="Group 10007">
                    <a:extLst>
                      <a:ext uri="{FF2B5EF4-FFF2-40B4-BE49-F238E27FC236}">
                        <a16:creationId xmlns:a16="http://schemas.microsoft.com/office/drawing/2014/main" id="{3B2701AD-12EC-4082-7E46-A05B8AE05ACD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09" name="Straight Connector 10008">
                      <a:extLst>
                        <a:ext uri="{FF2B5EF4-FFF2-40B4-BE49-F238E27FC236}">
                          <a16:creationId xmlns:a16="http://schemas.microsoft.com/office/drawing/2014/main" id="{4D562D6A-9E14-A854-1476-0F3D514DF35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10" name="Straight Connector 10009">
                      <a:extLst>
                        <a:ext uri="{FF2B5EF4-FFF2-40B4-BE49-F238E27FC236}">
                          <a16:creationId xmlns:a16="http://schemas.microsoft.com/office/drawing/2014/main" id="{8DFAF099-46D0-DFDD-1516-1D42FA39BFE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992" name="Group 9991">
                  <a:extLst>
                    <a:ext uri="{FF2B5EF4-FFF2-40B4-BE49-F238E27FC236}">
                      <a16:creationId xmlns:a16="http://schemas.microsoft.com/office/drawing/2014/main" id="{1F6E59BE-3C15-B23C-188D-FE4AC02C764E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10003" name="Group 10002">
                    <a:extLst>
                      <a:ext uri="{FF2B5EF4-FFF2-40B4-BE49-F238E27FC236}">
                        <a16:creationId xmlns:a16="http://schemas.microsoft.com/office/drawing/2014/main" id="{CEE6937B-0471-5EFD-590D-EE68C3E27D27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05" name="Straight Connector 10004">
                      <a:extLst>
                        <a:ext uri="{FF2B5EF4-FFF2-40B4-BE49-F238E27FC236}">
                          <a16:creationId xmlns:a16="http://schemas.microsoft.com/office/drawing/2014/main" id="{2EF2522F-6D3B-23CD-0697-4403CE92ECA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06" name="Straight Connector 10005">
                      <a:extLst>
                        <a:ext uri="{FF2B5EF4-FFF2-40B4-BE49-F238E27FC236}">
                          <a16:creationId xmlns:a16="http://schemas.microsoft.com/office/drawing/2014/main" id="{3D5AB0DA-CD29-7E2B-984B-8AB17AB6184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10004" name="Oval 10003">
                    <a:extLst>
                      <a:ext uri="{FF2B5EF4-FFF2-40B4-BE49-F238E27FC236}">
                        <a16:creationId xmlns:a16="http://schemas.microsoft.com/office/drawing/2014/main" id="{4F3F6FB3-5211-AE37-343E-D243CDBF692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993" name="Group 9992">
                  <a:extLst>
                    <a:ext uri="{FF2B5EF4-FFF2-40B4-BE49-F238E27FC236}">
                      <a16:creationId xmlns:a16="http://schemas.microsoft.com/office/drawing/2014/main" id="{804921D8-5415-584A-CBB9-BD5C01A99284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999" name="Oval 9998">
                    <a:extLst>
                      <a:ext uri="{FF2B5EF4-FFF2-40B4-BE49-F238E27FC236}">
                        <a16:creationId xmlns:a16="http://schemas.microsoft.com/office/drawing/2014/main" id="{1E018461-382B-7E2C-EB3A-254F1FE7144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10000" name="Group 9999">
                    <a:extLst>
                      <a:ext uri="{FF2B5EF4-FFF2-40B4-BE49-F238E27FC236}">
                        <a16:creationId xmlns:a16="http://schemas.microsoft.com/office/drawing/2014/main" id="{F5DAF592-A3AF-E1C9-A3B4-7EFBD9CA902D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10001" name="Straight Connector 10000">
                      <a:extLst>
                        <a:ext uri="{FF2B5EF4-FFF2-40B4-BE49-F238E27FC236}">
                          <a16:creationId xmlns:a16="http://schemas.microsoft.com/office/drawing/2014/main" id="{5F8AAF85-AE56-A947-BF00-54F2B36616C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10002" name="Straight Connector 10001">
                      <a:extLst>
                        <a:ext uri="{FF2B5EF4-FFF2-40B4-BE49-F238E27FC236}">
                          <a16:creationId xmlns:a16="http://schemas.microsoft.com/office/drawing/2014/main" id="{9C776BA5-8B15-8C9E-7E42-A21306454FF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994" name="Group 9993">
                  <a:extLst>
                    <a:ext uri="{FF2B5EF4-FFF2-40B4-BE49-F238E27FC236}">
                      <a16:creationId xmlns:a16="http://schemas.microsoft.com/office/drawing/2014/main" id="{C39B8A46-A5FD-924A-3561-BBF01D89F15D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995" name="Group 9994">
                    <a:extLst>
                      <a:ext uri="{FF2B5EF4-FFF2-40B4-BE49-F238E27FC236}">
                        <a16:creationId xmlns:a16="http://schemas.microsoft.com/office/drawing/2014/main" id="{A249C97C-6EB3-CEC8-37C3-22FA9F6FE921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97" name="Straight Connector 9996">
                      <a:extLst>
                        <a:ext uri="{FF2B5EF4-FFF2-40B4-BE49-F238E27FC236}">
                          <a16:creationId xmlns:a16="http://schemas.microsoft.com/office/drawing/2014/main" id="{4DB44CEC-750C-B5DA-5689-B354CDB54AF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98" name="Straight Connector 9997">
                      <a:extLst>
                        <a:ext uri="{FF2B5EF4-FFF2-40B4-BE49-F238E27FC236}">
                          <a16:creationId xmlns:a16="http://schemas.microsoft.com/office/drawing/2014/main" id="{2383D253-337D-E2FB-D5EC-684DD28D67C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996" name="Oval 9995">
                    <a:extLst>
                      <a:ext uri="{FF2B5EF4-FFF2-40B4-BE49-F238E27FC236}">
                        <a16:creationId xmlns:a16="http://schemas.microsoft.com/office/drawing/2014/main" id="{418403AB-967A-7697-21D0-8ED6EBE2DA6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970" name="Group 9969">
                <a:extLst>
                  <a:ext uri="{FF2B5EF4-FFF2-40B4-BE49-F238E27FC236}">
                    <a16:creationId xmlns:a16="http://schemas.microsoft.com/office/drawing/2014/main" id="{A14B3051-7F08-2B69-9AF5-C9AE01C78A4B}"/>
                  </a:ext>
                </a:extLst>
              </p:cNvPr>
              <p:cNvGrpSpPr/>
              <p:nvPr/>
            </p:nvGrpSpPr>
            <p:grpSpPr>
              <a:xfrm>
                <a:off x="37202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971" name="Group 9970">
                  <a:extLst>
                    <a:ext uri="{FF2B5EF4-FFF2-40B4-BE49-F238E27FC236}">
                      <a16:creationId xmlns:a16="http://schemas.microsoft.com/office/drawing/2014/main" id="{5BBFC832-11AF-343C-61BD-6F50E456A22E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987" name="Oval 9986">
                    <a:extLst>
                      <a:ext uri="{FF2B5EF4-FFF2-40B4-BE49-F238E27FC236}">
                        <a16:creationId xmlns:a16="http://schemas.microsoft.com/office/drawing/2014/main" id="{B54946E0-317F-00EA-A59D-BBE7A832B17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988" name="Group 9987">
                    <a:extLst>
                      <a:ext uri="{FF2B5EF4-FFF2-40B4-BE49-F238E27FC236}">
                        <a16:creationId xmlns:a16="http://schemas.microsoft.com/office/drawing/2014/main" id="{992BE90B-BF36-A937-2EF6-05C4991DA9B4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89" name="Straight Connector 9988">
                      <a:extLst>
                        <a:ext uri="{FF2B5EF4-FFF2-40B4-BE49-F238E27FC236}">
                          <a16:creationId xmlns:a16="http://schemas.microsoft.com/office/drawing/2014/main" id="{F292433E-BC4A-C367-B83E-937877F1FFB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90" name="Straight Connector 9989">
                      <a:extLst>
                        <a:ext uri="{FF2B5EF4-FFF2-40B4-BE49-F238E27FC236}">
                          <a16:creationId xmlns:a16="http://schemas.microsoft.com/office/drawing/2014/main" id="{A57A93DB-33DC-DAD8-9019-352A070838F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972" name="Group 9971">
                  <a:extLst>
                    <a:ext uri="{FF2B5EF4-FFF2-40B4-BE49-F238E27FC236}">
                      <a16:creationId xmlns:a16="http://schemas.microsoft.com/office/drawing/2014/main" id="{3537018D-A698-79CC-2C33-49A841274BC8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983" name="Group 9982">
                    <a:extLst>
                      <a:ext uri="{FF2B5EF4-FFF2-40B4-BE49-F238E27FC236}">
                        <a16:creationId xmlns:a16="http://schemas.microsoft.com/office/drawing/2014/main" id="{3A763691-B541-E4DB-33FC-6F23DD0D17D5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85" name="Straight Connector 9984">
                      <a:extLst>
                        <a:ext uri="{FF2B5EF4-FFF2-40B4-BE49-F238E27FC236}">
                          <a16:creationId xmlns:a16="http://schemas.microsoft.com/office/drawing/2014/main" id="{CFBA401D-BC2B-CCB7-A19B-674F61E0AEB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86" name="Straight Connector 9985">
                      <a:extLst>
                        <a:ext uri="{FF2B5EF4-FFF2-40B4-BE49-F238E27FC236}">
                          <a16:creationId xmlns:a16="http://schemas.microsoft.com/office/drawing/2014/main" id="{FCE4F357-25CB-7FE8-A744-5B1886CBEA7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984" name="Oval 9983">
                    <a:extLst>
                      <a:ext uri="{FF2B5EF4-FFF2-40B4-BE49-F238E27FC236}">
                        <a16:creationId xmlns:a16="http://schemas.microsoft.com/office/drawing/2014/main" id="{DC0667EB-10CE-3FC8-48EE-E08EB54A940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973" name="Group 9972">
                  <a:extLst>
                    <a:ext uri="{FF2B5EF4-FFF2-40B4-BE49-F238E27FC236}">
                      <a16:creationId xmlns:a16="http://schemas.microsoft.com/office/drawing/2014/main" id="{990F106B-2F32-0398-3372-A6B529BB525A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979" name="Oval 9978">
                    <a:extLst>
                      <a:ext uri="{FF2B5EF4-FFF2-40B4-BE49-F238E27FC236}">
                        <a16:creationId xmlns:a16="http://schemas.microsoft.com/office/drawing/2014/main" id="{D1314DB7-ECEF-CF09-59BC-C30472426B5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980" name="Group 9979">
                    <a:extLst>
                      <a:ext uri="{FF2B5EF4-FFF2-40B4-BE49-F238E27FC236}">
                        <a16:creationId xmlns:a16="http://schemas.microsoft.com/office/drawing/2014/main" id="{EB1D138F-6684-4DCC-2CB9-31F2124E2944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81" name="Straight Connector 9980">
                      <a:extLst>
                        <a:ext uri="{FF2B5EF4-FFF2-40B4-BE49-F238E27FC236}">
                          <a16:creationId xmlns:a16="http://schemas.microsoft.com/office/drawing/2014/main" id="{59A4C84E-2090-B302-F012-17427D2ACC2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82" name="Straight Connector 9981">
                      <a:extLst>
                        <a:ext uri="{FF2B5EF4-FFF2-40B4-BE49-F238E27FC236}">
                          <a16:creationId xmlns:a16="http://schemas.microsoft.com/office/drawing/2014/main" id="{3F5F872B-6F80-6489-46AD-B148B334B69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974" name="Group 9973">
                  <a:extLst>
                    <a:ext uri="{FF2B5EF4-FFF2-40B4-BE49-F238E27FC236}">
                      <a16:creationId xmlns:a16="http://schemas.microsoft.com/office/drawing/2014/main" id="{E73E0C06-D8C1-D6C9-C4A6-59CE323F2D7B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975" name="Group 9974">
                    <a:extLst>
                      <a:ext uri="{FF2B5EF4-FFF2-40B4-BE49-F238E27FC236}">
                        <a16:creationId xmlns:a16="http://schemas.microsoft.com/office/drawing/2014/main" id="{2322238A-F35C-41F8-8091-1B018977637F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77" name="Straight Connector 9976">
                      <a:extLst>
                        <a:ext uri="{FF2B5EF4-FFF2-40B4-BE49-F238E27FC236}">
                          <a16:creationId xmlns:a16="http://schemas.microsoft.com/office/drawing/2014/main" id="{454219AA-72D8-BDF8-041C-7CEA32FB09C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78" name="Straight Connector 9977">
                      <a:extLst>
                        <a:ext uri="{FF2B5EF4-FFF2-40B4-BE49-F238E27FC236}">
                          <a16:creationId xmlns:a16="http://schemas.microsoft.com/office/drawing/2014/main" id="{06A747EE-7E1A-E27F-3404-5B8EDE7CF5E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976" name="Oval 9975">
                    <a:extLst>
                      <a:ext uri="{FF2B5EF4-FFF2-40B4-BE49-F238E27FC236}">
                        <a16:creationId xmlns:a16="http://schemas.microsoft.com/office/drawing/2014/main" id="{034D0E80-F885-EF46-53AF-EBED6AAFCC8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</p:grpSp>
        <p:grpSp>
          <p:nvGrpSpPr>
            <p:cNvPr id="9223" name="Group 9222">
              <a:extLst>
                <a:ext uri="{FF2B5EF4-FFF2-40B4-BE49-F238E27FC236}">
                  <a16:creationId xmlns:a16="http://schemas.microsoft.com/office/drawing/2014/main" id="{D3EB47AB-6E6D-BA0E-B9CD-4303DA3B4AEA}"/>
                </a:ext>
              </a:extLst>
            </p:cNvPr>
            <p:cNvGrpSpPr/>
            <p:nvPr/>
          </p:nvGrpSpPr>
          <p:grpSpPr>
            <a:xfrm>
              <a:off x="1914112" y="2312493"/>
              <a:ext cx="1656598" cy="205536"/>
              <a:chOff x="2196239" y="7448937"/>
              <a:chExt cx="1656598" cy="205536"/>
            </a:xfrm>
          </p:grpSpPr>
          <p:grpSp>
            <p:nvGrpSpPr>
              <p:cNvPr id="9729" name="Group 9728">
                <a:extLst>
                  <a:ext uri="{FF2B5EF4-FFF2-40B4-BE49-F238E27FC236}">
                    <a16:creationId xmlns:a16="http://schemas.microsoft.com/office/drawing/2014/main" id="{190BD2B1-8BAB-9D4F-5321-E0DC28F0304D}"/>
                  </a:ext>
                </a:extLst>
              </p:cNvPr>
              <p:cNvGrpSpPr/>
              <p:nvPr/>
            </p:nvGrpSpPr>
            <p:grpSpPr>
              <a:xfrm>
                <a:off x="21962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940" name="Group 9939">
                  <a:extLst>
                    <a:ext uri="{FF2B5EF4-FFF2-40B4-BE49-F238E27FC236}">
                      <a16:creationId xmlns:a16="http://schemas.microsoft.com/office/drawing/2014/main" id="{924AD7C7-9AC5-34AB-2260-F3C13C5C35E5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956" name="Oval 9955">
                    <a:extLst>
                      <a:ext uri="{FF2B5EF4-FFF2-40B4-BE49-F238E27FC236}">
                        <a16:creationId xmlns:a16="http://schemas.microsoft.com/office/drawing/2014/main" id="{AE6FEA42-8542-2A03-5B31-4991D0F69B0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957" name="Group 9956">
                    <a:extLst>
                      <a:ext uri="{FF2B5EF4-FFF2-40B4-BE49-F238E27FC236}">
                        <a16:creationId xmlns:a16="http://schemas.microsoft.com/office/drawing/2014/main" id="{5B345D02-B2F2-33D5-ADB9-D641CB0594AC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58" name="Straight Connector 9957">
                      <a:extLst>
                        <a:ext uri="{FF2B5EF4-FFF2-40B4-BE49-F238E27FC236}">
                          <a16:creationId xmlns:a16="http://schemas.microsoft.com/office/drawing/2014/main" id="{FB4E27CF-718D-135F-AB72-FE809C0F36F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59" name="Straight Connector 9958">
                      <a:extLst>
                        <a:ext uri="{FF2B5EF4-FFF2-40B4-BE49-F238E27FC236}">
                          <a16:creationId xmlns:a16="http://schemas.microsoft.com/office/drawing/2014/main" id="{103C970D-B77D-E88B-4D0E-7FB2654D449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941" name="Group 9940">
                  <a:extLst>
                    <a:ext uri="{FF2B5EF4-FFF2-40B4-BE49-F238E27FC236}">
                      <a16:creationId xmlns:a16="http://schemas.microsoft.com/office/drawing/2014/main" id="{8B061619-F22B-7953-F020-585481496052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952" name="Group 9951">
                    <a:extLst>
                      <a:ext uri="{FF2B5EF4-FFF2-40B4-BE49-F238E27FC236}">
                        <a16:creationId xmlns:a16="http://schemas.microsoft.com/office/drawing/2014/main" id="{79D152BF-A16F-B674-E154-254A85020A43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54" name="Straight Connector 9953">
                      <a:extLst>
                        <a:ext uri="{FF2B5EF4-FFF2-40B4-BE49-F238E27FC236}">
                          <a16:creationId xmlns:a16="http://schemas.microsoft.com/office/drawing/2014/main" id="{D5BF3456-3B27-0F29-3277-7D4F1658BDA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55" name="Straight Connector 9954">
                      <a:extLst>
                        <a:ext uri="{FF2B5EF4-FFF2-40B4-BE49-F238E27FC236}">
                          <a16:creationId xmlns:a16="http://schemas.microsoft.com/office/drawing/2014/main" id="{C122273A-064D-02AA-456B-B98F02141A8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953" name="Oval 9952">
                    <a:extLst>
                      <a:ext uri="{FF2B5EF4-FFF2-40B4-BE49-F238E27FC236}">
                        <a16:creationId xmlns:a16="http://schemas.microsoft.com/office/drawing/2014/main" id="{05E7C435-A1D5-7BB4-6F0D-9F43A837DCD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942" name="Group 9941">
                  <a:extLst>
                    <a:ext uri="{FF2B5EF4-FFF2-40B4-BE49-F238E27FC236}">
                      <a16:creationId xmlns:a16="http://schemas.microsoft.com/office/drawing/2014/main" id="{E720213E-E8D7-E945-229A-BAFBBF54F383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948" name="Oval 9947">
                    <a:extLst>
                      <a:ext uri="{FF2B5EF4-FFF2-40B4-BE49-F238E27FC236}">
                        <a16:creationId xmlns:a16="http://schemas.microsoft.com/office/drawing/2014/main" id="{7934ECBC-EAD8-0F80-EC4E-9FEECEE9BF0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949" name="Group 9948">
                    <a:extLst>
                      <a:ext uri="{FF2B5EF4-FFF2-40B4-BE49-F238E27FC236}">
                        <a16:creationId xmlns:a16="http://schemas.microsoft.com/office/drawing/2014/main" id="{BC377D79-91E8-CC90-226C-E8D75957BD3B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50" name="Straight Connector 9949">
                      <a:extLst>
                        <a:ext uri="{FF2B5EF4-FFF2-40B4-BE49-F238E27FC236}">
                          <a16:creationId xmlns:a16="http://schemas.microsoft.com/office/drawing/2014/main" id="{CCA370FC-13EB-6E2C-61AA-628052680D4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51" name="Straight Connector 9950">
                      <a:extLst>
                        <a:ext uri="{FF2B5EF4-FFF2-40B4-BE49-F238E27FC236}">
                          <a16:creationId xmlns:a16="http://schemas.microsoft.com/office/drawing/2014/main" id="{59E303D5-D683-F4EA-A897-7A5B3F8F0C1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943" name="Group 9942">
                  <a:extLst>
                    <a:ext uri="{FF2B5EF4-FFF2-40B4-BE49-F238E27FC236}">
                      <a16:creationId xmlns:a16="http://schemas.microsoft.com/office/drawing/2014/main" id="{CCC519C3-81AA-0886-1ED5-AF9F0C385654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944" name="Group 9943">
                    <a:extLst>
                      <a:ext uri="{FF2B5EF4-FFF2-40B4-BE49-F238E27FC236}">
                        <a16:creationId xmlns:a16="http://schemas.microsoft.com/office/drawing/2014/main" id="{EE5C44DD-ECD7-ADEC-16AA-3D4D675BF2B4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46" name="Straight Connector 9945">
                      <a:extLst>
                        <a:ext uri="{FF2B5EF4-FFF2-40B4-BE49-F238E27FC236}">
                          <a16:creationId xmlns:a16="http://schemas.microsoft.com/office/drawing/2014/main" id="{92F31467-F1F9-E5CD-2C5A-DC987EBF3EB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47" name="Straight Connector 9946">
                      <a:extLst>
                        <a:ext uri="{FF2B5EF4-FFF2-40B4-BE49-F238E27FC236}">
                          <a16:creationId xmlns:a16="http://schemas.microsoft.com/office/drawing/2014/main" id="{AF1E24E1-373F-79F2-FE25-5DDD1040EAB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945" name="Oval 9944">
                    <a:extLst>
                      <a:ext uri="{FF2B5EF4-FFF2-40B4-BE49-F238E27FC236}">
                        <a16:creationId xmlns:a16="http://schemas.microsoft.com/office/drawing/2014/main" id="{49376317-D313-1A99-CF9B-FEA432CAF55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730" name="Group 9729">
                <a:extLst>
                  <a:ext uri="{FF2B5EF4-FFF2-40B4-BE49-F238E27FC236}">
                    <a16:creationId xmlns:a16="http://schemas.microsoft.com/office/drawing/2014/main" id="{7D224144-C658-2B36-83E1-B43A07FFDF6C}"/>
                  </a:ext>
                </a:extLst>
              </p:cNvPr>
              <p:cNvGrpSpPr/>
              <p:nvPr/>
            </p:nvGrpSpPr>
            <p:grpSpPr>
              <a:xfrm>
                <a:off x="23486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920" name="Group 9919">
                  <a:extLst>
                    <a:ext uri="{FF2B5EF4-FFF2-40B4-BE49-F238E27FC236}">
                      <a16:creationId xmlns:a16="http://schemas.microsoft.com/office/drawing/2014/main" id="{60307036-58D1-D2DF-E932-24F0980872C2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936" name="Oval 9935">
                    <a:extLst>
                      <a:ext uri="{FF2B5EF4-FFF2-40B4-BE49-F238E27FC236}">
                        <a16:creationId xmlns:a16="http://schemas.microsoft.com/office/drawing/2014/main" id="{B009CF0F-52B4-C8F0-8812-FD81CB4BF2A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937" name="Group 9936">
                    <a:extLst>
                      <a:ext uri="{FF2B5EF4-FFF2-40B4-BE49-F238E27FC236}">
                        <a16:creationId xmlns:a16="http://schemas.microsoft.com/office/drawing/2014/main" id="{10A936BF-1AEA-A2A0-A9BA-23EDD7291E7F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38" name="Straight Connector 9937">
                      <a:extLst>
                        <a:ext uri="{FF2B5EF4-FFF2-40B4-BE49-F238E27FC236}">
                          <a16:creationId xmlns:a16="http://schemas.microsoft.com/office/drawing/2014/main" id="{2839CA80-6FF3-A38F-0CF7-30CF768EE27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39" name="Straight Connector 9938">
                      <a:extLst>
                        <a:ext uri="{FF2B5EF4-FFF2-40B4-BE49-F238E27FC236}">
                          <a16:creationId xmlns:a16="http://schemas.microsoft.com/office/drawing/2014/main" id="{5D247C70-6F4A-5530-5C1E-32573C66501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921" name="Group 9920">
                  <a:extLst>
                    <a:ext uri="{FF2B5EF4-FFF2-40B4-BE49-F238E27FC236}">
                      <a16:creationId xmlns:a16="http://schemas.microsoft.com/office/drawing/2014/main" id="{2D853DEA-3F29-8F68-0F6B-49184D285F12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932" name="Group 9931">
                    <a:extLst>
                      <a:ext uri="{FF2B5EF4-FFF2-40B4-BE49-F238E27FC236}">
                        <a16:creationId xmlns:a16="http://schemas.microsoft.com/office/drawing/2014/main" id="{57BFC870-5323-D026-E264-65EDFD8DD104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34" name="Straight Connector 9933">
                      <a:extLst>
                        <a:ext uri="{FF2B5EF4-FFF2-40B4-BE49-F238E27FC236}">
                          <a16:creationId xmlns:a16="http://schemas.microsoft.com/office/drawing/2014/main" id="{E53AB90E-2C44-EEA9-9F8E-C04EE9E1C8E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35" name="Straight Connector 9934">
                      <a:extLst>
                        <a:ext uri="{FF2B5EF4-FFF2-40B4-BE49-F238E27FC236}">
                          <a16:creationId xmlns:a16="http://schemas.microsoft.com/office/drawing/2014/main" id="{EC09FE27-9CD8-1AF3-43F0-8325FEEBB04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933" name="Oval 9932">
                    <a:extLst>
                      <a:ext uri="{FF2B5EF4-FFF2-40B4-BE49-F238E27FC236}">
                        <a16:creationId xmlns:a16="http://schemas.microsoft.com/office/drawing/2014/main" id="{853801FC-433F-8559-1686-0D24FE8F6DD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922" name="Group 9921">
                  <a:extLst>
                    <a:ext uri="{FF2B5EF4-FFF2-40B4-BE49-F238E27FC236}">
                      <a16:creationId xmlns:a16="http://schemas.microsoft.com/office/drawing/2014/main" id="{F64137F6-C3F3-BF61-CEE9-288D60FF9388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928" name="Oval 9927">
                    <a:extLst>
                      <a:ext uri="{FF2B5EF4-FFF2-40B4-BE49-F238E27FC236}">
                        <a16:creationId xmlns:a16="http://schemas.microsoft.com/office/drawing/2014/main" id="{2E6D63FD-50DF-B04C-8A02-1C7F8CEA17D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929" name="Group 9928">
                    <a:extLst>
                      <a:ext uri="{FF2B5EF4-FFF2-40B4-BE49-F238E27FC236}">
                        <a16:creationId xmlns:a16="http://schemas.microsoft.com/office/drawing/2014/main" id="{7CDA6E86-7BF9-FD09-6BC0-536C507E2F31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30" name="Straight Connector 9929">
                      <a:extLst>
                        <a:ext uri="{FF2B5EF4-FFF2-40B4-BE49-F238E27FC236}">
                          <a16:creationId xmlns:a16="http://schemas.microsoft.com/office/drawing/2014/main" id="{1035C7DC-37EB-D21A-6699-A59915F8297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31" name="Straight Connector 9930">
                      <a:extLst>
                        <a:ext uri="{FF2B5EF4-FFF2-40B4-BE49-F238E27FC236}">
                          <a16:creationId xmlns:a16="http://schemas.microsoft.com/office/drawing/2014/main" id="{6D87157A-F974-55B8-F76A-D37E85D8DAE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923" name="Group 9922">
                  <a:extLst>
                    <a:ext uri="{FF2B5EF4-FFF2-40B4-BE49-F238E27FC236}">
                      <a16:creationId xmlns:a16="http://schemas.microsoft.com/office/drawing/2014/main" id="{B56BA7D6-5AD8-4CED-E3CF-815EE16C039A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924" name="Group 9923">
                    <a:extLst>
                      <a:ext uri="{FF2B5EF4-FFF2-40B4-BE49-F238E27FC236}">
                        <a16:creationId xmlns:a16="http://schemas.microsoft.com/office/drawing/2014/main" id="{6D9917E4-3279-86DC-18F8-6829CB29F7FF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26" name="Straight Connector 9925">
                      <a:extLst>
                        <a:ext uri="{FF2B5EF4-FFF2-40B4-BE49-F238E27FC236}">
                          <a16:creationId xmlns:a16="http://schemas.microsoft.com/office/drawing/2014/main" id="{AB861D8B-AE50-BE3D-1CE1-5B04875056C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27" name="Straight Connector 9926">
                      <a:extLst>
                        <a:ext uri="{FF2B5EF4-FFF2-40B4-BE49-F238E27FC236}">
                          <a16:creationId xmlns:a16="http://schemas.microsoft.com/office/drawing/2014/main" id="{1FF77974-2D33-F9FE-D0FF-C401D604C81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925" name="Oval 9924">
                    <a:extLst>
                      <a:ext uri="{FF2B5EF4-FFF2-40B4-BE49-F238E27FC236}">
                        <a16:creationId xmlns:a16="http://schemas.microsoft.com/office/drawing/2014/main" id="{33322C3B-1E9E-D239-620A-DCD96AD69D5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731" name="Group 9730">
                <a:extLst>
                  <a:ext uri="{FF2B5EF4-FFF2-40B4-BE49-F238E27FC236}">
                    <a16:creationId xmlns:a16="http://schemas.microsoft.com/office/drawing/2014/main" id="{A95EEB1A-28B3-8D74-5987-2A895CF67C6F}"/>
                  </a:ext>
                </a:extLst>
              </p:cNvPr>
              <p:cNvGrpSpPr/>
              <p:nvPr/>
            </p:nvGrpSpPr>
            <p:grpSpPr>
              <a:xfrm>
                <a:off x="25010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900" name="Group 9899">
                  <a:extLst>
                    <a:ext uri="{FF2B5EF4-FFF2-40B4-BE49-F238E27FC236}">
                      <a16:creationId xmlns:a16="http://schemas.microsoft.com/office/drawing/2014/main" id="{6FFB04FE-81B1-8D92-EF88-71C0C3F85790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916" name="Oval 9915">
                    <a:extLst>
                      <a:ext uri="{FF2B5EF4-FFF2-40B4-BE49-F238E27FC236}">
                        <a16:creationId xmlns:a16="http://schemas.microsoft.com/office/drawing/2014/main" id="{3D5CAE02-4834-E517-35D3-E309769DD5E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917" name="Group 9916">
                    <a:extLst>
                      <a:ext uri="{FF2B5EF4-FFF2-40B4-BE49-F238E27FC236}">
                        <a16:creationId xmlns:a16="http://schemas.microsoft.com/office/drawing/2014/main" id="{0B8BE088-6DE4-1101-5718-E402F9EFC4E9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18" name="Straight Connector 9917">
                      <a:extLst>
                        <a:ext uri="{FF2B5EF4-FFF2-40B4-BE49-F238E27FC236}">
                          <a16:creationId xmlns:a16="http://schemas.microsoft.com/office/drawing/2014/main" id="{6694D254-C5BD-ED13-2C58-19950163BB6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19" name="Straight Connector 9918">
                      <a:extLst>
                        <a:ext uri="{FF2B5EF4-FFF2-40B4-BE49-F238E27FC236}">
                          <a16:creationId xmlns:a16="http://schemas.microsoft.com/office/drawing/2014/main" id="{CEC0DE5B-4062-C73E-8724-31EF9AB86EA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901" name="Group 9900">
                  <a:extLst>
                    <a:ext uri="{FF2B5EF4-FFF2-40B4-BE49-F238E27FC236}">
                      <a16:creationId xmlns:a16="http://schemas.microsoft.com/office/drawing/2014/main" id="{AD929C03-BAF0-A724-8A3B-4A11D5A3C9B1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912" name="Group 9911">
                    <a:extLst>
                      <a:ext uri="{FF2B5EF4-FFF2-40B4-BE49-F238E27FC236}">
                        <a16:creationId xmlns:a16="http://schemas.microsoft.com/office/drawing/2014/main" id="{B6BBD47B-B4CF-2F41-1189-4F6C1FA800B9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14" name="Straight Connector 9913">
                      <a:extLst>
                        <a:ext uri="{FF2B5EF4-FFF2-40B4-BE49-F238E27FC236}">
                          <a16:creationId xmlns:a16="http://schemas.microsoft.com/office/drawing/2014/main" id="{0154C995-66B1-20DC-8D2F-8F81AD73C46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15" name="Straight Connector 9914">
                      <a:extLst>
                        <a:ext uri="{FF2B5EF4-FFF2-40B4-BE49-F238E27FC236}">
                          <a16:creationId xmlns:a16="http://schemas.microsoft.com/office/drawing/2014/main" id="{72AB2406-65EC-931F-8BEE-1863F22F43B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913" name="Oval 9912">
                    <a:extLst>
                      <a:ext uri="{FF2B5EF4-FFF2-40B4-BE49-F238E27FC236}">
                        <a16:creationId xmlns:a16="http://schemas.microsoft.com/office/drawing/2014/main" id="{3B75089B-26C7-F431-3C26-50CC1F56A2E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902" name="Group 9901">
                  <a:extLst>
                    <a:ext uri="{FF2B5EF4-FFF2-40B4-BE49-F238E27FC236}">
                      <a16:creationId xmlns:a16="http://schemas.microsoft.com/office/drawing/2014/main" id="{D25D388A-CAC8-3B43-C2C2-4A2BCFD48DF8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908" name="Oval 9907">
                    <a:extLst>
                      <a:ext uri="{FF2B5EF4-FFF2-40B4-BE49-F238E27FC236}">
                        <a16:creationId xmlns:a16="http://schemas.microsoft.com/office/drawing/2014/main" id="{4BD44B64-1060-D602-937B-AD8CA87E250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909" name="Group 9908">
                    <a:extLst>
                      <a:ext uri="{FF2B5EF4-FFF2-40B4-BE49-F238E27FC236}">
                        <a16:creationId xmlns:a16="http://schemas.microsoft.com/office/drawing/2014/main" id="{949631F6-0A2A-4F94-A183-D54629DA1030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10" name="Straight Connector 9909">
                      <a:extLst>
                        <a:ext uri="{FF2B5EF4-FFF2-40B4-BE49-F238E27FC236}">
                          <a16:creationId xmlns:a16="http://schemas.microsoft.com/office/drawing/2014/main" id="{A870777A-0B9E-120B-CA35-5496E11A676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11" name="Straight Connector 9910">
                      <a:extLst>
                        <a:ext uri="{FF2B5EF4-FFF2-40B4-BE49-F238E27FC236}">
                          <a16:creationId xmlns:a16="http://schemas.microsoft.com/office/drawing/2014/main" id="{EFC863F9-5124-8138-474A-7C365B93450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903" name="Group 9902">
                  <a:extLst>
                    <a:ext uri="{FF2B5EF4-FFF2-40B4-BE49-F238E27FC236}">
                      <a16:creationId xmlns:a16="http://schemas.microsoft.com/office/drawing/2014/main" id="{3239BDCA-36CA-FD65-507C-DB5737352F1C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904" name="Group 9903">
                    <a:extLst>
                      <a:ext uri="{FF2B5EF4-FFF2-40B4-BE49-F238E27FC236}">
                        <a16:creationId xmlns:a16="http://schemas.microsoft.com/office/drawing/2014/main" id="{E2BC90A3-7163-B203-E9BF-E0826A2CB431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906" name="Straight Connector 9905">
                      <a:extLst>
                        <a:ext uri="{FF2B5EF4-FFF2-40B4-BE49-F238E27FC236}">
                          <a16:creationId xmlns:a16="http://schemas.microsoft.com/office/drawing/2014/main" id="{5BE33419-C371-DC79-3AE2-C7B4C579465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907" name="Straight Connector 9906">
                      <a:extLst>
                        <a:ext uri="{FF2B5EF4-FFF2-40B4-BE49-F238E27FC236}">
                          <a16:creationId xmlns:a16="http://schemas.microsoft.com/office/drawing/2014/main" id="{ED511982-0FC4-EE5C-9C26-C9DB315ACDE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905" name="Oval 9904">
                    <a:extLst>
                      <a:ext uri="{FF2B5EF4-FFF2-40B4-BE49-F238E27FC236}">
                        <a16:creationId xmlns:a16="http://schemas.microsoft.com/office/drawing/2014/main" id="{58C3D51F-8796-A3D3-E8F8-60585E81B1A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732" name="Group 9731">
                <a:extLst>
                  <a:ext uri="{FF2B5EF4-FFF2-40B4-BE49-F238E27FC236}">
                    <a16:creationId xmlns:a16="http://schemas.microsoft.com/office/drawing/2014/main" id="{DCA8AED0-26B7-3D94-073D-95B0C73FCEC4}"/>
                  </a:ext>
                </a:extLst>
              </p:cNvPr>
              <p:cNvGrpSpPr/>
              <p:nvPr/>
            </p:nvGrpSpPr>
            <p:grpSpPr>
              <a:xfrm>
                <a:off x="26534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880" name="Group 9879">
                  <a:extLst>
                    <a:ext uri="{FF2B5EF4-FFF2-40B4-BE49-F238E27FC236}">
                      <a16:creationId xmlns:a16="http://schemas.microsoft.com/office/drawing/2014/main" id="{E0202CFF-573B-60EC-0622-E91A8CD16241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896" name="Oval 9895">
                    <a:extLst>
                      <a:ext uri="{FF2B5EF4-FFF2-40B4-BE49-F238E27FC236}">
                        <a16:creationId xmlns:a16="http://schemas.microsoft.com/office/drawing/2014/main" id="{5B1F1562-09BB-029A-0A2B-82B61FC2589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897" name="Group 9896">
                    <a:extLst>
                      <a:ext uri="{FF2B5EF4-FFF2-40B4-BE49-F238E27FC236}">
                        <a16:creationId xmlns:a16="http://schemas.microsoft.com/office/drawing/2014/main" id="{A91E7A9D-4F72-0D5F-6E96-B066666FEBE0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98" name="Straight Connector 9897">
                      <a:extLst>
                        <a:ext uri="{FF2B5EF4-FFF2-40B4-BE49-F238E27FC236}">
                          <a16:creationId xmlns:a16="http://schemas.microsoft.com/office/drawing/2014/main" id="{F01B8879-9CC3-1C0E-FE0B-FD89F92EBC4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99" name="Straight Connector 9898">
                      <a:extLst>
                        <a:ext uri="{FF2B5EF4-FFF2-40B4-BE49-F238E27FC236}">
                          <a16:creationId xmlns:a16="http://schemas.microsoft.com/office/drawing/2014/main" id="{3EFCDF90-CDF4-3B7E-F402-51C13BC9BA6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881" name="Group 9880">
                  <a:extLst>
                    <a:ext uri="{FF2B5EF4-FFF2-40B4-BE49-F238E27FC236}">
                      <a16:creationId xmlns:a16="http://schemas.microsoft.com/office/drawing/2014/main" id="{A4962B14-A91E-C9D2-9BBC-05281AB007E7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892" name="Group 9891">
                    <a:extLst>
                      <a:ext uri="{FF2B5EF4-FFF2-40B4-BE49-F238E27FC236}">
                        <a16:creationId xmlns:a16="http://schemas.microsoft.com/office/drawing/2014/main" id="{DDD75445-0E1C-3CC4-C15E-0ECB95CA2BB4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94" name="Straight Connector 9893">
                      <a:extLst>
                        <a:ext uri="{FF2B5EF4-FFF2-40B4-BE49-F238E27FC236}">
                          <a16:creationId xmlns:a16="http://schemas.microsoft.com/office/drawing/2014/main" id="{E810A2A9-1DF5-A77E-82B7-A0A4FBC2442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95" name="Straight Connector 9894">
                      <a:extLst>
                        <a:ext uri="{FF2B5EF4-FFF2-40B4-BE49-F238E27FC236}">
                          <a16:creationId xmlns:a16="http://schemas.microsoft.com/office/drawing/2014/main" id="{6F18A48F-9A2D-2B71-6F6F-A54C3B7D0B2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893" name="Oval 9892">
                    <a:extLst>
                      <a:ext uri="{FF2B5EF4-FFF2-40B4-BE49-F238E27FC236}">
                        <a16:creationId xmlns:a16="http://schemas.microsoft.com/office/drawing/2014/main" id="{2B8D60DA-1CAC-37D4-6910-13C64EC1182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882" name="Group 9881">
                  <a:extLst>
                    <a:ext uri="{FF2B5EF4-FFF2-40B4-BE49-F238E27FC236}">
                      <a16:creationId xmlns:a16="http://schemas.microsoft.com/office/drawing/2014/main" id="{EC236373-1593-43CC-65ED-D84E87911D5B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888" name="Oval 9887">
                    <a:extLst>
                      <a:ext uri="{FF2B5EF4-FFF2-40B4-BE49-F238E27FC236}">
                        <a16:creationId xmlns:a16="http://schemas.microsoft.com/office/drawing/2014/main" id="{CD081C25-2547-C2BC-22A8-3C6B0F816B1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889" name="Group 9888">
                    <a:extLst>
                      <a:ext uri="{FF2B5EF4-FFF2-40B4-BE49-F238E27FC236}">
                        <a16:creationId xmlns:a16="http://schemas.microsoft.com/office/drawing/2014/main" id="{08778374-325B-4988-3119-9DBD6A65B3DA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90" name="Straight Connector 9889">
                      <a:extLst>
                        <a:ext uri="{FF2B5EF4-FFF2-40B4-BE49-F238E27FC236}">
                          <a16:creationId xmlns:a16="http://schemas.microsoft.com/office/drawing/2014/main" id="{88EF8234-3385-F5B2-C6CE-2CF65BDE367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91" name="Straight Connector 9890">
                      <a:extLst>
                        <a:ext uri="{FF2B5EF4-FFF2-40B4-BE49-F238E27FC236}">
                          <a16:creationId xmlns:a16="http://schemas.microsoft.com/office/drawing/2014/main" id="{67391D67-1122-60A6-D782-9B9A411FE1A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883" name="Group 9882">
                  <a:extLst>
                    <a:ext uri="{FF2B5EF4-FFF2-40B4-BE49-F238E27FC236}">
                      <a16:creationId xmlns:a16="http://schemas.microsoft.com/office/drawing/2014/main" id="{92C5BCE5-AFF3-3E68-820E-3D77DB790817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884" name="Group 9883">
                    <a:extLst>
                      <a:ext uri="{FF2B5EF4-FFF2-40B4-BE49-F238E27FC236}">
                        <a16:creationId xmlns:a16="http://schemas.microsoft.com/office/drawing/2014/main" id="{3CB4F190-542E-31EA-C139-F3D62A47EF42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86" name="Straight Connector 9885">
                      <a:extLst>
                        <a:ext uri="{FF2B5EF4-FFF2-40B4-BE49-F238E27FC236}">
                          <a16:creationId xmlns:a16="http://schemas.microsoft.com/office/drawing/2014/main" id="{8CC1BEA1-F3B3-E36E-3307-AAF674F61AB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87" name="Straight Connector 9886">
                      <a:extLst>
                        <a:ext uri="{FF2B5EF4-FFF2-40B4-BE49-F238E27FC236}">
                          <a16:creationId xmlns:a16="http://schemas.microsoft.com/office/drawing/2014/main" id="{D132E056-5FA6-45EF-4BD5-3A3A506F715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885" name="Oval 9884">
                    <a:extLst>
                      <a:ext uri="{FF2B5EF4-FFF2-40B4-BE49-F238E27FC236}">
                        <a16:creationId xmlns:a16="http://schemas.microsoft.com/office/drawing/2014/main" id="{809F804F-3CA0-4753-EF40-EBFC9C2B0BA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733" name="Group 9732">
                <a:extLst>
                  <a:ext uri="{FF2B5EF4-FFF2-40B4-BE49-F238E27FC236}">
                    <a16:creationId xmlns:a16="http://schemas.microsoft.com/office/drawing/2014/main" id="{DE6489A5-7EBF-5FBC-24CA-B82F667CF4E1}"/>
                  </a:ext>
                </a:extLst>
              </p:cNvPr>
              <p:cNvGrpSpPr/>
              <p:nvPr/>
            </p:nvGrpSpPr>
            <p:grpSpPr>
              <a:xfrm>
                <a:off x="28058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860" name="Group 9859">
                  <a:extLst>
                    <a:ext uri="{FF2B5EF4-FFF2-40B4-BE49-F238E27FC236}">
                      <a16:creationId xmlns:a16="http://schemas.microsoft.com/office/drawing/2014/main" id="{68A6C4B8-052E-99E1-EA97-4767019FBD84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876" name="Oval 9875">
                    <a:extLst>
                      <a:ext uri="{FF2B5EF4-FFF2-40B4-BE49-F238E27FC236}">
                        <a16:creationId xmlns:a16="http://schemas.microsoft.com/office/drawing/2014/main" id="{A7B311E9-7F4D-5393-C696-922739273AA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877" name="Group 9876">
                    <a:extLst>
                      <a:ext uri="{FF2B5EF4-FFF2-40B4-BE49-F238E27FC236}">
                        <a16:creationId xmlns:a16="http://schemas.microsoft.com/office/drawing/2014/main" id="{98763896-AE98-3C36-81A2-DF9D8E1187B1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78" name="Straight Connector 9877">
                      <a:extLst>
                        <a:ext uri="{FF2B5EF4-FFF2-40B4-BE49-F238E27FC236}">
                          <a16:creationId xmlns:a16="http://schemas.microsoft.com/office/drawing/2014/main" id="{36ACFB81-0954-B3FC-658F-10F42BD1B46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79" name="Straight Connector 9878">
                      <a:extLst>
                        <a:ext uri="{FF2B5EF4-FFF2-40B4-BE49-F238E27FC236}">
                          <a16:creationId xmlns:a16="http://schemas.microsoft.com/office/drawing/2014/main" id="{AFA5E7A4-972A-1AF5-12B9-DCF499C606C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861" name="Group 9860">
                  <a:extLst>
                    <a:ext uri="{FF2B5EF4-FFF2-40B4-BE49-F238E27FC236}">
                      <a16:creationId xmlns:a16="http://schemas.microsoft.com/office/drawing/2014/main" id="{FF4F24A1-BCC9-6216-A053-A4D1AC1DF9DC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872" name="Group 9871">
                    <a:extLst>
                      <a:ext uri="{FF2B5EF4-FFF2-40B4-BE49-F238E27FC236}">
                        <a16:creationId xmlns:a16="http://schemas.microsoft.com/office/drawing/2014/main" id="{65FE36E6-78DC-BF51-E686-BB057D0F9B91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74" name="Straight Connector 9873">
                      <a:extLst>
                        <a:ext uri="{FF2B5EF4-FFF2-40B4-BE49-F238E27FC236}">
                          <a16:creationId xmlns:a16="http://schemas.microsoft.com/office/drawing/2014/main" id="{BACAAA6B-C823-DAD5-F29B-1F8A404DDF0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75" name="Straight Connector 9874">
                      <a:extLst>
                        <a:ext uri="{FF2B5EF4-FFF2-40B4-BE49-F238E27FC236}">
                          <a16:creationId xmlns:a16="http://schemas.microsoft.com/office/drawing/2014/main" id="{FFC2932F-20C0-22F7-57B8-2B2A4AFCD7D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873" name="Oval 9872">
                    <a:extLst>
                      <a:ext uri="{FF2B5EF4-FFF2-40B4-BE49-F238E27FC236}">
                        <a16:creationId xmlns:a16="http://schemas.microsoft.com/office/drawing/2014/main" id="{E515F841-E6C2-BD67-4216-DF5EA64D536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862" name="Group 9861">
                  <a:extLst>
                    <a:ext uri="{FF2B5EF4-FFF2-40B4-BE49-F238E27FC236}">
                      <a16:creationId xmlns:a16="http://schemas.microsoft.com/office/drawing/2014/main" id="{E3E0B368-4EEB-7F70-4B64-6E121BFE2675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868" name="Oval 9867">
                    <a:extLst>
                      <a:ext uri="{FF2B5EF4-FFF2-40B4-BE49-F238E27FC236}">
                        <a16:creationId xmlns:a16="http://schemas.microsoft.com/office/drawing/2014/main" id="{D2D53F84-107E-58A5-B6EA-F385514BDB2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869" name="Group 9868">
                    <a:extLst>
                      <a:ext uri="{FF2B5EF4-FFF2-40B4-BE49-F238E27FC236}">
                        <a16:creationId xmlns:a16="http://schemas.microsoft.com/office/drawing/2014/main" id="{BDB449B7-5DA1-068D-B5A7-F9413A33E14A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70" name="Straight Connector 9869">
                      <a:extLst>
                        <a:ext uri="{FF2B5EF4-FFF2-40B4-BE49-F238E27FC236}">
                          <a16:creationId xmlns:a16="http://schemas.microsoft.com/office/drawing/2014/main" id="{FC7DCC80-2E8A-2D58-BE34-9663BF6BC87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71" name="Straight Connector 9870">
                      <a:extLst>
                        <a:ext uri="{FF2B5EF4-FFF2-40B4-BE49-F238E27FC236}">
                          <a16:creationId xmlns:a16="http://schemas.microsoft.com/office/drawing/2014/main" id="{78388099-0E9A-9647-709A-FA620B83EF9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863" name="Group 9862">
                  <a:extLst>
                    <a:ext uri="{FF2B5EF4-FFF2-40B4-BE49-F238E27FC236}">
                      <a16:creationId xmlns:a16="http://schemas.microsoft.com/office/drawing/2014/main" id="{6BC04C1A-D32F-172B-06E4-CF002F82CF66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864" name="Group 9863">
                    <a:extLst>
                      <a:ext uri="{FF2B5EF4-FFF2-40B4-BE49-F238E27FC236}">
                        <a16:creationId xmlns:a16="http://schemas.microsoft.com/office/drawing/2014/main" id="{50C84BE5-F57F-ECF1-F874-A8799420B5EA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66" name="Straight Connector 9865">
                      <a:extLst>
                        <a:ext uri="{FF2B5EF4-FFF2-40B4-BE49-F238E27FC236}">
                          <a16:creationId xmlns:a16="http://schemas.microsoft.com/office/drawing/2014/main" id="{916E6ADA-610E-887A-8EAA-BA6BE4F7E2C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67" name="Straight Connector 9866">
                      <a:extLst>
                        <a:ext uri="{FF2B5EF4-FFF2-40B4-BE49-F238E27FC236}">
                          <a16:creationId xmlns:a16="http://schemas.microsoft.com/office/drawing/2014/main" id="{07DDC11B-5A9C-75AC-D150-E773DC5A894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865" name="Oval 9864">
                    <a:extLst>
                      <a:ext uri="{FF2B5EF4-FFF2-40B4-BE49-F238E27FC236}">
                        <a16:creationId xmlns:a16="http://schemas.microsoft.com/office/drawing/2014/main" id="{E30ECE87-F79E-E8F7-BBFD-4FA89C418FF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734" name="Group 9733">
                <a:extLst>
                  <a:ext uri="{FF2B5EF4-FFF2-40B4-BE49-F238E27FC236}">
                    <a16:creationId xmlns:a16="http://schemas.microsoft.com/office/drawing/2014/main" id="{0F928E2B-EC3A-AC67-A9DD-661AC758B300}"/>
                  </a:ext>
                </a:extLst>
              </p:cNvPr>
              <p:cNvGrpSpPr/>
              <p:nvPr/>
            </p:nvGrpSpPr>
            <p:grpSpPr>
              <a:xfrm>
                <a:off x="29582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840" name="Group 9839">
                  <a:extLst>
                    <a:ext uri="{FF2B5EF4-FFF2-40B4-BE49-F238E27FC236}">
                      <a16:creationId xmlns:a16="http://schemas.microsoft.com/office/drawing/2014/main" id="{BB11A2CA-CD61-B304-322C-DBBC9405FC41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856" name="Oval 9855">
                    <a:extLst>
                      <a:ext uri="{FF2B5EF4-FFF2-40B4-BE49-F238E27FC236}">
                        <a16:creationId xmlns:a16="http://schemas.microsoft.com/office/drawing/2014/main" id="{EAF423B0-BB68-EEBC-9BCE-4709C6444FF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857" name="Group 9856">
                    <a:extLst>
                      <a:ext uri="{FF2B5EF4-FFF2-40B4-BE49-F238E27FC236}">
                        <a16:creationId xmlns:a16="http://schemas.microsoft.com/office/drawing/2014/main" id="{F8832839-647A-25C0-24EE-B13A4DFF5EBC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58" name="Straight Connector 9857">
                      <a:extLst>
                        <a:ext uri="{FF2B5EF4-FFF2-40B4-BE49-F238E27FC236}">
                          <a16:creationId xmlns:a16="http://schemas.microsoft.com/office/drawing/2014/main" id="{7E5375EB-5C51-510E-9A4A-B0E4D90691A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59" name="Straight Connector 9858">
                      <a:extLst>
                        <a:ext uri="{FF2B5EF4-FFF2-40B4-BE49-F238E27FC236}">
                          <a16:creationId xmlns:a16="http://schemas.microsoft.com/office/drawing/2014/main" id="{370E7018-9192-DEF7-D0BE-B29CDCC950B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841" name="Group 9840">
                  <a:extLst>
                    <a:ext uri="{FF2B5EF4-FFF2-40B4-BE49-F238E27FC236}">
                      <a16:creationId xmlns:a16="http://schemas.microsoft.com/office/drawing/2014/main" id="{09E54992-714A-0217-B8B1-FE76EAFF4BC7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852" name="Group 9851">
                    <a:extLst>
                      <a:ext uri="{FF2B5EF4-FFF2-40B4-BE49-F238E27FC236}">
                        <a16:creationId xmlns:a16="http://schemas.microsoft.com/office/drawing/2014/main" id="{5C4D35B0-0761-DDB6-D5D1-98BEBBE172AE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54" name="Straight Connector 9853">
                      <a:extLst>
                        <a:ext uri="{FF2B5EF4-FFF2-40B4-BE49-F238E27FC236}">
                          <a16:creationId xmlns:a16="http://schemas.microsoft.com/office/drawing/2014/main" id="{BFA05C65-AE8E-BD8B-966E-6162FC46BF7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55" name="Straight Connector 9854">
                      <a:extLst>
                        <a:ext uri="{FF2B5EF4-FFF2-40B4-BE49-F238E27FC236}">
                          <a16:creationId xmlns:a16="http://schemas.microsoft.com/office/drawing/2014/main" id="{A72A3FA4-3F3C-53FE-CDF5-D3C489767F1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853" name="Oval 9852">
                    <a:extLst>
                      <a:ext uri="{FF2B5EF4-FFF2-40B4-BE49-F238E27FC236}">
                        <a16:creationId xmlns:a16="http://schemas.microsoft.com/office/drawing/2014/main" id="{FD2309F8-07E0-8715-6195-176F2027B56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842" name="Group 9841">
                  <a:extLst>
                    <a:ext uri="{FF2B5EF4-FFF2-40B4-BE49-F238E27FC236}">
                      <a16:creationId xmlns:a16="http://schemas.microsoft.com/office/drawing/2014/main" id="{A48D2D9F-92A9-CC92-240F-DD069FBC3FE7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848" name="Oval 9847">
                    <a:extLst>
                      <a:ext uri="{FF2B5EF4-FFF2-40B4-BE49-F238E27FC236}">
                        <a16:creationId xmlns:a16="http://schemas.microsoft.com/office/drawing/2014/main" id="{76130A4F-EFCD-5680-5B19-0F05A9B2F5C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849" name="Group 9848">
                    <a:extLst>
                      <a:ext uri="{FF2B5EF4-FFF2-40B4-BE49-F238E27FC236}">
                        <a16:creationId xmlns:a16="http://schemas.microsoft.com/office/drawing/2014/main" id="{53CC2F2D-1A81-E4DB-32C1-7D6656C6B702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50" name="Straight Connector 9849">
                      <a:extLst>
                        <a:ext uri="{FF2B5EF4-FFF2-40B4-BE49-F238E27FC236}">
                          <a16:creationId xmlns:a16="http://schemas.microsoft.com/office/drawing/2014/main" id="{1B7C58C7-0D20-2158-3BF5-19F9AE4EBC9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51" name="Straight Connector 9850">
                      <a:extLst>
                        <a:ext uri="{FF2B5EF4-FFF2-40B4-BE49-F238E27FC236}">
                          <a16:creationId xmlns:a16="http://schemas.microsoft.com/office/drawing/2014/main" id="{70C8263D-CA31-1B46-C53F-505336F3AED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843" name="Group 9842">
                  <a:extLst>
                    <a:ext uri="{FF2B5EF4-FFF2-40B4-BE49-F238E27FC236}">
                      <a16:creationId xmlns:a16="http://schemas.microsoft.com/office/drawing/2014/main" id="{F56FBF58-D7F8-809A-4CB0-A5B15F4B9DC6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844" name="Group 9843">
                    <a:extLst>
                      <a:ext uri="{FF2B5EF4-FFF2-40B4-BE49-F238E27FC236}">
                        <a16:creationId xmlns:a16="http://schemas.microsoft.com/office/drawing/2014/main" id="{3C0BDF77-1594-2B2A-D1B1-0BEBB9DEC410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46" name="Straight Connector 9845">
                      <a:extLst>
                        <a:ext uri="{FF2B5EF4-FFF2-40B4-BE49-F238E27FC236}">
                          <a16:creationId xmlns:a16="http://schemas.microsoft.com/office/drawing/2014/main" id="{2E0FBA86-C236-263C-EDAB-041B8C329A1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47" name="Straight Connector 9846">
                      <a:extLst>
                        <a:ext uri="{FF2B5EF4-FFF2-40B4-BE49-F238E27FC236}">
                          <a16:creationId xmlns:a16="http://schemas.microsoft.com/office/drawing/2014/main" id="{705BA502-226D-BAF7-02E4-A95552A075B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845" name="Oval 9844">
                    <a:extLst>
                      <a:ext uri="{FF2B5EF4-FFF2-40B4-BE49-F238E27FC236}">
                        <a16:creationId xmlns:a16="http://schemas.microsoft.com/office/drawing/2014/main" id="{BBA24A11-5FF4-6EE3-E86E-79B96EDC813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735" name="Group 9734">
                <a:extLst>
                  <a:ext uri="{FF2B5EF4-FFF2-40B4-BE49-F238E27FC236}">
                    <a16:creationId xmlns:a16="http://schemas.microsoft.com/office/drawing/2014/main" id="{846F40DF-6FE9-646A-AB64-2F6197D5C370}"/>
                  </a:ext>
                </a:extLst>
              </p:cNvPr>
              <p:cNvGrpSpPr/>
              <p:nvPr/>
            </p:nvGrpSpPr>
            <p:grpSpPr>
              <a:xfrm>
                <a:off x="31106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820" name="Group 9819">
                  <a:extLst>
                    <a:ext uri="{FF2B5EF4-FFF2-40B4-BE49-F238E27FC236}">
                      <a16:creationId xmlns:a16="http://schemas.microsoft.com/office/drawing/2014/main" id="{9BADC19F-F2F6-F686-FB80-239C6B1313EC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836" name="Oval 9835">
                    <a:extLst>
                      <a:ext uri="{FF2B5EF4-FFF2-40B4-BE49-F238E27FC236}">
                        <a16:creationId xmlns:a16="http://schemas.microsoft.com/office/drawing/2014/main" id="{26E6E040-18CF-FEA8-E873-AF3C9C59D12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837" name="Group 9836">
                    <a:extLst>
                      <a:ext uri="{FF2B5EF4-FFF2-40B4-BE49-F238E27FC236}">
                        <a16:creationId xmlns:a16="http://schemas.microsoft.com/office/drawing/2014/main" id="{D8E0540C-FED0-DB70-DD96-46969328E700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38" name="Straight Connector 9837">
                      <a:extLst>
                        <a:ext uri="{FF2B5EF4-FFF2-40B4-BE49-F238E27FC236}">
                          <a16:creationId xmlns:a16="http://schemas.microsoft.com/office/drawing/2014/main" id="{97148DC7-6CE8-8776-ADA3-BD663501604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39" name="Straight Connector 9838">
                      <a:extLst>
                        <a:ext uri="{FF2B5EF4-FFF2-40B4-BE49-F238E27FC236}">
                          <a16:creationId xmlns:a16="http://schemas.microsoft.com/office/drawing/2014/main" id="{34BD5431-AFD9-57A4-CEB3-201A75B04B1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821" name="Group 9820">
                  <a:extLst>
                    <a:ext uri="{FF2B5EF4-FFF2-40B4-BE49-F238E27FC236}">
                      <a16:creationId xmlns:a16="http://schemas.microsoft.com/office/drawing/2014/main" id="{07A5E2E7-C282-4339-B933-D657CAAB66AD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832" name="Group 9831">
                    <a:extLst>
                      <a:ext uri="{FF2B5EF4-FFF2-40B4-BE49-F238E27FC236}">
                        <a16:creationId xmlns:a16="http://schemas.microsoft.com/office/drawing/2014/main" id="{C9A0A81A-C3E3-D4BB-6FD9-6262C48DA3A4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34" name="Straight Connector 9833">
                      <a:extLst>
                        <a:ext uri="{FF2B5EF4-FFF2-40B4-BE49-F238E27FC236}">
                          <a16:creationId xmlns:a16="http://schemas.microsoft.com/office/drawing/2014/main" id="{BE0E44CD-67CE-3283-03C5-06A88F78749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35" name="Straight Connector 9834">
                      <a:extLst>
                        <a:ext uri="{FF2B5EF4-FFF2-40B4-BE49-F238E27FC236}">
                          <a16:creationId xmlns:a16="http://schemas.microsoft.com/office/drawing/2014/main" id="{46552976-66FF-466A-74D0-E697D4660CB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833" name="Oval 9832">
                    <a:extLst>
                      <a:ext uri="{FF2B5EF4-FFF2-40B4-BE49-F238E27FC236}">
                        <a16:creationId xmlns:a16="http://schemas.microsoft.com/office/drawing/2014/main" id="{B3DD31C8-5FDF-31F5-794D-8F07A6DF18B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822" name="Group 9821">
                  <a:extLst>
                    <a:ext uri="{FF2B5EF4-FFF2-40B4-BE49-F238E27FC236}">
                      <a16:creationId xmlns:a16="http://schemas.microsoft.com/office/drawing/2014/main" id="{74F203CB-BDE1-B3D5-C359-2C6ACF9E5C09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828" name="Oval 9827">
                    <a:extLst>
                      <a:ext uri="{FF2B5EF4-FFF2-40B4-BE49-F238E27FC236}">
                        <a16:creationId xmlns:a16="http://schemas.microsoft.com/office/drawing/2014/main" id="{A9EEBA34-9879-C6B3-0E7B-0C16ED1CCED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829" name="Group 9828">
                    <a:extLst>
                      <a:ext uri="{FF2B5EF4-FFF2-40B4-BE49-F238E27FC236}">
                        <a16:creationId xmlns:a16="http://schemas.microsoft.com/office/drawing/2014/main" id="{5062F277-AEBD-6828-13FF-18CDA871A6A4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30" name="Straight Connector 9829">
                      <a:extLst>
                        <a:ext uri="{FF2B5EF4-FFF2-40B4-BE49-F238E27FC236}">
                          <a16:creationId xmlns:a16="http://schemas.microsoft.com/office/drawing/2014/main" id="{6F46D971-A3E7-6FC9-C7FA-255BA233C5E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31" name="Straight Connector 9830">
                      <a:extLst>
                        <a:ext uri="{FF2B5EF4-FFF2-40B4-BE49-F238E27FC236}">
                          <a16:creationId xmlns:a16="http://schemas.microsoft.com/office/drawing/2014/main" id="{507A2932-B253-887C-A781-5092DF37622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823" name="Group 9822">
                  <a:extLst>
                    <a:ext uri="{FF2B5EF4-FFF2-40B4-BE49-F238E27FC236}">
                      <a16:creationId xmlns:a16="http://schemas.microsoft.com/office/drawing/2014/main" id="{47D7A6C9-BD90-B749-F792-8B3C78A1B6B6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824" name="Group 9823">
                    <a:extLst>
                      <a:ext uri="{FF2B5EF4-FFF2-40B4-BE49-F238E27FC236}">
                        <a16:creationId xmlns:a16="http://schemas.microsoft.com/office/drawing/2014/main" id="{1EF627A8-E411-9384-A447-379BD5D6FFF3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26" name="Straight Connector 9825">
                      <a:extLst>
                        <a:ext uri="{FF2B5EF4-FFF2-40B4-BE49-F238E27FC236}">
                          <a16:creationId xmlns:a16="http://schemas.microsoft.com/office/drawing/2014/main" id="{FE353BD3-C178-3CDB-27AA-D3CDED24E5C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27" name="Straight Connector 9826">
                      <a:extLst>
                        <a:ext uri="{FF2B5EF4-FFF2-40B4-BE49-F238E27FC236}">
                          <a16:creationId xmlns:a16="http://schemas.microsoft.com/office/drawing/2014/main" id="{D0CE7F6E-AD25-82FE-BC8A-9AFB3041F67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825" name="Oval 9824">
                    <a:extLst>
                      <a:ext uri="{FF2B5EF4-FFF2-40B4-BE49-F238E27FC236}">
                        <a16:creationId xmlns:a16="http://schemas.microsoft.com/office/drawing/2014/main" id="{6C2ACC43-EBD4-A33C-A535-4709491FCFB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736" name="Group 9735">
                <a:extLst>
                  <a:ext uri="{FF2B5EF4-FFF2-40B4-BE49-F238E27FC236}">
                    <a16:creationId xmlns:a16="http://schemas.microsoft.com/office/drawing/2014/main" id="{998CA543-D7AC-5C71-5BFD-DCC262ED1C5E}"/>
                  </a:ext>
                </a:extLst>
              </p:cNvPr>
              <p:cNvGrpSpPr/>
              <p:nvPr/>
            </p:nvGrpSpPr>
            <p:grpSpPr>
              <a:xfrm>
                <a:off x="32630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800" name="Group 9799">
                  <a:extLst>
                    <a:ext uri="{FF2B5EF4-FFF2-40B4-BE49-F238E27FC236}">
                      <a16:creationId xmlns:a16="http://schemas.microsoft.com/office/drawing/2014/main" id="{ED42A471-4E68-F711-0DBA-5C9501F8078D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816" name="Oval 9815">
                    <a:extLst>
                      <a:ext uri="{FF2B5EF4-FFF2-40B4-BE49-F238E27FC236}">
                        <a16:creationId xmlns:a16="http://schemas.microsoft.com/office/drawing/2014/main" id="{857F8615-17F8-EECC-A58E-1B6DCF91B37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817" name="Group 9816">
                    <a:extLst>
                      <a:ext uri="{FF2B5EF4-FFF2-40B4-BE49-F238E27FC236}">
                        <a16:creationId xmlns:a16="http://schemas.microsoft.com/office/drawing/2014/main" id="{E7FBBE6E-5111-94C4-5238-5492428E685C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18" name="Straight Connector 9817">
                      <a:extLst>
                        <a:ext uri="{FF2B5EF4-FFF2-40B4-BE49-F238E27FC236}">
                          <a16:creationId xmlns:a16="http://schemas.microsoft.com/office/drawing/2014/main" id="{7C15D47A-4C3B-9823-40D0-5BA29C2614A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19" name="Straight Connector 9818">
                      <a:extLst>
                        <a:ext uri="{FF2B5EF4-FFF2-40B4-BE49-F238E27FC236}">
                          <a16:creationId xmlns:a16="http://schemas.microsoft.com/office/drawing/2014/main" id="{E98EC266-2C7F-616A-C10E-4BE4B7B3BC3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801" name="Group 9800">
                  <a:extLst>
                    <a:ext uri="{FF2B5EF4-FFF2-40B4-BE49-F238E27FC236}">
                      <a16:creationId xmlns:a16="http://schemas.microsoft.com/office/drawing/2014/main" id="{7078D2EA-822F-6645-77D8-9CA4D2BF85D9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812" name="Group 9811">
                    <a:extLst>
                      <a:ext uri="{FF2B5EF4-FFF2-40B4-BE49-F238E27FC236}">
                        <a16:creationId xmlns:a16="http://schemas.microsoft.com/office/drawing/2014/main" id="{C8FFD411-D48F-F940-BE8D-E6FBE21C41E8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14" name="Straight Connector 9813">
                      <a:extLst>
                        <a:ext uri="{FF2B5EF4-FFF2-40B4-BE49-F238E27FC236}">
                          <a16:creationId xmlns:a16="http://schemas.microsoft.com/office/drawing/2014/main" id="{D6D6F126-E249-7CB8-C0A7-8E78CE5D085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15" name="Straight Connector 9814">
                      <a:extLst>
                        <a:ext uri="{FF2B5EF4-FFF2-40B4-BE49-F238E27FC236}">
                          <a16:creationId xmlns:a16="http://schemas.microsoft.com/office/drawing/2014/main" id="{6C4498AA-75FA-DD02-905D-C99326E0B95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813" name="Oval 9812">
                    <a:extLst>
                      <a:ext uri="{FF2B5EF4-FFF2-40B4-BE49-F238E27FC236}">
                        <a16:creationId xmlns:a16="http://schemas.microsoft.com/office/drawing/2014/main" id="{9658C7AB-CF0C-4EE5-CC73-60778D078D3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802" name="Group 9801">
                  <a:extLst>
                    <a:ext uri="{FF2B5EF4-FFF2-40B4-BE49-F238E27FC236}">
                      <a16:creationId xmlns:a16="http://schemas.microsoft.com/office/drawing/2014/main" id="{F5A92C3E-CC0E-BF6B-7D34-98421AAC3EC0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808" name="Oval 9807">
                    <a:extLst>
                      <a:ext uri="{FF2B5EF4-FFF2-40B4-BE49-F238E27FC236}">
                        <a16:creationId xmlns:a16="http://schemas.microsoft.com/office/drawing/2014/main" id="{911A3036-9D20-DA8C-72A0-2C0D7A11735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809" name="Group 9808">
                    <a:extLst>
                      <a:ext uri="{FF2B5EF4-FFF2-40B4-BE49-F238E27FC236}">
                        <a16:creationId xmlns:a16="http://schemas.microsoft.com/office/drawing/2014/main" id="{E72C15F0-F7EA-9B7F-EF3E-6731E505BF33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10" name="Straight Connector 9809">
                      <a:extLst>
                        <a:ext uri="{FF2B5EF4-FFF2-40B4-BE49-F238E27FC236}">
                          <a16:creationId xmlns:a16="http://schemas.microsoft.com/office/drawing/2014/main" id="{7687F796-26BB-B93E-55CE-C6298508A30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11" name="Straight Connector 9810">
                      <a:extLst>
                        <a:ext uri="{FF2B5EF4-FFF2-40B4-BE49-F238E27FC236}">
                          <a16:creationId xmlns:a16="http://schemas.microsoft.com/office/drawing/2014/main" id="{D5A77839-474A-76AA-605D-9134E3C2837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803" name="Group 9802">
                  <a:extLst>
                    <a:ext uri="{FF2B5EF4-FFF2-40B4-BE49-F238E27FC236}">
                      <a16:creationId xmlns:a16="http://schemas.microsoft.com/office/drawing/2014/main" id="{EF902946-6500-1B27-753B-51E28BB8017B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804" name="Group 9803">
                    <a:extLst>
                      <a:ext uri="{FF2B5EF4-FFF2-40B4-BE49-F238E27FC236}">
                        <a16:creationId xmlns:a16="http://schemas.microsoft.com/office/drawing/2014/main" id="{BA64B4EB-E51E-4A2B-6BBA-16AB4FAC56B2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806" name="Straight Connector 9805">
                      <a:extLst>
                        <a:ext uri="{FF2B5EF4-FFF2-40B4-BE49-F238E27FC236}">
                          <a16:creationId xmlns:a16="http://schemas.microsoft.com/office/drawing/2014/main" id="{673CA0CB-08A8-2AC2-36B2-102A78975CC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807" name="Straight Connector 9806">
                      <a:extLst>
                        <a:ext uri="{FF2B5EF4-FFF2-40B4-BE49-F238E27FC236}">
                          <a16:creationId xmlns:a16="http://schemas.microsoft.com/office/drawing/2014/main" id="{CE544573-E1A2-3727-5E2C-02E66F40062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805" name="Oval 9804">
                    <a:extLst>
                      <a:ext uri="{FF2B5EF4-FFF2-40B4-BE49-F238E27FC236}">
                        <a16:creationId xmlns:a16="http://schemas.microsoft.com/office/drawing/2014/main" id="{896BDA0B-0331-B2E6-F038-10624FAC891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737" name="Group 9736">
                <a:extLst>
                  <a:ext uri="{FF2B5EF4-FFF2-40B4-BE49-F238E27FC236}">
                    <a16:creationId xmlns:a16="http://schemas.microsoft.com/office/drawing/2014/main" id="{F75C6A83-0848-02A4-EA9D-4296071C47C3}"/>
                  </a:ext>
                </a:extLst>
              </p:cNvPr>
              <p:cNvGrpSpPr/>
              <p:nvPr/>
            </p:nvGrpSpPr>
            <p:grpSpPr>
              <a:xfrm>
                <a:off x="34154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780" name="Group 9779">
                  <a:extLst>
                    <a:ext uri="{FF2B5EF4-FFF2-40B4-BE49-F238E27FC236}">
                      <a16:creationId xmlns:a16="http://schemas.microsoft.com/office/drawing/2014/main" id="{C1695174-8144-5F07-2620-629CF4D90D9F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796" name="Oval 9795">
                    <a:extLst>
                      <a:ext uri="{FF2B5EF4-FFF2-40B4-BE49-F238E27FC236}">
                        <a16:creationId xmlns:a16="http://schemas.microsoft.com/office/drawing/2014/main" id="{8DE8AFCC-2A4F-E21B-4C54-21A6DED3899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797" name="Group 9796">
                    <a:extLst>
                      <a:ext uri="{FF2B5EF4-FFF2-40B4-BE49-F238E27FC236}">
                        <a16:creationId xmlns:a16="http://schemas.microsoft.com/office/drawing/2014/main" id="{18FC6C72-26B5-7376-04A8-55A4F0ADCC6A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98" name="Straight Connector 9797">
                      <a:extLst>
                        <a:ext uri="{FF2B5EF4-FFF2-40B4-BE49-F238E27FC236}">
                          <a16:creationId xmlns:a16="http://schemas.microsoft.com/office/drawing/2014/main" id="{5D7A4F02-039C-42CA-DAAE-0D8FB9D6BE9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99" name="Straight Connector 9798">
                      <a:extLst>
                        <a:ext uri="{FF2B5EF4-FFF2-40B4-BE49-F238E27FC236}">
                          <a16:creationId xmlns:a16="http://schemas.microsoft.com/office/drawing/2014/main" id="{DA78F7C8-5C3D-4A7C-07DD-102A2628C46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781" name="Group 9780">
                  <a:extLst>
                    <a:ext uri="{FF2B5EF4-FFF2-40B4-BE49-F238E27FC236}">
                      <a16:creationId xmlns:a16="http://schemas.microsoft.com/office/drawing/2014/main" id="{FE98315F-DE6E-AC21-CF4D-2C695A26055B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792" name="Group 9791">
                    <a:extLst>
                      <a:ext uri="{FF2B5EF4-FFF2-40B4-BE49-F238E27FC236}">
                        <a16:creationId xmlns:a16="http://schemas.microsoft.com/office/drawing/2014/main" id="{32B9B74C-FC08-C85B-493C-89643B995742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94" name="Straight Connector 9793">
                      <a:extLst>
                        <a:ext uri="{FF2B5EF4-FFF2-40B4-BE49-F238E27FC236}">
                          <a16:creationId xmlns:a16="http://schemas.microsoft.com/office/drawing/2014/main" id="{7000E2D8-5668-4E92-298C-52347EF3DFB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95" name="Straight Connector 9794">
                      <a:extLst>
                        <a:ext uri="{FF2B5EF4-FFF2-40B4-BE49-F238E27FC236}">
                          <a16:creationId xmlns:a16="http://schemas.microsoft.com/office/drawing/2014/main" id="{6146D524-763A-7629-B784-F516B21B9A3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793" name="Oval 9792">
                    <a:extLst>
                      <a:ext uri="{FF2B5EF4-FFF2-40B4-BE49-F238E27FC236}">
                        <a16:creationId xmlns:a16="http://schemas.microsoft.com/office/drawing/2014/main" id="{B72CEDC6-9618-A779-E5EE-57C4625FE5C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782" name="Group 9781">
                  <a:extLst>
                    <a:ext uri="{FF2B5EF4-FFF2-40B4-BE49-F238E27FC236}">
                      <a16:creationId xmlns:a16="http://schemas.microsoft.com/office/drawing/2014/main" id="{5726CA85-E070-FFE0-D32D-521902688C71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788" name="Oval 9787">
                    <a:extLst>
                      <a:ext uri="{FF2B5EF4-FFF2-40B4-BE49-F238E27FC236}">
                        <a16:creationId xmlns:a16="http://schemas.microsoft.com/office/drawing/2014/main" id="{3E4E549E-9D08-87EB-B5B2-A734A1FEEAB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789" name="Group 9788">
                    <a:extLst>
                      <a:ext uri="{FF2B5EF4-FFF2-40B4-BE49-F238E27FC236}">
                        <a16:creationId xmlns:a16="http://schemas.microsoft.com/office/drawing/2014/main" id="{92E6BFC9-72AB-FC0F-37C3-141A441EB56B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90" name="Straight Connector 9789">
                      <a:extLst>
                        <a:ext uri="{FF2B5EF4-FFF2-40B4-BE49-F238E27FC236}">
                          <a16:creationId xmlns:a16="http://schemas.microsoft.com/office/drawing/2014/main" id="{1909C183-2D85-895E-DF63-3E4A44D81E2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91" name="Straight Connector 9790">
                      <a:extLst>
                        <a:ext uri="{FF2B5EF4-FFF2-40B4-BE49-F238E27FC236}">
                          <a16:creationId xmlns:a16="http://schemas.microsoft.com/office/drawing/2014/main" id="{1A16A2D9-95A2-B868-65A9-8F2C07638A4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783" name="Group 9782">
                  <a:extLst>
                    <a:ext uri="{FF2B5EF4-FFF2-40B4-BE49-F238E27FC236}">
                      <a16:creationId xmlns:a16="http://schemas.microsoft.com/office/drawing/2014/main" id="{B73C00C3-226F-FD89-166C-397DFCC36A70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784" name="Group 9783">
                    <a:extLst>
                      <a:ext uri="{FF2B5EF4-FFF2-40B4-BE49-F238E27FC236}">
                        <a16:creationId xmlns:a16="http://schemas.microsoft.com/office/drawing/2014/main" id="{E91F26A2-D3FA-C6BF-8EB8-A9511546FA5C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86" name="Straight Connector 9785">
                      <a:extLst>
                        <a:ext uri="{FF2B5EF4-FFF2-40B4-BE49-F238E27FC236}">
                          <a16:creationId xmlns:a16="http://schemas.microsoft.com/office/drawing/2014/main" id="{26C5D611-FC97-B998-53D4-D5D603605FC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87" name="Straight Connector 9786">
                      <a:extLst>
                        <a:ext uri="{FF2B5EF4-FFF2-40B4-BE49-F238E27FC236}">
                          <a16:creationId xmlns:a16="http://schemas.microsoft.com/office/drawing/2014/main" id="{3C153269-2CD0-BAB2-5B54-DB35DE4CAD7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785" name="Oval 9784">
                    <a:extLst>
                      <a:ext uri="{FF2B5EF4-FFF2-40B4-BE49-F238E27FC236}">
                        <a16:creationId xmlns:a16="http://schemas.microsoft.com/office/drawing/2014/main" id="{7A9CA8A5-2B6B-9610-76D7-854359E8DD3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738" name="Group 9737">
                <a:extLst>
                  <a:ext uri="{FF2B5EF4-FFF2-40B4-BE49-F238E27FC236}">
                    <a16:creationId xmlns:a16="http://schemas.microsoft.com/office/drawing/2014/main" id="{7A4CDC41-1EB8-F565-0F1C-D3F03E5BA773}"/>
                  </a:ext>
                </a:extLst>
              </p:cNvPr>
              <p:cNvGrpSpPr/>
              <p:nvPr/>
            </p:nvGrpSpPr>
            <p:grpSpPr>
              <a:xfrm>
                <a:off x="35678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760" name="Group 9759">
                  <a:extLst>
                    <a:ext uri="{FF2B5EF4-FFF2-40B4-BE49-F238E27FC236}">
                      <a16:creationId xmlns:a16="http://schemas.microsoft.com/office/drawing/2014/main" id="{1C96FE7C-62AC-382F-4BEA-85356DFC03D5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776" name="Oval 9775">
                    <a:extLst>
                      <a:ext uri="{FF2B5EF4-FFF2-40B4-BE49-F238E27FC236}">
                        <a16:creationId xmlns:a16="http://schemas.microsoft.com/office/drawing/2014/main" id="{B13FF687-44FB-1F76-CFF9-34133A11976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777" name="Group 9776">
                    <a:extLst>
                      <a:ext uri="{FF2B5EF4-FFF2-40B4-BE49-F238E27FC236}">
                        <a16:creationId xmlns:a16="http://schemas.microsoft.com/office/drawing/2014/main" id="{7F774A73-BAE3-870F-5770-F2B858A3A92B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78" name="Straight Connector 9777">
                      <a:extLst>
                        <a:ext uri="{FF2B5EF4-FFF2-40B4-BE49-F238E27FC236}">
                          <a16:creationId xmlns:a16="http://schemas.microsoft.com/office/drawing/2014/main" id="{94F5E160-8FD9-EE59-B74E-0FF40113585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79" name="Straight Connector 9778">
                      <a:extLst>
                        <a:ext uri="{FF2B5EF4-FFF2-40B4-BE49-F238E27FC236}">
                          <a16:creationId xmlns:a16="http://schemas.microsoft.com/office/drawing/2014/main" id="{F9104A06-44BB-A8A8-16DC-7F02E64E350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761" name="Group 9760">
                  <a:extLst>
                    <a:ext uri="{FF2B5EF4-FFF2-40B4-BE49-F238E27FC236}">
                      <a16:creationId xmlns:a16="http://schemas.microsoft.com/office/drawing/2014/main" id="{1D203796-2A96-EBBF-B52E-736A2D708E63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772" name="Group 9771">
                    <a:extLst>
                      <a:ext uri="{FF2B5EF4-FFF2-40B4-BE49-F238E27FC236}">
                        <a16:creationId xmlns:a16="http://schemas.microsoft.com/office/drawing/2014/main" id="{DAB76057-EE4A-FB89-DDE7-65022EA8800C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74" name="Straight Connector 9773">
                      <a:extLst>
                        <a:ext uri="{FF2B5EF4-FFF2-40B4-BE49-F238E27FC236}">
                          <a16:creationId xmlns:a16="http://schemas.microsoft.com/office/drawing/2014/main" id="{3B937DA9-8811-E059-2BF0-9EDA409A7F5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75" name="Straight Connector 9774">
                      <a:extLst>
                        <a:ext uri="{FF2B5EF4-FFF2-40B4-BE49-F238E27FC236}">
                          <a16:creationId xmlns:a16="http://schemas.microsoft.com/office/drawing/2014/main" id="{75584C2F-551D-D51B-3AB1-65E9BAB3D9D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773" name="Oval 9772">
                    <a:extLst>
                      <a:ext uri="{FF2B5EF4-FFF2-40B4-BE49-F238E27FC236}">
                        <a16:creationId xmlns:a16="http://schemas.microsoft.com/office/drawing/2014/main" id="{908DCEBE-93BB-9DBD-32EB-BC7DD219A8F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762" name="Group 9761">
                  <a:extLst>
                    <a:ext uri="{FF2B5EF4-FFF2-40B4-BE49-F238E27FC236}">
                      <a16:creationId xmlns:a16="http://schemas.microsoft.com/office/drawing/2014/main" id="{BA3AEFD4-EEDD-6F01-0C10-219C3829743B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768" name="Oval 9767">
                    <a:extLst>
                      <a:ext uri="{FF2B5EF4-FFF2-40B4-BE49-F238E27FC236}">
                        <a16:creationId xmlns:a16="http://schemas.microsoft.com/office/drawing/2014/main" id="{A24BCBF2-DCA8-1072-4A1F-5C5CE62C6F8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769" name="Group 9768">
                    <a:extLst>
                      <a:ext uri="{FF2B5EF4-FFF2-40B4-BE49-F238E27FC236}">
                        <a16:creationId xmlns:a16="http://schemas.microsoft.com/office/drawing/2014/main" id="{3F4B60A6-EC98-6956-14D9-77CF2C26A3FD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70" name="Straight Connector 9769">
                      <a:extLst>
                        <a:ext uri="{FF2B5EF4-FFF2-40B4-BE49-F238E27FC236}">
                          <a16:creationId xmlns:a16="http://schemas.microsoft.com/office/drawing/2014/main" id="{777C7F8F-DE8A-A318-C517-1101099DC13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71" name="Straight Connector 9770">
                      <a:extLst>
                        <a:ext uri="{FF2B5EF4-FFF2-40B4-BE49-F238E27FC236}">
                          <a16:creationId xmlns:a16="http://schemas.microsoft.com/office/drawing/2014/main" id="{B0E78F0D-6A5D-BAB0-ADCC-195AFF7EB64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763" name="Group 9762">
                  <a:extLst>
                    <a:ext uri="{FF2B5EF4-FFF2-40B4-BE49-F238E27FC236}">
                      <a16:creationId xmlns:a16="http://schemas.microsoft.com/office/drawing/2014/main" id="{19371680-952E-8812-052A-F1A63E4C4D1A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764" name="Group 9763">
                    <a:extLst>
                      <a:ext uri="{FF2B5EF4-FFF2-40B4-BE49-F238E27FC236}">
                        <a16:creationId xmlns:a16="http://schemas.microsoft.com/office/drawing/2014/main" id="{0CBF2FEC-4156-2B07-E102-42770711BFC5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66" name="Straight Connector 9765">
                      <a:extLst>
                        <a:ext uri="{FF2B5EF4-FFF2-40B4-BE49-F238E27FC236}">
                          <a16:creationId xmlns:a16="http://schemas.microsoft.com/office/drawing/2014/main" id="{D82757A2-7CA4-4C2F-3960-3DEA21BFD51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67" name="Straight Connector 9766">
                      <a:extLst>
                        <a:ext uri="{FF2B5EF4-FFF2-40B4-BE49-F238E27FC236}">
                          <a16:creationId xmlns:a16="http://schemas.microsoft.com/office/drawing/2014/main" id="{218DBB4C-1132-986E-AD6C-5F0D9315C54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765" name="Oval 9764">
                    <a:extLst>
                      <a:ext uri="{FF2B5EF4-FFF2-40B4-BE49-F238E27FC236}">
                        <a16:creationId xmlns:a16="http://schemas.microsoft.com/office/drawing/2014/main" id="{DC039FDB-2775-6715-5F4F-F343103EF65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739" name="Group 9738">
                <a:extLst>
                  <a:ext uri="{FF2B5EF4-FFF2-40B4-BE49-F238E27FC236}">
                    <a16:creationId xmlns:a16="http://schemas.microsoft.com/office/drawing/2014/main" id="{C624432A-C59F-66BD-6FF8-F817D1098AEF}"/>
                  </a:ext>
                </a:extLst>
              </p:cNvPr>
              <p:cNvGrpSpPr/>
              <p:nvPr/>
            </p:nvGrpSpPr>
            <p:grpSpPr>
              <a:xfrm>
                <a:off x="37202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740" name="Group 9739">
                  <a:extLst>
                    <a:ext uri="{FF2B5EF4-FFF2-40B4-BE49-F238E27FC236}">
                      <a16:creationId xmlns:a16="http://schemas.microsoft.com/office/drawing/2014/main" id="{246BAAC7-EE0B-E6D4-2855-91136CE71466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756" name="Oval 9755">
                    <a:extLst>
                      <a:ext uri="{FF2B5EF4-FFF2-40B4-BE49-F238E27FC236}">
                        <a16:creationId xmlns:a16="http://schemas.microsoft.com/office/drawing/2014/main" id="{A230685A-7D66-67E5-9C06-06C3BB0FDCB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757" name="Group 9756">
                    <a:extLst>
                      <a:ext uri="{FF2B5EF4-FFF2-40B4-BE49-F238E27FC236}">
                        <a16:creationId xmlns:a16="http://schemas.microsoft.com/office/drawing/2014/main" id="{8C86DDD0-5C88-21AE-FF9E-230DCA57AEB2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58" name="Straight Connector 9757">
                      <a:extLst>
                        <a:ext uri="{FF2B5EF4-FFF2-40B4-BE49-F238E27FC236}">
                          <a16:creationId xmlns:a16="http://schemas.microsoft.com/office/drawing/2014/main" id="{C55E3198-F4F1-04A4-49A6-9091D1BC63A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59" name="Straight Connector 9758">
                      <a:extLst>
                        <a:ext uri="{FF2B5EF4-FFF2-40B4-BE49-F238E27FC236}">
                          <a16:creationId xmlns:a16="http://schemas.microsoft.com/office/drawing/2014/main" id="{E6FE56B5-C775-9409-422E-2240B69F60F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741" name="Group 9740">
                  <a:extLst>
                    <a:ext uri="{FF2B5EF4-FFF2-40B4-BE49-F238E27FC236}">
                      <a16:creationId xmlns:a16="http://schemas.microsoft.com/office/drawing/2014/main" id="{A562B1DC-770B-7561-4929-A94FAA2F0361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752" name="Group 9751">
                    <a:extLst>
                      <a:ext uri="{FF2B5EF4-FFF2-40B4-BE49-F238E27FC236}">
                        <a16:creationId xmlns:a16="http://schemas.microsoft.com/office/drawing/2014/main" id="{6C283DF9-FEF0-2134-03C8-F2FA46C60DE7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54" name="Straight Connector 9753">
                      <a:extLst>
                        <a:ext uri="{FF2B5EF4-FFF2-40B4-BE49-F238E27FC236}">
                          <a16:creationId xmlns:a16="http://schemas.microsoft.com/office/drawing/2014/main" id="{21180D09-B545-054C-C1F2-DBB2A16FB56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55" name="Straight Connector 9754">
                      <a:extLst>
                        <a:ext uri="{FF2B5EF4-FFF2-40B4-BE49-F238E27FC236}">
                          <a16:creationId xmlns:a16="http://schemas.microsoft.com/office/drawing/2014/main" id="{4099BB4B-4F0E-4494-9D85-472FA38F27F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753" name="Oval 9752">
                    <a:extLst>
                      <a:ext uri="{FF2B5EF4-FFF2-40B4-BE49-F238E27FC236}">
                        <a16:creationId xmlns:a16="http://schemas.microsoft.com/office/drawing/2014/main" id="{3795D263-3B10-C3A5-752C-397712846E3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742" name="Group 9741">
                  <a:extLst>
                    <a:ext uri="{FF2B5EF4-FFF2-40B4-BE49-F238E27FC236}">
                      <a16:creationId xmlns:a16="http://schemas.microsoft.com/office/drawing/2014/main" id="{D5DBB5B4-0A79-A1AB-F508-84AEB4F85902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748" name="Oval 9747">
                    <a:extLst>
                      <a:ext uri="{FF2B5EF4-FFF2-40B4-BE49-F238E27FC236}">
                        <a16:creationId xmlns:a16="http://schemas.microsoft.com/office/drawing/2014/main" id="{61946453-AEAC-22E0-09BF-91FE691C994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749" name="Group 9748">
                    <a:extLst>
                      <a:ext uri="{FF2B5EF4-FFF2-40B4-BE49-F238E27FC236}">
                        <a16:creationId xmlns:a16="http://schemas.microsoft.com/office/drawing/2014/main" id="{B26751D4-601E-3A89-4599-52BFDE9358CF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50" name="Straight Connector 9749">
                      <a:extLst>
                        <a:ext uri="{FF2B5EF4-FFF2-40B4-BE49-F238E27FC236}">
                          <a16:creationId xmlns:a16="http://schemas.microsoft.com/office/drawing/2014/main" id="{C1D947EB-C3DD-D5F6-3151-D7818CB65DE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51" name="Straight Connector 9750">
                      <a:extLst>
                        <a:ext uri="{FF2B5EF4-FFF2-40B4-BE49-F238E27FC236}">
                          <a16:creationId xmlns:a16="http://schemas.microsoft.com/office/drawing/2014/main" id="{71E56FF5-435D-4BF8-E1CD-A6E0E70BE40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743" name="Group 9742">
                  <a:extLst>
                    <a:ext uri="{FF2B5EF4-FFF2-40B4-BE49-F238E27FC236}">
                      <a16:creationId xmlns:a16="http://schemas.microsoft.com/office/drawing/2014/main" id="{F91DF941-D3DB-73A3-E3F4-2EB9E731A0DF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744" name="Group 9743">
                    <a:extLst>
                      <a:ext uri="{FF2B5EF4-FFF2-40B4-BE49-F238E27FC236}">
                        <a16:creationId xmlns:a16="http://schemas.microsoft.com/office/drawing/2014/main" id="{22EC376F-046E-DBD4-4C6B-D1368C332A5C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46" name="Straight Connector 9745">
                      <a:extLst>
                        <a:ext uri="{FF2B5EF4-FFF2-40B4-BE49-F238E27FC236}">
                          <a16:creationId xmlns:a16="http://schemas.microsoft.com/office/drawing/2014/main" id="{955ABD6C-0311-736B-E7BF-9339A63166F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47" name="Straight Connector 9746">
                      <a:extLst>
                        <a:ext uri="{FF2B5EF4-FFF2-40B4-BE49-F238E27FC236}">
                          <a16:creationId xmlns:a16="http://schemas.microsoft.com/office/drawing/2014/main" id="{E7B0FF25-3D6A-1BC1-E9C8-F402D3AC57D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745" name="Oval 9744">
                    <a:extLst>
                      <a:ext uri="{FF2B5EF4-FFF2-40B4-BE49-F238E27FC236}">
                        <a16:creationId xmlns:a16="http://schemas.microsoft.com/office/drawing/2014/main" id="{E4E5108A-2D06-45E8-CB73-178A745F21A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</p:grpSp>
        <p:grpSp>
          <p:nvGrpSpPr>
            <p:cNvPr id="9224" name="Group 9223">
              <a:extLst>
                <a:ext uri="{FF2B5EF4-FFF2-40B4-BE49-F238E27FC236}">
                  <a16:creationId xmlns:a16="http://schemas.microsoft.com/office/drawing/2014/main" id="{A5D10FF5-A336-8649-C420-B714C3855F8E}"/>
                </a:ext>
              </a:extLst>
            </p:cNvPr>
            <p:cNvGrpSpPr/>
            <p:nvPr/>
          </p:nvGrpSpPr>
          <p:grpSpPr>
            <a:xfrm>
              <a:off x="3579222" y="2312493"/>
              <a:ext cx="1656598" cy="205536"/>
              <a:chOff x="2196239" y="7448937"/>
              <a:chExt cx="1656598" cy="205536"/>
            </a:xfrm>
          </p:grpSpPr>
          <p:grpSp>
            <p:nvGrpSpPr>
              <p:cNvPr id="9498" name="Group 9497">
                <a:extLst>
                  <a:ext uri="{FF2B5EF4-FFF2-40B4-BE49-F238E27FC236}">
                    <a16:creationId xmlns:a16="http://schemas.microsoft.com/office/drawing/2014/main" id="{BFD1DC02-1DDD-D090-E07E-0A7729FB2205}"/>
                  </a:ext>
                </a:extLst>
              </p:cNvPr>
              <p:cNvGrpSpPr/>
              <p:nvPr/>
            </p:nvGrpSpPr>
            <p:grpSpPr>
              <a:xfrm>
                <a:off x="21962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709" name="Group 9708">
                  <a:extLst>
                    <a:ext uri="{FF2B5EF4-FFF2-40B4-BE49-F238E27FC236}">
                      <a16:creationId xmlns:a16="http://schemas.microsoft.com/office/drawing/2014/main" id="{9C3F0BD2-97C0-EA4C-3D54-E2CEA25CC954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725" name="Oval 9724">
                    <a:extLst>
                      <a:ext uri="{FF2B5EF4-FFF2-40B4-BE49-F238E27FC236}">
                        <a16:creationId xmlns:a16="http://schemas.microsoft.com/office/drawing/2014/main" id="{A663207D-5D6C-1AA3-9AB6-1F2359EF75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726" name="Group 9725">
                    <a:extLst>
                      <a:ext uri="{FF2B5EF4-FFF2-40B4-BE49-F238E27FC236}">
                        <a16:creationId xmlns:a16="http://schemas.microsoft.com/office/drawing/2014/main" id="{24EA88A0-8DE6-4422-AFD3-98DD59B7B8AC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27" name="Straight Connector 9726">
                      <a:extLst>
                        <a:ext uri="{FF2B5EF4-FFF2-40B4-BE49-F238E27FC236}">
                          <a16:creationId xmlns:a16="http://schemas.microsoft.com/office/drawing/2014/main" id="{3BACDC96-210B-A0C9-6952-BE2269ED9FD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28" name="Straight Connector 9727">
                      <a:extLst>
                        <a:ext uri="{FF2B5EF4-FFF2-40B4-BE49-F238E27FC236}">
                          <a16:creationId xmlns:a16="http://schemas.microsoft.com/office/drawing/2014/main" id="{D6A8F840-8F2E-1EE8-36AE-45C523367B2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710" name="Group 9709">
                  <a:extLst>
                    <a:ext uri="{FF2B5EF4-FFF2-40B4-BE49-F238E27FC236}">
                      <a16:creationId xmlns:a16="http://schemas.microsoft.com/office/drawing/2014/main" id="{5FD2A420-5975-AF2B-823A-F71A0251BBD3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721" name="Group 9720">
                    <a:extLst>
                      <a:ext uri="{FF2B5EF4-FFF2-40B4-BE49-F238E27FC236}">
                        <a16:creationId xmlns:a16="http://schemas.microsoft.com/office/drawing/2014/main" id="{9E07F154-922C-3ACA-C78E-F9C745935E81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23" name="Straight Connector 9722">
                      <a:extLst>
                        <a:ext uri="{FF2B5EF4-FFF2-40B4-BE49-F238E27FC236}">
                          <a16:creationId xmlns:a16="http://schemas.microsoft.com/office/drawing/2014/main" id="{E74D72B3-DC9B-DC2E-21EE-9F4E06D0994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24" name="Straight Connector 9723">
                      <a:extLst>
                        <a:ext uri="{FF2B5EF4-FFF2-40B4-BE49-F238E27FC236}">
                          <a16:creationId xmlns:a16="http://schemas.microsoft.com/office/drawing/2014/main" id="{6293228E-2C31-0765-2B04-F1E5DAD9E98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722" name="Oval 9721">
                    <a:extLst>
                      <a:ext uri="{FF2B5EF4-FFF2-40B4-BE49-F238E27FC236}">
                        <a16:creationId xmlns:a16="http://schemas.microsoft.com/office/drawing/2014/main" id="{49840F46-97FF-3170-A40A-9C03107444A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711" name="Group 9710">
                  <a:extLst>
                    <a:ext uri="{FF2B5EF4-FFF2-40B4-BE49-F238E27FC236}">
                      <a16:creationId xmlns:a16="http://schemas.microsoft.com/office/drawing/2014/main" id="{58ECD738-899C-A7E6-63F7-E3E9D7D8C6AB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717" name="Oval 9716">
                    <a:extLst>
                      <a:ext uri="{FF2B5EF4-FFF2-40B4-BE49-F238E27FC236}">
                        <a16:creationId xmlns:a16="http://schemas.microsoft.com/office/drawing/2014/main" id="{7C2C23B3-7324-C8F2-A5C8-AF945E936BB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718" name="Group 9717">
                    <a:extLst>
                      <a:ext uri="{FF2B5EF4-FFF2-40B4-BE49-F238E27FC236}">
                        <a16:creationId xmlns:a16="http://schemas.microsoft.com/office/drawing/2014/main" id="{91B448FC-C8D0-377C-F742-051743FB59F4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19" name="Straight Connector 9718">
                      <a:extLst>
                        <a:ext uri="{FF2B5EF4-FFF2-40B4-BE49-F238E27FC236}">
                          <a16:creationId xmlns:a16="http://schemas.microsoft.com/office/drawing/2014/main" id="{57E1AC1B-2EF2-05FF-04FA-4F4B5556A4E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20" name="Straight Connector 9719">
                      <a:extLst>
                        <a:ext uri="{FF2B5EF4-FFF2-40B4-BE49-F238E27FC236}">
                          <a16:creationId xmlns:a16="http://schemas.microsoft.com/office/drawing/2014/main" id="{16A9CD0C-912C-F97F-2D95-5F09BF30B8F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712" name="Group 9711">
                  <a:extLst>
                    <a:ext uri="{FF2B5EF4-FFF2-40B4-BE49-F238E27FC236}">
                      <a16:creationId xmlns:a16="http://schemas.microsoft.com/office/drawing/2014/main" id="{DDD55E00-455E-7FCE-E037-0A943FD17F61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713" name="Group 9712">
                    <a:extLst>
                      <a:ext uri="{FF2B5EF4-FFF2-40B4-BE49-F238E27FC236}">
                        <a16:creationId xmlns:a16="http://schemas.microsoft.com/office/drawing/2014/main" id="{DFA18816-0013-FDE8-F45E-89EB102D9EA5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15" name="Straight Connector 9714">
                      <a:extLst>
                        <a:ext uri="{FF2B5EF4-FFF2-40B4-BE49-F238E27FC236}">
                          <a16:creationId xmlns:a16="http://schemas.microsoft.com/office/drawing/2014/main" id="{41D0F3D9-A260-0644-47B7-244E106F7A4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16" name="Straight Connector 9715">
                      <a:extLst>
                        <a:ext uri="{FF2B5EF4-FFF2-40B4-BE49-F238E27FC236}">
                          <a16:creationId xmlns:a16="http://schemas.microsoft.com/office/drawing/2014/main" id="{3DE57C4A-8822-C9EC-69F1-BBAFA79DA47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714" name="Oval 9713">
                    <a:extLst>
                      <a:ext uri="{FF2B5EF4-FFF2-40B4-BE49-F238E27FC236}">
                        <a16:creationId xmlns:a16="http://schemas.microsoft.com/office/drawing/2014/main" id="{C2999ED9-1B3C-55FD-C67B-49E2EE4EAAC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499" name="Group 9498">
                <a:extLst>
                  <a:ext uri="{FF2B5EF4-FFF2-40B4-BE49-F238E27FC236}">
                    <a16:creationId xmlns:a16="http://schemas.microsoft.com/office/drawing/2014/main" id="{0D3263C4-B361-E864-BF33-D17237553446}"/>
                  </a:ext>
                </a:extLst>
              </p:cNvPr>
              <p:cNvGrpSpPr/>
              <p:nvPr/>
            </p:nvGrpSpPr>
            <p:grpSpPr>
              <a:xfrm>
                <a:off x="23486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689" name="Group 9688">
                  <a:extLst>
                    <a:ext uri="{FF2B5EF4-FFF2-40B4-BE49-F238E27FC236}">
                      <a16:creationId xmlns:a16="http://schemas.microsoft.com/office/drawing/2014/main" id="{1386C317-9E7F-0B1E-7BF0-E5B705A49C21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705" name="Oval 9704">
                    <a:extLst>
                      <a:ext uri="{FF2B5EF4-FFF2-40B4-BE49-F238E27FC236}">
                        <a16:creationId xmlns:a16="http://schemas.microsoft.com/office/drawing/2014/main" id="{0DDCE0D7-C17B-0A50-C61A-0E549789FAD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706" name="Group 9705">
                    <a:extLst>
                      <a:ext uri="{FF2B5EF4-FFF2-40B4-BE49-F238E27FC236}">
                        <a16:creationId xmlns:a16="http://schemas.microsoft.com/office/drawing/2014/main" id="{3F78ADDB-5F67-5ED8-152B-939FC55B2045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07" name="Straight Connector 9706">
                      <a:extLst>
                        <a:ext uri="{FF2B5EF4-FFF2-40B4-BE49-F238E27FC236}">
                          <a16:creationId xmlns:a16="http://schemas.microsoft.com/office/drawing/2014/main" id="{D6547151-F59D-72EF-A343-E912B2AE3E8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08" name="Straight Connector 9707">
                      <a:extLst>
                        <a:ext uri="{FF2B5EF4-FFF2-40B4-BE49-F238E27FC236}">
                          <a16:creationId xmlns:a16="http://schemas.microsoft.com/office/drawing/2014/main" id="{400D939F-D71D-03CC-1E9A-1A5E1951F41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690" name="Group 9689">
                  <a:extLst>
                    <a:ext uri="{FF2B5EF4-FFF2-40B4-BE49-F238E27FC236}">
                      <a16:creationId xmlns:a16="http://schemas.microsoft.com/office/drawing/2014/main" id="{A6916B34-080F-A1D4-B26E-B147A0DE4FE3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701" name="Group 9700">
                    <a:extLst>
                      <a:ext uri="{FF2B5EF4-FFF2-40B4-BE49-F238E27FC236}">
                        <a16:creationId xmlns:a16="http://schemas.microsoft.com/office/drawing/2014/main" id="{6C05858F-C3B3-6C2F-F506-290B5DBAD42F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703" name="Straight Connector 9702">
                      <a:extLst>
                        <a:ext uri="{FF2B5EF4-FFF2-40B4-BE49-F238E27FC236}">
                          <a16:creationId xmlns:a16="http://schemas.microsoft.com/office/drawing/2014/main" id="{A115B1ED-BDC9-F20A-7C37-B7D81E00CDF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04" name="Straight Connector 9703">
                      <a:extLst>
                        <a:ext uri="{FF2B5EF4-FFF2-40B4-BE49-F238E27FC236}">
                          <a16:creationId xmlns:a16="http://schemas.microsoft.com/office/drawing/2014/main" id="{555D19A3-D473-4BE9-E0D9-0FACC683CC8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702" name="Oval 9701">
                    <a:extLst>
                      <a:ext uri="{FF2B5EF4-FFF2-40B4-BE49-F238E27FC236}">
                        <a16:creationId xmlns:a16="http://schemas.microsoft.com/office/drawing/2014/main" id="{03E45E62-AE09-1DD8-5AB0-BA18F963C03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691" name="Group 9690">
                  <a:extLst>
                    <a:ext uri="{FF2B5EF4-FFF2-40B4-BE49-F238E27FC236}">
                      <a16:creationId xmlns:a16="http://schemas.microsoft.com/office/drawing/2014/main" id="{9AF1FCE4-9992-84C3-DBA0-19E459C56BC1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697" name="Oval 9696">
                    <a:extLst>
                      <a:ext uri="{FF2B5EF4-FFF2-40B4-BE49-F238E27FC236}">
                        <a16:creationId xmlns:a16="http://schemas.microsoft.com/office/drawing/2014/main" id="{743F8224-1763-DF98-0A1C-43D4417E004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698" name="Group 9697">
                    <a:extLst>
                      <a:ext uri="{FF2B5EF4-FFF2-40B4-BE49-F238E27FC236}">
                        <a16:creationId xmlns:a16="http://schemas.microsoft.com/office/drawing/2014/main" id="{1B5896C4-9004-26FB-EB26-1A57972C9FD5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99" name="Straight Connector 9698">
                      <a:extLst>
                        <a:ext uri="{FF2B5EF4-FFF2-40B4-BE49-F238E27FC236}">
                          <a16:creationId xmlns:a16="http://schemas.microsoft.com/office/drawing/2014/main" id="{EF432215-9EF0-AFD7-0B32-7A2FF3C454D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700" name="Straight Connector 9699">
                      <a:extLst>
                        <a:ext uri="{FF2B5EF4-FFF2-40B4-BE49-F238E27FC236}">
                          <a16:creationId xmlns:a16="http://schemas.microsoft.com/office/drawing/2014/main" id="{B7672CFC-B9AA-5B07-CE88-108D486A7E6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692" name="Group 9691">
                  <a:extLst>
                    <a:ext uri="{FF2B5EF4-FFF2-40B4-BE49-F238E27FC236}">
                      <a16:creationId xmlns:a16="http://schemas.microsoft.com/office/drawing/2014/main" id="{E3723F59-17AF-E7E7-5663-A210274A8809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693" name="Group 9692">
                    <a:extLst>
                      <a:ext uri="{FF2B5EF4-FFF2-40B4-BE49-F238E27FC236}">
                        <a16:creationId xmlns:a16="http://schemas.microsoft.com/office/drawing/2014/main" id="{7835F418-CACF-CB78-9284-D7162BB7B569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95" name="Straight Connector 9694">
                      <a:extLst>
                        <a:ext uri="{FF2B5EF4-FFF2-40B4-BE49-F238E27FC236}">
                          <a16:creationId xmlns:a16="http://schemas.microsoft.com/office/drawing/2014/main" id="{F7B23D62-653E-CC8B-A68B-D43151CDBD2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96" name="Straight Connector 9695">
                      <a:extLst>
                        <a:ext uri="{FF2B5EF4-FFF2-40B4-BE49-F238E27FC236}">
                          <a16:creationId xmlns:a16="http://schemas.microsoft.com/office/drawing/2014/main" id="{5D1DDA0B-BF02-F85B-E3CD-BC603B6EB7D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694" name="Oval 9693">
                    <a:extLst>
                      <a:ext uri="{FF2B5EF4-FFF2-40B4-BE49-F238E27FC236}">
                        <a16:creationId xmlns:a16="http://schemas.microsoft.com/office/drawing/2014/main" id="{E907E6C8-CFA8-C66F-B687-34057D1D4FC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500" name="Group 9499">
                <a:extLst>
                  <a:ext uri="{FF2B5EF4-FFF2-40B4-BE49-F238E27FC236}">
                    <a16:creationId xmlns:a16="http://schemas.microsoft.com/office/drawing/2014/main" id="{A7C3A293-93DB-1CE0-4A5A-B905C3266D24}"/>
                  </a:ext>
                </a:extLst>
              </p:cNvPr>
              <p:cNvGrpSpPr/>
              <p:nvPr/>
            </p:nvGrpSpPr>
            <p:grpSpPr>
              <a:xfrm>
                <a:off x="25010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669" name="Group 9668">
                  <a:extLst>
                    <a:ext uri="{FF2B5EF4-FFF2-40B4-BE49-F238E27FC236}">
                      <a16:creationId xmlns:a16="http://schemas.microsoft.com/office/drawing/2014/main" id="{35F23DDD-1D0B-0C90-B980-8A26B1104BFC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685" name="Oval 9684">
                    <a:extLst>
                      <a:ext uri="{FF2B5EF4-FFF2-40B4-BE49-F238E27FC236}">
                        <a16:creationId xmlns:a16="http://schemas.microsoft.com/office/drawing/2014/main" id="{28D283A6-8AAF-EE3D-984B-49DBCF75AA9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686" name="Group 9685">
                    <a:extLst>
                      <a:ext uri="{FF2B5EF4-FFF2-40B4-BE49-F238E27FC236}">
                        <a16:creationId xmlns:a16="http://schemas.microsoft.com/office/drawing/2014/main" id="{5CAB3B85-463D-DF0C-2AA1-275DF0F239B6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87" name="Straight Connector 9686">
                      <a:extLst>
                        <a:ext uri="{FF2B5EF4-FFF2-40B4-BE49-F238E27FC236}">
                          <a16:creationId xmlns:a16="http://schemas.microsoft.com/office/drawing/2014/main" id="{911D7C1E-43AB-8442-7901-5CFE13A0E69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88" name="Straight Connector 9687">
                      <a:extLst>
                        <a:ext uri="{FF2B5EF4-FFF2-40B4-BE49-F238E27FC236}">
                          <a16:creationId xmlns:a16="http://schemas.microsoft.com/office/drawing/2014/main" id="{53FC44E0-8B9F-4746-F6D3-019494622E9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670" name="Group 9669">
                  <a:extLst>
                    <a:ext uri="{FF2B5EF4-FFF2-40B4-BE49-F238E27FC236}">
                      <a16:creationId xmlns:a16="http://schemas.microsoft.com/office/drawing/2014/main" id="{9F3EE671-F0D1-6E07-88CC-5B6FC512FC71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681" name="Group 9680">
                    <a:extLst>
                      <a:ext uri="{FF2B5EF4-FFF2-40B4-BE49-F238E27FC236}">
                        <a16:creationId xmlns:a16="http://schemas.microsoft.com/office/drawing/2014/main" id="{F92E945B-9EA0-84DF-EE27-A39B217BA535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83" name="Straight Connector 9682">
                      <a:extLst>
                        <a:ext uri="{FF2B5EF4-FFF2-40B4-BE49-F238E27FC236}">
                          <a16:creationId xmlns:a16="http://schemas.microsoft.com/office/drawing/2014/main" id="{3DF4A959-88E8-FC26-1684-EE473DE4EEA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84" name="Straight Connector 9683">
                      <a:extLst>
                        <a:ext uri="{FF2B5EF4-FFF2-40B4-BE49-F238E27FC236}">
                          <a16:creationId xmlns:a16="http://schemas.microsoft.com/office/drawing/2014/main" id="{E2FDDA2F-79B8-775B-F1F3-3116B4CECE3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682" name="Oval 9681">
                    <a:extLst>
                      <a:ext uri="{FF2B5EF4-FFF2-40B4-BE49-F238E27FC236}">
                        <a16:creationId xmlns:a16="http://schemas.microsoft.com/office/drawing/2014/main" id="{C90B40C7-1574-4E34-50FD-4B1751B1B9E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671" name="Group 9670">
                  <a:extLst>
                    <a:ext uri="{FF2B5EF4-FFF2-40B4-BE49-F238E27FC236}">
                      <a16:creationId xmlns:a16="http://schemas.microsoft.com/office/drawing/2014/main" id="{0278F1B4-CCDD-CC5F-2AA7-02F2B288D43B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677" name="Oval 9676">
                    <a:extLst>
                      <a:ext uri="{FF2B5EF4-FFF2-40B4-BE49-F238E27FC236}">
                        <a16:creationId xmlns:a16="http://schemas.microsoft.com/office/drawing/2014/main" id="{838B5083-5107-3190-2306-CE889E710A4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678" name="Group 9677">
                    <a:extLst>
                      <a:ext uri="{FF2B5EF4-FFF2-40B4-BE49-F238E27FC236}">
                        <a16:creationId xmlns:a16="http://schemas.microsoft.com/office/drawing/2014/main" id="{73599F6B-220A-36E7-713E-1C3B3039B9D2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79" name="Straight Connector 9678">
                      <a:extLst>
                        <a:ext uri="{FF2B5EF4-FFF2-40B4-BE49-F238E27FC236}">
                          <a16:creationId xmlns:a16="http://schemas.microsoft.com/office/drawing/2014/main" id="{723BAF2D-BC9C-C5C6-57B7-F123EF08ACC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80" name="Straight Connector 9679">
                      <a:extLst>
                        <a:ext uri="{FF2B5EF4-FFF2-40B4-BE49-F238E27FC236}">
                          <a16:creationId xmlns:a16="http://schemas.microsoft.com/office/drawing/2014/main" id="{45660118-5EC7-2FF0-291F-B0DBE19C23C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672" name="Group 9671">
                  <a:extLst>
                    <a:ext uri="{FF2B5EF4-FFF2-40B4-BE49-F238E27FC236}">
                      <a16:creationId xmlns:a16="http://schemas.microsoft.com/office/drawing/2014/main" id="{94DF1D45-2E7F-EA5D-FA7F-D3990FBE8220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673" name="Group 9672">
                    <a:extLst>
                      <a:ext uri="{FF2B5EF4-FFF2-40B4-BE49-F238E27FC236}">
                        <a16:creationId xmlns:a16="http://schemas.microsoft.com/office/drawing/2014/main" id="{ED65CA7F-55F7-1EA3-72F5-2C7ABD3BF64D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75" name="Straight Connector 9674">
                      <a:extLst>
                        <a:ext uri="{FF2B5EF4-FFF2-40B4-BE49-F238E27FC236}">
                          <a16:creationId xmlns:a16="http://schemas.microsoft.com/office/drawing/2014/main" id="{3AD56926-9DEB-B006-5BB8-E8926A0B0C1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76" name="Straight Connector 9675">
                      <a:extLst>
                        <a:ext uri="{FF2B5EF4-FFF2-40B4-BE49-F238E27FC236}">
                          <a16:creationId xmlns:a16="http://schemas.microsoft.com/office/drawing/2014/main" id="{FD6456CF-EDE4-7423-090A-71B6CEBD28D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674" name="Oval 9673">
                    <a:extLst>
                      <a:ext uri="{FF2B5EF4-FFF2-40B4-BE49-F238E27FC236}">
                        <a16:creationId xmlns:a16="http://schemas.microsoft.com/office/drawing/2014/main" id="{FF9118F8-1E32-1ADB-E025-AEEF9E25B59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501" name="Group 9500">
                <a:extLst>
                  <a:ext uri="{FF2B5EF4-FFF2-40B4-BE49-F238E27FC236}">
                    <a16:creationId xmlns:a16="http://schemas.microsoft.com/office/drawing/2014/main" id="{A5BA21B9-4A95-12EE-5D02-DC1F797E93DD}"/>
                  </a:ext>
                </a:extLst>
              </p:cNvPr>
              <p:cNvGrpSpPr/>
              <p:nvPr/>
            </p:nvGrpSpPr>
            <p:grpSpPr>
              <a:xfrm>
                <a:off x="26534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649" name="Group 9648">
                  <a:extLst>
                    <a:ext uri="{FF2B5EF4-FFF2-40B4-BE49-F238E27FC236}">
                      <a16:creationId xmlns:a16="http://schemas.microsoft.com/office/drawing/2014/main" id="{04558035-078C-9A20-FE35-ABF9D0E2278C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665" name="Oval 9664">
                    <a:extLst>
                      <a:ext uri="{FF2B5EF4-FFF2-40B4-BE49-F238E27FC236}">
                        <a16:creationId xmlns:a16="http://schemas.microsoft.com/office/drawing/2014/main" id="{5352CA3E-63BF-8DB6-4970-881972A1CEF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666" name="Group 9665">
                    <a:extLst>
                      <a:ext uri="{FF2B5EF4-FFF2-40B4-BE49-F238E27FC236}">
                        <a16:creationId xmlns:a16="http://schemas.microsoft.com/office/drawing/2014/main" id="{16AF9876-7E60-6ED6-AF5A-B7FBB0FA8810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67" name="Straight Connector 9666">
                      <a:extLst>
                        <a:ext uri="{FF2B5EF4-FFF2-40B4-BE49-F238E27FC236}">
                          <a16:creationId xmlns:a16="http://schemas.microsoft.com/office/drawing/2014/main" id="{C0DFEC65-701F-8766-9629-18F62879EE5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68" name="Straight Connector 9667">
                      <a:extLst>
                        <a:ext uri="{FF2B5EF4-FFF2-40B4-BE49-F238E27FC236}">
                          <a16:creationId xmlns:a16="http://schemas.microsoft.com/office/drawing/2014/main" id="{232A4737-08EE-C818-F021-5FC06361C2B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650" name="Group 9649">
                  <a:extLst>
                    <a:ext uri="{FF2B5EF4-FFF2-40B4-BE49-F238E27FC236}">
                      <a16:creationId xmlns:a16="http://schemas.microsoft.com/office/drawing/2014/main" id="{7BA0D6A0-C3AF-6749-3E5C-B5A527699518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661" name="Group 9660">
                    <a:extLst>
                      <a:ext uri="{FF2B5EF4-FFF2-40B4-BE49-F238E27FC236}">
                        <a16:creationId xmlns:a16="http://schemas.microsoft.com/office/drawing/2014/main" id="{D7303C5D-2154-29AE-E05F-B66B89F22556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63" name="Straight Connector 9662">
                      <a:extLst>
                        <a:ext uri="{FF2B5EF4-FFF2-40B4-BE49-F238E27FC236}">
                          <a16:creationId xmlns:a16="http://schemas.microsoft.com/office/drawing/2014/main" id="{92E94E15-D5E3-3845-0EB2-B8C548C4985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64" name="Straight Connector 9663">
                      <a:extLst>
                        <a:ext uri="{FF2B5EF4-FFF2-40B4-BE49-F238E27FC236}">
                          <a16:creationId xmlns:a16="http://schemas.microsoft.com/office/drawing/2014/main" id="{6F87ACC6-D49D-2337-D109-88C619C5F41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662" name="Oval 9661">
                    <a:extLst>
                      <a:ext uri="{FF2B5EF4-FFF2-40B4-BE49-F238E27FC236}">
                        <a16:creationId xmlns:a16="http://schemas.microsoft.com/office/drawing/2014/main" id="{49164140-F58E-DF2A-D04E-FC0D7FED03A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651" name="Group 9650">
                  <a:extLst>
                    <a:ext uri="{FF2B5EF4-FFF2-40B4-BE49-F238E27FC236}">
                      <a16:creationId xmlns:a16="http://schemas.microsoft.com/office/drawing/2014/main" id="{953AD957-E8D1-913A-B565-A334263BA2B1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657" name="Oval 9656">
                    <a:extLst>
                      <a:ext uri="{FF2B5EF4-FFF2-40B4-BE49-F238E27FC236}">
                        <a16:creationId xmlns:a16="http://schemas.microsoft.com/office/drawing/2014/main" id="{BDDA7D23-261F-4065-C91B-B79599775EE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658" name="Group 9657">
                    <a:extLst>
                      <a:ext uri="{FF2B5EF4-FFF2-40B4-BE49-F238E27FC236}">
                        <a16:creationId xmlns:a16="http://schemas.microsoft.com/office/drawing/2014/main" id="{55169E39-8B22-8EDD-1AB5-331F7496AB31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59" name="Straight Connector 9658">
                      <a:extLst>
                        <a:ext uri="{FF2B5EF4-FFF2-40B4-BE49-F238E27FC236}">
                          <a16:creationId xmlns:a16="http://schemas.microsoft.com/office/drawing/2014/main" id="{4F6E87BC-4EE8-EE2C-79CA-29173A57B2C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60" name="Straight Connector 9659">
                      <a:extLst>
                        <a:ext uri="{FF2B5EF4-FFF2-40B4-BE49-F238E27FC236}">
                          <a16:creationId xmlns:a16="http://schemas.microsoft.com/office/drawing/2014/main" id="{32FD2E92-C7B0-23D5-A17A-99805F39EA1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652" name="Group 9651">
                  <a:extLst>
                    <a:ext uri="{FF2B5EF4-FFF2-40B4-BE49-F238E27FC236}">
                      <a16:creationId xmlns:a16="http://schemas.microsoft.com/office/drawing/2014/main" id="{4FC35532-541D-11D2-BC56-09A26DC57AFE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653" name="Group 9652">
                    <a:extLst>
                      <a:ext uri="{FF2B5EF4-FFF2-40B4-BE49-F238E27FC236}">
                        <a16:creationId xmlns:a16="http://schemas.microsoft.com/office/drawing/2014/main" id="{063669E5-50BA-16F0-2016-ADB220E7F19F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55" name="Straight Connector 9654">
                      <a:extLst>
                        <a:ext uri="{FF2B5EF4-FFF2-40B4-BE49-F238E27FC236}">
                          <a16:creationId xmlns:a16="http://schemas.microsoft.com/office/drawing/2014/main" id="{8F22CFE9-786D-0D6D-B6AD-78577FCEBFA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56" name="Straight Connector 9655">
                      <a:extLst>
                        <a:ext uri="{FF2B5EF4-FFF2-40B4-BE49-F238E27FC236}">
                          <a16:creationId xmlns:a16="http://schemas.microsoft.com/office/drawing/2014/main" id="{1DD0638D-B932-16A7-888C-F18BE1222A1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654" name="Oval 9653">
                    <a:extLst>
                      <a:ext uri="{FF2B5EF4-FFF2-40B4-BE49-F238E27FC236}">
                        <a16:creationId xmlns:a16="http://schemas.microsoft.com/office/drawing/2014/main" id="{19AEB08B-6A36-97EC-15E3-3828F9CA495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502" name="Group 9501">
                <a:extLst>
                  <a:ext uri="{FF2B5EF4-FFF2-40B4-BE49-F238E27FC236}">
                    <a16:creationId xmlns:a16="http://schemas.microsoft.com/office/drawing/2014/main" id="{2D093E4B-E57B-CFBA-0827-0821F2619FC4}"/>
                  </a:ext>
                </a:extLst>
              </p:cNvPr>
              <p:cNvGrpSpPr/>
              <p:nvPr/>
            </p:nvGrpSpPr>
            <p:grpSpPr>
              <a:xfrm>
                <a:off x="28058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629" name="Group 9628">
                  <a:extLst>
                    <a:ext uri="{FF2B5EF4-FFF2-40B4-BE49-F238E27FC236}">
                      <a16:creationId xmlns:a16="http://schemas.microsoft.com/office/drawing/2014/main" id="{4EF4D2C3-3F11-8EF6-2B74-C63AC5C900D6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645" name="Oval 9644">
                    <a:extLst>
                      <a:ext uri="{FF2B5EF4-FFF2-40B4-BE49-F238E27FC236}">
                        <a16:creationId xmlns:a16="http://schemas.microsoft.com/office/drawing/2014/main" id="{9CEA5C04-B7BA-9827-DBC4-0EF7401DC48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646" name="Group 9645">
                    <a:extLst>
                      <a:ext uri="{FF2B5EF4-FFF2-40B4-BE49-F238E27FC236}">
                        <a16:creationId xmlns:a16="http://schemas.microsoft.com/office/drawing/2014/main" id="{C393A62A-46E0-E9B7-80AE-677566593FFE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47" name="Straight Connector 9646">
                      <a:extLst>
                        <a:ext uri="{FF2B5EF4-FFF2-40B4-BE49-F238E27FC236}">
                          <a16:creationId xmlns:a16="http://schemas.microsoft.com/office/drawing/2014/main" id="{4BD4B6D3-1061-12D0-1F29-CDB3434C82A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48" name="Straight Connector 9647">
                      <a:extLst>
                        <a:ext uri="{FF2B5EF4-FFF2-40B4-BE49-F238E27FC236}">
                          <a16:creationId xmlns:a16="http://schemas.microsoft.com/office/drawing/2014/main" id="{48423EE4-29B8-9E37-2272-1626B7E7D86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630" name="Group 9629">
                  <a:extLst>
                    <a:ext uri="{FF2B5EF4-FFF2-40B4-BE49-F238E27FC236}">
                      <a16:creationId xmlns:a16="http://schemas.microsoft.com/office/drawing/2014/main" id="{5D46128B-7484-7C0A-2B3B-138F01D4494D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641" name="Group 9640">
                    <a:extLst>
                      <a:ext uri="{FF2B5EF4-FFF2-40B4-BE49-F238E27FC236}">
                        <a16:creationId xmlns:a16="http://schemas.microsoft.com/office/drawing/2014/main" id="{B0E85BC8-21A3-3800-C1B4-8DF92CFAB1E5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43" name="Straight Connector 9642">
                      <a:extLst>
                        <a:ext uri="{FF2B5EF4-FFF2-40B4-BE49-F238E27FC236}">
                          <a16:creationId xmlns:a16="http://schemas.microsoft.com/office/drawing/2014/main" id="{A1247F25-6267-8726-DE3D-B010C7CD3FA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44" name="Straight Connector 9643">
                      <a:extLst>
                        <a:ext uri="{FF2B5EF4-FFF2-40B4-BE49-F238E27FC236}">
                          <a16:creationId xmlns:a16="http://schemas.microsoft.com/office/drawing/2014/main" id="{85E244EE-1D5C-7345-3C0F-AE0E212ABB5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642" name="Oval 9641">
                    <a:extLst>
                      <a:ext uri="{FF2B5EF4-FFF2-40B4-BE49-F238E27FC236}">
                        <a16:creationId xmlns:a16="http://schemas.microsoft.com/office/drawing/2014/main" id="{37ECF7F1-D89F-C6FD-E156-FF32E6A69C6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631" name="Group 9630">
                  <a:extLst>
                    <a:ext uri="{FF2B5EF4-FFF2-40B4-BE49-F238E27FC236}">
                      <a16:creationId xmlns:a16="http://schemas.microsoft.com/office/drawing/2014/main" id="{260E8696-733B-F426-B115-08DC8A71A5E8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637" name="Oval 9636">
                    <a:extLst>
                      <a:ext uri="{FF2B5EF4-FFF2-40B4-BE49-F238E27FC236}">
                        <a16:creationId xmlns:a16="http://schemas.microsoft.com/office/drawing/2014/main" id="{DC356DE8-20CE-1F2C-D2CE-A3D3F426175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638" name="Group 9637">
                    <a:extLst>
                      <a:ext uri="{FF2B5EF4-FFF2-40B4-BE49-F238E27FC236}">
                        <a16:creationId xmlns:a16="http://schemas.microsoft.com/office/drawing/2014/main" id="{A404D774-83F9-BADE-7FF0-27F593A8A0CF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39" name="Straight Connector 9638">
                      <a:extLst>
                        <a:ext uri="{FF2B5EF4-FFF2-40B4-BE49-F238E27FC236}">
                          <a16:creationId xmlns:a16="http://schemas.microsoft.com/office/drawing/2014/main" id="{35C7EC62-5BA5-5D10-300C-306AD2DEB97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40" name="Straight Connector 9639">
                      <a:extLst>
                        <a:ext uri="{FF2B5EF4-FFF2-40B4-BE49-F238E27FC236}">
                          <a16:creationId xmlns:a16="http://schemas.microsoft.com/office/drawing/2014/main" id="{30F1FCD1-16B2-1750-113C-9C3D7F74BD4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632" name="Group 9631">
                  <a:extLst>
                    <a:ext uri="{FF2B5EF4-FFF2-40B4-BE49-F238E27FC236}">
                      <a16:creationId xmlns:a16="http://schemas.microsoft.com/office/drawing/2014/main" id="{C028FBC6-3338-9E06-C6C4-6987E25B2287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633" name="Group 9632">
                    <a:extLst>
                      <a:ext uri="{FF2B5EF4-FFF2-40B4-BE49-F238E27FC236}">
                        <a16:creationId xmlns:a16="http://schemas.microsoft.com/office/drawing/2014/main" id="{8824A7DD-8400-7029-7156-DFD653567FAC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35" name="Straight Connector 9634">
                      <a:extLst>
                        <a:ext uri="{FF2B5EF4-FFF2-40B4-BE49-F238E27FC236}">
                          <a16:creationId xmlns:a16="http://schemas.microsoft.com/office/drawing/2014/main" id="{BFFF0577-5824-CD39-B829-ACB517E62CB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36" name="Straight Connector 9635">
                      <a:extLst>
                        <a:ext uri="{FF2B5EF4-FFF2-40B4-BE49-F238E27FC236}">
                          <a16:creationId xmlns:a16="http://schemas.microsoft.com/office/drawing/2014/main" id="{A28E2334-6D9D-F593-D3A0-44384E4F744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634" name="Oval 9633">
                    <a:extLst>
                      <a:ext uri="{FF2B5EF4-FFF2-40B4-BE49-F238E27FC236}">
                        <a16:creationId xmlns:a16="http://schemas.microsoft.com/office/drawing/2014/main" id="{8854F1E2-DDAE-32BA-C85E-61D724CD1B0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503" name="Group 9502">
                <a:extLst>
                  <a:ext uri="{FF2B5EF4-FFF2-40B4-BE49-F238E27FC236}">
                    <a16:creationId xmlns:a16="http://schemas.microsoft.com/office/drawing/2014/main" id="{BF8AF6D7-2A5D-348A-FCB0-676DA0D7F31B}"/>
                  </a:ext>
                </a:extLst>
              </p:cNvPr>
              <p:cNvGrpSpPr/>
              <p:nvPr/>
            </p:nvGrpSpPr>
            <p:grpSpPr>
              <a:xfrm>
                <a:off x="29582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609" name="Group 9608">
                  <a:extLst>
                    <a:ext uri="{FF2B5EF4-FFF2-40B4-BE49-F238E27FC236}">
                      <a16:creationId xmlns:a16="http://schemas.microsoft.com/office/drawing/2014/main" id="{2C4D12DB-1AB1-2C00-9BBF-C37264ACFB99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625" name="Oval 9624">
                    <a:extLst>
                      <a:ext uri="{FF2B5EF4-FFF2-40B4-BE49-F238E27FC236}">
                        <a16:creationId xmlns:a16="http://schemas.microsoft.com/office/drawing/2014/main" id="{31FAE1A2-AFBD-67E5-7D74-F1B33D51D70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626" name="Group 9625">
                    <a:extLst>
                      <a:ext uri="{FF2B5EF4-FFF2-40B4-BE49-F238E27FC236}">
                        <a16:creationId xmlns:a16="http://schemas.microsoft.com/office/drawing/2014/main" id="{EDC5F540-755A-7134-1552-0621FB25CA2A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27" name="Straight Connector 9626">
                      <a:extLst>
                        <a:ext uri="{FF2B5EF4-FFF2-40B4-BE49-F238E27FC236}">
                          <a16:creationId xmlns:a16="http://schemas.microsoft.com/office/drawing/2014/main" id="{DA791B4F-72D1-BA5E-896B-71C84D69C20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28" name="Straight Connector 9627">
                      <a:extLst>
                        <a:ext uri="{FF2B5EF4-FFF2-40B4-BE49-F238E27FC236}">
                          <a16:creationId xmlns:a16="http://schemas.microsoft.com/office/drawing/2014/main" id="{B16555DE-8945-8C08-F8BD-CD838D800A1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610" name="Group 9609">
                  <a:extLst>
                    <a:ext uri="{FF2B5EF4-FFF2-40B4-BE49-F238E27FC236}">
                      <a16:creationId xmlns:a16="http://schemas.microsoft.com/office/drawing/2014/main" id="{E3338437-07B0-14A9-F4DC-6F30FBD05D97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621" name="Group 9620">
                    <a:extLst>
                      <a:ext uri="{FF2B5EF4-FFF2-40B4-BE49-F238E27FC236}">
                        <a16:creationId xmlns:a16="http://schemas.microsoft.com/office/drawing/2014/main" id="{32EDF6FE-7D27-92EE-02C9-BD19503B483F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23" name="Straight Connector 9622">
                      <a:extLst>
                        <a:ext uri="{FF2B5EF4-FFF2-40B4-BE49-F238E27FC236}">
                          <a16:creationId xmlns:a16="http://schemas.microsoft.com/office/drawing/2014/main" id="{DE193270-0BA8-97CF-65E5-842FCE44372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24" name="Straight Connector 9623">
                      <a:extLst>
                        <a:ext uri="{FF2B5EF4-FFF2-40B4-BE49-F238E27FC236}">
                          <a16:creationId xmlns:a16="http://schemas.microsoft.com/office/drawing/2014/main" id="{46BF5B80-82A8-D2DC-3AA7-3799F0D1120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622" name="Oval 9621">
                    <a:extLst>
                      <a:ext uri="{FF2B5EF4-FFF2-40B4-BE49-F238E27FC236}">
                        <a16:creationId xmlns:a16="http://schemas.microsoft.com/office/drawing/2014/main" id="{762B51EE-FAF7-3BDE-61F5-29414B6F1BE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611" name="Group 9610">
                  <a:extLst>
                    <a:ext uri="{FF2B5EF4-FFF2-40B4-BE49-F238E27FC236}">
                      <a16:creationId xmlns:a16="http://schemas.microsoft.com/office/drawing/2014/main" id="{1371B08D-A424-768C-781E-AC341B5EF9FC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617" name="Oval 9616">
                    <a:extLst>
                      <a:ext uri="{FF2B5EF4-FFF2-40B4-BE49-F238E27FC236}">
                        <a16:creationId xmlns:a16="http://schemas.microsoft.com/office/drawing/2014/main" id="{AFAB58F4-4E49-F1E7-56D9-4A1A6BD2A3A3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618" name="Group 9617">
                    <a:extLst>
                      <a:ext uri="{FF2B5EF4-FFF2-40B4-BE49-F238E27FC236}">
                        <a16:creationId xmlns:a16="http://schemas.microsoft.com/office/drawing/2014/main" id="{92294D97-D96A-B0C9-323E-AD6F3CF80545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19" name="Straight Connector 9618">
                      <a:extLst>
                        <a:ext uri="{FF2B5EF4-FFF2-40B4-BE49-F238E27FC236}">
                          <a16:creationId xmlns:a16="http://schemas.microsoft.com/office/drawing/2014/main" id="{5A0E964F-DEE9-223C-4930-62F525BD0A4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20" name="Straight Connector 9619">
                      <a:extLst>
                        <a:ext uri="{FF2B5EF4-FFF2-40B4-BE49-F238E27FC236}">
                          <a16:creationId xmlns:a16="http://schemas.microsoft.com/office/drawing/2014/main" id="{771C4F6C-9EE4-DEEC-969A-E81B97A6521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612" name="Group 9611">
                  <a:extLst>
                    <a:ext uri="{FF2B5EF4-FFF2-40B4-BE49-F238E27FC236}">
                      <a16:creationId xmlns:a16="http://schemas.microsoft.com/office/drawing/2014/main" id="{2973CB4D-EA6E-39B7-67C3-347D50920DF8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613" name="Group 9612">
                    <a:extLst>
                      <a:ext uri="{FF2B5EF4-FFF2-40B4-BE49-F238E27FC236}">
                        <a16:creationId xmlns:a16="http://schemas.microsoft.com/office/drawing/2014/main" id="{BC67E6F1-0968-9386-58BC-3F9A17190655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15" name="Straight Connector 9614">
                      <a:extLst>
                        <a:ext uri="{FF2B5EF4-FFF2-40B4-BE49-F238E27FC236}">
                          <a16:creationId xmlns:a16="http://schemas.microsoft.com/office/drawing/2014/main" id="{775EBD50-66CA-4B97-3848-8DE8C1B0200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16" name="Straight Connector 9615">
                      <a:extLst>
                        <a:ext uri="{FF2B5EF4-FFF2-40B4-BE49-F238E27FC236}">
                          <a16:creationId xmlns:a16="http://schemas.microsoft.com/office/drawing/2014/main" id="{8E5C25EA-27F9-0B85-FA49-ECDED64A3B66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614" name="Oval 9613">
                    <a:extLst>
                      <a:ext uri="{FF2B5EF4-FFF2-40B4-BE49-F238E27FC236}">
                        <a16:creationId xmlns:a16="http://schemas.microsoft.com/office/drawing/2014/main" id="{4951B386-8277-C90B-BD1A-1ABC5991A6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504" name="Group 9503">
                <a:extLst>
                  <a:ext uri="{FF2B5EF4-FFF2-40B4-BE49-F238E27FC236}">
                    <a16:creationId xmlns:a16="http://schemas.microsoft.com/office/drawing/2014/main" id="{458EEA8E-A850-07ED-B987-F78CBC24EF63}"/>
                  </a:ext>
                </a:extLst>
              </p:cNvPr>
              <p:cNvGrpSpPr/>
              <p:nvPr/>
            </p:nvGrpSpPr>
            <p:grpSpPr>
              <a:xfrm>
                <a:off x="31106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589" name="Group 9588">
                  <a:extLst>
                    <a:ext uri="{FF2B5EF4-FFF2-40B4-BE49-F238E27FC236}">
                      <a16:creationId xmlns:a16="http://schemas.microsoft.com/office/drawing/2014/main" id="{06C03411-E9F5-F871-AADC-DADB732E407B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605" name="Oval 9604">
                    <a:extLst>
                      <a:ext uri="{FF2B5EF4-FFF2-40B4-BE49-F238E27FC236}">
                        <a16:creationId xmlns:a16="http://schemas.microsoft.com/office/drawing/2014/main" id="{045A6BE9-7FAE-218C-CF32-89E2245E458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606" name="Group 9605">
                    <a:extLst>
                      <a:ext uri="{FF2B5EF4-FFF2-40B4-BE49-F238E27FC236}">
                        <a16:creationId xmlns:a16="http://schemas.microsoft.com/office/drawing/2014/main" id="{4C32EF18-69E2-641D-EE30-3AE439EC4B65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07" name="Straight Connector 9606">
                      <a:extLst>
                        <a:ext uri="{FF2B5EF4-FFF2-40B4-BE49-F238E27FC236}">
                          <a16:creationId xmlns:a16="http://schemas.microsoft.com/office/drawing/2014/main" id="{1D8B1B9E-0B82-64C0-6702-640B72F4A87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08" name="Straight Connector 9607">
                      <a:extLst>
                        <a:ext uri="{FF2B5EF4-FFF2-40B4-BE49-F238E27FC236}">
                          <a16:creationId xmlns:a16="http://schemas.microsoft.com/office/drawing/2014/main" id="{0D7B03DF-7E54-1DF6-94E3-389F6210885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590" name="Group 9589">
                  <a:extLst>
                    <a:ext uri="{FF2B5EF4-FFF2-40B4-BE49-F238E27FC236}">
                      <a16:creationId xmlns:a16="http://schemas.microsoft.com/office/drawing/2014/main" id="{EA4717AE-3C79-99EF-C981-1D790BA18974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601" name="Group 9600">
                    <a:extLst>
                      <a:ext uri="{FF2B5EF4-FFF2-40B4-BE49-F238E27FC236}">
                        <a16:creationId xmlns:a16="http://schemas.microsoft.com/office/drawing/2014/main" id="{CBF624F4-BE33-024C-9B16-2F8EAFC44A60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603" name="Straight Connector 9602">
                      <a:extLst>
                        <a:ext uri="{FF2B5EF4-FFF2-40B4-BE49-F238E27FC236}">
                          <a16:creationId xmlns:a16="http://schemas.microsoft.com/office/drawing/2014/main" id="{21F03507-EBC9-BDB9-706A-A23963FEDFE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04" name="Straight Connector 9603">
                      <a:extLst>
                        <a:ext uri="{FF2B5EF4-FFF2-40B4-BE49-F238E27FC236}">
                          <a16:creationId xmlns:a16="http://schemas.microsoft.com/office/drawing/2014/main" id="{CA38B159-47E1-A7D6-EB44-519CA34000C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602" name="Oval 9601">
                    <a:extLst>
                      <a:ext uri="{FF2B5EF4-FFF2-40B4-BE49-F238E27FC236}">
                        <a16:creationId xmlns:a16="http://schemas.microsoft.com/office/drawing/2014/main" id="{8A5A7BFE-9606-1232-7916-A8CF0B2CAC4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591" name="Group 9590">
                  <a:extLst>
                    <a:ext uri="{FF2B5EF4-FFF2-40B4-BE49-F238E27FC236}">
                      <a16:creationId xmlns:a16="http://schemas.microsoft.com/office/drawing/2014/main" id="{A41B3468-B5FD-405C-4887-9BF80EDE2DD4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597" name="Oval 9596">
                    <a:extLst>
                      <a:ext uri="{FF2B5EF4-FFF2-40B4-BE49-F238E27FC236}">
                        <a16:creationId xmlns:a16="http://schemas.microsoft.com/office/drawing/2014/main" id="{F186A3B5-5C5E-A9B4-3B34-9EF14F43BE3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598" name="Group 9597">
                    <a:extLst>
                      <a:ext uri="{FF2B5EF4-FFF2-40B4-BE49-F238E27FC236}">
                        <a16:creationId xmlns:a16="http://schemas.microsoft.com/office/drawing/2014/main" id="{ED6FD3FA-8463-96B7-F1F4-F14C0EAD4B75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99" name="Straight Connector 9598">
                      <a:extLst>
                        <a:ext uri="{FF2B5EF4-FFF2-40B4-BE49-F238E27FC236}">
                          <a16:creationId xmlns:a16="http://schemas.microsoft.com/office/drawing/2014/main" id="{824CB00B-379D-F2F6-8B95-B4D36EA22F4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600" name="Straight Connector 9599">
                      <a:extLst>
                        <a:ext uri="{FF2B5EF4-FFF2-40B4-BE49-F238E27FC236}">
                          <a16:creationId xmlns:a16="http://schemas.microsoft.com/office/drawing/2014/main" id="{C7117219-A637-6E96-199C-978A85BAC36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592" name="Group 9591">
                  <a:extLst>
                    <a:ext uri="{FF2B5EF4-FFF2-40B4-BE49-F238E27FC236}">
                      <a16:creationId xmlns:a16="http://schemas.microsoft.com/office/drawing/2014/main" id="{59DA557B-B729-964B-9EB6-E5AEDEA40660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593" name="Group 9592">
                    <a:extLst>
                      <a:ext uri="{FF2B5EF4-FFF2-40B4-BE49-F238E27FC236}">
                        <a16:creationId xmlns:a16="http://schemas.microsoft.com/office/drawing/2014/main" id="{F42AD756-3755-5AC0-B85D-EE74F904ADCD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95" name="Straight Connector 9594">
                      <a:extLst>
                        <a:ext uri="{FF2B5EF4-FFF2-40B4-BE49-F238E27FC236}">
                          <a16:creationId xmlns:a16="http://schemas.microsoft.com/office/drawing/2014/main" id="{5561E69B-23A5-D906-6D85-0006C2F0C50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96" name="Straight Connector 9595">
                      <a:extLst>
                        <a:ext uri="{FF2B5EF4-FFF2-40B4-BE49-F238E27FC236}">
                          <a16:creationId xmlns:a16="http://schemas.microsoft.com/office/drawing/2014/main" id="{43427EDD-241F-30A0-F630-8C47FDC7B8F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594" name="Oval 9593">
                    <a:extLst>
                      <a:ext uri="{FF2B5EF4-FFF2-40B4-BE49-F238E27FC236}">
                        <a16:creationId xmlns:a16="http://schemas.microsoft.com/office/drawing/2014/main" id="{2D792E11-5835-D3EC-2554-C08D28DEF24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505" name="Group 9504">
                <a:extLst>
                  <a:ext uri="{FF2B5EF4-FFF2-40B4-BE49-F238E27FC236}">
                    <a16:creationId xmlns:a16="http://schemas.microsoft.com/office/drawing/2014/main" id="{F1481D1D-413A-9D44-2FC6-AAD7FFEDDF20}"/>
                  </a:ext>
                </a:extLst>
              </p:cNvPr>
              <p:cNvGrpSpPr/>
              <p:nvPr/>
            </p:nvGrpSpPr>
            <p:grpSpPr>
              <a:xfrm>
                <a:off x="32630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569" name="Group 9568">
                  <a:extLst>
                    <a:ext uri="{FF2B5EF4-FFF2-40B4-BE49-F238E27FC236}">
                      <a16:creationId xmlns:a16="http://schemas.microsoft.com/office/drawing/2014/main" id="{355164DC-8760-9FE8-CAD7-D4A3C0EF360E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585" name="Oval 9584">
                    <a:extLst>
                      <a:ext uri="{FF2B5EF4-FFF2-40B4-BE49-F238E27FC236}">
                        <a16:creationId xmlns:a16="http://schemas.microsoft.com/office/drawing/2014/main" id="{62F168A6-3567-B64F-1B70-468AA43EE0F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586" name="Group 9585">
                    <a:extLst>
                      <a:ext uri="{FF2B5EF4-FFF2-40B4-BE49-F238E27FC236}">
                        <a16:creationId xmlns:a16="http://schemas.microsoft.com/office/drawing/2014/main" id="{B5AA555A-C9FC-3088-4717-53E05B6231D2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87" name="Straight Connector 9586">
                      <a:extLst>
                        <a:ext uri="{FF2B5EF4-FFF2-40B4-BE49-F238E27FC236}">
                          <a16:creationId xmlns:a16="http://schemas.microsoft.com/office/drawing/2014/main" id="{DF133540-AB3D-D5B5-6BD4-70C6D77AC46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88" name="Straight Connector 9587">
                      <a:extLst>
                        <a:ext uri="{FF2B5EF4-FFF2-40B4-BE49-F238E27FC236}">
                          <a16:creationId xmlns:a16="http://schemas.microsoft.com/office/drawing/2014/main" id="{73803450-00D7-1A8E-72E5-30C62E8B73E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570" name="Group 9569">
                  <a:extLst>
                    <a:ext uri="{FF2B5EF4-FFF2-40B4-BE49-F238E27FC236}">
                      <a16:creationId xmlns:a16="http://schemas.microsoft.com/office/drawing/2014/main" id="{D7907A45-6A17-FF95-1328-8A62108D8203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581" name="Group 9580">
                    <a:extLst>
                      <a:ext uri="{FF2B5EF4-FFF2-40B4-BE49-F238E27FC236}">
                        <a16:creationId xmlns:a16="http://schemas.microsoft.com/office/drawing/2014/main" id="{ED2498CF-1128-56D1-64D9-ABF1F0A8150B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83" name="Straight Connector 9582">
                      <a:extLst>
                        <a:ext uri="{FF2B5EF4-FFF2-40B4-BE49-F238E27FC236}">
                          <a16:creationId xmlns:a16="http://schemas.microsoft.com/office/drawing/2014/main" id="{4DADD87D-DA66-F6FD-E19B-F19A3386CAA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84" name="Straight Connector 9583">
                      <a:extLst>
                        <a:ext uri="{FF2B5EF4-FFF2-40B4-BE49-F238E27FC236}">
                          <a16:creationId xmlns:a16="http://schemas.microsoft.com/office/drawing/2014/main" id="{85B13C44-793D-CB61-9346-2AF2171611F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582" name="Oval 9581">
                    <a:extLst>
                      <a:ext uri="{FF2B5EF4-FFF2-40B4-BE49-F238E27FC236}">
                        <a16:creationId xmlns:a16="http://schemas.microsoft.com/office/drawing/2014/main" id="{C53E55E3-81BA-593E-24A7-395EB2F93A7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571" name="Group 9570">
                  <a:extLst>
                    <a:ext uri="{FF2B5EF4-FFF2-40B4-BE49-F238E27FC236}">
                      <a16:creationId xmlns:a16="http://schemas.microsoft.com/office/drawing/2014/main" id="{1299647B-B87D-5587-E7DC-1CC2F0A2F068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577" name="Oval 9576">
                    <a:extLst>
                      <a:ext uri="{FF2B5EF4-FFF2-40B4-BE49-F238E27FC236}">
                        <a16:creationId xmlns:a16="http://schemas.microsoft.com/office/drawing/2014/main" id="{A3DDFEB6-CE53-FEF5-B044-F11F00EC7F9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578" name="Group 9577">
                    <a:extLst>
                      <a:ext uri="{FF2B5EF4-FFF2-40B4-BE49-F238E27FC236}">
                        <a16:creationId xmlns:a16="http://schemas.microsoft.com/office/drawing/2014/main" id="{48FF1F8D-E3C7-4A8C-E049-EA89DFC2AFC3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79" name="Straight Connector 9578">
                      <a:extLst>
                        <a:ext uri="{FF2B5EF4-FFF2-40B4-BE49-F238E27FC236}">
                          <a16:creationId xmlns:a16="http://schemas.microsoft.com/office/drawing/2014/main" id="{1FAFFA3B-F5ED-832F-FB8F-2598D7D16E2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80" name="Straight Connector 9579">
                      <a:extLst>
                        <a:ext uri="{FF2B5EF4-FFF2-40B4-BE49-F238E27FC236}">
                          <a16:creationId xmlns:a16="http://schemas.microsoft.com/office/drawing/2014/main" id="{ACBBB34F-A0FC-20EF-326B-2CC5C050DD9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572" name="Group 9571">
                  <a:extLst>
                    <a:ext uri="{FF2B5EF4-FFF2-40B4-BE49-F238E27FC236}">
                      <a16:creationId xmlns:a16="http://schemas.microsoft.com/office/drawing/2014/main" id="{91BE764C-BEEE-C878-3DB8-71D23355AF3F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573" name="Group 9572">
                    <a:extLst>
                      <a:ext uri="{FF2B5EF4-FFF2-40B4-BE49-F238E27FC236}">
                        <a16:creationId xmlns:a16="http://schemas.microsoft.com/office/drawing/2014/main" id="{037772F1-8B7E-48A5-1237-7920157519FF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75" name="Straight Connector 9574">
                      <a:extLst>
                        <a:ext uri="{FF2B5EF4-FFF2-40B4-BE49-F238E27FC236}">
                          <a16:creationId xmlns:a16="http://schemas.microsoft.com/office/drawing/2014/main" id="{114B8D3C-BB78-688D-707A-5A1FA86C42D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76" name="Straight Connector 9575">
                      <a:extLst>
                        <a:ext uri="{FF2B5EF4-FFF2-40B4-BE49-F238E27FC236}">
                          <a16:creationId xmlns:a16="http://schemas.microsoft.com/office/drawing/2014/main" id="{0B2B118D-6BD7-F2F4-6E15-F9CFF825F45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574" name="Oval 9573">
                    <a:extLst>
                      <a:ext uri="{FF2B5EF4-FFF2-40B4-BE49-F238E27FC236}">
                        <a16:creationId xmlns:a16="http://schemas.microsoft.com/office/drawing/2014/main" id="{C55F1F38-00CC-119F-DB49-A63BC62A945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506" name="Group 9505">
                <a:extLst>
                  <a:ext uri="{FF2B5EF4-FFF2-40B4-BE49-F238E27FC236}">
                    <a16:creationId xmlns:a16="http://schemas.microsoft.com/office/drawing/2014/main" id="{98635784-A734-CBF3-435F-74F14FDBC5CB}"/>
                  </a:ext>
                </a:extLst>
              </p:cNvPr>
              <p:cNvGrpSpPr/>
              <p:nvPr/>
            </p:nvGrpSpPr>
            <p:grpSpPr>
              <a:xfrm>
                <a:off x="34154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549" name="Group 9548">
                  <a:extLst>
                    <a:ext uri="{FF2B5EF4-FFF2-40B4-BE49-F238E27FC236}">
                      <a16:creationId xmlns:a16="http://schemas.microsoft.com/office/drawing/2014/main" id="{68C81961-D19D-5DAE-B070-54D47C97F030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565" name="Oval 9564">
                    <a:extLst>
                      <a:ext uri="{FF2B5EF4-FFF2-40B4-BE49-F238E27FC236}">
                        <a16:creationId xmlns:a16="http://schemas.microsoft.com/office/drawing/2014/main" id="{D50BA6C5-477C-F7DF-05DD-92FB2A7FC3F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566" name="Group 9565">
                    <a:extLst>
                      <a:ext uri="{FF2B5EF4-FFF2-40B4-BE49-F238E27FC236}">
                        <a16:creationId xmlns:a16="http://schemas.microsoft.com/office/drawing/2014/main" id="{E6993C17-277F-CD3C-779B-F59BB8A476AE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67" name="Straight Connector 9566">
                      <a:extLst>
                        <a:ext uri="{FF2B5EF4-FFF2-40B4-BE49-F238E27FC236}">
                          <a16:creationId xmlns:a16="http://schemas.microsoft.com/office/drawing/2014/main" id="{9E3501C8-B30C-6C63-7024-3A0011B4311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68" name="Straight Connector 9567">
                      <a:extLst>
                        <a:ext uri="{FF2B5EF4-FFF2-40B4-BE49-F238E27FC236}">
                          <a16:creationId xmlns:a16="http://schemas.microsoft.com/office/drawing/2014/main" id="{95F56C9B-667B-039C-8D11-7CC95E85206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550" name="Group 9549">
                  <a:extLst>
                    <a:ext uri="{FF2B5EF4-FFF2-40B4-BE49-F238E27FC236}">
                      <a16:creationId xmlns:a16="http://schemas.microsoft.com/office/drawing/2014/main" id="{6A496B01-DA12-54E3-BE88-4D40A004C6BC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561" name="Group 9560">
                    <a:extLst>
                      <a:ext uri="{FF2B5EF4-FFF2-40B4-BE49-F238E27FC236}">
                        <a16:creationId xmlns:a16="http://schemas.microsoft.com/office/drawing/2014/main" id="{AEF7335A-F47B-C473-9051-0176B6669C65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63" name="Straight Connector 9562">
                      <a:extLst>
                        <a:ext uri="{FF2B5EF4-FFF2-40B4-BE49-F238E27FC236}">
                          <a16:creationId xmlns:a16="http://schemas.microsoft.com/office/drawing/2014/main" id="{621357FA-6D2B-40B1-4379-160688DA6FA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64" name="Straight Connector 9563">
                      <a:extLst>
                        <a:ext uri="{FF2B5EF4-FFF2-40B4-BE49-F238E27FC236}">
                          <a16:creationId xmlns:a16="http://schemas.microsoft.com/office/drawing/2014/main" id="{4F805BCB-95AE-257C-3123-6D05982ABF2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562" name="Oval 9561">
                    <a:extLst>
                      <a:ext uri="{FF2B5EF4-FFF2-40B4-BE49-F238E27FC236}">
                        <a16:creationId xmlns:a16="http://schemas.microsoft.com/office/drawing/2014/main" id="{BD3104F5-33A3-35FC-C0CC-E83ECAE3839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551" name="Group 9550">
                  <a:extLst>
                    <a:ext uri="{FF2B5EF4-FFF2-40B4-BE49-F238E27FC236}">
                      <a16:creationId xmlns:a16="http://schemas.microsoft.com/office/drawing/2014/main" id="{B50C890F-A401-778A-DCE3-3CFAE35D7152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557" name="Oval 9556">
                    <a:extLst>
                      <a:ext uri="{FF2B5EF4-FFF2-40B4-BE49-F238E27FC236}">
                        <a16:creationId xmlns:a16="http://schemas.microsoft.com/office/drawing/2014/main" id="{78AEF3EB-9234-5563-DCEB-D168ACB7637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558" name="Group 9557">
                    <a:extLst>
                      <a:ext uri="{FF2B5EF4-FFF2-40B4-BE49-F238E27FC236}">
                        <a16:creationId xmlns:a16="http://schemas.microsoft.com/office/drawing/2014/main" id="{B8302CA6-1CA2-2159-7143-DD49802669B6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59" name="Straight Connector 9558">
                      <a:extLst>
                        <a:ext uri="{FF2B5EF4-FFF2-40B4-BE49-F238E27FC236}">
                          <a16:creationId xmlns:a16="http://schemas.microsoft.com/office/drawing/2014/main" id="{1CFFBD44-57AC-1868-4681-AFAB241395B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60" name="Straight Connector 9559">
                      <a:extLst>
                        <a:ext uri="{FF2B5EF4-FFF2-40B4-BE49-F238E27FC236}">
                          <a16:creationId xmlns:a16="http://schemas.microsoft.com/office/drawing/2014/main" id="{12304C46-58E7-AC8A-9EFB-AF72A50C029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552" name="Group 9551">
                  <a:extLst>
                    <a:ext uri="{FF2B5EF4-FFF2-40B4-BE49-F238E27FC236}">
                      <a16:creationId xmlns:a16="http://schemas.microsoft.com/office/drawing/2014/main" id="{10157CE4-BF02-373A-23ED-6F23099F93FF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553" name="Group 9552">
                    <a:extLst>
                      <a:ext uri="{FF2B5EF4-FFF2-40B4-BE49-F238E27FC236}">
                        <a16:creationId xmlns:a16="http://schemas.microsoft.com/office/drawing/2014/main" id="{599D98A4-F072-E924-5EEC-6357C708E6B0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55" name="Straight Connector 9554">
                      <a:extLst>
                        <a:ext uri="{FF2B5EF4-FFF2-40B4-BE49-F238E27FC236}">
                          <a16:creationId xmlns:a16="http://schemas.microsoft.com/office/drawing/2014/main" id="{D5D6BC8A-3493-DCC6-1CB6-BD734E47CEE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56" name="Straight Connector 9555">
                      <a:extLst>
                        <a:ext uri="{FF2B5EF4-FFF2-40B4-BE49-F238E27FC236}">
                          <a16:creationId xmlns:a16="http://schemas.microsoft.com/office/drawing/2014/main" id="{B37B0FD0-8B23-AF8D-F824-872990209EB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554" name="Oval 9553">
                    <a:extLst>
                      <a:ext uri="{FF2B5EF4-FFF2-40B4-BE49-F238E27FC236}">
                        <a16:creationId xmlns:a16="http://schemas.microsoft.com/office/drawing/2014/main" id="{217EECCA-8DF3-91F6-D408-081B93FAB62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507" name="Group 9506">
                <a:extLst>
                  <a:ext uri="{FF2B5EF4-FFF2-40B4-BE49-F238E27FC236}">
                    <a16:creationId xmlns:a16="http://schemas.microsoft.com/office/drawing/2014/main" id="{1B603E13-B1AD-3225-482A-F6A0D85468BD}"/>
                  </a:ext>
                </a:extLst>
              </p:cNvPr>
              <p:cNvGrpSpPr/>
              <p:nvPr/>
            </p:nvGrpSpPr>
            <p:grpSpPr>
              <a:xfrm>
                <a:off x="35678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529" name="Group 9528">
                  <a:extLst>
                    <a:ext uri="{FF2B5EF4-FFF2-40B4-BE49-F238E27FC236}">
                      <a16:creationId xmlns:a16="http://schemas.microsoft.com/office/drawing/2014/main" id="{4A600026-5321-EF46-457A-FFDAEE38481A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545" name="Oval 9544">
                    <a:extLst>
                      <a:ext uri="{FF2B5EF4-FFF2-40B4-BE49-F238E27FC236}">
                        <a16:creationId xmlns:a16="http://schemas.microsoft.com/office/drawing/2014/main" id="{56B3BA82-A8C7-6183-9F40-307DF8168D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546" name="Group 9545">
                    <a:extLst>
                      <a:ext uri="{FF2B5EF4-FFF2-40B4-BE49-F238E27FC236}">
                        <a16:creationId xmlns:a16="http://schemas.microsoft.com/office/drawing/2014/main" id="{257C1613-CA9E-940E-AF80-EFEDBC5E2737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47" name="Straight Connector 9546">
                      <a:extLst>
                        <a:ext uri="{FF2B5EF4-FFF2-40B4-BE49-F238E27FC236}">
                          <a16:creationId xmlns:a16="http://schemas.microsoft.com/office/drawing/2014/main" id="{DE22BB3E-E626-4395-53C8-96B6774B085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48" name="Straight Connector 9547">
                      <a:extLst>
                        <a:ext uri="{FF2B5EF4-FFF2-40B4-BE49-F238E27FC236}">
                          <a16:creationId xmlns:a16="http://schemas.microsoft.com/office/drawing/2014/main" id="{3B6D5172-C345-F3F5-E6CA-B23E3640796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530" name="Group 9529">
                  <a:extLst>
                    <a:ext uri="{FF2B5EF4-FFF2-40B4-BE49-F238E27FC236}">
                      <a16:creationId xmlns:a16="http://schemas.microsoft.com/office/drawing/2014/main" id="{70D002BF-E193-1513-470A-A5176FD4DF81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541" name="Group 9540">
                    <a:extLst>
                      <a:ext uri="{FF2B5EF4-FFF2-40B4-BE49-F238E27FC236}">
                        <a16:creationId xmlns:a16="http://schemas.microsoft.com/office/drawing/2014/main" id="{70706DC2-B001-93D6-B703-D981C1AA0458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43" name="Straight Connector 9542">
                      <a:extLst>
                        <a:ext uri="{FF2B5EF4-FFF2-40B4-BE49-F238E27FC236}">
                          <a16:creationId xmlns:a16="http://schemas.microsoft.com/office/drawing/2014/main" id="{C78B0C2C-B5E4-A694-9C20-3D646EDCF5E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44" name="Straight Connector 9543">
                      <a:extLst>
                        <a:ext uri="{FF2B5EF4-FFF2-40B4-BE49-F238E27FC236}">
                          <a16:creationId xmlns:a16="http://schemas.microsoft.com/office/drawing/2014/main" id="{EA600774-867A-9524-1A6A-8213C14E18F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542" name="Oval 9541">
                    <a:extLst>
                      <a:ext uri="{FF2B5EF4-FFF2-40B4-BE49-F238E27FC236}">
                        <a16:creationId xmlns:a16="http://schemas.microsoft.com/office/drawing/2014/main" id="{35FDC158-5649-E6C0-A6EE-C788619096F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531" name="Group 9530">
                  <a:extLst>
                    <a:ext uri="{FF2B5EF4-FFF2-40B4-BE49-F238E27FC236}">
                      <a16:creationId xmlns:a16="http://schemas.microsoft.com/office/drawing/2014/main" id="{70762C7F-6D28-A1E7-2F7F-D7CAA430318E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537" name="Oval 9536">
                    <a:extLst>
                      <a:ext uri="{FF2B5EF4-FFF2-40B4-BE49-F238E27FC236}">
                        <a16:creationId xmlns:a16="http://schemas.microsoft.com/office/drawing/2014/main" id="{AC055426-6383-17CF-B46F-5F5F1E88FBE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538" name="Group 9537">
                    <a:extLst>
                      <a:ext uri="{FF2B5EF4-FFF2-40B4-BE49-F238E27FC236}">
                        <a16:creationId xmlns:a16="http://schemas.microsoft.com/office/drawing/2014/main" id="{0B4A9487-7D42-679A-674F-B448F8C5E460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39" name="Straight Connector 9538">
                      <a:extLst>
                        <a:ext uri="{FF2B5EF4-FFF2-40B4-BE49-F238E27FC236}">
                          <a16:creationId xmlns:a16="http://schemas.microsoft.com/office/drawing/2014/main" id="{27EAAF1A-9D66-DA4E-4D79-DD68CDAFB91D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40" name="Straight Connector 9539">
                      <a:extLst>
                        <a:ext uri="{FF2B5EF4-FFF2-40B4-BE49-F238E27FC236}">
                          <a16:creationId xmlns:a16="http://schemas.microsoft.com/office/drawing/2014/main" id="{10C1AB20-6ACB-2647-E828-5B36CBD7D677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532" name="Group 9531">
                  <a:extLst>
                    <a:ext uri="{FF2B5EF4-FFF2-40B4-BE49-F238E27FC236}">
                      <a16:creationId xmlns:a16="http://schemas.microsoft.com/office/drawing/2014/main" id="{310F262B-158C-45BF-6954-59116FCDDE3F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533" name="Group 9532">
                    <a:extLst>
                      <a:ext uri="{FF2B5EF4-FFF2-40B4-BE49-F238E27FC236}">
                        <a16:creationId xmlns:a16="http://schemas.microsoft.com/office/drawing/2014/main" id="{F6DE7F5A-582D-875B-6DA7-C261484EB9BB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35" name="Straight Connector 9534">
                      <a:extLst>
                        <a:ext uri="{FF2B5EF4-FFF2-40B4-BE49-F238E27FC236}">
                          <a16:creationId xmlns:a16="http://schemas.microsoft.com/office/drawing/2014/main" id="{0E1E6471-E8AE-1CBE-64D8-CD6A2295F3E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36" name="Straight Connector 9535">
                      <a:extLst>
                        <a:ext uri="{FF2B5EF4-FFF2-40B4-BE49-F238E27FC236}">
                          <a16:creationId xmlns:a16="http://schemas.microsoft.com/office/drawing/2014/main" id="{B6942EEF-6855-988D-4118-287C1307318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534" name="Oval 9533">
                    <a:extLst>
                      <a:ext uri="{FF2B5EF4-FFF2-40B4-BE49-F238E27FC236}">
                        <a16:creationId xmlns:a16="http://schemas.microsoft.com/office/drawing/2014/main" id="{9FA33B72-B0AD-8DF1-96C7-357A811C1F9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9508" name="Group 9507">
                <a:extLst>
                  <a:ext uri="{FF2B5EF4-FFF2-40B4-BE49-F238E27FC236}">
                    <a16:creationId xmlns:a16="http://schemas.microsoft.com/office/drawing/2014/main" id="{93A7EC99-CFE0-66CA-7172-51ECE40F1CBD}"/>
                  </a:ext>
                </a:extLst>
              </p:cNvPr>
              <p:cNvGrpSpPr/>
              <p:nvPr/>
            </p:nvGrpSpPr>
            <p:grpSpPr>
              <a:xfrm>
                <a:off x="3720239" y="7448937"/>
                <a:ext cx="132598" cy="205536"/>
                <a:chOff x="2577239" y="7315587"/>
                <a:chExt cx="132598" cy="205536"/>
              </a:xfrm>
            </p:grpSpPr>
            <p:grpSp>
              <p:nvGrpSpPr>
                <p:cNvPr id="9509" name="Group 9508">
                  <a:extLst>
                    <a:ext uri="{FF2B5EF4-FFF2-40B4-BE49-F238E27FC236}">
                      <a16:creationId xmlns:a16="http://schemas.microsoft.com/office/drawing/2014/main" id="{D36A7191-8EC0-CCAB-005E-CAE711E78AC7}"/>
                    </a:ext>
                  </a:extLst>
                </p:cNvPr>
                <p:cNvGrpSpPr/>
                <p:nvPr/>
              </p:nvGrpSpPr>
              <p:grpSpPr>
                <a:xfrm>
                  <a:off x="2577239" y="7315587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525" name="Oval 9524">
                    <a:extLst>
                      <a:ext uri="{FF2B5EF4-FFF2-40B4-BE49-F238E27FC236}">
                        <a16:creationId xmlns:a16="http://schemas.microsoft.com/office/drawing/2014/main" id="{1748AC1E-0C55-3CD9-EDB6-C4815E40A12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526" name="Group 9525">
                    <a:extLst>
                      <a:ext uri="{FF2B5EF4-FFF2-40B4-BE49-F238E27FC236}">
                        <a16:creationId xmlns:a16="http://schemas.microsoft.com/office/drawing/2014/main" id="{C1F27148-4CBC-79F2-697B-7706A62C39D4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27" name="Straight Connector 9526">
                      <a:extLst>
                        <a:ext uri="{FF2B5EF4-FFF2-40B4-BE49-F238E27FC236}">
                          <a16:creationId xmlns:a16="http://schemas.microsoft.com/office/drawing/2014/main" id="{E4EC2C99-CE35-C063-78B7-BA51284DF83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28" name="Straight Connector 9527">
                      <a:extLst>
                        <a:ext uri="{FF2B5EF4-FFF2-40B4-BE49-F238E27FC236}">
                          <a16:creationId xmlns:a16="http://schemas.microsoft.com/office/drawing/2014/main" id="{3D007431-FBF0-1F6B-6F57-BD27A08D1E3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510" name="Group 9509">
                  <a:extLst>
                    <a:ext uri="{FF2B5EF4-FFF2-40B4-BE49-F238E27FC236}">
                      <a16:creationId xmlns:a16="http://schemas.microsoft.com/office/drawing/2014/main" id="{9934EC50-4B67-A4D3-4F49-488341B3E5B1}"/>
                    </a:ext>
                  </a:extLst>
                </p:cNvPr>
                <p:cNvGrpSpPr/>
                <p:nvPr/>
              </p:nvGrpSpPr>
              <p:grpSpPr>
                <a:xfrm>
                  <a:off x="2650264" y="7315587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521" name="Group 9520">
                    <a:extLst>
                      <a:ext uri="{FF2B5EF4-FFF2-40B4-BE49-F238E27FC236}">
                        <a16:creationId xmlns:a16="http://schemas.microsoft.com/office/drawing/2014/main" id="{BF131A18-7B2B-DDF8-7121-DAC1BA6816FA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23" name="Straight Connector 9522">
                      <a:extLst>
                        <a:ext uri="{FF2B5EF4-FFF2-40B4-BE49-F238E27FC236}">
                          <a16:creationId xmlns:a16="http://schemas.microsoft.com/office/drawing/2014/main" id="{3D7167F0-3366-574B-0145-B517B804D80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24" name="Straight Connector 9523">
                      <a:extLst>
                        <a:ext uri="{FF2B5EF4-FFF2-40B4-BE49-F238E27FC236}">
                          <a16:creationId xmlns:a16="http://schemas.microsoft.com/office/drawing/2014/main" id="{B4419709-7317-4055-E46A-914F84EE4E0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522" name="Oval 9521">
                    <a:extLst>
                      <a:ext uri="{FF2B5EF4-FFF2-40B4-BE49-F238E27FC236}">
                        <a16:creationId xmlns:a16="http://schemas.microsoft.com/office/drawing/2014/main" id="{44C2FA2C-4848-F85D-783D-427AF88EB60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9511" name="Group 9510">
                  <a:extLst>
                    <a:ext uri="{FF2B5EF4-FFF2-40B4-BE49-F238E27FC236}">
                      <a16:creationId xmlns:a16="http://schemas.microsoft.com/office/drawing/2014/main" id="{6F715A49-5474-F637-567B-278A0C3C940D}"/>
                    </a:ext>
                  </a:extLst>
                </p:cNvPr>
                <p:cNvGrpSpPr/>
                <p:nvPr/>
              </p:nvGrpSpPr>
              <p:grpSpPr>
                <a:xfrm rot="10800000">
                  <a:off x="2577239" y="7420362"/>
                  <a:ext cx="59573" cy="100761"/>
                  <a:chOff x="2577239" y="7315587"/>
                  <a:chExt cx="59573" cy="100761"/>
                </a:xfrm>
              </p:grpSpPr>
              <p:sp>
                <p:nvSpPr>
                  <p:cNvPr id="9517" name="Oval 9516">
                    <a:extLst>
                      <a:ext uri="{FF2B5EF4-FFF2-40B4-BE49-F238E27FC236}">
                        <a16:creationId xmlns:a16="http://schemas.microsoft.com/office/drawing/2014/main" id="{61FBC842-6E00-9340-4B9B-B27942B75C1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57723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9518" name="Group 9517">
                    <a:extLst>
                      <a:ext uri="{FF2B5EF4-FFF2-40B4-BE49-F238E27FC236}">
                        <a16:creationId xmlns:a16="http://schemas.microsoft.com/office/drawing/2014/main" id="{ECE97F3E-ED58-6F83-D877-FEEB3F9326E0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59504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19" name="Straight Connector 9518">
                      <a:extLst>
                        <a:ext uri="{FF2B5EF4-FFF2-40B4-BE49-F238E27FC236}">
                          <a16:creationId xmlns:a16="http://schemas.microsoft.com/office/drawing/2014/main" id="{9E1B1F84-6C1B-42D4-FC21-11574A167B3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20" name="Straight Connector 9519">
                      <a:extLst>
                        <a:ext uri="{FF2B5EF4-FFF2-40B4-BE49-F238E27FC236}">
                          <a16:creationId xmlns:a16="http://schemas.microsoft.com/office/drawing/2014/main" id="{938D3D62-246F-825B-F361-1279C349BCB3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</p:grpSp>
            <p:grpSp>
              <p:nvGrpSpPr>
                <p:cNvPr id="9512" name="Group 9511">
                  <a:extLst>
                    <a:ext uri="{FF2B5EF4-FFF2-40B4-BE49-F238E27FC236}">
                      <a16:creationId xmlns:a16="http://schemas.microsoft.com/office/drawing/2014/main" id="{8F6C238C-771D-AA7F-5C4B-241D7F478557}"/>
                    </a:ext>
                  </a:extLst>
                </p:cNvPr>
                <p:cNvGrpSpPr/>
                <p:nvPr/>
              </p:nvGrpSpPr>
              <p:grpSpPr>
                <a:xfrm rot="10800000">
                  <a:off x="2650264" y="7420362"/>
                  <a:ext cx="59573" cy="100761"/>
                  <a:chOff x="2735989" y="7315587"/>
                  <a:chExt cx="59573" cy="100761"/>
                </a:xfrm>
              </p:grpSpPr>
              <p:grpSp>
                <p:nvGrpSpPr>
                  <p:cNvPr id="9513" name="Group 9512">
                    <a:extLst>
                      <a:ext uri="{FF2B5EF4-FFF2-40B4-BE49-F238E27FC236}">
                        <a16:creationId xmlns:a16="http://schemas.microsoft.com/office/drawing/2014/main" id="{41897165-6823-0692-0BF6-732114D6F41B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2753790" y="7357031"/>
                    <a:ext cx="22341" cy="59317"/>
                    <a:chOff x="2018143" y="2815794"/>
                    <a:chExt cx="21432" cy="72662"/>
                  </a:xfrm>
                  <a:solidFill>
                    <a:schemeClr val="bg2">
                      <a:lumMod val="50000"/>
                      <a:alpha val="64000"/>
                    </a:schemeClr>
                  </a:solidFill>
                  <a:effectLst/>
                </p:grpSpPr>
                <p:cxnSp>
                  <p:nvCxnSpPr>
                    <p:cNvPr id="9515" name="Straight Connector 9514">
                      <a:extLst>
                        <a:ext uri="{FF2B5EF4-FFF2-40B4-BE49-F238E27FC236}">
                          <a16:creationId xmlns:a16="http://schemas.microsoft.com/office/drawing/2014/main" id="{862087FD-FF2E-8753-A62E-FCB274F7CA4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18143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cxnSp>
                  <p:nvCxnSpPr>
                    <p:cNvPr id="9516" name="Straight Connector 9515">
                      <a:extLst>
                        <a:ext uri="{FF2B5EF4-FFF2-40B4-BE49-F238E27FC236}">
                          <a16:creationId xmlns:a16="http://schemas.microsoft.com/office/drawing/2014/main" id="{81B5379D-8CC0-1434-FB22-4918B14D50A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 bwMode="auto">
                    <a:xfrm>
                      <a:off x="2039575" y="2815794"/>
                      <a:ext cx="0" cy="72662"/>
                    </a:xfrm>
                    <a:prstGeom prst="line">
                      <a:avLst/>
                    </a:prstGeom>
                    <a:grpFill/>
                    <a:ln w="12700" cap="flat" cmpd="sng" algn="ctr">
                      <a:solidFill>
                        <a:schemeClr val="bg2">
                          <a:lumMod val="50000"/>
                          <a:alpha val="64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</p:grpSp>
              <p:sp>
                <p:nvSpPr>
                  <p:cNvPr id="9514" name="Oval 9513">
                    <a:extLst>
                      <a:ext uri="{FF2B5EF4-FFF2-40B4-BE49-F238E27FC236}">
                        <a16:creationId xmlns:a16="http://schemas.microsoft.com/office/drawing/2014/main" id="{03C35A12-454B-FD9B-7DA0-EF0BE5FCB98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735989" y="7315587"/>
                    <a:ext cx="59573" cy="46654"/>
                  </a:xfrm>
                  <a:prstGeom prst="ellipse">
                    <a:avLst/>
                  </a:prstGeom>
                  <a:solidFill>
                    <a:schemeClr val="bg2">
                      <a:lumMod val="50000"/>
                      <a:alpha val="64000"/>
                    </a:schemeClr>
                  </a:solidFill>
                  <a:ln>
                    <a:solidFill>
                      <a:schemeClr val="bg2">
                        <a:lumMod val="50000"/>
                        <a:alpha val="64000"/>
                      </a:schemeClr>
                    </a:solidFill>
                  </a:ln>
                  <a:effectLst/>
                </p:spPr>
                <p:txBody>
                  <a:bodyPr wrap="square" rtlCol="0" anchor="ctr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</p:grpSp>
        <p:grpSp>
          <p:nvGrpSpPr>
            <p:cNvPr id="9225" name="Group 9224">
              <a:extLst>
                <a:ext uri="{FF2B5EF4-FFF2-40B4-BE49-F238E27FC236}">
                  <a16:creationId xmlns:a16="http://schemas.microsoft.com/office/drawing/2014/main" id="{6E90BD2C-242A-0850-C5D6-BEEF667177AE}"/>
                </a:ext>
              </a:extLst>
            </p:cNvPr>
            <p:cNvGrpSpPr/>
            <p:nvPr/>
          </p:nvGrpSpPr>
          <p:grpSpPr>
            <a:xfrm>
              <a:off x="5244333" y="2312493"/>
              <a:ext cx="132598" cy="205536"/>
              <a:chOff x="2577239" y="7315587"/>
              <a:chExt cx="132598" cy="205536"/>
            </a:xfrm>
          </p:grpSpPr>
          <p:grpSp>
            <p:nvGrpSpPr>
              <p:cNvPr id="9478" name="Group 9477">
                <a:extLst>
                  <a:ext uri="{FF2B5EF4-FFF2-40B4-BE49-F238E27FC236}">
                    <a16:creationId xmlns:a16="http://schemas.microsoft.com/office/drawing/2014/main" id="{8A5ECD33-552E-F99A-4B1A-EFE17A1861D0}"/>
                  </a:ext>
                </a:extLst>
              </p:cNvPr>
              <p:cNvGrpSpPr/>
              <p:nvPr/>
            </p:nvGrpSpPr>
            <p:grpSpPr>
              <a:xfrm>
                <a:off x="2577239" y="7315587"/>
                <a:ext cx="59573" cy="100761"/>
                <a:chOff x="2577239" y="7315587"/>
                <a:chExt cx="59573" cy="100761"/>
              </a:xfrm>
            </p:grpSpPr>
            <p:sp>
              <p:nvSpPr>
                <p:cNvPr id="9494" name="Oval 9493">
                  <a:extLst>
                    <a:ext uri="{FF2B5EF4-FFF2-40B4-BE49-F238E27FC236}">
                      <a16:creationId xmlns:a16="http://schemas.microsoft.com/office/drawing/2014/main" id="{400503E3-B32E-151B-ACFC-65163824F721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495" name="Group 9494">
                  <a:extLst>
                    <a:ext uri="{FF2B5EF4-FFF2-40B4-BE49-F238E27FC236}">
                      <a16:creationId xmlns:a16="http://schemas.microsoft.com/office/drawing/2014/main" id="{DB138E80-7904-EA6D-B3B1-75691C4C79C8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96" name="Straight Connector 9495">
                    <a:extLst>
                      <a:ext uri="{FF2B5EF4-FFF2-40B4-BE49-F238E27FC236}">
                        <a16:creationId xmlns:a16="http://schemas.microsoft.com/office/drawing/2014/main" id="{FDC1ABBB-4B48-9AAD-25AF-0A09D41F7CA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97" name="Straight Connector 9496">
                    <a:extLst>
                      <a:ext uri="{FF2B5EF4-FFF2-40B4-BE49-F238E27FC236}">
                        <a16:creationId xmlns:a16="http://schemas.microsoft.com/office/drawing/2014/main" id="{08E0CF66-6279-8BF3-FBD6-3171D846700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479" name="Group 9478">
                <a:extLst>
                  <a:ext uri="{FF2B5EF4-FFF2-40B4-BE49-F238E27FC236}">
                    <a16:creationId xmlns:a16="http://schemas.microsoft.com/office/drawing/2014/main" id="{CFBE3A72-468E-8CBA-208E-C4404C01D97B}"/>
                  </a:ext>
                </a:extLst>
              </p:cNvPr>
              <p:cNvGrpSpPr/>
              <p:nvPr/>
            </p:nvGrpSpPr>
            <p:grpSpPr>
              <a:xfrm>
                <a:off x="2650264" y="7315587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490" name="Group 9489">
                  <a:extLst>
                    <a:ext uri="{FF2B5EF4-FFF2-40B4-BE49-F238E27FC236}">
                      <a16:creationId xmlns:a16="http://schemas.microsoft.com/office/drawing/2014/main" id="{C944A011-8278-17CA-3C2E-F48CE4B3618D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92" name="Straight Connector 9491">
                    <a:extLst>
                      <a:ext uri="{FF2B5EF4-FFF2-40B4-BE49-F238E27FC236}">
                        <a16:creationId xmlns:a16="http://schemas.microsoft.com/office/drawing/2014/main" id="{A68A6F56-99D6-B57C-72CC-314D3B10319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93" name="Straight Connector 9492">
                    <a:extLst>
                      <a:ext uri="{FF2B5EF4-FFF2-40B4-BE49-F238E27FC236}">
                        <a16:creationId xmlns:a16="http://schemas.microsoft.com/office/drawing/2014/main" id="{6AB39EF7-8DD8-5BCE-FD17-814EB91D7DF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491" name="Oval 9490">
                  <a:extLst>
                    <a:ext uri="{FF2B5EF4-FFF2-40B4-BE49-F238E27FC236}">
                      <a16:creationId xmlns:a16="http://schemas.microsoft.com/office/drawing/2014/main" id="{B5766FD0-35A3-97CE-7E40-5071837C6AB3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480" name="Group 9479">
                <a:extLst>
                  <a:ext uri="{FF2B5EF4-FFF2-40B4-BE49-F238E27FC236}">
                    <a16:creationId xmlns:a16="http://schemas.microsoft.com/office/drawing/2014/main" id="{691E99C7-AE32-BEA9-7244-198D18907AB5}"/>
                  </a:ext>
                </a:extLst>
              </p:cNvPr>
              <p:cNvGrpSpPr/>
              <p:nvPr/>
            </p:nvGrpSpPr>
            <p:grpSpPr>
              <a:xfrm rot="10800000">
                <a:off x="2577239" y="7420362"/>
                <a:ext cx="59573" cy="100761"/>
                <a:chOff x="2577239" y="7315587"/>
                <a:chExt cx="59573" cy="100761"/>
              </a:xfrm>
            </p:grpSpPr>
            <p:sp>
              <p:nvSpPr>
                <p:cNvPr id="9486" name="Oval 9485">
                  <a:extLst>
                    <a:ext uri="{FF2B5EF4-FFF2-40B4-BE49-F238E27FC236}">
                      <a16:creationId xmlns:a16="http://schemas.microsoft.com/office/drawing/2014/main" id="{B6C52719-EF3C-3214-37A6-90D5E5FCFC69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487" name="Group 9486">
                  <a:extLst>
                    <a:ext uri="{FF2B5EF4-FFF2-40B4-BE49-F238E27FC236}">
                      <a16:creationId xmlns:a16="http://schemas.microsoft.com/office/drawing/2014/main" id="{A07DBF69-6E5C-BCE2-C5CA-1E0CEB93AD4D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88" name="Straight Connector 9487">
                    <a:extLst>
                      <a:ext uri="{FF2B5EF4-FFF2-40B4-BE49-F238E27FC236}">
                        <a16:creationId xmlns:a16="http://schemas.microsoft.com/office/drawing/2014/main" id="{244C1B0C-B058-9391-BEFA-8EF7530054A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89" name="Straight Connector 9488">
                    <a:extLst>
                      <a:ext uri="{FF2B5EF4-FFF2-40B4-BE49-F238E27FC236}">
                        <a16:creationId xmlns:a16="http://schemas.microsoft.com/office/drawing/2014/main" id="{C5EE4A91-9AF6-5D6D-607E-84A22BBCB24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481" name="Group 9480">
                <a:extLst>
                  <a:ext uri="{FF2B5EF4-FFF2-40B4-BE49-F238E27FC236}">
                    <a16:creationId xmlns:a16="http://schemas.microsoft.com/office/drawing/2014/main" id="{AEC28C0B-AF5E-38B3-D98C-1BA462EFE972}"/>
                  </a:ext>
                </a:extLst>
              </p:cNvPr>
              <p:cNvGrpSpPr/>
              <p:nvPr/>
            </p:nvGrpSpPr>
            <p:grpSpPr>
              <a:xfrm rot="10800000">
                <a:off x="2650264" y="7420362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482" name="Group 9481">
                  <a:extLst>
                    <a:ext uri="{FF2B5EF4-FFF2-40B4-BE49-F238E27FC236}">
                      <a16:creationId xmlns:a16="http://schemas.microsoft.com/office/drawing/2014/main" id="{DE081262-C677-2508-E44F-55C2CCF80D55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84" name="Straight Connector 9483">
                    <a:extLst>
                      <a:ext uri="{FF2B5EF4-FFF2-40B4-BE49-F238E27FC236}">
                        <a16:creationId xmlns:a16="http://schemas.microsoft.com/office/drawing/2014/main" id="{F0F628BC-3E1E-1D30-55B1-E5F8DF3A1ED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85" name="Straight Connector 9484">
                    <a:extLst>
                      <a:ext uri="{FF2B5EF4-FFF2-40B4-BE49-F238E27FC236}">
                        <a16:creationId xmlns:a16="http://schemas.microsoft.com/office/drawing/2014/main" id="{09EED1AE-2971-E7A2-62ED-000D9CB4583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483" name="Oval 9482">
                  <a:extLst>
                    <a:ext uri="{FF2B5EF4-FFF2-40B4-BE49-F238E27FC236}">
                      <a16:creationId xmlns:a16="http://schemas.microsoft.com/office/drawing/2014/main" id="{4E004DD5-465F-360A-BD2F-49ADBF03E7CF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226" name="Group 9225">
              <a:extLst>
                <a:ext uri="{FF2B5EF4-FFF2-40B4-BE49-F238E27FC236}">
                  <a16:creationId xmlns:a16="http://schemas.microsoft.com/office/drawing/2014/main" id="{EEA1964A-6E90-A86E-495F-AAF91B3F734E}"/>
                </a:ext>
              </a:extLst>
            </p:cNvPr>
            <p:cNvGrpSpPr/>
            <p:nvPr/>
          </p:nvGrpSpPr>
          <p:grpSpPr>
            <a:xfrm>
              <a:off x="5396733" y="2312493"/>
              <a:ext cx="132598" cy="205536"/>
              <a:chOff x="2577239" y="7315587"/>
              <a:chExt cx="132598" cy="205536"/>
            </a:xfrm>
          </p:grpSpPr>
          <p:grpSp>
            <p:nvGrpSpPr>
              <p:cNvPr id="9458" name="Group 9457">
                <a:extLst>
                  <a:ext uri="{FF2B5EF4-FFF2-40B4-BE49-F238E27FC236}">
                    <a16:creationId xmlns:a16="http://schemas.microsoft.com/office/drawing/2014/main" id="{BC4C7780-4461-7D8E-718E-4E3C2C5EB97D}"/>
                  </a:ext>
                </a:extLst>
              </p:cNvPr>
              <p:cNvGrpSpPr/>
              <p:nvPr/>
            </p:nvGrpSpPr>
            <p:grpSpPr>
              <a:xfrm>
                <a:off x="2577239" y="7315587"/>
                <a:ext cx="59573" cy="100761"/>
                <a:chOff x="2577239" y="7315587"/>
                <a:chExt cx="59573" cy="100761"/>
              </a:xfrm>
            </p:grpSpPr>
            <p:sp>
              <p:nvSpPr>
                <p:cNvPr id="9474" name="Oval 9473">
                  <a:extLst>
                    <a:ext uri="{FF2B5EF4-FFF2-40B4-BE49-F238E27FC236}">
                      <a16:creationId xmlns:a16="http://schemas.microsoft.com/office/drawing/2014/main" id="{A8F5D84D-2F00-57C9-8C52-60358010CE99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475" name="Group 9474">
                  <a:extLst>
                    <a:ext uri="{FF2B5EF4-FFF2-40B4-BE49-F238E27FC236}">
                      <a16:creationId xmlns:a16="http://schemas.microsoft.com/office/drawing/2014/main" id="{372FB4A1-0979-744B-8622-6FF9BCA4C8B9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76" name="Straight Connector 9475">
                    <a:extLst>
                      <a:ext uri="{FF2B5EF4-FFF2-40B4-BE49-F238E27FC236}">
                        <a16:creationId xmlns:a16="http://schemas.microsoft.com/office/drawing/2014/main" id="{84130FE9-9434-D805-9245-0B7D56263A0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77" name="Straight Connector 9476">
                    <a:extLst>
                      <a:ext uri="{FF2B5EF4-FFF2-40B4-BE49-F238E27FC236}">
                        <a16:creationId xmlns:a16="http://schemas.microsoft.com/office/drawing/2014/main" id="{A5D77406-462B-76D6-ADF8-71CB1277BE5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459" name="Group 9458">
                <a:extLst>
                  <a:ext uri="{FF2B5EF4-FFF2-40B4-BE49-F238E27FC236}">
                    <a16:creationId xmlns:a16="http://schemas.microsoft.com/office/drawing/2014/main" id="{BE15A8AD-A352-3B04-2D09-D76E44440489}"/>
                  </a:ext>
                </a:extLst>
              </p:cNvPr>
              <p:cNvGrpSpPr/>
              <p:nvPr/>
            </p:nvGrpSpPr>
            <p:grpSpPr>
              <a:xfrm>
                <a:off x="2650264" y="7315587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470" name="Group 9469">
                  <a:extLst>
                    <a:ext uri="{FF2B5EF4-FFF2-40B4-BE49-F238E27FC236}">
                      <a16:creationId xmlns:a16="http://schemas.microsoft.com/office/drawing/2014/main" id="{1FD78440-48CD-979D-400C-1890EE74AD03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72" name="Straight Connector 9471">
                    <a:extLst>
                      <a:ext uri="{FF2B5EF4-FFF2-40B4-BE49-F238E27FC236}">
                        <a16:creationId xmlns:a16="http://schemas.microsoft.com/office/drawing/2014/main" id="{9B96CE3E-3185-8BD5-90A9-B85D2A55BA3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73" name="Straight Connector 9472">
                    <a:extLst>
                      <a:ext uri="{FF2B5EF4-FFF2-40B4-BE49-F238E27FC236}">
                        <a16:creationId xmlns:a16="http://schemas.microsoft.com/office/drawing/2014/main" id="{72764BE0-E3F1-5D5F-161E-689F70FE6A6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471" name="Oval 9470">
                  <a:extLst>
                    <a:ext uri="{FF2B5EF4-FFF2-40B4-BE49-F238E27FC236}">
                      <a16:creationId xmlns:a16="http://schemas.microsoft.com/office/drawing/2014/main" id="{3DB583FA-3BD1-A902-E7CB-C5846E6115C0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460" name="Group 9459">
                <a:extLst>
                  <a:ext uri="{FF2B5EF4-FFF2-40B4-BE49-F238E27FC236}">
                    <a16:creationId xmlns:a16="http://schemas.microsoft.com/office/drawing/2014/main" id="{251BE28D-3213-4D98-3C7F-948C5C181C64}"/>
                  </a:ext>
                </a:extLst>
              </p:cNvPr>
              <p:cNvGrpSpPr/>
              <p:nvPr/>
            </p:nvGrpSpPr>
            <p:grpSpPr>
              <a:xfrm rot="10800000">
                <a:off x="2577239" y="7420362"/>
                <a:ext cx="59573" cy="100761"/>
                <a:chOff x="2577239" y="7315587"/>
                <a:chExt cx="59573" cy="100761"/>
              </a:xfrm>
            </p:grpSpPr>
            <p:sp>
              <p:nvSpPr>
                <p:cNvPr id="9466" name="Oval 9465">
                  <a:extLst>
                    <a:ext uri="{FF2B5EF4-FFF2-40B4-BE49-F238E27FC236}">
                      <a16:creationId xmlns:a16="http://schemas.microsoft.com/office/drawing/2014/main" id="{F5529279-3836-54A9-41A8-FAD30600CBD3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467" name="Group 9466">
                  <a:extLst>
                    <a:ext uri="{FF2B5EF4-FFF2-40B4-BE49-F238E27FC236}">
                      <a16:creationId xmlns:a16="http://schemas.microsoft.com/office/drawing/2014/main" id="{3CCA5F21-5C89-D365-3AA9-CC7978275B1D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68" name="Straight Connector 9467">
                    <a:extLst>
                      <a:ext uri="{FF2B5EF4-FFF2-40B4-BE49-F238E27FC236}">
                        <a16:creationId xmlns:a16="http://schemas.microsoft.com/office/drawing/2014/main" id="{08D00750-48F1-28B9-1891-E2AD5E6822E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69" name="Straight Connector 9468">
                    <a:extLst>
                      <a:ext uri="{FF2B5EF4-FFF2-40B4-BE49-F238E27FC236}">
                        <a16:creationId xmlns:a16="http://schemas.microsoft.com/office/drawing/2014/main" id="{76643AF5-3C78-628B-8D42-8FC96F6D500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461" name="Group 9460">
                <a:extLst>
                  <a:ext uri="{FF2B5EF4-FFF2-40B4-BE49-F238E27FC236}">
                    <a16:creationId xmlns:a16="http://schemas.microsoft.com/office/drawing/2014/main" id="{E8759731-3CE3-D1D1-99BA-99D00E244321}"/>
                  </a:ext>
                </a:extLst>
              </p:cNvPr>
              <p:cNvGrpSpPr/>
              <p:nvPr/>
            </p:nvGrpSpPr>
            <p:grpSpPr>
              <a:xfrm rot="10800000">
                <a:off x="2650264" y="7420362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462" name="Group 9461">
                  <a:extLst>
                    <a:ext uri="{FF2B5EF4-FFF2-40B4-BE49-F238E27FC236}">
                      <a16:creationId xmlns:a16="http://schemas.microsoft.com/office/drawing/2014/main" id="{45A69422-B05E-E6EA-3A36-9131D472BF65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64" name="Straight Connector 9463">
                    <a:extLst>
                      <a:ext uri="{FF2B5EF4-FFF2-40B4-BE49-F238E27FC236}">
                        <a16:creationId xmlns:a16="http://schemas.microsoft.com/office/drawing/2014/main" id="{B9C7731B-B1F1-D989-33C2-FB7F3D1AF35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65" name="Straight Connector 9464">
                    <a:extLst>
                      <a:ext uri="{FF2B5EF4-FFF2-40B4-BE49-F238E27FC236}">
                        <a16:creationId xmlns:a16="http://schemas.microsoft.com/office/drawing/2014/main" id="{3DA86010-AFDE-47AE-6565-A9E955556FC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463" name="Oval 9462">
                  <a:extLst>
                    <a:ext uri="{FF2B5EF4-FFF2-40B4-BE49-F238E27FC236}">
                      <a16:creationId xmlns:a16="http://schemas.microsoft.com/office/drawing/2014/main" id="{093D1471-DB68-4EC5-70BE-2DB8A0E1783C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227" name="Group 9226">
              <a:extLst>
                <a:ext uri="{FF2B5EF4-FFF2-40B4-BE49-F238E27FC236}">
                  <a16:creationId xmlns:a16="http://schemas.microsoft.com/office/drawing/2014/main" id="{A4D6FC52-392B-41ED-5FB4-3CE0773FD294}"/>
                </a:ext>
              </a:extLst>
            </p:cNvPr>
            <p:cNvGrpSpPr/>
            <p:nvPr/>
          </p:nvGrpSpPr>
          <p:grpSpPr>
            <a:xfrm>
              <a:off x="5549133" y="2312493"/>
              <a:ext cx="132598" cy="205536"/>
              <a:chOff x="2577239" y="7315587"/>
              <a:chExt cx="132598" cy="205536"/>
            </a:xfrm>
          </p:grpSpPr>
          <p:grpSp>
            <p:nvGrpSpPr>
              <p:cNvPr id="9438" name="Group 9437">
                <a:extLst>
                  <a:ext uri="{FF2B5EF4-FFF2-40B4-BE49-F238E27FC236}">
                    <a16:creationId xmlns:a16="http://schemas.microsoft.com/office/drawing/2014/main" id="{EEB57C6E-DDF8-5785-C8B9-B6BC53ED0E16}"/>
                  </a:ext>
                </a:extLst>
              </p:cNvPr>
              <p:cNvGrpSpPr/>
              <p:nvPr/>
            </p:nvGrpSpPr>
            <p:grpSpPr>
              <a:xfrm>
                <a:off x="2577239" y="7315587"/>
                <a:ext cx="59573" cy="100761"/>
                <a:chOff x="2577239" y="7315587"/>
                <a:chExt cx="59573" cy="100761"/>
              </a:xfrm>
            </p:grpSpPr>
            <p:sp>
              <p:nvSpPr>
                <p:cNvPr id="9454" name="Oval 9453">
                  <a:extLst>
                    <a:ext uri="{FF2B5EF4-FFF2-40B4-BE49-F238E27FC236}">
                      <a16:creationId xmlns:a16="http://schemas.microsoft.com/office/drawing/2014/main" id="{869C3CD7-CFDA-20DA-9F70-6A2AD79BC456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455" name="Group 9454">
                  <a:extLst>
                    <a:ext uri="{FF2B5EF4-FFF2-40B4-BE49-F238E27FC236}">
                      <a16:creationId xmlns:a16="http://schemas.microsoft.com/office/drawing/2014/main" id="{B6CBB269-008D-176A-ECEB-11B993D0F9DB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56" name="Straight Connector 9455">
                    <a:extLst>
                      <a:ext uri="{FF2B5EF4-FFF2-40B4-BE49-F238E27FC236}">
                        <a16:creationId xmlns:a16="http://schemas.microsoft.com/office/drawing/2014/main" id="{DD47506A-76BA-DC89-0155-0872177D34B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57" name="Straight Connector 9456">
                    <a:extLst>
                      <a:ext uri="{FF2B5EF4-FFF2-40B4-BE49-F238E27FC236}">
                        <a16:creationId xmlns:a16="http://schemas.microsoft.com/office/drawing/2014/main" id="{5F80A354-6A6B-4434-BA52-7FDD30D4CFF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439" name="Group 9438">
                <a:extLst>
                  <a:ext uri="{FF2B5EF4-FFF2-40B4-BE49-F238E27FC236}">
                    <a16:creationId xmlns:a16="http://schemas.microsoft.com/office/drawing/2014/main" id="{7F64AE90-8AA8-E17A-EF1F-0E720DB195CE}"/>
                  </a:ext>
                </a:extLst>
              </p:cNvPr>
              <p:cNvGrpSpPr/>
              <p:nvPr/>
            </p:nvGrpSpPr>
            <p:grpSpPr>
              <a:xfrm>
                <a:off x="2650264" y="7315587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450" name="Group 9449">
                  <a:extLst>
                    <a:ext uri="{FF2B5EF4-FFF2-40B4-BE49-F238E27FC236}">
                      <a16:creationId xmlns:a16="http://schemas.microsoft.com/office/drawing/2014/main" id="{29E398EE-930C-2FA2-F818-5041743EDAC3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52" name="Straight Connector 9451">
                    <a:extLst>
                      <a:ext uri="{FF2B5EF4-FFF2-40B4-BE49-F238E27FC236}">
                        <a16:creationId xmlns:a16="http://schemas.microsoft.com/office/drawing/2014/main" id="{5CCAF1C4-E56E-B24E-222E-F25E2FC004B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53" name="Straight Connector 9452">
                    <a:extLst>
                      <a:ext uri="{FF2B5EF4-FFF2-40B4-BE49-F238E27FC236}">
                        <a16:creationId xmlns:a16="http://schemas.microsoft.com/office/drawing/2014/main" id="{FAE7F2B9-9B23-76A4-8014-1B8420D3874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451" name="Oval 9450">
                  <a:extLst>
                    <a:ext uri="{FF2B5EF4-FFF2-40B4-BE49-F238E27FC236}">
                      <a16:creationId xmlns:a16="http://schemas.microsoft.com/office/drawing/2014/main" id="{4A036C7F-FA03-8CDE-A423-D47FC384F186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440" name="Group 9439">
                <a:extLst>
                  <a:ext uri="{FF2B5EF4-FFF2-40B4-BE49-F238E27FC236}">
                    <a16:creationId xmlns:a16="http://schemas.microsoft.com/office/drawing/2014/main" id="{97668022-4C24-EBDA-D040-8158F2A92DEC}"/>
                  </a:ext>
                </a:extLst>
              </p:cNvPr>
              <p:cNvGrpSpPr/>
              <p:nvPr/>
            </p:nvGrpSpPr>
            <p:grpSpPr>
              <a:xfrm rot="10800000">
                <a:off x="2577239" y="7420362"/>
                <a:ext cx="59573" cy="100761"/>
                <a:chOff x="2577239" y="7315587"/>
                <a:chExt cx="59573" cy="100761"/>
              </a:xfrm>
            </p:grpSpPr>
            <p:sp>
              <p:nvSpPr>
                <p:cNvPr id="9446" name="Oval 9445">
                  <a:extLst>
                    <a:ext uri="{FF2B5EF4-FFF2-40B4-BE49-F238E27FC236}">
                      <a16:creationId xmlns:a16="http://schemas.microsoft.com/office/drawing/2014/main" id="{F2BBFE01-AE08-9BA8-F054-AA87B6BBE24A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447" name="Group 9446">
                  <a:extLst>
                    <a:ext uri="{FF2B5EF4-FFF2-40B4-BE49-F238E27FC236}">
                      <a16:creationId xmlns:a16="http://schemas.microsoft.com/office/drawing/2014/main" id="{CBCFF035-8D59-C680-E068-B74535427FE8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48" name="Straight Connector 9447">
                    <a:extLst>
                      <a:ext uri="{FF2B5EF4-FFF2-40B4-BE49-F238E27FC236}">
                        <a16:creationId xmlns:a16="http://schemas.microsoft.com/office/drawing/2014/main" id="{436D0342-FC9D-382B-13AC-81CDEC57426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49" name="Straight Connector 9448">
                    <a:extLst>
                      <a:ext uri="{FF2B5EF4-FFF2-40B4-BE49-F238E27FC236}">
                        <a16:creationId xmlns:a16="http://schemas.microsoft.com/office/drawing/2014/main" id="{F07B4D1E-B297-886D-492F-A1FC1AF6AFF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441" name="Group 9440">
                <a:extLst>
                  <a:ext uri="{FF2B5EF4-FFF2-40B4-BE49-F238E27FC236}">
                    <a16:creationId xmlns:a16="http://schemas.microsoft.com/office/drawing/2014/main" id="{B5C90E54-B046-5ADC-EE73-6CF22AB92D36}"/>
                  </a:ext>
                </a:extLst>
              </p:cNvPr>
              <p:cNvGrpSpPr/>
              <p:nvPr/>
            </p:nvGrpSpPr>
            <p:grpSpPr>
              <a:xfrm rot="10800000">
                <a:off x="2650264" y="7420362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442" name="Group 9441">
                  <a:extLst>
                    <a:ext uri="{FF2B5EF4-FFF2-40B4-BE49-F238E27FC236}">
                      <a16:creationId xmlns:a16="http://schemas.microsoft.com/office/drawing/2014/main" id="{2EFC7643-68D8-EF37-F55A-CDEB4F94832D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44" name="Straight Connector 9443">
                    <a:extLst>
                      <a:ext uri="{FF2B5EF4-FFF2-40B4-BE49-F238E27FC236}">
                        <a16:creationId xmlns:a16="http://schemas.microsoft.com/office/drawing/2014/main" id="{EC97B0B5-BBD9-E0B4-E79C-CB5F7F8B505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45" name="Straight Connector 9444">
                    <a:extLst>
                      <a:ext uri="{FF2B5EF4-FFF2-40B4-BE49-F238E27FC236}">
                        <a16:creationId xmlns:a16="http://schemas.microsoft.com/office/drawing/2014/main" id="{58460EF9-69BC-2DDA-905B-F99DAC18F9E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443" name="Oval 9442">
                  <a:extLst>
                    <a:ext uri="{FF2B5EF4-FFF2-40B4-BE49-F238E27FC236}">
                      <a16:creationId xmlns:a16="http://schemas.microsoft.com/office/drawing/2014/main" id="{16760DC1-CADC-27EF-B950-D0B420805064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228" name="Group 9227">
              <a:extLst>
                <a:ext uri="{FF2B5EF4-FFF2-40B4-BE49-F238E27FC236}">
                  <a16:creationId xmlns:a16="http://schemas.microsoft.com/office/drawing/2014/main" id="{B11406B8-093C-7AEB-FD75-428F35E4193E}"/>
                </a:ext>
              </a:extLst>
            </p:cNvPr>
            <p:cNvGrpSpPr/>
            <p:nvPr/>
          </p:nvGrpSpPr>
          <p:grpSpPr>
            <a:xfrm>
              <a:off x="5701533" y="2312493"/>
              <a:ext cx="132598" cy="205536"/>
              <a:chOff x="2577239" y="7315587"/>
              <a:chExt cx="132598" cy="205536"/>
            </a:xfrm>
          </p:grpSpPr>
          <p:grpSp>
            <p:nvGrpSpPr>
              <p:cNvPr id="9418" name="Group 9417">
                <a:extLst>
                  <a:ext uri="{FF2B5EF4-FFF2-40B4-BE49-F238E27FC236}">
                    <a16:creationId xmlns:a16="http://schemas.microsoft.com/office/drawing/2014/main" id="{6668E382-B739-8884-ECBC-82C62FAD0CAC}"/>
                  </a:ext>
                </a:extLst>
              </p:cNvPr>
              <p:cNvGrpSpPr/>
              <p:nvPr/>
            </p:nvGrpSpPr>
            <p:grpSpPr>
              <a:xfrm>
                <a:off x="2577239" y="7315587"/>
                <a:ext cx="59573" cy="100761"/>
                <a:chOff x="2577239" y="7315587"/>
                <a:chExt cx="59573" cy="100761"/>
              </a:xfrm>
            </p:grpSpPr>
            <p:sp>
              <p:nvSpPr>
                <p:cNvPr id="9434" name="Oval 9433">
                  <a:extLst>
                    <a:ext uri="{FF2B5EF4-FFF2-40B4-BE49-F238E27FC236}">
                      <a16:creationId xmlns:a16="http://schemas.microsoft.com/office/drawing/2014/main" id="{390AC355-B709-5DCC-B2EB-030F1C41045E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435" name="Group 9434">
                  <a:extLst>
                    <a:ext uri="{FF2B5EF4-FFF2-40B4-BE49-F238E27FC236}">
                      <a16:creationId xmlns:a16="http://schemas.microsoft.com/office/drawing/2014/main" id="{66B085B7-6A70-2CCB-A938-9ED71A8B07C0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36" name="Straight Connector 9435">
                    <a:extLst>
                      <a:ext uri="{FF2B5EF4-FFF2-40B4-BE49-F238E27FC236}">
                        <a16:creationId xmlns:a16="http://schemas.microsoft.com/office/drawing/2014/main" id="{321F498D-8445-754E-62AA-7A5D11AC2E2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37" name="Straight Connector 9436">
                    <a:extLst>
                      <a:ext uri="{FF2B5EF4-FFF2-40B4-BE49-F238E27FC236}">
                        <a16:creationId xmlns:a16="http://schemas.microsoft.com/office/drawing/2014/main" id="{FF65645B-ADE1-A872-CA9E-CA054E468EE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419" name="Group 9418">
                <a:extLst>
                  <a:ext uri="{FF2B5EF4-FFF2-40B4-BE49-F238E27FC236}">
                    <a16:creationId xmlns:a16="http://schemas.microsoft.com/office/drawing/2014/main" id="{B1FFD377-B056-D4CD-7CEA-B9E2B0F8A90F}"/>
                  </a:ext>
                </a:extLst>
              </p:cNvPr>
              <p:cNvGrpSpPr/>
              <p:nvPr/>
            </p:nvGrpSpPr>
            <p:grpSpPr>
              <a:xfrm>
                <a:off x="2650264" y="7315587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430" name="Group 9429">
                  <a:extLst>
                    <a:ext uri="{FF2B5EF4-FFF2-40B4-BE49-F238E27FC236}">
                      <a16:creationId xmlns:a16="http://schemas.microsoft.com/office/drawing/2014/main" id="{EC888400-089A-7521-77E0-7AEF1A1014E6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32" name="Straight Connector 9431">
                    <a:extLst>
                      <a:ext uri="{FF2B5EF4-FFF2-40B4-BE49-F238E27FC236}">
                        <a16:creationId xmlns:a16="http://schemas.microsoft.com/office/drawing/2014/main" id="{D47025E1-7BDD-95B4-A3F7-2ABE22BEDE2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33" name="Straight Connector 9432">
                    <a:extLst>
                      <a:ext uri="{FF2B5EF4-FFF2-40B4-BE49-F238E27FC236}">
                        <a16:creationId xmlns:a16="http://schemas.microsoft.com/office/drawing/2014/main" id="{26A26BC4-C951-5CB4-FCEE-F1C185F4AEE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431" name="Oval 9430">
                  <a:extLst>
                    <a:ext uri="{FF2B5EF4-FFF2-40B4-BE49-F238E27FC236}">
                      <a16:creationId xmlns:a16="http://schemas.microsoft.com/office/drawing/2014/main" id="{31BE7FC8-288F-C692-E7A1-A4D4027D2013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420" name="Group 9419">
                <a:extLst>
                  <a:ext uri="{FF2B5EF4-FFF2-40B4-BE49-F238E27FC236}">
                    <a16:creationId xmlns:a16="http://schemas.microsoft.com/office/drawing/2014/main" id="{FF2925A2-D578-A764-F0BC-90E538C79E39}"/>
                  </a:ext>
                </a:extLst>
              </p:cNvPr>
              <p:cNvGrpSpPr/>
              <p:nvPr/>
            </p:nvGrpSpPr>
            <p:grpSpPr>
              <a:xfrm rot="10800000">
                <a:off x="2577239" y="7420362"/>
                <a:ext cx="59573" cy="100761"/>
                <a:chOff x="2577239" y="7315587"/>
                <a:chExt cx="59573" cy="100761"/>
              </a:xfrm>
            </p:grpSpPr>
            <p:sp>
              <p:nvSpPr>
                <p:cNvPr id="9426" name="Oval 9425">
                  <a:extLst>
                    <a:ext uri="{FF2B5EF4-FFF2-40B4-BE49-F238E27FC236}">
                      <a16:creationId xmlns:a16="http://schemas.microsoft.com/office/drawing/2014/main" id="{74E5DF0B-3A8C-4F0C-B730-C348C1942ED1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427" name="Group 9426">
                  <a:extLst>
                    <a:ext uri="{FF2B5EF4-FFF2-40B4-BE49-F238E27FC236}">
                      <a16:creationId xmlns:a16="http://schemas.microsoft.com/office/drawing/2014/main" id="{121A2696-220B-5F7A-44C1-F6C32263A4B0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28" name="Straight Connector 9427">
                    <a:extLst>
                      <a:ext uri="{FF2B5EF4-FFF2-40B4-BE49-F238E27FC236}">
                        <a16:creationId xmlns:a16="http://schemas.microsoft.com/office/drawing/2014/main" id="{88D3636C-2FA2-FE5A-6A9A-FA30FFB34E0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29" name="Straight Connector 9428">
                    <a:extLst>
                      <a:ext uri="{FF2B5EF4-FFF2-40B4-BE49-F238E27FC236}">
                        <a16:creationId xmlns:a16="http://schemas.microsoft.com/office/drawing/2014/main" id="{D6453D83-D567-5CC2-7093-F33B11CFBF7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421" name="Group 9420">
                <a:extLst>
                  <a:ext uri="{FF2B5EF4-FFF2-40B4-BE49-F238E27FC236}">
                    <a16:creationId xmlns:a16="http://schemas.microsoft.com/office/drawing/2014/main" id="{532E8C34-2736-3273-8C8D-B062F7C0D338}"/>
                  </a:ext>
                </a:extLst>
              </p:cNvPr>
              <p:cNvGrpSpPr/>
              <p:nvPr/>
            </p:nvGrpSpPr>
            <p:grpSpPr>
              <a:xfrm rot="10800000">
                <a:off x="2650264" y="7420362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422" name="Group 9421">
                  <a:extLst>
                    <a:ext uri="{FF2B5EF4-FFF2-40B4-BE49-F238E27FC236}">
                      <a16:creationId xmlns:a16="http://schemas.microsoft.com/office/drawing/2014/main" id="{CE638238-A51B-A8B9-17E3-73E3FD4FA345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24" name="Straight Connector 9423">
                    <a:extLst>
                      <a:ext uri="{FF2B5EF4-FFF2-40B4-BE49-F238E27FC236}">
                        <a16:creationId xmlns:a16="http://schemas.microsoft.com/office/drawing/2014/main" id="{811F211E-8121-73CF-083C-B5A9FEB921F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25" name="Straight Connector 9424">
                    <a:extLst>
                      <a:ext uri="{FF2B5EF4-FFF2-40B4-BE49-F238E27FC236}">
                        <a16:creationId xmlns:a16="http://schemas.microsoft.com/office/drawing/2014/main" id="{4C5722F9-1BA3-4C00-E107-6DB2FDA5E4D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423" name="Oval 9422">
                  <a:extLst>
                    <a:ext uri="{FF2B5EF4-FFF2-40B4-BE49-F238E27FC236}">
                      <a16:creationId xmlns:a16="http://schemas.microsoft.com/office/drawing/2014/main" id="{1BE12AEE-803D-9D5E-8AB9-0B8F46EEA8C4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229" name="Group 9228">
              <a:extLst>
                <a:ext uri="{FF2B5EF4-FFF2-40B4-BE49-F238E27FC236}">
                  <a16:creationId xmlns:a16="http://schemas.microsoft.com/office/drawing/2014/main" id="{45F69415-68EC-A62C-68B2-60BF568CAEE2}"/>
                </a:ext>
              </a:extLst>
            </p:cNvPr>
            <p:cNvGrpSpPr/>
            <p:nvPr/>
          </p:nvGrpSpPr>
          <p:grpSpPr>
            <a:xfrm>
              <a:off x="5853933" y="2312493"/>
              <a:ext cx="132598" cy="205536"/>
              <a:chOff x="2577239" y="7315587"/>
              <a:chExt cx="132598" cy="205536"/>
            </a:xfrm>
          </p:grpSpPr>
          <p:grpSp>
            <p:nvGrpSpPr>
              <p:cNvPr id="9398" name="Group 9397">
                <a:extLst>
                  <a:ext uri="{FF2B5EF4-FFF2-40B4-BE49-F238E27FC236}">
                    <a16:creationId xmlns:a16="http://schemas.microsoft.com/office/drawing/2014/main" id="{425078AE-45A2-FB91-A987-AE4859FBED10}"/>
                  </a:ext>
                </a:extLst>
              </p:cNvPr>
              <p:cNvGrpSpPr/>
              <p:nvPr/>
            </p:nvGrpSpPr>
            <p:grpSpPr>
              <a:xfrm>
                <a:off x="2577239" y="7315587"/>
                <a:ext cx="59573" cy="100761"/>
                <a:chOff x="2577239" y="7315587"/>
                <a:chExt cx="59573" cy="100761"/>
              </a:xfrm>
            </p:grpSpPr>
            <p:sp>
              <p:nvSpPr>
                <p:cNvPr id="9414" name="Oval 9413">
                  <a:extLst>
                    <a:ext uri="{FF2B5EF4-FFF2-40B4-BE49-F238E27FC236}">
                      <a16:creationId xmlns:a16="http://schemas.microsoft.com/office/drawing/2014/main" id="{A1EE0B9A-5BF7-80F7-82A4-EF36C5489A9D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415" name="Group 9414">
                  <a:extLst>
                    <a:ext uri="{FF2B5EF4-FFF2-40B4-BE49-F238E27FC236}">
                      <a16:creationId xmlns:a16="http://schemas.microsoft.com/office/drawing/2014/main" id="{D1DDBC66-AECB-F5B1-8250-5398302FE7BA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16" name="Straight Connector 9415">
                    <a:extLst>
                      <a:ext uri="{FF2B5EF4-FFF2-40B4-BE49-F238E27FC236}">
                        <a16:creationId xmlns:a16="http://schemas.microsoft.com/office/drawing/2014/main" id="{F5925B40-481C-FB95-F2EE-0A13B328F38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17" name="Straight Connector 9416">
                    <a:extLst>
                      <a:ext uri="{FF2B5EF4-FFF2-40B4-BE49-F238E27FC236}">
                        <a16:creationId xmlns:a16="http://schemas.microsoft.com/office/drawing/2014/main" id="{06EDEC33-EA89-9A7C-489C-70511FC77D1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399" name="Group 9398">
                <a:extLst>
                  <a:ext uri="{FF2B5EF4-FFF2-40B4-BE49-F238E27FC236}">
                    <a16:creationId xmlns:a16="http://schemas.microsoft.com/office/drawing/2014/main" id="{E5603E05-6FA5-4366-3D07-DB1173484EDE}"/>
                  </a:ext>
                </a:extLst>
              </p:cNvPr>
              <p:cNvGrpSpPr/>
              <p:nvPr/>
            </p:nvGrpSpPr>
            <p:grpSpPr>
              <a:xfrm>
                <a:off x="2650264" y="7315587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410" name="Group 9409">
                  <a:extLst>
                    <a:ext uri="{FF2B5EF4-FFF2-40B4-BE49-F238E27FC236}">
                      <a16:creationId xmlns:a16="http://schemas.microsoft.com/office/drawing/2014/main" id="{280BBE1E-8AD1-F8E4-9385-D86F0EB43F76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12" name="Straight Connector 9411">
                    <a:extLst>
                      <a:ext uri="{FF2B5EF4-FFF2-40B4-BE49-F238E27FC236}">
                        <a16:creationId xmlns:a16="http://schemas.microsoft.com/office/drawing/2014/main" id="{69F1037C-3A17-5CA4-0CFE-8BF34BA45C5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13" name="Straight Connector 9412">
                    <a:extLst>
                      <a:ext uri="{FF2B5EF4-FFF2-40B4-BE49-F238E27FC236}">
                        <a16:creationId xmlns:a16="http://schemas.microsoft.com/office/drawing/2014/main" id="{98BCB665-E053-EAD3-2EA9-82C293EEAB1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411" name="Oval 9410">
                  <a:extLst>
                    <a:ext uri="{FF2B5EF4-FFF2-40B4-BE49-F238E27FC236}">
                      <a16:creationId xmlns:a16="http://schemas.microsoft.com/office/drawing/2014/main" id="{DD239155-62DC-11A4-66F3-A5D46D8DF597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400" name="Group 9399">
                <a:extLst>
                  <a:ext uri="{FF2B5EF4-FFF2-40B4-BE49-F238E27FC236}">
                    <a16:creationId xmlns:a16="http://schemas.microsoft.com/office/drawing/2014/main" id="{00C533D4-2163-9F40-2AE3-6E1D9CED9374}"/>
                  </a:ext>
                </a:extLst>
              </p:cNvPr>
              <p:cNvGrpSpPr/>
              <p:nvPr/>
            </p:nvGrpSpPr>
            <p:grpSpPr>
              <a:xfrm rot="10800000">
                <a:off x="2577239" y="7420362"/>
                <a:ext cx="59573" cy="100761"/>
                <a:chOff x="2577239" y="7315587"/>
                <a:chExt cx="59573" cy="100761"/>
              </a:xfrm>
            </p:grpSpPr>
            <p:sp>
              <p:nvSpPr>
                <p:cNvPr id="9406" name="Oval 9405">
                  <a:extLst>
                    <a:ext uri="{FF2B5EF4-FFF2-40B4-BE49-F238E27FC236}">
                      <a16:creationId xmlns:a16="http://schemas.microsoft.com/office/drawing/2014/main" id="{EC50CF01-CB98-F501-9BE4-998BD18A5692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407" name="Group 9406">
                  <a:extLst>
                    <a:ext uri="{FF2B5EF4-FFF2-40B4-BE49-F238E27FC236}">
                      <a16:creationId xmlns:a16="http://schemas.microsoft.com/office/drawing/2014/main" id="{4CA642CC-233A-C0CA-1AB9-39132A722590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08" name="Straight Connector 9407">
                    <a:extLst>
                      <a:ext uri="{FF2B5EF4-FFF2-40B4-BE49-F238E27FC236}">
                        <a16:creationId xmlns:a16="http://schemas.microsoft.com/office/drawing/2014/main" id="{02B14819-7B1F-74A5-1FB0-7D4D274660E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09" name="Straight Connector 9408">
                    <a:extLst>
                      <a:ext uri="{FF2B5EF4-FFF2-40B4-BE49-F238E27FC236}">
                        <a16:creationId xmlns:a16="http://schemas.microsoft.com/office/drawing/2014/main" id="{9FB242B6-B66B-EF23-BDF2-1F727A1D004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401" name="Group 9400">
                <a:extLst>
                  <a:ext uri="{FF2B5EF4-FFF2-40B4-BE49-F238E27FC236}">
                    <a16:creationId xmlns:a16="http://schemas.microsoft.com/office/drawing/2014/main" id="{A83057FB-710B-AADA-5883-17C0197C3D03}"/>
                  </a:ext>
                </a:extLst>
              </p:cNvPr>
              <p:cNvGrpSpPr/>
              <p:nvPr/>
            </p:nvGrpSpPr>
            <p:grpSpPr>
              <a:xfrm rot="10800000">
                <a:off x="2650264" y="7420362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402" name="Group 9401">
                  <a:extLst>
                    <a:ext uri="{FF2B5EF4-FFF2-40B4-BE49-F238E27FC236}">
                      <a16:creationId xmlns:a16="http://schemas.microsoft.com/office/drawing/2014/main" id="{6C460B82-C70B-94FC-8C2E-384E27DF249E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404" name="Straight Connector 9403">
                    <a:extLst>
                      <a:ext uri="{FF2B5EF4-FFF2-40B4-BE49-F238E27FC236}">
                        <a16:creationId xmlns:a16="http://schemas.microsoft.com/office/drawing/2014/main" id="{07C6CE18-C72E-A1F0-F91A-F8828C536D0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405" name="Straight Connector 9404">
                    <a:extLst>
                      <a:ext uri="{FF2B5EF4-FFF2-40B4-BE49-F238E27FC236}">
                        <a16:creationId xmlns:a16="http://schemas.microsoft.com/office/drawing/2014/main" id="{53FDC0CB-65ED-3033-0970-28239A0D311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403" name="Oval 9402">
                  <a:extLst>
                    <a:ext uri="{FF2B5EF4-FFF2-40B4-BE49-F238E27FC236}">
                      <a16:creationId xmlns:a16="http://schemas.microsoft.com/office/drawing/2014/main" id="{2A09F5E5-BCF3-EE99-9F7E-042098289BA1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230" name="Group 9229">
              <a:extLst>
                <a:ext uri="{FF2B5EF4-FFF2-40B4-BE49-F238E27FC236}">
                  <a16:creationId xmlns:a16="http://schemas.microsoft.com/office/drawing/2014/main" id="{1F06CB71-F102-E18B-9250-56F4862D762C}"/>
                </a:ext>
              </a:extLst>
            </p:cNvPr>
            <p:cNvGrpSpPr/>
            <p:nvPr/>
          </p:nvGrpSpPr>
          <p:grpSpPr>
            <a:xfrm>
              <a:off x="6006333" y="2312493"/>
              <a:ext cx="132598" cy="205536"/>
              <a:chOff x="2577239" y="7315587"/>
              <a:chExt cx="132598" cy="205536"/>
            </a:xfrm>
          </p:grpSpPr>
          <p:grpSp>
            <p:nvGrpSpPr>
              <p:cNvPr id="9378" name="Group 9377">
                <a:extLst>
                  <a:ext uri="{FF2B5EF4-FFF2-40B4-BE49-F238E27FC236}">
                    <a16:creationId xmlns:a16="http://schemas.microsoft.com/office/drawing/2014/main" id="{C3529EA4-7FE8-8BD0-0B99-C1962F418341}"/>
                  </a:ext>
                </a:extLst>
              </p:cNvPr>
              <p:cNvGrpSpPr/>
              <p:nvPr/>
            </p:nvGrpSpPr>
            <p:grpSpPr>
              <a:xfrm>
                <a:off x="2577239" y="7315587"/>
                <a:ext cx="59573" cy="100761"/>
                <a:chOff x="2577239" y="7315587"/>
                <a:chExt cx="59573" cy="100761"/>
              </a:xfrm>
            </p:grpSpPr>
            <p:sp>
              <p:nvSpPr>
                <p:cNvPr id="9394" name="Oval 9393">
                  <a:extLst>
                    <a:ext uri="{FF2B5EF4-FFF2-40B4-BE49-F238E27FC236}">
                      <a16:creationId xmlns:a16="http://schemas.microsoft.com/office/drawing/2014/main" id="{8758B9A9-2F76-F3B2-7550-179D86E7EF93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395" name="Group 9394">
                  <a:extLst>
                    <a:ext uri="{FF2B5EF4-FFF2-40B4-BE49-F238E27FC236}">
                      <a16:creationId xmlns:a16="http://schemas.microsoft.com/office/drawing/2014/main" id="{A4494F74-0D2C-018F-47C7-D2C81104E1B8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96" name="Straight Connector 9395">
                    <a:extLst>
                      <a:ext uri="{FF2B5EF4-FFF2-40B4-BE49-F238E27FC236}">
                        <a16:creationId xmlns:a16="http://schemas.microsoft.com/office/drawing/2014/main" id="{263904AD-1FA1-3974-AFD1-2EA2E36EC1C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97" name="Straight Connector 9396">
                    <a:extLst>
                      <a:ext uri="{FF2B5EF4-FFF2-40B4-BE49-F238E27FC236}">
                        <a16:creationId xmlns:a16="http://schemas.microsoft.com/office/drawing/2014/main" id="{E6CB06DE-4A12-3469-C3D0-F44514F17E7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379" name="Group 9378">
                <a:extLst>
                  <a:ext uri="{FF2B5EF4-FFF2-40B4-BE49-F238E27FC236}">
                    <a16:creationId xmlns:a16="http://schemas.microsoft.com/office/drawing/2014/main" id="{AF2054AD-F65B-722E-E707-3EA7707413B4}"/>
                  </a:ext>
                </a:extLst>
              </p:cNvPr>
              <p:cNvGrpSpPr/>
              <p:nvPr/>
            </p:nvGrpSpPr>
            <p:grpSpPr>
              <a:xfrm>
                <a:off x="2650264" y="7315587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390" name="Group 9389">
                  <a:extLst>
                    <a:ext uri="{FF2B5EF4-FFF2-40B4-BE49-F238E27FC236}">
                      <a16:creationId xmlns:a16="http://schemas.microsoft.com/office/drawing/2014/main" id="{357C7860-6960-ED35-B9E5-45353F44EED7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92" name="Straight Connector 9391">
                    <a:extLst>
                      <a:ext uri="{FF2B5EF4-FFF2-40B4-BE49-F238E27FC236}">
                        <a16:creationId xmlns:a16="http://schemas.microsoft.com/office/drawing/2014/main" id="{ABCB6E8C-DF5C-0473-9B45-98E56369832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93" name="Straight Connector 9392">
                    <a:extLst>
                      <a:ext uri="{FF2B5EF4-FFF2-40B4-BE49-F238E27FC236}">
                        <a16:creationId xmlns:a16="http://schemas.microsoft.com/office/drawing/2014/main" id="{FEF9007E-9DDB-F1E4-060B-A764CB65A9C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391" name="Oval 9390">
                  <a:extLst>
                    <a:ext uri="{FF2B5EF4-FFF2-40B4-BE49-F238E27FC236}">
                      <a16:creationId xmlns:a16="http://schemas.microsoft.com/office/drawing/2014/main" id="{48041E72-F663-15C3-63BC-C5B3D9F08AF8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380" name="Group 9379">
                <a:extLst>
                  <a:ext uri="{FF2B5EF4-FFF2-40B4-BE49-F238E27FC236}">
                    <a16:creationId xmlns:a16="http://schemas.microsoft.com/office/drawing/2014/main" id="{69E74B4F-6B3F-5899-B811-8E243FF7CABD}"/>
                  </a:ext>
                </a:extLst>
              </p:cNvPr>
              <p:cNvGrpSpPr/>
              <p:nvPr/>
            </p:nvGrpSpPr>
            <p:grpSpPr>
              <a:xfrm rot="10800000">
                <a:off x="2577239" y="7420362"/>
                <a:ext cx="59573" cy="100761"/>
                <a:chOff x="2577239" y="7315587"/>
                <a:chExt cx="59573" cy="100761"/>
              </a:xfrm>
            </p:grpSpPr>
            <p:sp>
              <p:nvSpPr>
                <p:cNvPr id="9386" name="Oval 9385">
                  <a:extLst>
                    <a:ext uri="{FF2B5EF4-FFF2-40B4-BE49-F238E27FC236}">
                      <a16:creationId xmlns:a16="http://schemas.microsoft.com/office/drawing/2014/main" id="{E19654C6-BB1E-0647-5076-44F4BF6556E2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387" name="Group 9386">
                  <a:extLst>
                    <a:ext uri="{FF2B5EF4-FFF2-40B4-BE49-F238E27FC236}">
                      <a16:creationId xmlns:a16="http://schemas.microsoft.com/office/drawing/2014/main" id="{8310782D-B29B-9EBB-1FDE-AEC08D7F07BC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88" name="Straight Connector 9387">
                    <a:extLst>
                      <a:ext uri="{FF2B5EF4-FFF2-40B4-BE49-F238E27FC236}">
                        <a16:creationId xmlns:a16="http://schemas.microsoft.com/office/drawing/2014/main" id="{B868F6F3-2373-D3E9-3292-E332C383D86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89" name="Straight Connector 9388">
                    <a:extLst>
                      <a:ext uri="{FF2B5EF4-FFF2-40B4-BE49-F238E27FC236}">
                        <a16:creationId xmlns:a16="http://schemas.microsoft.com/office/drawing/2014/main" id="{2ED3014E-9BF0-BA7E-BEEB-50B4582002F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381" name="Group 9380">
                <a:extLst>
                  <a:ext uri="{FF2B5EF4-FFF2-40B4-BE49-F238E27FC236}">
                    <a16:creationId xmlns:a16="http://schemas.microsoft.com/office/drawing/2014/main" id="{2E490CCC-DB73-03D6-CE55-A23FCB2DA558}"/>
                  </a:ext>
                </a:extLst>
              </p:cNvPr>
              <p:cNvGrpSpPr/>
              <p:nvPr/>
            </p:nvGrpSpPr>
            <p:grpSpPr>
              <a:xfrm rot="10800000">
                <a:off x="2650264" y="7420362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382" name="Group 9381">
                  <a:extLst>
                    <a:ext uri="{FF2B5EF4-FFF2-40B4-BE49-F238E27FC236}">
                      <a16:creationId xmlns:a16="http://schemas.microsoft.com/office/drawing/2014/main" id="{7C30780E-1381-6EFC-9DB4-B34617FABB23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84" name="Straight Connector 9383">
                    <a:extLst>
                      <a:ext uri="{FF2B5EF4-FFF2-40B4-BE49-F238E27FC236}">
                        <a16:creationId xmlns:a16="http://schemas.microsoft.com/office/drawing/2014/main" id="{64715005-A83E-1A7C-E5FB-93E3E21F7EB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85" name="Straight Connector 9384">
                    <a:extLst>
                      <a:ext uri="{FF2B5EF4-FFF2-40B4-BE49-F238E27FC236}">
                        <a16:creationId xmlns:a16="http://schemas.microsoft.com/office/drawing/2014/main" id="{1F846CC1-9BD6-36D7-BCA2-624FEED500A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383" name="Oval 9382">
                  <a:extLst>
                    <a:ext uri="{FF2B5EF4-FFF2-40B4-BE49-F238E27FC236}">
                      <a16:creationId xmlns:a16="http://schemas.microsoft.com/office/drawing/2014/main" id="{B5CAC741-240D-78D6-BA9A-2CF5FCE5DD46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231" name="Group 9230">
              <a:extLst>
                <a:ext uri="{FF2B5EF4-FFF2-40B4-BE49-F238E27FC236}">
                  <a16:creationId xmlns:a16="http://schemas.microsoft.com/office/drawing/2014/main" id="{3691F871-DBAC-B471-327F-87BF9A36530D}"/>
                </a:ext>
              </a:extLst>
            </p:cNvPr>
            <p:cNvGrpSpPr/>
            <p:nvPr/>
          </p:nvGrpSpPr>
          <p:grpSpPr>
            <a:xfrm>
              <a:off x="6158733" y="2312493"/>
              <a:ext cx="132598" cy="205536"/>
              <a:chOff x="2577239" y="7315587"/>
              <a:chExt cx="132598" cy="205536"/>
            </a:xfrm>
          </p:grpSpPr>
          <p:grpSp>
            <p:nvGrpSpPr>
              <p:cNvPr id="9358" name="Group 9357">
                <a:extLst>
                  <a:ext uri="{FF2B5EF4-FFF2-40B4-BE49-F238E27FC236}">
                    <a16:creationId xmlns:a16="http://schemas.microsoft.com/office/drawing/2014/main" id="{9FBBE46B-A48E-B562-88C7-6D52A992869A}"/>
                  </a:ext>
                </a:extLst>
              </p:cNvPr>
              <p:cNvGrpSpPr/>
              <p:nvPr/>
            </p:nvGrpSpPr>
            <p:grpSpPr>
              <a:xfrm>
                <a:off x="2577239" y="7315587"/>
                <a:ext cx="59573" cy="100761"/>
                <a:chOff x="2577239" y="7315587"/>
                <a:chExt cx="59573" cy="100761"/>
              </a:xfrm>
            </p:grpSpPr>
            <p:sp>
              <p:nvSpPr>
                <p:cNvPr id="9374" name="Oval 9373">
                  <a:extLst>
                    <a:ext uri="{FF2B5EF4-FFF2-40B4-BE49-F238E27FC236}">
                      <a16:creationId xmlns:a16="http://schemas.microsoft.com/office/drawing/2014/main" id="{380B2D03-C94D-D847-DA4E-23CAE6C435E3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375" name="Group 9374">
                  <a:extLst>
                    <a:ext uri="{FF2B5EF4-FFF2-40B4-BE49-F238E27FC236}">
                      <a16:creationId xmlns:a16="http://schemas.microsoft.com/office/drawing/2014/main" id="{2853E588-09C4-533A-3481-A9B4425DD29D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76" name="Straight Connector 9375">
                    <a:extLst>
                      <a:ext uri="{FF2B5EF4-FFF2-40B4-BE49-F238E27FC236}">
                        <a16:creationId xmlns:a16="http://schemas.microsoft.com/office/drawing/2014/main" id="{C528D53A-961B-5771-89A3-C989B83FCC4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77" name="Straight Connector 9376">
                    <a:extLst>
                      <a:ext uri="{FF2B5EF4-FFF2-40B4-BE49-F238E27FC236}">
                        <a16:creationId xmlns:a16="http://schemas.microsoft.com/office/drawing/2014/main" id="{189D7D78-DEA7-D92B-5DF6-CB5F6866BB9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359" name="Group 9358">
                <a:extLst>
                  <a:ext uri="{FF2B5EF4-FFF2-40B4-BE49-F238E27FC236}">
                    <a16:creationId xmlns:a16="http://schemas.microsoft.com/office/drawing/2014/main" id="{1D03E2EC-D382-197E-2A95-F096CF4F472C}"/>
                  </a:ext>
                </a:extLst>
              </p:cNvPr>
              <p:cNvGrpSpPr/>
              <p:nvPr/>
            </p:nvGrpSpPr>
            <p:grpSpPr>
              <a:xfrm>
                <a:off x="2650264" y="7315587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370" name="Group 9369">
                  <a:extLst>
                    <a:ext uri="{FF2B5EF4-FFF2-40B4-BE49-F238E27FC236}">
                      <a16:creationId xmlns:a16="http://schemas.microsoft.com/office/drawing/2014/main" id="{CCE60217-7492-7EF5-8BD3-3C62B9A8C4CC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72" name="Straight Connector 9371">
                    <a:extLst>
                      <a:ext uri="{FF2B5EF4-FFF2-40B4-BE49-F238E27FC236}">
                        <a16:creationId xmlns:a16="http://schemas.microsoft.com/office/drawing/2014/main" id="{BFFDA29C-DBA0-07CE-DAC9-1A6AA49B179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73" name="Straight Connector 9372">
                    <a:extLst>
                      <a:ext uri="{FF2B5EF4-FFF2-40B4-BE49-F238E27FC236}">
                        <a16:creationId xmlns:a16="http://schemas.microsoft.com/office/drawing/2014/main" id="{3361C2BB-60D6-2280-0E88-605F349BD82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371" name="Oval 9370">
                  <a:extLst>
                    <a:ext uri="{FF2B5EF4-FFF2-40B4-BE49-F238E27FC236}">
                      <a16:creationId xmlns:a16="http://schemas.microsoft.com/office/drawing/2014/main" id="{5C7B71B2-4079-042E-AAF6-61D154E7E8B7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360" name="Group 9359">
                <a:extLst>
                  <a:ext uri="{FF2B5EF4-FFF2-40B4-BE49-F238E27FC236}">
                    <a16:creationId xmlns:a16="http://schemas.microsoft.com/office/drawing/2014/main" id="{FE024253-946D-D0E8-A44E-94EC330A3FA5}"/>
                  </a:ext>
                </a:extLst>
              </p:cNvPr>
              <p:cNvGrpSpPr/>
              <p:nvPr/>
            </p:nvGrpSpPr>
            <p:grpSpPr>
              <a:xfrm rot="10800000">
                <a:off x="2577239" y="7420362"/>
                <a:ext cx="59573" cy="100761"/>
                <a:chOff x="2577239" y="7315587"/>
                <a:chExt cx="59573" cy="100761"/>
              </a:xfrm>
            </p:grpSpPr>
            <p:sp>
              <p:nvSpPr>
                <p:cNvPr id="9366" name="Oval 9365">
                  <a:extLst>
                    <a:ext uri="{FF2B5EF4-FFF2-40B4-BE49-F238E27FC236}">
                      <a16:creationId xmlns:a16="http://schemas.microsoft.com/office/drawing/2014/main" id="{6EB38D7C-975F-15A2-0C97-EEE8DFA4F714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367" name="Group 9366">
                  <a:extLst>
                    <a:ext uri="{FF2B5EF4-FFF2-40B4-BE49-F238E27FC236}">
                      <a16:creationId xmlns:a16="http://schemas.microsoft.com/office/drawing/2014/main" id="{726A2307-C684-73E7-7D9F-1C98664EB6C5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68" name="Straight Connector 9367">
                    <a:extLst>
                      <a:ext uri="{FF2B5EF4-FFF2-40B4-BE49-F238E27FC236}">
                        <a16:creationId xmlns:a16="http://schemas.microsoft.com/office/drawing/2014/main" id="{80533666-715B-200B-8D20-174556AD16B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69" name="Straight Connector 9368">
                    <a:extLst>
                      <a:ext uri="{FF2B5EF4-FFF2-40B4-BE49-F238E27FC236}">
                        <a16:creationId xmlns:a16="http://schemas.microsoft.com/office/drawing/2014/main" id="{0BF9EBDD-2C59-A867-E8DC-84AC86DAE94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361" name="Group 9360">
                <a:extLst>
                  <a:ext uri="{FF2B5EF4-FFF2-40B4-BE49-F238E27FC236}">
                    <a16:creationId xmlns:a16="http://schemas.microsoft.com/office/drawing/2014/main" id="{345D7F32-956F-704C-2C15-16E2C97B7EA0}"/>
                  </a:ext>
                </a:extLst>
              </p:cNvPr>
              <p:cNvGrpSpPr/>
              <p:nvPr/>
            </p:nvGrpSpPr>
            <p:grpSpPr>
              <a:xfrm rot="10800000">
                <a:off x="2650264" y="7420362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362" name="Group 9361">
                  <a:extLst>
                    <a:ext uri="{FF2B5EF4-FFF2-40B4-BE49-F238E27FC236}">
                      <a16:creationId xmlns:a16="http://schemas.microsoft.com/office/drawing/2014/main" id="{FAA0DCBC-44CA-1ED0-C88D-EE75F0D2C308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64" name="Straight Connector 9363">
                    <a:extLst>
                      <a:ext uri="{FF2B5EF4-FFF2-40B4-BE49-F238E27FC236}">
                        <a16:creationId xmlns:a16="http://schemas.microsoft.com/office/drawing/2014/main" id="{6DA9170D-3C59-1985-A6FD-95BE403D66F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65" name="Straight Connector 9364">
                    <a:extLst>
                      <a:ext uri="{FF2B5EF4-FFF2-40B4-BE49-F238E27FC236}">
                        <a16:creationId xmlns:a16="http://schemas.microsoft.com/office/drawing/2014/main" id="{60A4A525-D56B-7893-BE0C-6291B2DC7EC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363" name="Oval 9362">
                  <a:extLst>
                    <a:ext uri="{FF2B5EF4-FFF2-40B4-BE49-F238E27FC236}">
                      <a16:creationId xmlns:a16="http://schemas.microsoft.com/office/drawing/2014/main" id="{9E1BAD19-0086-6C6B-1256-EC9D30C9D760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232" name="Group 9231">
              <a:extLst>
                <a:ext uri="{FF2B5EF4-FFF2-40B4-BE49-F238E27FC236}">
                  <a16:creationId xmlns:a16="http://schemas.microsoft.com/office/drawing/2014/main" id="{E2BB0BEA-9FD6-69B7-1060-5749B903457F}"/>
                </a:ext>
              </a:extLst>
            </p:cNvPr>
            <p:cNvGrpSpPr/>
            <p:nvPr/>
          </p:nvGrpSpPr>
          <p:grpSpPr>
            <a:xfrm>
              <a:off x="6311133" y="2312493"/>
              <a:ext cx="132598" cy="205536"/>
              <a:chOff x="2577239" y="7315587"/>
              <a:chExt cx="132598" cy="205536"/>
            </a:xfrm>
          </p:grpSpPr>
          <p:grpSp>
            <p:nvGrpSpPr>
              <p:cNvPr id="9338" name="Group 9337">
                <a:extLst>
                  <a:ext uri="{FF2B5EF4-FFF2-40B4-BE49-F238E27FC236}">
                    <a16:creationId xmlns:a16="http://schemas.microsoft.com/office/drawing/2014/main" id="{8AF7A27F-B441-9F79-C8E9-088D5E82BC40}"/>
                  </a:ext>
                </a:extLst>
              </p:cNvPr>
              <p:cNvGrpSpPr/>
              <p:nvPr/>
            </p:nvGrpSpPr>
            <p:grpSpPr>
              <a:xfrm>
                <a:off x="2577239" y="7315587"/>
                <a:ext cx="59573" cy="100761"/>
                <a:chOff x="2577239" y="7315587"/>
                <a:chExt cx="59573" cy="100761"/>
              </a:xfrm>
            </p:grpSpPr>
            <p:sp>
              <p:nvSpPr>
                <p:cNvPr id="9354" name="Oval 9353">
                  <a:extLst>
                    <a:ext uri="{FF2B5EF4-FFF2-40B4-BE49-F238E27FC236}">
                      <a16:creationId xmlns:a16="http://schemas.microsoft.com/office/drawing/2014/main" id="{D158F166-D4F1-8B7E-FD9C-3BD739275997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355" name="Group 9354">
                  <a:extLst>
                    <a:ext uri="{FF2B5EF4-FFF2-40B4-BE49-F238E27FC236}">
                      <a16:creationId xmlns:a16="http://schemas.microsoft.com/office/drawing/2014/main" id="{1A5DD14A-4E5F-7C02-F485-21010776E937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56" name="Straight Connector 9355">
                    <a:extLst>
                      <a:ext uri="{FF2B5EF4-FFF2-40B4-BE49-F238E27FC236}">
                        <a16:creationId xmlns:a16="http://schemas.microsoft.com/office/drawing/2014/main" id="{A6852E5C-FD31-3884-EA4C-ED7D1B36F18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57" name="Straight Connector 9356">
                    <a:extLst>
                      <a:ext uri="{FF2B5EF4-FFF2-40B4-BE49-F238E27FC236}">
                        <a16:creationId xmlns:a16="http://schemas.microsoft.com/office/drawing/2014/main" id="{25EF4D8A-2914-524A-2047-05E5ADFEA7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339" name="Group 9338">
                <a:extLst>
                  <a:ext uri="{FF2B5EF4-FFF2-40B4-BE49-F238E27FC236}">
                    <a16:creationId xmlns:a16="http://schemas.microsoft.com/office/drawing/2014/main" id="{9C68A839-D179-0FBB-0261-91A6A29F96EE}"/>
                  </a:ext>
                </a:extLst>
              </p:cNvPr>
              <p:cNvGrpSpPr/>
              <p:nvPr/>
            </p:nvGrpSpPr>
            <p:grpSpPr>
              <a:xfrm>
                <a:off x="2650264" y="7315587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350" name="Group 9349">
                  <a:extLst>
                    <a:ext uri="{FF2B5EF4-FFF2-40B4-BE49-F238E27FC236}">
                      <a16:creationId xmlns:a16="http://schemas.microsoft.com/office/drawing/2014/main" id="{6FD1AAAF-9513-7F3D-816B-3925821AB1D5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52" name="Straight Connector 9351">
                    <a:extLst>
                      <a:ext uri="{FF2B5EF4-FFF2-40B4-BE49-F238E27FC236}">
                        <a16:creationId xmlns:a16="http://schemas.microsoft.com/office/drawing/2014/main" id="{D771E0A2-49B4-A0C4-360C-5089F4113B1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53" name="Straight Connector 9352">
                    <a:extLst>
                      <a:ext uri="{FF2B5EF4-FFF2-40B4-BE49-F238E27FC236}">
                        <a16:creationId xmlns:a16="http://schemas.microsoft.com/office/drawing/2014/main" id="{D2C692FE-7DC8-7226-048F-435A8EB3615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351" name="Oval 9350">
                  <a:extLst>
                    <a:ext uri="{FF2B5EF4-FFF2-40B4-BE49-F238E27FC236}">
                      <a16:creationId xmlns:a16="http://schemas.microsoft.com/office/drawing/2014/main" id="{6EE23225-B3D0-DAF3-1A33-99C14A7C9852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340" name="Group 9339">
                <a:extLst>
                  <a:ext uri="{FF2B5EF4-FFF2-40B4-BE49-F238E27FC236}">
                    <a16:creationId xmlns:a16="http://schemas.microsoft.com/office/drawing/2014/main" id="{3F89EC18-284F-EF13-4AA5-82CAFA0346AD}"/>
                  </a:ext>
                </a:extLst>
              </p:cNvPr>
              <p:cNvGrpSpPr/>
              <p:nvPr/>
            </p:nvGrpSpPr>
            <p:grpSpPr>
              <a:xfrm rot="10800000">
                <a:off x="2577239" y="7420362"/>
                <a:ext cx="59573" cy="100761"/>
                <a:chOff x="2577239" y="7315587"/>
                <a:chExt cx="59573" cy="100761"/>
              </a:xfrm>
            </p:grpSpPr>
            <p:sp>
              <p:nvSpPr>
                <p:cNvPr id="9346" name="Oval 9345">
                  <a:extLst>
                    <a:ext uri="{FF2B5EF4-FFF2-40B4-BE49-F238E27FC236}">
                      <a16:creationId xmlns:a16="http://schemas.microsoft.com/office/drawing/2014/main" id="{82BB9F42-FE99-AF0A-1D29-543496FE5DB1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347" name="Group 9346">
                  <a:extLst>
                    <a:ext uri="{FF2B5EF4-FFF2-40B4-BE49-F238E27FC236}">
                      <a16:creationId xmlns:a16="http://schemas.microsoft.com/office/drawing/2014/main" id="{033E7385-9355-D8DC-24BC-0F19A44D0E6A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48" name="Straight Connector 9347">
                    <a:extLst>
                      <a:ext uri="{FF2B5EF4-FFF2-40B4-BE49-F238E27FC236}">
                        <a16:creationId xmlns:a16="http://schemas.microsoft.com/office/drawing/2014/main" id="{8729EF06-B6C5-BAFD-C2E0-C44604A4FA0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49" name="Straight Connector 9348">
                    <a:extLst>
                      <a:ext uri="{FF2B5EF4-FFF2-40B4-BE49-F238E27FC236}">
                        <a16:creationId xmlns:a16="http://schemas.microsoft.com/office/drawing/2014/main" id="{3FAC2837-62CE-2794-BA99-1A0AAF3BEE4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341" name="Group 9340">
                <a:extLst>
                  <a:ext uri="{FF2B5EF4-FFF2-40B4-BE49-F238E27FC236}">
                    <a16:creationId xmlns:a16="http://schemas.microsoft.com/office/drawing/2014/main" id="{3AA6B449-B616-14FA-D7D2-9E5BFDF2849B}"/>
                  </a:ext>
                </a:extLst>
              </p:cNvPr>
              <p:cNvGrpSpPr/>
              <p:nvPr/>
            </p:nvGrpSpPr>
            <p:grpSpPr>
              <a:xfrm rot="10800000">
                <a:off x="2650264" y="7420362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342" name="Group 9341">
                  <a:extLst>
                    <a:ext uri="{FF2B5EF4-FFF2-40B4-BE49-F238E27FC236}">
                      <a16:creationId xmlns:a16="http://schemas.microsoft.com/office/drawing/2014/main" id="{7C4AC87A-3654-1A08-BBA9-AB63E3293AA5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44" name="Straight Connector 9343">
                    <a:extLst>
                      <a:ext uri="{FF2B5EF4-FFF2-40B4-BE49-F238E27FC236}">
                        <a16:creationId xmlns:a16="http://schemas.microsoft.com/office/drawing/2014/main" id="{CB6A50AC-1E9A-D8FD-0E71-95F224B5F91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45" name="Straight Connector 9344">
                    <a:extLst>
                      <a:ext uri="{FF2B5EF4-FFF2-40B4-BE49-F238E27FC236}">
                        <a16:creationId xmlns:a16="http://schemas.microsoft.com/office/drawing/2014/main" id="{68C4AF8A-7FEC-81C1-C01A-B5E3BADAF2E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343" name="Oval 9342">
                  <a:extLst>
                    <a:ext uri="{FF2B5EF4-FFF2-40B4-BE49-F238E27FC236}">
                      <a16:creationId xmlns:a16="http://schemas.microsoft.com/office/drawing/2014/main" id="{BA9F58BF-48DC-DCDE-44B5-1A9A6B02B34E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233" name="Group 9232">
              <a:extLst>
                <a:ext uri="{FF2B5EF4-FFF2-40B4-BE49-F238E27FC236}">
                  <a16:creationId xmlns:a16="http://schemas.microsoft.com/office/drawing/2014/main" id="{6924C9B2-758B-C336-8BE5-C497D3A8BCDD}"/>
                </a:ext>
              </a:extLst>
            </p:cNvPr>
            <p:cNvGrpSpPr/>
            <p:nvPr/>
          </p:nvGrpSpPr>
          <p:grpSpPr>
            <a:xfrm>
              <a:off x="6452244" y="2306848"/>
              <a:ext cx="132598" cy="205536"/>
              <a:chOff x="2577239" y="7315587"/>
              <a:chExt cx="132598" cy="205536"/>
            </a:xfrm>
          </p:grpSpPr>
          <p:grpSp>
            <p:nvGrpSpPr>
              <p:cNvPr id="9318" name="Group 9317">
                <a:extLst>
                  <a:ext uri="{FF2B5EF4-FFF2-40B4-BE49-F238E27FC236}">
                    <a16:creationId xmlns:a16="http://schemas.microsoft.com/office/drawing/2014/main" id="{78AA4704-81F8-9AE2-5733-CA2D2BFDEF8B}"/>
                  </a:ext>
                </a:extLst>
              </p:cNvPr>
              <p:cNvGrpSpPr/>
              <p:nvPr/>
            </p:nvGrpSpPr>
            <p:grpSpPr>
              <a:xfrm>
                <a:off x="2577239" y="7315587"/>
                <a:ext cx="59573" cy="100761"/>
                <a:chOff x="2577239" y="7315587"/>
                <a:chExt cx="59573" cy="100761"/>
              </a:xfrm>
            </p:grpSpPr>
            <p:sp>
              <p:nvSpPr>
                <p:cNvPr id="9334" name="Oval 9333">
                  <a:extLst>
                    <a:ext uri="{FF2B5EF4-FFF2-40B4-BE49-F238E27FC236}">
                      <a16:creationId xmlns:a16="http://schemas.microsoft.com/office/drawing/2014/main" id="{1E3E162E-CF97-21EE-7FF5-AACF8AC04FAD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335" name="Group 9334">
                  <a:extLst>
                    <a:ext uri="{FF2B5EF4-FFF2-40B4-BE49-F238E27FC236}">
                      <a16:creationId xmlns:a16="http://schemas.microsoft.com/office/drawing/2014/main" id="{171783B0-8A3E-DFED-27E6-39B322919424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36" name="Straight Connector 9335">
                    <a:extLst>
                      <a:ext uri="{FF2B5EF4-FFF2-40B4-BE49-F238E27FC236}">
                        <a16:creationId xmlns:a16="http://schemas.microsoft.com/office/drawing/2014/main" id="{84B29AF4-BBFA-BB12-E839-1D135385A0B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37" name="Straight Connector 9336">
                    <a:extLst>
                      <a:ext uri="{FF2B5EF4-FFF2-40B4-BE49-F238E27FC236}">
                        <a16:creationId xmlns:a16="http://schemas.microsoft.com/office/drawing/2014/main" id="{4464577B-2428-5749-B7F1-E6F8F74AE74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319" name="Group 9318">
                <a:extLst>
                  <a:ext uri="{FF2B5EF4-FFF2-40B4-BE49-F238E27FC236}">
                    <a16:creationId xmlns:a16="http://schemas.microsoft.com/office/drawing/2014/main" id="{382EC55F-7113-76ED-53A5-04F0288057A9}"/>
                  </a:ext>
                </a:extLst>
              </p:cNvPr>
              <p:cNvGrpSpPr/>
              <p:nvPr/>
            </p:nvGrpSpPr>
            <p:grpSpPr>
              <a:xfrm>
                <a:off x="2650264" y="7315587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330" name="Group 9329">
                  <a:extLst>
                    <a:ext uri="{FF2B5EF4-FFF2-40B4-BE49-F238E27FC236}">
                      <a16:creationId xmlns:a16="http://schemas.microsoft.com/office/drawing/2014/main" id="{F79A3329-A686-2ABB-0E61-3AFED227EFBF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32" name="Straight Connector 9331">
                    <a:extLst>
                      <a:ext uri="{FF2B5EF4-FFF2-40B4-BE49-F238E27FC236}">
                        <a16:creationId xmlns:a16="http://schemas.microsoft.com/office/drawing/2014/main" id="{CD8E5032-C712-7FFF-F23B-2C8528A775A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33" name="Straight Connector 9332">
                    <a:extLst>
                      <a:ext uri="{FF2B5EF4-FFF2-40B4-BE49-F238E27FC236}">
                        <a16:creationId xmlns:a16="http://schemas.microsoft.com/office/drawing/2014/main" id="{A420D5FC-15BB-E965-2BAB-207281D985A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331" name="Oval 9330">
                  <a:extLst>
                    <a:ext uri="{FF2B5EF4-FFF2-40B4-BE49-F238E27FC236}">
                      <a16:creationId xmlns:a16="http://schemas.microsoft.com/office/drawing/2014/main" id="{94E613A2-41DC-95FE-2DDF-94046CFA4671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320" name="Group 9319">
                <a:extLst>
                  <a:ext uri="{FF2B5EF4-FFF2-40B4-BE49-F238E27FC236}">
                    <a16:creationId xmlns:a16="http://schemas.microsoft.com/office/drawing/2014/main" id="{422C63ED-FA19-695D-1ADD-B914327B149A}"/>
                  </a:ext>
                </a:extLst>
              </p:cNvPr>
              <p:cNvGrpSpPr/>
              <p:nvPr/>
            </p:nvGrpSpPr>
            <p:grpSpPr>
              <a:xfrm rot="10800000">
                <a:off x="2577239" y="7420362"/>
                <a:ext cx="59573" cy="100761"/>
                <a:chOff x="2577239" y="7315587"/>
                <a:chExt cx="59573" cy="100761"/>
              </a:xfrm>
            </p:grpSpPr>
            <p:sp>
              <p:nvSpPr>
                <p:cNvPr id="9326" name="Oval 9325">
                  <a:extLst>
                    <a:ext uri="{FF2B5EF4-FFF2-40B4-BE49-F238E27FC236}">
                      <a16:creationId xmlns:a16="http://schemas.microsoft.com/office/drawing/2014/main" id="{64FA17C2-9845-5F9C-57F6-1D2E19B434A0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327" name="Group 9326">
                  <a:extLst>
                    <a:ext uri="{FF2B5EF4-FFF2-40B4-BE49-F238E27FC236}">
                      <a16:creationId xmlns:a16="http://schemas.microsoft.com/office/drawing/2014/main" id="{2E0E672D-FF8F-F0C6-F1FE-9B55792019EE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28" name="Straight Connector 9327">
                    <a:extLst>
                      <a:ext uri="{FF2B5EF4-FFF2-40B4-BE49-F238E27FC236}">
                        <a16:creationId xmlns:a16="http://schemas.microsoft.com/office/drawing/2014/main" id="{EB67268B-EF44-0251-A3D7-569C4E1A04A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29" name="Straight Connector 9328">
                    <a:extLst>
                      <a:ext uri="{FF2B5EF4-FFF2-40B4-BE49-F238E27FC236}">
                        <a16:creationId xmlns:a16="http://schemas.microsoft.com/office/drawing/2014/main" id="{5BBDB359-2A3D-A747-8FEB-DF311B7F7D1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321" name="Group 9320">
                <a:extLst>
                  <a:ext uri="{FF2B5EF4-FFF2-40B4-BE49-F238E27FC236}">
                    <a16:creationId xmlns:a16="http://schemas.microsoft.com/office/drawing/2014/main" id="{7078AFCB-E82F-D125-7898-AA698605EB46}"/>
                  </a:ext>
                </a:extLst>
              </p:cNvPr>
              <p:cNvGrpSpPr/>
              <p:nvPr/>
            </p:nvGrpSpPr>
            <p:grpSpPr>
              <a:xfrm rot="10800000">
                <a:off x="2650264" y="7420362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322" name="Group 9321">
                  <a:extLst>
                    <a:ext uri="{FF2B5EF4-FFF2-40B4-BE49-F238E27FC236}">
                      <a16:creationId xmlns:a16="http://schemas.microsoft.com/office/drawing/2014/main" id="{A3A88BAA-06D7-216F-BF1B-297FF4CFADEB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24" name="Straight Connector 9323">
                    <a:extLst>
                      <a:ext uri="{FF2B5EF4-FFF2-40B4-BE49-F238E27FC236}">
                        <a16:creationId xmlns:a16="http://schemas.microsoft.com/office/drawing/2014/main" id="{365953F5-6280-323C-60B0-304CA38C96D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25" name="Straight Connector 9324">
                    <a:extLst>
                      <a:ext uri="{FF2B5EF4-FFF2-40B4-BE49-F238E27FC236}">
                        <a16:creationId xmlns:a16="http://schemas.microsoft.com/office/drawing/2014/main" id="{D4194F41-4E81-D3E6-9AED-F3CA7F6F9BA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323" name="Oval 9322">
                  <a:extLst>
                    <a:ext uri="{FF2B5EF4-FFF2-40B4-BE49-F238E27FC236}">
                      <a16:creationId xmlns:a16="http://schemas.microsoft.com/office/drawing/2014/main" id="{4D211172-D8C5-D82F-DCA2-854934B0EEEE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234" name="Group 9233">
              <a:extLst>
                <a:ext uri="{FF2B5EF4-FFF2-40B4-BE49-F238E27FC236}">
                  <a16:creationId xmlns:a16="http://schemas.microsoft.com/office/drawing/2014/main" id="{E101863A-B4E8-F89C-6831-E02F975AB0FD}"/>
                </a:ext>
              </a:extLst>
            </p:cNvPr>
            <p:cNvGrpSpPr/>
            <p:nvPr/>
          </p:nvGrpSpPr>
          <p:grpSpPr>
            <a:xfrm>
              <a:off x="6604644" y="2306848"/>
              <a:ext cx="132598" cy="205536"/>
              <a:chOff x="2577239" y="7315587"/>
              <a:chExt cx="132598" cy="205536"/>
            </a:xfrm>
          </p:grpSpPr>
          <p:grpSp>
            <p:nvGrpSpPr>
              <p:cNvPr id="9298" name="Group 9297">
                <a:extLst>
                  <a:ext uri="{FF2B5EF4-FFF2-40B4-BE49-F238E27FC236}">
                    <a16:creationId xmlns:a16="http://schemas.microsoft.com/office/drawing/2014/main" id="{EE22261B-5332-2A1C-3787-E0B5ABD15A21}"/>
                  </a:ext>
                </a:extLst>
              </p:cNvPr>
              <p:cNvGrpSpPr/>
              <p:nvPr/>
            </p:nvGrpSpPr>
            <p:grpSpPr>
              <a:xfrm>
                <a:off x="2577239" y="7315587"/>
                <a:ext cx="59573" cy="100761"/>
                <a:chOff x="2577239" y="7315587"/>
                <a:chExt cx="59573" cy="100761"/>
              </a:xfrm>
            </p:grpSpPr>
            <p:sp>
              <p:nvSpPr>
                <p:cNvPr id="9314" name="Oval 9313">
                  <a:extLst>
                    <a:ext uri="{FF2B5EF4-FFF2-40B4-BE49-F238E27FC236}">
                      <a16:creationId xmlns:a16="http://schemas.microsoft.com/office/drawing/2014/main" id="{1FFEE817-C1C1-134B-56BD-7F0967B92473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315" name="Group 9314">
                  <a:extLst>
                    <a:ext uri="{FF2B5EF4-FFF2-40B4-BE49-F238E27FC236}">
                      <a16:creationId xmlns:a16="http://schemas.microsoft.com/office/drawing/2014/main" id="{FEE78641-0414-0980-F58F-448942C32876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16" name="Straight Connector 9315">
                    <a:extLst>
                      <a:ext uri="{FF2B5EF4-FFF2-40B4-BE49-F238E27FC236}">
                        <a16:creationId xmlns:a16="http://schemas.microsoft.com/office/drawing/2014/main" id="{83175671-DDC1-0369-6990-EBAB2756789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17" name="Straight Connector 9316">
                    <a:extLst>
                      <a:ext uri="{FF2B5EF4-FFF2-40B4-BE49-F238E27FC236}">
                        <a16:creationId xmlns:a16="http://schemas.microsoft.com/office/drawing/2014/main" id="{70698CC6-B9D4-5D48-5ECD-98B489CD8B8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299" name="Group 9298">
                <a:extLst>
                  <a:ext uri="{FF2B5EF4-FFF2-40B4-BE49-F238E27FC236}">
                    <a16:creationId xmlns:a16="http://schemas.microsoft.com/office/drawing/2014/main" id="{7F886A68-594D-4948-AF7E-9F7E9893966C}"/>
                  </a:ext>
                </a:extLst>
              </p:cNvPr>
              <p:cNvGrpSpPr/>
              <p:nvPr/>
            </p:nvGrpSpPr>
            <p:grpSpPr>
              <a:xfrm>
                <a:off x="2650264" y="7315587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310" name="Group 9309">
                  <a:extLst>
                    <a:ext uri="{FF2B5EF4-FFF2-40B4-BE49-F238E27FC236}">
                      <a16:creationId xmlns:a16="http://schemas.microsoft.com/office/drawing/2014/main" id="{A9FA4C4C-BCE5-15EC-999E-C775E73F16EE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12" name="Straight Connector 9311">
                    <a:extLst>
                      <a:ext uri="{FF2B5EF4-FFF2-40B4-BE49-F238E27FC236}">
                        <a16:creationId xmlns:a16="http://schemas.microsoft.com/office/drawing/2014/main" id="{C6A496B0-163D-883F-2345-E727628B7FE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13" name="Straight Connector 9312">
                    <a:extLst>
                      <a:ext uri="{FF2B5EF4-FFF2-40B4-BE49-F238E27FC236}">
                        <a16:creationId xmlns:a16="http://schemas.microsoft.com/office/drawing/2014/main" id="{4E07C458-CED5-C497-E2B7-648CE867D10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311" name="Oval 9310">
                  <a:extLst>
                    <a:ext uri="{FF2B5EF4-FFF2-40B4-BE49-F238E27FC236}">
                      <a16:creationId xmlns:a16="http://schemas.microsoft.com/office/drawing/2014/main" id="{47C29458-EB1C-F6A6-F28F-46422DB17A61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300" name="Group 9299">
                <a:extLst>
                  <a:ext uri="{FF2B5EF4-FFF2-40B4-BE49-F238E27FC236}">
                    <a16:creationId xmlns:a16="http://schemas.microsoft.com/office/drawing/2014/main" id="{8C4018B5-DF17-BE63-909A-F90083301517}"/>
                  </a:ext>
                </a:extLst>
              </p:cNvPr>
              <p:cNvGrpSpPr/>
              <p:nvPr/>
            </p:nvGrpSpPr>
            <p:grpSpPr>
              <a:xfrm rot="10800000">
                <a:off x="2577239" y="7420362"/>
                <a:ext cx="59573" cy="100761"/>
                <a:chOff x="2577239" y="7315587"/>
                <a:chExt cx="59573" cy="100761"/>
              </a:xfrm>
            </p:grpSpPr>
            <p:sp>
              <p:nvSpPr>
                <p:cNvPr id="9306" name="Oval 9305">
                  <a:extLst>
                    <a:ext uri="{FF2B5EF4-FFF2-40B4-BE49-F238E27FC236}">
                      <a16:creationId xmlns:a16="http://schemas.microsoft.com/office/drawing/2014/main" id="{A3192EF3-A076-673B-6192-507F3D39AC7C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307" name="Group 9306">
                  <a:extLst>
                    <a:ext uri="{FF2B5EF4-FFF2-40B4-BE49-F238E27FC236}">
                      <a16:creationId xmlns:a16="http://schemas.microsoft.com/office/drawing/2014/main" id="{B8E7639E-323C-3321-3204-0230A47FD115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08" name="Straight Connector 9307">
                    <a:extLst>
                      <a:ext uri="{FF2B5EF4-FFF2-40B4-BE49-F238E27FC236}">
                        <a16:creationId xmlns:a16="http://schemas.microsoft.com/office/drawing/2014/main" id="{B5AFE3CB-54B6-C7D7-5A1D-6BB35C9F280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09" name="Straight Connector 9308">
                    <a:extLst>
                      <a:ext uri="{FF2B5EF4-FFF2-40B4-BE49-F238E27FC236}">
                        <a16:creationId xmlns:a16="http://schemas.microsoft.com/office/drawing/2014/main" id="{0054204D-0916-89DB-0BFA-93BE044A552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301" name="Group 9300">
                <a:extLst>
                  <a:ext uri="{FF2B5EF4-FFF2-40B4-BE49-F238E27FC236}">
                    <a16:creationId xmlns:a16="http://schemas.microsoft.com/office/drawing/2014/main" id="{7427FB42-B243-4AAC-E8D6-EDC771D40F3D}"/>
                  </a:ext>
                </a:extLst>
              </p:cNvPr>
              <p:cNvGrpSpPr/>
              <p:nvPr/>
            </p:nvGrpSpPr>
            <p:grpSpPr>
              <a:xfrm rot="10800000">
                <a:off x="2650264" y="7420362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302" name="Group 9301">
                  <a:extLst>
                    <a:ext uri="{FF2B5EF4-FFF2-40B4-BE49-F238E27FC236}">
                      <a16:creationId xmlns:a16="http://schemas.microsoft.com/office/drawing/2014/main" id="{D11F6788-4609-6E3D-9E67-0908D4D53510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304" name="Straight Connector 9303">
                    <a:extLst>
                      <a:ext uri="{FF2B5EF4-FFF2-40B4-BE49-F238E27FC236}">
                        <a16:creationId xmlns:a16="http://schemas.microsoft.com/office/drawing/2014/main" id="{E80729A8-2D43-7186-2CD5-02F91163BC5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305" name="Straight Connector 9304">
                    <a:extLst>
                      <a:ext uri="{FF2B5EF4-FFF2-40B4-BE49-F238E27FC236}">
                        <a16:creationId xmlns:a16="http://schemas.microsoft.com/office/drawing/2014/main" id="{FAB14E91-7039-3E64-0F5E-89237CADD66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303" name="Oval 9302">
                  <a:extLst>
                    <a:ext uri="{FF2B5EF4-FFF2-40B4-BE49-F238E27FC236}">
                      <a16:creationId xmlns:a16="http://schemas.microsoft.com/office/drawing/2014/main" id="{9B6C4B3F-EF5D-B261-6E22-8F7809BFA03D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235" name="Group 9234">
              <a:extLst>
                <a:ext uri="{FF2B5EF4-FFF2-40B4-BE49-F238E27FC236}">
                  <a16:creationId xmlns:a16="http://schemas.microsoft.com/office/drawing/2014/main" id="{7615F105-23BE-7162-5A0F-7D71F0EAA6AE}"/>
                </a:ext>
              </a:extLst>
            </p:cNvPr>
            <p:cNvGrpSpPr/>
            <p:nvPr/>
          </p:nvGrpSpPr>
          <p:grpSpPr>
            <a:xfrm>
              <a:off x="6757044" y="2306848"/>
              <a:ext cx="132598" cy="205536"/>
              <a:chOff x="2577239" y="7315587"/>
              <a:chExt cx="132598" cy="205536"/>
            </a:xfrm>
          </p:grpSpPr>
          <p:grpSp>
            <p:nvGrpSpPr>
              <p:cNvPr id="9278" name="Group 9277">
                <a:extLst>
                  <a:ext uri="{FF2B5EF4-FFF2-40B4-BE49-F238E27FC236}">
                    <a16:creationId xmlns:a16="http://schemas.microsoft.com/office/drawing/2014/main" id="{1C1930DF-20CF-CA44-0A32-83C228B5C98E}"/>
                  </a:ext>
                </a:extLst>
              </p:cNvPr>
              <p:cNvGrpSpPr/>
              <p:nvPr/>
            </p:nvGrpSpPr>
            <p:grpSpPr>
              <a:xfrm>
                <a:off x="2577239" y="7315587"/>
                <a:ext cx="59573" cy="100761"/>
                <a:chOff x="2577239" y="7315587"/>
                <a:chExt cx="59573" cy="100761"/>
              </a:xfrm>
            </p:grpSpPr>
            <p:sp>
              <p:nvSpPr>
                <p:cNvPr id="9294" name="Oval 9293">
                  <a:extLst>
                    <a:ext uri="{FF2B5EF4-FFF2-40B4-BE49-F238E27FC236}">
                      <a16:creationId xmlns:a16="http://schemas.microsoft.com/office/drawing/2014/main" id="{9E7B6D64-9E6B-7927-A519-52025249A30C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295" name="Group 9294">
                  <a:extLst>
                    <a:ext uri="{FF2B5EF4-FFF2-40B4-BE49-F238E27FC236}">
                      <a16:creationId xmlns:a16="http://schemas.microsoft.com/office/drawing/2014/main" id="{363776C2-C991-0C62-75DF-8894D20505AA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296" name="Straight Connector 9295">
                    <a:extLst>
                      <a:ext uri="{FF2B5EF4-FFF2-40B4-BE49-F238E27FC236}">
                        <a16:creationId xmlns:a16="http://schemas.microsoft.com/office/drawing/2014/main" id="{37C21331-1A0C-50EF-D6BC-41152F0513A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297" name="Straight Connector 9296">
                    <a:extLst>
                      <a:ext uri="{FF2B5EF4-FFF2-40B4-BE49-F238E27FC236}">
                        <a16:creationId xmlns:a16="http://schemas.microsoft.com/office/drawing/2014/main" id="{27B8AAC4-BA6E-BA25-003F-0180D8680A4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279" name="Group 9278">
                <a:extLst>
                  <a:ext uri="{FF2B5EF4-FFF2-40B4-BE49-F238E27FC236}">
                    <a16:creationId xmlns:a16="http://schemas.microsoft.com/office/drawing/2014/main" id="{80DF04B7-CB49-09DB-B64C-62D2929E261B}"/>
                  </a:ext>
                </a:extLst>
              </p:cNvPr>
              <p:cNvGrpSpPr/>
              <p:nvPr/>
            </p:nvGrpSpPr>
            <p:grpSpPr>
              <a:xfrm>
                <a:off x="2650264" y="7315587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290" name="Group 9289">
                  <a:extLst>
                    <a:ext uri="{FF2B5EF4-FFF2-40B4-BE49-F238E27FC236}">
                      <a16:creationId xmlns:a16="http://schemas.microsoft.com/office/drawing/2014/main" id="{75BA04C0-146B-6FAE-39F8-6BF0DFCBD63E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292" name="Straight Connector 9291">
                    <a:extLst>
                      <a:ext uri="{FF2B5EF4-FFF2-40B4-BE49-F238E27FC236}">
                        <a16:creationId xmlns:a16="http://schemas.microsoft.com/office/drawing/2014/main" id="{CAC77E45-32E1-C8E1-D0EA-113C3723367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293" name="Straight Connector 9292">
                    <a:extLst>
                      <a:ext uri="{FF2B5EF4-FFF2-40B4-BE49-F238E27FC236}">
                        <a16:creationId xmlns:a16="http://schemas.microsoft.com/office/drawing/2014/main" id="{9BC80913-27F6-745D-FA15-BA882671F96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291" name="Oval 9290">
                  <a:extLst>
                    <a:ext uri="{FF2B5EF4-FFF2-40B4-BE49-F238E27FC236}">
                      <a16:creationId xmlns:a16="http://schemas.microsoft.com/office/drawing/2014/main" id="{FCB26652-6C84-84F8-C535-AF51B1BF0488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280" name="Group 9279">
                <a:extLst>
                  <a:ext uri="{FF2B5EF4-FFF2-40B4-BE49-F238E27FC236}">
                    <a16:creationId xmlns:a16="http://schemas.microsoft.com/office/drawing/2014/main" id="{FD5D60D2-41B7-F0E2-E256-918580E182CB}"/>
                  </a:ext>
                </a:extLst>
              </p:cNvPr>
              <p:cNvGrpSpPr/>
              <p:nvPr/>
            </p:nvGrpSpPr>
            <p:grpSpPr>
              <a:xfrm rot="10800000">
                <a:off x="2577239" y="7420362"/>
                <a:ext cx="59573" cy="100761"/>
                <a:chOff x="2577239" y="7315587"/>
                <a:chExt cx="59573" cy="100761"/>
              </a:xfrm>
            </p:grpSpPr>
            <p:sp>
              <p:nvSpPr>
                <p:cNvPr id="9286" name="Oval 9285">
                  <a:extLst>
                    <a:ext uri="{FF2B5EF4-FFF2-40B4-BE49-F238E27FC236}">
                      <a16:creationId xmlns:a16="http://schemas.microsoft.com/office/drawing/2014/main" id="{51F8F9C3-2A3E-59F1-0F79-1A1ABA0D5EF7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287" name="Group 9286">
                  <a:extLst>
                    <a:ext uri="{FF2B5EF4-FFF2-40B4-BE49-F238E27FC236}">
                      <a16:creationId xmlns:a16="http://schemas.microsoft.com/office/drawing/2014/main" id="{E1FF49DF-1ABB-26FA-E559-FD4E443E9BA1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288" name="Straight Connector 9287">
                    <a:extLst>
                      <a:ext uri="{FF2B5EF4-FFF2-40B4-BE49-F238E27FC236}">
                        <a16:creationId xmlns:a16="http://schemas.microsoft.com/office/drawing/2014/main" id="{6C3D35F1-96F8-2842-09F5-B5885F68133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289" name="Straight Connector 9288">
                    <a:extLst>
                      <a:ext uri="{FF2B5EF4-FFF2-40B4-BE49-F238E27FC236}">
                        <a16:creationId xmlns:a16="http://schemas.microsoft.com/office/drawing/2014/main" id="{3D444D2F-55AA-5377-2FB5-0B528D0215A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281" name="Group 9280">
                <a:extLst>
                  <a:ext uri="{FF2B5EF4-FFF2-40B4-BE49-F238E27FC236}">
                    <a16:creationId xmlns:a16="http://schemas.microsoft.com/office/drawing/2014/main" id="{EF4ED163-F16C-329B-40BE-FE3018E0E781}"/>
                  </a:ext>
                </a:extLst>
              </p:cNvPr>
              <p:cNvGrpSpPr/>
              <p:nvPr/>
            </p:nvGrpSpPr>
            <p:grpSpPr>
              <a:xfrm rot="10800000">
                <a:off x="2650264" y="7420362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282" name="Group 9281">
                  <a:extLst>
                    <a:ext uri="{FF2B5EF4-FFF2-40B4-BE49-F238E27FC236}">
                      <a16:creationId xmlns:a16="http://schemas.microsoft.com/office/drawing/2014/main" id="{87F062CA-2CEA-6E1D-1860-BF3927257062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284" name="Straight Connector 9283">
                    <a:extLst>
                      <a:ext uri="{FF2B5EF4-FFF2-40B4-BE49-F238E27FC236}">
                        <a16:creationId xmlns:a16="http://schemas.microsoft.com/office/drawing/2014/main" id="{F121965E-6477-35ED-AE63-AD277AD396A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285" name="Straight Connector 9284">
                    <a:extLst>
                      <a:ext uri="{FF2B5EF4-FFF2-40B4-BE49-F238E27FC236}">
                        <a16:creationId xmlns:a16="http://schemas.microsoft.com/office/drawing/2014/main" id="{EF5E17D9-B401-BD62-46B2-34114C1B3BB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283" name="Oval 9282">
                  <a:extLst>
                    <a:ext uri="{FF2B5EF4-FFF2-40B4-BE49-F238E27FC236}">
                      <a16:creationId xmlns:a16="http://schemas.microsoft.com/office/drawing/2014/main" id="{36131051-5A53-AA5C-46FF-243831AED684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236" name="Group 9235">
              <a:extLst>
                <a:ext uri="{FF2B5EF4-FFF2-40B4-BE49-F238E27FC236}">
                  <a16:creationId xmlns:a16="http://schemas.microsoft.com/office/drawing/2014/main" id="{96BEEA2B-09CB-20B5-84F0-F36FCCA9C5A5}"/>
                </a:ext>
              </a:extLst>
            </p:cNvPr>
            <p:cNvGrpSpPr/>
            <p:nvPr/>
          </p:nvGrpSpPr>
          <p:grpSpPr>
            <a:xfrm>
              <a:off x="6909444" y="2306848"/>
              <a:ext cx="132598" cy="205536"/>
              <a:chOff x="2577239" y="7315587"/>
              <a:chExt cx="132598" cy="205536"/>
            </a:xfrm>
          </p:grpSpPr>
          <p:grpSp>
            <p:nvGrpSpPr>
              <p:cNvPr id="9258" name="Group 9257">
                <a:extLst>
                  <a:ext uri="{FF2B5EF4-FFF2-40B4-BE49-F238E27FC236}">
                    <a16:creationId xmlns:a16="http://schemas.microsoft.com/office/drawing/2014/main" id="{69D2634E-E222-CA48-C9C9-BF85B724FB64}"/>
                  </a:ext>
                </a:extLst>
              </p:cNvPr>
              <p:cNvGrpSpPr/>
              <p:nvPr/>
            </p:nvGrpSpPr>
            <p:grpSpPr>
              <a:xfrm>
                <a:off x="2577239" y="7315587"/>
                <a:ext cx="59573" cy="100761"/>
                <a:chOff x="2577239" y="7315587"/>
                <a:chExt cx="59573" cy="100761"/>
              </a:xfrm>
            </p:grpSpPr>
            <p:sp>
              <p:nvSpPr>
                <p:cNvPr id="9274" name="Oval 9273">
                  <a:extLst>
                    <a:ext uri="{FF2B5EF4-FFF2-40B4-BE49-F238E27FC236}">
                      <a16:creationId xmlns:a16="http://schemas.microsoft.com/office/drawing/2014/main" id="{963D9F55-6148-FAA5-12F9-BED4B04B48F3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275" name="Group 9274">
                  <a:extLst>
                    <a:ext uri="{FF2B5EF4-FFF2-40B4-BE49-F238E27FC236}">
                      <a16:creationId xmlns:a16="http://schemas.microsoft.com/office/drawing/2014/main" id="{CB362F1A-B43B-F5B0-B678-1143108B7809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276" name="Straight Connector 9275">
                    <a:extLst>
                      <a:ext uri="{FF2B5EF4-FFF2-40B4-BE49-F238E27FC236}">
                        <a16:creationId xmlns:a16="http://schemas.microsoft.com/office/drawing/2014/main" id="{7825341F-687B-FF04-B38E-F370A5E5C98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277" name="Straight Connector 9276">
                    <a:extLst>
                      <a:ext uri="{FF2B5EF4-FFF2-40B4-BE49-F238E27FC236}">
                        <a16:creationId xmlns:a16="http://schemas.microsoft.com/office/drawing/2014/main" id="{F4631F3F-B3C2-5308-C964-B01383A7E61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259" name="Group 9258">
                <a:extLst>
                  <a:ext uri="{FF2B5EF4-FFF2-40B4-BE49-F238E27FC236}">
                    <a16:creationId xmlns:a16="http://schemas.microsoft.com/office/drawing/2014/main" id="{FE6171F1-54FD-9A4C-892E-30DBB7200F07}"/>
                  </a:ext>
                </a:extLst>
              </p:cNvPr>
              <p:cNvGrpSpPr/>
              <p:nvPr/>
            </p:nvGrpSpPr>
            <p:grpSpPr>
              <a:xfrm>
                <a:off x="2650264" y="7315587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270" name="Group 9269">
                  <a:extLst>
                    <a:ext uri="{FF2B5EF4-FFF2-40B4-BE49-F238E27FC236}">
                      <a16:creationId xmlns:a16="http://schemas.microsoft.com/office/drawing/2014/main" id="{D19552CF-4700-40E1-A77A-22BDAE062092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272" name="Straight Connector 9271">
                    <a:extLst>
                      <a:ext uri="{FF2B5EF4-FFF2-40B4-BE49-F238E27FC236}">
                        <a16:creationId xmlns:a16="http://schemas.microsoft.com/office/drawing/2014/main" id="{9F82108E-D1B4-FCAC-0B2D-7D96A7FCA29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273" name="Straight Connector 9272">
                    <a:extLst>
                      <a:ext uri="{FF2B5EF4-FFF2-40B4-BE49-F238E27FC236}">
                        <a16:creationId xmlns:a16="http://schemas.microsoft.com/office/drawing/2014/main" id="{F245C63E-D390-A491-69B7-32C6C8EBB21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271" name="Oval 9270">
                  <a:extLst>
                    <a:ext uri="{FF2B5EF4-FFF2-40B4-BE49-F238E27FC236}">
                      <a16:creationId xmlns:a16="http://schemas.microsoft.com/office/drawing/2014/main" id="{B193A714-A303-108D-488B-C5F69E9FE674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260" name="Group 9259">
                <a:extLst>
                  <a:ext uri="{FF2B5EF4-FFF2-40B4-BE49-F238E27FC236}">
                    <a16:creationId xmlns:a16="http://schemas.microsoft.com/office/drawing/2014/main" id="{304D8F54-218A-B4BA-BF18-E3DD9B83CCA7}"/>
                  </a:ext>
                </a:extLst>
              </p:cNvPr>
              <p:cNvGrpSpPr/>
              <p:nvPr/>
            </p:nvGrpSpPr>
            <p:grpSpPr>
              <a:xfrm rot="10800000">
                <a:off x="2577239" y="7420362"/>
                <a:ext cx="59573" cy="100761"/>
                <a:chOff x="2577239" y="7315587"/>
                <a:chExt cx="59573" cy="100761"/>
              </a:xfrm>
            </p:grpSpPr>
            <p:sp>
              <p:nvSpPr>
                <p:cNvPr id="9266" name="Oval 9265">
                  <a:extLst>
                    <a:ext uri="{FF2B5EF4-FFF2-40B4-BE49-F238E27FC236}">
                      <a16:creationId xmlns:a16="http://schemas.microsoft.com/office/drawing/2014/main" id="{FB0FC64F-2BE0-139F-FF05-43442876C84F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267" name="Group 9266">
                  <a:extLst>
                    <a:ext uri="{FF2B5EF4-FFF2-40B4-BE49-F238E27FC236}">
                      <a16:creationId xmlns:a16="http://schemas.microsoft.com/office/drawing/2014/main" id="{B73E527E-0B59-86D9-AC4E-6475F31A2474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268" name="Straight Connector 9267">
                    <a:extLst>
                      <a:ext uri="{FF2B5EF4-FFF2-40B4-BE49-F238E27FC236}">
                        <a16:creationId xmlns:a16="http://schemas.microsoft.com/office/drawing/2014/main" id="{03C17508-AA10-FAE2-160C-FE949B577B3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269" name="Straight Connector 9268">
                    <a:extLst>
                      <a:ext uri="{FF2B5EF4-FFF2-40B4-BE49-F238E27FC236}">
                        <a16:creationId xmlns:a16="http://schemas.microsoft.com/office/drawing/2014/main" id="{C7F00B46-98CE-4D9B-BFBD-A4B033CCD64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261" name="Group 9260">
                <a:extLst>
                  <a:ext uri="{FF2B5EF4-FFF2-40B4-BE49-F238E27FC236}">
                    <a16:creationId xmlns:a16="http://schemas.microsoft.com/office/drawing/2014/main" id="{C5BD1488-557B-BDBE-3866-4AE661F874FD}"/>
                  </a:ext>
                </a:extLst>
              </p:cNvPr>
              <p:cNvGrpSpPr/>
              <p:nvPr/>
            </p:nvGrpSpPr>
            <p:grpSpPr>
              <a:xfrm rot="10800000">
                <a:off x="2650264" y="7420362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262" name="Group 9261">
                  <a:extLst>
                    <a:ext uri="{FF2B5EF4-FFF2-40B4-BE49-F238E27FC236}">
                      <a16:creationId xmlns:a16="http://schemas.microsoft.com/office/drawing/2014/main" id="{80FB641D-D9BF-E4EB-6945-CF6A2C19839A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264" name="Straight Connector 9263">
                    <a:extLst>
                      <a:ext uri="{FF2B5EF4-FFF2-40B4-BE49-F238E27FC236}">
                        <a16:creationId xmlns:a16="http://schemas.microsoft.com/office/drawing/2014/main" id="{C18BA8DD-EF65-1045-AAB0-09F4F648136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265" name="Straight Connector 9264">
                    <a:extLst>
                      <a:ext uri="{FF2B5EF4-FFF2-40B4-BE49-F238E27FC236}">
                        <a16:creationId xmlns:a16="http://schemas.microsoft.com/office/drawing/2014/main" id="{26023021-54AD-6072-A37B-0737F874EF4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263" name="Oval 9262">
                  <a:extLst>
                    <a:ext uri="{FF2B5EF4-FFF2-40B4-BE49-F238E27FC236}">
                      <a16:creationId xmlns:a16="http://schemas.microsoft.com/office/drawing/2014/main" id="{33CC06AF-36D7-502F-21B5-732A1A139FDC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237" name="Group 9236">
              <a:extLst>
                <a:ext uri="{FF2B5EF4-FFF2-40B4-BE49-F238E27FC236}">
                  <a16:creationId xmlns:a16="http://schemas.microsoft.com/office/drawing/2014/main" id="{68022EB4-1431-76A1-C234-0E697EFB21BC}"/>
                </a:ext>
              </a:extLst>
            </p:cNvPr>
            <p:cNvGrpSpPr/>
            <p:nvPr/>
          </p:nvGrpSpPr>
          <p:grpSpPr>
            <a:xfrm>
              <a:off x="7061844" y="2306848"/>
              <a:ext cx="132598" cy="205536"/>
              <a:chOff x="2577239" y="7315587"/>
              <a:chExt cx="132598" cy="205536"/>
            </a:xfrm>
          </p:grpSpPr>
          <p:grpSp>
            <p:nvGrpSpPr>
              <p:cNvPr id="9238" name="Group 9237">
                <a:extLst>
                  <a:ext uri="{FF2B5EF4-FFF2-40B4-BE49-F238E27FC236}">
                    <a16:creationId xmlns:a16="http://schemas.microsoft.com/office/drawing/2014/main" id="{3EF7BAB6-C833-FA41-3F03-67AA69910E71}"/>
                  </a:ext>
                </a:extLst>
              </p:cNvPr>
              <p:cNvGrpSpPr/>
              <p:nvPr/>
            </p:nvGrpSpPr>
            <p:grpSpPr>
              <a:xfrm>
                <a:off x="2577239" y="7315587"/>
                <a:ext cx="59573" cy="100761"/>
                <a:chOff x="2577239" y="7315587"/>
                <a:chExt cx="59573" cy="100761"/>
              </a:xfrm>
            </p:grpSpPr>
            <p:sp>
              <p:nvSpPr>
                <p:cNvPr id="9254" name="Oval 9253">
                  <a:extLst>
                    <a:ext uri="{FF2B5EF4-FFF2-40B4-BE49-F238E27FC236}">
                      <a16:creationId xmlns:a16="http://schemas.microsoft.com/office/drawing/2014/main" id="{59EE6BE9-3CF1-270A-4FB9-FDF167C80B00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255" name="Group 9254">
                  <a:extLst>
                    <a:ext uri="{FF2B5EF4-FFF2-40B4-BE49-F238E27FC236}">
                      <a16:creationId xmlns:a16="http://schemas.microsoft.com/office/drawing/2014/main" id="{78B88F50-C459-C807-2AEB-C8DF4EEEB2E7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256" name="Straight Connector 9255">
                    <a:extLst>
                      <a:ext uri="{FF2B5EF4-FFF2-40B4-BE49-F238E27FC236}">
                        <a16:creationId xmlns:a16="http://schemas.microsoft.com/office/drawing/2014/main" id="{EEE9366B-EC59-B116-4469-6483939D79A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257" name="Straight Connector 9256">
                    <a:extLst>
                      <a:ext uri="{FF2B5EF4-FFF2-40B4-BE49-F238E27FC236}">
                        <a16:creationId xmlns:a16="http://schemas.microsoft.com/office/drawing/2014/main" id="{88FD6471-C04E-0705-B176-665AFF89366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239" name="Group 9238">
                <a:extLst>
                  <a:ext uri="{FF2B5EF4-FFF2-40B4-BE49-F238E27FC236}">
                    <a16:creationId xmlns:a16="http://schemas.microsoft.com/office/drawing/2014/main" id="{C016085A-5883-6223-FBE6-7E436171F7AA}"/>
                  </a:ext>
                </a:extLst>
              </p:cNvPr>
              <p:cNvGrpSpPr/>
              <p:nvPr/>
            </p:nvGrpSpPr>
            <p:grpSpPr>
              <a:xfrm>
                <a:off x="2650264" y="7315587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250" name="Group 9249">
                  <a:extLst>
                    <a:ext uri="{FF2B5EF4-FFF2-40B4-BE49-F238E27FC236}">
                      <a16:creationId xmlns:a16="http://schemas.microsoft.com/office/drawing/2014/main" id="{390CC679-A347-26BB-E714-96F6E785EC64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252" name="Straight Connector 9251">
                    <a:extLst>
                      <a:ext uri="{FF2B5EF4-FFF2-40B4-BE49-F238E27FC236}">
                        <a16:creationId xmlns:a16="http://schemas.microsoft.com/office/drawing/2014/main" id="{6974D961-C7DA-ADE6-E67F-EAC7DA09FBE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253" name="Straight Connector 9252">
                    <a:extLst>
                      <a:ext uri="{FF2B5EF4-FFF2-40B4-BE49-F238E27FC236}">
                        <a16:creationId xmlns:a16="http://schemas.microsoft.com/office/drawing/2014/main" id="{4689D354-7C39-C664-3BA5-5D2D209BB1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251" name="Oval 9250">
                  <a:extLst>
                    <a:ext uri="{FF2B5EF4-FFF2-40B4-BE49-F238E27FC236}">
                      <a16:creationId xmlns:a16="http://schemas.microsoft.com/office/drawing/2014/main" id="{C874A976-23AC-C47A-1911-5833881D42A7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240" name="Group 9239">
                <a:extLst>
                  <a:ext uri="{FF2B5EF4-FFF2-40B4-BE49-F238E27FC236}">
                    <a16:creationId xmlns:a16="http://schemas.microsoft.com/office/drawing/2014/main" id="{1E72640C-7CE0-C434-C33B-36488660BF45}"/>
                  </a:ext>
                </a:extLst>
              </p:cNvPr>
              <p:cNvGrpSpPr/>
              <p:nvPr/>
            </p:nvGrpSpPr>
            <p:grpSpPr>
              <a:xfrm rot="10800000">
                <a:off x="2577239" y="7420362"/>
                <a:ext cx="59573" cy="100761"/>
                <a:chOff x="2577239" y="7315587"/>
                <a:chExt cx="59573" cy="100761"/>
              </a:xfrm>
            </p:grpSpPr>
            <p:sp>
              <p:nvSpPr>
                <p:cNvPr id="9246" name="Oval 9245">
                  <a:extLst>
                    <a:ext uri="{FF2B5EF4-FFF2-40B4-BE49-F238E27FC236}">
                      <a16:creationId xmlns:a16="http://schemas.microsoft.com/office/drawing/2014/main" id="{38DA09EF-B3C6-A620-E8C9-A8F3DA70CC7A}"/>
                    </a:ext>
                  </a:extLst>
                </p:cNvPr>
                <p:cNvSpPr/>
                <p:nvPr/>
              </p:nvSpPr>
              <p:spPr bwMode="auto">
                <a:xfrm>
                  <a:off x="257723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9247" name="Group 9246">
                  <a:extLst>
                    <a:ext uri="{FF2B5EF4-FFF2-40B4-BE49-F238E27FC236}">
                      <a16:creationId xmlns:a16="http://schemas.microsoft.com/office/drawing/2014/main" id="{94739113-7089-9474-9016-46C0D8DE0913}"/>
                    </a:ext>
                  </a:extLst>
                </p:cNvPr>
                <p:cNvGrpSpPr/>
                <p:nvPr/>
              </p:nvGrpSpPr>
              <p:grpSpPr>
                <a:xfrm rot="10800000">
                  <a:off x="259504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248" name="Straight Connector 9247">
                    <a:extLst>
                      <a:ext uri="{FF2B5EF4-FFF2-40B4-BE49-F238E27FC236}">
                        <a16:creationId xmlns:a16="http://schemas.microsoft.com/office/drawing/2014/main" id="{D9204A85-6599-D425-4516-B816AF5291A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249" name="Straight Connector 9248">
                    <a:extLst>
                      <a:ext uri="{FF2B5EF4-FFF2-40B4-BE49-F238E27FC236}">
                        <a16:creationId xmlns:a16="http://schemas.microsoft.com/office/drawing/2014/main" id="{48135678-63A0-6B00-0824-DFABC59D79D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9241" name="Group 9240">
                <a:extLst>
                  <a:ext uri="{FF2B5EF4-FFF2-40B4-BE49-F238E27FC236}">
                    <a16:creationId xmlns:a16="http://schemas.microsoft.com/office/drawing/2014/main" id="{86F09BD0-CD0F-1C48-F974-FF918C493541}"/>
                  </a:ext>
                </a:extLst>
              </p:cNvPr>
              <p:cNvGrpSpPr/>
              <p:nvPr/>
            </p:nvGrpSpPr>
            <p:grpSpPr>
              <a:xfrm rot="10800000">
                <a:off x="2650264" y="7420362"/>
                <a:ext cx="59573" cy="100761"/>
                <a:chOff x="2735989" y="7315587"/>
                <a:chExt cx="59573" cy="100761"/>
              </a:xfrm>
            </p:grpSpPr>
            <p:grpSp>
              <p:nvGrpSpPr>
                <p:cNvPr id="9242" name="Group 9241">
                  <a:extLst>
                    <a:ext uri="{FF2B5EF4-FFF2-40B4-BE49-F238E27FC236}">
                      <a16:creationId xmlns:a16="http://schemas.microsoft.com/office/drawing/2014/main" id="{CF52B178-16CA-8572-B5F6-05F3277D34C3}"/>
                    </a:ext>
                  </a:extLst>
                </p:cNvPr>
                <p:cNvGrpSpPr/>
                <p:nvPr/>
              </p:nvGrpSpPr>
              <p:grpSpPr>
                <a:xfrm rot="10800000">
                  <a:off x="2753790" y="7357031"/>
                  <a:ext cx="22341" cy="59317"/>
                  <a:chOff x="2018143" y="2815794"/>
                  <a:chExt cx="21432" cy="72662"/>
                </a:xfrm>
                <a:solidFill>
                  <a:schemeClr val="bg2">
                    <a:lumMod val="50000"/>
                    <a:alpha val="64000"/>
                  </a:schemeClr>
                </a:solidFill>
                <a:effectLst/>
              </p:grpSpPr>
              <p:cxnSp>
                <p:nvCxnSpPr>
                  <p:cNvPr id="9244" name="Straight Connector 9243">
                    <a:extLst>
                      <a:ext uri="{FF2B5EF4-FFF2-40B4-BE49-F238E27FC236}">
                        <a16:creationId xmlns:a16="http://schemas.microsoft.com/office/drawing/2014/main" id="{9DF55716-BBE6-D9E1-EC37-BDDB95CD0A9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18143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9245" name="Straight Connector 9244">
                    <a:extLst>
                      <a:ext uri="{FF2B5EF4-FFF2-40B4-BE49-F238E27FC236}">
                        <a16:creationId xmlns:a16="http://schemas.microsoft.com/office/drawing/2014/main" id="{FC10E3B9-11A7-3049-9966-D19E22AB8CD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39575" y="2815794"/>
                    <a:ext cx="0" cy="72662"/>
                  </a:xfrm>
                  <a:prstGeom prst="line">
                    <a:avLst/>
                  </a:prstGeom>
                  <a:grpFill/>
                  <a:ln w="12700" cap="flat" cmpd="sng" algn="ctr">
                    <a:solidFill>
                      <a:schemeClr val="bg2">
                        <a:lumMod val="50000"/>
                        <a:alpha val="64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sp>
              <p:nvSpPr>
                <p:cNvPr id="9243" name="Oval 9242">
                  <a:extLst>
                    <a:ext uri="{FF2B5EF4-FFF2-40B4-BE49-F238E27FC236}">
                      <a16:creationId xmlns:a16="http://schemas.microsoft.com/office/drawing/2014/main" id="{27908EF3-BD3E-294B-9F90-0999F3B3C2A6}"/>
                    </a:ext>
                  </a:extLst>
                </p:cNvPr>
                <p:cNvSpPr/>
                <p:nvPr/>
              </p:nvSpPr>
              <p:spPr bwMode="auto">
                <a:xfrm>
                  <a:off x="2735989" y="7315587"/>
                  <a:ext cx="59573" cy="46654"/>
                </a:xfrm>
                <a:prstGeom prst="ellipse">
                  <a:avLst/>
                </a:prstGeom>
                <a:solidFill>
                  <a:schemeClr val="bg2">
                    <a:lumMod val="50000"/>
                    <a:alpha val="64000"/>
                  </a:schemeClr>
                </a:solidFill>
                <a:ln>
                  <a:solidFill>
                    <a:schemeClr val="bg2">
                      <a:lumMod val="50000"/>
                      <a:alpha val="64000"/>
                    </a:schemeClr>
                  </a:solidFill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</p:grpSp>
      <p:grpSp>
        <p:nvGrpSpPr>
          <p:cNvPr id="10277" name="Group 10276">
            <a:extLst>
              <a:ext uri="{FF2B5EF4-FFF2-40B4-BE49-F238E27FC236}">
                <a16:creationId xmlns:a16="http://schemas.microsoft.com/office/drawing/2014/main" id="{BEC84C38-F094-8974-A4E1-69C2FC6AF018}"/>
              </a:ext>
            </a:extLst>
          </p:cNvPr>
          <p:cNvGrpSpPr/>
          <p:nvPr/>
        </p:nvGrpSpPr>
        <p:grpSpPr>
          <a:xfrm>
            <a:off x="3706325" y="2852630"/>
            <a:ext cx="560011" cy="2011432"/>
            <a:chOff x="3381205" y="2635810"/>
            <a:chExt cx="560011" cy="2011432"/>
          </a:xfrm>
          <a:solidFill>
            <a:schemeClr val="accent1"/>
          </a:solidFill>
        </p:grpSpPr>
        <p:sp>
          <p:nvSpPr>
            <p:cNvPr id="10254" name="Rounded Rectangle 4113">
              <a:extLst>
                <a:ext uri="{FF2B5EF4-FFF2-40B4-BE49-F238E27FC236}">
                  <a16:creationId xmlns:a16="http://schemas.microsoft.com/office/drawing/2014/main" id="{2C1D20E1-D165-CFA8-24C2-FAD4AB1D02CC}"/>
                </a:ext>
              </a:extLst>
            </p:cNvPr>
            <p:cNvSpPr/>
            <p:nvPr/>
          </p:nvSpPr>
          <p:spPr bwMode="auto">
            <a:xfrm>
              <a:off x="3468690" y="3555330"/>
              <a:ext cx="54560" cy="1091912"/>
            </a:xfrm>
            <a:prstGeom prst="roundRect">
              <a:avLst/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255" name="Rounded Rectangle 4114">
              <a:extLst>
                <a:ext uri="{FF2B5EF4-FFF2-40B4-BE49-F238E27FC236}">
                  <a16:creationId xmlns:a16="http://schemas.microsoft.com/office/drawing/2014/main" id="{9E91567A-9B34-D7B1-3FFD-0DC0F97FD68E}"/>
                </a:ext>
              </a:extLst>
            </p:cNvPr>
            <p:cNvSpPr/>
            <p:nvPr/>
          </p:nvSpPr>
          <p:spPr bwMode="auto">
            <a:xfrm>
              <a:off x="3393075" y="4100332"/>
              <a:ext cx="203200" cy="469381"/>
            </a:xfrm>
            <a:prstGeom prst="roundRect">
              <a:avLst/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256" name="Freeform 4115">
              <a:extLst>
                <a:ext uri="{FF2B5EF4-FFF2-40B4-BE49-F238E27FC236}">
                  <a16:creationId xmlns:a16="http://schemas.microsoft.com/office/drawing/2014/main" id="{74998D0E-27BC-4BD4-68E1-5EDF67A0F6F2}"/>
                </a:ext>
              </a:extLst>
            </p:cNvPr>
            <p:cNvSpPr/>
            <p:nvPr/>
          </p:nvSpPr>
          <p:spPr bwMode="auto">
            <a:xfrm>
              <a:off x="3381205" y="2635810"/>
              <a:ext cx="560011" cy="1024200"/>
            </a:xfrm>
            <a:custGeom>
              <a:avLst/>
              <a:gdLst>
                <a:gd name="connsiteX0" fmla="*/ 5701 w 621630"/>
                <a:gd name="connsiteY0" fmla="*/ 666825 h 727129"/>
                <a:gd name="connsiteX1" fmla="*/ 76040 w 621630"/>
                <a:gd name="connsiteY1" fmla="*/ 725440 h 727129"/>
                <a:gd name="connsiteX2" fmla="*/ 222578 w 621630"/>
                <a:gd name="connsiteY2" fmla="*/ 701994 h 727129"/>
                <a:gd name="connsiteX3" fmla="*/ 234301 w 621630"/>
                <a:gd name="connsiteY3" fmla="*/ 608209 h 727129"/>
                <a:gd name="connsiteX4" fmla="*/ 328086 w 621630"/>
                <a:gd name="connsiteY4" fmla="*/ 438225 h 727129"/>
                <a:gd name="connsiteX5" fmla="*/ 433594 w 621630"/>
                <a:gd name="connsiteY5" fmla="*/ 326855 h 727129"/>
                <a:gd name="connsiteX6" fmla="*/ 427732 w 621630"/>
                <a:gd name="connsiteY6" fmla="*/ 250655 h 727129"/>
                <a:gd name="connsiteX7" fmla="*/ 333948 w 621630"/>
                <a:gd name="connsiteY7" fmla="*/ 227209 h 727129"/>
                <a:gd name="connsiteX8" fmla="*/ 263609 w 621630"/>
                <a:gd name="connsiteY8" fmla="*/ 203763 h 727129"/>
                <a:gd name="connsiteX9" fmla="*/ 281194 w 621630"/>
                <a:gd name="connsiteY9" fmla="*/ 145148 h 727129"/>
                <a:gd name="connsiteX10" fmla="*/ 345671 w 621630"/>
                <a:gd name="connsiteY10" fmla="*/ 127563 h 727129"/>
                <a:gd name="connsiteX11" fmla="*/ 421871 w 621630"/>
                <a:gd name="connsiteY11" fmla="*/ 168594 h 727129"/>
                <a:gd name="connsiteX12" fmla="*/ 509794 w 621630"/>
                <a:gd name="connsiteY12" fmla="*/ 221348 h 727129"/>
                <a:gd name="connsiteX13" fmla="*/ 615301 w 621630"/>
                <a:gd name="connsiteY13" fmla="*/ 186179 h 727129"/>
                <a:gd name="connsiteX14" fmla="*/ 591855 w 621630"/>
                <a:gd name="connsiteY14" fmla="*/ 86532 h 727129"/>
                <a:gd name="connsiteX15" fmla="*/ 445317 w 621630"/>
                <a:gd name="connsiteY15" fmla="*/ 10332 h 727129"/>
                <a:gd name="connsiteX16" fmla="*/ 281194 w 621630"/>
                <a:gd name="connsiteY16" fmla="*/ 4471 h 727129"/>
                <a:gd name="connsiteX17" fmla="*/ 111209 w 621630"/>
                <a:gd name="connsiteY17" fmla="*/ 45502 h 727129"/>
                <a:gd name="connsiteX18" fmla="*/ 58455 w 621630"/>
                <a:gd name="connsiteY18" fmla="*/ 109979 h 727129"/>
                <a:gd name="connsiteX19" fmla="*/ 5701 w 621630"/>
                <a:gd name="connsiteY19" fmla="*/ 109979 h 727129"/>
                <a:gd name="connsiteX20" fmla="*/ 5701 w 621630"/>
                <a:gd name="connsiteY20" fmla="*/ 168594 h 727129"/>
                <a:gd name="connsiteX21" fmla="*/ 40871 w 621630"/>
                <a:gd name="connsiteY21" fmla="*/ 168594 h 727129"/>
                <a:gd name="connsiteX22" fmla="*/ 40871 w 621630"/>
                <a:gd name="connsiteY22" fmla="*/ 244794 h 727129"/>
                <a:gd name="connsiteX23" fmla="*/ 158101 w 621630"/>
                <a:gd name="connsiteY23" fmla="*/ 332717 h 727129"/>
                <a:gd name="connsiteX24" fmla="*/ 76040 w 621630"/>
                <a:gd name="connsiteY24" fmla="*/ 438225 h 727129"/>
                <a:gd name="connsiteX25" fmla="*/ 11563 w 621630"/>
                <a:gd name="connsiteY25" fmla="*/ 596486 h 727129"/>
                <a:gd name="connsiteX26" fmla="*/ 5701 w 621630"/>
                <a:gd name="connsiteY26" fmla="*/ 666825 h 727129"/>
                <a:gd name="connsiteX0" fmla="*/ 5701 w 621630"/>
                <a:gd name="connsiteY0" fmla="*/ 671412 h 731716"/>
                <a:gd name="connsiteX1" fmla="*/ 76040 w 621630"/>
                <a:gd name="connsiteY1" fmla="*/ 730027 h 731716"/>
                <a:gd name="connsiteX2" fmla="*/ 222578 w 621630"/>
                <a:gd name="connsiteY2" fmla="*/ 706581 h 731716"/>
                <a:gd name="connsiteX3" fmla="*/ 234301 w 621630"/>
                <a:gd name="connsiteY3" fmla="*/ 612796 h 731716"/>
                <a:gd name="connsiteX4" fmla="*/ 328086 w 621630"/>
                <a:gd name="connsiteY4" fmla="*/ 442812 h 731716"/>
                <a:gd name="connsiteX5" fmla="*/ 433594 w 621630"/>
                <a:gd name="connsiteY5" fmla="*/ 331442 h 731716"/>
                <a:gd name="connsiteX6" fmla="*/ 427732 w 621630"/>
                <a:gd name="connsiteY6" fmla="*/ 255242 h 731716"/>
                <a:gd name="connsiteX7" fmla="*/ 333948 w 621630"/>
                <a:gd name="connsiteY7" fmla="*/ 231796 h 731716"/>
                <a:gd name="connsiteX8" fmla="*/ 263609 w 621630"/>
                <a:gd name="connsiteY8" fmla="*/ 208350 h 731716"/>
                <a:gd name="connsiteX9" fmla="*/ 281194 w 621630"/>
                <a:gd name="connsiteY9" fmla="*/ 149735 h 731716"/>
                <a:gd name="connsiteX10" fmla="*/ 345671 w 621630"/>
                <a:gd name="connsiteY10" fmla="*/ 132150 h 731716"/>
                <a:gd name="connsiteX11" fmla="*/ 421871 w 621630"/>
                <a:gd name="connsiteY11" fmla="*/ 173181 h 731716"/>
                <a:gd name="connsiteX12" fmla="*/ 509794 w 621630"/>
                <a:gd name="connsiteY12" fmla="*/ 225935 h 731716"/>
                <a:gd name="connsiteX13" fmla="*/ 615301 w 621630"/>
                <a:gd name="connsiteY13" fmla="*/ 190766 h 731716"/>
                <a:gd name="connsiteX14" fmla="*/ 591855 w 621630"/>
                <a:gd name="connsiteY14" fmla="*/ 91119 h 731716"/>
                <a:gd name="connsiteX15" fmla="*/ 445317 w 621630"/>
                <a:gd name="connsiteY15" fmla="*/ 14919 h 731716"/>
                <a:gd name="connsiteX16" fmla="*/ 281194 w 621630"/>
                <a:gd name="connsiteY16" fmla="*/ 9058 h 731716"/>
                <a:gd name="connsiteX17" fmla="*/ 58455 w 621630"/>
                <a:gd name="connsiteY17" fmla="*/ 114566 h 731716"/>
                <a:gd name="connsiteX18" fmla="*/ 5701 w 621630"/>
                <a:gd name="connsiteY18" fmla="*/ 114566 h 731716"/>
                <a:gd name="connsiteX19" fmla="*/ 5701 w 621630"/>
                <a:gd name="connsiteY19" fmla="*/ 173181 h 731716"/>
                <a:gd name="connsiteX20" fmla="*/ 40871 w 621630"/>
                <a:gd name="connsiteY20" fmla="*/ 173181 h 731716"/>
                <a:gd name="connsiteX21" fmla="*/ 40871 w 621630"/>
                <a:gd name="connsiteY21" fmla="*/ 249381 h 731716"/>
                <a:gd name="connsiteX22" fmla="*/ 158101 w 621630"/>
                <a:gd name="connsiteY22" fmla="*/ 337304 h 731716"/>
                <a:gd name="connsiteX23" fmla="*/ 76040 w 621630"/>
                <a:gd name="connsiteY23" fmla="*/ 442812 h 731716"/>
                <a:gd name="connsiteX24" fmla="*/ 11563 w 621630"/>
                <a:gd name="connsiteY24" fmla="*/ 601073 h 731716"/>
                <a:gd name="connsiteX25" fmla="*/ 5701 w 621630"/>
                <a:gd name="connsiteY25" fmla="*/ 671412 h 731716"/>
                <a:gd name="connsiteX0" fmla="*/ 5701 w 621630"/>
                <a:gd name="connsiteY0" fmla="*/ 665812 h 726116"/>
                <a:gd name="connsiteX1" fmla="*/ 76040 w 621630"/>
                <a:gd name="connsiteY1" fmla="*/ 724427 h 726116"/>
                <a:gd name="connsiteX2" fmla="*/ 222578 w 621630"/>
                <a:gd name="connsiteY2" fmla="*/ 700981 h 726116"/>
                <a:gd name="connsiteX3" fmla="*/ 234301 w 621630"/>
                <a:gd name="connsiteY3" fmla="*/ 607196 h 726116"/>
                <a:gd name="connsiteX4" fmla="*/ 328086 w 621630"/>
                <a:gd name="connsiteY4" fmla="*/ 437212 h 726116"/>
                <a:gd name="connsiteX5" fmla="*/ 433594 w 621630"/>
                <a:gd name="connsiteY5" fmla="*/ 325842 h 726116"/>
                <a:gd name="connsiteX6" fmla="*/ 427732 w 621630"/>
                <a:gd name="connsiteY6" fmla="*/ 249642 h 726116"/>
                <a:gd name="connsiteX7" fmla="*/ 333948 w 621630"/>
                <a:gd name="connsiteY7" fmla="*/ 226196 h 726116"/>
                <a:gd name="connsiteX8" fmla="*/ 263609 w 621630"/>
                <a:gd name="connsiteY8" fmla="*/ 202750 h 726116"/>
                <a:gd name="connsiteX9" fmla="*/ 281194 w 621630"/>
                <a:gd name="connsiteY9" fmla="*/ 144135 h 726116"/>
                <a:gd name="connsiteX10" fmla="*/ 345671 w 621630"/>
                <a:gd name="connsiteY10" fmla="*/ 126550 h 726116"/>
                <a:gd name="connsiteX11" fmla="*/ 421871 w 621630"/>
                <a:gd name="connsiteY11" fmla="*/ 167581 h 726116"/>
                <a:gd name="connsiteX12" fmla="*/ 509794 w 621630"/>
                <a:gd name="connsiteY12" fmla="*/ 220335 h 726116"/>
                <a:gd name="connsiteX13" fmla="*/ 615301 w 621630"/>
                <a:gd name="connsiteY13" fmla="*/ 185166 h 726116"/>
                <a:gd name="connsiteX14" fmla="*/ 591855 w 621630"/>
                <a:gd name="connsiteY14" fmla="*/ 85519 h 726116"/>
                <a:gd name="connsiteX15" fmla="*/ 445317 w 621630"/>
                <a:gd name="connsiteY15" fmla="*/ 9319 h 726116"/>
                <a:gd name="connsiteX16" fmla="*/ 281194 w 621630"/>
                <a:gd name="connsiteY16" fmla="*/ 3458 h 726116"/>
                <a:gd name="connsiteX17" fmla="*/ 58455 w 621630"/>
                <a:gd name="connsiteY17" fmla="*/ 108966 h 726116"/>
                <a:gd name="connsiteX18" fmla="*/ 5701 w 621630"/>
                <a:gd name="connsiteY18" fmla="*/ 108966 h 726116"/>
                <a:gd name="connsiteX19" fmla="*/ 5701 w 621630"/>
                <a:gd name="connsiteY19" fmla="*/ 167581 h 726116"/>
                <a:gd name="connsiteX20" fmla="*/ 40871 w 621630"/>
                <a:gd name="connsiteY20" fmla="*/ 167581 h 726116"/>
                <a:gd name="connsiteX21" fmla="*/ 40871 w 621630"/>
                <a:gd name="connsiteY21" fmla="*/ 243781 h 726116"/>
                <a:gd name="connsiteX22" fmla="*/ 158101 w 621630"/>
                <a:gd name="connsiteY22" fmla="*/ 331704 h 726116"/>
                <a:gd name="connsiteX23" fmla="*/ 76040 w 621630"/>
                <a:gd name="connsiteY23" fmla="*/ 437212 h 726116"/>
                <a:gd name="connsiteX24" fmla="*/ 11563 w 621630"/>
                <a:gd name="connsiteY24" fmla="*/ 595473 h 726116"/>
                <a:gd name="connsiteX25" fmla="*/ 5701 w 621630"/>
                <a:gd name="connsiteY25" fmla="*/ 665812 h 726116"/>
                <a:gd name="connsiteX0" fmla="*/ 5701 w 621630"/>
                <a:gd name="connsiteY0" fmla="*/ 656706 h 717010"/>
                <a:gd name="connsiteX1" fmla="*/ 76040 w 621630"/>
                <a:gd name="connsiteY1" fmla="*/ 715321 h 717010"/>
                <a:gd name="connsiteX2" fmla="*/ 222578 w 621630"/>
                <a:gd name="connsiteY2" fmla="*/ 691875 h 717010"/>
                <a:gd name="connsiteX3" fmla="*/ 234301 w 621630"/>
                <a:gd name="connsiteY3" fmla="*/ 598090 h 717010"/>
                <a:gd name="connsiteX4" fmla="*/ 328086 w 621630"/>
                <a:gd name="connsiteY4" fmla="*/ 428106 h 717010"/>
                <a:gd name="connsiteX5" fmla="*/ 433594 w 621630"/>
                <a:gd name="connsiteY5" fmla="*/ 316736 h 717010"/>
                <a:gd name="connsiteX6" fmla="*/ 427732 w 621630"/>
                <a:gd name="connsiteY6" fmla="*/ 240536 h 717010"/>
                <a:gd name="connsiteX7" fmla="*/ 333948 w 621630"/>
                <a:gd name="connsiteY7" fmla="*/ 217090 h 717010"/>
                <a:gd name="connsiteX8" fmla="*/ 263609 w 621630"/>
                <a:gd name="connsiteY8" fmla="*/ 193644 h 717010"/>
                <a:gd name="connsiteX9" fmla="*/ 281194 w 621630"/>
                <a:gd name="connsiteY9" fmla="*/ 135029 h 717010"/>
                <a:gd name="connsiteX10" fmla="*/ 345671 w 621630"/>
                <a:gd name="connsiteY10" fmla="*/ 117444 h 717010"/>
                <a:gd name="connsiteX11" fmla="*/ 421871 w 621630"/>
                <a:gd name="connsiteY11" fmla="*/ 158475 h 717010"/>
                <a:gd name="connsiteX12" fmla="*/ 509794 w 621630"/>
                <a:gd name="connsiteY12" fmla="*/ 211229 h 717010"/>
                <a:gd name="connsiteX13" fmla="*/ 615301 w 621630"/>
                <a:gd name="connsiteY13" fmla="*/ 176060 h 717010"/>
                <a:gd name="connsiteX14" fmla="*/ 591855 w 621630"/>
                <a:gd name="connsiteY14" fmla="*/ 76413 h 717010"/>
                <a:gd name="connsiteX15" fmla="*/ 445317 w 621630"/>
                <a:gd name="connsiteY15" fmla="*/ 213 h 717010"/>
                <a:gd name="connsiteX16" fmla="*/ 58455 w 621630"/>
                <a:gd name="connsiteY16" fmla="*/ 99860 h 717010"/>
                <a:gd name="connsiteX17" fmla="*/ 5701 w 621630"/>
                <a:gd name="connsiteY17" fmla="*/ 99860 h 717010"/>
                <a:gd name="connsiteX18" fmla="*/ 5701 w 621630"/>
                <a:gd name="connsiteY18" fmla="*/ 158475 h 717010"/>
                <a:gd name="connsiteX19" fmla="*/ 40871 w 621630"/>
                <a:gd name="connsiteY19" fmla="*/ 158475 h 717010"/>
                <a:gd name="connsiteX20" fmla="*/ 40871 w 621630"/>
                <a:gd name="connsiteY20" fmla="*/ 234675 h 717010"/>
                <a:gd name="connsiteX21" fmla="*/ 158101 w 621630"/>
                <a:gd name="connsiteY21" fmla="*/ 322598 h 717010"/>
                <a:gd name="connsiteX22" fmla="*/ 76040 w 621630"/>
                <a:gd name="connsiteY22" fmla="*/ 428106 h 717010"/>
                <a:gd name="connsiteX23" fmla="*/ 11563 w 621630"/>
                <a:gd name="connsiteY23" fmla="*/ 586367 h 717010"/>
                <a:gd name="connsiteX24" fmla="*/ 5701 w 621630"/>
                <a:gd name="connsiteY24" fmla="*/ 656706 h 717010"/>
                <a:gd name="connsiteX0" fmla="*/ 5701 w 621630"/>
                <a:gd name="connsiteY0" fmla="*/ 671310 h 731614"/>
                <a:gd name="connsiteX1" fmla="*/ 76040 w 621630"/>
                <a:gd name="connsiteY1" fmla="*/ 729925 h 731614"/>
                <a:gd name="connsiteX2" fmla="*/ 222578 w 621630"/>
                <a:gd name="connsiteY2" fmla="*/ 706479 h 731614"/>
                <a:gd name="connsiteX3" fmla="*/ 234301 w 621630"/>
                <a:gd name="connsiteY3" fmla="*/ 612694 h 731614"/>
                <a:gd name="connsiteX4" fmla="*/ 328086 w 621630"/>
                <a:gd name="connsiteY4" fmla="*/ 442710 h 731614"/>
                <a:gd name="connsiteX5" fmla="*/ 433594 w 621630"/>
                <a:gd name="connsiteY5" fmla="*/ 331340 h 731614"/>
                <a:gd name="connsiteX6" fmla="*/ 427732 w 621630"/>
                <a:gd name="connsiteY6" fmla="*/ 255140 h 731614"/>
                <a:gd name="connsiteX7" fmla="*/ 333948 w 621630"/>
                <a:gd name="connsiteY7" fmla="*/ 231694 h 731614"/>
                <a:gd name="connsiteX8" fmla="*/ 263609 w 621630"/>
                <a:gd name="connsiteY8" fmla="*/ 208248 h 731614"/>
                <a:gd name="connsiteX9" fmla="*/ 281194 w 621630"/>
                <a:gd name="connsiteY9" fmla="*/ 149633 h 731614"/>
                <a:gd name="connsiteX10" fmla="*/ 345671 w 621630"/>
                <a:gd name="connsiteY10" fmla="*/ 132048 h 731614"/>
                <a:gd name="connsiteX11" fmla="*/ 421871 w 621630"/>
                <a:gd name="connsiteY11" fmla="*/ 173079 h 731614"/>
                <a:gd name="connsiteX12" fmla="*/ 509794 w 621630"/>
                <a:gd name="connsiteY12" fmla="*/ 225833 h 731614"/>
                <a:gd name="connsiteX13" fmla="*/ 615301 w 621630"/>
                <a:gd name="connsiteY13" fmla="*/ 190664 h 731614"/>
                <a:gd name="connsiteX14" fmla="*/ 591855 w 621630"/>
                <a:gd name="connsiteY14" fmla="*/ 91017 h 731614"/>
                <a:gd name="connsiteX15" fmla="*/ 445317 w 621630"/>
                <a:gd name="connsiteY15" fmla="*/ 14817 h 731614"/>
                <a:gd name="connsiteX16" fmla="*/ 58455 w 621630"/>
                <a:gd name="connsiteY16" fmla="*/ 114464 h 731614"/>
                <a:gd name="connsiteX17" fmla="*/ 5701 w 621630"/>
                <a:gd name="connsiteY17" fmla="*/ 114464 h 731614"/>
                <a:gd name="connsiteX18" fmla="*/ 5701 w 621630"/>
                <a:gd name="connsiteY18" fmla="*/ 173079 h 731614"/>
                <a:gd name="connsiteX19" fmla="*/ 40871 w 621630"/>
                <a:gd name="connsiteY19" fmla="*/ 173079 h 731614"/>
                <a:gd name="connsiteX20" fmla="*/ 40871 w 621630"/>
                <a:gd name="connsiteY20" fmla="*/ 249279 h 731614"/>
                <a:gd name="connsiteX21" fmla="*/ 158101 w 621630"/>
                <a:gd name="connsiteY21" fmla="*/ 337202 h 731614"/>
                <a:gd name="connsiteX22" fmla="*/ 76040 w 621630"/>
                <a:gd name="connsiteY22" fmla="*/ 442710 h 731614"/>
                <a:gd name="connsiteX23" fmla="*/ 11563 w 621630"/>
                <a:gd name="connsiteY23" fmla="*/ 600971 h 731614"/>
                <a:gd name="connsiteX24" fmla="*/ 5701 w 621630"/>
                <a:gd name="connsiteY24" fmla="*/ 671310 h 731614"/>
                <a:gd name="connsiteX0" fmla="*/ 5701 w 616243"/>
                <a:gd name="connsiteY0" fmla="*/ 657650 h 717954"/>
                <a:gd name="connsiteX1" fmla="*/ 76040 w 616243"/>
                <a:gd name="connsiteY1" fmla="*/ 716265 h 717954"/>
                <a:gd name="connsiteX2" fmla="*/ 222578 w 616243"/>
                <a:gd name="connsiteY2" fmla="*/ 692819 h 717954"/>
                <a:gd name="connsiteX3" fmla="*/ 234301 w 616243"/>
                <a:gd name="connsiteY3" fmla="*/ 599034 h 717954"/>
                <a:gd name="connsiteX4" fmla="*/ 328086 w 616243"/>
                <a:gd name="connsiteY4" fmla="*/ 429050 h 717954"/>
                <a:gd name="connsiteX5" fmla="*/ 433594 w 616243"/>
                <a:gd name="connsiteY5" fmla="*/ 317680 h 717954"/>
                <a:gd name="connsiteX6" fmla="*/ 427732 w 616243"/>
                <a:gd name="connsiteY6" fmla="*/ 241480 h 717954"/>
                <a:gd name="connsiteX7" fmla="*/ 333948 w 616243"/>
                <a:gd name="connsiteY7" fmla="*/ 218034 h 717954"/>
                <a:gd name="connsiteX8" fmla="*/ 263609 w 616243"/>
                <a:gd name="connsiteY8" fmla="*/ 194588 h 717954"/>
                <a:gd name="connsiteX9" fmla="*/ 281194 w 616243"/>
                <a:gd name="connsiteY9" fmla="*/ 135973 h 717954"/>
                <a:gd name="connsiteX10" fmla="*/ 345671 w 616243"/>
                <a:gd name="connsiteY10" fmla="*/ 118388 h 717954"/>
                <a:gd name="connsiteX11" fmla="*/ 421871 w 616243"/>
                <a:gd name="connsiteY11" fmla="*/ 159419 h 717954"/>
                <a:gd name="connsiteX12" fmla="*/ 509794 w 616243"/>
                <a:gd name="connsiteY12" fmla="*/ 212173 h 717954"/>
                <a:gd name="connsiteX13" fmla="*/ 615301 w 616243"/>
                <a:gd name="connsiteY13" fmla="*/ 177004 h 717954"/>
                <a:gd name="connsiteX14" fmla="*/ 445317 w 616243"/>
                <a:gd name="connsiteY14" fmla="*/ 1157 h 717954"/>
                <a:gd name="connsiteX15" fmla="*/ 58455 w 616243"/>
                <a:gd name="connsiteY15" fmla="*/ 100804 h 717954"/>
                <a:gd name="connsiteX16" fmla="*/ 5701 w 616243"/>
                <a:gd name="connsiteY16" fmla="*/ 100804 h 717954"/>
                <a:gd name="connsiteX17" fmla="*/ 5701 w 616243"/>
                <a:gd name="connsiteY17" fmla="*/ 159419 h 717954"/>
                <a:gd name="connsiteX18" fmla="*/ 40871 w 616243"/>
                <a:gd name="connsiteY18" fmla="*/ 159419 h 717954"/>
                <a:gd name="connsiteX19" fmla="*/ 40871 w 616243"/>
                <a:gd name="connsiteY19" fmla="*/ 235619 h 717954"/>
                <a:gd name="connsiteX20" fmla="*/ 158101 w 616243"/>
                <a:gd name="connsiteY20" fmla="*/ 323542 h 717954"/>
                <a:gd name="connsiteX21" fmla="*/ 76040 w 616243"/>
                <a:gd name="connsiteY21" fmla="*/ 429050 h 717954"/>
                <a:gd name="connsiteX22" fmla="*/ 11563 w 616243"/>
                <a:gd name="connsiteY22" fmla="*/ 587311 h 717954"/>
                <a:gd name="connsiteX23" fmla="*/ 5701 w 616243"/>
                <a:gd name="connsiteY23" fmla="*/ 657650 h 717954"/>
                <a:gd name="connsiteX0" fmla="*/ 5701 w 622193"/>
                <a:gd name="connsiteY0" fmla="*/ 657650 h 717954"/>
                <a:gd name="connsiteX1" fmla="*/ 76040 w 622193"/>
                <a:gd name="connsiteY1" fmla="*/ 716265 h 717954"/>
                <a:gd name="connsiteX2" fmla="*/ 222578 w 622193"/>
                <a:gd name="connsiteY2" fmla="*/ 692819 h 717954"/>
                <a:gd name="connsiteX3" fmla="*/ 234301 w 622193"/>
                <a:gd name="connsiteY3" fmla="*/ 599034 h 717954"/>
                <a:gd name="connsiteX4" fmla="*/ 328086 w 622193"/>
                <a:gd name="connsiteY4" fmla="*/ 429050 h 717954"/>
                <a:gd name="connsiteX5" fmla="*/ 433594 w 622193"/>
                <a:gd name="connsiteY5" fmla="*/ 317680 h 717954"/>
                <a:gd name="connsiteX6" fmla="*/ 427732 w 622193"/>
                <a:gd name="connsiteY6" fmla="*/ 241480 h 717954"/>
                <a:gd name="connsiteX7" fmla="*/ 333948 w 622193"/>
                <a:gd name="connsiteY7" fmla="*/ 218034 h 717954"/>
                <a:gd name="connsiteX8" fmla="*/ 263609 w 622193"/>
                <a:gd name="connsiteY8" fmla="*/ 194588 h 717954"/>
                <a:gd name="connsiteX9" fmla="*/ 281194 w 622193"/>
                <a:gd name="connsiteY9" fmla="*/ 135973 h 717954"/>
                <a:gd name="connsiteX10" fmla="*/ 345671 w 622193"/>
                <a:gd name="connsiteY10" fmla="*/ 118388 h 717954"/>
                <a:gd name="connsiteX11" fmla="*/ 421871 w 622193"/>
                <a:gd name="connsiteY11" fmla="*/ 159419 h 717954"/>
                <a:gd name="connsiteX12" fmla="*/ 509794 w 622193"/>
                <a:gd name="connsiteY12" fmla="*/ 212173 h 717954"/>
                <a:gd name="connsiteX13" fmla="*/ 615301 w 622193"/>
                <a:gd name="connsiteY13" fmla="*/ 177004 h 717954"/>
                <a:gd name="connsiteX14" fmla="*/ 445317 w 622193"/>
                <a:gd name="connsiteY14" fmla="*/ 1157 h 717954"/>
                <a:gd name="connsiteX15" fmla="*/ 58455 w 622193"/>
                <a:gd name="connsiteY15" fmla="*/ 100804 h 717954"/>
                <a:gd name="connsiteX16" fmla="*/ 5701 w 622193"/>
                <a:gd name="connsiteY16" fmla="*/ 100804 h 717954"/>
                <a:gd name="connsiteX17" fmla="*/ 5701 w 622193"/>
                <a:gd name="connsiteY17" fmla="*/ 159419 h 717954"/>
                <a:gd name="connsiteX18" fmla="*/ 40871 w 622193"/>
                <a:gd name="connsiteY18" fmla="*/ 159419 h 717954"/>
                <a:gd name="connsiteX19" fmla="*/ 40871 w 622193"/>
                <a:gd name="connsiteY19" fmla="*/ 235619 h 717954"/>
                <a:gd name="connsiteX20" fmla="*/ 158101 w 622193"/>
                <a:gd name="connsiteY20" fmla="*/ 323542 h 717954"/>
                <a:gd name="connsiteX21" fmla="*/ 76040 w 622193"/>
                <a:gd name="connsiteY21" fmla="*/ 429050 h 717954"/>
                <a:gd name="connsiteX22" fmla="*/ 11563 w 622193"/>
                <a:gd name="connsiteY22" fmla="*/ 587311 h 717954"/>
                <a:gd name="connsiteX23" fmla="*/ 5701 w 622193"/>
                <a:gd name="connsiteY23" fmla="*/ 657650 h 717954"/>
                <a:gd name="connsiteX0" fmla="*/ 5701 w 622193"/>
                <a:gd name="connsiteY0" fmla="*/ 657650 h 717954"/>
                <a:gd name="connsiteX1" fmla="*/ 76040 w 622193"/>
                <a:gd name="connsiteY1" fmla="*/ 716265 h 717954"/>
                <a:gd name="connsiteX2" fmla="*/ 222578 w 622193"/>
                <a:gd name="connsiteY2" fmla="*/ 692819 h 717954"/>
                <a:gd name="connsiteX3" fmla="*/ 234301 w 622193"/>
                <a:gd name="connsiteY3" fmla="*/ 599034 h 717954"/>
                <a:gd name="connsiteX4" fmla="*/ 328086 w 622193"/>
                <a:gd name="connsiteY4" fmla="*/ 429050 h 717954"/>
                <a:gd name="connsiteX5" fmla="*/ 433594 w 622193"/>
                <a:gd name="connsiteY5" fmla="*/ 317680 h 717954"/>
                <a:gd name="connsiteX6" fmla="*/ 427732 w 622193"/>
                <a:gd name="connsiteY6" fmla="*/ 241480 h 717954"/>
                <a:gd name="connsiteX7" fmla="*/ 333948 w 622193"/>
                <a:gd name="connsiteY7" fmla="*/ 218034 h 717954"/>
                <a:gd name="connsiteX8" fmla="*/ 263609 w 622193"/>
                <a:gd name="connsiteY8" fmla="*/ 194588 h 717954"/>
                <a:gd name="connsiteX9" fmla="*/ 281194 w 622193"/>
                <a:gd name="connsiteY9" fmla="*/ 135973 h 717954"/>
                <a:gd name="connsiteX10" fmla="*/ 345671 w 622193"/>
                <a:gd name="connsiteY10" fmla="*/ 118388 h 717954"/>
                <a:gd name="connsiteX11" fmla="*/ 421871 w 622193"/>
                <a:gd name="connsiteY11" fmla="*/ 159419 h 717954"/>
                <a:gd name="connsiteX12" fmla="*/ 509794 w 622193"/>
                <a:gd name="connsiteY12" fmla="*/ 212173 h 717954"/>
                <a:gd name="connsiteX13" fmla="*/ 615301 w 622193"/>
                <a:gd name="connsiteY13" fmla="*/ 177004 h 717954"/>
                <a:gd name="connsiteX14" fmla="*/ 445317 w 622193"/>
                <a:gd name="connsiteY14" fmla="*/ 1157 h 717954"/>
                <a:gd name="connsiteX15" fmla="*/ 58455 w 622193"/>
                <a:gd name="connsiteY15" fmla="*/ 100804 h 717954"/>
                <a:gd name="connsiteX16" fmla="*/ 5701 w 622193"/>
                <a:gd name="connsiteY16" fmla="*/ 100804 h 717954"/>
                <a:gd name="connsiteX17" fmla="*/ 5701 w 622193"/>
                <a:gd name="connsiteY17" fmla="*/ 159419 h 717954"/>
                <a:gd name="connsiteX18" fmla="*/ 40871 w 622193"/>
                <a:gd name="connsiteY18" fmla="*/ 159419 h 717954"/>
                <a:gd name="connsiteX19" fmla="*/ 40871 w 622193"/>
                <a:gd name="connsiteY19" fmla="*/ 235619 h 717954"/>
                <a:gd name="connsiteX20" fmla="*/ 158101 w 622193"/>
                <a:gd name="connsiteY20" fmla="*/ 323542 h 717954"/>
                <a:gd name="connsiteX21" fmla="*/ 76040 w 622193"/>
                <a:gd name="connsiteY21" fmla="*/ 429050 h 717954"/>
                <a:gd name="connsiteX22" fmla="*/ 11563 w 622193"/>
                <a:gd name="connsiteY22" fmla="*/ 587311 h 717954"/>
                <a:gd name="connsiteX23" fmla="*/ 5701 w 622193"/>
                <a:gd name="connsiteY23" fmla="*/ 657650 h 717954"/>
                <a:gd name="connsiteX0" fmla="*/ 5701 w 645169"/>
                <a:gd name="connsiteY0" fmla="*/ 670965 h 731269"/>
                <a:gd name="connsiteX1" fmla="*/ 76040 w 645169"/>
                <a:gd name="connsiteY1" fmla="*/ 729580 h 731269"/>
                <a:gd name="connsiteX2" fmla="*/ 222578 w 645169"/>
                <a:gd name="connsiteY2" fmla="*/ 706134 h 731269"/>
                <a:gd name="connsiteX3" fmla="*/ 234301 w 645169"/>
                <a:gd name="connsiteY3" fmla="*/ 612349 h 731269"/>
                <a:gd name="connsiteX4" fmla="*/ 328086 w 645169"/>
                <a:gd name="connsiteY4" fmla="*/ 442365 h 731269"/>
                <a:gd name="connsiteX5" fmla="*/ 433594 w 645169"/>
                <a:gd name="connsiteY5" fmla="*/ 330995 h 731269"/>
                <a:gd name="connsiteX6" fmla="*/ 427732 w 645169"/>
                <a:gd name="connsiteY6" fmla="*/ 254795 h 731269"/>
                <a:gd name="connsiteX7" fmla="*/ 333948 w 645169"/>
                <a:gd name="connsiteY7" fmla="*/ 231349 h 731269"/>
                <a:gd name="connsiteX8" fmla="*/ 263609 w 645169"/>
                <a:gd name="connsiteY8" fmla="*/ 207903 h 731269"/>
                <a:gd name="connsiteX9" fmla="*/ 281194 w 645169"/>
                <a:gd name="connsiteY9" fmla="*/ 149288 h 731269"/>
                <a:gd name="connsiteX10" fmla="*/ 345671 w 645169"/>
                <a:gd name="connsiteY10" fmla="*/ 131703 h 731269"/>
                <a:gd name="connsiteX11" fmla="*/ 421871 w 645169"/>
                <a:gd name="connsiteY11" fmla="*/ 172734 h 731269"/>
                <a:gd name="connsiteX12" fmla="*/ 509794 w 645169"/>
                <a:gd name="connsiteY12" fmla="*/ 225488 h 731269"/>
                <a:gd name="connsiteX13" fmla="*/ 615301 w 645169"/>
                <a:gd name="connsiteY13" fmla="*/ 190319 h 731269"/>
                <a:gd name="connsiteX14" fmla="*/ 445317 w 645169"/>
                <a:gd name="connsiteY14" fmla="*/ 14472 h 731269"/>
                <a:gd name="connsiteX15" fmla="*/ 58455 w 645169"/>
                <a:gd name="connsiteY15" fmla="*/ 114119 h 731269"/>
                <a:gd name="connsiteX16" fmla="*/ 5701 w 645169"/>
                <a:gd name="connsiteY16" fmla="*/ 114119 h 731269"/>
                <a:gd name="connsiteX17" fmla="*/ 5701 w 645169"/>
                <a:gd name="connsiteY17" fmla="*/ 172734 h 731269"/>
                <a:gd name="connsiteX18" fmla="*/ 40871 w 645169"/>
                <a:gd name="connsiteY18" fmla="*/ 172734 h 731269"/>
                <a:gd name="connsiteX19" fmla="*/ 40871 w 645169"/>
                <a:gd name="connsiteY19" fmla="*/ 248934 h 731269"/>
                <a:gd name="connsiteX20" fmla="*/ 158101 w 645169"/>
                <a:gd name="connsiteY20" fmla="*/ 336857 h 731269"/>
                <a:gd name="connsiteX21" fmla="*/ 76040 w 645169"/>
                <a:gd name="connsiteY21" fmla="*/ 442365 h 731269"/>
                <a:gd name="connsiteX22" fmla="*/ 11563 w 645169"/>
                <a:gd name="connsiteY22" fmla="*/ 600626 h 731269"/>
                <a:gd name="connsiteX23" fmla="*/ 5701 w 645169"/>
                <a:gd name="connsiteY23" fmla="*/ 670965 h 731269"/>
                <a:gd name="connsiteX0" fmla="*/ 5701 w 632107"/>
                <a:gd name="connsiteY0" fmla="*/ 670965 h 731269"/>
                <a:gd name="connsiteX1" fmla="*/ 76040 w 632107"/>
                <a:gd name="connsiteY1" fmla="*/ 729580 h 731269"/>
                <a:gd name="connsiteX2" fmla="*/ 222578 w 632107"/>
                <a:gd name="connsiteY2" fmla="*/ 706134 h 731269"/>
                <a:gd name="connsiteX3" fmla="*/ 234301 w 632107"/>
                <a:gd name="connsiteY3" fmla="*/ 612349 h 731269"/>
                <a:gd name="connsiteX4" fmla="*/ 328086 w 632107"/>
                <a:gd name="connsiteY4" fmla="*/ 442365 h 731269"/>
                <a:gd name="connsiteX5" fmla="*/ 433594 w 632107"/>
                <a:gd name="connsiteY5" fmla="*/ 330995 h 731269"/>
                <a:gd name="connsiteX6" fmla="*/ 427732 w 632107"/>
                <a:gd name="connsiteY6" fmla="*/ 254795 h 731269"/>
                <a:gd name="connsiteX7" fmla="*/ 333948 w 632107"/>
                <a:gd name="connsiteY7" fmla="*/ 231349 h 731269"/>
                <a:gd name="connsiteX8" fmla="*/ 263609 w 632107"/>
                <a:gd name="connsiteY8" fmla="*/ 207903 h 731269"/>
                <a:gd name="connsiteX9" fmla="*/ 281194 w 632107"/>
                <a:gd name="connsiteY9" fmla="*/ 149288 h 731269"/>
                <a:gd name="connsiteX10" fmla="*/ 345671 w 632107"/>
                <a:gd name="connsiteY10" fmla="*/ 131703 h 731269"/>
                <a:gd name="connsiteX11" fmla="*/ 421871 w 632107"/>
                <a:gd name="connsiteY11" fmla="*/ 172734 h 731269"/>
                <a:gd name="connsiteX12" fmla="*/ 509794 w 632107"/>
                <a:gd name="connsiteY12" fmla="*/ 225488 h 731269"/>
                <a:gd name="connsiteX13" fmla="*/ 615301 w 632107"/>
                <a:gd name="connsiteY13" fmla="*/ 190319 h 731269"/>
                <a:gd name="connsiteX14" fmla="*/ 445317 w 632107"/>
                <a:gd name="connsiteY14" fmla="*/ 14472 h 731269"/>
                <a:gd name="connsiteX15" fmla="*/ 58455 w 632107"/>
                <a:gd name="connsiteY15" fmla="*/ 114119 h 731269"/>
                <a:gd name="connsiteX16" fmla="*/ 5701 w 632107"/>
                <a:gd name="connsiteY16" fmla="*/ 114119 h 731269"/>
                <a:gd name="connsiteX17" fmla="*/ 5701 w 632107"/>
                <a:gd name="connsiteY17" fmla="*/ 172734 h 731269"/>
                <a:gd name="connsiteX18" fmla="*/ 40871 w 632107"/>
                <a:gd name="connsiteY18" fmla="*/ 172734 h 731269"/>
                <a:gd name="connsiteX19" fmla="*/ 40871 w 632107"/>
                <a:gd name="connsiteY19" fmla="*/ 248934 h 731269"/>
                <a:gd name="connsiteX20" fmla="*/ 158101 w 632107"/>
                <a:gd name="connsiteY20" fmla="*/ 336857 h 731269"/>
                <a:gd name="connsiteX21" fmla="*/ 76040 w 632107"/>
                <a:gd name="connsiteY21" fmla="*/ 442365 h 731269"/>
                <a:gd name="connsiteX22" fmla="*/ 11563 w 632107"/>
                <a:gd name="connsiteY22" fmla="*/ 600626 h 731269"/>
                <a:gd name="connsiteX23" fmla="*/ 5701 w 632107"/>
                <a:gd name="connsiteY23" fmla="*/ 670965 h 731269"/>
                <a:gd name="connsiteX0" fmla="*/ 5701 w 632107"/>
                <a:gd name="connsiteY0" fmla="*/ 674000 h 734304"/>
                <a:gd name="connsiteX1" fmla="*/ 76040 w 632107"/>
                <a:gd name="connsiteY1" fmla="*/ 732615 h 734304"/>
                <a:gd name="connsiteX2" fmla="*/ 222578 w 632107"/>
                <a:gd name="connsiteY2" fmla="*/ 709169 h 734304"/>
                <a:gd name="connsiteX3" fmla="*/ 234301 w 632107"/>
                <a:gd name="connsiteY3" fmla="*/ 615384 h 734304"/>
                <a:gd name="connsiteX4" fmla="*/ 328086 w 632107"/>
                <a:gd name="connsiteY4" fmla="*/ 445400 h 734304"/>
                <a:gd name="connsiteX5" fmla="*/ 433594 w 632107"/>
                <a:gd name="connsiteY5" fmla="*/ 334030 h 734304"/>
                <a:gd name="connsiteX6" fmla="*/ 427732 w 632107"/>
                <a:gd name="connsiteY6" fmla="*/ 257830 h 734304"/>
                <a:gd name="connsiteX7" fmla="*/ 333948 w 632107"/>
                <a:gd name="connsiteY7" fmla="*/ 234384 h 734304"/>
                <a:gd name="connsiteX8" fmla="*/ 263609 w 632107"/>
                <a:gd name="connsiteY8" fmla="*/ 210938 h 734304"/>
                <a:gd name="connsiteX9" fmla="*/ 281194 w 632107"/>
                <a:gd name="connsiteY9" fmla="*/ 152323 h 734304"/>
                <a:gd name="connsiteX10" fmla="*/ 345671 w 632107"/>
                <a:gd name="connsiteY10" fmla="*/ 134738 h 734304"/>
                <a:gd name="connsiteX11" fmla="*/ 421871 w 632107"/>
                <a:gd name="connsiteY11" fmla="*/ 175769 h 734304"/>
                <a:gd name="connsiteX12" fmla="*/ 509794 w 632107"/>
                <a:gd name="connsiteY12" fmla="*/ 228523 h 734304"/>
                <a:gd name="connsiteX13" fmla="*/ 615301 w 632107"/>
                <a:gd name="connsiteY13" fmla="*/ 193354 h 734304"/>
                <a:gd name="connsiteX14" fmla="*/ 445317 w 632107"/>
                <a:gd name="connsiteY14" fmla="*/ 17507 h 734304"/>
                <a:gd name="connsiteX15" fmla="*/ 58455 w 632107"/>
                <a:gd name="connsiteY15" fmla="*/ 117154 h 734304"/>
                <a:gd name="connsiteX16" fmla="*/ 5701 w 632107"/>
                <a:gd name="connsiteY16" fmla="*/ 117154 h 734304"/>
                <a:gd name="connsiteX17" fmla="*/ 5701 w 632107"/>
                <a:gd name="connsiteY17" fmla="*/ 175769 h 734304"/>
                <a:gd name="connsiteX18" fmla="*/ 40871 w 632107"/>
                <a:gd name="connsiteY18" fmla="*/ 175769 h 734304"/>
                <a:gd name="connsiteX19" fmla="*/ 40871 w 632107"/>
                <a:gd name="connsiteY19" fmla="*/ 251969 h 734304"/>
                <a:gd name="connsiteX20" fmla="*/ 158101 w 632107"/>
                <a:gd name="connsiteY20" fmla="*/ 339892 h 734304"/>
                <a:gd name="connsiteX21" fmla="*/ 76040 w 632107"/>
                <a:gd name="connsiteY21" fmla="*/ 445400 h 734304"/>
                <a:gd name="connsiteX22" fmla="*/ 11563 w 632107"/>
                <a:gd name="connsiteY22" fmla="*/ 603661 h 734304"/>
                <a:gd name="connsiteX23" fmla="*/ 5701 w 632107"/>
                <a:gd name="connsiteY23" fmla="*/ 674000 h 734304"/>
                <a:gd name="connsiteX0" fmla="*/ 5701 w 632107"/>
                <a:gd name="connsiteY0" fmla="*/ 674000 h 734304"/>
                <a:gd name="connsiteX1" fmla="*/ 76040 w 632107"/>
                <a:gd name="connsiteY1" fmla="*/ 732615 h 734304"/>
                <a:gd name="connsiteX2" fmla="*/ 222578 w 632107"/>
                <a:gd name="connsiteY2" fmla="*/ 709169 h 734304"/>
                <a:gd name="connsiteX3" fmla="*/ 234301 w 632107"/>
                <a:gd name="connsiteY3" fmla="*/ 615384 h 734304"/>
                <a:gd name="connsiteX4" fmla="*/ 328086 w 632107"/>
                <a:gd name="connsiteY4" fmla="*/ 445400 h 734304"/>
                <a:gd name="connsiteX5" fmla="*/ 433594 w 632107"/>
                <a:gd name="connsiteY5" fmla="*/ 334030 h 734304"/>
                <a:gd name="connsiteX6" fmla="*/ 427732 w 632107"/>
                <a:gd name="connsiteY6" fmla="*/ 257830 h 734304"/>
                <a:gd name="connsiteX7" fmla="*/ 333948 w 632107"/>
                <a:gd name="connsiteY7" fmla="*/ 234384 h 734304"/>
                <a:gd name="connsiteX8" fmla="*/ 263609 w 632107"/>
                <a:gd name="connsiteY8" fmla="*/ 210938 h 734304"/>
                <a:gd name="connsiteX9" fmla="*/ 281194 w 632107"/>
                <a:gd name="connsiteY9" fmla="*/ 152323 h 734304"/>
                <a:gd name="connsiteX10" fmla="*/ 345671 w 632107"/>
                <a:gd name="connsiteY10" fmla="*/ 134738 h 734304"/>
                <a:gd name="connsiteX11" fmla="*/ 421871 w 632107"/>
                <a:gd name="connsiteY11" fmla="*/ 175769 h 734304"/>
                <a:gd name="connsiteX12" fmla="*/ 509794 w 632107"/>
                <a:gd name="connsiteY12" fmla="*/ 228523 h 734304"/>
                <a:gd name="connsiteX13" fmla="*/ 615301 w 632107"/>
                <a:gd name="connsiteY13" fmla="*/ 193354 h 734304"/>
                <a:gd name="connsiteX14" fmla="*/ 445317 w 632107"/>
                <a:gd name="connsiteY14" fmla="*/ 17507 h 734304"/>
                <a:gd name="connsiteX15" fmla="*/ 58455 w 632107"/>
                <a:gd name="connsiteY15" fmla="*/ 117154 h 734304"/>
                <a:gd name="connsiteX16" fmla="*/ 5701 w 632107"/>
                <a:gd name="connsiteY16" fmla="*/ 117154 h 734304"/>
                <a:gd name="connsiteX17" fmla="*/ 31101 w 632107"/>
                <a:gd name="connsiteY17" fmla="*/ 166244 h 734304"/>
                <a:gd name="connsiteX18" fmla="*/ 40871 w 632107"/>
                <a:gd name="connsiteY18" fmla="*/ 175769 h 734304"/>
                <a:gd name="connsiteX19" fmla="*/ 40871 w 632107"/>
                <a:gd name="connsiteY19" fmla="*/ 251969 h 734304"/>
                <a:gd name="connsiteX20" fmla="*/ 158101 w 632107"/>
                <a:gd name="connsiteY20" fmla="*/ 339892 h 734304"/>
                <a:gd name="connsiteX21" fmla="*/ 76040 w 632107"/>
                <a:gd name="connsiteY21" fmla="*/ 445400 h 734304"/>
                <a:gd name="connsiteX22" fmla="*/ 11563 w 632107"/>
                <a:gd name="connsiteY22" fmla="*/ 603661 h 734304"/>
                <a:gd name="connsiteX23" fmla="*/ 5701 w 632107"/>
                <a:gd name="connsiteY23" fmla="*/ 674000 h 734304"/>
                <a:gd name="connsiteX0" fmla="*/ 26529 w 652935"/>
                <a:gd name="connsiteY0" fmla="*/ 674000 h 734304"/>
                <a:gd name="connsiteX1" fmla="*/ 96868 w 652935"/>
                <a:gd name="connsiteY1" fmla="*/ 732615 h 734304"/>
                <a:gd name="connsiteX2" fmla="*/ 243406 w 652935"/>
                <a:gd name="connsiteY2" fmla="*/ 709169 h 734304"/>
                <a:gd name="connsiteX3" fmla="*/ 255129 w 652935"/>
                <a:gd name="connsiteY3" fmla="*/ 615384 h 734304"/>
                <a:gd name="connsiteX4" fmla="*/ 348914 w 652935"/>
                <a:gd name="connsiteY4" fmla="*/ 445400 h 734304"/>
                <a:gd name="connsiteX5" fmla="*/ 454422 w 652935"/>
                <a:gd name="connsiteY5" fmla="*/ 334030 h 734304"/>
                <a:gd name="connsiteX6" fmla="*/ 448560 w 652935"/>
                <a:gd name="connsiteY6" fmla="*/ 257830 h 734304"/>
                <a:gd name="connsiteX7" fmla="*/ 354776 w 652935"/>
                <a:gd name="connsiteY7" fmla="*/ 234384 h 734304"/>
                <a:gd name="connsiteX8" fmla="*/ 284437 w 652935"/>
                <a:gd name="connsiteY8" fmla="*/ 210938 h 734304"/>
                <a:gd name="connsiteX9" fmla="*/ 302022 w 652935"/>
                <a:gd name="connsiteY9" fmla="*/ 152323 h 734304"/>
                <a:gd name="connsiteX10" fmla="*/ 366499 w 652935"/>
                <a:gd name="connsiteY10" fmla="*/ 134738 h 734304"/>
                <a:gd name="connsiteX11" fmla="*/ 442699 w 652935"/>
                <a:gd name="connsiteY11" fmla="*/ 175769 h 734304"/>
                <a:gd name="connsiteX12" fmla="*/ 530622 w 652935"/>
                <a:gd name="connsiteY12" fmla="*/ 228523 h 734304"/>
                <a:gd name="connsiteX13" fmla="*/ 636129 w 652935"/>
                <a:gd name="connsiteY13" fmla="*/ 193354 h 734304"/>
                <a:gd name="connsiteX14" fmla="*/ 466145 w 652935"/>
                <a:gd name="connsiteY14" fmla="*/ 17507 h 734304"/>
                <a:gd name="connsiteX15" fmla="*/ 79283 w 652935"/>
                <a:gd name="connsiteY15" fmla="*/ 117154 h 734304"/>
                <a:gd name="connsiteX16" fmla="*/ 26529 w 652935"/>
                <a:gd name="connsiteY16" fmla="*/ 117154 h 734304"/>
                <a:gd name="connsiteX17" fmla="*/ 1129 w 652935"/>
                <a:gd name="connsiteY17" fmla="*/ 185294 h 734304"/>
                <a:gd name="connsiteX18" fmla="*/ 61699 w 652935"/>
                <a:gd name="connsiteY18" fmla="*/ 175769 h 734304"/>
                <a:gd name="connsiteX19" fmla="*/ 61699 w 652935"/>
                <a:gd name="connsiteY19" fmla="*/ 251969 h 734304"/>
                <a:gd name="connsiteX20" fmla="*/ 178929 w 652935"/>
                <a:gd name="connsiteY20" fmla="*/ 339892 h 734304"/>
                <a:gd name="connsiteX21" fmla="*/ 96868 w 652935"/>
                <a:gd name="connsiteY21" fmla="*/ 445400 h 734304"/>
                <a:gd name="connsiteX22" fmla="*/ 32391 w 652935"/>
                <a:gd name="connsiteY22" fmla="*/ 603661 h 734304"/>
                <a:gd name="connsiteX23" fmla="*/ 26529 w 652935"/>
                <a:gd name="connsiteY23" fmla="*/ 674000 h 734304"/>
                <a:gd name="connsiteX0" fmla="*/ 26529 w 652935"/>
                <a:gd name="connsiteY0" fmla="*/ 670108 h 730412"/>
                <a:gd name="connsiteX1" fmla="*/ 96868 w 652935"/>
                <a:gd name="connsiteY1" fmla="*/ 728723 h 730412"/>
                <a:gd name="connsiteX2" fmla="*/ 243406 w 652935"/>
                <a:gd name="connsiteY2" fmla="*/ 705277 h 730412"/>
                <a:gd name="connsiteX3" fmla="*/ 255129 w 652935"/>
                <a:gd name="connsiteY3" fmla="*/ 611492 h 730412"/>
                <a:gd name="connsiteX4" fmla="*/ 348914 w 652935"/>
                <a:gd name="connsiteY4" fmla="*/ 441508 h 730412"/>
                <a:gd name="connsiteX5" fmla="*/ 454422 w 652935"/>
                <a:gd name="connsiteY5" fmla="*/ 330138 h 730412"/>
                <a:gd name="connsiteX6" fmla="*/ 448560 w 652935"/>
                <a:gd name="connsiteY6" fmla="*/ 253938 h 730412"/>
                <a:gd name="connsiteX7" fmla="*/ 354776 w 652935"/>
                <a:gd name="connsiteY7" fmla="*/ 230492 h 730412"/>
                <a:gd name="connsiteX8" fmla="*/ 284437 w 652935"/>
                <a:gd name="connsiteY8" fmla="*/ 207046 h 730412"/>
                <a:gd name="connsiteX9" fmla="*/ 302022 w 652935"/>
                <a:gd name="connsiteY9" fmla="*/ 148431 h 730412"/>
                <a:gd name="connsiteX10" fmla="*/ 366499 w 652935"/>
                <a:gd name="connsiteY10" fmla="*/ 130846 h 730412"/>
                <a:gd name="connsiteX11" fmla="*/ 442699 w 652935"/>
                <a:gd name="connsiteY11" fmla="*/ 171877 h 730412"/>
                <a:gd name="connsiteX12" fmla="*/ 530622 w 652935"/>
                <a:gd name="connsiteY12" fmla="*/ 224631 h 730412"/>
                <a:gd name="connsiteX13" fmla="*/ 636129 w 652935"/>
                <a:gd name="connsiteY13" fmla="*/ 189462 h 730412"/>
                <a:gd name="connsiteX14" fmla="*/ 466145 w 652935"/>
                <a:gd name="connsiteY14" fmla="*/ 13615 h 730412"/>
                <a:gd name="connsiteX15" fmla="*/ 79283 w 652935"/>
                <a:gd name="connsiteY15" fmla="*/ 113262 h 730412"/>
                <a:gd name="connsiteX16" fmla="*/ 26529 w 652935"/>
                <a:gd name="connsiteY16" fmla="*/ 113262 h 730412"/>
                <a:gd name="connsiteX17" fmla="*/ 1129 w 652935"/>
                <a:gd name="connsiteY17" fmla="*/ 181402 h 730412"/>
                <a:gd name="connsiteX18" fmla="*/ 61699 w 652935"/>
                <a:gd name="connsiteY18" fmla="*/ 171877 h 730412"/>
                <a:gd name="connsiteX19" fmla="*/ 61699 w 652935"/>
                <a:gd name="connsiteY19" fmla="*/ 248077 h 730412"/>
                <a:gd name="connsiteX20" fmla="*/ 178929 w 652935"/>
                <a:gd name="connsiteY20" fmla="*/ 336000 h 730412"/>
                <a:gd name="connsiteX21" fmla="*/ 96868 w 652935"/>
                <a:gd name="connsiteY21" fmla="*/ 441508 h 730412"/>
                <a:gd name="connsiteX22" fmla="*/ 32391 w 652935"/>
                <a:gd name="connsiteY22" fmla="*/ 599769 h 730412"/>
                <a:gd name="connsiteX23" fmla="*/ 26529 w 652935"/>
                <a:gd name="connsiteY23" fmla="*/ 670108 h 730412"/>
                <a:gd name="connsiteX0" fmla="*/ 26529 w 652935"/>
                <a:gd name="connsiteY0" fmla="*/ 672503 h 732807"/>
                <a:gd name="connsiteX1" fmla="*/ 96868 w 652935"/>
                <a:gd name="connsiteY1" fmla="*/ 731118 h 732807"/>
                <a:gd name="connsiteX2" fmla="*/ 243406 w 652935"/>
                <a:gd name="connsiteY2" fmla="*/ 707672 h 732807"/>
                <a:gd name="connsiteX3" fmla="*/ 255129 w 652935"/>
                <a:gd name="connsiteY3" fmla="*/ 613887 h 732807"/>
                <a:gd name="connsiteX4" fmla="*/ 348914 w 652935"/>
                <a:gd name="connsiteY4" fmla="*/ 443903 h 732807"/>
                <a:gd name="connsiteX5" fmla="*/ 454422 w 652935"/>
                <a:gd name="connsiteY5" fmla="*/ 332533 h 732807"/>
                <a:gd name="connsiteX6" fmla="*/ 448560 w 652935"/>
                <a:gd name="connsiteY6" fmla="*/ 256333 h 732807"/>
                <a:gd name="connsiteX7" fmla="*/ 354776 w 652935"/>
                <a:gd name="connsiteY7" fmla="*/ 232887 h 732807"/>
                <a:gd name="connsiteX8" fmla="*/ 284437 w 652935"/>
                <a:gd name="connsiteY8" fmla="*/ 209441 h 732807"/>
                <a:gd name="connsiteX9" fmla="*/ 302022 w 652935"/>
                <a:gd name="connsiteY9" fmla="*/ 150826 h 732807"/>
                <a:gd name="connsiteX10" fmla="*/ 366499 w 652935"/>
                <a:gd name="connsiteY10" fmla="*/ 133241 h 732807"/>
                <a:gd name="connsiteX11" fmla="*/ 442699 w 652935"/>
                <a:gd name="connsiteY11" fmla="*/ 174272 h 732807"/>
                <a:gd name="connsiteX12" fmla="*/ 530622 w 652935"/>
                <a:gd name="connsiteY12" fmla="*/ 227026 h 732807"/>
                <a:gd name="connsiteX13" fmla="*/ 636129 w 652935"/>
                <a:gd name="connsiteY13" fmla="*/ 191857 h 732807"/>
                <a:gd name="connsiteX14" fmla="*/ 466145 w 652935"/>
                <a:gd name="connsiteY14" fmla="*/ 16010 h 732807"/>
                <a:gd name="connsiteX15" fmla="*/ 79283 w 652935"/>
                <a:gd name="connsiteY15" fmla="*/ 115657 h 732807"/>
                <a:gd name="connsiteX16" fmla="*/ 26529 w 652935"/>
                <a:gd name="connsiteY16" fmla="*/ 115657 h 732807"/>
                <a:gd name="connsiteX17" fmla="*/ 1129 w 652935"/>
                <a:gd name="connsiteY17" fmla="*/ 183797 h 732807"/>
                <a:gd name="connsiteX18" fmla="*/ 61699 w 652935"/>
                <a:gd name="connsiteY18" fmla="*/ 174272 h 732807"/>
                <a:gd name="connsiteX19" fmla="*/ 61699 w 652935"/>
                <a:gd name="connsiteY19" fmla="*/ 250472 h 732807"/>
                <a:gd name="connsiteX20" fmla="*/ 178929 w 652935"/>
                <a:gd name="connsiteY20" fmla="*/ 338395 h 732807"/>
                <a:gd name="connsiteX21" fmla="*/ 96868 w 652935"/>
                <a:gd name="connsiteY21" fmla="*/ 443903 h 732807"/>
                <a:gd name="connsiteX22" fmla="*/ 32391 w 652935"/>
                <a:gd name="connsiteY22" fmla="*/ 602164 h 732807"/>
                <a:gd name="connsiteX23" fmla="*/ 26529 w 652935"/>
                <a:gd name="connsiteY23" fmla="*/ 672503 h 732807"/>
                <a:gd name="connsiteX0" fmla="*/ 26529 w 652935"/>
                <a:gd name="connsiteY0" fmla="*/ 670755 h 731059"/>
                <a:gd name="connsiteX1" fmla="*/ 96868 w 652935"/>
                <a:gd name="connsiteY1" fmla="*/ 729370 h 731059"/>
                <a:gd name="connsiteX2" fmla="*/ 243406 w 652935"/>
                <a:gd name="connsiteY2" fmla="*/ 705924 h 731059"/>
                <a:gd name="connsiteX3" fmla="*/ 255129 w 652935"/>
                <a:gd name="connsiteY3" fmla="*/ 612139 h 731059"/>
                <a:gd name="connsiteX4" fmla="*/ 348914 w 652935"/>
                <a:gd name="connsiteY4" fmla="*/ 442155 h 731059"/>
                <a:gd name="connsiteX5" fmla="*/ 454422 w 652935"/>
                <a:gd name="connsiteY5" fmla="*/ 330785 h 731059"/>
                <a:gd name="connsiteX6" fmla="*/ 448560 w 652935"/>
                <a:gd name="connsiteY6" fmla="*/ 254585 h 731059"/>
                <a:gd name="connsiteX7" fmla="*/ 354776 w 652935"/>
                <a:gd name="connsiteY7" fmla="*/ 231139 h 731059"/>
                <a:gd name="connsiteX8" fmla="*/ 284437 w 652935"/>
                <a:gd name="connsiteY8" fmla="*/ 207693 h 731059"/>
                <a:gd name="connsiteX9" fmla="*/ 302022 w 652935"/>
                <a:gd name="connsiteY9" fmla="*/ 149078 h 731059"/>
                <a:gd name="connsiteX10" fmla="*/ 366499 w 652935"/>
                <a:gd name="connsiteY10" fmla="*/ 131493 h 731059"/>
                <a:gd name="connsiteX11" fmla="*/ 442699 w 652935"/>
                <a:gd name="connsiteY11" fmla="*/ 172524 h 731059"/>
                <a:gd name="connsiteX12" fmla="*/ 530622 w 652935"/>
                <a:gd name="connsiteY12" fmla="*/ 225278 h 731059"/>
                <a:gd name="connsiteX13" fmla="*/ 636129 w 652935"/>
                <a:gd name="connsiteY13" fmla="*/ 190109 h 731059"/>
                <a:gd name="connsiteX14" fmla="*/ 466145 w 652935"/>
                <a:gd name="connsiteY14" fmla="*/ 14262 h 731059"/>
                <a:gd name="connsiteX15" fmla="*/ 79283 w 652935"/>
                <a:gd name="connsiteY15" fmla="*/ 113909 h 731059"/>
                <a:gd name="connsiteX16" fmla="*/ 26529 w 652935"/>
                <a:gd name="connsiteY16" fmla="*/ 113909 h 731059"/>
                <a:gd name="connsiteX17" fmla="*/ 1129 w 652935"/>
                <a:gd name="connsiteY17" fmla="*/ 182049 h 731059"/>
                <a:gd name="connsiteX18" fmla="*/ 61699 w 652935"/>
                <a:gd name="connsiteY18" fmla="*/ 172524 h 731059"/>
                <a:gd name="connsiteX19" fmla="*/ 61699 w 652935"/>
                <a:gd name="connsiteY19" fmla="*/ 248724 h 731059"/>
                <a:gd name="connsiteX20" fmla="*/ 178929 w 652935"/>
                <a:gd name="connsiteY20" fmla="*/ 336647 h 731059"/>
                <a:gd name="connsiteX21" fmla="*/ 96868 w 652935"/>
                <a:gd name="connsiteY21" fmla="*/ 442155 h 731059"/>
                <a:gd name="connsiteX22" fmla="*/ 32391 w 652935"/>
                <a:gd name="connsiteY22" fmla="*/ 600416 h 731059"/>
                <a:gd name="connsiteX23" fmla="*/ 26529 w 652935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087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912 w 632318"/>
                <a:gd name="connsiteY0" fmla="*/ 670755 h 731059"/>
                <a:gd name="connsiteX1" fmla="*/ 76251 w 632318"/>
                <a:gd name="connsiteY1" fmla="*/ 729370 h 731059"/>
                <a:gd name="connsiteX2" fmla="*/ 222789 w 632318"/>
                <a:gd name="connsiteY2" fmla="*/ 705924 h 731059"/>
                <a:gd name="connsiteX3" fmla="*/ 234512 w 632318"/>
                <a:gd name="connsiteY3" fmla="*/ 612139 h 731059"/>
                <a:gd name="connsiteX4" fmla="*/ 328297 w 632318"/>
                <a:gd name="connsiteY4" fmla="*/ 442155 h 731059"/>
                <a:gd name="connsiteX5" fmla="*/ 433805 w 632318"/>
                <a:gd name="connsiteY5" fmla="*/ 330785 h 731059"/>
                <a:gd name="connsiteX6" fmla="*/ 427943 w 632318"/>
                <a:gd name="connsiteY6" fmla="*/ 254585 h 731059"/>
                <a:gd name="connsiteX7" fmla="*/ 334159 w 632318"/>
                <a:gd name="connsiteY7" fmla="*/ 231139 h 731059"/>
                <a:gd name="connsiteX8" fmla="*/ 263820 w 632318"/>
                <a:gd name="connsiteY8" fmla="*/ 207693 h 731059"/>
                <a:gd name="connsiteX9" fmla="*/ 281405 w 632318"/>
                <a:gd name="connsiteY9" fmla="*/ 149078 h 731059"/>
                <a:gd name="connsiteX10" fmla="*/ 345882 w 632318"/>
                <a:gd name="connsiteY10" fmla="*/ 131493 h 731059"/>
                <a:gd name="connsiteX11" fmla="*/ 422082 w 632318"/>
                <a:gd name="connsiteY11" fmla="*/ 172524 h 731059"/>
                <a:gd name="connsiteX12" fmla="*/ 510005 w 632318"/>
                <a:gd name="connsiteY12" fmla="*/ 225278 h 731059"/>
                <a:gd name="connsiteX13" fmla="*/ 615512 w 632318"/>
                <a:gd name="connsiteY13" fmla="*/ 190109 h 731059"/>
                <a:gd name="connsiteX14" fmla="*/ 445528 w 632318"/>
                <a:gd name="connsiteY14" fmla="*/ 14262 h 731059"/>
                <a:gd name="connsiteX15" fmla="*/ 58666 w 632318"/>
                <a:gd name="connsiteY15" fmla="*/ 113909 h 731059"/>
                <a:gd name="connsiteX16" fmla="*/ 5912 w 632318"/>
                <a:gd name="connsiteY16" fmla="*/ 113909 h 731059"/>
                <a:gd name="connsiteX17" fmla="*/ 5912 w 632318"/>
                <a:gd name="connsiteY17" fmla="*/ 166174 h 731059"/>
                <a:gd name="connsiteX18" fmla="*/ 47432 w 632318"/>
                <a:gd name="connsiteY18" fmla="*/ 172524 h 731059"/>
                <a:gd name="connsiteX19" fmla="*/ 41082 w 632318"/>
                <a:gd name="connsiteY19" fmla="*/ 248724 h 731059"/>
                <a:gd name="connsiteX20" fmla="*/ 158312 w 632318"/>
                <a:gd name="connsiteY20" fmla="*/ 336647 h 731059"/>
                <a:gd name="connsiteX21" fmla="*/ 76251 w 632318"/>
                <a:gd name="connsiteY21" fmla="*/ 442155 h 731059"/>
                <a:gd name="connsiteX22" fmla="*/ 11774 w 632318"/>
                <a:gd name="connsiteY22" fmla="*/ 600416 h 731059"/>
                <a:gd name="connsiteX23" fmla="*/ 5912 w 632318"/>
                <a:gd name="connsiteY23" fmla="*/ 670755 h 731059"/>
                <a:gd name="connsiteX0" fmla="*/ 5912 w 632318"/>
                <a:gd name="connsiteY0" fmla="*/ 670755 h 731059"/>
                <a:gd name="connsiteX1" fmla="*/ 76251 w 632318"/>
                <a:gd name="connsiteY1" fmla="*/ 729370 h 731059"/>
                <a:gd name="connsiteX2" fmla="*/ 222789 w 632318"/>
                <a:gd name="connsiteY2" fmla="*/ 705924 h 731059"/>
                <a:gd name="connsiteX3" fmla="*/ 234512 w 632318"/>
                <a:gd name="connsiteY3" fmla="*/ 612139 h 731059"/>
                <a:gd name="connsiteX4" fmla="*/ 328297 w 632318"/>
                <a:gd name="connsiteY4" fmla="*/ 442155 h 731059"/>
                <a:gd name="connsiteX5" fmla="*/ 433805 w 632318"/>
                <a:gd name="connsiteY5" fmla="*/ 330785 h 731059"/>
                <a:gd name="connsiteX6" fmla="*/ 427943 w 632318"/>
                <a:gd name="connsiteY6" fmla="*/ 254585 h 731059"/>
                <a:gd name="connsiteX7" fmla="*/ 334159 w 632318"/>
                <a:gd name="connsiteY7" fmla="*/ 231139 h 731059"/>
                <a:gd name="connsiteX8" fmla="*/ 263820 w 632318"/>
                <a:gd name="connsiteY8" fmla="*/ 207693 h 731059"/>
                <a:gd name="connsiteX9" fmla="*/ 281405 w 632318"/>
                <a:gd name="connsiteY9" fmla="*/ 149078 h 731059"/>
                <a:gd name="connsiteX10" fmla="*/ 345882 w 632318"/>
                <a:gd name="connsiteY10" fmla="*/ 131493 h 731059"/>
                <a:gd name="connsiteX11" fmla="*/ 422082 w 632318"/>
                <a:gd name="connsiteY11" fmla="*/ 172524 h 731059"/>
                <a:gd name="connsiteX12" fmla="*/ 510005 w 632318"/>
                <a:gd name="connsiteY12" fmla="*/ 225278 h 731059"/>
                <a:gd name="connsiteX13" fmla="*/ 615512 w 632318"/>
                <a:gd name="connsiteY13" fmla="*/ 190109 h 731059"/>
                <a:gd name="connsiteX14" fmla="*/ 445528 w 632318"/>
                <a:gd name="connsiteY14" fmla="*/ 14262 h 731059"/>
                <a:gd name="connsiteX15" fmla="*/ 58666 w 632318"/>
                <a:gd name="connsiteY15" fmla="*/ 113909 h 731059"/>
                <a:gd name="connsiteX16" fmla="*/ 5912 w 632318"/>
                <a:gd name="connsiteY16" fmla="*/ 113909 h 731059"/>
                <a:gd name="connsiteX17" fmla="*/ 5912 w 632318"/>
                <a:gd name="connsiteY17" fmla="*/ 166174 h 731059"/>
                <a:gd name="connsiteX18" fmla="*/ 47432 w 632318"/>
                <a:gd name="connsiteY18" fmla="*/ 172524 h 731059"/>
                <a:gd name="connsiteX19" fmla="*/ 41082 w 632318"/>
                <a:gd name="connsiteY19" fmla="*/ 248724 h 731059"/>
                <a:gd name="connsiteX20" fmla="*/ 158312 w 632318"/>
                <a:gd name="connsiteY20" fmla="*/ 336647 h 731059"/>
                <a:gd name="connsiteX21" fmla="*/ 76251 w 632318"/>
                <a:gd name="connsiteY21" fmla="*/ 442155 h 731059"/>
                <a:gd name="connsiteX22" fmla="*/ 11774 w 632318"/>
                <a:gd name="connsiteY22" fmla="*/ 600416 h 731059"/>
                <a:gd name="connsiteX23" fmla="*/ 5912 w 632318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722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722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702 w 622218"/>
                <a:gd name="connsiteY0" fmla="*/ 657741 h 718045"/>
                <a:gd name="connsiteX1" fmla="*/ 76041 w 622218"/>
                <a:gd name="connsiteY1" fmla="*/ 716356 h 718045"/>
                <a:gd name="connsiteX2" fmla="*/ 222579 w 622218"/>
                <a:gd name="connsiteY2" fmla="*/ 692910 h 718045"/>
                <a:gd name="connsiteX3" fmla="*/ 234302 w 622218"/>
                <a:gd name="connsiteY3" fmla="*/ 599125 h 718045"/>
                <a:gd name="connsiteX4" fmla="*/ 328087 w 622218"/>
                <a:gd name="connsiteY4" fmla="*/ 429141 h 718045"/>
                <a:gd name="connsiteX5" fmla="*/ 433595 w 622218"/>
                <a:gd name="connsiteY5" fmla="*/ 317771 h 718045"/>
                <a:gd name="connsiteX6" fmla="*/ 427733 w 622218"/>
                <a:gd name="connsiteY6" fmla="*/ 241571 h 718045"/>
                <a:gd name="connsiteX7" fmla="*/ 333949 w 622218"/>
                <a:gd name="connsiteY7" fmla="*/ 218125 h 718045"/>
                <a:gd name="connsiteX8" fmla="*/ 263610 w 622218"/>
                <a:gd name="connsiteY8" fmla="*/ 194679 h 718045"/>
                <a:gd name="connsiteX9" fmla="*/ 281195 w 622218"/>
                <a:gd name="connsiteY9" fmla="*/ 136064 h 718045"/>
                <a:gd name="connsiteX10" fmla="*/ 345672 w 622218"/>
                <a:gd name="connsiteY10" fmla="*/ 118479 h 718045"/>
                <a:gd name="connsiteX11" fmla="*/ 421872 w 622218"/>
                <a:gd name="connsiteY11" fmla="*/ 159510 h 718045"/>
                <a:gd name="connsiteX12" fmla="*/ 509795 w 622218"/>
                <a:gd name="connsiteY12" fmla="*/ 212264 h 718045"/>
                <a:gd name="connsiteX13" fmla="*/ 615302 w 622218"/>
                <a:gd name="connsiteY13" fmla="*/ 177095 h 718045"/>
                <a:gd name="connsiteX14" fmla="*/ 445318 w 622218"/>
                <a:gd name="connsiteY14" fmla="*/ 1248 h 718045"/>
                <a:gd name="connsiteX15" fmla="*/ 55281 w 622218"/>
                <a:gd name="connsiteY15" fmla="*/ 97720 h 718045"/>
                <a:gd name="connsiteX16" fmla="*/ 5702 w 622218"/>
                <a:gd name="connsiteY16" fmla="*/ 100895 h 718045"/>
                <a:gd name="connsiteX17" fmla="*/ 5702 w 622218"/>
                <a:gd name="connsiteY17" fmla="*/ 153160 h 718045"/>
                <a:gd name="connsiteX18" fmla="*/ 47222 w 622218"/>
                <a:gd name="connsiteY18" fmla="*/ 159510 h 718045"/>
                <a:gd name="connsiteX19" fmla="*/ 40872 w 622218"/>
                <a:gd name="connsiteY19" fmla="*/ 235710 h 718045"/>
                <a:gd name="connsiteX20" fmla="*/ 158102 w 622218"/>
                <a:gd name="connsiteY20" fmla="*/ 323633 h 718045"/>
                <a:gd name="connsiteX21" fmla="*/ 76041 w 622218"/>
                <a:gd name="connsiteY21" fmla="*/ 429141 h 718045"/>
                <a:gd name="connsiteX22" fmla="*/ 11564 w 622218"/>
                <a:gd name="connsiteY22" fmla="*/ 587402 h 718045"/>
                <a:gd name="connsiteX23" fmla="*/ 5702 w 622218"/>
                <a:gd name="connsiteY23" fmla="*/ 657741 h 718045"/>
                <a:gd name="connsiteX0" fmla="*/ 5702 w 638386"/>
                <a:gd name="connsiteY0" fmla="*/ 667079 h 727383"/>
                <a:gd name="connsiteX1" fmla="*/ 76041 w 638386"/>
                <a:gd name="connsiteY1" fmla="*/ 725694 h 727383"/>
                <a:gd name="connsiteX2" fmla="*/ 222579 w 638386"/>
                <a:gd name="connsiteY2" fmla="*/ 702248 h 727383"/>
                <a:gd name="connsiteX3" fmla="*/ 234302 w 638386"/>
                <a:gd name="connsiteY3" fmla="*/ 608463 h 727383"/>
                <a:gd name="connsiteX4" fmla="*/ 328087 w 638386"/>
                <a:gd name="connsiteY4" fmla="*/ 438479 h 727383"/>
                <a:gd name="connsiteX5" fmla="*/ 433595 w 638386"/>
                <a:gd name="connsiteY5" fmla="*/ 327109 h 727383"/>
                <a:gd name="connsiteX6" fmla="*/ 427733 w 638386"/>
                <a:gd name="connsiteY6" fmla="*/ 250909 h 727383"/>
                <a:gd name="connsiteX7" fmla="*/ 333949 w 638386"/>
                <a:gd name="connsiteY7" fmla="*/ 227463 h 727383"/>
                <a:gd name="connsiteX8" fmla="*/ 263610 w 638386"/>
                <a:gd name="connsiteY8" fmla="*/ 204017 h 727383"/>
                <a:gd name="connsiteX9" fmla="*/ 281195 w 638386"/>
                <a:gd name="connsiteY9" fmla="*/ 145402 h 727383"/>
                <a:gd name="connsiteX10" fmla="*/ 345672 w 638386"/>
                <a:gd name="connsiteY10" fmla="*/ 127817 h 727383"/>
                <a:gd name="connsiteX11" fmla="*/ 421872 w 638386"/>
                <a:gd name="connsiteY11" fmla="*/ 168848 h 727383"/>
                <a:gd name="connsiteX12" fmla="*/ 509795 w 638386"/>
                <a:gd name="connsiteY12" fmla="*/ 221602 h 727383"/>
                <a:gd name="connsiteX13" fmla="*/ 615302 w 638386"/>
                <a:gd name="connsiteY13" fmla="*/ 186433 h 727383"/>
                <a:gd name="connsiteX14" fmla="*/ 445318 w 638386"/>
                <a:gd name="connsiteY14" fmla="*/ 10586 h 727383"/>
                <a:gd name="connsiteX15" fmla="*/ 55281 w 638386"/>
                <a:gd name="connsiteY15" fmla="*/ 107058 h 727383"/>
                <a:gd name="connsiteX16" fmla="*/ 5702 w 638386"/>
                <a:gd name="connsiteY16" fmla="*/ 110233 h 727383"/>
                <a:gd name="connsiteX17" fmla="*/ 5702 w 638386"/>
                <a:gd name="connsiteY17" fmla="*/ 162498 h 727383"/>
                <a:gd name="connsiteX18" fmla="*/ 47222 w 638386"/>
                <a:gd name="connsiteY18" fmla="*/ 168848 h 727383"/>
                <a:gd name="connsiteX19" fmla="*/ 40872 w 638386"/>
                <a:gd name="connsiteY19" fmla="*/ 245048 h 727383"/>
                <a:gd name="connsiteX20" fmla="*/ 158102 w 638386"/>
                <a:gd name="connsiteY20" fmla="*/ 332971 h 727383"/>
                <a:gd name="connsiteX21" fmla="*/ 76041 w 638386"/>
                <a:gd name="connsiteY21" fmla="*/ 438479 h 727383"/>
                <a:gd name="connsiteX22" fmla="*/ 11564 w 638386"/>
                <a:gd name="connsiteY22" fmla="*/ 596740 h 727383"/>
                <a:gd name="connsiteX23" fmla="*/ 5702 w 638386"/>
                <a:gd name="connsiteY23" fmla="*/ 667079 h 727383"/>
                <a:gd name="connsiteX0" fmla="*/ 5702 w 630545"/>
                <a:gd name="connsiteY0" fmla="*/ 667079 h 727383"/>
                <a:gd name="connsiteX1" fmla="*/ 76041 w 630545"/>
                <a:gd name="connsiteY1" fmla="*/ 725694 h 727383"/>
                <a:gd name="connsiteX2" fmla="*/ 222579 w 630545"/>
                <a:gd name="connsiteY2" fmla="*/ 702248 h 727383"/>
                <a:gd name="connsiteX3" fmla="*/ 234302 w 630545"/>
                <a:gd name="connsiteY3" fmla="*/ 608463 h 727383"/>
                <a:gd name="connsiteX4" fmla="*/ 328087 w 630545"/>
                <a:gd name="connsiteY4" fmla="*/ 438479 h 727383"/>
                <a:gd name="connsiteX5" fmla="*/ 433595 w 630545"/>
                <a:gd name="connsiteY5" fmla="*/ 327109 h 727383"/>
                <a:gd name="connsiteX6" fmla="*/ 427733 w 630545"/>
                <a:gd name="connsiteY6" fmla="*/ 250909 h 727383"/>
                <a:gd name="connsiteX7" fmla="*/ 333949 w 630545"/>
                <a:gd name="connsiteY7" fmla="*/ 227463 h 727383"/>
                <a:gd name="connsiteX8" fmla="*/ 263610 w 630545"/>
                <a:gd name="connsiteY8" fmla="*/ 204017 h 727383"/>
                <a:gd name="connsiteX9" fmla="*/ 281195 w 630545"/>
                <a:gd name="connsiteY9" fmla="*/ 145402 h 727383"/>
                <a:gd name="connsiteX10" fmla="*/ 345672 w 630545"/>
                <a:gd name="connsiteY10" fmla="*/ 127817 h 727383"/>
                <a:gd name="connsiteX11" fmla="*/ 421872 w 630545"/>
                <a:gd name="connsiteY11" fmla="*/ 168848 h 727383"/>
                <a:gd name="connsiteX12" fmla="*/ 509795 w 630545"/>
                <a:gd name="connsiteY12" fmla="*/ 221602 h 727383"/>
                <a:gd name="connsiteX13" fmla="*/ 615302 w 630545"/>
                <a:gd name="connsiteY13" fmla="*/ 186433 h 727383"/>
                <a:gd name="connsiteX14" fmla="*/ 445318 w 630545"/>
                <a:gd name="connsiteY14" fmla="*/ 10586 h 727383"/>
                <a:gd name="connsiteX15" fmla="*/ 55281 w 630545"/>
                <a:gd name="connsiteY15" fmla="*/ 107058 h 727383"/>
                <a:gd name="connsiteX16" fmla="*/ 5702 w 630545"/>
                <a:gd name="connsiteY16" fmla="*/ 110233 h 727383"/>
                <a:gd name="connsiteX17" fmla="*/ 5702 w 630545"/>
                <a:gd name="connsiteY17" fmla="*/ 162498 h 727383"/>
                <a:gd name="connsiteX18" fmla="*/ 47222 w 630545"/>
                <a:gd name="connsiteY18" fmla="*/ 168848 h 727383"/>
                <a:gd name="connsiteX19" fmla="*/ 40872 w 630545"/>
                <a:gd name="connsiteY19" fmla="*/ 245048 h 727383"/>
                <a:gd name="connsiteX20" fmla="*/ 158102 w 630545"/>
                <a:gd name="connsiteY20" fmla="*/ 332971 h 727383"/>
                <a:gd name="connsiteX21" fmla="*/ 76041 w 630545"/>
                <a:gd name="connsiteY21" fmla="*/ 438479 h 727383"/>
                <a:gd name="connsiteX22" fmla="*/ 11564 w 630545"/>
                <a:gd name="connsiteY22" fmla="*/ 596740 h 727383"/>
                <a:gd name="connsiteX23" fmla="*/ 5702 w 630545"/>
                <a:gd name="connsiteY23" fmla="*/ 667079 h 727383"/>
                <a:gd name="connsiteX0" fmla="*/ 5702 w 630545"/>
                <a:gd name="connsiteY0" fmla="*/ 666038 h 726342"/>
                <a:gd name="connsiteX1" fmla="*/ 76041 w 630545"/>
                <a:gd name="connsiteY1" fmla="*/ 724653 h 726342"/>
                <a:gd name="connsiteX2" fmla="*/ 222579 w 630545"/>
                <a:gd name="connsiteY2" fmla="*/ 701207 h 726342"/>
                <a:gd name="connsiteX3" fmla="*/ 234302 w 630545"/>
                <a:gd name="connsiteY3" fmla="*/ 607422 h 726342"/>
                <a:gd name="connsiteX4" fmla="*/ 328087 w 630545"/>
                <a:gd name="connsiteY4" fmla="*/ 437438 h 726342"/>
                <a:gd name="connsiteX5" fmla="*/ 433595 w 630545"/>
                <a:gd name="connsiteY5" fmla="*/ 326068 h 726342"/>
                <a:gd name="connsiteX6" fmla="*/ 427733 w 630545"/>
                <a:gd name="connsiteY6" fmla="*/ 249868 h 726342"/>
                <a:gd name="connsiteX7" fmla="*/ 333949 w 630545"/>
                <a:gd name="connsiteY7" fmla="*/ 226422 h 726342"/>
                <a:gd name="connsiteX8" fmla="*/ 263610 w 630545"/>
                <a:gd name="connsiteY8" fmla="*/ 202976 h 726342"/>
                <a:gd name="connsiteX9" fmla="*/ 281195 w 630545"/>
                <a:gd name="connsiteY9" fmla="*/ 144361 h 726342"/>
                <a:gd name="connsiteX10" fmla="*/ 345672 w 630545"/>
                <a:gd name="connsiteY10" fmla="*/ 126776 h 726342"/>
                <a:gd name="connsiteX11" fmla="*/ 421872 w 630545"/>
                <a:gd name="connsiteY11" fmla="*/ 167807 h 726342"/>
                <a:gd name="connsiteX12" fmla="*/ 509795 w 630545"/>
                <a:gd name="connsiteY12" fmla="*/ 220561 h 726342"/>
                <a:gd name="connsiteX13" fmla="*/ 615302 w 630545"/>
                <a:gd name="connsiteY13" fmla="*/ 185392 h 726342"/>
                <a:gd name="connsiteX14" fmla="*/ 445318 w 630545"/>
                <a:gd name="connsiteY14" fmla="*/ 9545 h 726342"/>
                <a:gd name="connsiteX15" fmla="*/ 55281 w 630545"/>
                <a:gd name="connsiteY15" fmla="*/ 106017 h 726342"/>
                <a:gd name="connsiteX16" fmla="*/ 5702 w 630545"/>
                <a:gd name="connsiteY16" fmla="*/ 109192 h 726342"/>
                <a:gd name="connsiteX17" fmla="*/ 5702 w 630545"/>
                <a:gd name="connsiteY17" fmla="*/ 161457 h 726342"/>
                <a:gd name="connsiteX18" fmla="*/ 47222 w 630545"/>
                <a:gd name="connsiteY18" fmla="*/ 167807 h 726342"/>
                <a:gd name="connsiteX19" fmla="*/ 40872 w 630545"/>
                <a:gd name="connsiteY19" fmla="*/ 244007 h 726342"/>
                <a:gd name="connsiteX20" fmla="*/ 158102 w 630545"/>
                <a:gd name="connsiteY20" fmla="*/ 331930 h 726342"/>
                <a:gd name="connsiteX21" fmla="*/ 76041 w 630545"/>
                <a:gd name="connsiteY21" fmla="*/ 437438 h 726342"/>
                <a:gd name="connsiteX22" fmla="*/ 11564 w 630545"/>
                <a:gd name="connsiteY22" fmla="*/ 595699 h 726342"/>
                <a:gd name="connsiteX23" fmla="*/ 5702 w 630545"/>
                <a:gd name="connsiteY23" fmla="*/ 666038 h 726342"/>
                <a:gd name="connsiteX0" fmla="*/ 5702 w 645581"/>
                <a:gd name="connsiteY0" fmla="*/ 669082 h 729386"/>
                <a:gd name="connsiteX1" fmla="*/ 76041 w 645581"/>
                <a:gd name="connsiteY1" fmla="*/ 727697 h 729386"/>
                <a:gd name="connsiteX2" fmla="*/ 222579 w 645581"/>
                <a:gd name="connsiteY2" fmla="*/ 704251 h 729386"/>
                <a:gd name="connsiteX3" fmla="*/ 234302 w 645581"/>
                <a:gd name="connsiteY3" fmla="*/ 610466 h 729386"/>
                <a:gd name="connsiteX4" fmla="*/ 328087 w 645581"/>
                <a:gd name="connsiteY4" fmla="*/ 440482 h 729386"/>
                <a:gd name="connsiteX5" fmla="*/ 433595 w 645581"/>
                <a:gd name="connsiteY5" fmla="*/ 329112 h 729386"/>
                <a:gd name="connsiteX6" fmla="*/ 427733 w 645581"/>
                <a:gd name="connsiteY6" fmla="*/ 252912 h 729386"/>
                <a:gd name="connsiteX7" fmla="*/ 333949 w 645581"/>
                <a:gd name="connsiteY7" fmla="*/ 229466 h 729386"/>
                <a:gd name="connsiteX8" fmla="*/ 263610 w 645581"/>
                <a:gd name="connsiteY8" fmla="*/ 206020 h 729386"/>
                <a:gd name="connsiteX9" fmla="*/ 281195 w 645581"/>
                <a:gd name="connsiteY9" fmla="*/ 147405 h 729386"/>
                <a:gd name="connsiteX10" fmla="*/ 345672 w 645581"/>
                <a:gd name="connsiteY10" fmla="*/ 129820 h 729386"/>
                <a:gd name="connsiteX11" fmla="*/ 421872 w 645581"/>
                <a:gd name="connsiteY11" fmla="*/ 170851 h 729386"/>
                <a:gd name="connsiteX12" fmla="*/ 509795 w 645581"/>
                <a:gd name="connsiteY12" fmla="*/ 223605 h 729386"/>
                <a:gd name="connsiteX13" fmla="*/ 615302 w 645581"/>
                <a:gd name="connsiteY13" fmla="*/ 188436 h 729386"/>
                <a:gd name="connsiteX14" fmla="*/ 445318 w 645581"/>
                <a:gd name="connsiteY14" fmla="*/ 12589 h 729386"/>
                <a:gd name="connsiteX15" fmla="*/ 55281 w 645581"/>
                <a:gd name="connsiteY15" fmla="*/ 109061 h 729386"/>
                <a:gd name="connsiteX16" fmla="*/ 5702 w 645581"/>
                <a:gd name="connsiteY16" fmla="*/ 112236 h 729386"/>
                <a:gd name="connsiteX17" fmla="*/ 5702 w 645581"/>
                <a:gd name="connsiteY17" fmla="*/ 164501 h 729386"/>
                <a:gd name="connsiteX18" fmla="*/ 47222 w 645581"/>
                <a:gd name="connsiteY18" fmla="*/ 170851 h 729386"/>
                <a:gd name="connsiteX19" fmla="*/ 40872 w 645581"/>
                <a:gd name="connsiteY19" fmla="*/ 247051 h 729386"/>
                <a:gd name="connsiteX20" fmla="*/ 158102 w 645581"/>
                <a:gd name="connsiteY20" fmla="*/ 334974 h 729386"/>
                <a:gd name="connsiteX21" fmla="*/ 76041 w 645581"/>
                <a:gd name="connsiteY21" fmla="*/ 440482 h 729386"/>
                <a:gd name="connsiteX22" fmla="*/ 11564 w 645581"/>
                <a:gd name="connsiteY22" fmla="*/ 598743 h 729386"/>
                <a:gd name="connsiteX23" fmla="*/ 5702 w 645581"/>
                <a:gd name="connsiteY23" fmla="*/ 669082 h 729386"/>
                <a:gd name="connsiteX0" fmla="*/ 5702 w 628760"/>
                <a:gd name="connsiteY0" fmla="*/ 667030 h 727334"/>
                <a:gd name="connsiteX1" fmla="*/ 76041 w 628760"/>
                <a:gd name="connsiteY1" fmla="*/ 725645 h 727334"/>
                <a:gd name="connsiteX2" fmla="*/ 222579 w 628760"/>
                <a:gd name="connsiteY2" fmla="*/ 702199 h 727334"/>
                <a:gd name="connsiteX3" fmla="*/ 234302 w 628760"/>
                <a:gd name="connsiteY3" fmla="*/ 608414 h 727334"/>
                <a:gd name="connsiteX4" fmla="*/ 328087 w 628760"/>
                <a:gd name="connsiteY4" fmla="*/ 438430 h 727334"/>
                <a:gd name="connsiteX5" fmla="*/ 433595 w 628760"/>
                <a:gd name="connsiteY5" fmla="*/ 327060 h 727334"/>
                <a:gd name="connsiteX6" fmla="*/ 427733 w 628760"/>
                <a:gd name="connsiteY6" fmla="*/ 250860 h 727334"/>
                <a:gd name="connsiteX7" fmla="*/ 333949 w 628760"/>
                <a:gd name="connsiteY7" fmla="*/ 227414 h 727334"/>
                <a:gd name="connsiteX8" fmla="*/ 263610 w 628760"/>
                <a:gd name="connsiteY8" fmla="*/ 203968 h 727334"/>
                <a:gd name="connsiteX9" fmla="*/ 281195 w 628760"/>
                <a:gd name="connsiteY9" fmla="*/ 145353 h 727334"/>
                <a:gd name="connsiteX10" fmla="*/ 345672 w 628760"/>
                <a:gd name="connsiteY10" fmla="*/ 127768 h 727334"/>
                <a:gd name="connsiteX11" fmla="*/ 421872 w 628760"/>
                <a:gd name="connsiteY11" fmla="*/ 168799 h 727334"/>
                <a:gd name="connsiteX12" fmla="*/ 509795 w 628760"/>
                <a:gd name="connsiteY12" fmla="*/ 221553 h 727334"/>
                <a:gd name="connsiteX13" fmla="*/ 615302 w 628760"/>
                <a:gd name="connsiteY13" fmla="*/ 186384 h 727334"/>
                <a:gd name="connsiteX14" fmla="*/ 445318 w 628760"/>
                <a:gd name="connsiteY14" fmla="*/ 10537 h 727334"/>
                <a:gd name="connsiteX15" fmla="*/ 55281 w 628760"/>
                <a:gd name="connsiteY15" fmla="*/ 107009 h 727334"/>
                <a:gd name="connsiteX16" fmla="*/ 5702 w 628760"/>
                <a:gd name="connsiteY16" fmla="*/ 110184 h 727334"/>
                <a:gd name="connsiteX17" fmla="*/ 5702 w 628760"/>
                <a:gd name="connsiteY17" fmla="*/ 162449 h 727334"/>
                <a:gd name="connsiteX18" fmla="*/ 47222 w 628760"/>
                <a:gd name="connsiteY18" fmla="*/ 168799 h 727334"/>
                <a:gd name="connsiteX19" fmla="*/ 40872 w 628760"/>
                <a:gd name="connsiteY19" fmla="*/ 244999 h 727334"/>
                <a:gd name="connsiteX20" fmla="*/ 158102 w 628760"/>
                <a:gd name="connsiteY20" fmla="*/ 332922 h 727334"/>
                <a:gd name="connsiteX21" fmla="*/ 76041 w 628760"/>
                <a:gd name="connsiteY21" fmla="*/ 438430 h 727334"/>
                <a:gd name="connsiteX22" fmla="*/ 11564 w 628760"/>
                <a:gd name="connsiteY22" fmla="*/ 596691 h 727334"/>
                <a:gd name="connsiteX23" fmla="*/ 5702 w 628760"/>
                <a:gd name="connsiteY23" fmla="*/ 667030 h 727334"/>
                <a:gd name="connsiteX0" fmla="*/ 5702 w 622218"/>
                <a:gd name="connsiteY0" fmla="*/ 657359 h 717663"/>
                <a:gd name="connsiteX1" fmla="*/ 76041 w 622218"/>
                <a:gd name="connsiteY1" fmla="*/ 715974 h 717663"/>
                <a:gd name="connsiteX2" fmla="*/ 222579 w 622218"/>
                <a:gd name="connsiteY2" fmla="*/ 692528 h 717663"/>
                <a:gd name="connsiteX3" fmla="*/ 234302 w 622218"/>
                <a:gd name="connsiteY3" fmla="*/ 598743 h 717663"/>
                <a:gd name="connsiteX4" fmla="*/ 328087 w 622218"/>
                <a:gd name="connsiteY4" fmla="*/ 428759 h 717663"/>
                <a:gd name="connsiteX5" fmla="*/ 433595 w 622218"/>
                <a:gd name="connsiteY5" fmla="*/ 317389 h 717663"/>
                <a:gd name="connsiteX6" fmla="*/ 427733 w 622218"/>
                <a:gd name="connsiteY6" fmla="*/ 241189 h 717663"/>
                <a:gd name="connsiteX7" fmla="*/ 333949 w 622218"/>
                <a:gd name="connsiteY7" fmla="*/ 217743 h 717663"/>
                <a:gd name="connsiteX8" fmla="*/ 263610 w 622218"/>
                <a:gd name="connsiteY8" fmla="*/ 194297 h 717663"/>
                <a:gd name="connsiteX9" fmla="*/ 281195 w 622218"/>
                <a:gd name="connsiteY9" fmla="*/ 135682 h 717663"/>
                <a:gd name="connsiteX10" fmla="*/ 345672 w 622218"/>
                <a:gd name="connsiteY10" fmla="*/ 118097 h 717663"/>
                <a:gd name="connsiteX11" fmla="*/ 421872 w 622218"/>
                <a:gd name="connsiteY11" fmla="*/ 159128 h 717663"/>
                <a:gd name="connsiteX12" fmla="*/ 509795 w 622218"/>
                <a:gd name="connsiteY12" fmla="*/ 211882 h 717663"/>
                <a:gd name="connsiteX13" fmla="*/ 615302 w 622218"/>
                <a:gd name="connsiteY13" fmla="*/ 176713 h 717663"/>
                <a:gd name="connsiteX14" fmla="*/ 445318 w 622218"/>
                <a:gd name="connsiteY14" fmla="*/ 866 h 717663"/>
                <a:gd name="connsiteX15" fmla="*/ 55281 w 622218"/>
                <a:gd name="connsiteY15" fmla="*/ 103688 h 717663"/>
                <a:gd name="connsiteX16" fmla="*/ 5702 w 622218"/>
                <a:gd name="connsiteY16" fmla="*/ 100513 h 717663"/>
                <a:gd name="connsiteX17" fmla="*/ 5702 w 622218"/>
                <a:gd name="connsiteY17" fmla="*/ 152778 h 717663"/>
                <a:gd name="connsiteX18" fmla="*/ 47222 w 622218"/>
                <a:gd name="connsiteY18" fmla="*/ 159128 h 717663"/>
                <a:gd name="connsiteX19" fmla="*/ 40872 w 622218"/>
                <a:gd name="connsiteY19" fmla="*/ 235328 h 717663"/>
                <a:gd name="connsiteX20" fmla="*/ 158102 w 622218"/>
                <a:gd name="connsiteY20" fmla="*/ 323251 h 717663"/>
                <a:gd name="connsiteX21" fmla="*/ 76041 w 622218"/>
                <a:gd name="connsiteY21" fmla="*/ 428759 h 717663"/>
                <a:gd name="connsiteX22" fmla="*/ 11564 w 622218"/>
                <a:gd name="connsiteY22" fmla="*/ 587020 h 717663"/>
                <a:gd name="connsiteX23" fmla="*/ 5702 w 622218"/>
                <a:gd name="connsiteY23" fmla="*/ 657359 h 717663"/>
                <a:gd name="connsiteX0" fmla="*/ 5702 w 640636"/>
                <a:gd name="connsiteY0" fmla="*/ 671494 h 731798"/>
                <a:gd name="connsiteX1" fmla="*/ 76041 w 640636"/>
                <a:gd name="connsiteY1" fmla="*/ 730109 h 731798"/>
                <a:gd name="connsiteX2" fmla="*/ 222579 w 640636"/>
                <a:gd name="connsiteY2" fmla="*/ 706663 h 731798"/>
                <a:gd name="connsiteX3" fmla="*/ 234302 w 640636"/>
                <a:gd name="connsiteY3" fmla="*/ 612878 h 731798"/>
                <a:gd name="connsiteX4" fmla="*/ 328087 w 640636"/>
                <a:gd name="connsiteY4" fmla="*/ 442894 h 731798"/>
                <a:gd name="connsiteX5" fmla="*/ 433595 w 640636"/>
                <a:gd name="connsiteY5" fmla="*/ 331524 h 731798"/>
                <a:gd name="connsiteX6" fmla="*/ 427733 w 640636"/>
                <a:gd name="connsiteY6" fmla="*/ 255324 h 731798"/>
                <a:gd name="connsiteX7" fmla="*/ 333949 w 640636"/>
                <a:gd name="connsiteY7" fmla="*/ 231878 h 731798"/>
                <a:gd name="connsiteX8" fmla="*/ 263610 w 640636"/>
                <a:gd name="connsiteY8" fmla="*/ 208432 h 731798"/>
                <a:gd name="connsiteX9" fmla="*/ 281195 w 640636"/>
                <a:gd name="connsiteY9" fmla="*/ 149817 h 731798"/>
                <a:gd name="connsiteX10" fmla="*/ 345672 w 640636"/>
                <a:gd name="connsiteY10" fmla="*/ 132232 h 731798"/>
                <a:gd name="connsiteX11" fmla="*/ 421872 w 640636"/>
                <a:gd name="connsiteY11" fmla="*/ 173263 h 731798"/>
                <a:gd name="connsiteX12" fmla="*/ 509795 w 640636"/>
                <a:gd name="connsiteY12" fmla="*/ 226017 h 731798"/>
                <a:gd name="connsiteX13" fmla="*/ 615302 w 640636"/>
                <a:gd name="connsiteY13" fmla="*/ 190848 h 731798"/>
                <a:gd name="connsiteX14" fmla="*/ 445318 w 640636"/>
                <a:gd name="connsiteY14" fmla="*/ 15001 h 731798"/>
                <a:gd name="connsiteX15" fmla="*/ 55281 w 640636"/>
                <a:gd name="connsiteY15" fmla="*/ 117823 h 731798"/>
                <a:gd name="connsiteX16" fmla="*/ 5702 w 640636"/>
                <a:gd name="connsiteY16" fmla="*/ 114648 h 731798"/>
                <a:gd name="connsiteX17" fmla="*/ 5702 w 640636"/>
                <a:gd name="connsiteY17" fmla="*/ 166913 h 731798"/>
                <a:gd name="connsiteX18" fmla="*/ 47222 w 640636"/>
                <a:gd name="connsiteY18" fmla="*/ 173263 h 731798"/>
                <a:gd name="connsiteX19" fmla="*/ 40872 w 640636"/>
                <a:gd name="connsiteY19" fmla="*/ 249463 h 731798"/>
                <a:gd name="connsiteX20" fmla="*/ 158102 w 640636"/>
                <a:gd name="connsiteY20" fmla="*/ 337386 h 731798"/>
                <a:gd name="connsiteX21" fmla="*/ 76041 w 640636"/>
                <a:gd name="connsiteY21" fmla="*/ 442894 h 731798"/>
                <a:gd name="connsiteX22" fmla="*/ 11564 w 640636"/>
                <a:gd name="connsiteY22" fmla="*/ 601155 h 731798"/>
                <a:gd name="connsiteX23" fmla="*/ 5702 w 640636"/>
                <a:gd name="connsiteY23" fmla="*/ 671494 h 731798"/>
                <a:gd name="connsiteX0" fmla="*/ 5702 w 620163"/>
                <a:gd name="connsiteY0" fmla="*/ 656986 h 717290"/>
                <a:gd name="connsiteX1" fmla="*/ 76041 w 620163"/>
                <a:gd name="connsiteY1" fmla="*/ 715601 h 717290"/>
                <a:gd name="connsiteX2" fmla="*/ 222579 w 620163"/>
                <a:gd name="connsiteY2" fmla="*/ 692155 h 717290"/>
                <a:gd name="connsiteX3" fmla="*/ 234302 w 620163"/>
                <a:gd name="connsiteY3" fmla="*/ 598370 h 717290"/>
                <a:gd name="connsiteX4" fmla="*/ 328087 w 620163"/>
                <a:gd name="connsiteY4" fmla="*/ 428386 h 717290"/>
                <a:gd name="connsiteX5" fmla="*/ 433595 w 620163"/>
                <a:gd name="connsiteY5" fmla="*/ 317016 h 717290"/>
                <a:gd name="connsiteX6" fmla="*/ 427733 w 620163"/>
                <a:gd name="connsiteY6" fmla="*/ 240816 h 717290"/>
                <a:gd name="connsiteX7" fmla="*/ 333949 w 620163"/>
                <a:gd name="connsiteY7" fmla="*/ 217370 h 717290"/>
                <a:gd name="connsiteX8" fmla="*/ 263610 w 620163"/>
                <a:gd name="connsiteY8" fmla="*/ 193924 h 717290"/>
                <a:gd name="connsiteX9" fmla="*/ 281195 w 620163"/>
                <a:gd name="connsiteY9" fmla="*/ 135309 h 717290"/>
                <a:gd name="connsiteX10" fmla="*/ 345672 w 620163"/>
                <a:gd name="connsiteY10" fmla="*/ 117724 h 717290"/>
                <a:gd name="connsiteX11" fmla="*/ 421872 w 620163"/>
                <a:gd name="connsiteY11" fmla="*/ 158755 h 717290"/>
                <a:gd name="connsiteX12" fmla="*/ 509795 w 620163"/>
                <a:gd name="connsiteY12" fmla="*/ 211509 h 717290"/>
                <a:gd name="connsiteX13" fmla="*/ 615302 w 620163"/>
                <a:gd name="connsiteY13" fmla="*/ 176340 h 717290"/>
                <a:gd name="connsiteX14" fmla="*/ 445318 w 620163"/>
                <a:gd name="connsiteY14" fmla="*/ 493 h 717290"/>
                <a:gd name="connsiteX15" fmla="*/ 55281 w 620163"/>
                <a:gd name="connsiteY15" fmla="*/ 103315 h 717290"/>
                <a:gd name="connsiteX16" fmla="*/ 5702 w 620163"/>
                <a:gd name="connsiteY16" fmla="*/ 100140 h 717290"/>
                <a:gd name="connsiteX17" fmla="*/ 5702 w 620163"/>
                <a:gd name="connsiteY17" fmla="*/ 152405 h 717290"/>
                <a:gd name="connsiteX18" fmla="*/ 47222 w 620163"/>
                <a:gd name="connsiteY18" fmla="*/ 158755 h 717290"/>
                <a:gd name="connsiteX19" fmla="*/ 40872 w 620163"/>
                <a:gd name="connsiteY19" fmla="*/ 234955 h 717290"/>
                <a:gd name="connsiteX20" fmla="*/ 158102 w 620163"/>
                <a:gd name="connsiteY20" fmla="*/ 322878 h 717290"/>
                <a:gd name="connsiteX21" fmla="*/ 76041 w 620163"/>
                <a:gd name="connsiteY21" fmla="*/ 428386 h 717290"/>
                <a:gd name="connsiteX22" fmla="*/ 11564 w 620163"/>
                <a:gd name="connsiteY22" fmla="*/ 586647 h 717290"/>
                <a:gd name="connsiteX23" fmla="*/ 5702 w 620163"/>
                <a:gd name="connsiteY23" fmla="*/ 656986 h 717290"/>
                <a:gd name="connsiteX0" fmla="*/ 5702 w 634995"/>
                <a:gd name="connsiteY0" fmla="*/ 669380 h 729684"/>
                <a:gd name="connsiteX1" fmla="*/ 76041 w 634995"/>
                <a:gd name="connsiteY1" fmla="*/ 727995 h 729684"/>
                <a:gd name="connsiteX2" fmla="*/ 222579 w 634995"/>
                <a:gd name="connsiteY2" fmla="*/ 704549 h 729684"/>
                <a:gd name="connsiteX3" fmla="*/ 234302 w 634995"/>
                <a:gd name="connsiteY3" fmla="*/ 610764 h 729684"/>
                <a:gd name="connsiteX4" fmla="*/ 328087 w 634995"/>
                <a:gd name="connsiteY4" fmla="*/ 440780 h 729684"/>
                <a:gd name="connsiteX5" fmla="*/ 433595 w 634995"/>
                <a:gd name="connsiteY5" fmla="*/ 329410 h 729684"/>
                <a:gd name="connsiteX6" fmla="*/ 427733 w 634995"/>
                <a:gd name="connsiteY6" fmla="*/ 253210 h 729684"/>
                <a:gd name="connsiteX7" fmla="*/ 333949 w 634995"/>
                <a:gd name="connsiteY7" fmla="*/ 229764 h 729684"/>
                <a:gd name="connsiteX8" fmla="*/ 263610 w 634995"/>
                <a:gd name="connsiteY8" fmla="*/ 206318 h 729684"/>
                <a:gd name="connsiteX9" fmla="*/ 281195 w 634995"/>
                <a:gd name="connsiteY9" fmla="*/ 147703 h 729684"/>
                <a:gd name="connsiteX10" fmla="*/ 345672 w 634995"/>
                <a:gd name="connsiteY10" fmla="*/ 130118 h 729684"/>
                <a:gd name="connsiteX11" fmla="*/ 421872 w 634995"/>
                <a:gd name="connsiteY11" fmla="*/ 171149 h 729684"/>
                <a:gd name="connsiteX12" fmla="*/ 509795 w 634995"/>
                <a:gd name="connsiteY12" fmla="*/ 223903 h 729684"/>
                <a:gd name="connsiteX13" fmla="*/ 615302 w 634995"/>
                <a:gd name="connsiteY13" fmla="*/ 188734 h 729684"/>
                <a:gd name="connsiteX14" fmla="*/ 445318 w 634995"/>
                <a:gd name="connsiteY14" fmla="*/ 12887 h 729684"/>
                <a:gd name="connsiteX15" fmla="*/ 55281 w 634995"/>
                <a:gd name="connsiteY15" fmla="*/ 115709 h 729684"/>
                <a:gd name="connsiteX16" fmla="*/ 5702 w 634995"/>
                <a:gd name="connsiteY16" fmla="*/ 112534 h 729684"/>
                <a:gd name="connsiteX17" fmla="*/ 5702 w 634995"/>
                <a:gd name="connsiteY17" fmla="*/ 164799 h 729684"/>
                <a:gd name="connsiteX18" fmla="*/ 47222 w 634995"/>
                <a:gd name="connsiteY18" fmla="*/ 171149 h 729684"/>
                <a:gd name="connsiteX19" fmla="*/ 40872 w 634995"/>
                <a:gd name="connsiteY19" fmla="*/ 247349 h 729684"/>
                <a:gd name="connsiteX20" fmla="*/ 158102 w 634995"/>
                <a:gd name="connsiteY20" fmla="*/ 335272 h 729684"/>
                <a:gd name="connsiteX21" fmla="*/ 76041 w 634995"/>
                <a:gd name="connsiteY21" fmla="*/ 440780 h 729684"/>
                <a:gd name="connsiteX22" fmla="*/ 11564 w 634995"/>
                <a:gd name="connsiteY22" fmla="*/ 599041 h 729684"/>
                <a:gd name="connsiteX23" fmla="*/ 5702 w 634995"/>
                <a:gd name="connsiteY23" fmla="*/ 669380 h 72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34995" h="729684">
                  <a:moveTo>
                    <a:pt x="5702" y="669380"/>
                  </a:moveTo>
                  <a:cubicBezTo>
                    <a:pt x="16448" y="690872"/>
                    <a:pt x="39895" y="722134"/>
                    <a:pt x="76041" y="727995"/>
                  </a:cubicBezTo>
                  <a:cubicBezTo>
                    <a:pt x="112187" y="733856"/>
                    <a:pt x="196202" y="724087"/>
                    <a:pt x="222579" y="704549"/>
                  </a:cubicBezTo>
                  <a:cubicBezTo>
                    <a:pt x="248956" y="685011"/>
                    <a:pt x="216717" y="654725"/>
                    <a:pt x="234302" y="610764"/>
                  </a:cubicBezTo>
                  <a:cubicBezTo>
                    <a:pt x="251887" y="566803"/>
                    <a:pt x="294872" y="487672"/>
                    <a:pt x="328087" y="440780"/>
                  </a:cubicBezTo>
                  <a:cubicBezTo>
                    <a:pt x="361302" y="393888"/>
                    <a:pt x="416987" y="360672"/>
                    <a:pt x="433595" y="329410"/>
                  </a:cubicBezTo>
                  <a:cubicBezTo>
                    <a:pt x="450203" y="298148"/>
                    <a:pt x="444341" y="269818"/>
                    <a:pt x="427733" y="253210"/>
                  </a:cubicBezTo>
                  <a:cubicBezTo>
                    <a:pt x="411125" y="236602"/>
                    <a:pt x="361303" y="237579"/>
                    <a:pt x="333949" y="229764"/>
                  </a:cubicBezTo>
                  <a:cubicBezTo>
                    <a:pt x="306595" y="221949"/>
                    <a:pt x="272402" y="219995"/>
                    <a:pt x="263610" y="206318"/>
                  </a:cubicBezTo>
                  <a:cubicBezTo>
                    <a:pt x="254818" y="192641"/>
                    <a:pt x="267518" y="160403"/>
                    <a:pt x="281195" y="147703"/>
                  </a:cubicBezTo>
                  <a:cubicBezTo>
                    <a:pt x="294872" y="135003"/>
                    <a:pt x="322226" y="126210"/>
                    <a:pt x="345672" y="130118"/>
                  </a:cubicBezTo>
                  <a:cubicBezTo>
                    <a:pt x="369118" y="134026"/>
                    <a:pt x="394518" y="155518"/>
                    <a:pt x="421872" y="171149"/>
                  </a:cubicBezTo>
                  <a:cubicBezTo>
                    <a:pt x="449226" y="186780"/>
                    <a:pt x="477557" y="220972"/>
                    <a:pt x="509795" y="223903"/>
                  </a:cubicBezTo>
                  <a:cubicBezTo>
                    <a:pt x="542033" y="226834"/>
                    <a:pt x="579156" y="235626"/>
                    <a:pt x="615302" y="188734"/>
                  </a:cubicBezTo>
                  <a:cubicBezTo>
                    <a:pt x="651448" y="141842"/>
                    <a:pt x="659305" y="72683"/>
                    <a:pt x="445318" y="12887"/>
                  </a:cubicBezTo>
                  <a:cubicBezTo>
                    <a:pt x="231331" y="-46909"/>
                    <a:pt x="54304" y="121082"/>
                    <a:pt x="55281" y="115709"/>
                  </a:cubicBezTo>
                  <a:cubicBezTo>
                    <a:pt x="56258" y="110336"/>
                    <a:pt x="13965" y="104352"/>
                    <a:pt x="5702" y="112534"/>
                  </a:cubicBezTo>
                  <a:cubicBezTo>
                    <a:pt x="-2561" y="120716"/>
                    <a:pt x="5132" y="158205"/>
                    <a:pt x="5702" y="164799"/>
                  </a:cubicBezTo>
                  <a:cubicBezTo>
                    <a:pt x="6272" y="171393"/>
                    <a:pt x="41360" y="157391"/>
                    <a:pt x="47222" y="171149"/>
                  </a:cubicBezTo>
                  <a:cubicBezTo>
                    <a:pt x="53084" y="184907"/>
                    <a:pt x="28742" y="197770"/>
                    <a:pt x="40872" y="247349"/>
                  </a:cubicBezTo>
                  <a:cubicBezTo>
                    <a:pt x="53002" y="296928"/>
                    <a:pt x="152241" y="303034"/>
                    <a:pt x="158102" y="335272"/>
                  </a:cubicBezTo>
                  <a:cubicBezTo>
                    <a:pt x="163963" y="367510"/>
                    <a:pt x="100464" y="396819"/>
                    <a:pt x="76041" y="440780"/>
                  </a:cubicBezTo>
                  <a:cubicBezTo>
                    <a:pt x="51618" y="484741"/>
                    <a:pt x="22310" y="559964"/>
                    <a:pt x="11564" y="599041"/>
                  </a:cubicBezTo>
                  <a:cubicBezTo>
                    <a:pt x="818" y="638118"/>
                    <a:pt x="-5044" y="647888"/>
                    <a:pt x="5702" y="669380"/>
                  </a:cubicBezTo>
                  <a:close/>
                </a:path>
              </a:pathLst>
            </a:cu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0289" name="Group 10288">
            <a:extLst>
              <a:ext uri="{FF2B5EF4-FFF2-40B4-BE49-F238E27FC236}">
                <a16:creationId xmlns:a16="http://schemas.microsoft.com/office/drawing/2014/main" id="{D10AA5E9-9CAE-F709-2DCA-A7ECE47F84DB}"/>
              </a:ext>
            </a:extLst>
          </p:cNvPr>
          <p:cNvGrpSpPr/>
          <p:nvPr/>
        </p:nvGrpSpPr>
        <p:grpSpPr>
          <a:xfrm>
            <a:off x="5189180" y="3389084"/>
            <a:ext cx="333195" cy="1459231"/>
            <a:chOff x="4864060" y="3172264"/>
            <a:chExt cx="333195" cy="1459231"/>
          </a:xfrm>
          <a:solidFill>
            <a:schemeClr val="accent6"/>
          </a:solidFill>
        </p:grpSpPr>
        <p:grpSp>
          <p:nvGrpSpPr>
            <p:cNvPr id="10263" name="Group 10262">
              <a:extLst>
                <a:ext uri="{FF2B5EF4-FFF2-40B4-BE49-F238E27FC236}">
                  <a16:creationId xmlns:a16="http://schemas.microsoft.com/office/drawing/2014/main" id="{4CF33B0B-39E7-503B-709D-FA3B6524FE63}"/>
                </a:ext>
              </a:extLst>
            </p:cNvPr>
            <p:cNvGrpSpPr/>
            <p:nvPr/>
          </p:nvGrpSpPr>
          <p:grpSpPr>
            <a:xfrm>
              <a:off x="4967832" y="3555330"/>
              <a:ext cx="149372" cy="1076165"/>
              <a:chOff x="7236175" y="-1190989"/>
              <a:chExt cx="191918" cy="818456"/>
            </a:xfrm>
            <a:grpFill/>
          </p:grpSpPr>
          <p:sp>
            <p:nvSpPr>
              <p:cNvPr id="10266" name="Rounded Rectangle 4149">
                <a:extLst>
                  <a:ext uri="{FF2B5EF4-FFF2-40B4-BE49-F238E27FC236}">
                    <a16:creationId xmlns:a16="http://schemas.microsoft.com/office/drawing/2014/main" id="{C66038CC-5598-482E-D340-97F38F9F7F01}"/>
                  </a:ext>
                </a:extLst>
              </p:cNvPr>
              <p:cNvSpPr/>
              <p:nvPr/>
            </p:nvSpPr>
            <p:spPr bwMode="auto">
              <a:xfrm>
                <a:off x="7292622" y="-1190989"/>
                <a:ext cx="70100" cy="818456"/>
              </a:xfrm>
              <a:prstGeom prst="roundRect">
                <a:avLst/>
              </a:prstGeom>
              <a:grpFill/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0267" name="Rounded Rectangle 4150">
                <a:extLst>
                  <a:ext uri="{FF2B5EF4-FFF2-40B4-BE49-F238E27FC236}">
                    <a16:creationId xmlns:a16="http://schemas.microsoft.com/office/drawing/2014/main" id="{85D42956-01AC-160D-9CD3-DD0861875B1D}"/>
                  </a:ext>
                </a:extLst>
              </p:cNvPr>
              <p:cNvSpPr/>
              <p:nvPr/>
            </p:nvSpPr>
            <p:spPr bwMode="auto">
              <a:xfrm>
                <a:off x="7236175" y="-789853"/>
                <a:ext cx="191918" cy="217358"/>
              </a:xfrm>
              <a:prstGeom prst="roundRect">
                <a:avLst>
                  <a:gd name="adj" fmla="val 41923"/>
                </a:avLst>
              </a:prstGeom>
              <a:grpFill/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286" name="Freeform: Shape 10285">
              <a:extLst>
                <a:ext uri="{FF2B5EF4-FFF2-40B4-BE49-F238E27FC236}">
                  <a16:creationId xmlns:a16="http://schemas.microsoft.com/office/drawing/2014/main" id="{0B57CC8A-579A-7BAF-2F5E-43FCA4936FB9}"/>
                </a:ext>
              </a:extLst>
            </p:cNvPr>
            <p:cNvSpPr/>
            <p:nvPr/>
          </p:nvSpPr>
          <p:spPr bwMode="auto">
            <a:xfrm>
              <a:off x="4864060" y="3172264"/>
              <a:ext cx="333195" cy="418660"/>
            </a:xfrm>
            <a:custGeom>
              <a:avLst/>
              <a:gdLst>
                <a:gd name="connsiteX0" fmla="*/ 84935 w 333195"/>
                <a:gd name="connsiteY0" fmla="*/ 0 h 418660"/>
                <a:gd name="connsiteX1" fmla="*/ 89300 w 333195"/>
                <a:gd name="connsiteY1" fmla="*/ 0 h 418660"/>
                <a:gd name="connsiteX2" fmla="*/ 87222 w 333195"/>
                <a:gd name="connsiteY2" fmla="*/ 10289 h 418660"/>
                <a:gd name="connsiteX3" fmla="*/ 166597 w 333195"/>
                <a:gd name="connsiteY3" fmla="*/ 89664 h 418660"/>
                <a:gd name="connsiteX4" fmla="*/ 245972 w 333195"/>
                <a:gd name="connsiteY4" fmla="*/ 10289 h 418660"/>
                <a:gd name="connsiteX5" fmla="*/ 243895 w 333195"/>
                <a:gd name="connsiteY5" fmla="*/ 0 h 418660"/>
                <a:gd name="connsiteX6" fmla="*/ 248260 w 333195"/>
                <a:gd name="connsiteY6" fmla="*/ 0 h 418660"/>
                <a:gd name="connsiteX7" fmla="*/ 333195 w 333195"/>
                <a:gd name="connsiteY7" fmla="*/ 84935 h 418660"/>
                <a:gd name="connsiteX8" fmla="*/ 333195 w 333195"/>
                <a:gd name="connsiteY8" fmla="*/ 333725 h 418660"/>
                <a:gd name="connsiteX9" fmla="*/ 248260 w 333195"/>
                <a:gd name="connsiteY9" fmla="*/ 418660 h 418660"/>
                <a:gd name="connsiteX10" fmla="*/ 84935 w 333195"/>
                <a:gd name="connsiteY10" fmla="*/ 418660 h 418660"/>
                <a:gd name="connsiteX11" fmla="*/ 0 w 333195"/>
                <a:gd name="connsiteY11" fmla="*/ 333725 h 418660"/>
                <a:gd name="connsiteX12" fmla="*/ 0 w 333195"/>
                <a:gd name="connsiteY12" fmla="*/ 84935 h 418660"/>
                <a:gd name="connsiteX13" fmla="*/ 84935 w 333195"/>
                <a:gd name="connsiteY13" fmla="*/ 0 h 418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3195" h="418660">
                  <a:moveTo>
                    <a:pt x="84935" y="0"/>
                  </a:moveTo>
                  <a:lnTo>
                    <a:pt x="89300" y="0"/>
                  </a:lnTo>
                  <a:lnTo>
                    <a:pt x="87222" y="10289"/>
                  </a:lnTo>
                  <a:cubicBezTo>
                    <a:pt x="87222" y="54127"/>
                    <a:pt x="122759" y="89664"/>
                    <a:pt x="166597" y="89664"/>
                  </a:cubicBezTo>
                  <a:cubicBezTo>
                    <a:pt x="210435" y="89664"/>
                    <a:pt x="245972" y="54127"/>
                    <a:pt x="245972" y="10289"/>
                  </a:cubicBezTo>
                  <a:lnTo>
                    <a:pt x="243895" y="0"/>
                  </a:lnTo>
                  <a:lnTo>
                    <a:pt x="248260" y="0"/>
                  </a:lnTo>
                  <a:cubicBezTo>
                    <a:pt x="295168" y="0"/>
                    <a:pt x="333195" y="38027"/>
                    <a:pt x="333195" y="84935"/>
                  </a:cubicBezTo>
                  <a:lnTo>
                    <a:pt x="333195" y="333725"/>
                  </a:lnTo>
                  <a:cubicBezTo>
                    <a:pt x="333195" y="380633"/>
                    <a:pt x="295168" y="418660"/>
                    <a:pt x="248260" y="418660"/>
                  </a:cubicBezTo>
                  <a:lnTo>
                    <a:pt x="84935" y="418660"/>
                  </a:lnTo>
                  <a:cubicBezTo>
                    <a:pt x="38027" y="418660"/>
                    <a:pt x="0" y="380633"/>
                    <a:pt x="0" y="333725"/>
                  </a:cubicBezTo>
                  <a:lnTo>
                    <a:pt x="0" y="84935"/>
                  </a:lnTo>
                  <a:cubicBezTo>
                    <a:pt x="0" y="38027"/>
                    <a:pt x="38027" y="0"/>
                    <a:pt x="84935" y="0"/>
                  </a:cubicBezTo>
                  <a:close/>
                </a:path>
              </a:pathLst>
            </a:cu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 rtlCol="0" anchor="b">
              <a:no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0268" name="Rectangle: Rounded Corners 10267">
            <a:extLst>
              <a:ext uri="{FF2B5EF4-FFF2-40B4-BE49-F238E27FC236}">
                <a16:creationId xmlns:a16="http://schemas.microsoft.com/office/drawing/2014/main" id="{7E048FB0-CF78-781D-C778-DAE414B75291}"/>
              </a:ext>
            </a:extLst>
          </p:cNvPr>
          <p:cNvSpPr/>
          <p:nvPr/>
        </p:nvSpPr>
        <p:spPr bwMode="auto">
          <a:xfrm>
            <a:off x="3509173" y="4909216"/>
            <a:ext cx="618402" cy="285798"/>
          </a:xfrm>
          <a:prstGeom prst="roundRect">
            <a:avLst>
              <a:gd name="adj" fmla="val 27776"/>
            </a:avLst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lIns="0" rIns="0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HER3</a:t>
            </a:r>
          </a:p>
        </p:txBody>
      </p:sp>
      <p:sp>
        <p:nvSpPr>
          <p:cNvPr id="10269" name="Rectangle: Rounded Corners 10268">
            <a:extLst>
              <a:ext uri="{FF2B5EF4-FFF2-40B4-BE49-F238E27FC236}">
                <a16:creationId xmlns:a16="http://schemas.microsoft.com/office/drawing/2014/main" id="{7716C49B-3A39-6667-FE4A-E9AF4FD99E50}"/>
              </a:ext>
            </a:extLst>
          </p:cNvPr>
          <p:cNvSpPr/>
          <p:nvPr/>
        </p:nvSpPr>
        <p:spPr bwMode="auto">
          <a:xfrm>
            <a:off x="6648496" y="4909216"/>
            <a:ext cx="618402" cy="285798"/>
          </a:xfrm>
          <a:prstGeom prst="roundRect">
            <a:avLst>
              <a:gd name="adj" fmla="val 27776"/>
            </a:avLst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lIns="0" rIns="0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HER2</a:t>
            </a:r>
          </a:p>
        </p:txBody>
      </p:sp>
      <p:sp>
        <p:nvSpPr>
          <p:cNvPr id="10270" name="Rectangle: Rounded Corners 10269">
            <a:extLst>
              <a:ext uri="{FF2B5EF4-FFF2-40B4-BE49-F238E27FC236}">
                <a16:creationId xmlns:a16="http://schemas.microsoft.com/office/drawing/2014/main" id="{14102CD9-82D7-0813-E974-2E2468EF9CD7}"/>
              </a:ext>
            </a:extLst>
          </p:cNvPr>
          <p:cNvSpPr/>
          <p:nvPr/>
        </p:nvSpPr>
        <p:spPr bwMode="auto">
          <a:xfrm>
            <a:off x="5063929" y="4909216"/>
            <a:ext cx="618402" cy="285798"/>
          </a:xfrm>
          <a:prstGeom prst="roundRect">
            <a:avLst>
              <a:gd name="adj" fmla="val 27776"/>
            </a:avLst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lIns="0" rIns="0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EGFR</a:t>
            </a:r>
          </a:p>
        </p:txBody>
      </p:sp>
      <p:sp>
        <p:nvSpPr>
          <p:cNvPr id="10271" name="Rectangle: Rounded Corners 10270">
            <a:extLst>
              <a:ext uri="{FF2B5EF4-FFF2-40B4-BE49-F238E27FC236}">
                <a16:creationId xmlns:a16="http://schemas.microsoft.com/office/drawing/2014/main" id="{89D8D1B7-51FA-C02A-DC15-9F9B3CA8B696}"/>
              </a:ext>
            </a:extLst>
          </p:cNvPr>
          <p:cNvSpPr/>
          <p:nvPr/>
        </p:nvSpPr>
        <p:spPr bwMode="auto">
          <a:xfrm>
            <a:off x="8264120" y="4909216"/>
            <a:ext cx="618402" cy="285798"/>
          </a:xfrm>
          <a:prstGeom prst="roundRect">
            <a:avLst>
              <a:gd name="adj" fmla="val 27776"/>
            </a:avLst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lIns="0" rIns="0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IGF-1</a:t>
            </a:r>
          </a:p>
        </p:txBody>
      </p:sp>
      <p:sp>
        <p:nvSpPr>
          <p:cNvPr id="10272" name="Rectangle 10271">
            <a:extLst>
              <a:ext uri="{FF2B5EF4-FFF2-40B4-BE49-F238E27FC236}">
                <a16:creationId xmlns:a16="http://schemas.microsoft.com/office/drawing/2014/main" id="{F54EE3D1-2FE7-DFA3-DA52-AB1259B18467}"/>
              </a:ext>
            </a:extLst>
          </p:cNvPr>
          <p:cNvSpPr/>
          <p:nvPr/>
        </p:nvSpPr>
        <p:spPr bwMode="auto">
          <a:xfrm>
            <a:off x="720855" y="2494900"/>
            <a:ext cx="2053821" cy="2705462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rtlCol="0" anchor="t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Anti–HER3-Abs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Patritumab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Seribantumab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Lumretuzumab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GSK2849330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CDX-3379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Barecetamab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AV-203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Elgemtumab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HMBD-001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U3P1287/01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SIBP-03</a:t>
            </a:r>
          </a:p>
        </p:txBody>
      </p:sp>
      <p:sp>
        <p:nvSpPr>
          <p:cNvPr id="10273" name="Rectangle 10272">
            <a:extLst>
              <a:ext uri="{FF2B5EF4-FFF2-40B4-BE49-F238E27FC236}">
                <a16:creationId xmlns:a16="http://schemas.microsoft.com/office/drawing/2014/main" id="{FB7A51FA-A1A8-4C46-BB3D-2B945ADFDEA1}"/>
              </a:ext>
            </a:extLst>
          </p:cNvPr>
          <p:cNvSpPr/>
          <p:nvPr/>
        </p:nvSpPr>
        <p:spPr bwMode="auto">
          <a:xfrm>
            <a:off x="4692975" y="5441033"/>
            <a:ext cx="1360311" cy="94219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rtlCol="0" anchor="t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Bispecific EGFR/HER3 Abs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SI-B001 Duligotuzumab</a:t>
            </a:r>
          </a:p>
        </p:txBody>
      </p:sp>
      <p:sp>
        <p:nvSpPr>
          <p:cNvPr id="10274" name="Rectangle 10273">
            <a:extLst>
              <a:ext uri="{FF2B5EF4-FFF2-40B4-BE49-F238E27FC236}">
                <a16:creationId xmlns:a16="http://schemas.microsoft.com/office/drawing/2014/main" id="{B038FBB3-8DE0-D2D8-92DB-8493F4B7C6FE}"/>
              </a:ext>
            </a:extLst>
          </p:cNvPr>
          <p:cNvSpPr/>
          <p:nvPr/>
        </p:nvSpPr>
        <p:spPr bwMode="auto">
          <a:xfrm>
            <a:off x="6239676" y="5441033"/>
            <a:ext cx="1434810" cy="94219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rtlCol="0" anchor="t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Bispecific HER2/HER3 Abs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Zenocutuzumab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MM-111</a:t>
            </a:r>
          </a:p>
        </p:txBody>
      </p:sp>
      <p:sp>
        <p:nvSpPr>
          <p:cNvPr id="10275" name="Rectangle 10274">
            <a:extLst>
              <a:ext uri="{FF2B5EF4-FFF2-40B4-BE49-F238E27FC236}">
                <a16:creationId xmlns:a16="http://schemas.microsoft.com/office/drawing/2014/main" id="{F0B5F672-A574-82E1-74DA-AE04EC0E3C9A}"/>
              </a:ext>
            </a:extLst>
          </p:cNvPr>
          <p:cNvSpPr/>
          <p:nvPr/>
        </p:nvSpPr>
        <p:spPr bwMode="auto">
          <a:xfrm>
            <a:off x="7819404" y="5441033"/>
            <a:ext cx="1507835" cy="94219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rtlCol="0" anchor="t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Bispecific </a:t>
            </a:r>
            <a:b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IGF-1/HER3 Abs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Isitarumab</a:t>
            </a:r>
          </a:p>
        </p:txBody>
      </p:sp>
      <p:sp>
        <p:nvSpPr>
          <p:cNvPr id="10276" name="Rectangle 10275">
            <a:extLst>
              <a:ext uri="{FF2B5EF4-FFF2-40B4-BE49-F238E27FC236}">
                <a16:creationId xmlns:a16="http://schemas.microsoft.com/office/drawing/2014/main" id="{9A56D005-D8F7-77A1-B560-DC7F4479E73A}"/>
              </a:ext>
            </a:extLst>
          </p:cNvPr>
          <p:cNvSpPr/>
          <p:nvPr/>
        </p:nvSpPr>
        <p:spPr bwMode="auto">
          <a:xfrm>
            <a:off x="3096852" y="1278926"/>
            <a:ext cx="2138657" cy="497437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rtlCol="0" anchor="t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Anti–HER3-ADC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Patritumab deruxtecan</a:t>
            </a:r>
          </a:p>
        </p:txBody>
      </p:sp>
      <p:grpSp>
        <p:nvGrpSpPr>
          <p:cNvPr id="10278" name="Group 10277">
            <a:extLst>
              <a:ext uri="{FF2B5EF4-FFF2-40B4-BE49-F238E27FC236}">
                <a16:creationId xmlns:a16="http://schemas.microsoft.com/office/drawing/2014/main" id="{113D9802-FCF1-98D6-7177-5596D01226D7}"/>
              </a:ext>
            </a:extLst>
          </p:cNvPr>
          <p:cNvGrpSpPr/>
          <p:nvPr/>
        </p:nvGrpSpPr>
        <p:grpSpPr>
          <a:xfrm>
            <a:off x="5519661" y="2852630"/>
            <a:ext cx="560011" cy="2011432"/>
            <a:chOff x="3381205" y="2635810"/>
            <a:chExt cx="560011" cy="2011432"/>
          </a:xfrm>
          <a:solidFill>
            <a:schemeClr val="accent1"/>
          </a:solidFill>
        </p:grpSpPr>
        <p:sp>
          <p:nvSpPr>
            <p:cNvPr id="10279" name="Rounded Rectangle 4113">
              <a:extLst>
                <a:ext uri="{FF2B5EF4-FFF2-40B4-BE49-F238E27FC236}">
                  <a16:creationId xmlns:a16="http://schemas.microsoft.com/office/drawing/2014/main" id="{91F7A5FD-7DDB-0B67-159C-6DDBC8A38FBC}"/>
                </a:ext>
              </a:extLst>
            </p:cNvPr>
            <p:cNvSpPr/>
            <p:nvPr/>
          </p:nvSpPr>
          <p:spPr bwMode="auto">
            <a:xfrm>
              <a:off x="3468690" y="3555330"/>
              <a:ext cx="54560" cy="1091912"/>
            </a:xfrm>
            <a:prstGeom prst="roundRect">
              <a:avLst/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280" name="Rounded Rectangle 4114">
              <a:extLst>
                <a:ext uri="{FF2B5EF4-FFF2-40B4-BE49-F238E27FC236}">
                  <a16:creationId xmlns:a16="http://schemas.microsoft.com/office/drawing/2014/main" id="{BC73176F-5FA2-AC17-6519-50142239EED2}"/>
                </a:ext>
              </a:extLst>
            </p:cNvPr>
            <p:cNvSpPr/>
            <p:nvPr/>
          </p:nvSpPr>
          <p:spPr bwMode="auto">
            <a:xfrm>
              <a:off x="3393075" y="4100332"/>
              <a:ext cx="203200" cy="469381"/>
            </a:xfrm>
            <a:prstGeom prst="roundRect">
              <a:avLst/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281" name="Freeform 4115">
              <a:extLst>
                <a:ext uri="{FF2B5EF4-FFF2-40B4-BE49-F238E27FC236}">
                  <a16:creationId xmlns:a16="http://schemas.microsoft.com/office/drawing/2014/main" id="{E58B744E-1E4B-BD32-3074-729EAE13C6E9}"/>
                </a:ext>
              </a:extLst>
            </p:cNvPr>
            <p:cNvSpPr/>
            <p:nvPr/>
          </p:nvSpPr>
          <p:spPr bwMode="auto">
            <a:xfrm>
              <a:off x="3381205" y="2635810"/>
              <a:ext cx="560011" cy="1024200"/>
            </a:xfrm>
            <a:custGeom>
              <a:avLst/>
              <a:gdLst>
                <a:gd name="connsiteX0" fmla="*/ 5701 w 621630"/>
                <a:gd name="connsiteY0" fmla="*/ 666825 h 727129"/>
                <a:gd name="connsiteX1" fmla="*/ 76040 w 621630"/>
                <a:gd name="connsiteY1" fmla="*/ 725440 h 727129"/>
                <a:gd name="connsiteX2" fmla="*/ 222578 w 621630"/>
                <a:gd name="connsiteY2" fmla="*/ 701994 h 727129"/>
                <a:gd name="connsiteX3" fmla="*/ 234301 w 621630"/>
                <a:gd name="connsiteY3" fmla="*/ 608209 h 727129"/>
                <a:gd name="connsiteX4" fmla="*/ 328086 w 621630"/>
                <a:gd name="connsiteY4" fmla="*/ 438225 h 727129"/>
                <a:gd name="connsiteX5" fmla="*/ 433594 w 621630"/>
                <a:gd name="connsiteY5" fmla="*/ 326855 h 727129"/>
                <a:gd name="connsiteX6" fmla="*/ 427732 w 621630"/>
                <a:gd name="connsiteY6" fmla="*/ 250655 h 727129"/>
                <a:gd name="connsiteX7" fmla="*/ 333948 w 621630"/>
                <a:gd name="connsiteY7" fmla="*/ 227209 h 727129"/>
                <a:gd name="connsiteX8" fmla="*/ 263609 w 621630"/>
                <a:gd name="connsiteY8" fmla="*/ 203763 h 727129"/>
                <a:gd name="connsiteX9" fmla="*/ 281194 w 621630"/>
                <a:gd name="connsiteY9" fmla="*/ 145148 h 727129"/>
                <a:gd name="connsiteX10" fmla="*/ 345671 w 621630"/>
                <a:gd name="connsiteY10" fmla="*/ 127563 h 727129"/>
                <a:gd name="connsiteX11" fmla="*/ 421871 w 621630"/>
                <a:gd name="connsiteY11" fmla="*/ 168594 h 727129"/>
                <a:gd name="connsiteX12" fmla="*/ 509794 w 621630"/>
                <a:gd name="connsiteY12" fmla="*/ 221348 h 727129"/>
                <a:gd name="connsiteX13" fmla="*/ 615301 w 621630"/>
                <a:gd name="connsiteY13" fmla="*/ 186179 h 727129"/>
                <a:gd name="connsiteX14" fmla="*/ 591855 w 621630"/>
                <a:gd name="connsiteY14" fmla="*/ 86532 h 727129"/>
                <a:gd name="connsiteX15" fmla="*/ 445317 w 621630"/>
                <a:gd name="connsiteY15" fmla="*/ 10332 h 727129"/>
                <a:gd name="connsiteX16" fmla="*/ 281194 w 621630"/>
                <a:gd name="connsiteY16" fmla="*/ 4471 h 727129"/>
                <a:gd name="connsiteX17" fmla="*/ 111209 w 621630"/>
                <a:gd name="connsiteY17" fmla="*/ 45502 h 727129"/>
                <a:gd name="connsiteX18" fmla="*/ 58455 w 621630"/>
                <a:gd name="connsiteY18" fmla="*/ 109979 h 727129"/>
                <a:gd name="connsiteX19" fmla="*/ 5701 w 621630"/>
                <a:gd name="connsiteY19" fmla="*/ 109979 h 727129"/>
                <a:gd name="connsiteX20" fmla="*/ 5701 w 621630"/>
                <a:gd name="connsiteY20" fmla="*/ 168594 h 727129"/>
                <a:gd name="connsiteX21" fmla="*/ 40871 w 621630"/>
                <a:gd name="connsiteY21" fmla="*/ 168594 h 727129"/>
                <a:gd name="connsiteX22" fmla="*/ 40871 w 621630"/>
                <a:gd name="connsiteY22" fmla="*/ 244794 h 727129"/>
                <a:gd name="connsiteX23" fmla="*/ 158101 w 621630"/>
                <a:gd name="connsiteY23" fmla="*/ 332717 h 727129"/>
                <a:gd name="connsiteX24" fmla="*/ 76040 w 621630"/>
                <a:gd name="connsiteY24" fmla="*/ 438225 h 727129"/>
                <a:gd name="connsiteX25" fmla="*/ 11563 w 621630"/>
                <a:gd name="connsiteY25" fmla="*/ 596486 h 727129"/>
                <a:gd name="connsiteX26" fmla="*/ 5701 w 621630"/>
                <a:gd name="connsiteY26" fmla="*/ 666825 h 727129"/>
                <a:gd name="connsiteX0" fmla="*/ 5701 w 621630"/>
                <a:gd name="connsiteY0" fmla="*/ 671412 h 731716"/>
                <a:gd name="connsiteX1" fmla="*/ 76040 w 621630"/>
                <a:gd name="connsiteY1" fmla="*/ 730027 h 731716"/>
                <a:gd name="connsiteX2" fmla="*/ 222578 w 621630"/>
                <a:gd name="connsiteY2" fmla="*/ 706581 h 731716"/>
                <a:gd name="connsiteX3" fmla="*/ 234301 w 621630"/>
                <a:gd name="connsiteY3" fmla="*/ 612796 h 731716"/>
                <a:gd name="connsiteX4" fmla="*/ 328086 w 621630"/>
                <a:gd name="connsiteY4" fmla="*/ 442812 h 731716"/>
                <a:gd name="connsiteX5" fmla="*/ 433594 w 621630"/>
                <a:gd name="connsiteY5" fmla="*/ 331442 h 731716"/>
                <a:gd name="connsiteX6" fmla="*/ 427732 w 621630"/>
                <a:gd name="connsiteY6" fmla="*/ 255242 h 731716"/>
                <a:gd name="connsiteX7" fmla="*/ 333948 w 621630"/>
                <a:gd name="connsiteY7" fmla="*/ 231796 h 731716"/>
                <a:gd name="connsiteX8" fmla="*/ 263609 w 621630"/>
                <a:gd name="connsiteY8" fmla="*/ 208350 h 731716"/>
                <a:gd name="connsiteX9" fmla="*/ 281194 w 621630"/>
                <a:gd name="connsiteY9" fmla="*/ 149735 h 731716"/>
                <a:gd name="connsiteX10" fmla="*/ 345671 w 621630"/>
                <a:gd name="connsiteY10" fmla="*/ 132150 h 731716"/>
                <a:gd name="connsiteX11" fmla="*/ 421871 w 621630"/>
                <a:gd name="connsiteY11" fmla="*/ 173181 h 731716"/>
                <a:gd name="connsiteX12" fmla="*/ 509794 w 621630"/>
                <a:gd name="connsiteY12" fmla="*/ 225935 h 731716"/>
                <a:gd name="connsiteX13" fmla="*/ 615301 w 621630"/>
                <a:gd name="connsiteY13" fmla="*/ 190766 h 731716"/>
                <a:gd name="connsiteX14" fmla="*/ 591855 w 621630"/>
                <a:gd name="connsiteY14" fmla="*/ 91119 h 731716"/>
                <a:gd name="connsiteX15" fmla="*/ 445317 w 621630"/>
                <a:gd name="connsiteY15" fmla="*/ 14919 h 731716"/>
                <a:gd name="connsiteX16" fmla="*/ 281194 w 621630"/>
                <a:gd name="connsiteY16" fmla="*/ 9058 h 731716"/>
                <a:gd name="connsiteX17" fmla="*/ 58455 w 621630"/>
                <a:gd name="connsiteY17" fmla="*/ 114566 h 731716"/>
                <a:gd name="connsiteX18" fmla="*/ 5701 w 621630"/>
                <a:gd name="connsiteY18" fmla="*/ 114566 h 731716"/>
                <a:gd name="connsiteX19" fmla="*/ 5701 w 621630"/>
                <a:gd name="connsiteY19" fmla="*/ 173181 h 731716"/>
                <a:gd name="connsiteX20" fmla="*/ 40871 w 621630"/>
                <a:gd name="connsiteY20" fmla="*/ 173181 h 731716"/>
                <a:gd name="connsiteX21" fmla="*/ 40871 w 621630"/>
                <a:gd name="connsiteY21" fmla="*/ 249381 h 731716"/>
                <a:gd name="connsiteX22" fmla="*/ 158101 w 621630"/>
                <a:gd name="connsiteY22" fmla="*/ 337304 h 731716"/>
                <a:gd name="connsiteX23" fmla="*/ 76040 w 621630"/>
                <a:gd name="connsiteY23" fmla="*/ 442812 h 731716"/>
                <a:gd name="connsiteX24" fmla="*/ 11563 w 621630"/>
                <a:gd name="connsiteY24" fmla="*/ 601073 h 731716"/>
                <a:gd name="connsiteX25" fmla="*/ 5701 w 621630"/>
                <a:gd name="connsiteY25" fmla="*/ 671412 h 731716"/>
                <a:gd name="connsiteX0" fmla="*/ 5701 w 621630"/>
                <a:gd name="connsiteY0" fmla="*/ 665812 h 726116"/>
                <a:gd name="connsiteX1" fmla="*/ 76040 w 621630"/>
                <a:gd name="connsiteY1" fmla="*/ 724427 h 726116"/>
                <a:gd name="connsiteX2" fmla="*/ 222578 w 621630"/>
                <a:gd name="connsiteY2" fmla="*/ 700981 h 726116"/>
                <a:gd name="connsiteX3" fmla="*/ 234301 w 621630"/>
                <a:gd name="connsiteY3" fmla="*/ 607196 h 726116"/>
                <a:gd name="connsiteX4" fmla="*/ 328086 w 621630"/>
                <a:gd name="connsiteY4" fmla="*/ 437212 h 726116"/>
                <a:gd name="connsiteX5" fmla="*/ 433594 w 621630"/>
                <a:gd name="connsiteY5" fmla="*/ 325842 h 726116"/>
                <a:gd name="connsiteX6" fmla="*/ 427732 w 621630"/>
                <a:gd name="connsiteY6" fmla="*/ 249642 h 726116"/>
                <a:gd name="connsiteX7" fmla="*/ 333948 w 621630"/>
                <a:gd name="connsiteY7" fmla="*/ 226196 h 726116"/>
                <a:gd name="connsiteX8" fmla="*/ 263609 w 621630"/>
                <a:gd name="connsiteY8" fmla="*/ 202750 h 726116"/>
                <a:gd name="connsiteX9" fmla="*/ 281194 w 621630"/>
                <a:gd name="connsiteY9" fmla="*/ 144135 h 726116"/>
                <a:gd name="connsiteX10" fmla="*/ 345671 w 621630"/>
                <a:gd name="connsiteY10" fmla="*/ 126550 h 726116"/>
                <a:gd name="connsiteX11" fmla="*/ 421871 w 621630"/>
                <a:gd name="connsiteY11" fmla="*/ 167581 h 726116"/>
                <a:gd name="connsiteX12" fmla="*/ 509794 w 621630"/>
                <a:gd name="connsiteY12" fmla="*/ 220335 h 726116"/>
                <a:gd name="connsiteX13" fmla="*/ 615301 w 621630"/>
                <a:gd name="connsiteY13" fmla="*/ 185166 h 726116"/>
                <a:gd name="connsiteX14" fmla="*/ 591855 w 621630"/>
                <a:gd name="connsiteY14" fmla="*/ 85519 h 726116"/>
                <a:gd name="connsiteX15" fmla="*/ 445317 w 621630"/>
                <a:gd name="connsiteY15" fmla="*/ 9319 h 726116"/>
                <a:gd name="connsiteX16" fmla="*/ 281194 w 621630"/>
                <a:gd name="connsiteY16" fmla="*/ 3458 h 726116"/>
                <a:gd name="connsiteX17" fmla="*/ 58455 w 621630"/>
                <a:gd name="connsiteY17" fmla="*/ 108966 h 726116"/>
                <a:gd name="connsiteX18" fmla="*/ 5701 w 621630"/>
                <a:gd name="connsiteY18" fmla="*/ 108966 h 726116"/>
                <a:gd name="connsiteX19" fmla="*/ 5701 w 621630"/>
                <a:gd name="connsiteY19" fmla="*/ 167581 h 726116"/>
                <a:gd name="connsiteX20" fmla="*/ 40871 w 621630"/>
                <a:gd name="connsiteY20" fmla="*/ 167581 h 726116"/>
                <a:gd name="connsiteX21" fmla="*/ 40871 w 621630"/>
                <a:gd name="connsiteY21" fmla="*/ 243781 h 726116"/>
                <a:gd name="connsiteX22" fmla="*/ 158101 w 621630"/>
                <a:gd name="connsiteY22" fmla="*/ 331704 h 726116"/>
                <a:gd name="connsiteX23" fmla="*/ 76040 w 621630"/>
                <a:gd name="connsiteY23" fmla="*/ 437212 h 726116"/>
                <a:gd name="connsiteX24" fmla="*/ 11563 w 621630"/>
                <a:gd name="connsiteY24" fmla="*/ 595473 h 726116"/>
                <a:gd name="connsiteX25" fmla="*/ 5701 w 621630"/>
                <a:gd name="connsiteY25" fmla="*/ 665812 h 726116"/>
                <a:gd name="connsiteX0" fmla="*/ 5701 w 621630"/>
                <a:gd name="connsiteY0" fmla="*/ 656706 h 717010"/>
                <a:gd name="connsiteX1" fmla="*/ 76040 w 621630"/>
                <a:gd name="connsiteY1" fmla="*/ 715321 h 717010"/>
                <a:gd name="connsiteX2" fmla="*/ 222578 w 621630"/>
                <a:gd name="connsiteY2" fmla="*/ 691875 h 717010"/>
                <a:gd name="connsiteX3" fmla="*/ 234301 w 621630"/>
                <a:gd name="connsiteY3" fmla="*/ 598090 h 717010"/>
                <a:gd name="connsiteX4" fmla="*/ 328086 w 621630"/>
                <a:gd name="connsiteY4" fmla="*/ 428106 h 717010"/>
                <a:gd name="connsiteX5" fmla="*/ 433594 w 621630"/>
                <a:gd name="connsiteY5" fmla="*/ 316736 h 717010"/>
                <a:gd name="connsiteX6" fmla="*/ 427732 w 621630"/>
                <a:gd name="connsiteY6" fmla="*/ 240536 h 717010"/>
                <a:gd name="connsiteX7" fmla="*/ 333948 w 621630"/>
                <a:gd name="connsiteY7" fmla="*/ 217090 h 717010"/>
                <a:gd name="connsiteX8" fmla="*/ 263609 w 621630"/>
                <a:gd name="connsiteY8" fmla="*/ 193644 h 717010"/>
                <a:gd name="connsiteX9" fmla="*/ 281194 w 621630"/>
                <a:gd name="connsiteY9" fmla="*/ 135029 h 717010"/>
                <a:gd name="connsiteX10" fmla="*/ 345671 w 621630"/>
                <a:gd name="connsiteY10" fmla="*/ 117444 h 717010"/>
                <a:gd name="connsiteX11" fmla="*/ 421871 w 621630"/>
                <a:gd name="connsiteY11" fmla="*/ 158475 h 717010"/>
                <a:gd name="connsiteX12" fmla="*/ 509794 w 621630"/>
                <a:gd name="connsiteY12" fmla="*/ 211229 h 717010"/>
                <a:gd name="connsiteX13" fmla="*/ 615301 w 621630"/>
                <a:gd name="connsiteY13" fmla="*/ 176060 h 717010"/>
                <a:gd name="connsiteX14" fmla="*/ 591855 w 621630"/>
                <a:gd name="connsiteY14" fmla="*/ 76413 h 717010"/>
                <a:gd name="connsiteX15" fmla="*/ 445317 w 621630"/>
                <a:gd name="connsiteY15" fmla="*/ 213 h 717010"/>
                <a:gd name="connsiteX16" fmla="*/ 58455 w 621630"/>
                <a:gd name="connsiteY16" fmla="*/ 99860 h 717010"/>
                <a:gd name="connsiteX17" fmla="*/ 5701 w 621630"/>
                <a:gd name="connsiteY17" fmla="*/ 99860 h 717010"/>
                <a:gd name="connsiteX18" fmla="*/ 5701 w 621630"/>
                <a:gd name="connsiteY18" fmla="*/ 158475 h 717010"/>
                <a:gd name="connsiteX19" fmla="*/ 40871 w 621630"/>
                <a:gd name="connsiteY19" fmla="*/ 158475 h 717010"/>
                <a:gd name="connsiteX20" fmla="*/ 40871 w 621630"/>
                <a:gd name="connsiteY20" fmla="*/ 234675 h 717010"/>
                <a:gd name="connsiteX21" fmla="*/ 158101 w 621630"/>
                <a:gd name="connsiteY21" fmla="*/ 322598 h 717010"/>
                <a:gd name="connsiteX22" fmla="*/ 76040 w 621630"/>
                <a:gd name="connsiteY22" fmla="*/ 428106 h 717010"/>
                <a:gd name="connsiteX23" fmla="*/ 11563 w 621630"/>
                <a:gd name="connsiteY23" fmla="*/ 586367 h 717010"/>
                <a:gd name="connsiteX24" fmla="*/ 5701 w 621630"/>
                <a:gd name="connsiteY24" fmla="*/ 656706 h 717010"/>
                <a:gd name="connsiteX0" fmla="*/ 5701 w 621630"/>
                <a:gd name="connsiteY0" fmla="*/ 671310 h 731614"/>
                <a:gd name="connsiteX1" fmla="*/ 76040 w 621630"/>
                <a:gd name="connsiteY1" fmla="*/ 729925 h 731614"/>
                <a:gd name="connsiteX2" fmla="*/ 222578 w 621630"/>
                <a:gd name="connsiteY2" fmla="*/ 706479 h 731614"/>
                <a:gd name="connsiteX3" fmla="*/ 234301 w 621630"/>
                <a:gd name="connsiteY3" fmla="*/ 612694 h 731614"/>
                <a:gd name="connsiteX4" fmla="*/ 328086 w 621630"/>
                <a:gd name="connsiteY4" fmla="*/ 442710 h 731614"/>
                <a:gd name="connsiteX5" fmla="*/ 433594 w 621630"/>
                <a:gd name="connsiteY5" fmla="*/ 331340 h 731614"/>
                <a:gd name="connsiteX6" fmla="*/ 427732 w 621630"/>
                <a:gd name="connsiteY6" fmla="*/ 255140 h 731614"/>
                <a:gd name="connsiteX7" fmla="*/ 333948 w 621630"/>
                <a:gd name="connsiteY7" fmla="*/ 231694 h 731614"/>
                <a:gd name="connsiteX8" fmla="*/ 263609 w 621630"/>
                <a:gd name="connsiteY8" fmla="*/ 208248 h 731614"/>
                <a:gd name="connsiteX9" fmla="*/ 281194 w 621630"/>
                <a:gd name="connsiteY9" fmla="*/ 149633 h 731614"/>
                <a:gd name="connsiteX10" fmla="*/ 345671 w 621630"/>
                <a:gd name="connsiteY10" fmla="*/ 132048 h 731614"/>
                <a:gd name="connsiteX11" fmla="*/ 421871 w 621630"/>
                <a:gd name="connsiteY11" fmla="*/ 173079 h 731614"/>
                <a:gd name="connsiteX12" fmla="*/ 509794 w 621630"/>
                <a:gd name="connsiteY12" fmla="*/ 225833 h 731614"/>
                <a:gd name="connsiteX13" fmla="*/ 615301 w 621630"/>
                <a:gd name="connsiteY13" fmla="*/ 190664 h 731614"/>
                <a:gd name="connsiteX14" fmla="*/ 591855 w 621630"/>
                <a:gd name="connsiteY14" fmla="*/ 91017 h 731614"/>
                <a:gd name="connsiteX15" fmla="*/ 445317 w 621630"/>
                <a:gd name="connsiteY15" fmla="*/ 14817 h 731614"/>
                <a:gd name="connsiteX16" fmla="*/ 58455 w 621630"/>
                <a:gd name="connsiteY16" fmla="*/ 114464 h 731614"/>
                <a:gd name="connsiteX17" fmla="*/ 5701 w 621630"/>
                <a:gd name="connsiteY17" fmla="*/ 114464 h 731614"/>
                <a:gd name="connsiteX18" fmla="*/ 5701 w 621630"/>
                <a:gd name="connsiteY18" fmla="*/ 173079 h 731614"/>
                <a:gd name="connsiteX19" fmla="*/ 40871 w 621630"/>
                <a:gd name="connsiteY19" fmla="*/ 173079 h 731614"/>
                <a:gd name="connsiteX20" fmla="*/ 40871 w 621630"/>
                <a:gd name="connsiteY20" fmla="*/ 249279 h 731614"/>
                <a:gd name="connsiteX21" fmla="*/ 158101 w 621630"/>
                <a:gd name="connsiteY21" fmla="*/ 337202 h 731614"/>
                <a:gd name="connsiteX22" fmla="*/ 76040 w 621630"/>
                <a:gd name="connsiteY22" fmla="*/ 442710 h 731614"/>
                <a:gd name="connsiteX23" fmla="*/ 11563 w 621630"/>
                <a:gd name="connsiteY23" fmla="*/ 600971 h 731614"/>
                <a:gd name="connsiteX24" fmla="*/ 5701 w 621630"/>
                <a:gd name="connsiteY24" fmla="*/ 671310 h 731614"/>
                <a:gd name="connsiteX0" fmla="*/ 5701 w 616243"/>
                <a:gd name="connsiteY0" fmla="*/ 657650 h 717954"/>
                <a:gd name="connsiteX1" fmla="*/ 76040 w 616243"/>
                <a:gd name="connsiteY1" fmla="*/ 716265 h 717954"/>
                <a:gd name="connsiteX2" fmla="*/ 222578 w 616243"/>
                <a:gd name="connsiteY2" fmla="*/ 692819 h 717954"/>
                <a:gd name="connsiteX3" fmla="*/ 234301 w 616243"/>
                <a:gd name="connsiteY3" fmla="*/ 599034 h 717954"/>
                <a:gd name="connsiteX4" fmla="*/ 328086 w 616243"/>
                <a:gd name="connsiteY4" fmla="*/ 429050 h 717954"/>
                <a:gd name="connsiteX5" fmla="*/ 433594 w 616243"/>
                <a:gd name="connsiteY5" fmla="*/ 317680 h 717954"/>
                <a:gd name="connsiteX6" fmla="*/ 427732 w 616243"/>
                <a:gd name="connsiteY6" fmla="*/ 241480 h 717954"/>
                <a:gd name="connsiteX7" fmla="*/ 333948 w 616243"/>
                <a:gd name="connsiteY7" fmla="*/ 218034 h 717954"/>
                <a:gd name="connsiteX8" fmla="*/ 263609 w 616243"/>
                <a:gd name="connsiteY8" fmla="*/ 194588 h 717954"/>
                <a:gd name="connsiteX9" fmla="*/ 281194 w 616243"/>
                <a:gd name="connsiteY9" fmla="*/ 135973 h 717954"/>
                <a:gd name="connsiteX10" fmla="*/ 345671 w 616243"/>
                <a:gd name="connsiteY10" fmla="*/ 118388 h 717954"/>
                <a:gd name="connsiteX11" fmla="*/ 421871 w 616243"/>
                <a:gd name="connsiteY11" fmla="*/ 159419 h 717954"/>
                <a:gd name="connsiteX12" fmla="*/ 509794 w 616243"/>
                <a:gd name="connsiteY12" fmla="*/ 212173 h 717954"/>
                <a:gd name="connsiteX13" fmla="*/ 615301 w 616243"/>
                <a:gd name="connsiteY13" fmla="*/ 177004 h 717954"/>
                <a:gd name="connsiteX14" fmla="*/ 445317 w 616243"/>
                <a:gd name="connsiteY14" fmla="*/ 1157 h 717954"/>
                <a:gd name="connsiteX15" fmla="*/ 58455 w 616243"/>
                <a:gd name="connsiteY15" fmla="*/ 100804 h 717954"/>
                <a:gd name="connsiteX16" fmla="*/ 5701 w 616243"/>
                <a:gd name="connsiteY16" fmla="*/ 100804 h 717954"/>
                <a:gd name="connsiteX17" fmla="*/ 5701 w 616243"/>
                <a:gd name="connsiteY17" fmla="*/ 159419 h 717954"/>
                <a:gd name="connsiteX18" fmla="*/ 40871 w 616243"/>
                <a:gd name="connsiteY18" fmla="*/ 159419 h 717954"/>
                <a:gd name="connsiteX19" fmla="*/ 40871 w 616243"/>
                <a:gd name="connsiteY19" fmla="*/ 235619 h 717954"/>
                <a:gd name="connsiteX20" fmla="*/ 158101 w 616243"/>
                <a:gd name="connsiteY20" fmla="*/ 323542 h 717954"/>
                <a:gd name="connsiteX21" fmla="*/ 76040 w 616243"/>
                <a:gd name="connsiteY21" fmla="*/ 429050 h 717954"/>
                <a:gd name="connsiteX22" fmla="*/ 11563 w 616243"/>
                <a:gd name="connsiteY22" fmla="*/ 587311 h 717954"/>
                <a:gd name="connsiteX23" fmla="*/ 5701 w 616243"/>
                <a:gd name="connsiteY23" fmla="*/ 657650 h 717954"/>
                <a:gd name="connsiteX0" fmla="*/ 5701 w 622193"/>
                <a:gd name="connsiteY0" fmla="*/ 657650 h 717954"/>
                <a:gd name="connsiteX1" fmla="*/ 76040 w 622193"/>
                <a:gd name="connsiteY1" fmla="*/ 716265 h 717954"/>
                <a:gd name="connsiteX2" fmla="*/ 222578 w 622193"/>
                <a:gd name="connsiteY2" fmla="*/ 692819 h 717954"/>
                <a:gd name="connsiteX3" fmla="*/ 234301 w 622193"/>
                <a:gd name="connsiteY3" fmla="*/ 599034 h 717954"/>
                <a:gd name="connsiteX4" fmla="*/ 328086 w 622193"/>
                <a:gd name="connsiteY4" fmla="*/ 429050 h 717954"/>
                <a:gd name="connsiteX5" fmla="*/ 433594 w 622193"/>
                <a:gd name="connsiteY5" fmla="*/ 317680 h 717954"/>
                <a:gd name="connsiteX6" fmla="*/ 427732 w 622193"/>
                <a:gd name="connsiteY6" fmla="*/ 241480 h 717954"/>
                <a:gd name="connsiteX7" fmla="*/ 333948 w 622193"/>
                <a:gd name="connsiteY7" fmla="*/ 218034 h 717954"/>
                <a:gd name="connsiteX8" fmla="*/ 263609 w 622193"/>
                <a:gd name="connsiteY8" fmla="*/ 194588 h 717954"/>
                <a:gd name="connsiteX9" fmla="*/ 281194 w 622193"/>
                <a:gd name="connsiteY9" fmla="*/ 135973 h 717954"/>
                <a:gd name="connsiteX10" fmla="*/ 345671 w 622193"/>
                <a:gd name="connsiteY10" fmla="*/ 118388 h 717954"/>
                <a:gd name="connsiteX11" fmla="*/ 421871 w 622193"/>
                <a:gd name="connsiteY11" fmla="*/ 159419 h 717954"/>
                <a:gd name="connsiteX12" fmla="*/ 509794 w 622193"/>
                <a:gd name="connsiteY12" fmla="*/ 212173 h 717954"/>
                <a:gd name="connsiteX13" fmla="*/ 615301 w 622193"/>
                <a:gd name="connsiteY13" fmla="*/ 177004 h 717954"/>
                <a:gd name="connsiteX14" fmla="*/ 445317 w 622193"/>
                <a:gd name="connsiteY14" fmla="*/ 1157 h 717954"/>
                <a:gd name="connsiteX15" fmla="*/ 58455 w 622193"/>
                <a:gd name="connsiteY15" fmla="*/ 100804 h 717954"/>
                <a:gd name="connsiteX16" fmla="*/ 5701 w 622193"/>
                <a:gd name="connsiteY16" fmla="*/ 100804 h 717954"/>
                <a:gd name="connsiteX17" fmla="*/ 5701 w 622193"/>
                <a:gd name="connsiteY17" fmla="*/ 159419 h 717954"/>
                <a:gd name="connsiteX18" fmla="*/ 40871 w 622193"/>
                <a:gd name="connsiteY18" fmla="*/ 159419 h 717954"/>
                <a:gd name="connsiteX19" fmla="*/ 40871 w 622193"/>
                <a:gd name="connsiteY19" fmla="*/ 235619 h 717954"/>
                <a:gd name="connsiteX20" fmla="*/ 158101 w 622193"/>
                <a:gd name="connsiteY20" fmla="*/ 323542 h 717954"/>
                <a:gd name="connsiteX21" fmla="*/ 76040 w 622193"/>
                <a:gd name="connsiteY21" fmla="*/ 429050 h 717954"/>
                <a:gd name="connsiteX22" fmla="*/ 11563 w 622193"/>
                <a:gd name="connsiteY22" fmla="*/ 587311 h 717954"/>
                <a:gd name="connsiteX23" fmla="*/ 5701 w 622193"/>
                <a:gd name="connsiteY23" fmla="*/ 657650 h 717954"/>
                <a:gd name="connsiteX0" fmla="*/ 5701 w 622193"/>
                <a:gd name="connsiteY0" fmla="*/ 657650 h 717954"/>
                <a:gd name="connsiteX1" fmla="*/ 76040 w 622193"/>
                <a:gd name="connsiteY1" fmla="*/ 716265 h 717954"/>
                <a:gd name="connsiteX2" fmla="*/ 222578 w 622193"/>
                <a:gd name="connsiteY2" fmla="*/ 692819 h 717954"/>
                <a:gd name="connsiteX3" fmla="*/ 234301 w 622193"/>
                <a:gd name="connsiteY3" fmla="*/ 599034 h 717954"/>
                <a:gd name="connsiteX4" fmla="*/ 328086 w 622193"/>
                <a:gd name="connsiteY4" fmla="*/ 429050 h 717954"/>
                <a:gd name="connsiteX5" fmla="*/ 433594 w 622193"/>
                <a:gd name="connsiteY5" fmla="*/ 317680 h 717954"/>
                <a:gd name="connsiteX6" fmla="*/ 427732 w 622193"/>
                <a:gd name="connsiteY6" fmla="*/ 241480 h 717954"/>
                <a:gd name="connsiteX7" fmla="*/ 333948 w 622193"/>
                <a:gd name="connsiteY7" fmla="*/ 218034 h 717954"/>
                <a:gd name="connsiteX8" fmla="*/ 263609 w 622193"/>
                <a:gd name="connsiteY8" fmla="*/ 194588 h 717954"/>
                <a:gd name="connsiteX9" fmla="*/ 281194 w 622193"/>
                <a:gd name="connsiteY9" fmla="*/ 135973 h 717954"/>
                <a:gd name="connsiteX10" fmla="*/ 345671 w 622193"/>
                <a:gd name="connsiteY10" fmla="*/ 118388 h 717954"/>
                <a:gd name="connsiteX11" fmla="*/ 421871 w 622193"/>
                <a:gd name="connsiteY11" fmla="*/ 159419 h 717954"/>
                <a:gd name="connsiteX12" fmla="*/ 509794 w 622193"/>
                <a:gd name="connsiteY12" fmla="*/ 212173 h 717954"/>
                <a:gd name="connsiteX13" fmla="*/ 615301 w 622193"/>
                <a:gd name="connsiteY13" fmla="*/ 177004 h 717954"/>
                <a:gd name="connsiteX14" fmla="*/ 445317 w 622193"/>
                <a:gd name="connsiteY14" fmla="*/ 1157 h 717954"/>
                <a:gd name="connsiteX15" fmla="*/ 58455 w 622193"/>
                <a:gd name="connsiteY15" fmla="*/ 100804 h 717954"/>
                <a:gd name="connsiteX16" fmla="*/ 5701 w 622193"/>
                <a:gd name="connsiteY16" fmla="*/ 100804 h 717954"/>
                <a:gd name="connsiteX17" fmla="*/ 5701 w 622193"/>
                <a:gd name="connsiteY17" fmla="*/ 159419 h 717954"/>
                <a:gd name="connsiteX18" fmla="*/ 40871 w 622193"/>
                <a:gd name="connsiteY18" fmla="*/ 159419 h 717954"/>
                <a:gd name="connsiteX19" fmla="*/ 40871 w 622193"/>
                <a:gd name="connsiteY19" fmla="*/ 235619 h 717954"/>
                <a:gd name="connsiteX20" fmla="*/ 158101 w 622193"/>
                <a:gd name="connsiteY20" fmla="*/ 323542 h 717954"/>
                <a:gd name="connsiteX21" fmla="*/ 76040 w 622193"/>
                <a:gd name="connsiteY21" fmla="*/ 429050 h 717954"/>
                <a:gd name="connsiteX22" fmla="*/ 11563 w 622193"/>
                <a:gd name="connsiteY22" fmla="*/ 587311 h 717954"/>
                <a:gd name="connsiteX23" fmla="*/ 5701 w 622193"/>
                <a:gd name="connsiteY23" fmla="*/ 657650 h 717954"/>
                <a:gd name="connsiteX0" fmla="*/ 5701 w 645169"/>
                <a:gd name="connsiteY0" fmla="*/ 670965 h 731269"/>
                <a:gd name="connsiteX1" fmla="*/ 76040 w 645169"/>
                <a:gd name="connsiteY1" fmla="*/ 729580 h 731269"/>
                <a:gd name="connsiteX2" fmla="*/ 222578 w 645169"/>
                <a:gd name="connsiteY2" fmla="*/ 706134 h 731269"/>
                <a:gd name="connsiteX3" fmla="*/ 234301 w 645169"/>
                <a:gd name="connsiteY3" fmla="*/ 612349 h 731269"/>
                <a:gd name="connsiteX4" fmla="*/ 328086 w 645169"/>
                <a:gd name="connsiteY4" fmla="*/ 442365 h 731269"/>
                <a:gd name="connsiteX5" fmla="*/ 433594 w 645169"/>
                <a:gd name="connsiteY5" fmla="*/ 330995 h 731269"/>
                <a:gd name="connsiteX6" fmla="*/ 427732 w 645169"/>
                <a:gd name="connsiteY6" fmla="*/ 254795 h 731269"/>
                <a:gd name="connsiteX7" fmla="*/ 333948 w 645169"/>
                <a:gd name="connsiteY7" fmla="*/ 231349 h 731269"/>
                <a:gd name="connsiteX8" fmla="*/ 263609 w 645169"/>
                <a:gd name="connsiteY8" fmla="*/ 207903 h 731269"/>
                <a:gd name="connsiteX9" fmla="*/ 281194 w 645169"/>
                <a:gd name="connsiteY9" fmla="*/ 149288 h 731269"/>
                <a:gd name="connsiteX10" fmla="*/ 345671 w 645169"/>
                <a:gd name="connsiteY10" fmla="*/ 131703 h 731269"/>
                <a:gd name="connsiteX11" fmla="*/ 421871 w 645169"/>
                <a:gd name="connsiteY11" fmla="*/ 172734 h 731269"/>
                <a:gd name="connsiteX12" fmla="*/ 509794 w 645169"/>
                <a:gd name="connsiteY12" fmla="*/ 225488 h 731269"/>
                <a:gd name="connsiteX13" fmla="*/ 615301 w 645169"/>
                <a:gd name="connsiteY13" fmla="*/ 190319 h 731269"/>
                <a:gd name="connsiteX14" fmla="*/ 445317 w 645169"/>
                <a:gd name="connsiteY14" fmla="*/ 14472 h 731269"/>
                <a:gd name="connsiteX15" fmla="*/ 58455 w 645169"/>
                <a:gd name="connsiteY15" fmla="*/ 114119 h 731269"/>
                <a:gd name="connsiteX16" fmla="*/ 5701 w 645169"/>
                <a:gd name="connsiteY16" fmla="*/ 114119 h 731269"/>
                <a:gd name="connsiteX17" fmla="*/ 5701 w 645169"/>
                <a:gd name="connsiteY17" fmla="*/ 172734 h 731269"/>
                <a:gd name="connsiteX18" fmla="*/ 40871 w 645169"/>
                <a:gd name="connsiteY18" fmla="*/ 172734 h 731269"/>
                <a:gd name="connsiteX19" fmla="*/ 40871 w 645169"/>
                <a:gd name="connsiteY19" fmla="*/ 248934 h 731269"/>
                <a:gd name="connsiteX20" fmla="*/ 158101 w 645169"/>
                <a:gd name="connsiteY20" fmla="*/ 336857 h 731269"/>
                <a:gd name="connsiteX21" fmla="*/ 76040 w 645169"/>
                <a:gd name="connsiteY21" fmla="*/ 442365 h 731269"/>
                <a:gd name="connsiteX22" fmla="*/ 11563 w 645169"/>
                <a:gd name="connsiteY22" fmla="*/ 600626 h 731269"/>
                <a:gd name="connsiteX23" fmla="*/ 5701 w 645169"/>
                <a:gd name="connsiteY23" fmla="*/ 670965 h 731269"/>
                <a:gd name="connsiteX0" fmla="*/ 5701 w 632107"/>
                <a:gd name="connsiteY0" fmla="*/ 670965 h 731269"/>
                <a:gd name="connsiteX1" fmla="*/ 76040 w 632107"/>
                <a:gd name="connsiteY1" fmla="*/ 729580 h 731269"/>
                <a:gd name="connsiteX2" fmla="*/ 222578 w 632107"/>
                <a:gd name="connsiteY2" fmla="*/ 706134 h 731269"/>
                <a:gd name="connsiteX3" fmla="*/ 234301 w 632107"/>
                <a:gd name="connsiteY3" fmla="*/ 612349 h 731269"/>
                <a:gd name="connsiteX4" fmla="*/ 328086 w 632107"/>
                <a:gd name="connsiteY4" fmla="*/ 442365 h 731269"/>
                <a:gd name="connsiteX5" fmla="*/ 433594 w 632107"/>
                <a:gd name="connsiteY5" fmla="*/ 330995 h 731269"/>
                <a:gd name="connsiteX6" fmla="*/ 427732 w 632107"/>
                <a:gd name="connsiteY6" fmla="*/ 254795 h 731269"/>
                <a:gd name="connsiteX7" fmla="*/ 333948 w 632107"/>
                <a:gd name="connsiteY7" fmla="*/ 231349 h 731269"/>
                <a:gd name="connsiteX8" fmla="*/ 263609 w 632107"/>
                <a:gd name="connsiteY8" fmla="*/ 207903 h 731269"/>
                <a:gd name="connsiteX9" fmla="*/ 281194 w 632107"/>
                <a:gd name="connsiteY9" fmla="*/ 149288 h 731269"/>
                <a:gd name="connsiteX10" fmla="*/ 345671 w 632107"/>
                <a:gd name="connsiteY10" fmla="*/ 131703 h 731269"/>
                <a:gd name="connsiteX11" fmla="*/ 421871 w 632107"/>
                <a:gd name="connsiteY11" fmla="*/ 172734 h 731269"/>
                <a:gd name="connsiteX12" fmla="*/ 509794 w 632107"/>
                <a:gd name="connsiteY12" fmla="*/ 225488 h 731269"/>
                <a:gd name="connsiteX13" fmla="*/ 615301 w 632107"/>
                <a:gd name="connsiteY13" fmla="*/ 190319 h 731269"/>
                <a:gd name="connsiteX14" fmla="*/ 445317 w 632107"/>
                <a:gd name="connsiteY14" fmla="*/ 14472 h 731269"/>
                <a:gd name="connsiteX15" fmla="*/ 58455 w 632107"/>
                <a:gd name="connsiteY15" fmla="*/ 114119 h 731269"/>
                <a:gd name="connsiteX16" fmla="*/ 5701 w 632107"/>
                <a:gd name="connsiteY16" fmla="*/ 114119 h 731269"/>
                <a:gd name="connsiteX17" fmla="*/ 5701 w 632107"/>
                <a:gd name="connsiteY17" fmla="*/ 172734 h 731269"/>
                <a:gd name="connsiteX18" fmla="*/ 40871 w 632107"/>
                <a:gd name="connsiteY18" fmla="*/ 172734 h 731269"/>
                <a:gd name="connsiteX19" fmla="*/ 40871 w 632107"/>
                <a:gd name="connsiteY19" fmla="*/ 248934 h 731269"/>
                <a:gd name="connsiteX20" fmla="*/ 158101 w 632107"/>
                <a:gd name="connsiteY20" fmla="*/ 336857 h 731269"/>
                <a:gd name="connsiteX21" fmla="*/ 76040 w 632107"/>
                <a:gd name="connsiteY21" fmla="*/ 442365 h 731269"/>
                <a:gd name="connsiteX22" fmla="*/ 11563 w 632107"/>
                <a:gd name="connsiteY22" fmla="*/ 600626 h 731269"/>
                <a:gd name="connsiteX23" fmla="*/ 5701 w 632107"/>
                <a:gd name="connsiteY23" fmla="*/ 670965 h 731269"/>
                <a:gd name="connsiteX0" fmla="*/ 5701 w 632107"/>
                <a:gd name="connsiteY0" fmla="*/ 674000 h 734304"/>
                <a:gd name="connsiteX1" fmla="*/ 76040 w 632107"/>
                <a:gd name="connsiteY1" fmla="*/ 732615 h 734304"/>
                <a:gd name="connsiteX2" fmla="*/ 222578 w 632107"/>
                <a:gd name="connsiteY2" fmla="*/ 709169 h 734304"/>
                <a:gd name="connsiteX3" fmla="*/ 234301 w 632107"/>
                <a:gd name="connsiteY3" fmla="*/ 615384 h 734304"/>
                <a:gd name="connsiteX4" fmla="*/ 328086 w 632107"/>
                <a:gd name="connsiteY4" fmla="*/ 445400 h 734304"/>
                <a:gd name="connsiteX5" fmla="*/ 433594 w 632107"/>
                <a:gd name="connsiteY5" fmla="*/ 334030 h 734304"/>
                <a:gd name="connsiteX6" fmla="*/ 427732 w 632107"/>
                <a:gd name="connsiteY6" fmla="*/ 257830 h 734304"/>
                <a:gd name="connsiteX7" fmla="*/ 333948 w 632107"/>
                <a:gd name="connsiteY7" fmla="*/ 234384 h 734304"/>
                <a:gd name="connsiteX8" fmla="*/ 263609 w 632107"/>
                <a:gd name="connsiteY8" fmla="*/ 210938 h 734304"/>
                <a:gd name="connsiteX9" fmla="*/ 281194 w 632107"/>
                <a:gd name="connsiteY9" fmla="*/ 152323 h 734304"/>
                <a:gd name="connsiteX10" fmla="*/ 345671 w 632107"/>
                <a:gd name="connsiteY10" fmla="*/ 134738 h 734304"/>
                <a:gd name="connsiteX11" fmla="*/ 421871 w 632107"/>
                <a:gd name="connsiteY11" fmla="*/ 175769 h 734304"/>
                <a:gd name="connsiteX12" fmla="*/ 509794 w 632107"/>
                <a:gd name="connsiteY12" fmla="*/ 228523 h 734304"/>
                <a:gd name="connsiteX13" fmla="*/ 615301 w 632107"/>
                <a:gd name="connsiteY13" fmla="*/ 193354 h 734304"/>
                <a:gd name="connsiteX14" fmla="*/ 445317 w 632107"/>
                <a:gd name="connsiteY14" fmla="*/ 17507 h 734304"/>
                <a:gd name="connsiteX15" fmla="*/ 58455 w 632107"/>
                <a:gd name="connsiteY15" fmla="*/ 117154 h 734304"/>
                <a:gd name="connsiteX16" fmla="*/ 5701 w 632107"/>
                <a:gd name="connsiteY16" fmla="*/ 117154 h 734304"/>
                <a:gd name="connsiteX17" fmla="*/ 5701 w 632107"/>
                <a:gd name="connsiteY17" fmla="*/ 175769 h 734304"/>
                <a:gd name="connsiteX18" fmla="*/ 40871 w 632107"/>
                <a:gd name="connsiteY18" fmla="*/ 175769 h 734304"/>
                <a:gd name="connsiteX19" fmla="*/ 40871 w 632107"/>
                <a:gd name="connsiteY19" fmla="*/ 251969 h 734304"/>
                <a:gd name="connsiteX20" fmla="*/ 158101 w 632107"/>
                <a:gd name="connsiteY20" fmla="*/ 339892 h 734304"/>
                <a:gd name="connsiteX21" fmla="*/ 76040 w 632107"/>
                <a:gd name="connsiteY21" fmla="*/ 445400 h 734304"/>
                <a:gd name="connsiteX22" fmla="*/ 11563 w 632107"/>
                <a:gd name="connsiteY22" fmla="*/ 603661 h 734304"/>
                <a:gd name="connsiteX23" fmla="*/ 5701 w 632107"/>
                <a:gd name="connsiteY23" fmla="*/ 674000 h 734304"/>
                <a:gd name="connsiteX0" fmla="*/ 5701 w 632107"/>
                <a:gd name="connsiteY0" fmla="*/ 674000 h 734304"/>
                <a:gd name="connsiteX1" fmla="*/ 76040 w 632107"/>
                <a:gd name="connsiteY1" fmla="*/ 732615 h 734304"/>
                <a:gd name="connsiteX2" fmla="*/ 222578 w 632107"/>
                <a:gd name="connsiteY2" fmla="*/ 709169 h 734304"/>
                <a:gd name="connsiteX3" fmla="*/ 234301 w 632107"/>
                <a:gd name="connsiteY3" fmla="*/ 615384 h 734304"/>
                <a:gd name="connsiteX4" fmla="*/ 328086 w 632107"/>
                <a:gd name="connsiteY4" fmla="*/ 445400 h 734304"/>
                <a:gd name="connsiteX5" fmla="*/ 433594 w 632107"/>
                <a:gd name="connsiteY5" fmla="*/ 334030 h 734304"/>
                <a:gd name="connsiteX6" fmla="*/ 427732 w 632107"/>
                <a:gd name="connsiteY6" fmla="*/ 257830 h 734304"/>
                <a:gd name="connsiteX7" fmla="*/ 333948 w 632107"/>
                <a:gd name="connsiteY7" fmla="*/ 234384 h 734304"/>
                <a:gd name="connsiteX8" fmla="*/ 263609 w 632107"/>
                <a:gd name="connsiteY8" fmla="*/ 210938 h 734304"/>
                <a:gd name="connsiteX9" fmla="*/ 281194 w 632107"/>
                <a:gd name="connsiteY9" fmla="*/ 152323 h 734304"/>
                <a:gd name="connsiteX10" fmla="*/ 345671 w 632107"/>
                <a:gd name="connsiteY10" fmla="*/ 134738 h 734304"/>
                <a:gd name="connsiteX11" fmla="*/ 421871 w 632107"/>
                <a:gd name="connsiteY11" fmla="*/ 175769 h 734304"/>
                <a:gd name="connsiteX12" fmla="*/ 509794 w 632107"/>
                <a:gd name="connsiteY12" fmla="*/ 228523 h 734304"/>
                <a:gd name="connsiteX13" fmla="*/ 615301 w 632107"/>
                <a:gd name="connsiteY13" fmla="*/ 193354 h 734304"/>
                <a:gd name="connsiteX14" fmla="*/ 445317 w 632107"/>
                <a:gd name="connsiteY14" fmla="*/ 17507 h 734304"/>
                <a:gd name="connsiteX15" fmla="*/ 58455 w 632107"/>
                <a:gd name="connsiteY15" fmla="*/ 117154 h 734304"/>
                <a:gd name="connsiteX16" fmla="*/ 5701 w 632107"/>
                <a:gd name="connsiteY16" fmla="*/ 117154 h 734304"/>
                <a:gd name="connsiteX17" fmla="*/ 31101 w 632107"/>
                <a:gd name="connsiteY17" fmla="*/ 166244 h 734304"/>
                <a:gd name="connsiteX18" fmla="*/ 40871 w 632107"/>
                <a:gd name="connsiteY18" fmla="*/ 175769 h 734304"/>
                <a:gd name="connsiteX19" fmla="*/ 40871 w 632107"/>
                <a:gd name="connsiteY19" fmla="*/ 251969 h 734304"/>
                <a:gd name="connsiteX20" fmla="*/ 158101 w 632107"/>
                <a:gd name="connsiteY20" fmla="*/ 339892 h 734304"/>
                <a:gd name="connsiteX21" fmla="*/ 76040 w 632107"/>
                <a:gd name="connsiteY21" fmla="*/ 445400 h 734304"/>
                <a:gd name="connsiteX22" fmla="*/ 11563 w 632107"/>
                <a:gd name="connsiteY22" fmla="*/ 603661 h 734304"/>
                <a:gd name="connsiteX23" fmla="*/ 5701 w 632107"/>
                <a:gd name="connsiteY23" fmla="*/ 674000 h 734304"/>
                <a:gd name="connsiteX0" fmla="*/ 26529 w 652935"/>
                <a:gd name="connsiteY0" fmla="*/ 674000 h 734304"/>
                <a:gd name="connsiteX1" fmla="*/ 96868 w 652935"/>
                <a:gd name="connsiteY1" fmla="*/ 732615 h 734304"/>
                <a:gd name="connsiteX2" fmla="*/ 243406 w 652935"/>
                <a:gd name="connsiteY2" fmla="*/ 709169 h 734304"/>
                <a:gd name="connsiteX3" fmla="*/ 255129 w 652935"/>
                <a:gd name="connsiteY3" fmla="*/ 615384 h 734304"/>
                <a:gd name="connsiteX4" fmla="*/ 348914 w 652935"/>
                <a:gd name="connsiteY4" fmla="*/ 445400 h 734304"/>
                <a:gd name="connsiteX5" fmla="*/ 454422 w 652935"/>
                <a:gd name="connsiteY5" fmla="*/ 334030 h 734304"/>
                <a:gd name="connsiteX6" fmla="*/ 448560 w 652935"/>
                <a:gd name="connsiteY6" fmla="*/ 257830 h 734304"/>
                <a:gd name="connsiteX7" fmla="*/ 354776 w 652935"/>
                <a:gd name="connsiteY7" fmla="*/ 234384 h 734304"/>
                <a:gd name="connsiteX8" fmla="*/ 284437 w 652935"/>
                <a:gd name="connsiteY8" fmla="*/ 210938 h 734304"/>
                <a:gd name="connsiteX9" fmla="*/ 302022 w 652935"/>
                <a:gd name="connsiteY9" fmla="*/ 152323 h 734304"/>
                <a:gd name="connsiteX10" fmla="*/ 366499 w 652935"/>
                <a:gd name="connsiteY10" fmla="*/ 134738 h 734304"/>
                <a:gd name="connsiteX11" fmla="*/ 442699 w 652935"/>
                <a:gd name="connsiteY11" fmla="*/ 175769 h 734304"/>
                <a:gd name="connsiteX12" fmla="*/ 530622 w 652935"/>
                <a:gd name="connsiteY12" fmla="*/ 228523 h 734304"/>
                <a:gd name="connsiteX13" fmla="*/ 636129 w 652935"/>
                <a:gd name="connsiteY13" fmla="*/ 193354 h 734304"/>
                <a:gd name="connsiteX14" fmla="*/ 466145 w 652935"/>
                <a:gd name="connsiteY14" fmla="*/ 17507 h 734304"/>
                <a:gd name="connsiteX15" fmla="*/ 79283 w 652935"/>
                <a:gd name="connsiteY15" fmla="*/ 117154 h 734304"/>
                <a:gd name="connsiteX16" fmla="*/ 26529 w 652935"/>
                <a:gd name="connsiteY16" fmla="*/ 117154 h 734304"/>
                <a:gd name="connsiteX17" fmla="*/ 1129 w 652935"/>
                <a:gd name="connsiteY17" fmla="*/ 185294 h 734304"/>
                <a:gd name="connsiteX18" fmla="*/ 61699 w 652935"/>
                <a:gd name="connsiteY18" fmla="*/ 175769 h 734304"/>
                <a:gd name="connsiteX19" fmla="*/ 61699 w 652935"/>
                <a:gd name="connsiteY19" fmla="*/ 251969 h 734304"/>
                <a:gd name="connsiteX20" fmla="*/ 178929 w 652935"/>
                <a:gd name="connsiteY20" fmla="*/ 339892 h 734304"/>
                <a:gd name="connsiteX21" fmla="*/ 96868 w 652935"/>
                <a:gd name="connsiteY21" fmla="*/ 445400 h 734304"/>
                <a:gd name="connsiteX22" fmla="*/ 32391 w 652935"/>
                <a:gd name="connsiteY22" fmla="*/ 603661 h 734304"/>
                <a:gd name="connsiteX23" fmla="*/ 26529 w 652935"/>
                <a:gd name="connsiteY23" fmla="*/ 674000 h 734304"/>
                <a:gd name="connsiteX0" fmla="*/ 26529 w 652935"/>
                <a:gd name="connsiteY0" fmla="*/ 670108 h 730412"/>
                <a:gd name="connsiteX1" fmla="*/ 96868 w 652935"/>
                <a:gd name="connsiteY1" fmla="*/ 728723 h 730412"/>
                <a:gd name="connsiteX2" fmla="*/ 243406 w 652935"/>
                <a:gd name="connsiteY2" fmla="*/ 705277 h 730412"/>
                <a:gd name="connsiteX3" fmla="*/ 255129 w 652935"/>
                <a:gd name="connsiteY3" fmla="*/ 611492 h 730412"/>
                <a:gd name="connsiteX4" fmla="*/ 348914 w 652935"/>
                <a:gd name="connsiteY4" fmla="*/ 441508 h 730412"/>
                <a:gd name="connsiteX5" fmla="*/ 454422 w 652935"/>
                <a:gd name="connsiteY5" fmla="*/ 330138 h 730412"/>
                <a:gd name="connsiteX6" fmla="*/ 448560 w 652935"/>
                <a:gd name="connsiteY6" fmla="*/ 253938 h 730412"/>
                <a:gd name="connsiteX7" fmla="*/ 354776 w 652935"/>
                <a:gd name="connsiteY7" fmla="*/ 230492 h 730412"/>
                <a:gd name="connsiteX8" fmla="*/ 284437 w 652935"/>
                <a:gd name="connsiteY8" fmla="*/ 207046 h 730412"/>
                <a:gd name="connsiteX9" fmla="*/ 302022 w 652935"/>
                <a:gd name="connsiteY9" fmla="*/ 148431 h 730412"/>
                <a:gd name="connsiteX10" fmla="*/ 366499 w 652935"/>
                <a:gd name="connsiteY10" fmla="*/ 130846 h 730412"/>
                <a:gd name="connsiteX11" fmla="*/ 442699 w 652935"/>
                <a:gd name="connsiteY11" fmla="*/ 171877 h 730412"/>
                <a:gd name="connsiteX12" fmla="*/ 530622 w 652935"/>
                <a:gd name="connsiteY12" fmla="*/ 224631 h 730412"/>
                <a:gd name="connsiteX13" fmla="*/ 636129 w 652935"/>
                <a:gd name="connsiteY13" fmla="*/ 189462 h 730412"/>
                <a:gd name="connsiteX14" fmla="*/ 466145 w 652935"/>
                <a:gd name="connsiteY14" fmla="*/ 13615 h 730412"/>
                <a:gd name="connsiteX15" fmla="*/ 79283 w 652935"/>
                <a:gd name="connsiteY15" fmla="*/ 113262 h 730412"/>
                <a:gd name="connsiteX16" fmla="*/ 26529 w 652935"/>
                <a:gd name="connsiteY16" fmla="*/ 113262 h 730412"/>
                <a:gd name="connsiteX17" fmla="*/ 1129 w 652935"/>
                <a:gd name="connsiteY17" fmla="*/ 181402 h 730412"/>
                <a:gd name="connsiteX18" fmla="*/ 61699 w 652935"/>
                <a:gd name="connsiteY18" fmla="*/ 171877 h 730412"/>
                <a:gd name="connsiteX19" fmla="*/ 61699 w 652935"/>
                <a:gd name="connsiteY19" fmla="*/ 248077 h 730412"/>
                <a:gd name="connsiteX20" fmla="*/ 178929 w 652935"/>
                <a:gd name="connsiteY20" fmla="*/ 336000 h 730412"/>
                <a:gd name="connsiteX21" fmla="*/ 96868 w 652935"/>
                <a:gd name="connsiteY21" fmla="*/ 441508 h 730412"/>
                <a:gd name="connsiteX22" fmla="*/ 32391 w 652935"/>
                <a:gd name="connsiteY22" fmla="*/ 599769 h 730412"/>
                <a:gd name="connsiteX23" fmla="*/ 26529 w 652935"/>
                <a:gd name="connsiteY23" fmla="*/ 670108 h 730412"/>
                <a:gd name="connsiteX0" fmla="*/ 26529 w 652935"/>
                <a:gd name="connsiteY0" fmla="*/ 672503 h 732807"/>
                <a:gd name="connsiteX1" fmla="*/ 96868 w 652935"/>
                <a:gd name="connsiteY1" fmla="*/ 731118 h 732807"/>
                <a:gd name="connsiteX2" fmla="*/ 243406 w 652935"/>
                <a:gd name="connsiteY2" fmla="*/ 707672 h 732807"/>
                <a:gd name="connsiteX3" fmla="*/ 255129 w 652935"/>
                <a:gd name="connsiteY3" fmla="*/ 613887 h 732807"/>
                <a:gd name="connsiteX4" fmla="*/ 348914 w 652935"/>
                <a:gd name="connsiteY4" fmla="*/ 443903 h 732807"/>
                <a:gd name="connsiteX5" fmla="*/ 454422 w 652935"/>
                <a:gd name="connsiteY5" fmla="*/ 332533 h 732807"/>
                <a:gd name="connsiteX6" fmla="*/ 448560 w 652935"/>
                <a:gd name="connsiteY6" fmla="*/ 256333 h 732807"/>
                <a:gd name="connsiteX7" fmla="*/ 354776 w 652935"/>
                <a:gd name="connsiteY7" fmla="*/ 232887 h 732807"/>
                <a:gd name="connsiteX8" fmla="*/ 284437 w 652935"/>
                <a:gd name="connsiteY8" fmla="*/ 209441 h 732807"/>
                <a:gd name="connsiteX9" fmla="*/ 302022 w 652935"/>
                <a:gd name="connsiteY9" fmla="*/ 150826 h 732807"/>
                <a:gd name="connsiteX10" fmla="*/ 366499 w 652935"/>
                <a:gd name="connsiteY10" fmla="*/ 133241 h 732807"/>
                <a:gd name="connsiteX11" fmla="*/ 442699 w 652935"/>
                <a:gd name="connsiteY11" fmla="*/ 174272 h 732807"/>
                <a:gd name="connsiteX12" fmla="*/ 530622 w 652935"/>
                <a:gd name="connsiteY12" fmla="*/ 227026 h 732807"/>
                <a:gd name="connsiteX13" fmla="*/ 636129 w 652935"/>
                <a:gd name="connsiteY13" fmla="*/ 191857 h 732807"/>
                <a:gd name="connsiteX14" fmla="*/ 466145 w 652935"/>
                <a:gd name="connsiteY14" fmla="*/ 16010 h 732807"/>
                <a:gd name="connsiteX15" fmla="*/ 79283 w 652935"/>
                <a:gd name="connsiteY15" fmla="*/ 115657 h 732807"/>
                <a:gd name="connsiteX16" fmla="*/ 26529 w 652935"/>
                <a:gd name="connsiteY16" fmla="*/ 115657 h 732807"/>
                <a:gd name="connsiteX17" fmla="*/ 1129 w 652935"/>
                <a:gd name="connsiteY17" fmla="*/ 183797 h 732807"/>
                <a:gd name="connsiteX18" fmla="*/ 61699 w 652935"/>
                <a:gd name="connsiteY18" fmla="*/ 174272 h 732807"/>
                <a:gd name="connsiteX19" fmla="*/ 61699 w 652935"/>
                <a:gd name="connsiteY19" fmla="*/ 250472 h 732807"/>
                <a:gd name="connsiteX20" fmla="*/ 178929 w 652935"/>
                <a:gd name="connsiteY20" fmla="*/ 338395 h 732807"/>
                <a:gd name="connsiteX21" fmla="*/ 96868 w 652935"/>
                <a:gd name="connsiteY21" fmla="*/ 443903 h 732807"/>
                <a:gd name="connsiteX22" fmla="*/ 32391 w 652935"/>
                <a:gd name="connsiteY22" fmla="*/ 602164 h 732807"/>
                <a:gd name="connsiteX23" fmla="*/ 26529 w 652935"/>
                <a:gd name="connsiteY23" fmla="*/ 672503 h 732807"/>
                <a:gd name="connsiteX0" fmla="*/ 26529 w 652935"/>
                <a:gd name="connsiteY0" fmla="*/ 670755 h 731059"/>
                <a:gd name="connsiteX1" fmla="*/ 96868 w 652935"/>
                <a:gd name="connsiteY1" fmla="*/ 729370 h 731059"/>
                <a:gd name="connsiteX2" fmla="*/ 243406 w 652935"/>
                <a:gd name="connsiteY2" fmla="*/ 705924 h 731059"/>
                <a:gd name="connsiteX3" fmla="*/ 255129 w 652935"/>
                <a:gd name="connsiteY3" fmla="*/ 612139 h 731059"/>
                <a:gd name="connsiteX4" fmla="*/ 348914 w 652935"/>
                <a:gd name="connsiteY4" fmla="*/ 442155 h 731059"/>
                <a:gd name="connsiteX5" fmla="*/ 454422 w 652935"/>
                <a:gd name="connsiteY5" fmla="*/ 330785 h 731059"/>
                <a:gd name="connsiteX6" fmla="*/ 448560 w 652935"/>
                <a:gd name="connsiteY6" fmla="*/ 254585 h 731059"/>
                <a:gd name="connsiteX7" fmla="*/ 354776 w 652935"/>
                <a:gd name="connsiteY7" fmla="*/ 231139 h 731059"/>
                <a:gd name="connsiteX8" fmla="*/ 284437 w 652935"/>
                <a:gd name="connsiteY8" fmla="*/ 207693 h 731059"/>
                <a:gd name="connsiteX9" fmla="*/ 302022 w 652935"/>
                <a:gd name="connsiteY9" fmla="*/ 149078 h 731059"/>
                <a:gd name="connsiteX10" fmla="*/ 366499 w 652935"/>
                <a:gd name="connsiteY10" fmla="*/ 131493 h 731059"/>
                <a:gd name="connsiteX11" fmla="*/ 442699 w 652935"/>
                <a:gd name="connsiteY11" fmla="*/ 172524 h 731059"/>
                <a:gd name="connsiteX12" fmla="*/ 530622 w 652935"/>
                <a:gd name="connsiteY12" fmla="*/ 225278 h 731059"/>
                <a:gd name="connsiteX13" fmla="*/ 636129 w 652935"/>
                <a:gd name="connsiteY13" fmla="*/ 190109 h 731059"/>
                <a:gd name="connsiteX14" fmla="*/ 466145 w 652935"/>
                <a:gd name="connsiteY14" fmla="*/ 14262 h 731059"/>
                <a:gd name="connsiteX15" fmla="*/ 79283 w 652935"/>
                <a:gd name="connsiteY15" fmla="*/ 113909 h 731059"/>
                <a:gd name="connsiteX16" fmla="*/ 26529 w 652935"/>
                <a:gd name="connsiteY16" fmla="*/ 113909 h 731059"/>
                <a:gd name="connsiteX17" fmla="*/ 1129 w 652935"/>
                <a:gd name="connsiteY17" fmla="*/ 182049 h 731059"/>
                <a:gd name="connsiteX18" fmla="*/ 61699 w 652935"/>
                <a:gd name="connsiteY18" fmla="*/ 172524 h 731059"/>
                <a:gd name="connsiteX19" fmla="*/ 61699 w 652935"/>
                <a:gd name="connsiteY19" fmla="*/ 248724 h 731059"/>
                <a:gd name="connsiteX20" fmla="*/ 178929 w 652935"/>
                <a:gd name="connsiteY20" fmla="*/ 336647 h 731059"/>
                <a:gd name="connsiteX21" fmla="*/ 96868 w 652935"/>
                <a:gd name="connsiteY21" fmla="*/ 442155 h 731059"/>
                <a:gd name="connsiteX22" fmla="*/ 32391 w 652935"/>
                <a:gd name="connsiteY22" fmla="*/ 600416 h 731059"/>
                <a:gd name="connsiteX23" fmla="*/ 26529 w 652935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087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912 w 632318"/>
                <a:gd name="connsiteY0" fmla="*/ 670755 h 731059"/>
                <a:gd name="connsiteX1" fmla="*/ 76251 w 632318"/>
                <a:gd name="connsiteY1" fmla="*/ 729370 h 731059"/>
                <a:gd name="connsiteX2" fmla="*/ 222789 w 632318"/>
                <a:gd name="connsiteY2" fmla="*/ 705924 h 731059"/>
                <a:gd name="connsiteX3" fmla="*/ 234512 w 632318"/>
                <a:gd name="connsiteY3" fmla="*/ 612139 h 731059"/>
                <a:gd name="connsiteX4" fmla="*/ 328297 w 632318"/>
                <a:gd name="connsiteY4" fmla="*/ 442155 h 731059"/>
                <a:gd name="connsiteX5" fmla="*/ 433805 w 632318"/>
                <a:gd name="connsiteY5" fmla="*/ 330785 h 731059"/>
                <a:gd name="connsiteX6" fmla="*/ 427943 w 632318"/>
                <a:gd name="connsiteY6" fmla="*/ 254585 h 731059"/>
                <a:gd name="connsiteX7" fmla="*/ 334159 w 632318"/>
                <a:gd name="connsiteY7" fmla="*/ 231139 h 731059"/>
                <a:gd name="connsiteX8" fmla="*/ 263820 w 632318"/>
                <a:gd name="connsiteY8" fmla="*/ 207693 h 731059"/>
                <a:gd name="connsiteX9" fmla="*/ 281405 w 632318"/>
                <a:gd name="connsiteY9" fmla="*/ 149078 h 731059"/>
                <a:gd name="connsiteX10" fmla="*/ 345882 w 632318"/>
                <a:gd name="connsiteY10" fmla="*/ 131493 h 731059"/>
                <a:gd name="connsiteX11" fmla="*/ 422082 w 632318"/>
                <a:gd name="connsiteY11" fmla="*/ 172524 h 731059"/>
                <a:gd name="connsiteX12" fmla="*/ 510005 w 632318"/>
                <a:gd name="connsiteY12" fmla="*/ 225278 h 731059"/>
                <a:gd name="connsiteX13" fmla="*/ 615512 w 632318"/>
                <a:gd name="connsiteY13" fmla="*/ 190109 h 731059"/>
                <a:gd name="connsiteX14" fmla="*/ 445528 w 632318"/>
                <a:gd name="connsiteY14" fmla="*/ 14262 h 731059"/>
                <a:gd name="connsiteX15" fmla="*/ 58666 w 632318"/>
                <a:gd name="connsiteY15" fmla="*/ 113909 h 731059"/>
                <a:gd name="connsiteX16" fmla="*/ 5912 w 632318"/>
                <a:gd name="connsiteY16" fmla="*/ 113909 h 731059"/>
                <a:gd name="connsiteX17" fmla="*/ 5912 w 632318"/>
                <a:gd name="connsiteY17" fmla="*/ 166174 h 731059"/>
                <a:gd name="connsiteX18" fmla="*/ 47432 w 632318"/>
                <a:gd name="connsiteY18" fmla="*/ 172524 h 731059"/>
                <a:gd name="connsiteX19" fmla="*/ 41082 w 632318"/>
                <a:gd name="connsiteY19" fmla="*/ 248724 h 731059"/>
                <a:gd name="connsiteX20" fmla="*/ 158312 w 632318"/>
                <a:gd name="connsiteY20" fmla="*/ 336647 h 731059"/>
                <a:gd name="connsiteX21" fmla="*/ 76251 w 632318"/>
                <a:gd name="connsiteY21" fmla="*/ 442155 h 731059"/>
                <a:gd name="connsiteX22" fmla="*/ 11774 w 632318"/>
                <a:gd name="connsiteY22" fmla="*/ 600416 h 731059"/>
                <a:gd name="connsiteX23" fmla="*/ 5912 w 632318"/>
                <a:gd name="connsiteY23" fmla="*/ 670755 h 731059"/>
                <a:gd name="connsiteX0" fmla="*/ 5912 w 632318"/>
                <a:gd name="connsiteY0" fmla="*/ 670755 h 731059"/>
                <a:gd name="connsiteX1" fmla="*/ 76251 w 632318"/>
                <a:gd name="connsiteY1" fmla="*/ 729370 h 731059"/>
                <a:gd name="connsiteX2" fmla="*/ 222789 w 632318"/>
                <a:gd name="connsiteY2" fmla="*/ 705924 h 731059"/>
                <a:gd name="connsiteX3" fmla="*/ 234512 w 632318"/>
                <a:gd name="connsiteY3" fmla="*/ 612139 h 731059"/>
                <a:gd name="connsiteX4" fmla="*/ 328297 w 632318"/>
                <a:gd name="connsiteY4" fmla="*/ 442155 h 731059"/>
                <a:gd name="connsiteX5" fmla="*/ 433805 w 632318"/>
                <a:gd name="connsiteY5" fmla="*/ 330785 h 731059"/>
                <a:gd name="connsiteX6" fmla="*/ 427943 w 632318"/>
                <a:gd name="connsiteY6" fmla="*/ 254585 h 731059"/>
                <a:gd name="connsiteX7" fmla="*/ 334159 w 632318"/>
                <a:gd name="connsiteY7" fmla="*/ 231139 h 731059"/>
                <a:gd name="connsiteX8" fmla="*/ 263820 w 632318"/>
                <a:gd name="connsiteY8" fmla="*/ 207693 h 731059"/>
                <a:gd name="connsiteX9" fmla="*/ 281405 w 632318"/>
                <a:gd name="connsiteY9" fmla="*/ 149078 h 731059"/>
                <a:gd name="connsiteX10" fmla="*/ 345882 w 632318"/>
                <a:gd name="connsiteY10" fmla="*/ 131493 h 731059"/>
                <a:gd name="connsiteX11" fmla="*/ 422082 w 632318"/>
                <a:gd name="connsiteY11" fmla="*/ 172524 h 731059"/>
                <a:gd name="connsiteX12" fmla="*/ 510005 w 632318"/>
                <a:gd name="connsiteY12" fmla="*/ 225278 h 731059"/>
                <a:gd name="connsiteX13" fmla="*/ 615512 w 632318"/>
                <a:gd name="connsiteY13" fmla="*/ 190109 h 731059"/>
                <a:gd name="connsiteX14" fmla="*/ 445528 w 632318"/>
                <a:gd name="connsiteY14" fmla="*/ 14262 h 731059"/>
                <a:gd name="connsiteX15" fmla="*/ 58666 w 632318"/>
                <a:gd name="connsiteY15" fmla="*/ 113909 h 731059"/>
                <a:gd name="connsiteX16" fmla="*/ 5912 w 632318"/>
                <a:gd name="connsiteY16" fmla="*/ 113909 h 731059"/>
                <a:gd name="connsiteX17" fmla="*/ 5912 w 632318"/>
                <a:gd name="connsiteY17" fmla="*/ 166174 h 731059"/>
                <a:gd name="connsiteX18" fmla="*/ 47432 w 632318"/>
                <a:gd name="connsiteY18" fmla="*/ 172524 h 731059"/>
                <a:gd name="connsiteX19" fmla="*/ 41082 w 632318"/>
                <a:gd name="connsiteY19" fmla="*/ 248724 h 731059"/>
                <a:gd name="connsiteX20" fmla="*/ 158312 w 632318"/>
                <a:gd name="connsiteY20" fmla="*/ 336647 h 731059"/>
                <a:gd name="connsiteX21" fmla="*/ 76251 w 632318"/>
                <a:gd name="connsiteY21" fmla="*/ 442155 h 731059"/>
                <a:gd name="connsiteX22" fmla="*/ 11774 w 632318"/>
                <a:gd name="connsiteY22" fmla="*/ 600416 h 731059"/>
                <a:gd name="connsiteX23" fmla="*/ 5912 w 632318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722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722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702 w 622218"/>
                <a:gd name="connsiteY0" fmla="*/ 657741 h 718045"/>
                <a:gd name="connsiteX1" fmla="*/ 76041 w 622218"/>
                <a:gd name="connsiteY1" fmla="*/ 716356 h 718045"/>
                <a:gd name="connsiteX2" fmla="*/ 222579 w 622218"/>
                <a:gd name="connsiteY2" fmla="*/ 692910 h 718045"/>
                <a:gd name="connsiteX3" fmla="*/ 234302 w 622218"/>
                <a:gd name="connsiteY3" fmla="*/ 599125 h 718045"/>
                <a:gd name="connsiteX4" fmla="*/ 328087 w 622218"/>
                <a:gd name="connsiteY4" fmla="*/ 429141 h 718045"/>
                <a:gd name="connsiteX5" fmla="*/ 433595 w 622218"/>
                <a:gd name="connsiteY5" fmla="*/ 317771 h 718045"/>
                <a:gd name="connsiteX6" fmla="*/ 427733 w 622218"/>
                <a:gd name="connsiteY6" fmla="*/ 241571 h 718045"/>
                <a:gd name="connsiteX7" fmla="*/ 333949 w 622218"/>
                <a:gd name="connsiteY7" fmla="*/ 218125 h 718045"/>
                <a:gd name="connsiteX8" fmla="*/ 263610 w 622218"/>
                <a:gd name="connsiteY8" fmla="*/ 194679 h 718045"/>
                <a:gd name="connsiteX9" fmla="*/ 281195 w 622218"/>
                <a:gd name="connsiteY9" fmla="*/ 136064 h 718045"/>
                <a:gd name="connsiteX10" fmla="*/ 345672 w 622218"/>
                <a:gd name="connsiteY10" fmla="*/ 118479 h 718045"/>
                <a:gd name="connsiteX11" fmla="*/ 421872 w 622218"/>
                <a:gd name="connsiteY11" fmla="*/ 159510 h 718045"/>
                <a:gd name="connsiteX12" fmla="*/ 509795 w 622218"/>
                <a:gd name="connsiteY12" fmla="*/ 212264 h 718045"/>
                <a:gd name="connsiteX13" fmla="*/ 615302 w 622218"/>
                <a:gd name="connsiteY13" fmla="*/ 177095 h 718045"/>
                <a:gd name="connsiteX14" fmla="*/ 445318 w 622218"/>
                <a:gd name="connsiteY14" fmla="*/ 1248 h 718045"/>
                <a:gd name="connsiteX15" fmla="*/ 55281 w 622218"/>
                <a:gd name="connsiteY15" fmla="*/ 97720 h 718045"/>
                <a:gd name="connsiteX16" fmla="*/ 5702 w 622218"/>
                <a:gd name="connsiteY16" fmla="*/ 100895 h 718045"/>
                <a:gd name="connsiteX17" fmla="*/ 5702 w 622218"/>
                <a:gd name="connsiteY17" fmla="*/ 153160 h 718045"/>
                <a:gd name="connsiteX18" fmla="*/ 47222 w 622218"/>
                <a:gd name="connsiteY18" fmla="*/ 159510 h 718045"/>
                <a:gd name="connsiteX19" fmla="*/ 40872 w 622218"/>
                <a:gd name="connsiteY19" fmla="*/ 235710 h 718045"/>
                <a:gd name="connsiteX20" fmla="*/ 158102 w 622218"/>
                <a:gd name="connsiteY20" fmla="*/ 323633 h 718045"/>
                <a:gd name="connsiteX21" fmla="*/ 76041 w 622218"/>
                <a:gd name="connsiteY21" fmla="*/ 429141 h 718045"/>
                <a:gd name="connsiteX22" fmla="*/ 11564 w 622218"/>
                <a:gd name="connsiteY22" fmla="*/ 587402 h 718045"/>
                <a:gd name="connsiteX23" fmla="*/ 5702 w 622218"/>
                <a:gd name="connsiteY23" fmla="*/ 657741 h 718045"/>
                <a:gd name="connsiteX0" fmla="*/ 5702 w 638386"/>
                <a:gd name="connsiteY0" fmla="*/ 667079 h 727383"/>
                <a:gd name="connsiteX1" fmla="*/ 76041 w 638386"/>
                <a:gd name="connsiteY1" fmla="*/ 725694 h 727383"/>
                <a:gd name="connsiteX2" fmla="*/ 222579 w 638386"/>
                <a:gd name="connsiteY2" fmla="*/ 702248 h 727383"/>
                <a:gd name="connsiteX3" fmla="*/ 234302 w 638386"/>
                <a:gd name="connsiteY3" fmla="*/ 608463 h 727383"/>
                <a:gd name="connsiteX4" fmla="*/ 328087 w 638386"/>
                <a:gd name="connsiteY4" fmla="*/ 438479 h 727383"/>
                <a:gd name="connsiteX5" fmla="*/ 433595 w 638386"/>
                <a:gd name="connsiteY5" fmla="*/ 327109 h 727383"/>
                <a:gd name="connsiteX6" fmla="*/ 427733 w 638386"/>
                <a:gd name="connsiteY6" fmla="*/ 250909 h 727383"/>
                <a:gd name="connsiteX7" fmla="*/ 333949 w 638386"/>
                <a:gd name="connsiteY7" fmla="*/ 227463 h 727383"/>
                <a:gd name="connsiteX8" fmla="*/ 263610 w 638386"/>
                <a:gd name="connsiteY8" fmla="*/ 204017 h 727383"/>
                <a:gd name="connsiteX9" fmla="*/ 281195 w 638386"/>
                <a:gd name="connsiteY9" fmla="*/ 145402 h 727383"/>
                <a:gd name="connsiteX10" fmla="*/ 345672 w 638386"/>
                <a:gd name="connsiteY10" fmla="*/ 127817 h 727383"/>
                <a:gd name="connsiteX11" fmla="*/ 421872 w 638386"/>
                <a:gd name="connsiteY11" fmla="*/ 168848 h 727383"/>
                <a:gd name="connsiteX12" fmla="*/ 509795 w 638386"/>
                <a:gd name="connsiteY12" fmla="*/ 221602 h 727383"/>
                <a:gd name="connsiteX13" fmla="*/ 615302 w 638386"/>
                <a:gd name="connsiteY13" fmla="*/ 186433 h 727383"/>
                <a:gd name="connsiteX14" fmla="*/ 445318 w 638386"/>
                <a:gd name="connsiteY14" fmla="*/ 10586 h 727383"/>
                <a:gd name="connsiteX15" fmla="*/ 55281 w 638386"/>
                <a:gd name="connsiteY15" fmla="*/ 107058 h 727383"/>
                <a:gd name="connsiteX16" fmla="*/ 5702 w 638386"/>
                <a:gd name="connsiteY16" fmla="*/ 110233 h 727383"/>
                <a:gd name="connsiteX17" fmla="*/ 5702 w 638386"/>
                <a:gd name="connsiteY17" fmla="*/ 162498 h 727383"/>
                <a:gd name="connsiteX18" fmla="*/ 47222 w 638386"/>
                <a:gd name="connsiteY18" fmla="*/ 168848 h 727383"/>
                <a:gd name="connsiteX19" fmla="*/ 40872 w 638386"/>
                <a:gd name="connsiteY19" fmla="*/ 245048 h 727383"/>
                <a:gd name="connsiteX20" fmla="*/ 158102 w 638386"/>
                <a:gd name="connsiteY20" fmla="*/ 332971 h 727383"/>
                <a:gd name="connsiteX21" fmla="*/ 76041 w 638386"/>
                <a:gd name="connsiteY21" fmla="*/ 438479 h 727383"/>
                <a:gd name="connsiteX22" fmla="*/ 11564 w 638386"/>
                <a:gd name="connsiteY22" fmla="*/ 596740 h 727383"/>
                <a:gd name="connsiteX23" fmla="*/ 5702 w 638386"/>
                <a:gd name="connsiteY23" fmla="*/ 667079 h 727383"/>
                <a:gd name="connsiteX0" fmla="*/ 5702 w 630545"/>
                <a:gd name="connsiteY0" fmla="*/ 667079 h 727383"/>
                <a:gd name="connsiteX1" fmla="*/ 76041 w 630545"/>
                <a:gd name="connsiteY1" fmla="*/ 725694 h 727383"/>
                <a:gd name="connsiteX2" fmla="*/ 222579 w 630545"/>
                <a:gd name="connsiteY2" fmla="*/ 702248 h 727383"/>
                <a:gd name="connsiteX3" fmla="*/ 234302 w 630545"/>
                <a:gd name="connsiteY3" fmla="*/ 608463 h 727383"/>
                <a:gd name="connsiteX4" fmla="*/ 328087 w 630545"/>
                <a:gd name="connsiteY4" fmla="*/ 438479 h 727383"/>
                <a:gd name="connsiteX5" fmla="*/ 433595 w 630545"/>
                <a:gd name="connsiteY5" fmla="*/ 327109 h 727383"/>
                <a:gd name="connsiteX6" fmla="*/ 427733 w 630545"/>
                <a:gd name="connsiteY6" fmla="*/ 250909 h 727383"/>
                <a:gd name="connsiteX7" fmla="*/ 333949 w 630545"/>
                <a:gd name="connsiteY7" fmla="*/ 227463 h 727383"/>
                <a:gd name="connsiteX8" fmla="*/ 263610 w 630545"/>
                <a:gd name="connsiteY8" fmla="*/ 204017 h 727383"/>
                <a:gd name="connsiteX9" fmla="*/ 281195 w 630545"/>
                <a:gd name="connsiteY9" fmla="*/ 145402 h 727383"/>
                <a:gd name="connsiteX10" fmla="*/ 345672 w 630545"/>
                <a:gd name="connsiteY10" fmla="*/ 127817 h 727383"/>
                <a:gd name="connsiteX11" fmla="*/ 421872 w 630545"/>
                <a:gd name="connsiteY11" fmla="*/ 168848 h 727383"/>
                <a:gd name="connsiteX12" fmla="*/ 509795 w 630545"/>
                <a:gd name="connsiteY12" fmla="*/ 221602 h 727383"/>
                <a:gd name="connsiteX13" fmla="*/ 615302 w 630545"/>
                <a:gd name="connsiteY13" fmla="*/ 186433 h 727383"/>
                <a:gd name="connsiteX14" fmla="*/ 445318 w 630545"/>
                <a:gd name="connsiteY14" fmla="*/ 10586 h 727383"/>
                <a:gd name="connsiteX15" fmla="*/ 55281 w 630545"/>
                <a:gd name="connsiteY15" fmla="*/ 107058 h 727383"/>
                <a:gd name="connsiteX16" fmla="*/ 5702 w 630545"/>
                <a:gd name="connsiteY16" fmla="*/ 110233 h 727383"/>
                <a:gd name="connsiteX17" fmla="*/ 5702 w 630545"/>
                <a:gd name="connsiteY17" fmla="*/ 162498 h 727383"/>
                <a:gd name="connsiteX18" fmla="*/ 47222 w 630545"/>
                <a:gd name="connsiteY18" fmla="*/ 168848 h 727383"/>
                <a:gd name="connsiteX19" fmla="*/ 40872 w 630545"/>
                <a:gd name="connsiteY19" fmla="*/ 245048 h 727383"/>
                <a:gd name="connsiteX20" fmla="*/ 158102 w 630545"/>
                <a:gd name="connsiteY20" fmla="*/ 332971 h 727383"/>
                <a:gd name="connsiteX21" fmla="*/ 76041 w 630545"/>
                <a:gd name="connsiteY21" fmla="*/ 438479 h 727383"/>
                <a:gd name="connsiteX22" fmla="*/ 11564 w 630545"/>
                <a:gd name="connsiteY22" fmla="*/ 596740 h 727383"/>
                <a:gd name="connsiteX23" fmla="*/ 5702 w 630545"/>
                <a:gd name="connsiteY23" fmla="*/ 667079 h 727383"/>
                <a:gd name="connsiteX0" fmla="*/ 5702 w 630545"/>
                <a:gd name="connsiteY0" fmla="*/ 666038 h 726342"/>
                <a:gd name="connsiteX1" fmla="*/ 76041 w 630545"/>
                <a:gd name="connsiteY1" fmla="*/ 724653 h 726342"/>
                <a:gd name="connsiteX2" fmla="*/ 222579 w 630545"/>
                <a:gd name="connsiteY2" fmla="*/ 701207 h 726342"/>
                <a:gd name="connsiteX3" fmla="*/ 234302 w 630545"/>
                <a:gd name="connsiteY3" fmla="*/ 607422 h 726342"/>
                <a:gd name="connsiteX4" fmla="*/ 328087 w 630545"/>
                <a:gd name="connsiteY4" fmla="*/ 437438 h 726342"/>
                <a:gd name="connsiteX5" fmla="*/ 433595 w 630545"/>
                <a:gd name="connsiteY5" fmla="*/ 326068 h 726342"/>
                <a:gd name="connsiteX6" fmla="*/ 427733 w 630545"/>
                <a:gd name="connsiteY6" fmla="*/ 249868 h 726342"/>
                <a:gd name="connsiteX7" fmla="*/ 333949 w 630545"/>
                <a:gd name="connsiteY7" fmla="*/ 226422 h 726342"/>
                <a:gd name="connsiteX8" fmla="*/ 263610 w 630545"/>
                <a:gd name="connsiteY8" fmla="*/ 202976 h 726342"/>
                <a:gd name="connsiteX9" fmla="*/ 281195 w 630545"/>
                <a:gd name="connsiteY9" fmla="*/ 144361 h 726342"/>
                <a:gd name="connsiteX10" fmla="*/ 345672 w 630545"/>
                <a:gd name="connsiteY10" fmla="*/ 126776 h 726342"/>
                <a:gd name="connsiteX11" fmla="*/ 421872 w 630545"/>
                <a:gd name="connsiteY11" fmla="*/ 167807 h 726342"/>
                <a:gd name="connsiteX12" fmla="*/ 509795 w 630545"/>
                <a:gd name="connsiteY12" fmla="*/ 220561 h 726342"/>
                <a:gd name="connsiteX13" fmla="*/ 615302 w 630545"/>
                <a:gd name="connsiteY13" fmla="*/ 185392 h 726342"/>
                <a:gd name="connsiteX14" fmla="*/ 445318 w 630545"/>
                <a:gd name="connsiteY14" fmla="*/ 9545 h 726342"/>
                <a:gd name="connsiteX15" fmla="*/ 55281 w 630545"/>
                <a:gd name="connsiteY15" fmla="*/ 106017 h 726342"/>
                <a:gd name="connsiteX16" fmla="*/ 5702 w 630545"/>
                <a:gd name="connsiteY16" fmla="*/ 109192 h 726342"/>
                <a:gd name="connsiteX17" fmla="*/ 5702 w 630545"/>
                <a:gd name="connsiteY17" fmla="*/ 161457 h 726342"/>
                <a:gd name="connsiteX18" fmla="*/ 47222 w 630545"/>
                <a:gd name="connsiteY18" fmla="*/ 167807 h 726342"/>
                <a:gd name="connsiteX19" fmla="*/ 40872 w 630545"/>
                <a:gd name="connsiteY19" fmla="*/ 244007 h 726342"/>
                <a:gd name="connsiteX20" fmla="*/ 158102 w 630545"/>
                <a:gd name="connsiteY20" fmla="*/ 331930 h 726342"/>
                <a:gd name="connsiteX21" fmla="*/ 76041 w 630545"/>
                <a:gd name="connsiteY21" fmla="*/ 437438 h 726342"/>
                <a:gd name="connsiteX22" fmla="*/ 11564 w 630545"/>
                <a:gd name="connsiteY22" fmla="*/ 595699 h 726342"/>
                <a:gd name="connsiteX23" fmla="*/ 5702 w 630545"/>
                <a:gd name="connsiteY23" fmla="*/ 666038 h 726342"/>
                <a:gd name="connsiteX0" fmla="*/ 5702 w 645581"/>
                <a:gd name="connsiteY0" fmla="*/ 669082 h 729386"/>
                <a:gd name="connsiteX1" fmla="*/ 76041 w 645581"/>
                <a:gd name="connsiteY1" fmla="*/ 727697 h 729386"/>
                <a:gd name="connsiteX2" fmla="*/ 222579 w 645581"/>
                <a:gd name="connsiteY2" fmla="*/ 704251 h 729386"/>
                <a:gd name="connsiteX3" fmla="*/ 234302 w 645581"/>
                <a:gd name="connsiteY3" fmla="*/ 610466 h 729386"/>
                <a:gd name="connsiteX4" fmla="*/ 328087 w 645581"/>
                <a:gd name="connsiteY4" fmla="*/ 440482 h 729386"/>
                <a:gd name="connsiteX5" fmla="*/ 433595 w 645581"/>
                <a:gd name="connsiteY5" fmla="*/ 329112 h 729386"/>
                <a:gd name="connsiteX6" fmla="*/ 427733 w 645581"/>
                <a:gd name="connsiteY6" fmla="*/ 252912 h 729386"/>
                <a:gd name="connsiteX7" fmla="*/ 333949 w 645581"/>
                <a:gd name="connsiteY7" fmla="*/ 229466 h 729386"/>
                <a:gd name="connsiteX8" fmla="*/ 263610 w 645581"/>
                <a:gd name="connsiteY8" fmla="*/ 206020 h 729386"/>
                <a:gd name="connsiteX9" fmla="*/ 281195 w 645581"/>
                <a:gd name="connsiteY9" fmla="*/ 147405 h 729386"/>
                <a:gd name="connsiteX10" fmla="*/ 345672 w 645581"/>
                <a:gd name="connsiteY10" fmla="*/ 129820 h 729386"/>
                <a:gd name="connsiteX11" fmla="*/ 421872 w 645581"/>
                <a:gd name="connsiteY11" fmla="*/ 170851 h 729386"/>
                <a:gd name="connsiteX12" fmla="*/ 509795 w 645581"/>
                <a:gd name="connsiteY12" fmla="*/ 223605 h 729386"/>
                <a:gd name="connsiteX13" fmla="*/ 615302 w 645581"/>
                <a:gd name="connsiteY13" fmla="*/ 188436 h 729386"/>
                <a:gd name="connsiteX14" fmla="*/ 445318 w 645581"/>
                <a:gd name="connsiteY14" fmla="*/ 12589 h 729386"/>
                <a:gd name="connsiteX15" fmla="*/ 55281 w 645581"/>
                <a:gd name="connsiteY15" fmla="*/ 109061 h 729386"/>
                <a:gd name="connsiteX16" fmla="*/ 5702 w 645581"/>
                <a:gd name="connsiteY16" fmla="*/ 112236 h 729386"/>
                <a:gd name="connsiteX17" fmla="*/ 5702 w 645581"/>
                <a:gd name="connsiteY17" fmla="*/ 164501 h 729386"/>
                <a:gd name="connsiteX18" fmla="*/ 47222 w 645581"/>
                <a:gd name="connsiteY18" fmla="*/ 170851 h 729386"/>
                <a:gd name="connsiteX19" fmla="*/ 40872 w 645581"/>
                <a:gd name="connsiteY19" fmla="*/ 247051 h 729386"/>
                <a:gd name="connsiteX20" fmla="*/ 158102 w 645581"/>
                <a:gd name="connsiteY20" fmla="*/ 334974 h 729386"/>
                <a:gd name="connsiteX21" fmla="*/ 76041 w 645581"/>
                <a:gd name="connsiteY21" fmla="*/ 440482 h 729386"/>
                <a:gd name="connsiteX22" fmla="*/ 11564 w 645581"/>
                <a:gd name="connsiteY22" fmla="*/ 598743 h 729386"/>
                <a:gd name="connsiteX23" fmla="*/ 5702 w 645581"/>
                <a:gd name="connsiteY23" fmla="*/ 669082 h 729386"/>
                <a:gd name="connsiteX0" fmla="*/ 5702 w 628760"/>
                <a:gd name="connsiteY0" fmla="*/ 667030 h 727334"/>
                <a:gd name="connsiteX1" fmla="*/ 76041 w 628760"/>
                <a:gd name="connsiteY1" fmla="*/ 725645 h 727334"/>
                <a:gd name="connsiteX2" fmla="*/ 222579 w 628760"/>
                <a:gd name="connsiteY2" fmla="*/ 702199 h 727334"/>
                <a:gd name="connsiteX3" fmla="*/ 234302 w 628760"/>
                <a:gd name="connsiteY3" fmla="*/ 608414 h 727334"/>
                <a:gd name="connsiteX4" fmla="*/ 328087 w 628760"/>
                <a:gd name="connsiteY4" fmla="*/ 438430 h 727334"/>
                <a:gd name="connsiteX5" fmla="*/ 433595 w 628760"/>
                <a:gd name="connsiteY5" fmla="*/ 327060 h 727334"/>
                <a:gd name="connsiteX6" fmla="*/ 427733 w 628760"/>
                <a:gd name="connsiteY6" fmla="*/ 250860 h 727334"/>
                <a:gd name="connsiteX7" fmla="*/ 333949 w 628760"/>
                <a:gd name="connsiteY7" fmla="*/ 227414 h 727334"/>
                <a:gd name="connsiteX8" fmla="*/ 263610 w 628760"/>
                <a:gd name="connsiteY8" fmla="*/ 203968 h 727334"/>
                <a:gd name="connsiteX9" fmla="*/ 281195 w 628760"/>
                <a:gd name="connsiteY9" fmla="*/ 145353 h 727334"/>
                <a:gd name="connsiteX10" fmla="*/ 345672 w 628760"/>
                <a:gd name="connsiteY10" fmla="*/ 127768 h 727334"/>
                <a:gd name="connsiteX11" fmla="*/ 421872 w 628760"/>
                <a:gd name="connsiteY11" fmla="*/ 168799 h 727334"/>
                <a:gd name="connsiteX12" fmla="*/ 509795 w 628760"/>
                <a:gd name="connsiteY12" fmla="*/ 221553 h 727334"/>
                <a:gd name="connsiteX13" fmla="*/ 615302 w 628760"/>
                <a:gd name="connsiteY13" fmla="*/ 186384 h 727334"/>
                <a:gd name="connsiteX14" fmla="*/ 445318 w 628760"/>
                <a:gd name="connsiteY14" fmla="*/ 10537 h 727334"/>
                <a:gd name="connsiteX15" fmla="*/ 55281 w 628760"/>
                <a:gd name="connsiteY15" fmla="*/ 107009 h 727334"/>
                <a:gd name="connsiteX16" fmla="*/ 5702 w 628760"/>
                <a:gd name="connsiteY16" fmla="*/ 110184 h 727334"/>
                <a:gd name="connsiteX17" fmla="*/ 5702 w 628760"/>
                <a:gd name="connsiteY17" fmla="*/ 162449 h 727334"/>
                <a:gd name="connsiteX18" fmla="*/ 47222 w 628760"/>
                <a:gd name="connsiteY18" fmla="*/ 168799 h 727334"/>
                <a:gd name="connsiteX19" fmla="*/ 40872 w 628760"/>
                <a:gd name="connsiteY19" fmla="*/ 244999 h 727334"/>
                <a:gd name="connsiteX20" fmla="*/ 158102 w 628760"/>
                <a:gd name="connsiteY20" fmla="*/ 332922 h 727334"/>
                <a:gd name="connsiteX21" fmla="*/ 76041 w 628760"/>
                <a:gd name="connsiteY21" fmla="*/ 438430 h 727334"/>
                <a:gd name="connsiteX22" fmla="*/ 11564 w 628760"/>
                <a:gd name="connsiteY22" fmla="*/ 596691 h 727334"/>
                <a:gd name="connsiteX23" fmla="*/ 5702 w 628760"/>
                <a:gd name="connsiteY23" fmla="*/ 667030 h 727334"/>
                <a:gd name="connsiteX0" fmla="*/ 5702 w 622218"/>
                <a:gd name="connsiteY0" fmla="*/ 657359 h 717663"/>
                <a:gd name="connsiteX1" fmla="*/ 76041 w 622218"/>
                <a:gd name="connsiteY1" fmla="*/ 715974 h 717663"/>
                <a:gd name="connsiteX2" fmla="*/ 222579 w 622218"/>
                <a:gd name="connsiteY2" fmla="*/ 692528 h 717663"/>
                <a:gd name="connsiteX3" fmla="*/ 234302 w 622218"/>
                <a:gd name="connsiteY3" fmla="*/ 598743 h 717663"/>
                <a:gd name="connsiteX4" fmla="*/ 328087 w 622218"/>
                <a:gd name="connsiteY4" fmla="*/ 428759 h 717663"/>
                <a:gd name="connsiteX5" fmla="*/ 433595 w 622218"/>
                <a:gd name="connsiteY5" fmla="*/ 317389 h 717663"/>
                <a:gd name="connsiteX6" fmla="*/ 427733 w 622218"/>
                <a:gd name="connsiteY6" fmla="*/ 241189 h 717663"/>
                <a:gd name="connsiteX7" fmla="*/ 333949 w 622218"/>
                <a:gd name="connsiteY7" fmla="*/ 217743 h 717663"/>
                <a:gd name="connsiteX8" fmla="*/ 263610 w 622218"/>
                <a:gd name="connsiteY8" fmla="*/ 194297 h 717663"/>
                <a:gd name="connsiteX9" fmla="*/ 281195 w 622218"/>
                <a:gd name="connsiteY9" fmla="*/ 135682 h 717663"/>
                <a:gd name="connsiteX10" fmla="*/ 345672 w 622218"/>
                <a:gd name="connsiteY10" fmla="*/ 118097 h 717663"/>
                <a:gd name="connsiteX11" fmla="*/ 421872 w 622218"/>
                <a:gd name="connsiteY11" fmla="*/ 159128 h 717663"/>
                <a:gd name="connsiteX12" fmla="*/ 509795 w 622218"/>
                <a:gd name="connsiteY12" fmla="*/ 211882 h 717663"/>
                <a:gd name="connsiteX13" fmla="*/ 615302 w 622218"/>
                <a:gd name="connsiteY13" fmla="*/ 176713 h 717663"/>
                <a:gd name="connsiteX14" fmla="*/ 445318 w 622218"/>
                <a:gd name="connsiteY14" fmla="*/ 866 h 717663"/>
                <a:gd name="connsiteX15" fmla="*/ 55281 w 622218"/>
                <a:gd name="connsiteY15" fmla="*/ 103688 h 717663"/>
                <a:gd name="connsiteX16" fmla="*/ 5702 w 622218"/>
                <a:gd name="connsiteY16" fmla="*/ 100513 h 717663"/>
                <a:gd name="connsiteX17" fmla="*/ 5702 w 622218"/>
                <a:gd name="connsiteY17" fmla="*/ 152778 h 717663"/>
                <a:gd name="connsiteX18" fmla="*/ 47222 w 622218"/>
                <a:gd name="connsiteY18" fmla="*/ 159128 h 717663"/>
                <a:gd name="connsiteX19" fmla="*/ 40872 w 622218"/>
                <a:gd name="connsiteY19" fmla="*/ 235328 h 717663"/>
                <a:gd name="connsiteX20" fmla="*/ 158102 w 622218"/>
                <a:gd name="connsiteY20" fmla="*/ 323251 h 717663"/>
                <a:gd name="connsiteX21" fmla="*/ 76041 w 622218"/>
                <a:gd name="connsiteY21" fmla="*/ 428759 h 717663"/>
                <a:gd name="connsiteX22" fmla="*/ 11564 w 622218"/>
                <a:gd name="connsiteY22" fmla="*/ 587020 h 717663"/>
                <a:gd name="connsiteX23" fmla="*/ 5702 w 622218"/>
                <a:gd name="connsiteY23" fmla="*/ 657359 h 717663"/>
                <a:gd name="connsiteX0" fmla="*/ 5702 w 640636"/>
                <a:gd name="connsiteY0" fmla="*/ 671494 h 731798"/>
                <a:gd name="connsiteX1" fmla="*/ 76041 w 640636"/>
                <a:gd name="connsiteY1" fmla="*/ 730109 h 731798"/>
                <a:gd name="connsiteX2" fmla="*/ 222579 w 640636"/>
                <a:gd name="connsiteY2" fmla="*/ 706663 h 731798"/>
                <a:gd name="connsiteX3" fmla="*/ 234302 w 640636"/>
                <a:gd name="connsiteY3" fmla="*/ 612878 h 731798"/>
                <a:gd name="connsiteX4" fmla="*/ 328087 w 640636"/>
                <a:gd name="connsiteY4" fmla="*/ 442894 h 731798"/>
                <a:gd name="connsiteX5" fmla="*/ 433595 w 640636"/>
                <a:gd name="connsiteY5" fmla="*/ 331524 h 731798"/>
                <a:gd name="connsiteX6" fmla="*/ 427733 w 640636"/>
                <a:gd name="connsiteY6" fmla="*/ 255324 h 731798"/>
                <a:gd name="connsiteX7" fmla="*/ 333949 w 640636"/>
                <a:gd name="connsiteY7" fmla="*/ 231878 h 731798"/>
                <a:gd name="connsiteX8" fmla="*/ 263610 w 640636"/>
                <a:gd name="connsiteY8" fmla="*/ 208432 h 731798"/>
                <a:gd name="connsiteX9" fmla="*/ 281195 w 640636"/>
                <a:gd name="connsiteY9" fmla="*/ 149817 h 731798"/>
                <a:gd name="connsiteX10" fmla="*/ 345672 w 640636"/>
                <a:gd name="connsiteY10" fmla="*/ 132232 h 731798"/>
                <a:gd name="connsiteX11" fmla="*/ 421872 w 640636"/>
                <a:gd name="connsiteY11" fmla="*/ 173263 h 731798"/>
                <a:gd name="connsiteX12" fmla="*/ 509795 w 640636"/>
                <a:gd name="connsiteY12" fmla="*/ 226017 h 731798"/>
                <a:gd name="connsiteX13" fmla="*/ 615302 w 640636"/>
                <a:gd name="connsiteY13" fmla="*/ 190848 h 731798"/>
                <a:gd name="connsiteX14" fmla="*/ 445318 w 640636"/>
                <a:gd name="connsiteY14" fmla="*/ 15001 h 731798"/>
                <a:gd name="connsiteX15" fmla="*/ 55281 w 640636"/>
                <a:gd name="connsiteY15" fmla="*/ 117823 h 731798"/>
                <a:gd name="connsiteX16" fmla="*/ 5702 w 640636"/>
                <a:gd name="connsiteY16" fmla="*/ 114648 h 731798"/>
                <a:gd name="connsiteX17" fmla="*/ 5702 w 640636"/>
                <a:gd name="connsiteY17" fmla="*/ 166913 h 731798"/>
                <a:gd name="connsiteX18" fmla="*/ 47222 w 640636"/>
                <a:gd name="connsiteY18" fmla="*/ 173263 h 731798"/>
                <a:gd name="connsiteX19" fmla="*/ 40872 w 640636"/>
                <a:gd name="connsiteY19" fmla="*/ 249463 h 731798"/>
                <a:gd name="connsiteX20" fmla="*/ 158102 w 640636"/>
                <a:gd name="connsiteY20" fmla="*/ 337386 h 731798"/>
                <a:gd name="connsiteX21" fmla="*/ 76041 w 640636"/>
                <a:gd name="connsiteY21" fmla="*/ 442894 h 731798"/>
                <a:gd name="connsiteX22" fmla="*/ 11564 w 640636"/>
                <a:gd name="connsiteY22" fmla="*/ 601155 h 731798"/>
                <a:gd name="connsiteX23" fmla="*/ 5702 w 640636"/>
                <a:gd name="connsiteY23" fmla="*/ 671494 h 731798"/>
                <a:gd name="connsiteX0" fmla="*/ 5702 w 620163"/>
                <a:gd name="connsiteY0" fmla="*/ 656986 h 717290"/>
                <a:gd name="connsiteX1" fmla="*/ 76041 w 620163"/>
                <a:gd name="connsiteY1" fmla="*/ 715601 h 717290"/>
                <a:gd name="connsiteX2" fmla="*/ 222579 w 620163"/>
                <a:gd name="connsiteY2" fmla="*/ 692155 h 717290"/>
                <a:gd name="connsiteX3" fmla="*/ 234302 w 620163"/>
                <a:gd name="connsiteY3" fmla="*/ 598370 h 717290"/>
                <a:gd name="connsiteX4" fmla="*/ 328087 w 620163"/>
                <a:gd name="connsiteY4" fmla="*/ 428386 h 717290"/>
                <a:gd name="connsiteX5" fmla="*/ 433595 w 620163"/>
                <a:gd name="connsiteY5" fmla="*/ 317016 h 717290"/>
                <a:gd name="connsiteX6" fmla="*/ 427733 w 620163"/>
                <a:gd name="connsiteY6" fmla="*/ 240816 h 717290"/>
                <a:gd name="connsiteX7" fmla="*/ 333949 w 620163"/>
                <a:gd name="connsiteY7" fmla="*/ 217370 h 717290"/>
                <a:gd name="connsiteX8" fmla="*/ 263610 w 620163"/>
                <a:gd name="connsiteY8" fmla="*/ 193924 h 717290"/>
                <a:gd name="connsiteX9" fmla="*/ 281195 w 620163"/>
                <a:gd name="connsiteY9" fmla="*/ 135309 h 717290"/>
                <a:gd name="connsiteX10" fmla="*/ 345672 w 620163"/>
                <a:gd name="connsiteY10" fmla="*/ 117724 h 717290"/>
                <a:gd name="connsiteX11" fmla="*/ 421872 w 620163"/>
                <a:gd name="connsiteY11" fmla="*/ 158755 h 717290"/>
                <a:gd name="connsiteX12" fmla="*/ 509795 w 620163"/>
                <a:gd name="connsiteY12" fmla="*/ 211509 h 717290"/>
                <a:gd name="connsiteX13" fmla="*/ 615302 w 620163"/>
                <a:gd name="connsiteY13" fmla="*/ 176340 h 717290"/>
                <a:gd name="connsiteX14" fmla="*/ 445318 w 620163"/>
                <a:gd name="connsiteY14" fmla="*/ 493 h 717290"/>
                <a:gd name="connsiteX15" fmla="*/ 55281 w 620163"/>
                <a:gd name="connsiteY15" fmla="*/ 103315 h 717290"/>
                <a:gd name="connsiteX16" fmla="*/ 5702 w 620163"/>
                <a:gd name="connsiteY16" fmla="*/ 100140 h 717290"/>
                <a:gd name="connsiteX17" fmla="*/ 5702 w 620163"/>
                <a:gd name="connsiteY17" fmla="*/ 152405 h 717290"/>
                <a:gd name="connsiteX18" fmla="*/ 47222 w 620163"/>
                <a:gd name="connsiteY18" fmla="*/ 158755 h 717290"/>
                <a:gd name="connsiteX19" fmla="*/ 40872 w 620163"/>
                <a:gd name="connsiteY19" fmla="*/ 234955 h 717290"/>
                <a:gd name="connsiteX20" fmla="*/ 158102 w 620163"/>
                <a:gd name="connsiteY20" fmla="*/ 322878 h 717290"/>
                <a:gd name="connsiteX21" fmla="*/ 76041 w 620163"/>
                <a:gd name="connsiteY21" fmla="*/ 428386 h 717290"/>
                <a:gd name="connsiteX22" fmla="*/ 11564 w 620163"/>
                <a:gd name="connsiteY22" fmla="*/ 586647 h 717290"/>
                <a:gd name="connsiteX23" fmla="*/ 5702 w 620163"/>
                <a:gd name="connsiteY23" fmla="*/ 656986 h 717290"/>
                <a:gd name="connsiteX0" fmla="*/ 5702 w 634995"/>
                <a:gd name="connsiteY0" fmla="*/ 669380 h 729684"/>
                <a:gd name="connsiteX1" fmla="*/ 76041 w 634995"/>
                <a:gd name="connsiteY1" fmla="*/ 727995 h 729684"/>
                <a:gd name="connsiteX2" fmla="*/ 222579 w 634995"/>
                <a:gd name="connsiteY2" fmla="*/ 704549 h 729684"/>
                <a:gd name="connsiteX3" fmla="*/ 234302 w 634995"/>
                <a:gd name="connsiteY3" fmla="*/ 610764 h 729684"/>
                <a:gd name="connsiteX4" fmla="*/ 328087 w 634995"/>
                <a:gd name="connsiteY4" fmla="*/ 440780 h 729684"/>
                <a:gd name="connsiteX5" fmla="*/ 433595 w 634995"/>
                <a:gd name="connsiteY5" fmla="*/ 329410 h 729684"/>
                <a:gd name="connsiteX6" fmla="*/ 427733 w 634995"/>
                <a:gd name="connsiteY6" fmla="*/ 253210 h 729684"/>
                <a:gd name="connsiteX7" fmla="*/ 333949 w 634995"/>
                <a:gd name="connsiteY7" fmla="*/ 229764 h 729684"/>
                <a:gd name="connsiteX8" fmla="*/ 263610 w 634995"/>
                <a:gd name="connsiteY8" fmla="*/ 206318 h 729684"/>
                <a:gd name="connsiteX9" fmla="*/ 281195 w 634995"/>
                <a:gd name="connsiteY9" fmla="*/ 147703 h 729684"/>
                <a:gd name="connsiteX10" fmla="*/ 345672 w 634995"/>
                <a:gd name="connsiteY10" fmla="*/ 130118 h 729684"/>
                <a:gd name="connsiteX11" fmla="*/ 421872 w 634995"/>
                <a:gd name="connsiteY11" fmla="*/ 171149 h 729684"/>
                <a:gd name="connsiteX12" fmla="*/ 509795 w 634995"/>
                <a:gd name="connsiteY12" fmla="*/ 223903 h 729684"/>
                <a:gd name="connsiteX13" fmla="*/ 615302 w 634995"/>
                <a:gd name="connsiteY13" fmla="*/ 188734 h 729684"/>
                <a:gd name="connsiteX14" fmla="*/ 445318 w 634995"/>
                <a:gd name="connsiteY14" fmla="*/ 12887 h 729684"/>
                <a:gd name="connsiteX15" fmla="*/ 55281 w 634995"/>
                <a:gd name="connsiteY15" fmla="*/ 115709 h 729684"/>
                <a:gd name="connsiteX16" fmla="*/ 5702 w 634995"/>
                <a:gd name="connsiteY16" fmla="*/ 112534 h 729684"/>
                <a:gd name="connsiteX17" fmla="*/ 5702 w 634995"/>
                <a:gd name="connsiteY17" fmla="*/ 164799 h 729684"/>
                <a:gd name="connsiteX18" fmla="*/ 47222 w 634995"/>
                <a:gd name="connsiteY18" fmla="*/ 171149 h 729684"/>
                <a:gd name="connsiteX19" fmla="*/ 40872 w 634995"/>
                <a:gd name="connsiteY19" fmla="*/ 247349 h 729684"/>
                <a:gd name="connsiteX20" fmla="*/ 158102 w 634995"/>
                <a:gd name="connsiteY20" fmla="*/ 335272 h 729684"/>
                <a:gd name="connsiteX21" fmla="*/ 76041 w 634995"/>
                <a:gd name="connsiteY21" fmla="*/ 440780 h 729684"/>
                <a:gd name="connsiteX22" fmla="*/ 11564 w 634995"/>
                <a:gd name="connsiteY22" fmla="*/ 599041 h 729684"/>
                <a:gd name="connsiteX23" fmla="*/ 5702 w 634995"/>
                <a:gd name="connsiteY23" fmla="*/ 669380 h 72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34995" h="729684">
                  <a:moveTo>
                    <a:pt x="5702" y="669380"/>
                  </a:moveTo>
                  <a:cubicBezTo>
                    <a:pt x="16448" y="690872"/>
                    <a:pt x="39895" y="722134"/>
                    <a:pt x="76041" y="727995"/>
                  </a:cubicBezTo>
                  <a:cubicBezTo>
                    <a:pt x="112187" y="733856"/>
                    <a:pt x="196202" y="724087"/>
                    <a:pt x="222579" y="704549"/>
                  </a:cubicBezTo>
                  <a:cubicBezTo>
                    <a:pt x="248956" y="685011"/>
                    <a:pt x="216717" y="654725"/>
                    <a:pt x="234302" y="610764"/>
                  </a:cubicBezTo>
                  <a:cubicBezTo>
                    <a:pt x="251887" y="566803"/>
                    <a:pt x="294872" y="487672"/>
                    <a:pt x="328087" y="440780"/>
                  </a:cubicBezTo>
                  <a:cubicBezTo>
                    <a:pt x="361302" y="393888"/>
                    <a:pt x="416987" y="360672"/>
                    <a:pt x="433595" y="329410"/>
                  </a:cubicBezTo>
                  <a:cubicBezTo>
                    <a:pt x="450203" y="298148"/>
                    <a:pt x="444341" y="269818"/>
                    <a:pt x="427733" y="253210"/>
                  </a:cubicBezTo>
                  <a:cubicBezTo>
                    <a:pt x="411125" y="236602"/>
                    <a:pt x="361303" y="237579"/>
                    <a:pt x="333949" y="229764"/>
                  </a:cubicBezTo>
                  <a:cubicBezTo>
                    <a:pt x="306595" y="221949"/>
                    <a:pt x="272402" y="219995"/>
                    <a:pt x="263610" y="206318"/>
                  </a:cubicBezTo>
                  <a:cubicBezTo>
                    <a:pt x="254818" y="192641"/>
                    <a:pt x="267518" y="160403"/>
                    <a:pt x="281195" y="147703"/>
                  </a:cubicBezTo>
                  <a:cubicBezTo>
                    <a:pt x="294872" y="135003"/>
                    <a:pt x="322226" y="126210"/>
                    <a:pt x="345672" y="130118"/>
                  </a:cubicBezTo>
                  <a:cubicBezTo>
                    <a:pt x="369118" y="134026"/>
                    <a:pt x="394518" y="155518"/>
                    <a:pt x="421872" y="171149"/>
                  </a:cubicBezTo>
                  <a:cubicBezTo>
                    <a:pt x="449226" y="186780"/>
                    <a:pt x="477557" y="220972"/>
                    <a:pt x="509795" y="223903"/>
                  </a:cubicBezTo>
                  <a:cubicBezTo>
                    <a:pt x="542033" y="226834"/>
                    <a:pt x="579156" y="235626"/>
                    <a:pt x="615302" y="188734"/>
                  </a:cubicBezTo>
                  <a:cubicBezTo>
                    <a:pt x="651448" y="141842"/>
                    <a:pt x="659305" y="72683"/>
                    <a:pt x="445318" y="12887"/>
                  </a:cubicBezTo>
                  <a:cubicBezTo>
                    <a:pt x="231331" y="-46909"/>
                    <a:pt x="54304" y="121082"/>
                    <a:pt x="55281" y="115709"/>
                  </a:cubicBezTo>
                  <a:cubicBezTo>
                    <a:pt x="56258" y="110336"/>
                    <a:pt x="13965" y="104352"/>
                    <a:pt x="5702" y="112534"/>
                  </a:cubicBezTo>
                  <a:cubicBezTo>
                    <a:pt x="-2561" y="120716"/>
                    <a:pt x="5132" y="158205"/>
                    <a:pt x="5702" y="164799"/>
                  </a:cubicBezTo>
                  <a:cubicBezTo>
                    <a:pt x="6272" y="171393"/>
                    <a:pt x="41360" y="157391"/>
                    <a:pt x="47222" y="171149"/>
                  </a:cubicBezTo>
                  <a:cubicBezTo>
                    <a:pt x="53084" y="184907"/>
                    <a:pt x="28742" y="197770"/>
                    <a:pt x="40872" y="247349"/>
                  </a:cubicBezTo>
                  <a:cubicBezTo>
                    <a:pt x="53002" y="296928"/>
                    <a:pt x="152241" y="303034"/>
                    <a:pt x="158102" y="335272"/>
                  </a:cubicBezTo>
                  <a:cubicBezTo>
                    <a:pt x="163963" y="367510"/>
                    <a:pt x="100464" y="396819"/>
                    <a:pt x="76041" y="440780"/>
                  </a:cubicBezTo>
                  <a:cubicBezTo>
                    <a:pt x="51618" y="484741"/>
                    <a:pt x="22310" y="559964"/>
                    <a:pt x="11564" y="599041"/>
                  </a:cubicBezTo>
                  <a:cubicBezTo>
                    <a:pt x="818" y="638118"/>
                    <a:pt x="-5044" y="647888"/>
                    <a:pt x="5702" y="669380"/>
                  </a:cubicBezTo>
                  <a:close/>
                </a:path>
              </a:pathLst>
            </a:cu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0282" name="Group 10281">
            <a:extLst>
              <a:ext uri="{FF2B5EF4-FFF2-40B4-BE49-F238E27FC236}">
                <a16:creationId xmlns:a16="http://schemas.microsoft.com/office/drawing/2014/main" id="{5991B32D-5ED4-0266-735E-1D3B04BFA03C}"/>
              </a:ext>
            </a:extLst>
          </p:cNvPr>
          <p:cNvGrpSpPr/>
          <p:nvPr/>
        </p:nvGrpSpPr>
        <p:grpSpPr>
          <a:xfrm flipH="1">
            <a:off x="6499779" y="2852630"/>
            <a:ext cx="560011" cy="2011432"/>
            <a:chOff x="3381205" y="2635810"/>
            <a:chExt cx="560011" cy="2011432"/>
          </a:xfrm>
          <a:solidFill>
            <a:schemeClr val="accent3"/>
          </a:solidFill>
        </p:grpSpPr>
        <p:sp>
          <p:nvSpPr>
            <p:cNvPr id="10283" name="Rounded Rectangle 4113">
              <a:extLst>
                <a:ext uri="{FF2B5EF4-FFF2-40B4-BE49-F238E27FC236}">
                  <a16:creationId xmlns:a16="http://schemas.microsoft.com/office/drawing/2014/main" id="{78AE4E34-886C-117F-DAC5-D0E51E2A5369}"/>
                </a:ext>
              </a:extLst>
            </p:cNvPr>
            <p:cNvSpPr/>
            <p:nvPr/>
          </p:nvSpPr>
          <p:spPr bwMode="auto">
            <a:xfrm>
              <a:off x="3468690" y="3555330"/>
              <a:ext cx="54560" cy="1091912"/>
            </a:xfrm>
            <a:prstGeom prst="roundRect">
              <a:avLst/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284" name="Rounded Rectangle 4114">
              <a:extLst>
                <a:ext uri="{FF2B5EF4-FFF2-40B4-BE49-F238E27FC236}">
                  <a16:creationId xmlns:a16="http://schemas.microsoft.com/office/drawing/2014/main" id="{545AAE10-2618-C149-DA94-67C4DD64E24E}"/>
                </a:ext>
              </a:extLst>
            </p:cNvPr>
            <p:cNvSpPr/>
            <p:nvPr/>
          </p:nvSpPr>
          <p:spPr bwMode="auto">
            <a:xfrm>
              <a:off x="3393075" y="4100332"/>
              <a:ext cx="203200" cy="469381"/>
            </a:xfrm>
            <a:prstGeom prst="roundRect">
              <a:avLst/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285" name="Freeform 4115">
              <a:extLst>
                <a:ext uri="{FF2B5EF4-FFF2-40B4-BE49-F238E27FC236}">
                  <a16:creationId xmlns:a16="http://schemas.microsoft.com/office/drawing/2014/main" id="{1EB5E791-FE38-29B0-8E75-B6C0C7D712FC}"/>
                </a:ext>
              </a:extLst>
            </p:cNvPr>
            <p:cNvSpPr/>
            <p:nvPr/>
          </p:nvSpPr>
          <p:spPr bwMode="auto">
            <a:xfrm>
              <a:off x="3381205" y="2635810"/>
              <a:ext cx="560011" cy="1024200"/>
            </a:xfrm>
            <a:custGeom>
              <a:avLst/>
              <a:gdLst>
                <a:gd name="connsiteX0" fmla="*/ 5701 w 621630"/>
                <a:gd name="connsiteY0" fmla="*/ 666825 h 727129"/>
                <a:gd name="connsiteX1" fmla="*/ 76040 w 621630"/>
                <a:gd name="connsiteY1" fmla="*/ 725440 h 727129"/>
                <a:gd name="connsiteX2" fmla="*/ 222578 w 621630"/>
                <a:gd name="connsiteY2" fmla="*/ 701994 h 727129"/>
                <a:gd name="connsiteX3" fmla="*/ 234301 w 621630"/>
                <a:gd name="connsiteY3" fmla="*/ 608209 h 727129"/>
                <a:gd name="connsiteX4" fmla="*/ 328086 w 621630"/>
                <a:gd name="connsiteY4" fmla="*/ 438225 h 727129"/>
                <a:gd name="connsiteX5" fmla="*/ 433594 w 621630"/>
                <a:gd name="connsiteY5" fmla="*/ 326855 h 727129"/>
                <a:gd name="connsiteX6" fmla="*/ 427732 w 621630"/>
                <a:gd name="connsiteY6" fmla="*/ 250655 h 727129"/>
                <a:gd name="connsiteX7" fmla="*/ 333948 w 621630"/>
                <a:gd name="connsiteY7" fmla="*/ 227209 h 727129"/>
                <a:gd name="connsiteX8" fmla="*/ 263609 w 621630"/>
                <a:gd name="connsiteY8" fmla="*/ 203763 h 727129"/>
                <a:gd name="connsiteX9" fmla="*/ 281194 w 621630"/>
                <a:gd name="connsiteY9" fmla="*/ 145148 h 727129"/>
                <a:gd name="connsiteX10" fmla="*/ 345671 w 621630"/>
                <a:gd name="connsiteY10" fmla="*/ 127563 h 727129"/>
                <a:gd name="connsiteX11" fmla="*/ 421871 w 621630"/>
                <a:gd name="connsiteY11" fmla="*/ 168594 h 727129"/>
                <a:gd name="connsiteX12" fmla="*/ 509794 w 621630"/>
                <a:gd name="connsiteY12" fmla="*/ 221348 h 727129"/>
                <a:gd name="connsiteX13" fmla="*/ 615301 w 621630"/>
                <a:gd name="connsiteY13" fmla="*/ 186179 h 727129"/>
                <a:gd name="connsiteX14" fmla="*/ 591855 w 621630"/>
                <a:gd name="connsiteY14" fmla="*/ 86532 h 727129"/>
                <a:gd name="connsiteX15" fmla="*/ 445317 w 621630"/>
                <a:gd name="connsiteY15" fmla="*/ 10332 h 727129"/>
                <a:gd name="connsiteX16" fmla="*/ 281194 w 621630"/>
                <a:gd name="connsiteY16" fmla="*/ 4471 h 727129"/>
                <a:gd name="connsiteX17" fmla="*/ 111209 w 621630"/>
                <a:gd name="connsiteY17" fmla="*/ 45502 h 727129"/>
                <a:gd name="connsiteX18" fmla="*/ 58455 w 621630"/>
                <a:gd name="connsiteY18" fmla="*/ 109979 h 727129"/>
                <a:gd name="connsiteX19" fmla="*/ 5701 w 621630"/>
                <a:gd name="connsiteY19" fmla="*/ 109979 h 727129"/>
                <a:gd name="connsiteX20" fmla="*/ 5701 w 621630"/>
                <a:gd name="connsiteY20" fmla="*/ 168594 h 727129"/>
                <a:gd name="connsiteX21" fmla="*/ 40871 w 621630"/>
                <a:gd name="connsiteY21" fmla="*/ 168594 h 727129"/>
                <a:gd name="connsiteX22" fmla="*/ 40871 w 621630"/>
                <a:gd name="connsiteY22" fmla="*/ 244794 h 727129"/>
                <a:gd name="connsiteX23" fmla="*/ 158101 w 621630"/>
                <a:gd name="connsiteY23" fmla="*/ 332717 h 727129"/>
                <a:gd name="connsiteX24" fmla="*/ 76040 w 621630"/>
                <a:gd name="connsiteY24" fmla="*/ 438225 h 727129"/>
                <a:gd name="connsiteX25" fmla="*/ 11563 w 621630"/>
                <a:gd name="connsiteY25" fmla="*/ 596486 h 727129"/>
                <a:gd name="connsiteX26" fmla="*/ 5701 w 621630"/>
                <a:gd name="connsiteY26" fmla="*/ 666825 h 727129"/>
                <a:gd name="connsiteX0" fmla="*/ 5701 w 621630"/>
                <a:gd name="connsiteY0" fmla="*/ 671412 h 731716"/>
                <a:gd name="connsiteX1" fmla="*/ 76040 w 621630"/>
                <a:gd name="connsiteY1" fmla="*/ 730027 h 731716"/>
                <a:gd name="connsiteX2" fmla="*/ 222578 w 621630"/>
                <a:gd name="connsiteY2" fmla="*/ 706581 h 731716"/>
                <a:gd name="connsiteX3" fmla="*/ 234301 w 621630"/>
                <a:gd name="connsiteY3" fmla="*/ 612796 h 731716"/>
                <a:gd name="connsiteX4" fmla="*/ 328086 w 621630"/>
                <a:gd name="connsiteY4" fmla="*/ 442812 h 731716"/>
                <a:gd name="connsiteX5" fmla="*/ 433594 w 621630"/>
                <a:gd name="connsiteY5" fmla="*/ 331442 h 731716"/>
                <a:gd name="connsiteX6" fmla="*/ 427732 w 621630"/>
                <a:gd name="connsiteY6" fmla="*/ 255242 h 731716"/>
                <a:gd name="connsiteX7" fmla="*/ 333948 w 621630"/>
                <a:gd name="connsiteY7" fmla="*/ 231796 h 731716"/>
                <a:gd name="connsiteX8" fmla="*/ 263609 w 621630"/>
                <a:gd name="connsiteY8" fmla="*/ 208350 h 731716"/>
                <a:gd name="connsiteX9" fmla="*/ 281194 w 621630"/>
                <a:gd name="connsiteY9" fmla="*/ 149735 h 731716"/>
                <a:gd name="connsiteX10" fmla="*/ 345671 w 621630"/>
                <a:gd name="connsiteY10" fmla="*/ 132150 h 731716"/>
                <a:gd name="connsiteX11" fmla="*/ 421871 w 621630"/>
                <a:gd name="connsiteY11" fmla="*/ 173181 h 731716"/>
                <a:gd name="connsiteX12" fmla="*/ 509794 w 621630"/>
                <a:gd name="connsiteY12" fmla="*/ 225935 h 731716"/>
                <a:gd name="connsiteX13" fmla="*/ 615301 w 621630"/>
                <a:gd name="connsiteY13" fmla="*/ 190766 h 731716"/>
                <a:gd name="connsiteX14" fmla="*/ 591855 w 621630"/>
                <a:gd name="connsiteY14" fmla="*/ 91119 h 731716"/>
                <a:gd name="connsiteX15" fmla="*/ 445317 w 621630"/>
                <a:gd name="connsiteY15" fmla="*/ 14919 h 731716"/>
                <a:gd name="connsiteX16" fmla="*/ 281194 w 621630"/>
                <a:gd name="connsiteY16" fmla="*/ 9058 h 731716"/>
                <a:gd name="connsiteX17" fmla="*/ 58455 w 621630"/>
                <a:gd name="connsiteY17" fmla="*/ 114566 h 731716"/>
                <a:gd name="connsiteX18" fmla="*/ 5701 w 621630"/>
                <a:gd name="connsiteY18" fmla="*/ 114566 h 731716"/>
                <a:gd name="connsiteX19" fmla="*/ 5701 w 621630"/>
                <a:gd name="connsiteY19" fmla="*/ 173181 h 731716"/>
                <a:gd name="connsiteX20" fmla="*/ 40871 w 621630"/>
                <a:gd name="connsiteY20" fmla="*/ 173181 h 731716"/>
                <a:gd name="connsiteX21" fmla="*/ 40871 w 621630"/>
                <a:gd name="connsiteY21" fmla="*/ 249381 h 731716"/>
                <a:gd name="connsiteX22" fmla="*/ 158101 w 621630"/>
                <a:gd name="connsiteY22" fmla="*/ 337304 h 731716"/>
                <a:gd name="connsiteX23" fmla="*/ 76040 w 621630"/>
                <a:gd name="connsiteY23" fmla="*/ 442812 h 731716"/>
                <a:gd name="connsiteX24" fmla="*/ 11563 w 621630"/>
                <a:gd name="connsiteY24" fmla="*/ 601073 h 731716"/>
                <a:gd name="connsiteX25" fmla="*/ 5701 w 621630"/>
                <a:gd name="connsiteY25" fmla="*/ 671412 h 731716"/>
                <a:gd name="connsiteX0" fmla="*/ 5701 w 621630"/>
                <a:gd name="connsiteY0" fmla="*/ 665812 h 726116"/>
                <a:gd name="connsiteX1" fmla="*/ 76040 w 621630"/>
                <a:gd name="connsiteY1" fmla="*/ 724427 h 726116"/>
                <a:gd name="connsiteX2" fmla="*/ 222578 w 621630"/>
                <a:gd name="connsiteY2" fmla="*/ 700981 h 726116"/>
                <a:gd name="connsiteX3" fmla="*/ 234301 w 621630"/>
                <a:gd name="connsiteY3" fmla="*/ 607196 h 726116"/>
                <a:gd name="connsiteX4" fmla="*/ 328086 w 621630"/>
                <a:gd name="connsiteY4" fmla="*/ 437212 h 726116"/>
                <a:gd name="connsiteX5" fmla="*/ 433594 w 621630"/>
                <a:gd name="connsiteY5" fmla="*/ 325842 h 726116"/>
                <a:gd name="connsiteX6" fmla="*/ 427732 w 621630"/>
                <a:gd name="connsiteY6" fmla="*/ 249642 h 726116"/>
                <a:gd name="connsiteX7" fmla="*/ 333948 w 621630"/>
                <a:gd name="connsiteY7" fmla="*/ 226196 h 726116"/>
                <a:gd name="connsiteX8" fmla="*/ 263609 w 621630"/>
                <a:gd name="connsiteY8" fmla="*/ 202750 h 726116"/>
                <a:gd name="connsiteX9" fmla="*/ 281194 w 621630"/>
                <a:gd name="connsiteY9" fmla="*/ 144135 h 726116"/>
                <a:gd name="connsiteX10" fmla="*/ 345671 w 621630"/>
                <a:gd name="connsiteY10" fmla="*/ 126550 h 726116"/>
                <a:gd name="connsiteX11" fmla="*/ 421871 w 621630"/>
                <a:gd name="connsiteY11" fmla="*/ 167581 h 726116"/>
                <a:gd name="connsiteX12" fmla="*/ 509794 w 621630"/>
                <a:gd name="connsiteY12" fmla="*/ 220335 h 726116"/>
                <a:gd name="connsiteX13" fmla="*/ 615301 w 621630"/>
                <a:gd name="connsiteY13" fmla="*/ 185166 h 726116"/>
                <a:gd name="connsiteX14" fmla="*/ 591855 w 621630"/>
                <a:gd name="connsiteY14" fmla="*/ 85519 h 726116"/>
                <a:gd name="connsiteX15" fmla="*/ 445317 w 621630"/>
                <a:gd name="connsiteY15" fmla="*/ 9319 h 726116"/>
                <a:gd name="connsiteX16" fmla="*/ 281194 w 621630"/>
                <a:gd name="connsiteY16" fmla="*/ 3458 h 726116"/>
                <a:gd name="connsiteX17" fmla="*/ 58455 w 621630"/>
                <a:gd name="connsiteY17" fmla="*/ 108966 h 726116"/>
                <a:gd name="connsiteX18" fmla="*/ 5701 w 621630"/>
                <a:gd name="connsiteY18" fmla="*/ 108966 h 726116"/>
                <a:gd name="connsiteX19" fmla="*/ 5701 w 621630"/>
                <a:gd name="connsiteY19" fmla="*/ 167581 h 726116"/>
                <a:gd name="connsiteX20" fmla="*/ 40871 w 621630"/>
                <a:gd name="connsiteY20" fmla="*/ 167581 h 726116"/>
                <a:gd name="connsiteX21" fmla="*/ 40871 w 621630"/>
                <a:gd name="connsiteY21" fmla="*/ 243781 h 726116"/>
                <a:gd name="connsiteX22" fmla="*/ 158101 w 621630"/>
                <a:gd name="connsiteY22" fmla="*/ 331704 h 726116"/>
                <a:gd name="connsiteX23" fmla="*/ 76040 w 621630"/>
                <a:gd name="connsiteY23" fmla="*/ 437212 h 726116"/>
                <a:gd name="connsiteX24" fmla="*/ 11563 w 621630"/>
                <a:gd name="connsiteY24" fmla="*/ 595473 h 726116"/>
                <a:gd name="connsiteX25" fmla="*/ 5701 w 621630"/>
                <a:gd name="connsiteY25" fmla="*/ 665812 h 726116"/>
                <a:gd name="connsiteX0" fmla="*/ 5701 w 621630"/>
                <a:gd name="connsiteY0" fmla="*/ 656706 h 717010"/>
                <a:gd name="connsiteX1" fmla="*/ 76040 w 621630"/>
                <a:gd name="connsiteY1" fmla="*/ 715321 h 717010"/>
                <a:gd name="connsiteX2" fmla="*/ 222578 w 621630"/>
                <a:gd name="connsiteY2" fmla="*/ 691875 h 717010"/>
                <a:gd name="connsiteX3" fmla="*/ 234301 w 621630"/>
                <a:gd name="connsiteY3" fmla="*/ 598090 h 717010"/>
                <a:gd name="connsiteX4" fmla="*/ 328086 w 621630"/>
                <a:gd name="connsiteY4" fmla="*/ 428106 h 717010"/>
                <a:gd name="connsiteX5" fmla="*/ 433594 w 621630"/>
                <a:gd name="connsiteY5" fmla="*/ 316736 h 717010"/>
                <a:gd name="connsiteX6" fmla="*/ 427732 w 621630"/>
                <a:gd name="connsiteY6" fmla="*/ 240536 h 717010"/>
                <a:gd name="connsiteX7" fmla="*/ 333948 w 621630"/>
                <a:gd name="connsiteY7" fmla="*/ 217090 h 717010"/>
                <a:gd name="connsiteX8" fmla="*/ 263609 w 621630"/>
                <a:gd name="connsiteY8" fmla="*/ 193644 h 717010"/>
                <a:gd name="connsiteX9" fmla="*/ 281194 w 621630"/>
                <a:gd name="connsiteY9" fmla="*/ 135029 h 717010"/>
                <a:gd name="connsiteX10" fmla="*/ 345671 w 621630"/>
                <a:gd name="connsiteY10" fmla="*/ 117444 h 717010"/>
                <a:gd name="connsiteX11" fmla="*/ 421871 w 621630"/>
                <a:gd name="connsiteY11" fmla="*/ 158475 h 717010"/>
                <a:gd name="connsiteX12" fmla="*/ 509794 w 621630"/>
                <a:gd name="connsiteY12" fmla="*/ 211229 h 717010"/>
                <a:gd name="connsiteX13" fmla="*/ 615301 w 621630"/>
                <a:gd name="connsiteY13" fmla="*/ 176060 h 717010"/>
                <a:gd name="connsiteX14" fmla="*/ 591855 w 621630"/>
                <a:gd name="connsiteY14" fmla="*/ 76413 h 717010"/>
                <a:gd name="connsiteX15" fmla="*/ 445317 w 621630"/>
                <a:gd name="connsiteY15" fmla="*/ 213 h 717010"/>
                <a:gd name="connsiteX16" fmla="*/ 58455 w 621630"/>
                <a:gd name="connsiteY16" fmla="*/ 99860 h 717010"/>
                <a:gd name="connsiteX17" fmla="*/ 5701 w 621630"/>
                <a:gd name="connsiteY17" fmla="*/ 99860 h 717010"/>
                <a:gd name="connsiteX18" fmla="*/ 5701 w 621630"/>
                <a:gd name="connsiteY18" fmla="*/ 158475 h 717010"/>
                <a:gd name="connsiteX19" fmla="*/ 40871 w 621630"/>
                <a:gd name="connsiteY19" fmla="*/ 158475 h 717010"/>
                <a:gd name="connsiteX20" fmla="*/ 40871 w 621630"/>
                <a:gd name="connsiteY20" fmla="*/ 234675 h 717010"/>
                <a:gd name="connsiteX21" fmla="*/ 158101 w 621630"/>
                <a:gd name="connsiteY21" fmla="*/ 322598 h 717010"/>
                <a:gd name="connsiteX22" fmla="*/ 76040 w 621630"/>
                <a:gd name="connsiteY22" fmla="*/ 428106 h 717010"/>
                <a:gd name="connsiteX23" fmla="*/ 11563 w 621630"/>
                <a:gd name="connsiteY23" fmla="*/ 586367 h 717010"/>
                <a:gd name="connsiteX24" fmla="*/ 5701 w 621630"/>
                <a:gd name="connsiteY24" fmla="*/ 656706 h 717010"/>
                <a:gd name="connsiteX0" fmla="*/ 5701 w 621630"/>
                <a:gd name="connsiteY0" fmla="*/ 671310 h 731614"/>
                <a:gd name="connsiteX1" fmla="*/ 76040 w 621630"/>
                <a:gd name="connsiteY1" fmla="*/ 729925 h 731614"/>
                <a:gd name="connsiteX2" fmla="*/ 222578 w 621630"/>
                <a:gd name="connsiteY2" fmla="*/ 706479 h 731614"/>
                <a:gd name="connsiteX3" fmla="*/ 234301 w 621630"/>
                <a:gd name="connsiteY3" fmla="*/ 612694 h 731614"/>
                <a:gd name="connsiteX4" fmla="*/ 328086 w 621630"/>
                <a:gd name="connsiteY4" fmla="*/ 442710 h 731614"/>
                <a:gd name="connsiteX5" fmla="*/ 433594 w 621630"/>
                <a:gd name="connsiteY5" fmla="*/ 331340 h 731614"/>
                <a:gd name="connsiteX6" fmla="*/ 427732 w 621630"/>
                <a:gd name="connsiteY6" fmla="*/ 255140 h 731614"/>
                <a:gd name="connsiteX7" fmla="*/ 333948 w 621630"/>
                <a:gd name="connsiteY7" fmla="*/ 231694 h 731614"/>
                <a:gd name="connsiteX8" fmla="*/ 263609 w 621630"/>
                <a:gd name="connsiteY8" fmla="*/ 208248 h 731614"/>
                <a:gd name="connsiteX9" fmla="*/ 281194 w 621630"/>
                <a:gd name="connsiteY9" fmla="*/ 149633 h 731614"/>
                <a:gd name="connsiteX10" fmla="*/ 345671 w 621630"/>
                <a:gd name="connsiteY10" fmla="*/ 132048 h 731614"/>
                <a:gd name="connsiteX11" fmla="*/ 421871 w 621630"/>
                <a:gd name="connsiteY11" fmla="*/ 173079 h 731614"/>
                <a:gd name="connsiteX12" fmla="*/ 509794 w 621630"/>
                <a:gd name="connsiteY12" fmla="*/ 225833 h 731614"/>
                <a:gd name="connsiteX13" fmla="*/ 615301 w 621630"/>
                <a:gd name="connsiteY13" fmla="*/ 190664 h 731614"/>
                <a:gd name="connsiteX14" fmla="*/ 591855 w 621630"/>
                <a:gd name="connsiteY14" fmla="*/ 91017 h 731614"/>
                <a:gd name="connsiteX15" fmla="*/ 445317 w 621630"/>
                <a:gd name="connsiteY15" fmla="*/ 14817 h 731614"/>
                <a:gd name="connsiteX16" fmla="*/ 58455 w 621630"/>
                <a:gd name="connsiteY16" fmla="*/ 114464 h 731614"/>
                <a:gd name="connsiteX17" fmla="*/ 5701 w 621630"/>
                <a:gd name="connsiteY17" fmla="*/ 114464 h 731614"/>
                <a:gd name="connsiteX18" fmla="*/ 5701 w 621630"/>
                <a:gd name="connsiteY18" fmla="*/ 173079 h 731614"/>
                <a:gd name="connsiteX19" fmla="*/ 40871 w 621630"/>
                <a:gd name="connsiteY19" fmla="*/ 173079 h 731614"/>
                <a:gd name="connsiteX20" fmla="*/ 40871 w 621630"/>
                <a:gd name="connsiteY20" fmla="*/ 249279 h 731614"/>
                <a:gd name="connsiteX21" fmla="*/ 158101 w 621630"/>
                <a:gd name="connsiteY21" fmla="*/ 337202 h 731614"/>
                <a:gd name="connsiteX22" fmla="*/ 76040 w 621630"/>
                <a:gd name="connsiteY22" fmla="*/ 442710 h 731614"/>
                <a:gd name="connsiteX23" fmla="*/ 11563 w 621630"/>
                <a:gd name="connsiteY23" fmla="*/ 600971 h 731614"/>
                <a:gd name="connsiteX24" fmla="*/ 5701 w 621630"/>
                <a:gd name="connsiteY24" fmla="*/ 671310 h 731614"/>
                <a:gd name="connsiteX0" fmla="*/ 5701 w 616243"/>
                <a:gd name="connsiteY0" fmla="*/ 657650 h 717954"/>
                <a:gd name="connsiteX1" fmla="*/ 76040 w 616243"/>
                <a:gd name="connsiteY1" fmla="*/ 716265 h 717954"/>
                <a:gd name="connsiteX2" fmla="*/ 222578 w 616243"/>
                <a:gd name="connsiteY2" fmla="*/ 692819 h 717954"/>
                <a:gd name="connsiteX3" fmla="*/ 234301 w 616243"/>
                <a:gd name="connsiteY3" fmla="*/ 599034 h 717954"/>
                <a:gd name="connsiteX4" fmla="*/ 328086 w 616243"/>
                <a:gd name="connsiteY4" fmla="*/ 429050 h 717954"/>
                <a:gd name="connsiteX5" fmla="*/ 433594 w 616243"/>
                <a:gd name="connsiteY5" fmla="*/ 317680 h 717954"/>
                <a:gd name="connsiteX6" fmla="*/ 427732 w 616243"/>
                <a:gd name="connsiteY6" fmla="*/ 241480 h 717954"/>
                <a:gd name="connsiteX7" fmla="*/ 333948 w 616243"/>
                <a:gd name="connsiteY7" fmla="*/ 218034 h 717954"/>
                <a:gd name="connsiteX8" fmla="*/ 263609 w 616243"/>
                <a:gd name="connsiteY8" fmla="*/ 194588 h 717954"/>
                <a:gd name="connsiteX9" fmla="*/ 281194 w 616243"/>
                <a:gd name="connsiteY9" fmla="*/ 135973 h 717954"/>
                <a:gd name="connsiteX10" fmla="*/ 345671 w 616243"/>
                <a:gd name="connsiteY10" fmla="*/ 118388 h 717954"/>
                <a:gd name="connsiteX11" fmla="*/ 421871 w 616243"/>
                <a:gd name="connsiteY11" fmla="*/ 159419 h 717954"/>
                <a:gd name="connsiteX12" fmla="*/ 509794 w 616243"/>
                <a:gd name="connsiteY12" fmla="*/ 212173 h 717954"/>
                <a:gd name="connsiteX13" fmla="*/ 615301 w 616243"/>
                <a:gd name="connsiteY13" fmla="*/ 177004 h 717954"/>
                <a:gd name="connsiteX14" fmla="*/ 445317 w 616243"/>
                <a:gd name="connsiteY14" fmla="*/ 1157 h 717954"/>
                <a:gd name="connsiteX15" fmla="*/ 58455 w 616243"/>
                <a:gd name="connsiteY15" fmla="*/ 100804 h 717954"/>
                <a:gd name="connsiteX16" fmla="*/ 5701 w 616243"/>
                <a:gd name="connsiteY16" fmla="*/ 100804 h 717954"/>
                <a:gd name="connsiteX17" fmla="*/ 5701 w 616243"/>
                <a:gd name="connsiteY17" fmla="*/ 159419 h 717954"/>
                <a:gd name="connsiteX18" fmla="*/ 40871 w 616243"/>
                <a:gd name="connsiteY18" fmla="*/ 159419 h 717954"/>
                <a:gd name="connsiteX19" fmla="*/ 40871 w 616243"/>
                <a:gd name="connsiteY19" fmla="*/ 235619 h 717954"/>
                <a:gd name="connsiteX20" fmla="*/ 158101 w 616243"/>
                <a:gd name="connsiteY20" fmla="*/ 323542 h 717954"/>
                <a:gd name="connsiteX21" fmla="*/ 76040 w 616243"/>
                <a:gd name="connsiteY21" fmla="*/ 429050 h 717954"/>
                <a:gd name="connsiteX22" fmla="*/ 11563 w 616243"/>
                <a:gd name="connsiteY22" fmla="*/ 587311 h 717954"/>
                <a:gd name="connsiteX23" fmla="*/ 5701 w 616243"/>
                <a:gd name="connsiteY23" fmla="*/ 657650 h 717954"/>
                <a:gd name="connsiteX0" fmla="*/ 5701 w 622193"/>
                <a:gd name="connsiteY0" fmla="*/ 657650 h 717954"/>
                <a:gd name="connsiteX1" fmla="*/ 76040 w 622193"/>
                <a:gd name="connsiteY1" fmla="*/ 716265 h 717954"/>
                <a:gd name="connsiteX2" fmla="*/ 222578 w 622193"/>
                <a:gd name="connsiteY2" fmla="*/ 692819 h 717954"/>
                <a:gd name="connsiteX3" fmla="*/ 234301 w 622193"/>
                <a:gd name="connsiteY3" fmla="*/ 599034 h 717954"/>
                <a:gd name="connsiteX4" fmla="*/ 328086 w 622193"/>
                <a:gd name="connsiteY4" fmla="*/ 429050 h 717954"/>
                <a:gd name="connsiteX5" fmla="*/ 433594 w 622193"/>
                <a:gd name="connsiteY5" fmla="*/ 317680 h 717954"/>
                <a:gd name="connsiteX6" fmla="*/ 427732 w 622193"/>
                <a:gd name="connsiteY6" fmla="*/ 241480 h 717954"/>
                <a:gd name="connsiteX7" fmla="*/ 333948 w 622193"/>
                <a:gd name="connsiteY7" fmla="*/ 218034 h 717954"/>
                <a:gd name="connsiteX8" fmla="*/ 263609 w 622193"/>
                <a:gd name="connsiteY8" fmla="*/ 194588 h 717954"/>
                <a:gd name="connsiteX9" fmla="*/ 281194 w 622193"/>
                <a:gd name="connsiteY9" fmla="*/ 135973 h 717954"/>
                <a:gd name="connsiteX10" fmla="*/ 345671 w 622193"/>
                <a:gd name="connsiteY10" fmla="*/ 118388 h 717954"/>
                <a:gd name="connsiteX11" fmla="*/ 421871 w 622193"/>
                <a:gd name="connsiteY11" fmla="*/ 159419 h 717954"/>
                <a:gd name="connsiteX12" fmla="*/ 509794 w 622193"/>
                <a:gd name="connsiteY12" fmla="*/ 212173 h 717954"/>
                <a:gd name="connsiteX13" fmla="*/ 615301 w 622193"/>
                <a:gd name="connsiteY13" fmla="*/ 177004 h 717954"/>
                <a:gd name="connsiteX14" fmla="*/ 445317 w 622193"/>
                <a:gd name="connsiteY14" fmla="*/ 1157 h 717954"/>
                <a:gd name="connsiteX15" fmla="*/ 58455 w 622193"/>
                <a:gd name="connsiteY15" fmla="*/ 100804 h 717954"/>
                <a:gd name="connsiteX16" fmla="*/ 5701 w 622193"/>
                <a:gd name="connsiteY16" fmla="*/ 100804 h 717954"/>
                <a:gd name="connsiteX17" fmla="*/ 5701 w 622193"/>
                <a:gd name="connsiteY17" fmla="*/ 159419 h 717954"/>
                <a:gd name="connsiteX18" fmla="*/ 40871 w 622193"/>
                <a:gd name="connsiteY18" fmla="*/ 159419 h 717954"/>
                <a:gd name="connsiteX19" fmla="*/ 40871 w 622193"/>
                <a:gd name="connsiteY19" fmla="*/ 235619 h 717954"/>
                <a:gd name="connsiteX20" fmla="*/ 158101 w 622193"/>
                <a:gd name="connsiteY20" fmla="*/ 323542 h 717954"/>
                <a:gd name="connsiteX21" fmla="*/ 76040 w 622193"/>
                <a:gd name="connsiteY21" fmla="*/ 429050 h 717954"/>
                <a:gd name="connsiteX22" fmla="*/ 11563 w 622193"/>
                <a:gd name="connsiteY22" fmla="*/ 587311 h 717954"/>
                <a:gd name="connsiteX23" fmla="*/ 5701 w 622193"/>
                <a:gd name="connsiteY23" fmla="*/ 657650 h 717954"/>
                <a:gd name="connsiteX0" fmla="*/ 5701 w 622193"/>
                <a:gd name="connsiteY0" fmla="*/ 657650 h 717954"/>
                <a:gd name="connsiteX1" fmla="*/ 76040 w 622193"/>
                <a:gd name="connsiteY1" fmla="*/ 716265 h 717954"/>
                <a:gd name="connsiteX2" fmla="*/ 222578 w 622193"/>
                <a:gd name="connsiteY2" fmla="*/ 692819 h 717954"/>
                <a:gd name="connsiteX3" fmla="*/ 234301 w 622193"/>
                <a:gd name="connsiteY3" fmla="*/ 599034 h 717954"/>
                <a:gd name="connsiteX4" fmla="*/ 328086 w 622193"/>
                <a:gd name="connsiteY4" fmla="*/ 429050 h 717954"/>
                <a:gd name="connsiteX5" fmla="*/ 433594 w 622193"/>
                <a:gd name="connsiteY5" fmla="*/ 317680 h 717954"/>
                <a:gd name="connsiteX6" fmla="*/ 427732 w 622193"/>
                <a:gd name="connsiteY6" fmla="*/ 241480 h 717954"/>
                <a:gd name="connsiteX7" fmla="*/ 333948 w 622193"/>
                <a:gd name="connsiteY7" fmla="*/ 218034 h 717954"/>
                <a:gd name="connsiteX8" fmla="*/ 263609 w 622193"/>
                <a:gd name="connsiteY8" fmla="*/ 194588 h 717954"/>
                <a:gd name="connsiteX9" fmla="*/ 281194 w 622193"/>
                <a:gd name="connsiteY9" fmla="*/ 135973 h 717954"/>
                <a:gd name="connsiteX10" fmla="*/ 345671 w 622193"/>
                <a:gd name="connsiteY10" fmla="*/ 118388 h 717954"/>
                <a:gd name="connsiteX11" fmla="*/ 421871 w 622193"/>
                <a:gd name="connsiteY11" fmla="*/ 159419 h 717954"/>
                <a:gd name="connsiteX12" fmla="*/ 509794 w 622193"/>
                <a:gd name="connsiteY12" fmla="*/ 212173 h 717954"/>
                <a:gd name="connsiteX13" fmla="*/ 615301 w 622193"/>
                <a:gd name="connsiteY13" fmla="*/ 177004 h 717954"/>
                <a:gd name="connsiteX14" fmla="*/ 445317 w 622193"/>
                <a:gd name="connsiteY14" fmla="*/ 1157 h 717954"/>
                <a:gd name="connsiteX15" fmla="*/ 58455 w 622193"/>
                <a:gd name="connsiteY15" fmla="*/ 100804 h 717954"/>
                <a:gd name="connsiteX16" fmla="*/ 5701 w 622193"/>
                <a:gd name="connsiteY16" fmla="*/ 100804 h 717954"/>
                <a:gd name="connsiteX17" fmla="*/ 5701 w 622193"/>
                <a:gd name="connsiteY17" fmla="*/ 159419 h 717954"/>
                <a:gd name="connsiteX18" fmla="*/ 40871 w 622193"/>
                <a:gd name="connsiteY18" fmla="*/ 159419 h 717954"/>
                <a:gd name="connsiteX19" fmla="*/ 40871 w 622193"/>
                <a:gd name="connsiteY19" fmla="*/ 235619 h 717954"/>
                <a:gd name="connsiteX20" fmla="*/ 158101 w 622193"/>
                <a:gd name="connsiteY20" fmla="*/ 323542 h 717954"/>
                <a:gd name="connsiteX21" fmla="*/ 76040 w 622193"/>
                <a:gd name="connsiteY21" fmla="*/ 429050 h 717954"/>
                <a:gd name="connsiteX22" fmla="*/ 11563 w 622193"/>
                <a:gd name="connsiteY22" fmla="*/ 587311 h 717954"/>
                <a:gd name="connsiteX23" fmla="*/ 5701 w 622193"/>
                <a:gd name="connsiteY23" fmla="*/ 657650 h 717954"/>
                <a:gd name="connsiteX0" fmla="*/ 5701 w 645169"/>
                <a:gd name="connsiteY0" fmla="*/ 670965 h 731269"/>
                <a:gd name="connsiteX1" fmla="*/ 76040 w 645169"/>
                <a:gd name="connsiteY1" fmla="*/ 729580 h 731269"/>
                <a:gd name="connsiteX2" fmla="*/ 222578 w 645169"/>
                <a:gd name="connsiteY2" fmla="*/ 706134 h 731269"/>
                <a:gd name="connsiteX3" fmla="*/ 234301 w 645169"/>
                <a:gd name="connsiteY3" fmla="*/ 612349 h 731269"/>
                <a:gd name="connsiteX4" fmla="*/ 328086 w 645169"/>
                <a:gd name="connsiteY4" fmla="*/ 442365 h 731269"/>
                <a:gd name="connsiteX5" fmla="*/ 433594 w 645169"/>
                <a:gd name="connsiteY5" fmla="*/ 330995 h 731269"/>
                <a:gd name="connsiteX6" fmla="*/ 427732 w 645169"/>
                <a:gd name="connsiteY6" fmla="*/ 254795 h 731269"/>
                <a:gd name="connsiteX7" fmla="*/ 333948 w 645169"/>
                <a:gd name="connsiteY7" fmla="*/ 231349 h 731269"/>
                <a:gd name="connsiteX8" fmla="*/ 263609 w 645169"/>
                <a:gd name="connsiteY8" fmla="*/ 207903 h 731269"/>
                <a:gd name="connsiteX9" fmla="*/ 281194 w 645169"/>
                <a:gd name="connsiteY9" fmla="*/ 149288 h 731269"/>
                <a:gd name="connsiteX10" fmla="*/ 345671 w 645169"/>
                <a:gd name="connsiteY10" fmla="*/ 131703 h 731269"/>
                <a:gd name="connsiteX11" fmla="*/ 421871 w 645169"/>
                <a:gd name="connsiteY11" fmla="*/ 172734 h 731269"/>
                <a:gd name="connsiteX12" fmla="*/ 509794 w 645169"/>
                <a:gd name="connsiteY12" fmla="*/ 225488 h 731269"/>
                <a:gd name="connsiteX13" fmla="*/ 615301 w 645169"/>
                <a:gd name="connsiteY13" fmla="*/ 190319 h 731269"/>
                <a:gd name="connsiteX14" fmla="*/ 445317 w 645169"/>
                <a:gd name="connsiteY14" fmla="*/ 14472 h 731269"/>
                <a:gd name="connsiteX15" fmla="*/ 58455 w 645169"/>
                <a:gd name="connsiteY15" fmla="*/ 114119 h 731269"/>
                <a:gd name="connsiteX16" fmla="*/ 5701 w 645169"/>
                <a:gd name="connsiteY16" fmla="*/ 114119 h 731269"/>
                <a:gd name="connsiteX17" fmla="*/ 5701 w 645169"/>
                <a:gd name="connsiteY17" fmla="*/ 172734 h 731269"/>
                <a:gd name="connsiteX18" fmla="*/ 40871 w 645169"/>
                <a:gd name="connsiteY18" fmla="*/ 172734 h 731269"/>
                <a:gd name="connsiteX19" fmla="*/ 40871 w 645169"/>
                <a:gd name="connsiteY19" fmla="*/ 248934 h 731269"/>
                <a:gd name="connsiteX20" fmla="*/ 158101 w 645169"/>
                <a:gd name="connsiteY20" fmla="*/ 336857 h 731269"/>
                <a:gd name="connsiteX21" fmla="*/ 76040 w 645169"/>
                <a:gd name="connsiteY21" fmla="*/ 442365 h 731269"/>
                <a:gd name="connsiteX22" fmla="*/ 11563 w 645169"/>
                <a:gd name="connsiteY22" fmla="*/ 600626 h 731269"/>
                <a:gd name="connsiteX23" fmla="*/ 5701 w 645169"/>
                <a:gd name="connsiteY23" fmla="*/ 670965 h 731269"/>
                <a:gd name="connsiteX0" fmla="*/ 5701 w 632107"/>
                <a:gd name="connsiteY0" fmla="*/ 670965 h 731269"/>
                <a:gd name="connsiteX1" fmla="*/ 76040 w 632107"/>
                <a:gd name="connsiteY1" fmla="*/ 729580 h 731269"/>
                <a:gd name="connsiteX2" fmla="*/ 222578 w 632107"/>
                <a:gd name="connsiteY2" fmla="*/ 706134 h 731269"/>
                <a:gd name="connsiteX3" fmla="*/ 234301 w 632107"/>
                <a:gd name="connsiteY3" fmla="*/ 612349 h 731269"/>
                <a:gd name="connsiteX4" fmla="*/ 328086 w 632107"/>
                <a:gd name="connsiteY4" fmla="*/ 442365 h 731269"/>
                <a:gd name="connsiteX5" fmla="*/ 433594 w 632107"/>
                <a:gd name="connsiteY5" fmla="*/ 330995 h 731269"/>
                <a:gd name="connsiteX6" fmla="*/ 427732 w 632107"/>
                <a:gd name="connsiteY6" fmla="*/ 254795 h 731269"/>
                <a:gd name="connsiteX7" fmla="*/ 333948 w 632107"/>
                <a:gd name="connsiteY7" fmla="*/ 231349 h 731269"/>
                <a:gd name="connsiteX8" fmla="*/ 263609 w 632107"/>
                <a:gd name="connsiteY8" fmla="*/ 207903 h 731269"/>
                <a:gd name="connsiteX9" fmla="*/ 281194 w 632107"/>
                <a:gd name="connsiteY9" fmla="*/ 149288 h 731269"/>
                <a:gd name="connsiteX10" fmla="*/ 345671 w 632107"/>
                <a:gd name="connsiteY10" fmla="*/ 131703 h 731269"/>
                <a:gd name="connsiteX11" fmla="*/ 421871 w 632107"/>
                <a:gd name="connsiteY11" fmla="*/ 172734 h 731269"/>
                <a:gd name="connsiteX12" fmla="*/ 509794 w 632107"/>
                <a:gd name="connsiteY12" fmla="*/ 225488 h 731269"/>
                <a:gd name="connsiteX13" fmla="*/ 615301 w 632107"/>
                <a:gd name="connsiteY13" fmla="*/ 190319 h 731269"/>
                <a:gd name="connsiteX14" fmla="*/ 445317 w 632107"/>
                <a:gd name="connsiteY14" fmla="*/ 14472 h 731269"/>
                <a:gd name="connsiteX15" fmla="*/ 58455 w 632107"/>
                <a:gd name="connsiteY15" fmla="*/ 114119 h 731269"/>
                <a:gd name="connsiteX16" fmla="*/ 5701 w 632107"/>
                <a:gd name="connsiteY16" fmla="*/ 114119 h 731269"/>
                <a:gd name="connsiteX17" fmla="*/ 5701 w 632107"/>
                <a:gd name="connsiteY17" fmla="*/ 172734 h 731269"/>
                <a:gd name="connsiteX18" fmla="*/ 40871 w 632107"/>
                <a:gd name="connsiteY18" fmla="*/ 172734 h 731269"/>
                <a:gd name="connsiteX19" fmla="*/ 40871 w 632107"/>
                <a:gd name="connsiteY19" fmla="*/ 248934 h 731269"/>
                <a:gd name="connsiteX20" fmla="*/ 158101 w 632107"/>
                <a:gd name="connsiteY20" fmla="*/ 336857 h 731269"/>
                <a:gd name="connsiteX21" fmla="*/ 76040 w 632107"/>
                <a:gd name="connsiteY21" fmla="*/ 442365 h 731269"/>
                <a:gd name="connsiteX22" fmla="*/ 11563 w 632107"/>
                <a:gd name="connsiteY22" fmla="*/ 600626 h 731269"/>
                <a:gd name="connsiteX23" fmla="*/ 5701 w 632107"/>
                <a:gd name="connsiteY23" fmla="*/ 670965 h 731269"/>
                <a:gd name="connsiteX0" fmla="*/ 5701 w 632107"/>
                <a:gd name="connsiteY0" fmla="*/ 674000 h 734304"/>
                <a:gd name="connsiteX1" fmla="*/ 76040 w 632107"/>
                <a:gd name="connsiteY1" fmla="*/ 732615 h 734304"/>
                <a:gd name="connsiteX2" fmla="*/ 222578 w 632107"/>
                <a:gd name="connsiteY2" fmla="*/ 709169 h 734304"/>
                <a:gd name="connsiteX3" fmla="*/ 234301 w 632107"/>
                <a:gd name="connsiteY3" fmla="*/ 615384 h 734304"/>
                <a:gd name="connsiteX4" fmla="*/ 328086 w 632107"/>
                <a:gd name="connsiteY4" fmla="*/ 445400 h 734304"/>
                <a:gd name="connsiteX5" fmla="*/ 433594 w 632107"/>
                <a:gd name="connsiteY5" fmla="*/ 334030 h 734304"/>
                <a:gd name="connsiteX6" fmla="*/ 427732 w 632107"/>
                <a:gd name="connsiteY6" fmla="*/ 257830 h 734304"/>
                <a:gd name="connsiteX7" fmla="*/ 333948 w 632107"/>
                <a:gd name="connsiteY7" fmla="*/ 234384 h 734304"/>
                <a:gd name="connsiteX8" fmla="*/ 263609 w 632107"/>
                <a:gd name="connsiteY8" fmla="*/ 210938 h 734304"/>
                <a:gd name="connsiteX9" fmla="*/ 281194 w 632107"/>
                <a:gd name="connsiteY9" fmla="*/ 152323 h 734304"/>
                <a:gd name="connsiteX10" fmla="*/ 345671 w 632107"/>
                <a:gd name="connsiteY10" fmla="*/ 134738 h 734304"/>
                <a:gd name="connsiteX11" fmla="*/ 421871 w 632107"/>
                <a:gd name="connsiteY11" fmla="*/ 175769 h 734304"/>
                <a:gd name="connsiteX12" fmla="*/ 509794 w 632107"/>
                <a:gd name="connsiteY12" fmla="*/ 228523 h 734304"/>
                <a:gd name="connsiteX13" fmla="*/ 615301 w 632107"/>
                <a:gd name="connsiteY13" fmla="*/ 193354 h 734304"/>
                <a:gd name="connsiteX14" fmla="*/ 445317 w 632107"/>
                <a:gd name="connsiteY14" fmla="*/ 17507 h 734304"/>
                <a:gd name="connsiteX15" fmla="*/ 58455 w 632107"/>
                <a:gd name="connsiteY15" fmla="*/ 117154 h 734304"/>
                <a:gd name="connsiteX16" fmla="*/ 5701 w 632107"/>
                <a:gd name="connsiteY16" fmla="*/ 117154 h 734304"/>
                <a:gd name="connsiteX17" fmla="*/ 5701 w 632107"/>
                <a:gd name="connsiteY17" fmla="*/ 175769 h 734304"/>
                <a:gd name="connsiteX18" fmla="*/ 40871 w 632107"/>
                <a:gd name="connsiteY18" fmla="*/ 175769 h 734304"/>
                <a:gd name="connsiteX19" fmla="*/ 40871 w 632107"/>
                <a:gd name="connsiteY19" fmla="*/ 251969 h 734304"/>
                <a:gd name="connsiteX20" fmla="*/ 158101 w 632107"/>
                <a:gd name="connsiteY20" fmla="*/ 339892 h 734304"/>
                <a:gd name="connsiteX21" fmla="*/ 76040 w 632107"/>
                <a:gd name="connsiteY21" fmla="*/ 445400 h 734304"/>
                <a:gd name="connsiteX22" fmla="*/ 11563 w 632107"/>
                <a:gd name="connsiteY22" fmla="*/ 603661 h 734304"/>
                <a:gd name="connsiteX23" fmla="*/ 5701 w 632107"/>
                <a:gd name="connsiteY23" fmla="*/ 674000 h 734304"/>
                <a:gd name="connsiteX0" fmla="*/ 5701 w 632107"/>
                <a:gd name="connsiteY0" fmla="*/ 674000 h 734304"/>
                <a:gd name="connsiteX1" fmla="*/ 76040 w 632107"/>
                <a:gd name="connsiteY1" fmla="*/ 732615 h 734304"/>
                <a:gd name="connsiteX2" fmla="*/ 222578 w 632107"/>
                <a:gd name="connsiteY2" fmla="*/ 709169 h 734304"/>
                <a:gd name="connsiteX3" fmla="*/ 234301 w 632107"/>
                <a:gd name="connsiteY3" fmla="*/ 615384 h 734304"/>
                <a:gd name="connsiteX4" fmla="*/ 328086 w 632107"/>
                <a:gd name="connsiteY4" fmla="*/ 445400 h 734304"/>
                <a:gd name="connsiteX5" fmla="*/ 433594 w 632107"/>
                <a:gd name="connsiteY5" fmla="*/ 334030 h 734304"/>
                <a:gd name="connsiteX6" fmla="*/ 427732 w 632107"/>
                <a:gd name="connsiteY6" fmla="*/ 257830 h 734304"/>
                <a:gd name="connsiteX7" fmla="*/ 333948 w 632107"/>
                <a:gd name="connsiteY7" fmla="*/ 234384 h 734304"/>
                <a:gd name="connsiteX8" fmla="*/ 263609 w 632107"/>
                <a:gd name="connsiteY8" fmla="*/ 210938 h 734304"/>
                <a:gd name="connsiteX9" fmla="*/ 281194 w 632107"/>
                <a:gd name="connsiteY9" fmla="*/ 152323 h 734304"/>
                <a:gd name="connsiteX10" fmla="*/ 345671 w 632107"/>
                <a:gd name="connsiteY10" fmla="*/ 134738 h 734304"/>
                <a:gd name="connsiteX11" fmla="*/ 421871 w 632107"/>
                <a:gd name="connsiteY11" fmla="*/ 175769 h 734304"/>
                <a:gd name="connsiteX12" fmla="*/ 509794 w 632107"/>
                <a:gd name="connsiteY12" fmla="*/ 228523 h 734304"/>
                <a:gd name="connsiteX13" fmla="*/ 615301 w 632107"/>
                <a:gd name="connsiteY13" fmla="*/ 193354 h 734304"/>
                <a:gd name="connsiteX14" fmla="*/ 445317 w 632107"/>
                <a:gd name="connsiteY14" fmla="*/ 17507 h 734304"/>
                <a:gd name="connsiteX15" fmla="*/ 58455 w 632107"/>
                <a:gd name="connsiteY15" fmla="*/ 117154 h 734304"/>
                <a:gd name="connsiteX16" fmla="*/ 5701 w 632107"/>
                <a:gd name="connsiteY16" fmla="*/ 117154 h 734304"/>
                <a:gd name="connsiteX17" fmla="*/ 31101 w 632107"/>
                <a:gd name="connsiteY17" fmla="*/ 166244 h 734304"/>
                <a:gd name="connsiteX18" fmla="*/ 40871 w 632107"/>
                <a:gd name="connsiteY18" fmla="*/ 175769 h 734304"/>
                <a:gd name="connsiteX19" fmla="*/ 40871 w 632107"/>
                <a:gd name="connsiteY19" fmla="*/ 251969 h 734304"/>
                <a:gd name="connsiteX20" fmla="*/ 158101 w 632107"/>
                <a:gd name="connsiteY20" fmla="*/ 339892 h 734304"/>
                <a:gd name="connsiteX21" fmla="*/ 76040 w 632107"/>
                <a:gd name="connsiteY21" fmla="*/ 445400 h 734304"/>
                <a:gd name="connsiteX22" fmla="*/ 11563 w 632107"/>
                <a:gd name="connsiteY22" fmla="*/ 603661 h 734304"/>
                <a:gd name="connsiteX23" fmla="*/ 5701 w 632107"/>
                <a:gd name="connsiteY23" fmla="*/ 674000 h 734304"/>
                <a:gd name="connsiteX0" fmla="*/ 26529 w 652935"/>
                <a:gd name="connsiteY0" fmla="*/ 674000 h 734304"/>
                <a:gd name="connsiteX1" fmla="*/ 96868 w 652935"/>
                <a:gd name="connsiteY1" fmla="*/ 732615 h 734304"/>
                <a:gd name="connsiteX2" fmla="*/ 243406 w 652935"/>
                <a:gd name="connsiteY2" fmla="*/ 709169 h 734304"/>
                <a:gd name="connsiteX3" fmla="*/ 255129 w 652935"/>
                <a:gd name="connsiteY3" fmla="*/ 615384 h 734304"/>
                <a:gd name="connsiteX4" fmla="*/ 348914 w 652935"/>
                <a:gd name="connsiteY4" fmla="*/ 445400 h 734304"/>
                <a:gd name="connsiteX5" fmla="*/ 454422 w 652935"/>
                <a:gd name="connsiteY5" fmla="*/ 334030 h 734304"/>
                <a:gd name="connsiteX6" fmla="*/ 448560 w 652935"/>
                <a:gd name="connsiteY6" fmla="*/ 257830 h 734304"/>
                <a:gd name="connsiteX7" fmla="*/ 354776 w 652935"/>
                <a:gd name="connsiteY7" fmla="*/ 234384 h 734304"/>
                <a:gd name="connsiteX8" fmla="*/ 284437 w 652935"/>
                <a:gd name="connsiteY8" fmla="*/ 210938 h 734304"/>
                <a:gd name="connsiteX9" fmla="*/ 302022 w 652935"/>
                <a:gd name="connsiteY9" fmla="*/ 152323 h 734304"/>
                <a:gd name="connsiteX10" fmla="*/ 366499 w 652935"/>
                <a:gd name="connsiteY10" fmla="*/ 134738 h 734304"/>
                <a:gd name="connsiteX11" fmla="*/ 442699 w 652935"/>
                <a:gd name="connsiteY11" fmla="*/ 175769 h 734304"/>
                <a:gd name="connsiteX12" fmla="*/ 530622 w 652935"/>
                <a:gd name="connsiteY12" fmla="*/ 228523 h 734304"/>
                <a:gd name="connsiteX13" fmla="*/ 636129 w 652935"/>
                <a:gd name="connsiteY13" fmla="*/ 193354 h 734304"/>
                <a:gd name="connsiteX14" fmla="*/ 466145 w 652935"/>
                <a:gd name="connsiteY14" fmla="*/ 17507 h 734304"/>
                <a:gd name="connsiteX15" fmla="*/ 79283 w 652935"/>
                <a:gd name="connsiteY15" fmla="*/ 117154 h 734304"/>
                <a:gd name="connsiteX16" fmla="*/ 26529 w 652935"/>
                <a:gd name="connsiteY16" fmla="*/ 117154 h 734304"/>
                <a:gd name="connsiteX17" fmla="*/ 1129 w 652935"/>
                <a:gd name="connsiteY17" fmla="*/ 185294 h 734304"/>
                <a:gd name="connsiteX18" fmla="*/ 61699 w 652935"/>
                <a:gd name="connsiteY18" fmla="*/ 175769 h 734304"/>
                <a:gd name="connsiteX19" fmla="*/ 61699 w 652935"/>
                <a:gd name="connsiteY19" fmla="*/ 251969 h 734304"/>
                <a:gd name="connsiteX20" fmla="*/ 178929 w 652935"/>
                <a:gd name="connsiteY20" fmla="*/ 339892 h 734304"/>
                <a:gd name="connsiteX21" fmla="*/ 96868 w 652935"/>
                <a:gd name="connsiteY21" fmla="*/ 445400 h 734304"/>
                <a:gd name="connsiteX22" fmla="*/ 32391 w 652935"/>
                <a:gd name="connsiteY22" fmla="*/ 603661 h 734304"/>
                <a:gd name="connsiteX23" fmla="*/ 26529 w 652935"/>
                <a:gd name="connsiteY23" fmla="*/ 674000 h 734304"/>
                <a:gd name="connsiteX0" fmla="*/ 26529 w 652935"/>
                <a:gd name="connsiteY0" fmla="*/ 670108 h 730412"/>
                <a:gd name="connsiteX1" fmla="*/ 96868 w 652935"/>
                <a:gd name="connsiteY1" fmla="*/ 728723 h 730412"/>
                <a:gd name="connsiteX2" fmla="*/ 243406 w 652935"/>
                <a:gd name="connsiteY2" fmla="*/ 705277 h 730412"/>
                <a:gd name="connsiteX3" fmla="*/ 255129 w 652935"/>
                <a:gd name="connsiteY3" fmla="*/ 611492 h 730412"/>
                <a:gd name="connsiteX4" fmla="*/ 348914 w 652935"/>
                <a:gd name="connsiteY4" fmla="*/ 441508 h 730412"/>
                <a:gd name="connsiteX5" fmla="*/ 454422 w 652935"/>
                <a:gd name="connsiteY5" fmla="*/ 330138 h 730412"/>
                <a:gd name="connsiteX6" fmla="*/ 448560 w 652935"/>
                <a:gd name="connsiteY6" fmla="*/ 253938 h 730412"/>
                <a:gd name="connsiteX7" fmla="*/ 354776 w 652935"/>
                <a:gd name="connsiteY7" fmla="*/ 230492 h 730412"/>
                <a:gd name="connsiteX8" fmla="*/ 284437 w 652935"/>
                <a:gd name="connsiteY8" fmla="*/ 207046 h 730412"/>
                <a:gd name="connsiteX9" fmla="*/ 302022 w 652935"/>
                <a:gd name="connsiteY9" fmla="*/ 148431 h 730412"/>
                <a:gd name="connsiteX10" fmla="*/ 366499 w 652935"/>
                <a:gd name="connsiteY10" fmla="*/ 130846 h 730412"/>
                <a:gd name="connsiteX11" fmla="*/ 442699 w 652935"/>
                <a:gd name="connsiteY11" fmla="*/ 171877 h 730412"/>
                <a:gd name="connsiteX12" fmla="*/ 530622 w 652935"/>
                <a:gd name="connsiteY12" fmla="*/ 224631 h 730412"/>
                <a:gd name="connsiteX13" fmla="*/ 636129 w 652935"/>
                <a:gd name="connsiteY13" fmla="*/ 189462 h 730412"/>
                <a:gd name="connsiteX14" fmla="*/ 466145 w 652935"/>
                <a:gd name="connsiteY14" fmla="*/ 13615 h 730412"/>
                <a:gd name="connsiteX15" fmla="*/ 79283 w 652935"/>
                <a:gd name="connsiteY15" fmla="*/ 113262 h 730412"/>
                <a:gd name="connsiteX16" fmla="*/ 26529 w 652935"/>
                <a:gd name="connsiteY16" fmla="*/ 113262 h 730412"/>
                <a:gd name="connsiteX17" fmla="*/ 1129 w 652935"/>
                <a:gd name="connsiteY17" fmla="*/ 181402 h 730412"/>
                <a:gd name="connsiteX18" fmla="*/ 61699 w 652935"/>
                <a:gd name="connsiteY18" fmla="*/ 171877 h 730412"/>
                <a:gd name="connsiteX19" fmla="*/ 61699 w 652935"/>
                <a:gd name="connsiteY19" fmla="*/ 248077 h 730412"/>
                <a:gd name="connsiteX20" fmla="*/ 178929 w 652935"/>
                <a:gd name="connsiteY20" fmla="*/ 336000 h 730412"/>
                <a:gd name="connsiteX21" fmla="*/ 96868 w 652935"/>
                <a:gd name="connsiteY21" fmla="*/ 441508 h 730412"/>
                <a:gd name="connsiteX22" fmla="*/ 32391 w 652935"/>
                <a:gd name="connsiteY22" fmla="*/ 599769 h 730412"/>
                <a:gd name="connsiteX23" fmla="*/ 26529 w 652935"/>
                <a:gd name="connsiteY23" fmla="*/ 670108 h 730412"/>
                <a:gd name="connsiteX0" fmla="*/ 26529 w 652935"/>
                <a:gd name="connsiteY0" fmla="*/ 672503 h 732807"/>
                <a:gd name="connsiteX1" fmla="*/ 96868 w 652935"/>
                <a:gd name="connsiteY1" fmla="*/ 731118 h 732807"/>
                <a:gd name="connsiteX2" fmla="*/ 243406 w 652935"/>
                <a:gd name="connsiteY2" fmla="*/ 707672 h 732807"/>
                <a:gd name="connsiteX3" fmla="*/ 255129 w 652935"/>
                <a:gd name="connsiteY3" fmla="*/ 613887 h 732807"/>
                <a:gd name="connsiteX4" fmla="*/ 348914 w 652935"/>
                <a:gd name="connsiteY4" fmla="*/ 443903 h 732807"/>
                <a:gd name="connsiteX5" fmla="*/ 454422 w 652935"/>
                <a:gd name="connsiteY5" fmla="*/ 332533 h 732807"/>
                <a:gd name="connsiteX6" fmla="*/ 448560 w 652935"/>
                <a:gd name="connsiteY6" fmla="*/ 256333 h 732807"/>
                <a:gd name="connsiteX7" fmla="*/ 354776 w 652935"/>
                <a:gd name="connsiteY7" fmla="*/ 232887 h 732807"/>
                <a:gd name="connsiteX8" fmla="*/ 284437 w 652935"/>
                <a:gd name="connsiteY8" fmla="*/ 209441 h 732807"/>
                <a:gd name="connsiteX9" fmla="*/ 302022 w 652935"/>
                <a:gd name="connsiteY9" fmla="*/ 150826 h 732807"/>
                <a:gd name="connsiteX10" fmla="*/ 366499 w 652935"/>
                <a:gd name="connsiteY10" fmla="*/ 133241 h 732807"/>
                <a:gd name="connsiteX11" fmla="*/ 442699 w 652935"/>
                <a:gd name="connsiteY11" fmla="*/ 174272 h 732807"/>
                <a:gd name="connsiteX12" fmla="*/ 530622 w 652935"/>
                <a:gd name="connsiteY12" fmla="*/ 227026 h 732807"/>
                <a:gd name="connsiteX13" fmla="*/ 636129 w 652935"/>
                <a:gd name="connsiteY13" fmla="*/ 191857 h 732807"/>
                <a:gd name="connsiteX14" fmla="*/ 466145 w 652935"/>
                <a:gd name="connsiteY14" fmla="*/ 16010 h 732807"/>
                <a:gd name="connsiteX15" fmla="*/ 79283 w 652935"/>
                <a:gd name="connsiteY15" fmla="*/ 115657 h 732807"/>
                <a:gd name="connsiteX16" fmla="*/ 26529 w 652935"/>
                <a:gd name="connsiteY16" fmla="*/ 115657 h 732807"/>
                <a:gd name="connsiteX17" fmla="*/ 1129 w 652935"/>
                <a:gd name="connsiteY17" fmla="*/ 183797 h 732807"/>
                <a:gd name="connsiteX18" fmla="*/ 61699 w 652935"/>
                <a:gd name="connsiteY18" fmla="*/ 174272 h 732807"/>
                <a:gd name="connsiteX19" fmla="*/ 61699 w 652935"/>
                <a:gd name="connsiteY19" fmla="*/ 250472 h 732807"/>
                <a:gd name="connsiteX20" fmla="*/ 178929 w 652935"/>
                <a:gd name="connsiteY20" fmla="*/ 338395 h 732807"/>
                <a:gd name="connsiteX21" fmla="*/ 96868 w 652935"/>
                <a:gd name="connsiteY21" fmla="*/ 443903 h 732807"/>
                <a:gd name="connsiteX22" fmla="*/ 32391 w 652935"/>
                <a:gd name="connsiteY22" fmla="*/ 602164 h 732807"/>
                <a:gd name="connsiteX23" fmla="*/ 26529 w 652935"/>
                <a:gd name="connsiteY23" fmla="*/ 672503 h 732807"/>
                <a:gd name="connsiteX0" fmla="*/ 26529 w 652935"/>
                <a:gd name="connsiteY0" fmla="*/ 670755 h 731059"/>
                <a:gd name="connsiteX1" fmla="*/ 96868 w 652935"/>
                <a:gd name="connsiteY1" fmla="*/ 729370 h 731059"/>
                <a:gd name="connsiteX2" fmla="*/ 243406 w 652935"/>
                <a:gd name="connsiteY2" fmla="*/ 705924 h 731059"/>
                <a:gd name="connsiteX3" fmla="*/ 255129 w 652935"/>
                <a:gd name="connsiteY3" fmla="*/ 612139 h 731059"/>
                <a:gd name="connsiteX4" fmla="*/ 348914 w 652935"/>
                <a:gd name="connsiteY4" fmla="*/ 442155 h 731059"/>
                <a:gd name="connsiteX5" fmla="*/ 454422 w 652935"/>
                <a:gd name="connsiteY5" fmla="*/ 330785 h 731059"/>
                <a:gd name="connsiteX6" fmla="*/ 448560 w 652935"/>
                <a:gd name="connsiteY6" fmla="*/ 254585 h 731059"/>
                <a:gd name="connsiteX7" fmla="*/ 354776 w 652935"/>
                <a:gd name="connsiteY7" fmla="*/ 231139 h 731059"/>
                <a:gd name="connsiteX8" fmla="*/ 284437 w 652935"/>
                <a:gd name="connsiteY8" fmla="*/ 207693 h 731059"/>
                <a:gd name="connsiteX9" fmla="*/ 302022 w 652935"/>
                <a:gd name="connsiteY9" fmla="*/ 149078 h 731059"/>
                <a:gd name="connsiteX10" fmla="*/ 366499 w 652935"/>
                <a:gd name="connsiteY10" fmla="*/ 131493 h 731059"/>
                <a:gd name="connsiteX11" fmla="*/ 442699 w 652935"/>
                <a:gd name="connsiteY11" fmla="*/ 172524 h 731059"/>
                <a:gd name="connsiteX12" fmla="*/ 530622 w 652935"/>
                <a:gd name="connsiteY12" fmla="*/ 225278 h 731059"/>
                <a:gd name="connsiteX13" fmla="*/ 636129 w 652935"/>
                <a:gd name="connsiteY13" fmla="*/ 190109 h 731059"/>
                <a:gd name="connsiteX14" fmla="*/ 466145 w 652935"/>
                <a:gd name="connsiteY14" fmla="*/ 14262 h 731059"/>
                <a:gd name="connsiteX15" fmla="*/ 79283 w 652935"/>
                <a:gd name="connsiteY15" fmla="*/ 113909 h 731059"/>
                <a:gd name="connsiteX16" fmla="*/ 26529 w 652935"/>
                <a:gd name="connsiteY16" fmla="*/ 113909 h 731059"/>
                <a:gd name="connsiteX17" fmla="*/ 1129 w 652935"/>
                <a:gd name="connsiteY17" fmla="*/ 182049 h 731059"/>
                <a:gd name="connsiteX18" fmla="*/ 61699 w 652935"/>
                <a:gd name="connsiteY18" fmla="*/ 172524 h 731059"/>
                <a:gd name="connsiteX19" fmla="*/ 61699 w 652935"/>
                <a:gd name="connsiteY19" fmla="*/ 248724 h 731059"/>
                <a:gd name="connsiteX20" fmla="*/ 178929 w 652935"/>
                <a:gd name="connsiteY20" fmla="*/ 336647 h 731059"/>
                <a:gd name="connsiteX21" fmla="*/ 96868 w 652935"/>
                <a:gd name="connsiteY21" fmla="*/ 442155 h 731059"/>
                <a:gd name="connsiteX22" fmla="*/ 32391 w 652935"/>
                <a:gd name="connsiteY22" fmla="*/ 600416 h 731059"/>
                <a:gd name="connsiteX23" fmla="*/ 26529 w 652935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087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912 w 632318"/>
                <a:gd name="connsiteY0" fmla="*/ 670755 h 731059"/>
                <a:gd name="connsiteX1" fmla="*/ 76251 w 632318"/>
                <a:gd name="connsiteY1" fmla="*/ 729370 h 731059"/>
                <a:gd name="connsiteX2" fmla="*/ 222789 w 632318"/>
                <a:gd name="connsiteY2" fmla="*/ 705924 h 731059"/>
                <a:gd name="connsiteX3" fmla="*/ 234512 w 632318"/>
                <a:gd name="connsiteY3" fmla="*/ 612139 h 731059"/>
                <a:gd name="connsiteX4" fmla="*/ 328297 w 632318"/>
                <a:gd name="connsiteY4" fmla="*/ 442155 h 731059"/>
                <a:gd name="connsiteX5" fmla="*/ 433805 w 632318"/>
                <a:gd name="connsiteY5" fmla="*/ 330785 h 731059"/>
                <a:gd name="connsiteX6" fmla="*/ 427943 w 632318"/>
                <a:gd name="connsiteY6" fmla="*/ 254585 h 731059"/>
                <a:gd name="connsiteX7" fmla="*/ 334159 w 632318"/>
                <a:gd name="connsiteY7" fmla="*/ 231139 h 731059"/>
                <a:gd name="connsiteX8" fmla="*/ 263820 w 632318"/>
                <a:gd name="connsiteY8" fmla="*/ 207693 h 731059"/>
                <a:gd name="connsiteX9" fmla="*/ 281405 w 632318"/>
                <a:gd name="connsiteY9" fmla="*/ 149078 h 731059"/>
                <a:gd name="connsiteX10" fmla="*/ 345882 w 632318"/>
                <a:gd name="connsiteY10" fmla="*/ 131493 h 731059"/>
                <a:gd name="connsiteX11" fmla="*/ 422082 w 632318"/>
                <a:gd name="connsiteY11" fmla="*/ 172524 h 731059"/>
                <a:gd name="connsiteX12" fmla="*/ 510005 w 632318"/>
                <a:gd name="connsiteY12" fmla="*/ 225278 h 731059"/>
                <a:gd name="connsiteX13" fmla="*/ 615512 w 632318"/>
                <a:gd name="connsiteY13" fmla="*/ 190109 h 731059"/>
                <a:gd name="connsiteX14" fmla="*/ 445528 w 632318"/>
                <a:gd name="connsiteY14" fmla="*/ 14262 h 731059"/>
                <a:gd name="connsiteX15" fmla="*/ 58666 w 632318"/>
                <a:gd name="connsiteY15" fmla="*/ 113909 h 731059"/>
                <a:gd name="connsiteX16" fmla="*/ 5912 w 632318"/>
                <a:gd name="connsiteY16" fmla="*/ 113909 h 731059"/>
                <a:gd name="connsiteX17" fmla="*/ 5912 w 632318"/>
                <a:gd name="connsiteY17" fmla="*/ 166174 h 731059"/>
                <a:gd name="connsiteX18" fmla="*/ 47432 w 632318"/>
                <a:gd name="connsiteY18" fmla="*/ 172524 h 731059"/>
                <a:gd name="connsiteX19" fmla="*/ 41082 w 632318"/>
                <a:gd name="connsiteY19" fmla="*/ 248724 h 731059"/>
                <a:gd name="connsiteX20" fmla="*/ 158312 w 632318"/>
                <a:gd name="connsiteY20" fmla="*/ 336647 h 731059"/>
                <a:gd name="connsiteX21" fmla="*/ 76251 w 632318"/>
                <a:gd name="connsiteY21" fmla="*/ 442155 h 731059"/>
                <a:gd name="connsiteX22" fmla="*/ 11774 w 632318"/>
                <a:gd name="connsiteY22" fmla="*/ 600416 h 731059"/>
                <a:gd name="connsiteX23" fmla="*/ 5912 w 632318"/>
                <a:gd name="connsiteY23" fmla="*/ 670755 h 731059"/>
                <a:gd name="connsiteX0" fmla="*/ 5912 w 632318"/>
                <a:gd name="connsiteY0" fmla="*/ 670755 h 731059"/>
                <a:gd name="connsiteX1" fmla="*/ 76251 w 632318"/>
                <a:gd name="connsiteY1" fmla="*/ 729370 h 731059"/>
                <a:gd name="connsiteX2" fmla="*/ 222789 w 632318"/>
                <a:gd name="connsiteY2" fmla="*/ 705924 h 731059"/>
                <a:gd name="connsiteX3" fmla="*/ 234512 w 632318"/>
                <a:gd name="connsiteY3" fmla="*/ 612139 h 731059"/>
                <a:gd name="connsiteX4" fmla="*/ 328297 w 632318"/>
                <a:gd name="connsiteY4" fmla="*/ 442155 h 731059"/>
                <a:gd name="connsiteX5" fmla="*/ 433805 w 632318"/>
                <a:gd name="connsiteY5" fmla="*/ 330785 h 731059"/>
                <a:gd name="connsiteX6" fmla="*/ 427943 w 632318"/>
                <a:gd name="connsiteY6" fmla="*/ 254585 h 731059"/>
                <a:gd name="connsiteX7" fmla="*/ 334159 w 632318"/>
                <a:gd name="connsiteY7" fmla="*/ 231139 h 731059"/>
                <a:gd name="connsiteX8" fmla="*/ 263820 w 632318"/>
                <a:gd name="connsiteY8" fmla="*/ 207693 h 731059"/>
                <a:gd name="connsiteX9" fmla="*/ 281405 w 632318"/>
                <a:gd name="connsiteY9" fmla="*/ 149078 h 731059"/>
                <a:gd name="connsiteX10" fmla="*/ 345882 w 632318"/>
                <a:gd name="connsiteY10" fmla="*/ 131493 h 731059"/>
                <a:gd name="connsiteX11" fmla="*/ 422082 w 632318"/>
                <a:gd name="connsiteY11" fmla="*/ 172524 h 731059"/>
                <a:gd name="connsiteX12" fmla="*/ 510005 w 632318"/>
                <a:gd name="connsiteY12" fmla="*/ 225278 h 731059"/>
                <a:gd name="connsiteX13" fmla="*/ 615512 w 632318"/>
                <a:gd name="connsiteY13" fmla="*/ 190109 h 731059"/>
                <a:gd name="connsiteX14" fmla="*/ 445528 w 632318"/>
                <a:gd name="connsiteY14" fmla="*/ 14262 h 731059"/>
                <a:gd name="connsiteX15" fmla="*/ 58666 w 632318"/>
                <a:gd name="connsiteY15" fmla="*/ 113909 h 731059"/>
                <a:gd name="connsiteX16" fmla="*/ 5912 w 632318"/>
                <a:gd name="connsiteY16" fmla="*/ 113909 h 731059"/>
                <a:gd name="connsiteX17" fmla="*/ 5912 w 632318"/>
                <a:gd name="connsiteY17" fmla="*/ 166174 h 731059"/>
                <a:gd name="connsiteX18" fmla="*/ 47432 w 632318"/>
                <a:gd name="connsiteY18" fmla="*/ 172524 h 731059"/>
                <a:gd name="connsiteX19" fmla="*/ 41082 w 632318"/>
                <a:gd name="connsiteY19" fmla="*/ 248724 h 731059"/>
                <a:gd name="connsiteX20" fmla="*/ 158312 w 632318"/>
                <a:gd name="connsiteY20" fmla="*/ 336647 h 731059"/>
                <a:gd name="connsiteX21" fmla="*/ 76251 w 632318"/>
                <a:gd name="connsiteY21" fmla="*/ 442155 h 731059"/>
                <a:gd name="connsiteX22" fmla="*/ 11774 w 632318"/>
                <a:gd name="connsiteY22" fmla="*/ 600416 h 731059"/>
                <a:gd name="connsiteX23" fmla="*/ 5912 w 632318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722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722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702 w 622218"/>
                <a:gd name="connsiteY0" fmla="*/ 657741 h 718045"/>
                <a:gd name="connsiteX1" fmla="*/ 76041 w 622218"/>
                <a:gd name="connsiteY1" fmla="*/ 716356 h 718045"/>
                <a:gd name="connsiteX2" fmla="*/ 222579 w 622218"/>
                <a:gd name="connsiteY2" fmla="*/ 692910 h 718045"/>
                <a:gd name="connsiteX3" fmla="*/ 234302 w 622218"/>
                <a:gd name="connsiteY3" fmla="*/ 599125 h 718045"/>
                <a:gd name="connsiteX4" fmla="*/ 328087 w 622218"/>
                <a:gd name="connsiteY4" fmla="*/ 429141 h 718045"/>
                <a:gd name="connsiteX5" fmla="*/ 433595 w 622218"/>
                <a:gd name="connsiteY5" fmla="*/ 317771 h 718045"/>
                <a:gd name="connsiteX6" fmla="*/ 427733 w 622218"/>
                <a:gd name="connsiteY6" fmla="*/ 241571 h 718045"/>
                <a:gd name="connsiteX7" fmla="*/ 333949 w 622218"/>
                <a:gd name="connsiteY7" fmla="*/ 218125 h 718045"/>
                <a:gd name="connsiteX8" fmla="*/ 263610 w 622218"/>
                <a:gd name="connsiteY8" fmla="*/ 194679 h 718045"/>
                <a:gd name="connsiteX9" fmla="*/ 281195 w 622218"/>
                <a:gd name="connsiteY9" fmla="*/ 136064 h 718045"/>
                <a:gd name="connsiteX10" fmla="*/ 345672 w 622218"/>
                <a:gd name="connsiteY10" fmla="*/ 118479 h 718045"/>
                <a:gd name="connsiteX11" fmla="*/ 421872 w 622218"/>
                <a:gd name="connsiteY11" fmla="*/ 159510 h 718045"/>
                <a:gd name="connsiteX12" fmla="*/ 509795 w 622218"/>
                <a:gd name="connsiteY12" fmla="*/ 212264 h 718045"/>
                <a:gd name="connsiteX13" fmla="*/ 615302 w 622218"/>
                <a:gd name="connsiteY13" fmla="*/ 177095 h 718045"/>
                <a:gd name="connsiteX14" fmla="*/ 445318 w 622218"/>
                <a:gd name="connsiteY14" fmla="*/ 1248 h 718045"/>
                <a:gd name="connsiteX15" fmla="*/ 55281 w 622218"/>
                <a:gd name="connsiteY15" fmla="*/ 97720 h 718045"/>
                <a:gd name="connsiteX16" fmla="*/ 5702 w 622218"/>
                <a:gd name="connsiteY16" fmla="*/ 100895 h 718045"/>
                <a:gd name="connsiteX17" fmla="*/ 5702 w 622218"/>
                <a:gd name="connsiteY17" fmla="*/ 153160 h 718045"/>
                <a:gd name="connsiteX18" fmla="*/ 47222 w 622218"/>
                <a:gd name="connsiteY18" fmla="*/ 159510 h 718045"/>
                <a:gd name="connsiteX19" fmla="*/ 40872 w 622218"/>
                <a:gd name="connsiteY19" fmla="*/ 235710 h 718045"/>
                <a:gd name="connsiteX20" fmla="*/ 158102 w 622218"/>
                <a:gd name="connsiteY20" fmla="*/ 323633 h 718045"/>
                <a:gd name="connsiteX21" fmla="*/ 76041 w 622218"/>
                <a:gd name="connsiteY21" fmla="*/ 429141 h 718045"/>
                <a:gd name="connsiteX22" fmla="*/ 11564 w 622218"/>
                <a:gd name="connsiteY22" fmla="*/ 587402 h 718045"/>
                <a:gd name="connsiteX23" fmla="*/ 5702 w 622218"/>
                <a:gd name="connsiteY23" fmla="*/ 657741 h 718045"/>
                <a:gd name="connsiteX0" fmla="*/ 5702 w 638386"/>
                <a:gd name="connsiteY0" fmla="*/ 667079 h 727383"/>
                <a:gd name="connsiteX1" fmla="*/ 76041 w 638386"/>
                <a:gd name="connsiteY1" fmla="*/ 725694 h 727383"/>
                <a:gd name="connsiteX2" fmla="*/ 222579 w 638386"/>
                <a:gd name="connsiteY2" fmla="*/ 702248 h 727383"/>
                <a:gd name="connsiteX3" fmla="*/ 234302 w 638386"/>
                <a:gd name="connsiteY3" fmla="*/ 608463 h 727383"/>
                <a:gd name="connsiteX4" fmla="*/ 328087 w 638386"/>
                <a:gd name="connsiteY4" fmla="*/ 438479 h 727383"/>
                <a:gd name="connsiteX5" fmla="*/ 433595 w 638386"/>
                <a:gd name="connsiteY5" fmla="*/ 327109 h 727383"/>
                <a:gd name="connsiteX6" fmla="*/ 427733 w 638386"/>
                <a:gd name="connsiteY6" fmla="*/ 250909 h 727383"/>
                <a:gd name="connsiteX7" fmla="*/ 333949 w 638386"/>
                <a:gd name="connsiteY7" fmla="*/ 227463 h 727383"/>
                <a:gd name="connsiteX8" fmla="*/ 263610 w 638386"/>
                <a:gd name="connsiteY8" fmla="*/ 204017 h 727383"/>
                <a:gd name="connsiteX9" fmla="*/ 281195 w 638386"/>
                <a:gd name="connsiteY9" fmla="*/ 145402 h 727383"/>
                <a:gd name="connsiteX10" fmla="*/ 345672 w 638386"/>
                <a:gd name="connsiteY10" fmla="*/ 127817 h 727383"/>
                <a:gd name="connsiteX11" fmla="*/ 421872 w 638386"/>
                <a:gd name="connsiteY11" fmla="*/ 168848 h 727383"/>
                <a:gd name="connsiteX12" fmla="*/ 509795 w 638386"/>
                <a:gd name="connsiteY12" fmla="*/ 221602 h 727383"/>
                <a:gd name="connsiteX13" fmla="*/ 615302 w 638386"/>
                <a:gd name="connsiteY13" fmla="*/ 186433 h 727383"/>
                <a:gd name="connsiteX14" fmla="*/ 445318 w 638386"/>
                <a:gd name="connsiteY14" fmla="*/ 10586 h 727383"/>
                <a:gd name="connsiteX15" fmla="*/ 55281 w 638386"/>
                <a:gd name="connsiteY15" fmla="*/ 107058 h 727383"/>
                <a:gd name="connsiteX16" fmla="*/ 5702 w 638386"/>
                <a:gd name="connsiteY16" fmla="*/ 110233 h 727383"/>
                <a:gd name="connsiteX17" fmla="*/ 5702 w 638386"/>
                <a:gd name="connsiteY17" fmla="*/ 162498 h 727383"/>
                <a:gd name="connsiteX18" fmla="*/ 47222 w 638386"/>
                <a:gd name="connsiteY18" fmla="*/ 168848 h 727383"/>
                <a:gd name="connsiteX19" fmla="*/ 40872 w 638386"/>
                <a:gd name="connsiteY19" fmla="*/ 245048 h 727383"/>
                <a:gd name="connsiteX20" fmla="*/ 158102 w 638386"/>
                <a:gd name="connsiteY20" fmla="*/ 332971 h 727383"/>
                <a:gd name="connsiteX21" fmla="*/ 76041 w 638386"/>
                <a:gd name="connsiteY21" fmla="*/ 438479 h 727383"/>
                <a:gd name="connsiteX22" fmla="*/ 11564 w 638386"/>
                <a:gd name="connsiteY22" fmla="*/ 596740 h 727383"/>
                <a:gd name="connsiteX23" fmla="*/ 5702 w 638386"/>
                <a:gd name="connsiteY23" fmla="*/ 667079 h 727383"/>
                <a:gd name="connsiteX0" fmla="*/ 5702 w 630545"/>
                <a:gd name="connsiteY0" fmla="*/ 667079 h 727383"/>
                <a:gd name="connsiteX1" fmla="*/ 76041 w 630545"/>
                <a:gd name="connsiteY1" fmla="*/ 725694 h 727383"/>
                <a:gd name="connsiteX2" fmla="*/ 222579 w 630545"/>
                <a:gd name="connsiteY2" fmla="*/ 702248 h 727383"/>
                <a:gd name="connsiteX3" fmla="*/ 234302 w 630545"/>
                <a:gd name="connsiteY3" fmla="*/ 608463 h 727383"/>
                <a:gd name="connsiteX4" fmla="*/ 328087 w 630545"/>
                <a:gd name="connsiteY4" fmla="*/ 438479 h 727383"/>
                <a:gd name="connsiteX5" fmla="*/ 433595 w 630545"/>
                <a:gd name="connsiteY5" fmla="*/ 327109 h 727383"/>
                <a:gd name="connsiteX6" fmla="*/ 427733 w 630545"/>
                <a:gd name="connsiteY6" fmla="*/ 250909 h 727383"/>
                <a:gd name="connsiteX7" fmla="*/ 333949 w 630545"/>
                <a:gd name="connsiteY7" fmla="*/ 227463 h 727383"/>
                <a:gd name="connsiteX8" fmla="*/ 263610 w 630545"/>
                <a:gd name="connsiteY8" fmla="*/ 204017 h 727383"/>
                <a:gd name="connsiteX9" fmla="*/ 281195 w 630545"/>
                <a:gd name="connsiteY9" fmla="*/ 145402 h 727383"/>
                <a:gd name="connsiteX10" fmla="*/ 345672 w 630545"/>
                <a:gd name="connsiteY10" fmla="*/ 127817 h 727383"/>
                <a:gd name="connsiteX11" fmla="*/ 421872 w 630545"/>
                <a:gd name="connsiteY11" fmla="*/ 168848 h 727383"/>
                <a:gd name="connsiteX12" fmla="*/ 509795 w 630545"/>
                <a:gd name="connsiteY12" fmla="*/ 221602 h 727383"/>
                <a:gd name="connsiteX13" fmla="*/ 615302 w 630545"/>
                <a:gd name="connsiteY13" fmla="*/ 186433 h 727383"/>
                <a:gd name="connsiteX14" fmla="*/ 445318 w 630545"/>
                <a:gd name="connsiteY14" fmla="*/ 10586 h 727383"/>
                <a:gd name="connsiteX15" fmla="*/ 55281 w 630545"/>
                <a:gd name="connsiteY15" fmla="*/ 107058 h 727383"/>
                <a:gd name="connsiteX16" fmla="*/ 5702 w 630545"/>
                <a:gd name="connsiteY16" fmla="*/ 110233 h 727383"/>
                <a:gd name="connsiteX17" fmla="*/ 5702 w 630545"/>
                <a:gd name="connsiteY17" fmla="*/ 162498 h 727383"/>
                <a:gd name="connsiteX18" fmla="*/ 47222 w 630545"/>
                <a:gd name="connsiteY18" fmla="*/ 168848 h 727383"/>
                <a:gd name="connsiteX19" fmla="*/ 40872 w 630545"/>
                <a:gd name="connsiteY19" fmla="*/ 245048 h 727383"/>
                <a:gd name="connsiteX20" fmla="*/ 158102 w 630545"/>
                <a:gd name="connsiteY20" fmla="*/ 332971 h 727383"/>
                <a:gd name="connsiteX21" fmla="*/ 76041 w 630545"/>
                <a:gd name="connsiteY21" fmla="*/ 438479 h 727383"/>
                <a:gd name="connsiteX22" fmla="*/ 11564 w 630545"/>
                <a:gd name="connsiteY22" fmla="*/ 596740 h 727383"/>
                <a:gd name="connsiteX23" fmla="*/ 5702 w 630545"/>
                <a:gd name="connsiteY23" fmla="*/ 667079 h 727383"/>
                <a:gd name="connsiteX0" fmla="*/ 5702 w 630545"/>
                <a:gd name="connsiteY0" fmla="*/ 666038 h 726342"/>
                <a:gd name="connsiteX1" fmla="*/ 76041 w 630545"/>
                <a:gd name="connsiteY1" fmla="*/ 724653 h 726342"/>
                <a:gd name="connsiteX2" fmla="*/ 222579 w 630545"/>
                <a:gd name="connsiteY2" fmla="*/ 701207 h 726342"/>
                <a:gd name="connsiteX3" fmla="*/ 234302 w 630545"/>
                <a:gd name="connsiteY3" fmla="*/ 607422 h 726342"/>
                <a:gd name="connsiteX4" fmla="*/ 328087 w 630545"/>
                <a:gd name="connsiteY4" fmla="*/ 437438 h 726342"/>
                <a:gd name="connsiteX5" fmla="*/ 433595 w 630545"/>
                <a:gd name="connsiteY5" fmla="*/ 326068 h 726342"/>
                <a:gd name="connsiteX6" fmla="*/ 427733 w 630545"/>
                <a:gd name="connsiteY6" fmla="*/ 249868 h 726342"/>
                <a:gd name="connsiteX7" fmla="*/ 333949 w 630545"/>
                <a:gd name="connsiteY7" fmla="*/ 226422 h 726342"/>
                <a:gd name="connsiteX8" fmla="*/ 263610 w 630545"/>
                <a:gd name="connsiteY8" fmla="*/ 202976 h 726342"/>
                <a:gd name="connsiteX9" fmla="*/ 281195 w 630545"/>
                <a:gd name="connsiteY9" fmla="*/ 144361 h 726342"/>
                <a:gd name="connsiteX10" fmla="*/ 345672 w 630545"/>
                <a:gd name="connsiteY10" fmla="*/ 126776 h 726342"/>
                <a:gd name="connsiteX11" fmla="*/ 421872 w 630545"/>
                <a:gd name="connsiteY11" fmla="*/ 167807 h 726342"/>
                <a:gd name="connsiteX12" fmla="*/ 509795 w 630545"/>
                <a:gd name="connsiteY12" fmla="*/ 220561 h 726342"/>
                <a:gd name="connsiteX13" fmla="*/ 615302 w 630545"/>
                <a:gd name="connsiteY13" fmla="*/ 185392 h 726342"/>
                <a:gd name="connsiteX14" fmla="*/ 445318 w 630545"/>
                <a:gd name="connsiteY14" fmla="*/ 9545 h 726342"/>
                <a:gd name="connsiteX15" fmla="*/ 55281 w 630545"/>
                <a:gd name="connsiteY15" fmla="*/ 106017 h 726342"/>
                <a:gd name="connsiteX16" fmla="*/ 5702 w 630545"/>
                <a:gd name="connsiteY16" fmla="*/ 109192 h 726342"/>
                <a:gd name="connsiteX17" fmla="*/ 5702 w 630545"/>
                <a:gd name="connsiteY17" fmla="*/ 161457 h 726342"/>
                <a:gd name="connsiteX18" fmla="*/ 47222 w 630545"/>
                <a:gd name="connsiteY18" fmla="*/ 167807 h 726342"/>
                <a:gd name="connsiteX19" fmla="*/ 40872 w 630545"/>
                <a:gd name="connsiteY19" fmla="*/ 244007 h 726342"/>
                <a:gd name="connsiteX20" fmla="*/ 158102 w 630545"/>
                <a:gd name="connsiteY20" fmla="*/ 331930 h 726342"/>
                <a:gd name="connsiteX21" fmla="*/ 76041 w 630545"/>
                <a:gd name="connsiteY21" fmla="*/ 437438 h 726342"/>
                <a:gd name="connsiteX22" fmla="*/ 11564 w 630545"/>
                <a:gd name="connsiteY22" fmla="*/ 595699 h 726342"/>
                <a:gd name="connsiteX23" fmla="*/ 5702 w 630545"/>
                <a:gd name="connsiteY23" fmla="*/ 666038 h 726342"/>
                <a:gd name="connsiteX0" fmla="*/ 5702 w 645581"/>
                <a:gd name="connsiteY0" fmla="*/ 669082 h 729386"/>
                <a:gd name="connsiteX1" fmla="*/ 76041 w 645581"/>
                <a:gd name="connsiteY1" fmla="*/ 727697 h 729386"/>
                <a:gd name="connsiteX2" fmla="*/ 222579 w 645581"/>
                <a:gd name="connsiteY2" fmla="*/ 704251 h 729386"/>
                <a:gd name="connsiteX3" fmla="*/ 234302 w 645581"/>
                <a:gd name="connsiteY3" fmla="*/ 610466 h 729386"/>
                <a:gd name="connsiteX4" fmla="*/ 328087 w 645581"/>
                <a:gd name="connsiteY4" fmla="*/ 440482 h 729386"/>
                <a:gd name="connsiteX5" fmla="*/ 433595 w 645581"/>
                <a:gd name="connsiteY5" fmla="*/ 329112 h 729386"/>
                <a:gd name="connsiteX6" fmla="*/ 427733 w 645581"/>
                <a:gd name="connsiteY6" fmla="*/ 252912 h 729386"/>
                <a:gd name="connsiteX7" fmla="*/ 333949 w 645581"/>
                <a:gd name="connsiteY7" fmla="*/ 229466 h 729386"/>
                <a:gd name="connsiteX8" fmla="*/ 263610 w 645581"/>
                <a:gd name="connsiteY8" fmla="*/ 206020 h 729386"/>
                <a:gd name="connsiteX9" fmla="*/ 281195 w 645581"/>
                <a:gd name="connsiteY9" fmla="*/ 147405 h 729386"/>
                <a:gd name="connsiteX10" fmla="*/ 345672 w 645581"/>
                <a:gd name="connsiteY10" fmla="*/ 129820 h 729386"/>
                <a:gd name="connsiteX11" fmla="*/ 421872 w 645581"/>
                <a:gd name="connsiteY11" fmla="*/ 170851 h 729386"/>
                <a:gd name="connsiteX12" fmla="*/ 509795 w 645581"/>
                <a:gd name="connsiteY12" fmla="*/ 223605 h 729386"/>
                <a:gd name="connsiteX13" fmla="*/ 615302 w 645581"/>
                <a:gd name="connsiteY13" fmla="*/ 188436 h 729386"/>
                <a:gd name="connsiteX14" fmla="*/ 445318 w 645581"/>
                <a:gd name="connsiteY14" fmla="*/ 12589 h 729386"/>
                <a:gd name="connsiteX15" fmla="*/ 55281 w 645581"/>
                <a:gd name="connsiteY15" fmla="*/ 109061 h 729386"/>
                <a:gd name="connsiteX16" fmla="*/ 5702 w 645581"/>
                <a:gd name="connsiteY16" fmla="*/ 112236 h 729386"/>
                <a:gd name="connsiteX17" fmla="*/ 5702 w 645581"/>
                <a:gd name="connsiteY17" fmla="*/ 164501 h 729386"/>
                <a:gd name="connsiteX18" fmla="*/ 47222 w 645581"/>
                <a:gd name="connsiteY18" fmla="*/ 170851 h 729386"/>
                <a:gd name="connsiteX19" fmla="*/ 40872 w 645581"/>
                <a:gd name="connsiteY19" fmla="*/ 247051 h 729386"/>
                <a:gd name="connsiteX20" fmla="*/ 158102 w 645581"/>
                <a:gd name="connsiteY20" fmla="*/ 334974 h 729386"/>
                <a:gd name="connsiteX21" fmla="*/ 76041 w 645581"/>
                <a:gd name="connsiteY21" fmla="*/ 440482 h 729386"/>
                <a:gd name="connsiteX22" fmla="*/ 11564 w 645581"/>
                <a:gd name="connsiteY22" fmla="*/ 598743 h 729386"/>
                <a:gd name="connsiteX23" fmla="*/ 5702 w 645581"/>
                <a:gd name="connsiteY23" fmla="*/ 669082 h 729386"/>
                <a:gd name="connsiteX0" fmla="*/ 5702 w 628760"/>
                <a:gd name="connsiteY0" fmla="*/ 667030 h 727334"/>
                <a:gd name="connsiteX1" fmla="*/ 76041 w 628760"/>
                <a:gd name="connsiteY1" fmla="*/ 725645 h 727334"/>
                <a:gd name="connsiteX2" fmla="*/ 222579 w 628760"/>
                <a:gd name="connsiteY2" fmla="*/ 702199 h 727334"/>
                <a:gd name="connsiteX3" fmla="*/ 234302 w 628760"/>
                <a:gd name="connsiteY3" fmla="*/ 608414 h 727334"/>
                <a:gd name="connsiteX4" fmla="*/ 328087 w 628760"/>
                <a:gd name="connsiteY4" fmla="*/ 438430 h 727334"/>
                <a:gd name="connsiteX5" fmla="*/ 433595 w 628760"/>
                <a:gd name="connsiteY5" fmla="*/ 327060 h 727334"/>
                <a:gd name="connsiteX6" fmla="*/ 427733 w 628760"/>
                <a:gd name="connsiteY6" fmla="*/ 250860 h 727334"/>
                <a:gd name="connsiteX7" fmla="*/ 333949 w 628760"/>
                <a:gd name="connsiteY7" fmla="*/ 227414 h 727334"/>
                <a:gd name="connsiteX8" fmla="*/ 263610 w 628760"/>
                <a:gd name="connsiteY8" fmla="*/ 203968 h 727334"/>
                <a:gd name="connsiteX9" fmla="*/ 281195 w 628760"/>
                <a:gd name="connsiteY9" fmla="*/ 145353 h 727334"/>
                <a:gd name="connsiteX10" fmla="*/ 345672 w 628760"/>
                <a:gd name="connsiteY10" fmla="*/ 127768 h 727334"/>
                <a:gd name="connsiteX11" fmla="*/ 421872 w 628760"/>
                <a:gd name="connsiteY11" fmla="*/ 168799 h 727334"/>
                <a:gd name="connsiteX12" fmla="*/ 509795 w 628760"/>
                <a:gd name="connsiteY12" fmla="*/ 221553 h 727334"/>
                <a:gd name="connsiteX13" fmla="*/ 615302 w 628760"/>
                <a:gd name="connsiteY13" fmla="*/ 186384 h 727334"/>
                <a:gd name="connsiteX14" fmla="*/ 445318 w 628760"/>
                <a:gd name="connsiteY14" fmla="*/ 10537 h 727334"/>
                <a:gd name="connsiteX15" fmla="*/ 55281 w 628760"/>
                <a:gd name="connsiteY15" fmla="*/ 107009 h 727334"/>
                <a:gd name="connsiteX16" fmla="*/ 5702 w 628760"/>
                <a:gd name="connsiteY16" fmla="*/ 110184 h 727334"/>
                <a:gd name="connsiteX17" fmla="*/ 5702 w 628760"/>
                <a:gd name="connsiteY17" fmla="*/ 162449 h 727334"/>
                <a:gd name="connsiteX18" fmla="*/ 47222 w 628760"/>
                <a:gd name="connsiteY18" fmla="*/ 168799 h 727334"/>
                <a:gd name="connsiteX19" fmla="*/ 40872 w 628760"/>
                <a:gd name="connsiteY19" fmla="*/ 244999 h 727334"/>
                <a:gd name="connsiteX20" fmla="*/ 158102 w 628760"/>
                <a:gd name="connsiteY20" fmla="*/ 332922 h 727334"/>
                <a:gd name="connsiteX21" fmla="*/ 76041 w 628760"/>
                <a:gd name="connsiteY21" fmla="*/ 438430 h 727334"/>
                <a:gd name="connsiteX22" fmla="*/ 11564 w 628760"/>
                <a:gd name="connsiteY22" fmla="*/ 596691 h 727334"/>
                <a:gd name="connsiteX23" fmla="*/ 5702 w 628760"/>
                <a:gd name="connsiteY23" fmla="*/ 667030 h 727334"/>
                <a:gd name="connsiteX0" fmla="*/ 5702 w 622218"/>
                <a:gd name="connsiteY0" fmla="*/ 657359 h 717663"/>
                <a:gd name="connsiteX1" fmla="*/ 76041 w 622218"/>
                <a:gd name="connsiteY1" fmla="*/ 715974 h 717663"/>
                <a:gd name="connsiteX2" fmla="*/ 222579 w 622218"/>
                <a:gd name="connsiteY2" fmla="*/ 692528 h 717663"/>
                <a:gd name="connsiteX3" fmla="*/ 234302 w 622218"/>
                <a:gd name="connsiteY3" fmla="*/ 598743 h 717663"/>
                <a:gd name="connsiteX4" fmla="*/ 328087 w 622218"/>
                <a:gd name="connsiteY4" fmla="*/ 428759 h 717663"/>
                <a:gd name="connsiteX5" fmla="*/ 433595 w 622218"/>
                <a:gd name="connsiteY5" fmla="*/ 317389 h 717663"/>
                <a:gd name="connsiteX6" fmla="*/ 427733 w 622218"/>
                <a:gd name="connsiteY6" fmla="*/ 241189 h 717663"/>
                <a:gd name="connsiteX7" fmla="*/ 333949 w 622218"/>
                <a:gd name="connsiteY7" fmla="*/ 217743 h 717663"/>
                <a:gd name="connsiteX8" fmla="*/ 263610 w 622218"/>
                <a:gd name="connsiteY8" fmla="*/ 194297 h 717663"/>
                <a:gd name="connsiteX9" fmla="*/ 281195 w 622218"/>
                <a:gd name="connsiteY9" fmla="*/ 135682 h 717663"/>
                <a:gd name="connsiteX10" fmla="*/ 345672 w 622218"/>
                <a:gd name="connsiteY10" fmla="*/ 118097 h 717663"/>
                <a:gd name="connsiteX11" fmla="*/ 421872 w 622218"/>
                <a:gd name="connsiteY11" fmla="*/ 159128 h 717663"/>
                <a:gd name="connsiteX12" fmla="*/ 509795 w 622218"/>
                <a:gd name="connsiteY12" fmla="*/ 211882 h 717663"/>
                <a:gd name="connsiteX13" fmla="*/ 615302 w 622218"/>
                <a:gd name="connsiteY13" fmla="*/ 176713 h 717663"/>
                <a:gd name="connsiteX14" fmla="*/ 445318 w 622218"/>
                <a:gd name="connsiteY14" fmla="*/ 866 h 717663"/>
                <a:gd name="connsiteX15" fmla="*/ 55281 w 622218"/>
                <a:gd name="connsiteY15" fmla="*/ 103688 h 717663"/>
                <a:gd name="connsiteX16" fmla="*/ 5702 w 622218"/>
                <a:gd name="connsiteY16" fmla="*/ 100513 h 717663"/>
                <a:gd name="connsiteX17" fmla="*/ 5702 w 622218"/>
                <a:gd name="connsiteY17" fmla="*/ 152778 h 717663"/>
                <a:gd name="connsiteX18" fmla="*/ 47222 w 622218"/>
                <a:gd name="connsiteY18" fmla="*/ 159128 h 717663"/>
                <a:gd name="connsiteX19" fmla="*/ 40872 w 622218"/>
                <a:gd name="connsiteY19" fmla="*/ 235328 h 717663"/>
                <a:gd name="connsiteX20" fmla="*/ 158102 w 622218"/>
                <a:gd name="connsiteY20" fmla="*/ 323251 h 717663"/>
                <a:gd name="connsiteX21" fmla="*/ 76041 w 622218"/>
                <a:gd name="connsiteY21" fmla="*/ 428759 h 717663"/>
                <a:gd name="connsiteX22" fmla="*/ 11564 w 622218"/>
                <a:gd name="connsiteY22" fmla="*/ 587020 h 717663"/>
                <a:gd name="connsiteX23" fmla="*/ 5702 w 622218"/>
                <a:gd name="connsiteY23" fmla="*/ 657359 h 717663"/>
                <a:gd name="connsiteX0" fmla="*/ 5702 w 640636"/>
                <a:gd name="connsiteY0" fmla="*/ 671494 h 731798"/>
                <a:gd name="connsiteX1" fmla="*/ 76041 w 640636"/>
                <a:gd name="connsiteY1" fmla="*/ 730109 h 731798"/>
                <a:gd name="connsiteX2" fmla="*/ 222579 w 640636"/>
                <a:gd name="connsiteY2" fmla="*/ 706663 h 731798"/>
                <a:gd name="connsiteX3" fmla="*/ 234302 w 640636"/>
                <a:gd name="connsiteY3" fmla="*/ 612878 h 731798"/>
                <a:gd name="connsiteX4" fmla="*/ 328087 w 640636"/>
                <a:gd name="connsiteY4" fmla="*/ 442894 h 731798"/>
                <a:gd name="connsiteX5" fmla="*/ 433595 w 640636"/>
                <a:gd name="connsiteY5" fmla="*/ 331524 h 731798"/>
                <a:gd name="connsiteX6" fmla="*/ 427733 w 640636"/>
                <a:gd name="connsiteY6" fmla="*/ 255324 h 731798"/>
                <a:gd name="connsiteX7" fmla="*/ 333949 w 640636"/>
                <a:gd name="connsiteY7" fmla="*/ 231878 h 731798"/>
                <a:gd name="connsiteX8" fmla="*/ 263610 w 640636"/>
                <a:gd name="connsiteY8" fmla="*/ 208432 h 731798"/>
                <a:gd name="connsiteX9" fmla="*/ 281195 w 640636"/>
                <a:gd name="connsiteY9" fmla="*/ 149817 h 731798"/>
                <a:gd name="connsiteX10" fmla="*/ 345672 w 640636"/>
                <a:gd name="connsiteY10" fmla="*/ 132232 h 731798"/>
                <a:gd name="connsiteX11" fmla="*/ 421872 w 640636"/>
                <a:gd name="connsiteY11" fmla="*/ 173263 h 731798"/>
                <a:gd name="connsiteX12" fmla="*/ 509795 w 640636"/>
                <a:gd name="connsiteY12" fmla="*/ 226017 h 731798"/>
                <a:gd name="connsiteX13" fmla="*/ 615302 w 640636"/>
                <a:gd name="connsiteY13" fmla="*/ 190848 h 731798"/>
                <a:gd name="connsiteX14" fmla="*/ 445318 w 640636"/>
                <a:gd name="connsiteY14" fmla="*/ 15001 h 731798"/>
                <a:gd name="connsiteX15" fmla="*/ 55281 w 640636"/>
                <a:gd name="connsiteY15" fmla="*/ 117823 h 731798"/>
                <a:gd name="connsiteX16" fmla="*/ 5702 w 640636"/>
                <a:gd name="connsiteY16" fmla="*/ 114648 h 731798"/>
                <a:gd name="connsiteX17" fmla="*/ 5702 w 640636"/>
                <a:gd name="connsiteY17" fmla="*/ 166913 h 731798"/>
                <a:gd name="connsiteX18" fmla="*/ 47222 w 640636"/>
                <a:gd name="connsiteY18" fmla="*/ 173263 h 731798"/>
                <a:gd name="connsiteX19" fmla="*/ 40872 w 640636"/>
                <a:gd name="connsiteY19" fmla="*/ 249463 h 731798"/>
                <a:gd name="connsiteX20" fmla="*/ 158102 w 640636"/>
                <a:gd name="connsiteY20" fmla="*/ 337386 h 731798"/>
                <a:gd name="connsiteX21" fmla="*/ 76041 w 640636"/>
                <a:gd name="connsiteY21" fmla="*/ 442894 h 731798"/>
                <a:gd name="connsiteX22" fmla="*/ 11564 w 640636"/>
                <a:gd name="connsiteY22" fmla="*/ 601155 h 731798"/>
                <a:gd name="connsiteX23" fmla="*/ 5702 w 640636"/>
                <a:gd name="connsiteY23" fmla="*/ 671494 h 731798"/>
                <a:gd name="connsiteX0" fmla="*/ 5702 w 620163"/>
                <a:gd name="connsiteY0" fmla="*/ 656986 h 717290"/>
                <a:gd name="connsiteX1" fmla="*/ 76041 w 620163"/>
                <a:gd name="connsiteY1" fmla="*/ 715601 h 717290"/>
                <a:gd name="connsiteX2" fmla="*/ 222579 w 620163"/>
                <a:gd name="connsiteY2" fmla="*/ 692155 h 717290"/>
                <a:gd name="connsiteX3" fmla="*/ 234302 w 620163"/>
                <a:gd name="connsiteY3" fmla="*/ 598370 h 717290"/>
                <a:gd name="connsiteX4" fmla="*/ 328087 w 620163"/>
                <a:gd name="connsiteY4" fmla="*/ 428386 h 717290"/>
                <a:gd name="connsiteX5" fmla="*/ 433595 w 620163"/>
                <a:gd name="connsiteY5" fmla="*/ 317016 h 717290"/>
                <a:gd name="connsiteX6" fmla="*/ 427733 w 620163"/>
                <a:gd name="connsiteY6" fmla="*/ 240816 h 717290"/>
                <a:gd name="connsiteX7" fmla="*/ 333949 w 620163"/>
                <a:gd name="connsiteY7" fmla="*/ 217370 h 717290"/>
                <a:gd name="connsiteX8" fmla="*/ 263610 w 620163"/>
                <a:gd name="connsiteY8" fmla="*/ 193924 h 717290"/>
                <a:gd name="connsiteX9" fmla="*/ 281195 w 620163"/>
                <a:gd name="connsiteY9" fmla="*/ 135309 h 717290"/>
                <a:gd name="connsiteX10" fmla="*/ 345672 w 620163"/>
                <a:gd name="connsiteY10" fmla="*/ 117724 h 717290"/>
                <a:gd name="connsiteX11" fmla="*/ 421872 w 620163"/>
                <a:gd name="connsiteY11" fmla="*/ 158755 h 717290"/>
                <a:gd name="connsiteX12" fmla="*/ 509795 w 620163"/>
                <a:gd name="connsiteY12" fmla="*/ 211509 h 717290"/>
                <a:gd name="connsiteX13" fmla="*/ 615302 w 620163"/>
                <a:gd name="connsiteY13" fmla="*/ 176340 h 717290"/>
                <a:gd name="connsiteX14" fmla="*/ 445318 w 620163"/>
                <a:gd name="connsiteY14" fmla="*/ 493 h 717290"/>
                <a:gd name="connsiteX15" fmla="*/ 55281 w 620163"/>
                <a:gd name="connsiteY15" fmla="*/ 103315 h 717290"/>
                <a:gd name="connsiteX16" fmla="*/ 5702 w 620163"/>
                <a:gd name="connsiteY16" fmla="*/ 100140 h 717290"/>
                <a:gd name="connsiteX17" fmla="*/ 5702 w 620163"/>
                <a:gd name="connsiteY17" fmla="*/ 152405 h 717290"/>
                <a:gd name="connsiteX18" fmla="*/ 47222 w 620163"/>
                <a:gd name="connsiteY18" fmla="*/ 158755 h 717290"/>
                <a:gd name="connsiteX19" fmla="*/ 40872 w 620163"/>
                <a:gd name="connsiteY19" fmla="*/ 234955 h 717290"/>
                <a:gd name="connsiteX20" fmla="*/ 158102 w 620163"/>
                <a:gd name="connsiteY20" fmla="*/ 322878 h 717290"/>
                <a:gd name="connsiteX21" fmla="*/ 76041 w 620163"/>
                <a:gd name="connsiteY21" fmla="*/ 428386 h 717290"/>
                <a:gd name="connsiteX22" fmla="*/ 11564 w 620163"/>
                <a:gd name="connsiteY22" fmla="*/ 586647 h 717290"/>
                <a:gd name="connsiteX23" fmla="*/ 5702 w 620163"/>
                <a:gd name="connsiteY23" fmla="*/ 656986 h 717290"/>
                <a:gd name="connsiteX0" fmla="*/ 5702 w 634995"/>
                <a:gd name="connsiteY0" fmla="*/ 669380 h 729684"/>
                <a:gd name="connsiteX1" fmla="*/ 76041 w 634995"/>
                <a:gd name="connsiteY1" fmla="*/ 727995 h 729684"/>
                <a:gd name="connsiteX2" fmla="*/ 222579 w 634995"/>
                <a:gd name="connsiteY2" fmla="*/ 704549 h 729684"/>
                <a:gd name="connsiteX3" fmla="*/ 234302 w 634995"/>
                <a:gd name="connsiteY3" fmla="*/ 610764 h 729684"/>
                <a:gd name="connsiteX4" fmla="*/ 328087 w 634995"/>
                <a:gd name="connsiteY4" fmla="*/ 440780 h 729684"/>
                <a:gd name="connsiteX5" fmla="*/ 433595 w 634995"/>
                <a:gd name="connsiteY5" fmla="*/ 329410 h 729684"/>
                <a:gd name="connsiteX6" fmla="*/ 427733 w 634995"/>
                <a:gd name="connsiteY6" fmla="*/ 253210 h 729684"/>
                <a:gd name="connsiteX7" fmla="*/ 333949 w 634995"/>
                <a:gd name="connsiteY7" fmla="*/ 229764 h 729684"/>
                <a:gd name="connsiteX8" fmla="*/ 263610 w 634995"/>
                <a:gd name="connsiteY8" fmla="*/ 206318 h 729684"/>
                <a:gd name="connsiteX9" fmla="*/ 281195 w 634995"/>
                <a:gd name="connsiteY9" fmla="*/ 147703 h 729684"/>
                <a:gd name="connsiteX10" fmla="*/ 345672 w 634995"/>
                <a:gd name="connsiteY10" fmla="*/ 130118 h 729684"/>
                <a:gd name="connsiteX11" fmla="*/ 421872 w 634995"/>
                <a:gd name="connsiteY11" fmla="*/ 171149 h 729684"/>
                <a:gd name="connsiteX12" fmla="*/ 509795 w 634995"/>
                <a:gd name="connsiteY12" fmla="*/ 223903 h 729684"/>
                <a:gd name="connsiteX13" fmla="*/ 615302 w 634995"/>
                <a:gd name="connsiteY13" fmla="*/ 188734 h 729684"/>
                <a:gd name="connsiteX14" fmla="*/ 445318 w 634995"/>
                <a:gd name="connsiteY14" fmla="*/ 12887 h 729684"/>
                <a:gd name="connsiteX15" fmla="*/ 55281 w 634995"/>
                <a:gd name="connsiteY15" fmla="*/ 115709 h 729684"/>
                <a:gd name="connsiteX16" fmla="*/ 5702 w 634995"/>
                <a:gd name="connsiteY16" fmla="*/ 112534 h 729684"/>
                <a:gd name="connsiteX17" fmla="*/ 5702 w 634995"/>
                <a:gd name="connsiteY17" fmla="*/ 164799 h 729684"/>
                <a:gd name="connsiteX18" fmla="*/ 47222 w 634995"/>
                <a:gd name="connsiteY18" fmla="*/ 171149 h 729684"/>
                <a:gd name="connsiteX19" fmla="*/ 40872 w 634995"/>
                <a:gd name="connsiteY19" fmla="*/ 247349 h 729684"/>
                <a:gd name="connsiteX20" fmla="*/ 158102 w 634995"/>
                <a:gd name="connsiteY20" fmla="*/ 335272 h 729684"/>
                <a:gd name="connsiteX21" fmla="*/ 76041 w 634995"/>
                <a:gd name="connsiteY21" fmla="*/ 440780 h 729684"/>
                <a:gd name="connsiteX22" fmla="*/ 11564 w 634995"/>
                <a:gd name="connsiteY22" fmla="*/ 599041 h 729684"/>
                <a:gd name="connsiteX23" fmla="*/ 5702 w 634995"/>
                <a:gd name="connsiteY23" fmla="*/ 669380 h 72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34995" h="729684">
                  <a:moveTo>
                    <a:pt x="5702" y="669380"/>
                  </a:moveTo>
                  <a:cubicBezTo>
                    <a:pt x="16448" y="690872"/>
                    <a:pt x="39895" y="722134"/>
                    <a:pt x="76041" y="727995"/>
                  </a:cubicBezTo>
                  <a:cubicBezTo>
                    <a:pt x="112187" y="733856"/>
                    <a:pt x="196202" y="724087"/>
                    <a:pt x="222579" y="704549"/>
                  </a:cubicBezTo>
                  <a:cubicBezTo>
                    <a:pt x="248956" y="685011"/>
                    <a:pt x="216717" y="654725"/>
                    <a:pt x="234302" y="610764"/>
                  </a:cubicBezTo>
                  <a:cubicBezTo>
                    <a:pt x="251887" y="566803"/>
                    <a:pt x="294872" y="487672"/>
                    <a:pt x="328087" y="440780"/>
                  </a:cubicBezTo>
                  <a:cubicBezTo>
                    <a:pt x="361302" y="393888"/>
                    <a:pt x="416987" y="360672"/>
                    <a:pt x="433595" y="329410"/>
                  </a:cubicBezTo>
                  <a:cubicBezTo>
                    <a:pt x="450203" y="298148"/>
                    <a:pt x="444341" y="269818"/>
                    <a:pt x="427733" y="253210"/>
                  </a:cubicBezTo>
                  <a:cubicBezTo>
                    <a:pt x="411125" y="236602"/>
                    <a:pt x="361303" y="237579"/>
                    <a:pt x="333949" y="229764"/>
                  </a:cubicBezTo>
                  <a:cubicBezTo>
                    <a:pt x="306595" y="221949"/>
                    <a:pt x="272402" y="219995"/>
                    <a:pt x="263610" y="206318"/>
                  </a:cubicBezTo>
                  <a:cubicBezTo>
                    <a:pt x="254818" y="192641"/>
                    <a:pt x="267518" y="160403"/>
                    <a:pt x="281195" y="147703"/>
                  </a:cubicBezTo>
                  <a:cubicBezTo>
                    <a:pt x="294872" y="135003"/>
                    <a:pt x="322226" y="126210"/>
                    <a:pt x="345672" y="130118"/>
                  </a:cubicBezTo>
                  <a:cubicBezTo>
                    <a:pt x="369118" y="134026"/>
                    <a:pt x="394518" y="155518"/>
                    <a:pt x="421872" y="171149"/>
                  </a:cubicBezTo>
                  <a:cubicBezTo>
                    <a:pt x="449226" y="186780"/>
                    <a:pt x="477557" y="220972"/>
                    <a:pt x="509795" y="223903"/>
                  </a:cubicBezTo>
                  <a:cubicBezTo>
                    <a:pt x="542033" y="226834"/>
                    <a:pt x="579156" y="235626"/>
                    <a:pt x="615302" y="188734"/>
                  </a:cubicBezTo>
                  <a:cubicBezTo>
                    <a:pt x="651448" y="141842"/>
                    <a:pt x="659305" y="72683"/>
                    <a:pt x="445318" y="12887"/>
                  </a:cubicBezTo>
                  <a:cubicBezTo>
                    <a:pt x="231331" y="-46909"/>
                    <a:pt x="54304" y="121082"/>
                    <a:pt x="55281" y="115709"/>
                  </a:cubicBezTo>
                  <a:cubicBezTo>
                    <a:pt x="56258" y="110336"/>
                    <a:pt x="13965" y="104352"/>
                    <a:pt x="5702" y="112534"/>
                  </a:cubicBezTo>
                  <a:cubicBezTo>
                    <a:pt x="-2561" y="120716"/>
                    <a:pt x="5132" y="158205"/>
                    <a:pt x="5702" y="164799"/>
                  </a:cubicBezTo>
                  <a:cubicBezTo>
                    <a:pt x="6272" y="171393"/>
                    <a:pt x="41360" y="157391"/>
                    <a:pt x="47222" y="171149"/>
                  </a:cubicBezTo>
                  <a:cubicBezTo>
                    <a:pt x="53084" y="184907"/>
                    <a:pt x="28742" y="197770"/>
                    <a:pt x="40872" y="247349"/>
                  </a:cubicBezTo>
                  <a:cubicBezTo>
                    <a:pt x="53002" y="296928"/>
                    <a:pt x="152241" y="303034"/>
                    <a:pt x="158102" y="335272"/>
                  </a:cubicBezTo>
                  <a:cubicBezTo>
                    <a:pt x="163963" y="367510"/>
                    <a:pt x="100464" y="396819"/>
                    <a:pt x="76041" y="440780"/>
                  </a:cubicBezTo>
                  <a:cubicBezTo>
                    <a:pt x="51618" y="484741"/>
                    <a:pt x="22310" y="559964"/>
                    <a:pt x="11564" y="599041"/>
                  </a:cubicBezTo>
                  <a:cubicBezTo>
                    <a:pt x="818" y="638118"/>
                    <a:pt x="-5044" y="647888"/>
                    <a:pt x="5702" y="669380"/>
                  </a:cubicBezTo>
                  <a:close/>
                </a:path>
              </a:pathLst>
            </a:cu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0291" name="Group 10290">
            <a:extLst>
              <a:ext uri="{FF2B5EF4-FFF2-40B4-BE49-F238E27FC236}">
                <a16:creationId xmlns:a16="http://schemas.microsoft.com/office/drawing/2014/main" id="{8E21B64E-C44B-1906-3E57-00BD6F3C2D98}"/>
              </a:ext>
            </a:extLst>
          </p:cNvPr>
          <p:cNvGrpSpPr/>
          <p:nvPr/>
        </p:nvGrpSpPr>
        <p:grpSpPr>
          <a:xfrm>
            <a:off x="8458030" y="2852632"/>
            <a:ext cx="410670" cy="2009915"/>
            <a:chOff x="7188266" y="-1712327"/>
            <a:chExt cx="527642" cy="1528602"/>
          </a:xfrm>
          <a:solidFill>
            <a:schemeClr val="accent4"/>
          </a:solidFill>
        </p:grpSpPr>
        <p:sp>
          <p:nvSpPr>
            <p:cNvPr id="10293" name="Rounded Rectangle 4149">
              <a:extLst>
                <a:ext uri="{FF2B5EF4-FFF2-40B4-BE49-F238E27FC236}">
                  <a16:creationId xmlns:a16="http://schemas.microsoft.com/office/drawing/2014/main" id="{AF927B90-0F55-4D65-1428-774C9FA47A09}"/>
                </a:ext>
              </a:extLst>
            </p:cNvPr>
            <p:cNvSpPr/>
            <p:nvPr/>
          </p:nvSpPr>
          <p:spPr bwMode="auto">
            <a:xfrm>
              <a:off x="7292622" y="-1190989"/>
              <a:ext cx="70100" cy="818456"/>
            </a:xfrm>
            <a:prstGeom prst="roundRect">
              <a:avLst/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294" name="Rounded Rectangle 4150">
              <a:extLst>
                <a:ext uri="{FF2B5EF4-FFF2-40B4-BE49-F238E27FC236}">
                  <a16:creationId xmlns:a16="http://schemas.microsoft.com/office/drawing/2014/main" id="{09D022DF-2A0F-73EC-5057-1BD564373A79}"/>
                </a:ext>
              </a:extLst>
            </p:cNvPr>
            <p:cNvSpPr/>
            <p:nvPr/>
          </p:nvSpPr>
          <p:spPr bwMode="auto">
            <a:xfrm>
              <a:off x="7236175" y="-401083"/>
              <a:ext cx="191918" cy="217358"/>
            </a:xfrm>
            <a:prstGeom prst="roundRect">
              <a:avLst>
                <a:gd name="adj" fmla="val 41923"/>
              </a:avLst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295" name="Rounded Rectangle 4150">
              <a:extLst>
                <a:ext uri="{FF2B5EF4-FFF2-40B4-BE49-F238E27FC236}">
                  <a16:creationId xmlns:a16="http://schemas.microsoft.com/office/drawing/2014/main" id="{F4F484CC-CADB-C33B-5526-9480FB0891E7}"/>
                </a:ext>
              </a:extLst>
            </p:cNvPr>
            <p:cNvSpPr/>
            <p:nvPr/>
          </p:nvSpPr>
          <p:spPr bwMode="auto">
            <a:xfrm>
              <a:off x="7188266" y="-1460353"/>
              <a:ext cx="263821" cy="286176"/>
            </a:xfrm>
            <a:prstGeom prst="roundRect">
              <a:avLst>
                <a:gd name="adj" fmla="val 41923"/>
              </a:avLst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296" name="Rounded Rectangle 4150">
              <a:extLst>
                <a:ext uri="{FF2B5EF4-FFF2-40B4-BE49-F238E27FC236}">
                  <a16:creationId xmlns:a16="http://schemas.microsoft.com/office/drawing/2014/main" id="{65E0E280-2F82-5162-FA3F-EC483999C996}"/>
                </a:ext>
              </a:extLst>
            </p:cNvPr>
            <p:cNvSpPr/>
            <p:nvPr/>
          </p:nvSpPr>
          <p:spPr bwMode="auto">
            <a:xfrm>
              <a:off x="7452087" y="-1712327"/>
              <a:ext cx="263821" cy="538151"/>
            </a:xfrm>
            <a:prstGeom prst="roundRect">
              <a:avLst>
                <a:gd name="adj" fmla="val 21049"/>
              </a:avLst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0297" name="Group 10296">
            <a:extLst>
              <a:ext uri="{FF2B5EF4-FFF2-40B4-BE49-F238E27FC236}">
                <a16:creationId xmlns:a16="http://schemas.microsoft.com/office/drawing/2014/main" id="{31904D7E-4325-489A-0DAA-F53818150ED5}"/>
              </a:ext>
            </a:extLst>
          </p:cNvPr>
          <p:cNvGrpSpPr/>
          <p:nvPr/>
        </p:nvGrpSpPr>
        <p:grpSpPr>
          <a:xfrm>
            <a:off x="7284329" y="2852630"/>
            <a:ext cx="560011" cy="2011432"/>
            <a:chOff x="3381205" y="2635810"/>
            <a:chExt cx="560011" cy="2011432"/>
          </a:xfrm>
          <a:solidFill>
            <a:schemeClr val="accent1"/>
          </a:solidFill>
        </p:grpSpPr>
        <p:sp>
          <p:nvSpPr>
            <p:cNvPr id="10298" name="Rounded Rectangle 4113">
              <a:extLst>
                <a:ext uri="{FF2B5EF4-FFF2-40B4-BE49-F238E27FC236}">
                  <a16:creationId xmlns:a16="http://schemas.microsoft.com/office/drawing/2014/main" id="{BD62C9EF-BA9F-3C64-D995-D1B90CE4C8B2}"/>
                </a:ext>
              </a:extLst>
            </p:cNvPr>
            <p:cNvSpPr/>
            <p:nvPr/>
          </p:nvSpPr>
          <p:spPr bwMode="auto">
            <a:xfrm>
              <a:off x="3468690" y="3555330"/>
              <a:ext cx="54560" cy="1091912"/>
            </a:xfrm>
            <a:prstGeom prst="roundRect">
              <a:avLst/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299" name="Rounded Rectangle 4114">
              <a:extLst>
                <a:ext uri="{FF2B5EF4-FFF2-40B4-BE49-F238E27FC236}">
                  <a16:creationId xmlns:a16="http://schemas.microsoft.com/office/drawing/2014/main" id="{0632E6F0-0668-E3EC-3B3E-E39E9A636FB9}"/>
                </a:ext>
              </a:extLst>
            </p:cNvPr>
            <p:cNvSpPr/>
            <p:nvPr/>
          </p:nvSpPr>
          <p:spPr bwMode="auto">
            <a:xfrm>
              <a:off x="3393075" y="4100332"/>
              <a:ext cx="203200" cy="469381"/>
            </a:xfrm>
            <a:prstGeom prst="roundRect">
              <a:avLst/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300" name="Freeform 4115">
              <a:extLst>
                <a:ext uri="{FF2B5EF4-FFF2-40B4-BE49-F238E27FC236}">
                  <a16:creationId xmlns:a16="http://schemas.microsoft.com/office/drawing/2014/main" id="{682054FD-1971-1F80-B039-FBA70CAA50BA}"/>
                </a:ext>
              </a:extLst>
            </p:cNvPr>
            <p:cNvSpPr/>
            <p:nvPr/>
          </p:nvSpPr>
          <p:spPr bwMode="auto">
            <a:xfrm>
              <a:off x="3381205" y="2635810"/>
              <a:ext cx="560011" cy="1024200"/>
            </a:xfrm>
            <a:custGeom>
              <a:avLst/>
              <a:gdLst>
                <a:gd name="connsiteX0" fmla="*/ 5701 w 621630"/>
                <a:gd name="connsiteY0" fmla="*/ 666825 h 727129"/>
                <a:gd name="connsiteX1" fmla="*/ 76040 w 621630"/>
                <a:gd name="connsiteY1" fmla="*/ 725440 h 727129"/>
                <a:gd name="connsiteX2" fmla="*/ 222578 w 621630"/>
                <a:gd name="connsiteY2" fmla="*/ 701994 h 727129"/>
                <a:gd name="connsiteX3" fmla="*/ 234301 w 621630"/>
                <a:gd name="connsiteY3" fmla="*/ 608209 h 727129"/>
                <a:gd name="connsiteX4" fmla="*/ 328086 w 621630"/>
                <a:gd name="connsiteY4" fmla="*/ 438225 h 727129"/>
                <a:gd name="connsiteX5" fmla="*/ 433594 w 621630"/>
                <a:gd name="connsiteY5" fmla="*/ 326855 h 727129"/>
                <a:gd name="connsiteX6" fmla="*/ 427732 w 621630"/>
                <a:gd name="connsiteY6" fmla="*/ 250655 h 727129"/>
                <a:gd name="connsiteX7" fmla="*/ 333948 w 621630"/>
                <a:gd name="connsiteY7" fmla="*/ 227209 h 727129"/>
                <a:gd name="connsiteX8" fmla="*/ 263609 w 621630"/>
                <a:gd name="connsiteY8" fmla="*/ 203763 h 727129"/>
                <a:gd name="connsiteX9" fmla="*/ 281194 w 621630"/>
                <a:gd name="connsiteY9" fmla="*/ 145148 h 727129"/>
                <a:gd name="connsiteX10" fmla="*/ 345671 w 621630"/>
                <a:gd name="connsiteY10" fmla="*/ 127563 h 727129"/>
                <a:gd name="connsiteX11" fmla="*/ 421871 w 621630"/>
                <a:gd name="connsiteY11" fmla="*/ 168594 h 727129"/>
                <a:gd name="connsiteX12" fmla="*/ 509794 w 621630"/>
                <a:gd name="connsiteY12" fmla="*/ 221348 h 727129"/>
                <a:gd name="connsiteX13" fmla="*/ 615301 w 621630"/>
                <a:gd name="connsiteY13" fmla="*/ 186179 h 727129"/>
                <a:gd name="connsiteX14" fmla="*/ 591855 w 621630"/>
                <a:gd name="connsiteY14" fmla="*/ 86532 h 727129"/>
                <a:gd name="connsiteX15" fmla="*/ 445317 w 621630"/>
                <a:gd name="connsiteY15" fmla="*/ 10332 h 727129"/>
                <a:gd name="connsiteX16" fmla="*/ 281194 w 621630"/>
                <a:gd name="connsiteY16" fmla="*/ 4471 h 727129"/>
                <a:gd name="connsiteX17" fmla="*/ 111209 w 621630"/>
                <a:gd name="connsiteY17" fmla="*/ 45502 h 727129"/>
                <a:gd name="connsiteX18" fmla="*/ 58455 w 621630"/>
                <a:gd name="connsiteY18" fmla="*/ 109979 h 727129"/>
                <a:gd name="connsiteX19" fmla="*/ 5701 w 621630"/>
                <a:gd name="connsiteY19" fmla="*/ 109979 h 727129"/>
                <a:gd name="connsiteX20" fmla="*/ 5701 w 621630"/>
                <a:gd name="connsiteY20" fmla="*/ 168594 h 727129"/>
                <a:gd name="connsiteX21" fmla="*/ 40871 w 621630"/>
                <a:gd name="connsiteY21" fmla="*/ 168594 h 727129"/>
                <a:gd name="connsiteX22" fmla="*/ 40871 w 621630"/>
                <a:gd name="connsiteY22" fmla="*/ 244794 h 727129"/>
                <a:gd name="connsiteX23" fmla="*/ 158101 w 621630"/>
                <a:gd name="connsiteY23" fmla="*/ 332717 h 727129"/>
                <a:gd name="connsiteX24" fmla="*/ 76040 w 621630"/>
                <a:gd name="connsiteY24" fmla="*/ 438225 h 727129"/>
                <a:gd name="connsiteX25" fmla="*/ 11563 w 621630"/>
                <a:gd name="connsiteY25" fmla="*/ 596486 h 727129"/>
                <a:gd name="connsiteX26" fmla="*/ 5701 w 621630"/>
                <a:gd name="connsiteY26" fmla="*/ 666825 h 727129"/>
                <a:gd name="connsiteX0" fmla="*/ 5701 w 621630"/>
                <a:gd name="connsiteY0" fmla="*/ 671412 h 731716"/>
                <a:gd name="connsiteX1" fmla="*/ 76040 w 621630"/>
                <a:gd name="connsiteY1" fmla="*/ 730027 h 731716"/>
                <a:gd name="connsiteX2" fmla="*/ 222578 w 621630"/>
                <a:gd name="connsiteY2" fmla="*/ 706581 h 731716"/>
                <a:gd name="connsiteX3" fmla="*/ 234301 w 621630"/>
                <a:gd name="connsiteY3" fmla="*/ 612796 h 731716"/>
                <a:gd name="connsiteX4" fmla="*/ 328086 w 621630"/>
                <a:gd name="connsiteY4" fmla="*/ 442812 h 731716"/>
                <a:gd name="connsiteX5" fmla="*/ 433594 w 621630"/>
                <a:gd name="connsiteY5" fmla="*/ 331442 h 731716"/>
                <a:gd name="connsiteX6" fmla="*/ 427732 w 621630"/>
                <a:gd name="connsiteY6" fmla="*/ 255242 h 731716"/>
                <a:gd name="connsiteX7" fmla="*/ 333948 w 621630"/>
                <a:gd name="connsiteY7" fmla="*/ 231796 h 731716"/>
                <a:gd name="connsiteX8" fmla="*/ 263609 w 621630"/>
                <a:gd name="connsiteY8" fmla="*/ 208350 h 731716"/>
                <a:gd name="connsiteX9" fmla="*/ 281194 w 621630"/>
                <a:gd name="connsiteY9" fmla="*/ 149735 h 731716"/>
                <a:gd name="connsiteX10" fmla="*/ 345671 w 621630"/>
                <a:gd name="connsiteY10" fmla="*/ 132150 h 731716"/>
                <a:gd name="connsiteX11" fmla="*/ 421871 w 621630"/>
                <a:gd name="connsiteY11" fmla="*/ 173181 h 731716"/>
                <a:gd name="connsiteX12" fmla="*/ 509794 w 621630"/>
                <a:gd name="connsiteY12" fmla="*/ 225935 h 731716"/>
                <a:gd name="connsiteX13" fmla="*/ 615301 w 621630"/>
                <a:gd name="connsiteY13" fmla="*/ 190766 h 731716"/>
                <a:gd name="connsiteX14" fmla="*/ 591855 w 621630"/>
                <a:gd name="connsiteY14" fmla="*/ 91119 h 731716"/>
                <a:gd name="connsiteX15" fmla="*/ 445317 w 621630"/>
                <a:gd name="connsiteY15" fmla="*/ 14919 h 731716"/>
                <a:gd name="connsiteX16" fmla="*/ 281194 w 621630"/>
                <a:gd name="connsiteY16" fmla="*/ 9058 h 731716"/>
                <a:gd name="connsiteX17" fmla="*/ 58455 w 621630"/>
                <a:gd name="connsiteY17" fmla="*/ 114566 h 731716"/>
                <a:gd name="connsiteX18" fmla="*/ 5701 w 621630"/>
                <a:gd name="connsiteY18" fmla="*/ 114566 h 731716"/>
                <a:gd name="connsiteX19" fmla="*/ 5701 w 621630"/>
                <a:gd name="connsiteY19" fmla="*/ 173181 h 731716"/>
                <a:gd name="connsiteX20" fmla="*/ 40871 w 621630"/>
                <a:gd name="connsiteY20" fmla="*/ 173181 h 731716"/>
                <a:gd name="connsiteX21" fmla="*/ 40871 w 621630"/>
                <a:gd name="connsiteY21" fmla="*/ 249381 h 731716"/>
                <a:gd name="connsiteX22" fmla="*/ 158101 w 621630"/>
                <a:gd name="connsiteY22" fmla="*/ 337304 h 731716"/>
                <a:gd name="connsiteX23" fmla="*/ 76040 w 621630"/>
                <a:gd name="connsiteY23" fmla="*/ 442812 h 731716"/>
                <a:gd name="connsiteX24" fmla="*/ 11563 w 621630"/>
                <a:gd name="connsiteY24" fmla="*/ 601073 h 731716"/>
                <a:gd name="connsiteX25" fmla="*/ 5701 w 621630"/>
                <a:gd name="connsiteY25" fmla="*/ 671412 h 731716"/>
                <a:gd name="connsiteX0" fmla="*/ 5701 w 621630"/>
                <a:gd name="connsiteY0" fmla="*/ 665812 h 726116"/>
                <a:gd name="connsiteX1" fmla="*/ 76040 w 621630"/>
                <a:gd name="connsiteY1" fmla="*/ 724427 h 726116"/>
                <a:gd name="connsiteX2" fmla="*/ 222578 w 621630"/>
                <a:gd name="connsiteY2" fmla="*/ 700981 h 726116"/>
                <a:gd name="connsiteX3" fmla="*/ 234301 w 621630"/>
                <a:gd name="connsiteY3" fmla="*/ 607196 h 726116"/>
                <a:gd name="connsiteX4" fmla="*/ 328086 w 621630"/>
                <a:gd name="connsiteY4" fmla="*/ 437212 h 726116"/>
                <a:gd name="connsiteX5" fmla="*/ 433594 w 621630"/>
                <a:gd name="connsiteY5" fmla="*/ 325842 h 726116"/>
                <a:gd name="connsiteX6" fmla="*/ 427732 w 621630"/>
                <a:gd name="connsiteY6" fmla="*/ 249642 h 726116"/>
                <a:gd name="connsiteX7" fmla="*/ 333948 w 621630"/>
                <a:gd name="connsiteY7" fmla="*/ 226196 h 726116"/>
                <a:gd name="connsiteX8" fmla="*/ 263609 w 621630"/>
                <a:gd name="connsiteY8" fmla="*/ 202750 h 726116"/>
                <a:gd name="connsiteX9" fmla="*/ 281194 w 621630"/>
                <a:gd name="connsiteY9" fmla="*/ 144135 h 726116"/>
                <a:gd name="connsiteX10" fmla="*/ 345671 w 621630"/>
                <a:gd name="connsiteY10" fmla="*/ 126550 h 726116"/>
                <a:gd name="connsiteX11" fmla="*/ 421871 w 621630"/>
                <a:gd name="connsiteY11" fmla="*/ 167581 h 726116"/>
                <a:gd name="connsiteX12" fmla="*/ 509794 w 621630"/>
                <a:gd name="connsiteY12" fmla="*/ 220335 h 726116"/>
                <a:gd name="connsiteX13" fmla="*/ 615301 w 621630"/>
                <a:gd name="connsiteY13" fmla="*/ 185166 h 726116"/>
                <a:gd name="connsiteX14" fmla="*/ 591855 w 621630"/>
                <a:gd name="connsiteY14" fmla="*/ 85519 h 726116"/>
                <a:gd name="connsiteX15" fmla="*/ 445317 w 621630"/>
                <a:gd name="connsiteY15" fmla="*/ 9319 h 726116"/>
                <a:gd name="connsiteX16" fmla="*/ 281194 w 621630"/>
                <a:gd name="connsiteY16" fmla="*/ 3458 h 726116"/>
                <a:gd name="connsiteX17" fmla="*/ 58455 w 621630"/>
                <a:gd name="connsiteY17" fmla="*/ 108966 h 726116"/>
                <a:gd name="connsiteX18" fmla="*/ 5701 w 621630"/>
                <a:gd name="connsiteY18" fmla="*/ 108966 h 726116"/>
                <a:gd name="connsiteX19" fmla="*/ 5701 w 621630"/>
                <a:gd name="connsiteY19" fmla="*/ 167581 h 726116"/>
                <a:gd name="connsiteX20" fmla="*/ 40871 w 621630"/>
                <a:gd name="connsiteY20" fmla="*/ 167581 h 726116"/>
                <a:gd name="connsiteX21" fmla="*/ 40871 w 621630"/>
                <a:gd name="connsiteY21" fmla="*/ 243781 h 726116"/>
                <a:gd name="connsiteX22" fmla="*/ 158101 w 621630"/>
                <a:gd name="connsiteY22" fmla="*/ 331704 h 726116"/>
                <a:gd name="connsiteX23" fmla="*/ 76040 w 621630"/>
                <a:gd name="connsiteY23" fmla="*/ 437212 h 726116"/>
                <a:gd name="connsiteX24" fmla="*/ 11563 w 621630"/>
                <a:gd name="connsiteY24" fmla="*/ 595473 h 726116"/>
                <a:gd name="connsiteX25" fmla="*/ 5701 w 621630"/>
                <a:gd name="connsiteY25" fmla="*/ 665812 h 726116"/>
                <a:gd name="connsiteX0" fmla="*/ 5701 w 621630"/>
                <a:gd name="connsiteY0" fmla="*/ 656706 h 717010"/>
                <a:gd name="connsiteX1" fmla="*/ 76040 w 621630"/>
                <a:gd name="connsiteY1" fmla="*/ 715321 h 717010"/>
                <a:gd name="connsiteX2" fmla="*/ 222578 w 621630"/>
                <a:gd name="connsiteY2" fmla="*/ 691875 h 717010"/>
                <a:gd name="connsiteX3" fmla="*/ 234301 w 621630"/>
                <a:gd name="connsiteY3" fmla="*/ 598090 h 717010"/>
                <a:gd name="connsiteX4" fmla="*/ 328086 w 621630"/>
                <a:gd name="connsiteY4" fmla="*/ 428106 h 717010"/>
                <a:gd name="connsiteX5" fmla="*/ 433594 w 621630"/>
                <a:gd name="connsiteY5" fmla="*/ 316736 h 717010"/>
                <a:gd name="connsiteX6" fmla="*/ 427732 w 621630"/>
                <a:gd name="connsiteY6" fmla="*/ 240536 h 717010"/>
                <a:gd name="connsiteX7" fmla="*/ 333948 w 621630"/>
                <a:gd name="connsiteY7" fmla="*/ 217090 h 717010"/>
                <a:gd name="connsiteX8" fmla="*/ 263609 w 621630"/>
                <a:gd name="connsiteY8" fmla="*/ 193644 h 717010"/>
                <a:gd name="connsiteX9" fmla="*/ 281194 w 621630"/>
                <a:gd name="connsiteY9" fmla="*/ 135029 h 717010"/>
                <a:gd name="connsiteX10" fmla="*/ 345671 w 621630"/>
                <a:gd name="connsiteY10" fmla="*/ 117444 h 717010"/>
                <a:gd name="connsiteX11" fmla="*/ 421871 w 621630"/>
                <a:gd name="connsiteY11" fmla="*/ 158475 h 717010"/>
                <a:gd name="connsiteX12" fmla="*/ 509794 w 621630"/>
                <a:gd name="connsiteY12" fmla="*/ 211229 h 717010"/>
                <a:gd name="connsiteX13" fmla="*/ 615301 w 621630"/>
                <a:gd name="connsiteY13" fmla="*/ 176060 h 717010"/>
                <a:gd name="connsiteX14" fmla="*/ 591855 w 621630"/>
                <a:gd name="connsiteY14" fmla="*/ 76413 h 717010"/>
                <a:gd name="connsiteX15" fmla="*/ 445317 w 621630"/>
                <a:gd name="connsiteY15" fmla="*/ 213 h 717010"/>
                <a:gd name="connsiteX16" fmla="*/ 58455 w 621630"/>
                <a:gd name="connsiteY16" fmla="*/ 99860 h 717010"/>
                <a:gd name="connsiteX17" fmla="*/ 5701 w 621630"/>
                <a:gd name="connsiteY17" fmla="*/ 99860 h 717010"/>
                <a:gd name="connsiteX18" fmla="*/ 5701 w 621630"/>
                <a:gd name="connsiteY18" fmla="*/ 158475 h 717010"/>
                <a:gd name="connsiteX19" fmla="*/ 40871 w 621630"/>
                <a:gd name="connsiteY19" fmla="*/ 158475 h 717010"/>
                <a:gd name="connsiteX20" fmla="*/ 40871 w 621630"/>
                <a:gd name="connsiteY20" fmla="*/ 234675 h 717010"/>
                <a:gd name="connsiteX21" fmla="*/ 158101 w 621630"/>
                <a:gd name="connsiteY21" fmla="*/ 322598 h 717010"/>
                <a:gd name="connsiteX22" fmla="*/ 76040 w 621630"/>
                <a:gd name="connsiteY22" fmla="*/ 428106 h 717010"/>
                <a:gd name="connsiteX23" fmla="*/ 11563 w 621630"/>
                <a:gd name="connsiteY23" fmla="*/ 586367 h 717010"/>
                <a:gd name="connsiteX24" fmla="*/ 5701 w 621630"/>
                <a:gd name="connsiteY24" fmla="*/ 656706 h 717010"/>
                <a:gd name="connsiteX0" fmla="*/ 5701 w 621630"/>
                <a:gd name="connsiteY0" fmla="*/ 671310 h 731614"/>
                <a:gd name="connsiteX1" fmla="*/ 76040 w 621630"/>
                <a:gd name="connsiteY1" fmla="*/ 729925 h 731614"/>
                <a:gd name="connsiteX2" fmla="*/ 222578 w 621630"/>
                <a:gd name="connsiteY2" fmla="*/ 706479 h 731614"/>
                <a:gd name="connsiteX3" fmla="*/ 234301 w 621630"/>
                <a:gd name="connsiteY3" fmla="*/ 612694 h 731614"/>
                <a:gd name="connsiteX4" fmla="*/ 328086 w 621630"/>
                <a:gd name="connsiteY4" fmla="*/ 442710 h 731614"/>
                <a:gd name="connsiteX5" fmla="*/ 433594 w 621630"/>
                <a:gd name="connsiteY5" fmla="*/ 331340 h 731614"/>
                <a:gd name="connsiteX6" fmla="*/ 427732 w 621630"/>
                <a:gd name="connsiteY6" fmla="*/ 255140 h 731614"/>
                <a:gd name="connsiteX7" fmla="*/ 333948 w 621630"/>
                <a:gd name="connsiteY7" fmla="*/ 231694 h 731614"/>
                <a:gd name="connsiteX8" fmla="*/ 263609 w 621630"/>
                <a:gd name="connsiteY8" fmla="*/ 208248 h 731614"/>
                <a:gd name="connsiteX9" fmla="*/ 281194 w 621630"/>
                <a:gd name="connsiteY9" fmla="*/ 149633 h 731614"/>
                <a:gd name="connsiteX10" fmla="*/ 345671 w 621630"/>
                <a:gd name="connsiteY10" fmla="*/ 132048 h 731614"/>
                <a:gd name="connsiteX11" fmla="*/ 421871 w 621630"/>
                <a:gd name="connsiteY11" fmla="*/ 173079 h 731614"/>
                <a:gd name="connsiteX12" fmla="*/ 509794 w 621630"/>
                <a:gd name="connsiteY12" fmla="*/ 225833 h 731614"/>
                <a:gd name="connsiteX13" fmla="*/ 615301 w 621630"/>
                <a:gd name="connsiteY13" fmla="*/ 190664 h 731614"/>
                <a:gd name="connsiteX14" fmla="*/ 591855 w 621630"/>
                <a:gd name="connsiteY14" fmla="*/ 91017 h 731614"/>
                <a:gd name="connsiteX15" fmla="*/ 445317 w 621630"/>
                <a:gd name="connsiteY15" fmla="*/ 14817 h 731614"/>
                <a:gd name="connsiteX16" fmla="*/ 58455 w 621630"/>
                <a:gd name="connsiteY16" fmla="*/ 114464 h 731614"/>
                <a:gd name="connsiteX17" fmla="*/ 5701 w 621630"/>
                <a:gd name="connsiteY17" fmla="*/ 114464 h 731614"/>
                <a:gd name="connsiteX18" fmla="*/ 5701 w 621630"/>
                <a:gd name="connsiteY18" fmla="*/ 173079 h 731614"/>
                <a:gd name="connsiteX19" fmla="*/ 40871 w 621630"/>
                <a:gd name="connsiteY19" fmla="*/ 173079 h 731614"/>
                <a:gd name="connsiteX20" fmla="*/ 40871 w 621630"/>
                <a:gd name="connsiteY20" fmla="*/ 249279 h 731614"/>
                <a:gd name="connsiteX21" fmla="*/ 158101 w 621630"/>
                <a:gd name="connsiteY21" fmla="*/ 337202 h 731614"/>
                <a:gd name="connsiteX22" fmla="*/ 76040 w 621630"/>
                <a:gd name="connsiteY22" fmla="*/ 442710 h 731614"/>
                <a:gd name="connsiteX23" fmla="*/ 11563 w 621630"/>
                <a:gd name="connsiteY23" fmla="*/ 600971 h 731614"/>
                <a:gd name="connsiteX24" fmla="*/ 5701 w 621630"/>
                <a:gd name="connsiteY24" fmla="*/ 671310 h 731614"/>
                <a:gd name="connsiteX0" fmla="*/ 5701 w 616243"/>
                <a:gd name="connsiteY0" fmla="*/ 657650 h 717954"/>
                <a:gd name="connsiteX1" fmla="*/ 76040 w 616243"/>
                <a:gd name="connsiteY1" fmla="*/ 716265 h 717954"/>
                <a:gd name="connsiteX2" fmla="*/ 222578 w 616243"/>
                <a:gd name="connsiteY2" fmla="*/ 692819 h 717954"/>
                <a:gd name="connsiteX3" fmla="*/ 234301 w 616243"/>
                <a:gd name="connsiteY3" fmla="*/ 599034 h 717954"/>
                <a:gd name="connsiteX4" fmla="*/ 328086 w 616243"/>
                <a:gd name="connsiteY4" fmla="*/ 429050 h 717954"/>
                <a:gd name="connsiteX5" fmla="*/ 433594 w 616243"/>
                <a:gd name="connsiteY5" fmla="*/ 317680 h 717954"/>
                <a:gd name="connsiteX6" fmla="*/ 427732 w 616243"/>
                <a:gd name="connsiteY6" fmla="*/ 241480 h 717954"/>
                <a:gd name="connsiteX7" fmla="*/ 333948 w 616243"/>
                <a:gd name="connsiteY7" fmla="*/ 218034 h 717954"/>
                <a:gd name="connsiteX8" fmla="*/ 263609 w 616243"/>
                <a:gd name="connsiteY8" fmla="*/ 194588 h 717954"/>
                <a:gd name="connsiteX9" fmla="*/ 281194 w 616243"/>
                <a:gd name="connsiteY9" fmla="*/ 135973 h 717954"/>
                <a:gd name="connsiteX10" fmla="*/ 345671 w 616243"/>
                <a:gd name="connsiteY10" fmla="*/ 118388 h 717954"/>
                <a:gd name="connsiteX11" fmla="*/ 421871 w 616243"/>
                <a:gd name="connsiteY11" fmla="*/ 159419 h 717954"/>
                <a:gd name="connsiteX12" fmla="*/ 509794 w 616243"/>
                <a:gd name="connsiteY12" fmla="*/ 212173 h 717954"/>
                <a:gd name="connsiteX13" fmla="*/ 615301 w 616243"/>
                <a:gd name="connsiteY13" fmla="*/ 177004 h 717954"/>
                <a:gd name="connsiteX14" fmla="*/ 445317 w 616243"/>
                <a:gd name="connsiteY14" fmla="*/ 1157 h 717954"/>
                <a:gd name="connsiteX15" fmla="*/ 58455 w 616243"/>
                <a:gd name="connsiteY15" fmla="*/ 100804 h 717954"/>
                <a:gd name="connsiteX16" fmla="*/ 5701 w 616243"/>
                <a:gd name="connsiteY16" fmla="*/ 100804 h 717954"/>
                <a:gd name="connsiteX17" fmla="*/ 5701 w 616243"/>
                <a:gd name="connsiteY17" fmla="*/ 159419 h 717954"/>
                <a:gd name="connsiteX18" fmla="*/ 40871 w 616243"/>
                <a:gd name="connsiteY18" fmla="*/ 159419 h 717954"/>
                <a:gd name="connsiteX19" fmla="*/ 40871 w 616243"/>
                <a:gd name="connsiteY19" fmla="*/ 235619 h 717954"/>
                <a:gd name="connsiteX20" fmla="*/ 158101 w 616243"/>
                <a:gd name="connsiteY20" fmla="*/ 323542 h 717954"/>
                <a:gd name="connsiteX21" fmla="*/ 76040 w 616243"/>
                <a:gd name="connsiteY21" fmla="*/ 429050 h 717954"/>
                <a:gd name="connsiteX22" fmla="*/ 11563 w 616243"/>
                <a:gd name="connsiteY22" fmla="*/ 587311 h 717954"/>
                <a:gd name="connsiteX23" fmla="*/ 5701 w 616243"/>
                <a:gd name="connsiteY23" fmla="*/ 657650 h 717954"/>
                <a:gd name="connsiteX0" fmla="*/ 5701 w 622193"/>
                <a:gd name="connsiteY0" fmla="*/ 657650 h 717954"/>
                <a:gd name="connsiteX1" fmla="*/ 76040 w 622193"/>
                <a:gd name="connsiteY1" fmla="*/ 716265 h 717954"/>
                <a:gd name="connsiteX2" fmla="*/ 222578 w 622193"/>
                <a:gd name="connsiteY2" fmla="*/ 692819 h 717954"/>
                <a:gd name="connsiteX3" fmla="*/ 234301 w 622193"/>
                <a:gd name="connsiteY3" fmla="*/ 599034 h 717954"/>
                <a:gd name="connsiteX4" fmla="*/ 328086 w 622193"/>
                <a:gd name="connsiteY4" fmla="*/ 429050 h 717954"/>
                <a:gd name="connsiteX5" fmla="*/ 433594 w 622193"/>
                <a:gd name="connsiteY5" fmla="*/ 317680 h 717954"/>
                <a:gd name="connsiteX6" fmla="*/ 427732 w 622193"/>
                <a:gd name="connsiteY6" fmla="*/ 241480 h 717954"/>
                <a:gd name="connsiteX7" fmla="*/ 333948 w 622193"/>
                <a:gd name="connsiteY7" fmla="*/ 218034 h 717954"/>
                <a:gd name="connsiteX8" fmla="*/ 263609 w 622193"/>
                <a:gd name="connsiteY8" fmla="*/ 194588 h 717954"/>
                <a:gd name="connsiteX9" fmla="*/ 281194 w 622193"/>
                <a:gd name="connsiteY9" fmla="*/ 135973 h 717954"/>
                <a:gd name="connsiteX10" fmla="*/ 345671 w 622193"/>
                <a:gd name="connsiteY10" fmla="*/ 118388 h 717954"/>
                <a:gd name="connsiteX11" fmla="*/ 421871 w 622193"/>
                <a:gd name="connsiteY11" fmla="*/ 159419 h 717954"/>
                <a:gd name="connsiteX12" fmla="*/ 509794 w 622193"/>
                <a:gd name="connsiteY12" fmla="*/ 212173 h 717954"/>
                <a:gd name="connsiteX13" fmla="*/ 615301 w 622193"/>
                <a:gd name="connsiteY13" fmla="*/ 177004 h 717954"/>
                <a:gd name="connsiteX14" fmla="*/ 445317 w 622193"/>
                <a:gd name="connsiteY14" fmla="*/ 1157 h 717954"/>
                <a:gd name="connsiteX15" fmla="*/ 58455 w 622193"/>
                <a:gd name="connsiteY15" fmla="*/ 100804 h 717954"/>
                <a:gd name="connsiteX16" fmla="*/ 5701 w 622193"/>
                <a:gd name="connsiteY16" fmla="*/ 100804 h 717954"/>
                <a:gd name="connsiteX17" fmla="*/ 5701 w 622193"/>
                <a:gd name="connsiteY17" fmla="*/ 159419 h 717954"/>
                <a:gd name="connsiteX18" fmla="*/ 40871 w 622193"/>
                <a:gd name="connsiteY18" fmla="*/ 159419 h 717954"/>
                <a:gd name="connsiteX19" fmla="*/ 40871 w 622193"/>
                <a:gd name="connsiteY19" fmla="*/ 235619 h 717954"/>
                <a:gd name="connsiteX20" fmla="*/ 158101 w 622193"/>
                <a:gd name="connsiteY20" fmla="*/ 323542 h 717954"/>
                <a:gd name="connsiteX21" fmla="*/ 76040 w 622193"/>
                <a:gd name="connsiteY21" fmla="*/ 429050 h 717954"/>
                <a:gd name="connsiteX22" fmla="*/ 11563 w 622193"/>
                <a:gd name="connsiteY22" fmla="*/ 587311 h 717954"/>
                <a:gd name="connsiteX23" fmla="*/ 5701 w 622193"/>
                <a:gd name="connsiteY23" fmla="*/ 657650 h 717954"/>
                <a:gd name="connsiteX0" fmla="*/ 5701 w 622193"/>
                <a:gd name="connsiteY0" fmla="*/ 657650 h 717954"/>
                <a:gd name="connsiteX1" fmla="*/ 76040 w 622193"/>
                <a:gd name="connsiteY1" fmla="*/ 716265 h 717954"/>
                <a:gd name="connsiteX2" fmla="*/ 222578 w 622193"/>
                <a:gd name="connsiteY2" fmla="*/ 692819 h 717954"/>
                <a:gd name="connsiteX3" fmla="*/ 234301 w 622193"/>
                <a:gd name="connsiteY3" fmla="*/ 599034 h 717954"/>
                <a:gd name="connsiteX4" fmla="*/ 328086 w 622193"/>
                <a:gd name="connsiteY4" fmla="*/ 429050 h 717954"/>
                <a:gd name="connsiteX5" fmla="*/ 433594 w 622193"/>
                <a:gd name="connsiteY5" fmla="*/ 317680 h 717954"/>
                <a:gd name="connsiteX6" fmla="*/ 427732 w 622193"/>
                <a:gd name="connsiteY6" fmla="*/ 241480 h 717954"/>
                <a:gd name="connsiteX7" fmla="*/ 333948 w 622193"/>
                <a:gd name="connsiteY7" fmla="*/ 218034 h 717954"/>
                <a:gd name="connsiteX8" fmla="*/ 263609 w 622193"/>
                <a:gd name="connsiteY8" fmla="*/ 194588 h 717954"/>
                <a:gd name="connsiteX9" fmla="*/ 281194 w 622193"/>
                <a:gd name="connsiteY9" fmla="*/ 135973 h 717954"/>
                <a:gd name="connsiteX10" fmla="*/ 345671 w 622193"/>
                <a:gd name="connsiteY10" fmla="*/ 118388 h 717954"/>
                <a:gd name="connsiteX11" fmla="*/ 421871 w 622193"/>
                <a:gd name="connsiteY11" fmla="*/ 159419 h 717954"/>
                <a:gd name="connsiteX12" fmla="*/ 509794 w 622193"/>
                <a:gd name="connsiteY12" fmla="*/ 212173 h 717954"/>
                <a:gd name="connsiteX13" fmla="*/ 615301 w 622193"/>
                <a:gd name="connsiteY13" fmla="*/ 177004 h 717954"/>
                <a:gd name="connsiteX14" fmla="*/ 445317 w 622193"/>
                <a:gd name="connsiteY14" fmla="*/ 1157 h 717954"/>
                <a:gd name="connsiteX15" fmla="*/ 58455 w 622193"/>
                <a:gd name="connsiteY15" fmla="*/ 100804 h 717954"/>
                <a:gd name="connsiteX16" fmla="*/ 5701 w 622193"/>
                <a:gd name="connsiteY16" fmla="*/ 100804 h 717954"/>
                <a:gd name="connsiteX17" fmla="*/ 5701 w 622193"/>
                <a:gd name="connsiteY17" fmla="*/ 159419 h 717954"/>
                <a:gd name="connsiteX18" fmla="*/ 40871 w 622193"/>
                <a:gd name="connsiteY18" fmla="*/ 159419 h 717954"/>
                <a:gd name="connsiteX19" fmla="*/ 40871 w 622193"/>
                <a:gd name="connsiteY19" fmla="*/ 235619 h 717954"/>
                <a:gd name="connsiteX20" fmla="*/ 158101 w 622193"/>
                <a:gd name="connsiteY20" fmla="*/ 323542 h 717954"/>
                <a:gd name="connsiteX21" fmla="*/ 76040 w 622193"/>
                <a:gd name="connsiteY21" fmla="*/ 429050 h 717954"/>
                <a:gd name="connsiteX22" fmla="*/ 11563 w 622193"/>
                <a:gd name="connsiteY22" fmla="*/ 587311 h 717954"/>
                <a:gd name="connsiteX23" fmla="*/ 5701 w 622193"/>
                <a:gd name="connsiteY23" fmla="*/ 657650 h 717954"/>
                <a:gd name="connsiteX0" fmla="*/ 5701 w 645169"/>
                <a:gd name="connsiteY0" fmla="*/ 670965 h 731269"/>
                <a:gd name="connsiteX1" fmla="*/ 76040 w 645169"/>
                <a:gd name="connsiteY1" fmla="*/ 729580 h 731269"/>
                <a:gd name="connsiteX2" fmla="*/ 222578 w 645169"/>
                <a:gd name="connsiteY2" fmla="*/ 706134 h 731269"/>
                <a:gd name="connsiteX3" fmla="*/ 234301 w 645169"/>
                <a:gd name="connsiteY3" fmla="*/ 612349 h 731269"/>
                <a:gd name="connsiteX4" fmla="*/ 328086 w 645169"/>
                <a:gd name="connsiteY4" fmla="*/ 442365 h 731269"/>
                <a:gd name="connsiteX5" fmla="*/ 433594 w 645169"/>
                <a:gd name="connsiteY5" fmla="*/ 330995 h 731269"/>
                <a:gd name="connsiteX6" fmla="*/ 427732 w 645169"/>
                <a:gd name="connsiteY6" fmla="*/ 254795 h 731269"/>
                <a:gd name="connsiteX7" fmla="*/ 333948 w 645169"/>
                <a:gd name="connsiteY7" fmla="*/ 231349 h 731269"/>
                <a:gd name="connsiteX8" fmla="*/ 263609 w 645169"/>
                <a:gd name="connsiteY8" fmla="*/ 207903 h 731269"/>
                <a:gd name="connsiteX9" fmla="*/ 281194 w 645169"/>
                <a:gd name="connsiteY9" fmla="*/ 149288 h 731269"/>
                <a:gd name="connsiteX10" fmla="*/ 345671 w 645169"/>
                <a:gd name="connsiteY10" fmla="*/ 131703 h 731269"/>
                <a:gd name="connsiteX11" fmla="*/ 421871 w 645169"/>
                <a:gd name="connsiteY11" fmla="*/ 172734 h 731269"/>
                <a:gd name="connsiteX12" fmla="*/ 509794 w 645169"/>
                <a:gd name="connsiteY12" fmla="*/ 225488 h 731269"/>
                <a:gd name="connsiteX13" fmla="*/ 615301 w 645169"/>
                <a:gd name="connsiteY13" fmla="*/ 190319 h 731269"/>
                <a:gd name="connsiteX14" fmla="*/ 445317 w 645169"/>
                <a:gd name="connsiteY14" fmla="*/ 14472 h 731269"/>
                <a:gd name="connsiteX15" fmla="*/ 58455 w 645169"/>
                <a:gd name="connsiteY15" fmla="*/ 114119 h 731269"/>
                <a:gd name="connsiteX16" fmla="*/ 5701 w 645169"/>
                <a:gd name="connsiteY16" fmla="*/ 114119 h 731269"/>
                <a:gd name="connsiteX17" fmla="*/ 5701 w 645169"/>
                <a:gd name="connsiteY17" fmla="*/ 172734 h 731269"/>
                <a:gd name="connsiteX18" fmla="*/ 40871 w 645169"/>
                <a:gd name="connsiteY18" fmla="*/ 172734 h 731269"/>
                <a:gd name="connsiteX19" fmla="*/ 40871 w 645169"/>
                <a:gd name="connsiteY19" fmla="*/ 248934 h 731269"/>
                <a:gd name="connsiteX20" fmla="*/ 158101 w 645169"/>
                <a:gd name="connsiteY20" fmla="*/ 336857 h 731269"/>
                <a:gd name="connsiteX21" fmla="*/ 76040 w 645169"/>
                <a:gd name="connsiteY21" fmla="*/ 442365 h 731269"/>
                <a:gd name="connsiteX22" fmla="*/ 11563 w 645169"/>
                <a:gd name="connsiteY22" fmla="*/ 600626 h 731269"/>
                <a:gd name="connsiteX23" fmla="*/ 5701 w 645169"/>
                <a:gd name="connsiteY23" fmla="*/ 670965 h 731269"/>
                <a:gd name="connsiteX0" fmla="*/ 5701 w 632107"/>
                <a:gd name="connsiteY0" fmla="*/ 670965 h 731269"/>
                <a:gd name="connsiteX1" fmla="*/ 76040 w 632107"/>
                <a:gd name="connsiteY1" fmla="*/ 729580 h 731269"/>
                <a:gd name="connsiteX2" fmla="*/ 222578 w 632107"/>
                <a:gd name="connsiteY2" fmla="*/ 706134 h 731269"/>
                <a:gd name="connsiteX3" fmla="*/ 234301 w 632107"/>
                <a:gd name="connsiteY3" fmla="*/ 612349 h 731269"/>
                <a:gd name="connsiteX4" fmla="*/ 328086 w 632107"/>
                <a:gd name="connsiteY4" fmla="*/ 442365 h 731269"/>
                <a:gd name="connsiteX5" fmla="*/ 433594 w 632107"/>
                <a:gd name="connsiteY5" fmla="*/ 330995 h 731269"/>
                <a:gd name="connsiteX6" fmla="*/ 427732 w 632107"/>
                <a:gd name="connsiteY6" fmla="*/ 254795 h 731269"/>
                <a:gd name="connsiteX7" fmla="*/ 333948 w 632107"/>
                <a:gd name="connsiteY7" fmla="*/ 231349 h 731269"/>
                <a:gd name="connsiteX8" fmla="*/ 263609 w 632107"/>
                <a:gd name="connsiteY8" fmla="*/ 207903 h 731269"/>
                <a:gd name="connsiteX9" fmla="*/ 281194 w 632107"/>
                <a:gd name="connsiteY9" fmla="*/ 149288 h 731269"/>
                <a:gd name="connsiteX10" fmla="*/ 345671 w 632107"/>
                <a:gd name="connsiteY10" fmla="*/ 131703 h 731269"/>
                <a:gd name="connsiteX11" fmla="*/ 421871 w 632107"/>
                <a:gd name="connsiteY11" fmla="*/ 172734 h 731269"/>
                <a:gd name="connsiteX12" fmla="*/ 509794 w 632107"/>
                <a:gd name="connsiteY12" fmla="*/ 225488 h 731269"/>
                <a:gd name="connsiteX13" fmla="*/ 615301 w 632107"/>
                <a:gd name="connsiteY13" fmla="*/ 190319 h 731269"/>
                <a:gd name="connsiteX14" fmla="*/ 445317 w 632107"/>
                <a:gd name="connsiteY14" fmla="*/ 14472 h 731269"/>
                <a:gd name="connsiteX15" fmla="*/ 58455 w 632107"/>
                <a:gd name="connsiteY15" fmla="*/ 114119 h 731269"/>
                <a:gd name="connsiteX16" fmla="*/ 5701 w 632107"/>
                <a:gd name="connsiteY16" fmla="*/ 114119 h 731269"/>
                <a:gd name="connsiteX17" fmla="*/ 5701 w 632107"/>
                <a:gd name="connsiteY17" fmla="*/ 172734 h 731269"/>
                <a:gd name="connsiteX18" fmla="*/ 40871 w 632107"/>
                <a:gd name="connsiteY18" fmla="*/ 172734 h 731269"/>
                <a:gd name="connsiteX19" fmla="*/ 40871 w 632107"/>
                <a:gd name="connsiteY19" fmla="*/ 248934 h 731269"/>
                <a:gd name="connsiteX20" fmla="*/ 158101 w 632107"/>
                <a:gd name="connsiteY20" fmla="*/ 336857 h 731269"/>
                <a:gd name="connsiteX21" fmla="*/ 76040 w 632107"/>
                <a:gd name="connsiteY21" fmla="*/ 442365 h 731269"/>
                <a:gd name="connsiteX22" fmla="*/ 11563 w 632107"/>
                <a:gd name="connsiteY22" fmla="*/ 600626 h 731269"/>
                <a:gd name="connsiteX23" fmla="*/ 5701 w 632107"/>
                <a:gd name="connsiteY23" fmla="*/ 670965 h 731269"/>
                <a:gd name="connsiteX0" fmla="*/ 5701 w 632107"/>
                <a:gd name="connsiteY0" fmla="*/ 674000 h 734304"/>
                <a:gd name="connsiteX1" fmla="*/ 76040 w 632107"/>
                <a:gd name="connsiteY1" fmla="*/ 732615 h 734304"/>
                <a:gd name="connsiteX2" fmla="*/ 222578 w 632107"/>
                <a:gd name="connsiteY2" fmla="*/ 709169 h 734304"/>
                <a:gd name="connsiteX3" fmla="*/ 234301 w 632107"/>
                <a:gd name="connsiteY3" fmla="*/ 615384 h 734304"/>
                <a:gd name="connsiteX4" fmla="*/ 328086 w 632107"/>
                <a:gd name="connsiteY4" fmla="*/ 445400 h 734304"/>
                <a:gd name="connsiteX5" fmla="*/ 433594 w 632107"/>
                <a:gd name="connsiteY5" fmla="*/ 334030 h 734304"/>
                <a:gd name="connsiteX6" fmla="*/ 427732 w 632107"/>
                <a:gd name="connsiteY6" fmla="*/ 257830 h 734304"/>
                <a:gd name="connsiteX7" fmla="*/ 333948 w 632107"/>
                <a:gd name="connsiteY7" fmla="*/ 234384 h 734304"/>
                <a:gd name="connsiteX8" fmla="*/ 263609 w 632107"/>
                <a:gd name="connsiteY8" fmla="*/ 210938 h 734304"/>
                <a:gd name="connsiteX9" fmla="*/ 281194 w 632107"/>
                <a:gd name="connsiteY9" fmla="*/ 152323 h 734304"/>
                <a:gd name="connsiteX10" fmla="*/ 345671 w 632107"/>
                <a:gd name="connsiteY10" fmla="*/ 134738 h 734304"/>
                <a:gd name="connsiteX11" fmla="*/ 421871 w 632107"/>
                <a:gd name="connsiteY11" fmla="*/ 175769 h 734304"/>
                <a:gd name="connsiteX12" fmla="*/ 509794 w 632107"/>
                <a:gd name="connsiteY12" fmla="*/ 228523 h 734304"/>
                <a:gd name="connsiteX13" fmla="*/ 615301 w 632107"/>
                <a:gd name="connsiteY13" fmla="*/ 193354 h 734304"/>
                <a:gd name="connsiteX14" fmla="*/ 445317 w 632107"/>
                <a:gd name="connsiteY14" fmla="*/ 17507 h 734304"/>
                <a:gd name="connsiteX15" fmla="*/ 58455 w 632107"/>
                <a:gd name="connsiteY15" fmla="*/ 117154 h 734304"/>
                <a:gd name="connsiteX16" fmla="*/ 5701 w 632107"/>
                <a:gd name="connsiteY16" fmla="*/ 117154 h 734304"/>
                <a:gd name="connsiteX17" fmla="*/ 5701 w 632107"/>
                <a:gd name="connsiteY17" fmla="*/ 175769 h 734304"/>
                <a:gd name="connsiteX18" fmla="*/ 40871 w 632107"/>
                <a:gd name="connsiteY18" fmla="*/ 175769 h 734304"/>
                <a:gd name="connsiteX19" fmla="*/ 40871 w 632107"/>
                <a:gd name="connsiteY19" fmla="*/ 251969 h 734304"/>
                <a:gd name="connsiteX20" fmla="*/ 158101 w 632107"/>
                <a:gd name="connsiteY20" fmla="*/ 339892 h 734304"/>
                <a:gd name="connsiteX21" fmla="*/ 76040 w 632107"/>
                <a:gd name="connsiteY21" fmla="*/ 445400 h 734304"/>
                <a:gd name="connsiteX22" fmla="*/ 11563 w 632107"/>
                <a:gd name="connsiteY22" fmla="*/ 603661 h 734304"/>
                <a:gd name="connsiteX23" fmla="*/ 5701 w 632107"/>
                <a:gd name="connsiteY23" fmla="*/ 674000 h 734304"/>
                <a:gd name="connsiteX0" fmla="*/ 5701 w 632107"/>
                <a:gd name="connsiteY0" fmla="*/ 674000 h 734304"/>
                <a:gd name="connsiteX1" fmla="*/ 76040 w 632107"/>
                <a:gd name="connsiteY1" fmla="*/ 732615 h 734304"/>
                <a:gd name="connsiteX2" fmla="*/ 222578 w 632107"/>
                <a:gd name="connsiteY2" fmla="*/ 709169 h 734304"/>
                <a:gd name="connsiteX3" fmla="*/ 234301 w 632107"/>
                <a:gd name="connsiteY3" fmla="*/ 615384 h 734304"/>
                <a:gd name="connsiteX4" fmla="*/ 328086 w 632107"/>
                <a:gd name="connsiteY4" fmla="*/ 445400 h 734304"/>
                <a:gd name="connsiteX5" fmla="*/ 433594 w 632107"/>
                <a:gd name="connsiteY5" fmla="*/ 334030 h 734304"/>
                <a:gd name="connsiteX6" fmla="*/ 427732 w 632107"/>
                <a:gd name="connsiteY6" fmla="*/ 257830 h 734304"/>
                <a:gd name="connsiteX7" fmla="*/ 333948 w 632107"/>
                <a:gd name="connsiteY7" fmla="*/ 234384 h 734304"/>
                <a:gd name="connsiteX8" fmla="*/ 263609 w 632107"/>
                <a:gd name="connsiteY8" fmla="*/ 210938 h 734304"/>
                <a:gd name="connsiteX9" fmla="*/ 281194 w 632107"/>
                <a:gd name="connsiteY9" fmla="*/ 152323 h 734304"/>
                <a:gd name="connsiteX10" fmla="*/ 345671 w 632107"/>
                <a:gd name="connsiteY10" fmla="*/ 134738 h 734304"/>
                <a:gd name="connsiteX11" fmla="*/ 421871 w 632107"/>
                <a:gd name="connsiteY11" fmla="*/ 175769 h 734304"/>
                <a:gd name="connsiteX12" fmla="*/ 509794 w 632107"/>
                <a:gd name="connsiteY12" fmla="*/ 228523 h 734304"/>
                <a:gd name="connsiteX13" fmla="*/ 615301 w 632107"/>
                <a:gd name="connsiteY13" fmla="*/ 193354 h 734304"/>
                <a:gd name="connsiteX14" fmla="*/ 445317 w 632107"/>
                <a:gd name="connsiteY14" fmla="*/ 17507 h 734304"/>
                <a:gd name="connsiteX15" fmla="*/ 58455 w 632107"/>
                <a:gd name="connsiteY15" fmla="*/ 117154 h 734304"/>
                <a:gd name="connsiteX16" fmla="*/ 5701 w 632107"/>
                <a:gd name="connsiteY16" fmla="*/ 117154 h 734304"/>
                <a:gd name="connsiteX17" fmla="*/ 31101 w 632107"/>
                <a:gd name="connsiteY17" fmla="*/ 166244 h 734304"/>
                <a:gd name="connsiteX18" fmla="*/ 40871 w 632107"/>
                <a:gd name="connsiteY18" fmla="*/ 175769 h 734304"/>
                <a:gd name="connsiteX19" fmla="*/ 40871 w 632107"/>
                <a:gd name="connsiteY19" fmla="*/ 251969 h 734304"/>
                <a:gd name="connsiteX20" fmla="*/ 158101 w 632107"/>
                <a:gd name="connsiteY20" fmla="*/ 339892 h 734304"/>
                <a:gd name="connsiteX21" fmla="*/ 76040 w 632107"/>
                <a:gd name="connsiteY21" fmla="*/ 445400 h 734304"/>
                <a:gd name="connsiteX22" fmla="*/ 11563 w 632107"/>
                <a:gd name="connsiteY22" fmla="*/ 603661 h 734304"/>
                <a:gd name="connsiteX23" fmla="*/ 5701 w 632107"/>
                <a:gd name="connsiteY23" fmla="*/ 674000 h 734304"/>
                <a:gd name="connsiteX0" fmla="*/ 26529 w 652935"/>
                <a:gd name="connsiteY0" fmla="*/ 674000 h 734304"/>
                <a:gd name="connsiteX1" fmla="*/ 96868 w 652935"/>
                <a:gd name="connsiteY1" fmla="*/ 732615 h 734304"/>
                <a:gd name="connsiteX2" fmla="*/ 243406 w 652935"/>
                <a:gd name="connsiteY2" fmla="*/ 709169 h 734304"/>
                <a:gd name="connsiteX3" fmla="*/ 255129 w 652935"/>
                <a:gd name="connsiteY3" fmla="*/ 615384 h 734304"/>
                <a:gd name="connsiteX4" fmla="*/ 348914 w 652935"/>
                <a:gd name="connsiteY4" fmla="*/ 445400 h 734304"/>
                <a:gd name="connsiteX5" fmla="*/ 454422 w 652935"/>
                <a:gd name="connsiteY5" fmla="*/ 334030 h 734304"/>
                <a:gd name="connsiteX6" fmla="*/ 448560 w 652935"/>
                <a:gd name="connsiteY6" fmla="*/ 257830 h 734304"/>
                <a:gd name="connsiteX7" fmla="*/ 354776 w 652935"/>
                <a:gd name="connsiteY7" fmla="*/ 234384 h 734304"/>
                <a:gd name="connsiteX8" fmla="*/ 284437 w 652935"/>
                <a:gd name="connsiteY8" fmla="*/ 210938 h 734304"/>
                <a:gd name="connsiteX9" fmla="*/ 302022 w 652935"/>
                <a:gd name="connsiteY9" fmla="*/ 152323 h 734304"/>
                <a:gd name="connsiteX10" fmla="*/ 366499 w 652935"/>
                <a:gd name="connsiteY10" fmla="*/ 134738 h 734304"/>
                <a:gd name="connsiteX11" fmla="*/ 442699 w 652935"/>
                <a:gd name="connsiteY11" fmla="*/ 175769 h 734304"/>
                <a:gd name="connsiteX12" fmla="*/ 530622 w 652935"/>
                <a:gd name="connsiteY12" fmla="*/ 228523 h 734304"/>
                <a:gd name="connsiteX13" fmla="*/ 636129 w 652935"/>
                <a:gd name="connsiteY13" fmla="*/ 193354 h 734304"/>
                <a:gd name="connsiteX14" fmla="*/ 466145 w 652935"/>
                <a:gd name="connsiteY14" fmla="*/ 17507 h 734304"/>
                <a:gd name="connsiteX15" fmla="*/ 79283 w 652935"/>
                <a:gd name="connsiteY15" fmla="*/ 117154 h 734304"/>
                <a:gd name="connsiteX16" fmla="*/ 26529 w 652935"/>
                <a:gd name="connsiteY16" fmla="*/ 117154 h 734304"/>
                <a:gd name="connsiteX17" fmla="*/ 1129 w 652935"/>
                <a:gd name="connsiteY17" fmla="*/ 185294 h 734304"/>
                <a:gd name="connsiteX18" fmla="*/ 61699 w 652935"/>
                <a:gd name="connsiteY18" fmla="*/ 175769 h 734304"/>
                <a:gd name="connsiteX19" fmla="*/ 61699 w 652935"/>
                <a:gd name="connsiteY19" fmla="*/ 251969 h 734304"/>
                <a:gd name="connsiteX20" fmla="*/ 178929 w 652935"/>
                <a:gd name="connsiteY20" fmla="*/ 339892 h 734304"/>
                <a:gd name="connsiteX21" fmla="*/ 96868 w 652935"/>
                <a:gd name="connsiteY21" fmla="*/ 445400 h 734304"/>
                <a:gd name="connsiteX22" fmla="*/ 32391 w 652935"/>
                <a:gd name="connsiteY22" fmla="*/ 603661 h 734304"/>
                <a:gd name="connsiteX23" fmla="*/ 26529 w 652935"/>
                <a:gd name="connsiteY23" fmla="*/ 674000 h 734304"/>
                <a:gd name="connsiteX0" fmla="*/ 26529 w 652935"/>
                <a:gd name="connsiteY0" fmla="*/ 670108 h 730412"/>
                <a:gd name="connsiteX1" fmla="*/ 96868 w 652935"/>
                <a:gd name="connsiteY1" fmla="*/ 728723 h 730412"/>
                <a:gd name="connsiteX2" fmla="*/ 243406 w 652935"/>
                <a:gd name="connsiteY2" fmla="*/ 705277 h 730412"/>
                <a:gd name="connsiteX3" fmla="*/ 255129 w 652935"/>
                <a:gd name="connsiteY3" fmla="*/ 611492 h 730412"/>
                <a:gd name="connsiteX4" fmla="*/ 348914 w 652935"/>
                <a:gd name="connsiteY4" fmla="*/ 441508 h 730412"/>
                <a:gd name="connsiteX5" fmla="*/ 454422 w 652935"/>
                <a:gd name="connsiteY5" fmla="*/ 330138 h 730412"/>
                <a:gd name="connsiteX6" fmla="*/ 448560 w 652935"/>
                <a:gd name="connsiteY6" fmla="*/ 253938 h 730412"/>
                <a:gd name="connsiteX7" fmla="*/ 354776 w 652935"/>
                <a:gd name="connsiteY7" fmla="*/ 230492 h 730412"/>
                <a:gd name="connsiteX8" fmla="*/ 284437 w 652935"/>
                <a:gd name="connsiteY8" fmla="*/ 207046 h 730412"/>
                <a:gd name="connsiteX9" fmla="*/ 302022 w 652935"/>
                <a:gd name="connsiteY9" fmla="*/ 148431 h 730412"/>
                <a:gd name="connsiteX10" fmla="*/ 366499 w 652935"/>
                <a:gd name="connsiteY10" fmla="*/ 130846 h 730412"/>
                <a:gd name="connsiteX11" fmla="*/ 442699 w 652935"/>
                <a:gd name="connsiteY11" fmla="*/ 171877 h 730412"/>
                <a:gd name="connsiteX12" fmla="*/ 530622 w 652935"/>
                <a:gd name="connsiteY12" fmla="*/ 224631 h 730412"/>
                <a:gd name="connsiteX13" fmla="*/ 636129 w 652935"/>
                <a:gd name="connsiteY13" fmla="*/ 189462 h 730412"/>
                <a:gd name="connsiteX14" fmla="*/ 466145 w 652935"/>
                <a:gd name="connsiteY14" fmla="*/ 13615 h 730412"/>
                <a:gd name="connsiteX15" fmla="*/ 79283 w 652935"/>
                <a:gd name="connsiteY15" fmla="*/ 113262 h 730412"/>
                <a:gd name="connsiteX16" fmla="*/ 26529 w 652935"/>
                <a:gd name="connsiteY16" fmla="*/ 113262 h 730412"/>
                <a:gd name="connsiteX17" fmla="*/ 1129 w 652935"/>
                <a:gd name="connsiteY17" fmla="*/ 181402 h 730412"/>
                <a:gd name="connsiteX18" fmla="*/ 61699 w 652935"/>
                <a:gd name="connsiteY18" fmla="*/ 171877 h 730412"/>
                <a:gd name="connsiteX19" fmla="*/ 61699 w 652935"/>
                <a:gd name="connsiteY19" fmla="*/ 248077 h 730412"/>
                <a:gd name="connsiteX20" fmla="*/ 178929 w 652935"/>
                <a:gd name="connsiteY20" fmla="*/ 336000 h 730412"/>
                <a:gd name="connsiteX21" fmla="*/ 96868 w 652935"/>
                <a:gd name="connsiteY21" fmla="*/ 441508 h 730412"/>
                <a:gd name="connsiteX22" fmla="*/ 32391 w 652935"/>
                <a:gd name="connsiteY22" fmla="*/ 599769 h 730412"/>
                <a:gd name="connsiteX23" fmla="*/ 26529 w 652935"/>
                <a:gd name="connsiteY23" fmla="*/ 670108 h 730412"/>
                <a:gd name="connsiteX0" fmla="*/ 26529 w 652935"/>
                <a:gd name="connsiteY0" fmla="*/ 672503 h 732807"/>
                <a:gd name="connsiteX1" fmla="*/ 96868 w 652935"/>
                <a:gd name="connsiteY1" fmla="*/ 731118 h 732807"/>
                <a:gd name="connsiteX2" fmla="*/ 243406 w 652935"/>
                <a:gd name="connsiteY2" fmla="*/ 707672 h 732807"/>
                <a:gd name="connsiteX3" fmla="*/ 255129 w 652935"/>
                <a:gd name="connsiteY3" fmla="*/ 613887 h 732807"/>
                <a:gd name="connsiteX4" fmla="*/ 348914 w 652935"/>
                <a:gd name="connsiteY4" fmla="*/ 443903 h 732807"/>
                <a:gd name="connsiteX5" fmla="*/ 454422 w 652935"/>
                <a:gd name="connsiteY5" fmla="*/ 332533 h 732807"/>
                <a:gd name="connsiteX6" fmla="*/ 448560 w 652935"/>
                <a:gd name="connsiteY6" fmla="*/ 256333 h 732807"/>
                <a:gd name="connsiteX7" fmla="*/ 354776 w 652935"/>
                <a:gd name="connsiteY7" fmla="*/ 232887 h 732807"/>
                <a:gd name="connsiteX8" fmla="*/ 284437 w 652935"/>
                <a:gd name="connsiteY8" fmla="*/ 209441 h 732807"/>
                <a:gd name="connsiteX9" fmla="*/ 302022 w 652935"/>
                <a:gd name="connsiteY9" fmla="*/ 150826 h 732807"/>
                <a:gd name="connsiteX10" fmla="*/ 366499 w 652935"/>
                <a:gd name="connsiteY10" fmla="*/ 133241 h 732807"/>
                <a:gd name="connsiteX11" fmla="*/ 442699 w 652935"/>
                <a:gd name="connsiteY11" fmla="*/ 174272 h 732807"/>
                <a:gd name="connsiteX12" fmla="*/ 530622 w 652935"/>
                <a:gd name="connsiteY12" fmla="*/ 227026 h 732807"/>
                <a:gd name="connsiteX13" fmla="*/ 636129 w 652935"/>
                <a:gd name="connsiteY13" fmla="*/ 191857 h 732807"/>
                <a:gd name="connsiteX14" fmla="*/ 466145 w 652935"/>
                <a:gd name="connsiteY14" fmla="*/ 16010 h 732807"/>
                <a:gd name="connsiteX15" fmla="*/ 79283 w 652935"/>
                <a:gd name="connsiteY15" fmla="*/ 115657 h 732807"/>
                <a:gd name="connsiteX16" fmla="*/ 26529 w 652935"/>
                <a:gd name="connsiteY16" fmla="*/ 115657 h 732807"/>
                <a:gd name="connsiteX17" fmla="*/ 1129 w 652935"/>
                <a:gd name="connsiteY17" fmla="*/ 183797 h 732807"/>
                <a:gd name="connsiteX18" fmla="*/ 61699 w 652935"/>
                <a:gd name="connsiteY18" fmla="*/ 174272 h 732807"/>
                <a:gd name="connsiteX19" fmla="*/ 61699 w 652935"/>
                <a:gd name="connsiteY19" fmla="*/ 250472 h 732807"/>
                <a:gd name="connsiteX20" fmla="*/ 178929 w 652935"/>
                <a:gd name="connsiteY20" fmla="*/ 338395 h 732807"/>
                <a:gd name="connsiteX21" fmla="*/ 96868 w 652935"/>
                <a:gd name="connsiteY21" fmla="*/ 443903 h 732807"/>
                <a:gd name="connsiteX22" fmla="*/ 32391 w 652935"/>
                <a:gd name="connsiteY22" fmla="*/ 602164 h 732807"/>
                <a:gd name="connsiteX23" fmla="*/ 26529 w 652935"/>
                <a:gd name="connsiteY23" fmla="*/ 672503 h 732807"/>
                <a:gd name="connsiteX0" fmla="*/ 26529 w 652935"/>
                <a:gd name="connsiteY0" fmla="*/ 670755 h 731059"/>
                <a:gd name="connsiteX1" fmla="*/ 96868 w 652935"/>
                <a:gd name="connsiteY1" fmla="*/ 729370 h 731059"/>
                <a:gd name="connsiteX2" fmla="*/ 243406 w 652935"/>
                <a:gd name="connsiteY2" fmla="*/ 705924 h 731059"/>
                <a:gd name="connsiteX3" fmla="*/ 255129 w 652935"/>
                <a:gd name="connsiteY3" fmla="*/ 612139 h 731059"/>
                <a:gd name="connsiteX4" fmla="*/ 348914 w 652935"/>
                <a:gd name="connsiteY4" fmla="*/ 442155 h 731059"/>
                <a:gd name="connsiteX5" fmla="*/ 454422 w 652935"/>
                <a:gd name="connsiteY5" fmla="*/ 330785 h 731059"/>
                <a:gd name="connsiteX6" fmla="*/ 448560 w 652935"/>
                <a:gd name="connsiteY6" fmla="*/ 254585 h 731059"/>
                <a:gd name="connsiteX7" fmla="*/ 354776 w 652935"/>
                <a:gd name="connsiteY7" fmla="*/ 231139 h 731059"/>
                <a:gd name="connsiteX8" fmla="*/ 284437 w 652935"/>
                <a:gd name="connsiteY8" fmla="*/ 207693 h 731059"/>
                <a:gd name="connsiteX9" fmla="*/ 302022 w 652935"/>
                <a:gd name="connsiteY9" fmla="*/ 149078 h 731059"/>
                <a:gd name="connsiteX10" fmla="*/ 366499 w 652935"/>
                <a:gd name="connsiteY10" fmla="*/ 131493 h 731059"/>
                <a:gd name="connsiteX11" fmla="*/ 442699 w 652935"/>
                <a:gd name="connsiteY11" fmla="*/ 172524 h 731059"/>
                <a:gd name="connsiteX12" fmla="*/ 530622 w 652935"/>
                <a:gd name="connsiteY12" fmla="*/ 225278 h 731059"/>
                <a:gd name="connsiteX13" fmla="*/ 636129 w 652935"/>
                <a:gd name="connsiteY13" fmla="*/ 190109 h 731059"/>
                <a:gd name="connsiteX14" fmla="*/ 466145 w 652935"/>
                <a:gd name="connsiteY14" fmla="*/ 14262 h 731059"/>
                <a:gd name="connsiteX15" fmla="*/ 79283 w 652935"/>
                <a:gd name="connsiteY15" fmla="*/ 113909 h 731059"/>
                <a:gd name="connsiteX16" fmla="*/ 26529 w 652935"/>
                <a:gd name="connsiteY16" fmla="*/ 113909 h 731059"/>
                <a:gd name="connsiteX17" fmla="*/ 1129 w 652935"/>
                <a:gd name="connsiteY17" fmla="*/ 182049 h 731059"/>
                <a:gd name="connsiteX18" fmla="*/ 61699 w 652935"/>
                <a:gd name="connsiteY18" fmla="*/ 172524 h 731059"/>
                <a:gd name="connsiteX19" fmla="*/ 61699 w 652935"/>
                <a:gd name="connsiteY19" fmla="*/ 248724 h 731059"/>
                <a:gd name="connsiteX20" fmla="*/ 178929 w 652935"/>
                <a:gd name="connsiteY20" fmla="*/ 336647 h 731059"/>
                <a:gd name="connsiteX21" fmla="*/ 96868 w 652935"/>
                <a:gd name="connsiteY21" fmla="*/ 442155 h 731059"/>
                <a:gd name="connsiteX22" fmla="*/ 32391 w 652935"/>
                <a:gd name="connsiteY22" fmla="*/ 600416 h 731059"/>
                <a:gd name="connsiteX23" fmla="*/ 26529 w 652935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087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912 w 632318"/>
                <a:gd name="connsiteY0" fmla="*/ 670755 h 731059"/>
                <a:gd name="connsiteX1" fmla="*/ 76251 w 632318"/>
                <a:gd name="connsiteY1" fmla="*/ 729370 h 731059"/>
                <a:gd name="connsiteX2" fmla="*/ 222789 w 632318"/>
                <a:gd name="connsiteY2" fmla="*/ 705924 h 731059"/>
                <a:gd name="connsiteX3" fmla="*/ 234512 w 632318"/>
                <a:gd name="connsiteY3" fmla="*/ 612139 h 731059"/>
                <a:gd name="connsiteX4" fmla="*/ 328297 w 632318"/>
                <a:gd name="connsiteY4" fmla="*/ 442155 h 731059"/>
                <a:gd name="connsiteX5" fmla="*/ 433805 w 632318"/>
                <a:gd name="connsiteY5" fmla="*/ 330785 h 731059"/>
                <a:gd name="connsiteX6" fmla="*/ 427943 w 632318"/>
                <a:gd name="connsiteY6" fmla="*/ 254585 h 731059"/>
                <a:gd name="connsiteX7" fmla="*/ 334159 w 632318"/>
                <a:gd name="connsiteY7" fmla="*/ 231139 h 731059"/>
                <a:gd name="connsiteX8" fmla="*/ 263820 w 632318"/>
                <a:gd name="connsiteY8" fmla="*/ 207693 h 731059"/>
                <a:gd name="connsiteX9" fmla="*/ 281405 w 632318"/>
                <a:gd name="connsiteY9" fmla="*/ 149078 h 731059"/>
                <a:gd name="connsiteX10" fmla="*/ 345882 w 632318"/>
                <a:gd name="connsiteY10" fmla="*/ 131493 h 731059"/>
                <a:gd name="connsiteX11" fmla="*/ 422082 w 632318"/>
                <a:gd name="connsiteY11" fmla="*/ 172524 h 731059"/>
                <a:gd name="connsiteX12" fmla="*/ 510005 w 632318"/>
                <a:gd name="connsiteY12" fmla="*/ 225278 h 731059"/>
                <a:gd name="connsiteX13" fmla="*/ 615512 w 632318"/>
                <a:gd name="connsiteY13" fmla="*/ 190109 h 731059"/>
                <a:gd name="connsiteX14" fmla="*/ 445528 w 632318"/>
                <a:gd name="connsiteY14" fmla="*/ 14262 h 731059"/>
                <a:gd name="connsiteX15" fmla="*/ 58666 w 632318"/>
                <a:gd name="connsiteY15" fmla="*/ 113909 h 731059"/>
                <a:gd name="connsiteX16" fmla="*/ 5912 w 632318"/>
                <a:gd name="connsiteY16" fmla="*/ 113909 h 731059"/>
                <a:gd name="connsiteX17" fmla="*/ 5912 w 632318"/>
                <a:gd name="connsiteY17" fmla="*/ 166174 h 731059"/>
                <a:gd name="connsiteX18" fmla="*/ 47432 w 632318"/>
                <a:gd name="connsiteY18" fmla="*/ 172524 h 731059"/>
                <a:gd name="connsiteX19" fmla="*/ 41082 w 632318"/>
                <a:gd name="connsiteY19" fmla="*/ 248724 h 731059"/>
                <a:gd name="connsiteX20" fmla="*/ 158312 w 632318"/>
                <a:gd name="connsiteY20" fmla="*/ 336647 h 731059"/>
                <a:gd name="connsiteX21" fmla="*/ 76251 w 632318"/>
                <a:gd name="connsiteY21" fmla="*/ 442155 h 731059"/>
                <a:gd name="connsiteX22" fmla="*/ 11774 w 632318"/>
                <a:gd name="connsiteY22" fmla="*/ 600416 h 731059"/>
                <a:gd name="connsiteX23" fmla="*/ 5912 w 632318"/>
                <a:gd name="connsiteY23" fmla="*/ 670755 h 731059"/>
                <a:gd name="connsiteX0" fmla="*/ 5912 w 632318"/>
                <a:gd name="connsiteY0" fmla="*/ 670755 h 731059"/>
                <a:gd name="connsiteX1" fmla="*/ 76251 w 632318"/>
                <a:gd name="connsiteY1" fmla="*/ 729370 h 731059"/>
                <a:gd name="connsiteX2" fmla="*/ 222789 w 632318"/>
                <a:gd name="connsiteY2" fmla="*/ 705924 h 731059"/>
                <a:gd name="connsiteX3" fmla="*/ 234512 w 632318"/>
                <a:gd name="connsiteY3" fmla="*/ 612139 h 731059"/>
                <a:gd name="connsiteX4" fmla="*/ 328297 w 632318"/>
                <a:gd name="connsiteY4" fmla="*/ 442155 h 731059"/>
                <a:gd name="connsiteX5" fmla="*/ 433805 w 632318"/>
                <a:gd name="connsiteY5" fmla="*/ 330785 h 731059"/>
                <a:gd name="connsiteX6" fmla="*/ 427943 w 632318"/>
                <a:gd name="connsiteY6" fmla="*/ 254585 h 731059"/>
                <a:gd name="connsiteX7" fmla="*/ 334159 w 632318"/>
                <a:gd name="connsiteY7" fmla="*/ 231139 h 731059"/>
                <a:gd name="connsiteX8" fmla="*/ 263820 w 632318"/>
                <a:gd name="connsiteY8" fmla="*/ 207693 h 731059"/>
                <a:gd name="connsiteX9" fmla="*/ 281405 w 632318"/>
                <a:gd name="connsiteY9" fmla="*/ 149078 h 731059"/>
                <a:gd name="connsiteX10" fmla="*/ 345882 w 632318"/>
                <a:gd name="connsiteY10" fmla="*/ 131493 h 731059"/>
                <a:gd name="connsiteX11" fmla="*/ 422082 w 632318"/>
                <a:gd name="connsiteY11" fmla="*/ 172524 h 731059"/>
                <a:gd name="connsiteX12" fmla="*/ 510005 w 632318"/>
                <a:gd name="connsiteY12" fmla="*/ 225278 h 731059"/>
                <a:gd name="connsiteX13" fmla="*/ 615512 w 632318"/>
                <a:gd name="connsiteY13" fmla="*/ 190109 h 731059"/>
                <a:gd name="connsiteX14" fmla="*/ 445528 w 632318"/>
                <a:gd name="connsiteY14" fmla="*/ 14262 h 731059"/>
                <a:gd name="connsiteX15" fmla="*/ 58666 w 632318"/>
                <a:gd name="connsiteY15" fmla="*/ 113909 h 731059"/>
                <a:gd name="connsiteX16" fmla="*/ 5912 w 632318"/>
                <a:gd name="connsiteY16" fmla="*/ 113909 h 731059"/>
                <a:gd name="connsiteX17" fmla="*/ 5912 w 632318"/>
                <a:gd name="connsiteY17" fmla="*/ 166174 h 731059"/>
                <a:gd name="connsiteX18" fmla="*/ 47432 w 632318"/>
                <a:gd name="connsiteY18" fmla="*/ 172524 h 731059"/>
                <a:gd name="connsiteX19" fmla="*/ 41082 w 632318"/>
                <a:gd name="connsiteY19" fmla="*/ 248724 h 731059"/>
                <a:gd name="connsiteX20" fmla="*/ 158312 w 632318"/>
                <a:gd name="connsiteY20" fmla="*/ 336647 h 731059"/>
                <a:gd name="connsiteX21" fmla="*/ 76251 w 632318"/>
                <a:gd name="connsiteY21" fmla="*/ 442155 h 731059"/>
                <a:gd name="connsiteX22" fmla="*/ 11774 w 632318"/>
                <a:gd name="connsiteY22" fmla="*/ 600416 h 731059"/>
                <a:gd name="connsiteX23" fmla="*/ 5912 w 632318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722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722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702 w 622218"/>
                <a:gd name="connsiteY0" fmla="*/ 657741 h 718045"/>
                <a:gd name="connsiteX1" fmla="*/ 76041 w 622218"/>
                <a:gd name="connsiteY1" fmla="*/ 716356 h 718045"/>
                <a:gd name="connsiteX2" fmla="*/ 222579 w 622218"/>
                <a:gd name="connsiteY2" fmla="*/ 692910 h 718045"/>
                <a:gd name="connsiteX3" fmla="*/ 234302 w 622218"/>
                <a:gd name="connsiteY3" fmla="*/ 599125 h 718045"/>
                <a:gd name="connsiteX4" fmla="*/ 328087 w 622218"/>
                <a:gd name="connsiteY4" fmla="*/ 429141 h 718045"/>
                <a:gd name="connsiteX5" fmla="*/ 433595 w 622218"/>
                <a:gd name="connsiteY5" fmla="*/ 317771 h 718045"/>
                <a:gd name="connsiteX6" fmla="*/ 427733 w 622218"/>
                <a:gd name="connsiteY6" fmla="*/ 241571 h 718045"/>
                <a:gd name="connsiteX7" fmla="*/ 333949 w 622218"/>
                <a:gd name="connsiteY7" fmla="*/ 218125 h 718045"/>
                <a:gd name="connsiteX8" fmla="*/ 263610 w 622218"/>
                <a:gd name="connsiteY8" fmla="*/ 194679 h 718045"/>
                <a:gd name="connsiteX9" fmla="*/ 281195 w 622218"/>
                <a:gd name="connsiteY9" fmla="*/ 136064 h 718045"/>
                <a:gd name="connsiteX10" fmla="*/ 345672 w 622218"/>
                <a:gd name="connsiteY10" fmla="*/ 118479 h 718045"/>
                <a:gd name="connsiteX11" fmla="*/ 421872 w 622218"/>
                <a:gd name="connsiteY11" fmla="*/ 159510 h 718045"/>
                <a:gd name="connsiteX12" fmla="*/ 509795 w 622218"/>
                <a:gd name="connsiteY12" fmla="*/ 212264 h 718045"/>
                <a:gd name="connsiteX13" fmla="*/ 615302 w 622218"/>
                <a:gd name="connsiteY13" fmla="*/ 177095 h 718045"/>
                <a:gd name="connsiteX14" fmla="*/ 445318 w 622218"/>
                <a:gd name="connsiteY14" fmla="*/ 1248 h 718045"/>
                <a:gd name="connsiteX15" fmla="*/ 55281 w 622218"/>
                <a:gd name="connsiteY15" fmla="*/ 97720 h 718045"/>
                <a:gd name="connsiteX16" fmla="*/ 5702 w 622218"/>
                <a:gd name="connsiteY16" fmla="*/ 100895 h 718045"/>
                <a:gd name="connsiteX17" fmla="*/ 5702 w 622218"/>
                <a:gd name="connsiteY17" fmla="*/ 153160 h 718045"/>
                <a:gd name="connsiteX18" fmla="*/ 47222 w 622218"/>
                <a:gd name="connsiteY18" fmla="*/ 159510 h 718045"/>
                <a:gd name="connsiteX19" fmla="*/ 40872 w 622218"/>
                <a:gd name="connsiteY19" fmla="*/ 235710 h 718045"/>
                <a:gd name="connsiteX20" fmla="*/ 158102 w 622218"/>
                <a:gd name="connsiteY20" fmla="*/ 323633 h 718045"/>
                <a:gd name="connsiteX21" fmla="*/ 76041 w 622218"/>
                <a:gd name="connsiteY21" fmla="*/ 429141 h 718045"/>
                <a:gd name="connsiteX22" fmla="*/ 11564 w 622218"/>
                <a:gd name="connsiteY22" fmla="*/ 587402 h 718045"/>
                <a:gd name="connsiteX23" fmla="*/ 5702 w 622218"/>
                <a:gd name="connsiteY23" fmla="*/ 657741 h 718045"/>
                <a:gd name="connsiteX0" fmla="*/ 5702 w 638386"/>
                <a:gd name="connsiteY0" fmla="*/ 667079 h 727383"/>
                <a:gd name="connsiteX1" fmla="*/ 76041 w 638386"/>
                <a:gd name="connsiteY1" fmla="*/ 725694 h 727383"/>
                <a:gd name="connsiteX2" fmla="*/ 222579 w 638386"/>
                <a:gd name="connsiteY2" fmla="*/ 702248 h 727383"/>
                <a:gd name="connsiteX3" fmla="*/ 234302 w 638386"/>
                <a:gd name="connsiteY3" fmla="*/ 608463 h 727383"/>
                <a:gd name="connsiteX4" fmla="*/ 328087 w 638386"/>
                <a:gd name="connsiteY4" fmla="*/ 438479 h 727383"/>
                <a:gd name="connsiteX5" fmla="*/ 433595 w 638386"/>
                <a:gd name="connsiteY5" fmla="*/ 327109 h 727383"/>
                <a:gd name="connsiteX6" fmla="*/ 427733 w 638386"/>
                <a:gd name="connsiteY6" fmla="*/ 250909 h 727383"/>
                <a:gd name="connsiteX7" fmla="*/ 333949 w 638386"/>
                <a:gd name="connsiteY7" fmla="*/ 227463 h 727383"/>
                <a:gd name="connsiteX8" fmla="*/ 263610 w 638386"/>
                <a:gd name="connsiteY8" fmla="*/ 204017 h 727383"/>
                <a:gd name="connsiteX9" fmla="*/ 281195 w 638386"/>
                <a:gd name="connsiteY9" fmla="*/ 145402 h 727383"/>
                <a:gd name="connsiteX10" fmla="*/ 345672 w 638386"/>
                <a:gd name="connsiteY10" fmla="*/ 127817 h 727383"/>
                <a:gd name="connsiteX11" fmla="*/ 421872 w 638386"/>
                <a:gd name="connsiteY11" fmla="*/ 168848 h 727383"/>
                <a:gd name="connsiteX12" fmla="*/ 509795 w 638386"/>
                <a:gd name="connsiteY12" fmla="*/ 221602 h 727383"/>
                <a:gd name="connsiteX13" fmla="*/ 615302 w 638386"/>
                <a:gd name="connsiteY13" fmla="*/ 186433 h 727383"/>
                <a:gd name="connsiteX14" fmla="*/ 445318 w 638386"/>
                <a:gd name="connsiteY14" fmla="*/ 10586 h 727383"/>
                <a:gd name="connsiteX15" fmla="*/ 55281 w 638386"/>
                <a:gd name="connsiteY15" fmla="*/ 107058 h 727383"/>
                <a:gd name="connsiteX16" fmla="*/ 5702 w 638386"/>
                <a:gd name="connsiteY16" fmla="*/ 110233 h 727383"/>
                <a:gd name="connsiteX17" fmla="*/ 5702 w 638386"/>
                <a:gd name="connsiteY17" fmla="*/ 162498 h 727383"/>
                <a:gd name="connsiteX18" fmla="*/ 47222 w 638386"/>
                <a:gd name="connsiteY18" fmla="*/ 168848 h 727383"/>
                <a:gd name="connsiteX19" fmla="*/ 40872 w 638386"/>
                <a:gd name="connsiteY19" fmla="*/ 245048 h 727383"/>
                <a:gd name="connsiteX20" fmla="*/ 158102 w 638386"/>
                <a:gd name="connsiteY20" fmla="*/ 332971 h 727383"/>
                <a:gd name="connsiteX21" fmla="*/ 76041 w 638386"/>
                <a:gd name="connsiteY21" fmla="*/ 438479 h 727383"/>
                <a:gd name="connsiteX22" fmla="*/ 11564 w 638386"/>
                <a:gd name="connsiteY22" fmla="*/ 596740 h 727383"/>
                <a:gd name="connsiteX23" fmla="*/ 5702 w 638386"/>
                <a:gd name="connsiteY23" fmla="*/ 667079 h 727383"/>
                <a:gd name="connsiteX0" fmla="*/ 5702 w 630545"/>
                <a:gd name="connsiteY0" fmla="*/ 667079 h 727383"/>
                <a:gd name="connsiteX1" fmla="*/ 76041 w 630545"/>
                <a:gd name="connsiteY1" fmla="*/ 725694 h 727383"/>
                <a:gd name="connsiteX2" fmla="*/ 222579 w 630545"/>
                <a:gd name="connsiteY2" fmla="*/ 702248 h 727383"/>
                <a:gd name="connsiteX3" fmla="*/ 234302 w 630545"/>
                <a:gd name="connsiteY3" fmla="*/ 608463 h 727383"/>
                <a:gd name="connsiteX4" fmla="*/ 328087 w 630545"/>
                <a:gd name="connsiteY4" fmla="*/ 438479 h 727383"/>
                <a:gd name="connsiteX5" fmla="*/ 433595 w 630545"/>
                <a:gd name="connsiteY5" fmla="*/ 327109 h 727383"/>
                <a:gd name="connsiteX6" fmla="*/ 427733 w 630545"/>
                <a:gd name="connsiteY6" fmla="*/ 250909 h 727383"/>
                <a:gd name="connsiteX7" fmla="*/ 333949 w 630545"/>
                <a:gd name="connsiteY7" fmla="*/ 227463 h 727383"/>
                <a:gd name="connsiteX8" fmla="*/ 263610 w 630545"/>
                <a:gd name="connsiteY8" fmla="*/ 204017 h 727383"/>
                <a:gd name="connsiteX9" fmla="*/ 281195 w 630545"/>
                <a:gd name="connsiteY9" fmla="*/ 145402 h 727383"/>
                <a:gd name="connsiteX10" fmla="*/ 345672 w 630545"/>
                <a:gd name="connsiteY10" fmla="*/ 127817 h 727383"/>
                <a:gd name="connsiteX11" fmla="*/ 421872 w 630545"/>
                <a:gd name="connsiteY11" fmla="*/ 168848 h 727383"/>
                <a:gd name="connsiteX12" fmla="*/ 509795 w 630545"/>
                <a:gd name="connsiteY12" fmla="*/ 221602 h 727383"/>
                <a:gd name="connsiteX13" fmla="*/ 615302 w 630545"/>
                <a:gd name="connsiteY13" fmla="*/ 186433 h 727383"/>
                <a:gd name="connsiteX14" fmla="*/ 445318 w 630545"/>
                <a:gd name="connsiteY14" fmla="*/ 10586 h 727383"/>
                <a:gd name="connsiteX15" fmla="*/ 55281 w 630545"/>
                <a:gd name="connsiteY15" fmla="*/ 107058 h 727383"/>
                <a:gd name="connsiteX16" fmla="*/ 5702 w 630545"/>
                <a:gd name="connsiteY16" fmla="*/ 110233 h 727383"/>
                <a:gd name="connsiteX17" fmla="*/ 5702 w 630545"/>
                <a:gd name="connsiteY17" fmla="*/ 162498 h 727383"/>
                <a:gd name="connsiteX18" fmla="*/ 47222 w 630545"/>
                <a:gd name="connsiteY18" fmla="*/ 168848 h 727383"/>
                <a:gd name="connsiteX19" fmla="*/ 40872 w 630545"/>
                <a:gd name="connsiteY19" fmla="*/ 245048 h 727383"/>
                <a:gd name="connsiteX20" fmla="*/ 158102 w 630545"/>
                <a:gd name="connsiteY20" fmla="*/ 332971 h 727383"/>
                <a:gd name="connsiteX21" fmla="*/ 76041 w 630545"/>
                <a:gd name="connsiteY21" fmla="*/ 438479 h 727383"/>
                <a:gd name="connsiteX22" fmla="*/ 11564 w 630545"/>
                <a:gd name="connsiteY22" fmla="*/ 596740 h 727383"/>
                <a:gd name="connsiteX23" fmla="*/ 5702 w 630545"/>
                <a:gd name="connsiteY23" fmla="*/ 667079 h 727383"/>
                <a:gd name="connsiteX0" fmla="*/ 5702 w 630545"/>
                <a:gd name="connsiteY0" fmla="*/ 666038 h 726342"/>
                <a:gd name="connsiteX1" fmla="*/ 76041 w 630545"/>
                <a:gd name="connsiteY1" fmla="*/ 724653 h 726342"/>
                <a:gd name="connsiteX2" fmla="*/ 222579 w 630545"/>
                <a:gd name="connsiteY2" fmla="*/ 701207 h 726342"/>
                <a:gd name="connsiteX3" fmla="*/ 234302 w 630545"/>
                <a:gd name="connsiteY3" fmla="*/ 607422 h 726342"/>
                <a:gd name="connsiteX4" fmla="*/ 328087 w 630545"/>
                <a:gd name="connsiteY4" fmla="*/ 437438 h 726342"/>
                <a:gd name="connsiteX5" fmla="*/ 433595 w 630545"/>
                <a:gd name="connsiteY5" fmla="*/ 326068 h 726342"/>
                <a:gd name="connsiteX6" fmla="*/ 427733 w 630545"/>
                <a:gd name="connsiteY6" fmla="*/ 249868 h 726342"/>
                <a:gd name="connsiteX7" fmla="*/ 333949 w 630545"/>
                <a:gd name="connsiteY7" fmla="*/ 226422 h 726342"/>
                <a:gd name="connsiteX8" fmla="*/ 263610 w 630545"/>
                <a:gd name="connsiteY8" fmla="*/ 202976 h 726342"/>
                <a:gd name="connsiteX9" fmla="*/ 281195 w 630545"/>
                <a:gd name="connsiteY9" fmla="*/ 144361 h 726342"/>
                <a:gd name="connsiteX10" fmla="*/ 345672 w 630545"/>
                <a:gd name="connsiteY10" fmla="*/ 126776 h 726342"/>
                <a:gd name="connsiteX11" fmla="*/ 421872 w 630545"/>
                <a:gd name="connsiteY11" fmla="*/ 167807 h 726342"/>
                <a:gd name="connsiteX12" fmla="*/ 509795 w 630545"/>
                <a:gd name="connsiteY12" fmla="*/ 220561 h 726342"/>
                <a:gd name="connsiteX13" fmla="*/ 615302 w 630545"/>
                <a:gd name="connsiteY13" fmla="*/ 185392 h 726342"/>
                <a:gd name="connsiteX14" fmla="*/ 445318 w 630545"/>
                <a:gd name="connsiteY14" fmla="*/ 9545 h 726342"/>
                <a:gd name="connsiteX15" fmla="*/ 55281 w 630545"/>
                <a:gd name="connsiteY15" fmla="*/ 106017 h 726342"/>
                <a:gd name="connsiteX16" fmla="*/ 5702 w 630545"/>
                <a:gd name="connsiteY16" fmla="*/ 109192 h 726342"/>
                <a:gd name="connsiteX17" fmla="*/ 5702 w 630545"/>
                <a:gd name="connsiteY17" fmla="*/ 161457 h 726342"/>
                <a:gd name="connsiteX18" fmla="*/ 47222 w 630545"/>
                <a:gd name="connsiteY18" fmla="*/ 167807 h 726342"/>
                <a:gd name="connsiteX19" fmla="*/ 40872 w 630545"/>
                <a:gd name="connsiteY19" fmla="*/ 244007 h 726342"/>
                <a:gd name="connsiteX20" fmla="*/ 158102 w 630545"/>
                <a:gd name="connsiteY20" fmla="*/ 331930 h 726342"/>
                <a:gd name="connsiteX21" fmla="*/ 76041 w 630545"/>
                <a:gd name="connsiteY21" fmla="*/ 437438 h 726342"/>
                <a:gd name="connsiteX22" fmla="*/ 11564 w 630545"/>
                <a:gd name="connsiteY22" fmla="*/ 595699 h 726342"/>
                <a:gd name="connsiteX23" fmla="*/ 5702 w 630545"/>
                <a:gd name="connsiteY23" fmla="*/ 666038 h 726342"/>
                <a:gd name="connsiteX0" fmla="*/ 5702 w 645581"/>
                <a:gd name="connsiteY0" fmla="*/ 669082 h 729386"/>
                <a:gd name="connsiteX1" fmla="*/ 76041 w 645581"/>
                <a:gd name="connsiteY1" fmla="*/ 727697 h 729386"/>
                <a:gd name="connsiteX2" fmla="*/ 222579 w 645581"/>
                <a:gd name="connsiteY2" fmla="*/ 704251 h 729386"/>
                <a:gd name="connsiteX3" fmla="*/ 234302 w 645581"/>
                <a:gd name="connsiteY3" fmla="*/ 610466 h 729386"/>
                <a:gd name="connsiteX4" fmla="*/ 328087 w 645581"/>
                <a:gd name="connsiteY4" fmla="*/ 440482 h 729386"/>
                <a:gd name="connsiteX5" fmla="*/ 433595 w 645581"/>
                <a:gd name="connsiteY5" fmla="*/ 329112 h 729386"/>
                <a:gd name="connsiteX6" fmla="*/ 427733 w 645581"/>
                <a:gd name="connsiteY6" fmla="*/ 252912 h 729386"/>
                <a:gd name="connsiteX7" fmla="*/ 333949 w 645581"/>
                <a:gd name="connsiteY7" fmla="*/ 229466 h 729386"/>
                <a:gd name="connsiteX8" fmla="*/ 263610 w 645581"/>
                <a:gd name="connsiteY8" fmla="*/ 206020 h 729386"/>
                <a:gd name="connsiteX9" fmla="*/ 281195 w 645581"/>
                <a:gd name="connsiteY9" fmla="*/ 147405 h 729386"/>
                <a:gd name="connsiteX10" fmla="*/ 345672 w 645581"/>
                <a:gd name="connsiteY10" fmla="*/ 129820 h 729386"/>
                <a:gd name="connsiteX11" fmla="*/ 421872 w 645581"/>
                <a:gd name="connsiteY11" fmla="*/ 170851 h 729386"/>
                <a:gd name="connsiteX12" fmla="*/ 509795 w 645581"/>
                <a:gd name="connsiteY12" fmla="*/ 223605 h 729386"/>
                <a:gd name="connsiteX13" fmla="*/ 615302 w 645581"/>
                <a:gd name="connsiteY13" fmla="*/ 188436 h 729386"/>
                <a:gd name="connsiteX14" fmla="*/ 445318 w 645581"/>
                <a:gd name="connsiteY14" fmla="*/ 12589 h 729386"/>
                <a:gd name="connsiteX15" fmla="*/ 55281 w 645581"/>
                <a:gd name="connsiteY15" fmla="*/ 109061 h 729386"/>
                <a:gd name="connsiteX16" fmla="*/ 5702 w 645581"/>
                <a:gd name="connsiteY16" fmla="*/ 112236 h 729386"/>
                <a:gd name="connsiteX17" fmla="*/ 5702 w 645581"/>
                <a:gd name="connsiteY17" fmla="*/ 164501 h 729386"/>
                <a:gd name="connsiteX18" fmla="*/ 47222 w 645581"/>
                <a:gd name="connsiteY18" fmla="*/ 170851 h 729386"/>
                <a:gd name="connsiteX19" fmla="*/ 40872 w 645581"/>
                <a:gd name="connsiteY19" fmla="*/ 247051 h 729386"/>
                <a:gd name="connsiteX20" fmla="*/ 158102 w 645581"/>
                <a:gd name="connsiteY20" fmla="*/ 334974 h 729386"/>
                <a:gd name="connsiteX21" fmla="*/ 76041 w 645581"/>
                <a:gd name="connsiteY21" fmla="*/ 440482 h 729386"/>
                <a:gd name="connsiteX22" fmla="*/ 11564 w 645581"/>
                <a:gd name="connsiteY22" fmla="*/ 598743 h 729386"/>
                <a:gd name="connsiteX23" fmla="*/ 5702 w 645581"/>
                <a:gd name="connsiteY23" fmla="*/ 669082 h 729386"/>
                <a:gd name="connsiteX0" fmla="*/ 5702 w 628760"/>
                <a:gd name="connsiteY0" fmla="*/ 667030 h 727334"/>
                <a:gd name="connsiteX1" fmla="*/ 76041 w 628760"/>
                <a:gd name="connsiteY1" fmla="*/ 725645 h 727334"/>
                <a:gd name="connsiteX2" fmla="*/ 222579 w 628760"/>
                <a:gd name="connsiteY2" fmla="*/ 702199 h 727334"/>
                <a:gd name="connsiteX3" fmla="*/ 234302 w 628760"/>
                <a:gd name="connsiteY3" fmla="*/ 608414 h 727334"/>
                <a:gd name="connsiteX4" fmla="*/ 328087 w 628760"/>
                <a:gd name="connsiteY4" fmla="*/ 438430 h 727334"/>
                <a:gd name="connsiteX5" fmla="*/ 433595 w 628760"/>
                <a:gd name="connsiteY5" fmla="*/ 327060 h 727334"/>
                <a:gd name="connsiteX6" fmla="*/ 427733 w 628760"/>
                <a:gd name="connsiteY6" fmla="*/ 250860 h 727334"/>
                <a:gd name="connsiteX7" fmla="*/ 333949 w 628760"/>
                <a:gd name="connsiteY7" fmla="*/ 227414 h 727334"/>
                <a:gd name="connsiteX8" fmla="*/ 263610 w 628760"/>
                <a:gd name="connsiteY8" fmla="*/ 203968 h 727334"/>
                <a:gd name="connsiteX9" fmla="*/ 281195 w 628760"/>
                <a:gd name="connsiteY9" fmla="*/ 145353 h 727334"/>
                <a:gd name="connsiteX10" fmla="*/ 345672 w 628760"/>
                <a:gd name="connsiteY10" fmla="*/ 127768 h 727334"/>
                <a:gd name="connsiteX11" fmla="*/ 421872 w 628760"/>
                <a:gd name="connsiteY11" fmla="*/ 168799 h 727334"/>
                <a:gd name="connsiteX12" fmla="*/ 509795 w 628760"/>
                <a:gd name="connsiteY12" fmla="*/ 221553 h 727334"/>
                <a:gd name="connsiteX13" fmla="*/ 615302 w 628760"/>
                <a:gd name="connsiteY13" fmla="*/ 186384 h 727334"/>
                <a:gd name="connsiteX14" fmla="*/ 445318 w 628760"/>
                <a:gd name="connsiteY14" fmla="*/ 10537 h 727334"/>
                <a:gd name="connsiteX15" fmla="*/ 55281 w 628760"/>
                <a:gd name="connsiteY15" fmla="*/ 107009 h 727334"/>
                <a:gd name="connsiteX16" fmla="*/ 5702 w 628760"/>
                <a:gd name="connsiteY16" fmla="*/ 110184 h 727334"/>
                <a:gd name="connsiteX17" fmla="*/ 5702 w 628760"/>
                <a:gd name="connsiteY17" fmla="*/ 162449 h 727334"/>
                <a:gd name="connsiteX18" fmla="*/ 47222 w 628760"/>
                <a:gd name="connsiteY18" fmla="*/ 168799 h 727334"/>
                <a:gd name="connsiteX19" fmla="*/ 40872 w 628760"/>
                <a:gd name="connsiteY19" fmla="*/ 244999 h 727334"/>
                <a:gd name="connsiteX20" fmla="*/ 158102 w 628760"/>
                <a:gd name="connsiteY20" fmla="*/ 332922 h 727334"/>
                <a:gd name="connsiteX21" fmla="*/ 76041 w 628760"/>
                <a:gd name="connsiteY21" fmla="*/ 438430 h 727334"/>
                <a:gd name="connsiteX22" fmla="*/ 11564 w 628760"/>
                <a:gd name="connsiteY22" fmla="*/ 596691 h 727334"/>
                <a:gd name="connsiteX23" fmla="*/ 5702 w 628760"/>
                <a:gd name="connsiteY23" fmla="*/ 667030 h 727334"/>
                <a:gd name="connsiteX0" fmla="*/ 5702 w 622218"/>
                <a:gd name="connsiteY0" fmla="*/ 657359 h 717663"/>
                <a:gd name="connsiteX1" fmla="*/ 76041 w 622218"/>
                <a:gd name="connsiteY1" fmla="*/ 715974 h 717663"/>
                <a:gd name="connsiteX2" fmla="*/ 222579 w 622218"/>
                <a:gd name="connsiteY2" fmla="*/ 692528 h 717663"/>
                <a:gd name="connsiteX3" fmla="*/ 234302 w 622218"/>
                <a:gd name="connsiteY3" fmla="*/ 598743 h 717663"/>
                <a:gd name="connsiteX4" fmla="*/ 328087 w 622218"/>
                <a:gd name="connsiteY4" fmla="*/ 428759 h 717663"/>
                <a:gd name="connsiteX5" fmla="*/ 433595 w 622218"/>
                <a:gd name="connsiteY5" fmla="*/ 317389 h 717663"/>
                <a:gd name="connsiteX6" fmla="*/ 427733 w 622218"/>
                <a:gd name="connsiteY6" fmla="*/ 241189 h 717663"/>
                <a:gd name="connsiteX7" fmla="*/ 333949 w 622218"/>
                <a:gd name="connsiteY7" fmla="*/ 217743 h 717663"/>
                <a:gd name="connsiteX8" fmla="*/ 263610 w 622218"/>
                <a:gd name="connsiteY8" fmla="*/ 194297 h 717663"/>
                <a:gd name="connsiteX9" fmla="*/ 281195 w 622218"/>
                <a:gd name="connsiteY9" fmla="*/ 135682 h 717663"/>
                <a:gd name="connsiteX10" fmla="*/ 345672 w 622218"/>
                <a:gd name="connsiteY10" fmla="*/ 118097 h 717663"/>
                <a:gd name="connsiteX11" fmla="*/ 421872 w 622218"/>
                <a:gd name="connsiteY11" fmla="*/ 159128 h 717663"/>
                <a:gd name="connsiteX12" fmla="*/ 509795 w 622218"/>
                <a:gd name="connsiteY12" fmla="*/ 211882 h 717663"/>
                <a:gd name="connsiteX13" fmla="*/ 615302 w 622218"/>
                <a:gd name="connsiteY13" fmla="*/ 176713 h 717663"/>
                <a:gd name="connsiteX14" fmla="*/ 445318 w 622218"/>
                <a:gd name="connsiteY14" fmla="*/ 866 h 717663"/>
                <a:gd name="connsiteX15" fmla="*/ 55281 w 622218"/>
                <a:gd name="connsiteY15" fmla="*/ 103688 h 717663"/>
                <a:gd name="connsiteX16" fmla="*/ 5702 w 622218"/>
                <a:gd name="connsiteY16" fmla="*/ 100513 h 717663"/>
                <a:gd name="connsiteX17" fmla="*/ 5702 w 622218"/>
                <a:gd name="connsiteY17" fmla="*/ 152778 h 717663"/>
                <a:gd name="connsiteX18" fmla="*/ 47222 w 622218"/>
                <a:gd name="connsiteY18" fmla="*/ 159128 h 717663"/>
                <a:gd name="connsiteX19" fmla="*/ 40872 w 622218"/>
                <a:gd name="connsiteY19" fmla="*/ 235328 h 717663"/>
                <a:gd name="connsiteX20" fmla="*/ 158102 w 622218"/>
                <a:gd name="connsiteY20" fmla="*/ 323251 h 717663"/>
                <a:gd name="connsiteX21" fmla="*/ 76041 w 622218"/>
                <a:gd name="connsiteY21" fmla="*/ 428759 h 717663"/>
                <a:gd name="connsiteX22" fmla="*/ 11564 w 622218"/>
                <a:gd name="connsiteY22" fmla="*/ 587020 h 717663"/>
                <a:gd name="connsiteX23" fmla="*/ 5702 w 622218"/>
                <a:gd name="connsiteY23" fmla="*/ 657359 h 717663"/>
                <a:gd name="connsiteX0" fmla="*/ 5702 w 640636"/>
                <a:gd name="connsiteY0" fmla="*/ 671494 h 731798"/>
                <a:gd name="connsiteX1" fmla="*/ 76041 w 640636"/>
                <a:gd name="connsiteY1" fmla="*/ 730109 h 731798"/>
                <a:gd name="connsiteX2" fmla="*/ 222579 w 640636"/>
                <a:gd name="connsiteY2" fmla="*/ 706663 h 731798"/>
                <a:gd name="connsiteX3" fmla="*/ 234302 w 640636"/>
                <a:gd name="connsiteY3" fmla="*/ 612878 h 731798"/>
                <a:gd name="connsiteX4" fmla="*/ 328087 w 640636"/>
                <a:gd name="connsiteY4" fmla="*/ 442894 h 731798"/>
                <a:gd name="connsiteX5" fmla="*/ 433595 w 640636"/>
                <a:gd name="connsiteY5" fmla="*/ 331524 h 731798"/>
                <a:gd name="connsiteX6" fmla="*/ 427733 w 640636"/>
                <a:gd name="connsiteY6" fmla="*/ 255324 h 731798"/>
                <a:gd name="connsiteX7" fmla="*/ 333949 w 640636"/>
                <a:gd name="connsiteY7" fmla="*/ 231878 h 731798"/>
                <a:gd name="connsiteX8" fmla="*/ 263610 w 640636"/>
                <a:gd name="connsiteY8" fmla="*/ 208432 h 731798"/>
                <a:gd name="connsiteX9" fmla="*/ 281195 w 640636"/>
                <a:gd name="connsiteY9" fmla="*/ 149817 h 731798"/>
                <a:gd name="connsiteX10" fmla="*/ 345672 w 640636"/>
                <a:gd name="connsiteY10" fmla="*/ 132232 h 731798"/>
                <a:gd name="connsiteX11" fmla="*/ 421872 w 640636"/>
                <a:gd name="connsiteY11" fmla="*/ 173263 h 731798"/>
                <a:gd name="connsiteX12" fmla="*/ 509795 w 640636"/>
                <a:gd name="connsiteY12" fmla="*/ 226017 h 731798"/>
                <a:gd name="connsiteX13" fmla="*/ 615302 w 640636"/>
                <a:gd name="connsiteY13" fmla="*/ 190848 h 731798"/>
                <a:gd name="connsiteX14" fmla="*/ 445318 w 640636"/>
                <a:gd name="connsiteY14" fmla="*/ 15001 h 731798"/>
                <a:gd name="connsiteX15" fmla="*/ 55281 w 640636"/>
                <a:gd name="connsiteY15" fmla="*/ 117823 h 731798"/>
                <a:gd name="connsiteX16" fmla="*/ 5702 w 640636"/>
                <a:gd name="connsiteY16" fmla="*/ 114648 h 731798"/>
                <a:gd name="connsiteX17" fmla="*/ 5702 w 640636"/>
                <a:gd name="connsiteY17" fmla="*/ 166913 h 731798"/>
                <a:gd name="connsiteX18" fmla="*/ 47222 w 640636"/>
                <a:gd name="connsiteY18" fmla="*/ 173263 h 731798"/>
                <a:gd name="connsiteX19" fmla="*/ 40872 w 640636"/>
                <a:gd name="connsiteY19" fmla="*/ 249463 h 731798"/>
                <a:gd name="connsiteX20" fmla="*/ 158102 w 640636"/>
                <a:gd name="connsiteY20" fmla="*/ 337386 h 731798"/>
                <a:gd name="connsiteX21" fmla="*/ 76041 w 640636"/>
                <a:gd name="connsiteY21" fmla="*/ 442894 h 731798"/>
                <a:gd name="connsiteX22" fmla="*/ 11564 w 640636"/>
                <a:gd name="connsiteY22" fmla="*/ 601155 h 731798"/>
                <a:gd name="connsiteX23" fmla="*/ 5702 w 640636"/>
                <a:gd name="connsiteY23" fmla="*/ 671494 h 731798"/>
                <a:gd name="connsiteX0" fmla="*/ 5702 w 620163"/>
                <a:gd name="connsiteY0" fmla="*/ 656986 h 717290"/>
                <a:gd name="connsiteX1" fmla="*/ 76041 w 620163"/>
                <a:gd name="connsiteY1" fmla="*/ 715601 h 717290"/>
                <a:gd name="connsiteX2" fmla="*/ 222579 w 620163"/>
                <a:gd name="connsiteY2" fmla="*/ 692155 h 717290"/>
                <a:gd name="connsiteX3" fmla="*/ 234302 w 620163"/>
                <a:gd name="connsiteY3" fmla="*/ 598370 h 717290"/>
                <a:gd name="connsiteX4" fmla="*/ 328087 w 620163"/>
                <a:gd name="connsiteY4" fmla="*/ 428386 h 717290"/>
                <a:gd name="connsiteX5" fmla="*/ 433595 w 620163"/>
                <a:gd name="connsiteY5" fmla="*/ 317016 h 717290"/>
                <a:gd name="connsiteX6" fmla="*/ 427733 w 620163"/>
                <a:gd name="connsiteY6" fmla="*/ 240816 h 717290"/>
                <a:gd name="connsiteX7" fmla="*/ 333949 w 620163"/>
                <a:gd name="connsiteY7" fmla="*/ 217370 h 717290"/>
                <a:gd name="connsiteX8" fmla="*/ 263610 w 620163"/>
                <a:gd name="connsiteY8" fmla="*/ 193924 h 717290"/>
                <a:gd name="connsiteX9" fmla="*/ 281195 w 620163"/>
                <a:gd name="connsiteY9" fmla="*/ 135309 h 717290"/>
                <a:gd name="connsiteX10" fmla="*/ 345672 w 620163"/>
                <a:gd name="connsiteY10" fmla="*/ 117724 h 717290"/>
                <a:gd name="connsiteX11" fmla="*/ 421872 w 620163"/>
                <a:gd name="connsiteY11" fmla="*/ 158755 h 717290"/>
                <a:gd name="connsiteX12" fmla="*/ 509795 w 620163"/>
                <a:gd name="connsiteY12" fmla="*/ 211509 h 717290"/>
                <a:gd name="connsiteX13" fmla="*/ 615302 w 620163"/>
                <a:gd name="connsiteY13" fmla="*/ 176340 h 717290"/>
                <a:gd name="connsiteX14" fmla="*/ 445318 w 620163"/>
                <a:gd name="connsiteY14" fmla="*/ 493 h 717290"/>
                <a:gd name="connsiteX15" fmla="*/ 55281 w 620163"/>
                <a:gd name="connsiteY15" fmla="*/ 103315 h 717290"/>
                <a:gd name="connsiteX16" fmla="*/ 5702 w 620163"/>
                <a:gd name="connsiteY16" fmla="*/ 100140 h 717290"/>
                <a:gd name="connsiteX17" fmla="*/ 5702 w 620163"/>
                <a:gd name="connsiteY17" fmla="*/ 152405 h 717290"/>
                <a:gd name="connsiteX18" fmla="*/ 47222 w 620163"/>
                <a:gd name="connsiteY18" fmla="*/ 158755 h 717290"/>
                <a:gd name="connsiteX19" fmla="*/ 40872 w 620163"/>
                <a:gd name="connsiteY19" fmla="*/ 234955 h 717290"/>
                <a:gd name="connsiteX20" fmla="*/ 158102 w 620163"/>
                <a:gd name="connsiteY20" fmla="*/ 322878 h 717290"/>
                <a:gd name="connsiteX21" fmla="*/ 76041 w 620163"/>
                <a:gd name="connsiteY21" fmla="*/ 428386 h 717290"/>
                <a:gd name="connsiteX22" fmla="*/ 11564 w 620163"/>
                <a:gd name="connsiteY22" fmla="*/ 586647 h 717290"/>
                <a:gd name="connsiteX23" fmla="*/ 5702 w 620163"/>
                <a:gd name="connsiteY23" fmla="*/ 656986 h 717290"/>
                <a:gd name="connsiteX0" fmla="*/ 5702 w 634995"/>
                <a:gd name="connsiteY0" fmla="*/ 669380 h 729684"/>
                <a:gd name="connsiteX1" fmla="*/ 76041 w 634995"/>
                <a:gd name="connsiteY1" fmla="*/ 727995 h 729684"/>
                <a:gd name="connsiteX2" fmla="*/ 222579 w 634995"/>
                <a:gd name="connsiteY2" fmla="*/ 704549 h 729684"/>
                <a:gd name="connsiteX3" fmla="*/ 234302 w 634995"/>
                <a:gd name="connsiteY3" fmla="*/ 610764 h 729684"/>
                <a:gd name="connsiteX4" fmla="*/ 328087 w 634995"/>
                <a:gd name="connsiteY4" fmla="*/ 440780 h 729684"/>
                <a:gd name="connsiteX5" fmla="*/ 433595 w 634995"/>
                <a:gd name="connsiteY5" fmla="*/ 329410 h 729684"/>
                <a:gd name="connsiteX6" fmla="*/ 427733 w 634995"/>
                <a:gd name="connsiteY6" fmla="*/ 253210 h 729684"/>
                <a:gd name="connsiteX7" fmla="*/ 333949 w 634995"/>
                <a:gd name="connsiteY7" fmla="*/ 229764 h 729684"/>
                <a:gd name="connsiteX8" fmla="*/ 263610 w 634995"/>
                <a:gd name="connsiteY8" fmla="*/ 206318 h 729684"/>
                <a:gd name="connsiteX9" fmla="*/ 281195 w 634995"/>
                <a:gd name="connsiteY9" fmla="*/ 147703 h 729684"/>
                <a:gd name="connsiteX10" fmla="*/ 345672 w 634995"/>
                <a:gd name="connsiteY10" fmla="*/ 130118 h 729684"/>
                <a:gd name="connsiteX11" fmla="*/ 421872 w 634995"/>
                <a:gd name="connsiteY11" fmla="*/ 171149 h 729684"/>
                <a:gd name="connsiteX12" fmla="*/ 509795 w 634995"/>
                <a:gd name="connsiteY12" fmla="*/ 223903 h 729684"/>
                <a:gd name="connsiteX13" fmla="*/ 615302 w 634995"/>
                <a:gd name="connsiteY13" fmla="*/ 188734 h 729684"/>
                <a:gd name="connsiteX14" fmla="*/ 445318 w 634995"/>
                <a:gd name="connsiteY14" fmla="*/ 12887 h 729684"/>
                <a:gd name="connsiteX15" fmla="*/ 55281 w 634995"/>
                <a:gd name="connsiteY15" fmla="*/ 115709 h 729684"/>
                <a:gd name="connsiteX16" fmla="*/ 5702 w 634995"/>
                <a:gd name="connsiteY16" fmla="*/ 112534 h 729684"/>
                <a:gd name="connsiteX17" fmla="*/ 5702 w 634995"/>
                <a:gd name="connsiteY17" fmla="*/ 164799 h 729684"/>
                <a:gd name="connsiteX18" fmla="*/ 47222 w 634995"/>
                <a:gd name="connsiteY18" fmla="*/ 171149 h 729684"/>
                <a:gd name="connsiteX19" fmla="*/ 40872 w 634995"/>
                <a:gd name="connsiteY19" fmla="*/ 247349 h 729684"/>
                <a:gd name="connsiteX20" fmla="*/ 158102 w 634995"/>
                <a:gd name="connsiteY20" fmla="*/ 335272 h 729684"/>
                <a:gd name="connsiteX21" fmla="*/ 76041 w 634995"/>
                <a:gd name="connsiteY21" fmla="*/ 440780 h 729684"/>
                <a:gd name="connsiteX22" fmla="*/ 11564 w 634995"/>
                <a:gd name="connsiteY22" fmla="*/ 599041 h 729684"/>
                <a:gd name="connsiteX23" fmla="*/ 5702 w 634995"/>
                <a:gd name="connsiteY23" fmla="*/ 669380 h 72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34995" h="729684">
                  <a:moveTo>
                    <a:pt x="5702" y="669380"/>
                  </a:moveTo>
                  <a:cubicBezTo>
                    <a:pt x="16448" y="690872"/>
                    <a:pt x="39895" y="722134"/>
                    <a:pt x="76041" y="727995"/>
                  </a:cubicBezTo>
                  <a:cubicBezTo>
                    <a:pt x="112187" y="733856"/>
                    <a:pt x="196202" y="724087"/>
                    <a:pt x="222579" y="704549"/>
                  </a:cubicBezTo>
                  <a:cubicBezTo>
                    <a:pt x="248956" y="685011"/>
                    <a:pt x="216717" y="654725"/>
                    <a:pt x="234302" y="610764"/>
                  </a:cubicBezTo>
                  <a:cubicBezTo>
                    <a:pt x="251887" y="566803"/>
                    <a:pt x="294872" y="487672"/>
                    <a:pt x="328087" y="440780"/>
                  </a:cubicBezTo>
                  <a:cubicBezTo>
                    <a:pt x="361302" y="393888"/>
                    <a:pt x="416987" y="360672"/>
                    <a:pt x="433595" y="329410"/>
                  </a:cubicBezTo>
                  <a:cubicBezTo>
                    <a:pt x="450203" y="298148"/>
                    <a:pt x="444341" y="269818"/>
                    <a:pt x="427733" y="253210"/>
                  </a:cubicBezTo>
                  <a:cubicBezTo>
                    <a:pt x="411125" y="236602"/>
                    <a:pt x="361303" y="237579"/>
                    <a:pt x="333949" y="229764"/>
                  </a:cubicBezTo>
                  <a:cubicBezTo>
                    <a:pt x="306595" y="221949"/>
                    <a:pt x="272402" y="219995"/>
                    <a:pt x="263610" y="206318"/>
                  </a:cubicBezTo>
                  <a:cubicBezTo>
                    <a:pt x="254818" y="192641"/>
                    <a:pt x="267518" y="160403"/>
                    <a:pt x="281195" y="147703"/>
                  </a:cubicBezTo>
                  <a:cubicBezTo>
                    <a:pt x="294872" y="135003"/>
                    <a:pt x="322226" y="126210"/>
                    <a:pt x="345672" y="130118"/>
                  </a:cubicBezTo>
                  <a:cubicBezTo>
                    <a:pt x="369118" y="134026"/>
                    <a:pt x="394518" y="155518"/>
                    <a:pt x="421872" y="171149"/>
                  </a:cubicBezTo>
                  <a:cubicBezTo>
                    <a:pt x="449226" y="186780"/>
                    <a:pt x="477557" y="220972"/>
                    <a:pt x="509795" y="223903"/>
                  </a:cubicBezTo>
                  <a:cubicBezTo>
                    <a:pt x="542033" y="226834"/>
                    <a:pt x="579156" y="235626"/>
                    <a:pt x="615302" y="188734"/>
                  </a:cubicBezTo>
                  <a:cubicBezTo>
                    <a:pt x="651448" y="141842"/>
                    <a:pt x="659305" y="72683"/>
                    <a:pt x="445318" y="12887"/>
                  </a:cubicBezTo>
                  <a:cubicBezTo>
                    <a:pt x="231331" y="-46909"/>
                    <a:pt x="54304" y="121082"/>
                    <a:pt x="55281" y="115709"/>
                  </a:cubicBezTo>
                  <a:cubicBezTo>
                    <a:pt x="56258" y="110336"/>
                    <a:pt x="13965" y="104352"/>
                    <a:pt x="5702" y="112534"/>
                  </a:cubicBezTo>
                  <a:cubicBezTo>
                    <a:pt x="-2561" y="120716"/>
                    <a:pt x="5132" y="158205"/>
                    <a:pt x="5702" y="164799"/>
                  </a:cubicBezTo>
                  <a:cubicBezTo>
                    <a:pt x="6272" y="171393"/>
                    <a:pt x="41360" y="157391"/>
                    <a:pt x="47222" y="171149"/>
                  </a:cubicBezTo>
                  <a:cubicBezTo>
                    <a:pt x="53084" y="184907"/>
                    <a:pt x="28742" y="197770"/>
                    <a:pt x="40872" y="247349"/>
                  </a:cubicBezTo>
                  <a:cubicBezTo>
                    <a:pt x="53002" y="296928"/>
                    <a:pt x="152241" y="303034"/>
                    <a:pt x="158102" y="335272"/>
                  </a:cubicBezTo>
                  <a:cubicBezTo>
                    <a:pt x="163963" y="367510"/>
                    <a:pt x="100464" y="396819"/>
                    <a:pt x="76041" y="440780"/>
                  </a:cubicBezTo>
                  <a:cubicBezTo>
                    <a:pt x="51618" y="484741"/>
                    <a:pt x="22310" y="559964"/>
                    <a:pt x="11564" y="599041"/>
                  </a:cubicBezTo>
                  <a:cubicBezTo>
                    <a:pt x="818" y="638118"/>
                    <a:pt x="-5044" y="647888"/>
                    <a:pt x="5702" y="669380"/>
                  </a:cubicBezTo>
                  <a:close/>
                </a:path>
              </a:pathLst>
            </a:cu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0301" name="Group 10300">
            <a:extLst>
              <a:ext uri="{FF2B5EF4-FFF2-40B4-BE49-F238E27FC236}">
                <a16:creationId xmlns:a16="http://schemas.microsoft.com/office/drawing/2014/main" id="{8B422E5D-F38E-497C-5F76-A8F60C088631}"/>
              </a:ext>
            </a:extLst>
          </p:cNvPr>
          <p:cNvGrpSpPr/>
          <p:nvPr/>
        </p:nvGrpSpPr>
        <p:grpSpPr>
          <a:xfrm>
            <a:off x="9020329" y="2852630"/>
            <a:ext cx="560011" cy="2011432"/>
            <a:chOff x="3381205" y="2635810"/>
            <a:chExt cx="560011" cy="2011432"/>
          </a:xfrm>
          <a:solidFill>
            <a:schemeClr val="accent1"/>
          </a:solidFill>
        </p:grpSpPr>
        <p:sp>
          <p:nvSpPr>
            <p:cNvPr id="10302" name="Rounded Rectangle 4113">
              <a:extLst>
                <a:ext uri="{FF2B5EF4-FFF2-40B4-BE49-F238E27FC236}">
                  <a16:creationId xmlns:a16="http://schemas.microsoft.com/office/drawing/2014/main" id="{0B27EA58-82F3-1BF1-A582-7E2A9761E0D8}"/>
                </a:ext>
              </a:extLst>
            </p:cNvPr>
            <p:cNvSpPr/>
            <p:nvPr/>
          </p:nvSpPr>
          <p:spPr bwMode="auto">
            <a:xfrm>
              <a:off x="3468690" y="3555330"/>
              <a:ext cx="54560" cy="1091912"/>
            </a:xfrm>
            <a:prstGeom prst="roundRect">
              <a:avLst/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303" name="Rounded Rectangle 4114">
              <a:extLst>
                <a:ext uri="{FF2B5EF4-FFF2-40B4-BE49-F238E27FC236}">
                  <a16:creationId xmlns:a16="http://schemas.microsoft.com/office/drawing/2014/main" id="{C43D6E7E-49AB-3960-CB44-4E15B560DCE6}"/>
                </a:ext>
              </a:extLst>
            </p:cNvPr>
            <p:cNvSpPr/>
            <p:nvPr/>
          </p:nvSpPr>
          <p:spPr bwMode="auto">
            <a:xfrm>
              <a:off x="3393075" y="4100332"/>
              <a:ext cx="203200" cy="469381"/>
            </a:xfrm>
            <a:prstGeom prst="roundRect">
              <a:avLst/>
            </a:pr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304" name="Freeform 4115">
              <a:extLst>
                <a:ext uri="{FF2B5EF4-FFF2-40B4-BE49-F238E27FC236}">
                  <a16:creationId xmlns:a16="http://schemas.microsoft.com/office/drawing/2014/main" id="{2F7B6C6B-120C-82F4-D304-1E641E2A87D4}"/>
                </a:ext>
              </a:extLst>
            </p:cNvPr>
            <p:cNvSpPr/>
            <p:nvPr/>
          </p:nvSpPr>
          <p:spPr bwMode="auto">
            <a:xfrm>
              <a:off x="3381205" y="2635810"/>
              <a:ext cx="560011" cy="1024200"/>
            </a:xfrm>
            <a:custGeom>
              <a:avLst/>
              <a:gdLst>
                <a:gd name="connsiteX0" fmla="*/ 5701 w 621630"/>
                <a:gd name="connsiteY0" fmla="*/ 666825 h 727129"/>
                <a:gd name="connsiteX1" fmla="*/ 76040 w 621630"/>
                <a:gd name="connsiteY1" fmla="*/ 725440 h 727129"/>
                <a:gd name="connsiteX2" fmla="*/ 222578 w 621630"/>
                <a:gd name="connsiteY2" fmla="*/ 701994 h 727129"/>
                <a:gd name="connsiteX3" fmla="*/ 234301 w 621630"/>
                <a:gd name="connsiteY3" fmla="*/ 608209 h 727129"/>
                <a:gd name="connsiteX4" fmla="*/ 328086 w 621630"/>
                <a:gd name="connsiteY4" fmla="*/ 438225 h 727129"/>
                <a:gd name="connsiteX5" fmla="*/ 433594 w 621630"/>
                <a:gd name="connsiteY5" fmla="*/ 326855 h 727129"/>
                <a:gd name="connsiteX6" fmla="*/ 427732 w 621630"/>
                <a:gd name="connsiteY6" fmla="*/ 250655 h 727129"/>
                <a:gd name="connsiteX7" fmla="*/ 333948 w 621630"/>
                <a:gd name="connsiteY7" fmla="*/ 227209 h 727129"/>
                <a:gd name="connsiteX8" fmla="*/ 263609 w 621630"/>
                <a:gd name="connsiteY8" fmla="*/ 203763 h 727129"/>
                <a:gd name="connsiteX9" fmla="*/ 281194 w 621630"/>
                <a:gd name="connsiteY9" fmla="*/ 145148 h 727129"/>
                <a:gd name="connsiteX10" fmla="*/ 345671 w 621630"/>
                <a:gd name="connsiteY10" fmla="*/ 127563 h 727129"/>
                <a:gd name="connsiteX11" fmla="*/ 421871 w 621630"/>
                <a:gd name="connsiteY11" fmla="*/ 168594 h 727129"/>
                <a:gd name="connsiteX12" fmla="*/ 509794 w 621630"/>
                <a:gd name="connsiteY12" fmla="*/ 221348 h 727129"/>
                <a:gd name="connsiteX13" fmla="*/ 615301 w 621630"/>
                <a:gd name="connsiteY13" fmla="*/ 186179 h 727129"/>
                <a:gd name="connsiteX14" fmla="*/ 591855 w 621630"/>
                <a:gd name="connsiteY14" fmla="*/ 86532 h 727129"/>
                <a:gd name="connsiteX15" fmla="*/ 445317 w 621630"/>
                <a:gd name="connsiteY15" fmla="*/ 10332 h 727129"/>
                <a:gd name="connsiteX16" fmla="*/ 281194 w 621630"/>
                <a:gd name="connsiteY16" fmla="*/ 4471 h 727129"/>
                <a:gd name="connsiteX17" fmla="*/ 111209 w 621630"/>
                <a:gd name="connsiteY17" fmla="*/ 45502 h 727129"/>
                <a:gd name="connsiteX18" fmla="*/ 58455 w 621630"/>
                <a:gd name="connsiteY18" fmla="*/ 109979 h 727129"/>
                <a:gd name="connsiteX19" fmla="*/ 5701 w 621630"/>
                <a:gd name="connsiteY19" fmla="*/ 109979 h 727129"/>
                <a:gd name="connsiteX20" fmla="*/ 5701 w 621630"/>
                <a:gd name="connsiteY20" fmla="*/ 168594 h 727129"/>
                <a:gd name="connsiteX21" fmla="*/ 40871 w 621630"/>
                <a:gd name="connsiteY21" fmla="*/ 168594 h 727129"/>
                <a:gd name="connsiteX22" fmla="*/ 40871 w 621630"/>
                <a:gd name="connsiteY22" fmla="*/ 244794 h 727129"/>
                <a:gd name="connsiteX23" fmla="*/ 158101 w 621630"/>
                <a:gd name="connsiteY23" fmla="*/ 332717 h 727129"/>
                <a:gd name="connsiteX24" fmla="*/ 76040 w 621630"/>
                <a:gd name="connsiteY24" fmla="*/ 438225 h 727129"/>
                <a:gd name="connsiteX25" fmla="*/ 11563 w 621630"/>
                <a:gd name="connsiteY25" fmla="*/ 596486 h 727129"/>
                <a:gd name="connsiteX26" fmla="*/ 5701 w 621630"/>
                <a:gd name="connsiteY26" fmla="*/ 666825 h 727129"/>
                <a:gd name="connsiteX0" fmla="*/ 5701 w 621630"/>
                <a:gd name="connsiteY0" fmla="*/ 671412 h 731716"/>
                <a:gd name="connsiteX1" fmla="*/ 76040 w 621630"/>
                <a:gd name="connsiteY1" fmla="*/ 730027 h 731716"/>
                <a:gd name="connsiteX2" fmla="*/ 222578 w 621630"/>
                <a:gd name="connsiteY2" fmla="*/ 706581 h 731716"/>
                <a:gd name="connsiteX3" fmla="*/ 234301 w 621630"/>
                <a:gd name="connsiteY3" fmla="*/ 612796 h 731716"/>
                <a:gd name="connsiteX4" fmla="*/ 328086 w 621630"/>
                <a:gd name="connsiteY4" fmla="*/ 442812 h 731716"/>
                <a:gd name="connsiteX5" fmla="*/ 433594 w 621630"/>
                <a:gd name="connsiteY5" fmla="*/ 331442 h 731716"/>
                <a:gd name="connsiteX6" fmla="*/ 427732 w 621630"/>
                <a:gd name="connsiteY6" fmla="*/ 255242 h 731716"/>
                <a:gd name="connsiteX7" fmla="*/ 333948 w 621630"/>
                <a:gd name="connsiteY7" fmla="*/ 231796 h 731716"/>
                <a:gd name="connsiteX8" fmla="*/ 263609 w 621630"/>
                <a:gd name="connsiteY8" fmla="*/ 208350 h 731716"/>
                <a:gd name="connsiteX9" fmla="*/ 281194 w 621630"/>
                <a:gd name="connsiteY9" fmla="*/ 149735 h 731716"/>
                <a:gd name="connsiteX10" fmla="*/ 345671 w 621630"/>
                <a:gd name="connsiteY10" fmla="*/ 132150 h 731716"/>
                <a:gd name="connsiteX11" fmla="*/ 421871 w 621630"/>
                <a:gd name="connsiteY11" fmla="*/ 173181 h 731716"/>
                <a:gd name="connsiteX12" fmla="*/ 509794 w 621630"/>
                <a:gd name="connsiteY12" fmla="*/ 225935 h 731716"/>
                <a:gd name="connsiteX13" fmla="*/ 615301 w 621630"/>
                <a:gd name="connsiteY13" fmla="*/ 190766 h 731716"/>
                <a:gd name="connsiteX14" fmla="*/ 591855 w 621630"/>
                <a:gd name="connsiteY14" fmla="*/ 91119 h 731716"/>
                <a:gd name="connsiteX15" fmla="*/ 445317 w 621630"/>
                <a:gd name="connsiteY15" fmla="*/ 14919 h 731716"/>
                <a:gd name="connsiteX16" fmla="*/ 281194 w 621630"/>
                <a:gd name="connsiteY16" fmla="*/ 9058 h 731716"/>
                <a:gd name="connsiteX17" fmla="*/ 58455 w 621630"/>
                <a:gd name="connsiteY17" fmla="*/ 114566 h 731716"/>
                <a:gd name="connsiteX18" fmla="*/ 5701 w 621630"/>
                <a:gd name="connsiteY18" fmla="*/ 114566 h 731716"/>
                <a:gd name="connsiteX19" fmla="*/ 5701 w 621630"/>
                <a:gd name="connsiteY19" fmla="*/ 173181 h 731716"/>
                <a:gd name="connsiteX20" fmla="*/ 40871 w 621630"/>
                <a:gd name="connsiteY20" fmla="*/ 173181 h 731716"/>
                <a:gd name="connsiteX21" fmla="*/ 40871 w 621630"/>
                <a:gd name="connsiteY21" fmla="*/ 249381 h 731716"/>
                <a:gd name="connsiteX22" fmla="*/ 158101 w 621630"/>
                <a:gd name="connsiteY22" fmla="*/ 337304 h 731716"/>
                <a:gd name="connsiteX23" fmla="*/ 76040 w 621630"/>
                <a:gd name="connsiteY23" fmla="*/ 442812 h 731716"/>
                <a:gd name="connsiteX24" fmla="*/ 11563 w 621630"/>
                <a:gd name="connsiteY24" fmla="*/ 601073 h 731716"/>
                <a:gd name="connsiteX25" fmla="*/ 5701 w 621630"/>
                <a:gd name="connsiteY25" fmla="*/ 671412 h 731716"/>
                <a:gd name="connsiteX0" fmla="*/ 5701 w 621630"/>
                <a:gd name="connsiteY0" fmla="*/ 665812 h 726116"/>
                <a:gd name="connsiteX1" fmla="*/ 76040 w 621630"/>
                <a:gd name="connsiteY1" fmla="*/ 724427 h 726116"/>
                <a:gd name="connsiteX2" fmla="*/ 222578 w 621630"/>
                <a:gd name="connsiteY2" fmla="*/ 700981 h 726116"/>
                <a:gd name="connsiteX3" fmla="*/ 234301 w 621630"/>
                <a:gd name="connsiteY3" fmla="*/ 607196 h 726116"/>
                <a:gd name="connsiteX4" fmla="*/ 328086 w 621630"/>
                <a:gd name="connsiteY4" fmla="*/ 437212 h 726116"/>
                <a:gd name="connsiteX5" fmla="*/ 433594 w 621630"/>
                <a:gd name="connsiteY5" fmla="*/ 325842 h 726116"/>
                <a:gd name="connsiteX6" fmla="*/ 427732 w 621630"/>
                <a:gd name="connsiteY6" fmla="*/ 249642 h 726116"/>
                <a:gd name="connsiteX7" fmla="*/ 333948 w 621630"/>
                <a:gd name="connsiteY7" fmla="*/ 226196 h 726116"/>
                <a:gd name="connsiteX8" fmla="*/ 263609 w 621630"/>
                <a:gd name="connsiteY8" fmla="*/ 202750 h 726116"/>
                <a:gd name="connsiteX9" fmla="*/ 281194 w 621630"/>
                <a:gd name="connsiteY9" fmla="*/ 144135 h 726116"/>
                <a:gd name="connsiteX10" fmla="*/ 345671 w 621630"/>
                <a:gd name="connsiteY10" fmla="*/ 126550 h 726116"/>
                <a:gd name="connsiteX11" fmla="*/ 421871 w 621630"/>
                <a:gd name="connsiteY11" fmla="*/ 167581 h 726116"/>
                <a:gd name="connsiteX12" fmla="*/ 509794 w 621630"/>
                <a:gd name="connsiteY12" fmla="*/ 220335 h 726116"/>
                <a:gd name="connsiteX13" fmla="*/ 615301 w 621630"/>
                <a:gd name="connsiteY13" fmla="*/ 185166 h 726116"/>
                <a:gd name="connsiteX14" fmla="*/ 591855 w 621630"/>
                <a:gd name="connsiteY14" fmla="*/ 85519 h 726116"/>
                <a:gd name="connsiteX15" fmla="*/ 445317 w 621630"/>
                <a:gd name="connsiteY15" fmla="*/ 9319 h 726116"/>
                <a:gd name="connsiteX16" fmla="*/ 281194 w 621630"/>
                <a:gd name="connsiteY16" fmla="*/ 3458 h 726116"/>
                <a:gd name="connsiteX17" fmla="*/ 58455 w 621630"/>
                <a:gd name="connsiteY17" fmla="*/ 108966 h 726116"/>
                <a:gd name="connsiteX18" fmla="*/ 5701 w 621630"/>
                <a:gd name="connsiteY18" fmla="*/ 108966 h 726116"/>
                <a:gd name="connsiteX19" fmla="*/ 5701 w 621630"/>
                <a:gd name="connsiteY19" fmla="*/ 167581 h 726116"/>
                <a:gd name="connsiteX20" fmla="*/ 40871 w 621630"/>
                <a:gd name="connsiteY20" fmla="*/ 167581 h 726116"/>
                <a:gd name="connsiteX21" fmla="*/ 40871 w 621630"/>
                <a:gd name="connsiteY21" fmla="*/ 243781 h 726116"/>
                <a:gd name="connsiteX22" fmla="*/ 158101 w 621630"/>
                <a:gd name="connsiteY22" fmla="*/ 331704 h 726116"/>
                <a:gd name="connsiteX23" fmla="*/ 76040 w 621630"/>
                <a:gd name="connsiteY23" fmla="*/ 437212 h 726116"/>
                <a:gd name="connsiteX24" fmla="*/ 11563 w 621630"/>
                <a:gd name="connsiteY24" fmla="*/ 595473 h 726116"/>
                <a:gd name="connsiteX25" fmla="*/ 5701 w 621630"/>
                <a:gd name="connsiteY25" fmla="*/ 665812 h 726116"/>
                <a:gd name="connsiteX0" fmla="*/ 5701 w 621630"/>
                <a:gd name="connsiteY0" fmla="*/ 656706 h 717010"/>
                <a:gd name="connsiteX1" fmla="*/ 76040 w 621630"/>
                <a:gd name="connsiteY1" fmla="*/ 715321 h 717010"/>
                <a:gd name="connsiteX2" fmla="*/ 222578 w 621630"/>
                <a:gd name="connsiteY2" fmla="*/ 691875 h 717010"/>
                <a:gd name="connsiteX3" fmla="*/ 234301 w 621630"/>
                <a:gd name="connsiteY3" fmla="*/ 598090 h 717010"/>
                <a:gd name="connsiteX4" fmla="*/ 328086 w 621630"/>
                <a:gd name="connsiteY4" fmla="*/ 428106 h 717010"/>
                <a:gd name="connsiteX5" fmla="*/ 433594 w 621630"/>
                <a:gd name="connsiteY5" fmla="*/ 316736 h 717010"/>
                <a:gd name="connsiteX6" fmla="*/ 427732 w 621630"/>
                <a:gd name="connsiteY6" fmla="*/ 240536 h 717010"/>
                <a:gd name="connsiteX7" fmla="*/ 333948 w 621630"/>
                <a:gd name="connsiteY7" fmla="*/ 217090 h 717010"/>
                <a:gd name="connsiteX8" fmla="*/ 263609 w 621630"/>
                <a:gd name="connsiteY8" fmla="*/ 193644 h 717010"/>
                <a:gd name="connsiteX9" fmla="*/ 281194 w 621630"/>
                <a:gd name="connsiteY9" fmla="*/ 135029 h 717010"/>
                <a:gd name="connsiteX10" fmla="*/ 345671 w 621630"/>
                <a:gd name="connsiteY10" fmla="*/ 117444 h 717010"/>
                <a:gd name="connsiteX11" fmla="*/ 421871 w 621630"/>
                <a:gd name="connsiteY11" fmla="*/ 158475 h 717010"/>
                <a:gd name="connsiteX12" fmla="*/ 509794 w 621630"/>
                <a:gd name="connsiteY12" fmla="*/ 211229 h 717010"/>
                <a:gd name="connsiteX13" fmla="*/ 615301 w 621630"/>
                <a:gd name="connsiteY13" fmla="*/ 176060 h 717010"/>
                <a:gd name="connsiteX14" fmla="*/ 591855 w 621630"/>
                <a:gd name="connsiteY14" fmla="*/ 76413 h 717010"/>
                <a:gd name="connsiteX15" fmla="*/ 445317 w 621630"/>
                <a:gd name="connsiteY15" fmla="*/ 213 h 717010"/>
                <a:gd name="connsiteX16" fmla="*/ 58455 w 621630"/>
                <a:gd name="connsiteY16" fmla="*/ 99860 h 717010"/>
                <a:gd name="connsiteX17" fmla="*/ 5701 w 621630"/>
                <a:gd name="connsiteY17" fmla="*/ 99860 h 717010"/>
                <a:gd name="connsiteX18" fmla="*/ 5701 w 621630"/>
                <a:gd name="connsiteY18" fmla="*/ 158475 h 717010"/>
                <a:gd name="connsiteX19" fmla="*/ 40871 w 621630"/>
                <a:gd name="connsiteY19" fmla="*/ 158475 h 717010"/>
                <a:gd name="connsiteX20" fmla="*/ 40871 w 621630"/>
                <a:gd name="connsiteY20" fmla="*/ 234675 h 717010"/>
                <a:gd name="connsiteX21" fmla="*/ 158101 w 621630"/>
                <a:gd name="connsiteY21" fmla="*/ 322598 h 717010"/>
                <a:gd name="connsiteX22" fmla="*/ 76040 w 621630"/>
                <a:gd name="connsiteY22" fmla="*/ 428106 h 717010"/>
                <a:gd name="connsiteX23" fmla="*/ 11563 w 621630"/>
                <a:gd name="connsiteY23" fmla="*/ 586367 h 717010"/>
                <a:gd name="connsiteX24" fmla="*/ 5701 w 621630"/>
                <a:gd name="connsiteY24" fmla="*/ 656706 h 717010"/>
                <a:gd name="connsiteX0" fmla="*/ 5701 w 621630"/>
                <a:gd name="connsiteY0" fmla="*/ 671310 h 731614"/>
                <a:gd name="connsiteX1" fmla="*/ 76040 w 621630"/>
                <a:gd name="connsiteY1" fmla="*/ 729925 h 731614"/>
                <a:gd name="connsiteX2" fmla="*/ 222578 w 621630"/>
                <a:gd name="connsiteY2" fmla="*/ 706479 h 731614"/>
                <a:gd name="connsiteX3" fmla="*/ 234301 w 621630"/>
                <a:gd name="connsiteY3" fmla="*/ 612694 h 731614"/>
                <a:gd name="connsiteX4" fmla="*/ 328086 w 621630"/>
                <a:gd name="connsiteY4" fmla="*/ 442710 h 731614"/>
                <a:gd name="connsiteX5" fmla="*/ 433594 w 621630"/>
                <a:gd name="connsiteY5" fmla="*/ 331340 h 731614"/>
                <a:gd name="connsiteX6" fmla="*/ 427732 w 621630"/>
                <a:gd name="connsiteY6" fmla="*/ 255140 h 731614"/>
                <a:gd name="connsiteX7" fmla="*/ 333948 w 621630"/>
                <a:gd name="connsiteY7" fmla="*/ 231694 h 731614"/>
                <a:gd name="connsiteX8" fmla="*/ 263609 w 621630"/>
                <a:gd name="connsiteY8" fmla="*/ 208248 h 731614"/>
                <a:gd name="connsiteX9" fmla="*/ 281194 w 621630"/>
                <a:gd name="connsiteY9" fmla="*/ 149633 h 731614"/>
                <a:gd name="connsiteX10" fmla="*/ 345671 w 621630"/>
                <a:gd name="connsiteY10" fmla="*/ 132048 h 731614"/>
                <a:gd name="connsiteX11" fmla="*/ 421871 w 621630"/>
                <a:gd name="connsiteY11" fmla="*/ 173079 h 731614"/>
                <a:gd name="connsiteX12" fmla="*/ 509794 w 621630"/>
                <a:gd name="connsiteY12" fmla="*/ 225833 h 731614"/>
                <a:gd name="connsiteX13" fmla="*/ 615301 w 621630"/>
                <a:gd name="connsiteY13" fmla="*/ 190664 h 731614"/>
                <a:gd name="connsiteX14" fmla="*/ 591855 w 621630"/>
                <a:gd name="connsiteY14" fmla="*/ 91017 h 731614"/>
                <a:gd name="connsiteX15" fmla="*/ 445317 w 621630"/>
                <a:gd name="connsiteY15" fmla="*/ 14817 h 731614"/>
                <a:gd name="connsiteX16" fmla="*/ 58455 w 621630"/>
                <a:gd name="connsiteY16" fmla="*/ 114464 h 731614"/>
                <a:gd name="connsiteX17" fmla="*/ 5701 w 621630"/>
                <a:gd name="connsiteY17" fmla="*/ 114464 h 731614"/>
                <a:gd name="connsiteX18" fmla="*/ 5701 w 621630"/>
                <a:gd name="connsiteY18" fmla="*/ 173079 h 731614"/>
                <a:gd name="connsiteX19" fmla="*/ 40871 w 621630"/>
                <a:gd name="connsiteY19" fmla="*/ 173079 h 731614"/>
                <a:gd name="connsiteX20" fmla="*/ 40871 w 621630"/>
                <a:gd name="connsiteY20" fmla="*/ 249279 h 731614"/>
                <a:gd name="connsiteX21" fmla="*/ 158101 w 621630"/>
                <a:gd name="connsiteY21" fmla="*/ 337202 h 731614"/>
                <a:gd name="connsiteX22" fmla="*/ 76040 w 621630"/>
                <a:gd name="connsiteY22" fmla="*/ 442710 h 731614"/>
                <a:gd name="connsiteX23" fmla="*/ 11563 w 621630"/>
                <a:gd name="connsiteY23" fmla="*/ 600971 h 731614"/>
                <a:gd name="connsiteX24" fmla="*/ 5701 w 621630"/>
                <a:gd name="connsiteY24" fmla="*/ 671310 h 731614"/>
                <a:gd name="connsiteX0" fmla="*/ 5701 w 616243"/>
                <a:gd name="connsiteY0" fmla="*/ 657650 h 717954"/>
                <a:gd name="connsiteX1" fmla="*/ 76040 w 616243"/>
                <a:gd name="connsiteY1" fmla="*/ 716265 h 717954"/>
                <a:gd name="connsiteX2" fmla="*/ 222578 w 616243"/>
                <a:gd name="connsiteY2" fmla="*/ 692819 h 717954"/>
                <a:gd name="connsiteX3" fmla="*/ 234301 w 616243"/>
                <a:gd name="connsiteY3" fmla="*/ 599034 h 717954"/>
                <a:gd name="connsiteX4" fmla="*/ 328086 w 616243"/>
                <a:gd name="connsiteY4" fmla="*/ 429050 h 717954"/>
                <a:gd name="connsiteX5" fmla="*/ 433594 w 616243"/>
                <a:gd name="connsiteY5" fmla="*/ 317680 h 717954"/>
                <a:gd name="connsiteX6" fmla="*/ 427732 w 616243"/>
                <a:gd name="connsiteY6" fmla="*/ 241480 h 717954"/>
                <a:gd name="connsiteX7" fmla="*/ 333948 w 616243"/>
                <a:gd name="connsiteY7" fmla="*/ 218034 h 717954"/>
                <a:gd name="connsiteX8" fmla="*/ 263609 w 616243"/>
                <a:gd name="connsiteY8" fmla="*/ 194588 h 717954"/>
                <a:gd name="connsiteX9" fmla="*/ 281194 w 616243"/>
                <a:gd name="connsiteY9" fmla="*/ 135973 h 717954"/>
                <a:gd name="connsiteX10" fmla="*/ 345671 w 616243"/>
                <a:gd name="connsiteY10" fmla="*/ 118388 h 717954"/>
                <a:gd name="connsiteX11" fmla="*/ 421871 w 616243"/>
                <a:gd name="connsiteY11" fmla="*/ 159419 h 717954"/>
                <a:gd name="connsiteX12" fmla="*/ 509794 w 616243"/>
                <a:gd name="connsiteY12" fmla="*/ 212173 h 717954"/>
                <a:gd name="connsiteX13" fmla="*/ 615301 w 616243"/>
                <a:gd name="connsiteY13" fmla="*/ 177004 h 717954"/>
                <a:gd name="connsiteX14" fmla="*/ 445317 w 616243"/>
                <a:gd name="connsiteY14" fmla="*/ 1157 h 717954"/>
                <a:gd name="connsiteX15" fmla="*/ 58455 w 616243"/>
                <a:gd name="connsiteY15" fmla="*/ 100804 h 717954"/>
                <a:gd name="connsiteX16" fmla="*/ 5701 w 616243"/>
                <a:gd name="connsiteY16" fmla="*/ 100804 h 717954"/>
                <a:gd name="connsiteX17" fmla="*/ 5701 w 616243"/>
                <a:gd name="connsiteY17" fmla="*/ 159419 h 717954"/>
                <a:gd name="connsiteX18" fmla="*/ 40871 w 616243"/>
                <a:gd name="connsiteY18" fmla="*/ 159419 h 717954"/>
                <a:gd name="connsiteX19" fmla="*/ 40871 w 616243"/>
                <a:gd name="connsiteY19" fmla="*/ 235619 h 717954"/>
                <a:gd name="connsiteX20" fmla="*/ 158101 w 616243"/>
                <a:gd name="connsiteY20" fmla="*/ 323542 h 717954"/>
                <a:gd name="connsiteX21" fmla="*/ 76040 w 616243"/>
                <a:gd name="connsiteY21" fmla="*/ 429050 h 717954"/>
                <a:gd name="connsiteX22" fmla="*/ 11563 w 616243"/>
                <a:gd name="connsiteY22" fmla="*/ 587311 h 717954"/>
                <a:gd name="connsiteX23" fmla="*/ 5701 w 616243"/>
                <a:gd name="connsiteY23" fmla="*/ 657650 h 717954"/>
                <a:gd name="connsiteX0" fmla="*/ 5701 w 622193"/>
                <a:gd name="connsiteY0" fmla="*/ 657650 h 717954"/>
                <a:gd name="connsiteX1" fmla="*/ 76040 w 622193"/>
                <a:gd name="connsiteY1" fmla="*/ 716265 h 717954"/>
                <a:gd name="connsiteX2" fmla="*/ 222578 w 622193"/>
                <a:gd name="connsiteY2" fmla="*/ 692819 h 717954"/>
                <a:gd name="connsiteX3" fmla="*/ 234301 w 622193"/>
                <a:gd name="connsiteY3" fmla="*/ 599034 h 717954"/>
                <a:gd name="connsiteX4" fmla="*/ 328086 w 622193"/>
                <a:gd name="connsiteY4" fmla="*/ 429050 h 717954"/>
                <a:gd name="connsiteX5" fmla="*/ 433594 w 622193"/>
                <a:gd name="connsiteY5" fmla="*/ 317680 h 717954"/>
                <a:gd name="connsiteX6" fmla="*/ 427732 w 622193"/>
                <a:gd name="connsiteY6" fmla="*/ 241480 h 717954"/>
                <a:gd name="connsiteX7" fmla="*/ 333948 w 622193"/>
                <a:gd name="connsiteY7" fmla="*/ 218034 h 717954"/>
                <a:gd name="connsiteX8" fmla="*/ 263609 w 622193"/>
                <a:gd name="connsiteY8" fmla="*/ 194588 h 717954"/>
                <a:gd name="connsiteX9" fmla="*/ 281194 w 622193"/>
                <a:gd name="connsiteY9" fmla="*/ 135973 h 717954"/>
                <a:gd name="connsiteX10" fmla="*/ 345671 w 622193"/>
                <a:gd name="connsiteY10" fmla="*/ 118388 h 717954"/>
                <a:gd name="connsiteX11" fmla="*/ 421871 w 622193"/>
                <a:gd name="connsiteY11" fmla="*/ 159419 h 717954"/>
                <a:gd name="connsiteX12" fmla="*/ 509794 w 622193"/>
                <a:gd name="connsiteY12" fmla="*/ 212173 h 717954"/>
                <a:gd name="connsiteX13" fmla="*/ 615301 w 622193"/>
                <a:gd name="connsiteY13" fmla="*/ 177004 h 717954"/>
                <a:gd name="connsiteX14" fmla="*/ 445317 w 622193"/>
                <a:gd name="connsiteY14" fmla="*/ 1157 h 717954"/>
                <a:gd name="connsiteX15" fmla="*/ 58455 w 622193"/>
                <a:gd name="connsiteY15" fmla="*/ 100804 h 717954"/>
                <a:gd name="connsiteX16" fmla="*/ 5701 w 622193"/>
                <a:gd name="connsiteY16" fmla="*/ 100804 h 717954"/>
                <a:gd name="connsiteX17" fmla="*/ 5701 w 622193"/>
                <a:gd name="connsiteY17" fmla="*/ 159419 h 717954"/>
                <a:gd name="connsiteX18" fmla="*/ 40871 w 622193"/>
                <a:gd name="connsiteY18" fmla="*/ 159419 h 717954"/>
                <a:gd name="connsiteX19" fmla="*/ 40871 w 622193"/>
                <a:gd name="connsiteY19" fmla="*/ 235619 h 717954"/>
                <a:gd name="connsiteX20" fmla="*/ 158101 w 622193"/>
                <a:gd name="connsiteY20" fmla="*/ 323542 h 717954"/>
                <a:gd name="connsiteX21" fmla="*/ 76040 w 622193"/>
                <a:gd name="connsiteY21" fmla="*/ 429050 h 717954"/>
                <a:gd name="connsiteX22" fmla="*/ 11563 w 622193"/>
                <a:gd name="connsiteY22" fmla="*/ 587311 h 717954"/>
                <a:gd name="connsiteX23" fmla="*/ 5701 w 622193"/>
                <a:gd name="connsiteY23" fmla="*/ 657650 h 717954"/>
                <a:gd name="connsiteX0" fmla="*/ 5701 w 622193"/>
                <a:gd name="connsiteY0" fmla="*/ 657650 h 717954"/>
                <a:gd name="connsiteX1" fmla="*/ 76040 w 622193"/>
                <a:gd name="connsiteY1" fmla="*/ 716265 h 717954"/>
                <a:gd name="connsiteX2" fmla="*/ 222578 w 622193"/>
                <a:gd name="connsiteY2" fmla="*/ 692819 h 717954"/>
                <a:gd name="connsiteX3" fmla="*/ 234301 w 622193"/>
                <a:gd name="connsiteY3" fmla="*/ 599034 h 717954"/>
                <a:gd name="connsiteX4" fmla="*/ 328086 w 622193"/>
                <a:gd name="connsiteY4" fmla="*/ 429050 h 717954"/>
                <a:gd name="connsiteX5" fmla="*/ 433594 w 622193"/>
                <a:gd name="connsiteY5" fmla="*/ 317680 h 717954"/>
                <a:gd name="connsiteX6" fmla="*/ 427732 w 622193"/>
                <a:gd name="connsiteY6" fmla="*/ 241480 h 717954"/>
                <a:gd name="connsiteX7" fmla="*/ 333948 w 622193"/>
                <a:gd name="connsiteY7" fmla="*/ 218034 h 717954"/>
                <a:gd name="connsiteX8" fmla="*/ 263609 w 622193"/>
                <a:gd name="connsiteY8" fmla="*/ 194588 h 717954"/>
                <a:gd name="connsiteX9" fmla="*/ 281194 w 622193"/>
                <a:gd name="connsiteY9" fmla="*/ 135973 h 717954"/>
                <a:gd name="connsiteX10" fmla="*/ 345671 w 622193"/>
                <a:gd name="connsiteY10" fmla="*/ 118388 h 717954"/>
                <a:gd name="connsiteX11" fmla="*/ 421871 w 622193"/>
                <a:gd name="connsiteY11" fmla="*/ 159419 h 717954"/>
                <a:gd name="connsiteX12" fmla="*/ 509794 w 622193"/>
                <a:gd name="connsiteY12" fmla="*/ 212173 h 717954"/>
                <a:gd name="connsiteX13" fmla="*/ 615301 w 622193"/>
                <a:gd name="connsiteY13" fmla="*/ 177004 h 717954"/>
                <a:gd name="connsiteX14" fmla="*/ 445317 w 622193"/>
                <a:gd name="connsiteY14" fmla="*/ 1157 h 717954"/>
                <a:gd name="connsiteX15" fmla="*/ 58455 w 622193"/>
                <a:gd name="connsiteY15" fmla="*/ 100804 h 717954"/>
                <a:gd name="connsiteX16" fmla="*/ 5701 w 622193"/>
                <a:gd name="connsiteY16" fmla="*/ 100804 h 717954"/>
                <a:gd name="connsiteX17" fmla="*/ 5701 w 622193"/>
                <a:gd name="connsiteY17" fmla="*/ 159419 h 717954"/>
                <a:gd name="connsiteX18" fmla="*/ 40871 w 622193"/>
                <a:gd name="connsiteY18" fmla="*/ 159419 h 717954"/>
                <a:gd name="connsiteX19" fmla="*/ 40871 w 622193"/>
                <a:gd name="connsiteY19" fmla="*/ 235619 h 717954"/>
                <a:gd name="connsiteX20" fmla="*/ 158101 w 622193"/>
                <a:gd name="connsiteY20" fmla="*/ 323542 h 717954"/>
                <a:gd name="connsiteX21" fmla="*/ 76040 w 622193"/>
                <a:gd name="connsiteY21" fmla="*/ 429050 h 717954"/>
                <a:gd name="connsiteX22" fmla="*/ 11563 w 622193"/>
                <a:gd name="connsiteY22" fmla="*/ 587311 h 717954"/>
                <a:gd name="connsiteX23" fmla="*/ 5701 w 622193"/>
                <a:gd name="connsiteY23" fmla="*/ 657650 h 717954"/>
                <a:gd name="connsiteX0" fmla="*/ 5701 w 645169"/>
                <a:gd name="connsiteY0" fmla="*/ 670965 h 731269"/>
                <a:gd name="connsiteX1" fmla="*/ 76040 w 645169"/>
                <a:gd name="connsiteY1" fmla="*/ 729580 h 731269"/>
                <a:gd name="connsiteX2" fmla="*/ 222578 w 645169"/>
                <a:gd name="connsiteY2" fmla="*/ 706134 h 731269"/>
                <a:gd name="connsiteX3" fmla="*/ 234301 w 645169"/>
                <a:gd name="connsiteY3" fmla="*/ 612349 h 731269"/>
                <a:gd name="connsiteX4" fmla="*/ 328086 w 645169"/>
                <a:gd name="connsiteY4" fmla="*/ 442365 h 731269"/>
                <a:gd name="connsiteX5" fmla="*/ 433594 w 645169"/>
                <a:gd name="connsiteY5" fmla="*/ 330995 h 731269"/>
                <a:gd name="connsiteX6" fmla="*/ 427732 w 645169"/>
                <a:gd name="connsiteY6" fmla="*/ 254795 h 731269"/>
                <a:gd name="connsiteX7" fmla="*/ 333948 w 645169"/>
                <a:gd name="connsiteY7" fmla="*/ 231349 h 731269"/>
                <a:gd name="connsiteX8" fmla="*/ 263609 w 645169"/>
                <a:gd name="connsiteY8" fmla="*/ 207903 h 731269"/>
                <a:gd name="connsiteX9" fmla="*/ 281194 w 645169"/>
                <a:gd name="connsiteY9" fmla="*/ 149288 h 731269"/>
                <a:gd name="connsiteX10" fmla="*/ 345671 w 645169"/>
                <a:gd name="connsiteY10" fmla="*/ 131703 h 731269"/>
                <a:gd name="connsiteX11" fmla="*/ 421871 w 645169"/>
                <a:gd name="connsiteY11" fmla="*/ 172734 h 731269"/>
                <a:gd name="connsiteX12" fmla="*/ 509794 w 645169"/>
                <a:gd name="connsiteY12" fmla="*/ 225488 h 731269"/>
                <a:gd name="connsiteX13" fmla="*/ 615301 w 645169"/>
                <a:gd name="connsiteY13" fmla="*/ 190319 h 731269"/>
                <a:gd name="connsiteX14" fmla="*/ 445317 w 645169"/>
                <a:gd name="connsiteY14" fmla="*/ 14472 h 731269"/>
                <a:gd name="connsiteX15" fmla="*/ 58455 w 645169"/>
                <a:gd name="connsiteY15" fmla="*/ 114119 h 731269"/>
                <a:gd name="connsiteX16" fmla="*/ 5701 w 645169"/>
                <a:gd name="connsiteY16" fmla="*/ 114119 h 731269"/>
                <a:gd name="connsiteX17" fmla="*/ 5701 w 645169"/>
                <a:gd name="connsiteY17" fmla="*/ 172734 h 731269"/>
                <a:gd name="connsiteX18" fmla="*/ 40871 w 645169"/>
                <a:gd name="connsiteY18" fmla="*/ 172734 h 731269"/>
                <a:gd name="connsiteX19" fmla="*/ 40871 w 645169"/>
                <a:gd name="connsiteY19" fmla="*/ 248934 h 731269"/>
                <a:gd name="connsiteX20" fmla="*/ 158101 w 645169"/>
                <a:gd name="connsiteY20" fmla="*/ 336857 h 731269"/>
                <a:gd name="connsiteX21" fmla="*/ 76040 w 645169"/>
                <a:gd name="connsiteY21" fmla="*/ 442365 h 731269"/>
                <a:gd name="connsiteX22" fmla="*/ 11563 w 645169"/>
                <a:gd name="connsiteY22" fmla="*/ 600626 h 731269"/>
                <a:gd name="connsiteX23" fmla="*/ 5701 w 645169"/>
                <a:gd name="connsiteY23" fmla="*/ 670965 h 731269"/>
                <a:gd name="connsiteX0" fmla="*/ 5701 w 632107"/>
                <a:gd name="connsiteY0" fmla="*/ 670965 h 731269"/>
                <a:gd name="connsiteX1" fmla="*/ 76040 w 632107"/>
                <a:gd name="connsiteY1" fmla="*/ 729580 h 731269"/>
                <a:gd name="connsiteX2" fmla="*/ 222578 w 632107"/>
                <a:gd name="connsiteY2" fmla="*/ 706134 h 731269"/>
                <a:gd name="connsiteX3" fmla="*/ 234301 w 632107"/>
                <a:gd name="connsiteY3" fmla="*/ 612349 h 731269"/>
                <a:gd name="connsiteX4" fmla="*/ 328086 w 632107"/>
                <a:gd name="connsiteY4" fmla="*/ 442365 h 731269"/>
                <a:gd name="connsiteX5" fmla="*/ 433594 w 632107"/>
                <a:gd name="connsiteY5" fmla="*/ 330995 h 731269"/>
                <a:gd name="connsiteX6" fmla="*/ 427732 w 632107"/>
                <a:gd name="connsiteY6" fmla="*/ 254795 h 731269"/>
                <a:gd name="connsiteX7" fmla="*/ 333948 w 632107"/>
                <a:gd name="connsiteY7" fmla="*/ 231349 h 731269"/>
                <a:gd name="connsiteX8" fmla="*/ 263609 w 632107"/>
                <a:gd name="connsiteY8" fmla="*/ 207903 h 731269"/>
                <a:gd name="connsiteX9" fmla="*/ 281194 w 632107"/>
                <a:gd name="connsiteY9" fmla="*/ 149288 h 731269"/>
                <a:gd name="connsiteX10" fmla="*/ 345671 w 632107"/>
                <a:gd name="connsiteY10" fmla="*/ 131703 h 731269"/>
                <a:gd name="connsiteX11" fmla="*/ 421871 w 632107"/>
                <a:gd name="connsiteY11" fmla="*/ 172734 h 731269"/>
                <a:gd name="connsiteX12" fmla="*/ 509794 w 632107"/>
                <a:gd name="connsiteY12" fmla="*/ 225488 h 731269"/>
                <a:gd name="connsiteX13" fmla="*/ 615301 w 632107"/>
                <a:gd name="connsiteY13" fmla="*/ 190319 h 731269"/>
                <a:gd name="connsiteX14" fmla="*/ 445317 w 632107"/>
                <a:gd name="connsiteY14" fmla="*/ 14472 h 731269"/>
                <a:gd name="connsiteX15" fmla="*/ 58455 w 632107"/>
                <a:gd name="connsiteY15" fmla="*/ 114119 h 731269"/>
                <a:gd name="connsiteX16" fmla="*/ 5701 w 632107"/>
                <a:gd name="connsiteY16" fmla="*/ 114119 h 731269"/>
                <a:gd name="connsiteX17" fmla="*/ 5701 w 632107"/>
                <a:gd name="connsiteY17" fmla="*/ 172734 h 731269"/>
                <a:gd name="connsiteX18" fmla="*/ 40871 w 632107"/>
                <a:gd name="connsiteY18" fmla="*/ 172734 h 731269"/>
                <a:gd name="connsiteX19" fmla="*/ 40871 w 632107"/>
                <a:gd name="connsiteY19" fmla="*/ 248934 h 731269"/>
                <a:gd name="connsiteX20" fmla="*/ 158101 w 632107"/>
                <a:gd name="connsiteY20" fmla="*/ 336857 h 731269"/>
                <a:gd name="connsiteX21" fmla="*/ 76040 w 632107"/>
                <a:gd name="connsiteY21" fmla="*/ 442365 h 731269"/>
                <a:gd name="connsiteX22" fmla="*/ 11563 w 632107"/>
                <a:gd name="connsiteY22" fmla="*/ 600626 h 731269"/>
                <a:gd name="connsiteX23" fmla="*/ 5701 w 632107"/>
                <a:gd name="connsiteY23" fmla="*/ 670965 h 731269"/>
                <a:gd name="connsiteX0" fmla="*/ 5701 w 632107"/>
                <a:gd name="connsiteY0" fmla="*/ 674000 h 734304"/>
                <a:gd name="connsiteX1" fmla="*/ 76040 w 632107"/>
                <a:gd name="connsiteY1" fmla="*/ 732615 h 734304"/>
                <a:gd name="connsiteX2" fmla="*/ 222578 w 632107"/>
                <a:gd name="connsiteY2" fmla="*/ 709169 h 734304"/>
                <a:gd name="connsiteX3" fmla="*/ 234301 w 632107"/>
                <a:gd name="connsiteY3" fmla="*/ 615384 h 734304"/>
                <a:gd name="connsiteX4" fmla="*/ 328086 w 632107"/>
                <a:gd name="connsiteY4" fmla="*/ 445400 h 734304"/>
                <a:gd name="connsiteX5" fmla="*/ 433594 w 632107"/>
                <a:gd name="connsiteY5" fmla="*/ 334030 h 734304"/>
                <a:gd name="connsiteX6" fmla="*/ 427732 w 632107"/>
                <a:gd name="connsiteY6" fmla="*/ 257830 h 734304"/>
                <a:gd name="connsiteX7" fmla="*/ 333948 w 632107"/>
                <a:gd name="connsiteY7" fmla="*/ 234384 h 734304"/>
                <a:gd name="connsiteX8" fmla="*/ 263609 w 632107"/>
                <a:gd name="connsiteY8" fmla="*/ 210938 h 734304"/>
                <a:gd name="connsiteX9" fmla="*/ 281194 w 632107"/>
                <a:gd name="connsiteY9" fmla="*/ 152323 h 734304"/>
                <a:gd name="connsiteX10" fmla="*/ 345671 w 632107"/>
                <a:gd name="connsiteY10" fmla="*/ 134738 h 734304"/>
                <a:gd name="connsiteX11" fmla="*/ 421871 w 632107"/>
                <a:gd name="connsiteY11" fmla="*/ 175769 h 734304"/>
                <a:gd name="connsiteX12" fmla="*/ 509794 w 632107"/>
                <a:gd name="connsiteY12" fmla="*/ 228523 h 734304"/>
                <a:gd name="connsiteX13" fmla="*/ 615301 w 632107"/>
                <a:gd name="connsiteY13" fmla="*/ 193354 h 734304"/>
                <a:gd name="connsiteX14" fmla="*/ 445317 w 632107"/>
                <a:gd name="connsiteY14" fmla="*/ 17507 h 734304"/>
                <a:gd name="connsiteX15" fmla="*/ 58455 w 632107"/>
                <a:gd name="connsiteY15" fmla="*/ 117154 h 734304"/>
                <a:gd name="connsiteX16" fmla="*/ 5701 w 632107"/>
                <a:gd name="connsiteY16" fmla="*/ 117154 h 734304"/>
                <a:gd name="connsiteX17" fmla="*/ 5701 w 632107"/>
                <a:gd name="connsiteY17" fmla="*/ 175769 h 734304"/>
                <a:gd name="connsiteX18" fmla="*/ 40871 w 632107"/>
                <a:gd name="connsiteY18" fmla="*/ 175769 h 734304"/>
                <a:gd name="connsiteX19" fmla="*/ 40871 w 632107"/>
                <a:gd name="connsiteY19" fmla="*/ 251969 h 734304"/>
                <a:gd name="connsiteX20" fmla="*/ 158101 w 632107"/>
                <a:gd name="connsiteY20" fmla="*/ 339892 h 734304"/>
                <a:gd name="connsiteX21" fmla="*/ 76040 w 632107"/>
                <a:gd name="connsiteY21" fmla="*/ 445400 h 734304"/>
                <a:gd name="connsiteX22" fmla="*/ 11563 w 632107"/>
                <a:gd name="connsiteY22" fmla="*/ 603661 h 734304"/>
                <a:gd name="connsiteX23" fmla="*/ 5701 w 632107"/>
                <a:gd name="connsiteY23" fmla="*/ 674000 h 734304"/>
                <a:gd name="connsiteX0" fmla="*/ 5701 w 632107"/>
                <a:gd name="connsiteY0" fmla="*/ 674000 h 734304"/>
                <a:gd name="connsiteX1" fmla="*/ 76040 w 632107"/>
                <a:gd name="connsiteY1" fmla="*/ 732615 h 734304"/>
                <a:gd name="connsiteX2" fmla="*/ 222578 w 632107"/>
                <a:gd name="connsiteY2" fmla="*/ 709169 h 734304"/>
                <a:gd name="connsiteX3" fmla="*/ 234301 w 632107"/>
                <a:gd name="connsiteY3" fmla="*/ 615384 h 734304"/>
                <a:gd name="connsiteX4" fmla="*/ 328086 w 632107"/>
                <a:gd name="connsiteY4" fmla="*/ 445400 h 734304"/>
                <a:gd name="connsiteX5" fmla="*/ 433594 w 632107"/>
                <a:gd name="connsiteY5" fmla="*/ 334030 h 734304"/>
                <a:gd name="connsiteX6" fmla="*/ 427732 w 632107"/>
                <a:gd name="connsiteY6" fmla="*/ 257830 h 734304"/>
                <a:gd name="connsiteX7" fmla="*/ 333948 w 632107"/>
                <a:gd name="connsiteY7" fmla="*/ 234384 h 734304"/>
                <a:gd name="connsiteX8" fmla="*/ 263609 w 632107"/>
                <a:gd name="connsiteY8" fmla="*/ 210938 h 734304"/>
                <a:gd name="connsiteX9" fmla="*/ 281194 w 632107"/>
                <a:gd name="connsiteY9" fmla="*/ 152323 h 734304"/>
                <a:gd name="connsiteX10" fmla="*/ 345671 w 632107"/>
                <a:gd name="connsiteY10" fmla="*/ 134738 h 734304"/>
                <a:gd name="connsiteX11" fmla="*/ 421871 w 632107"/>
                <a:gd name="connsiteY11" fmla="*/ 175769 h 734304"/>
                <a:gd name="connsiteX12" fmla="*/ 509794 w 632107"/>
                <a:gd name="connsiteY12" fmla="*/ 228523 h 734304"/>
                <a:gd name="connsiteX13" fmla="*/ 615301 w 632107"/>
                <a:gd name="connsiteY13" fmla="*/ 193354 h 734304"/>
                <a:gd name="connsiteX14" fmla="*/ 445317 w 632107"/>
                <a:gd name="connsiteY14" fmla="*/ 17507 h 734304"/>
                <a:gd name="connsiteX15" fmla="*/ 58455 w 632107"/>
                <a:gd name="connsiteY15" fmla="*/ 117154 h 734304"/>
                <a:gd name="connsiteX16" fmla="*/ 5701 w 632107"/>
                <a:gd name="connsiteY16" fmla="*/ 117154 h 734304"/>
                <a:gd name="connsiteX17" fmla="*/ 31101 w 632107"/>
                <a:gd name="connsiteY17" fmla="*/ 166244 h 734304"/>
                <a:gd name="connsiteX18" fmla="*/ 40871 w 632107"/>
                <a:gd name="connsiteY18" fmla="*/ 175769 h 734304"/>
                <a:gd name="connsiteX19" fmla="*/ 40871 w 632107"/>
                <a:gd name="connsiteY19" fmla="*/ 251969 h 734304"/>
                <a:gd name="connsiteX20" fmla="*/ 158101 w 632107"/>
                <a:gd name="connsiteY20" fmla="*/ 339892 h 734304"/>
                <a:gd name="connsiteX21" fmla="*/ 76040 w 632107"/>
                <a:gd name="connsiteY21" fmla="*/ 445400 h 734304"/>
                <a:gd name="connsiteX22" fmla="*/ 11563 w 632107"/>
                <a:gd name="connsiteY22" fmla="*/ 603661 h 734304"/>
                <a:gd name="connsiteX23" fmla="*/ 5701 w 632107"/>
                <a:gd name="connsiteY23" fmla="*/ 674000 h 734304"/>
                <a:gd name="connsiteX0" fmla="*/ 26529 w 652935"/>
                <a:gd name="connsiteY0" fmla="*/ 674000 h 734304"/>
                <a:gd name="connsiteX1" fmla="*/ 96868 w 652935"/>
                <a:gd name="connsiteY1" fmla="*/ 732615 h 734304"/>
                <a:gd name="connsiteX2" fmla="*/ 243406 w 652935"/>
                <a:gd name="connsiteY2" fmla="*/ 709169 h 734304"/>
                <a:gd name="connsiteX3" fmla="*/ 255129 w 652935"/>
                <a:gd name="connsiteY3" fmla="*/ 615384 h 734304"/>
                <a:gd name="connsiteX4" fmla="*/ 348914 w 652935"/>
                <a:gd name="connsiteY4" fmla="*/ 445400 h 734304"/>
                <a:gd name="connsiteX5" fmla="*/ 454422 w 652935"/>
                <a:gd name="connsiteY5" fmla="*/ 334030 h 734304"/>
                <a:gd name="connsiteX6" fmla="*/ 448560 w 652935"/>
                <a:gd name="connsiteY6" fmla="*/ 257830 h 734304"/>
                <a:gd name="connsiteX7" fmla="*/ 354776 w 652935"/>
                <a:gd name="connsiteY7" fmla="*/ 234384 h 734304"/>
                <a:gd name="connsiteX8" fmla="*/ 284437 w 652935"/>
                <a:gd name="connsiteY8" fmla="*/ 210938 h 734304"/>
                <a:gd name="connsiteX9" fmla="*/ 302022 w 652935"/>
                <a:gd name="connsiteY9" fmla="*/ 152323 h 734304"/>
                <a:gd name="connsiteX10" fmla="*/ 366499 w 652935"/>
                <a:gd name="connsiteY10" fmla="*/ 134738 h 734304"/>
                <a:gd name="connsiteX11" fmla="*/ 442699 w 652935"/>
                <a:gd name="connsiteY11" fmla="*/ 175769 h 734304"/>
                <a:gd name="connsiteX12" fmla="*/ 530622 w 652935"/>
                <a:gd name="connsiteY12" fmla="*/ 228523 h 734304"/>
                <a:gd name="connsiteX13" fmla="*/ 636129 w 652935"/>
                <a:gd name="connsiteY13" fmla="*/ 193354 h 734304"/>
                <a:gd name="connsiteX14" fmla="*/ 466145 w 652935"/>
                <a:gd name="connsiteY14" fmla="*/ 17507 h 734304"/>
                <a:gd name="connsiteX15" fmla="*/ 79283 w 652935"/>
                <a:gd name="connsiteY15" fmla="*/ 117154 h 734304"/>
                <a:gd name="connsiteX16" fmla="*/ 26529 w 652935"/>
                <a:gd name="connsiteY16" fmla="*/ 117154 h 734304"/>
                <a:gd name="connsiteX17" fmla="*/ 1129 w 652935"/>
                <a:gd name="connsiteY17" fmla="*/ 185294 h 734304"/>
                <a:gd name="connsiteX18" fmla="*/ 61699 w 652935"/>
                <a:gd name="connsiteY18" fmla="*/ 175769 h 734304"/>
                <a:gd name="connsiteX19" fmla="*/ 61699 w 652935"/>
                <a:gd name="connsiteY19" fmla="*/ 251969 h 734304"/>
                <a:gd name="connsiteX20" fmla="*/ 178929 w 652935"/>
                <a:gd name="connsiteY20" fmla="*/ 339892 h 734304"/>
                <a:gd name="connsiteX21" fmla="*/ 96868 w 652935"/>
                <a:gd name="connsiteY21" fmla="*/ 445400 h 734304"/>
                <a:gd name="connsiteX22" fmla="*/ 32391 w 652935"/>
                <a:gd name="connsiteY22" fmla="*/ 603661 h 734304"/>
                <a:gd name="connsiteX23" fmla="*/ 26529 w 652935"/>
                <a:gd name="connsiteY23" fmla="*/ 674000 h 734304"/>
                <a:gd name="connsiteX0" fmla="*/ 26529 w 652935"/>
                <a:gd name="connsiteY0" fmla="*/ 670108 h 730412"/>
                <a:gd name="connsiteX1" fmla="*/ 96868 w 652935"/>
                <a:gd name="connsiteY1" fmla="*/ 728723 h 730412"/>
                <a:gd name="connsiteX2" fmla="*/ 243406 w 652935"/>
                <a:gd name="connsiteY2" fmla="*/ 705277 h 730412"/>
                <a:gd name="connsiteX3" fmla="*/ 255129 w 652935"/>
                <a:gd name="connsiteY3" fmla="*/ 611492 h 730412"/>
                <a:gd name="connsiteX4" fmla="*/ 348914 w 652935"/>
                <a:gd name="connsiteY4" fmla="*/ 441508 h 730412"/>
                <a:gd name="connsiteX5" fmla="*/ 454422 w 652935"/>
                <a:gd name="connsiteY5" fmla="*/ 330138 h 730412"/>
                <a:gd name="connsiteX6" fmla="*/ 448560 w 652935"/>
                <a:gd name="connsiteY6" fmla="*/ 253938 h 730412"/>
                <a:gd name="connsiteX7" fmla="*/ 354776 w 652935"/>
                <a:gd name="connsiteY7" fmla="*/ 230492 h 730412"/>
                <a:gd name="connsiteX8" fmla="*/ 284437 w 652935"/>
                <a:gd name="connsiteY8" fmla="*/ 207046 h 730412"/>
                <a:gd name="connsiteX9" fmla="*/ 302022 w 652935"/>
                <a:gd name="connsiteY9" fmla="*/ 148431 h 730412"/>
                <a:gd name="connsiteX10" fmla="*/ 366499 w 652935"/>
                <a:gd name="connsiteY10" fmla="*/ 130846 h 730412"/>
                <a:gd name="connsiteX11" fmla="*/ 442699 w 652935"/>
                <a:gd name="connsiteY11" fmla="*/ 171877 h 730412"/>
                <a:gd name="connsiteX12" fmla="*/ 530622 w 652935"/>
                <a:gd name="connsiteY12" fmla="*/ 224631 h 730412"/>
                <a:gd name="connsiteX13" fmla="*/ 636129 w 652935"/>
                <a:gd name="connsiteY13" fmla="*/ 189462 h 730412"/>
                <a:gd name="connsiteX14" fmla="*/ 466145 w 652935"/>
                <a:gd name="connsiteY14" fmla="*/ 13615 h 730412"/>
                <a:gd name="connsiteX15" fmla="*/ 79283 w 652935"/>
                <a:gd name="connsiteY15" fmla="*/ 113262 h 730412"/>
                <a:gd name="connsiteX16" fmla="*/ 26529 w 652935"/>
                <a:gd name="connsiteY16" fmla="*/ 113262 h 730412"/>
                <a:gd name="connsiteX17" fmla="*/ 1129 w 652935"/>
                <a:gd name="connsiteY17" fmla="*/ 181402 h 730412"/>
                <a:gd name="connsiteX18" fmla="*/ 61699 w 652935"/>
                <a:gd name="connsiteY18" fmla="*/ 171877 h 730412"/>
                <a:gd name="connsiteX19" fmla="*/ 61699 w 652935"/>
                <a:gd name="connsiteY19" fmla="*/ 248077 h 730412"/>
                <a:gd name="connsiteX20" fmla="*/ 178929 w 652935"/>
                <a:gd name="connsiteY20" fmla="*/ 336000 h 730412"/>
                <a:gd name="connsiteX21" fmla="*/ 96868 w 652935"/>
                <a:gd name="connsiteY21" fmla="*/ 441508 h 730412"/>
                <a:gd name="connsiteX22" fmla="*/ 32391 w 652935"/>
                <a:gd name="connsiteY22" fmla="*/ 599769 h 730412"/>
                <a:gd name="connsiteX23" fmla="*/ 26529 w 652935"/>
                <a:gd name="connsiteY23" fmla="*/ 670108 h 730412"/>
                <a:gd name="connsiteX0" fmla="*/ 26529 w 652935"/>
                <a:gd name="connsiteY0" fmla="*/ 672503 h 732807"/>
                <a:gd name="connsiteX1" fmla="*/ 96868 w 652935"/>
                <a:gd name="connsiteY1" fmla="*/ 731118 h 732807"/>
                <a:gd name="connsiteX2" fmla="*/ 243406 w 652935"/>
                <a:gd name="connsiteY2" fmla="*/ 707672 h 732807"/>
                <a:gd name="connsiteX3" fmla="*/ 255129 w 652935"/>
                <a:gd name="connsiteY3" fmla="*/ 613887 h 732807"/>
                <a:gd name="connsiteX4" fmla="*/ 348914 w 652935"/>
                <a:gd name="connsiteY4" fmla="*/ 443903 h 732807"/>
                <a:gd name="connsiteX5" fmla="*/ 454422 w 652935"/>
                <a:gd name="connsiteY5" fmla="*/ 332533 h 732807"/>
                <a:gd name="connsiteX6" fmla="*/ 448560 w 652935"/>
                <a:gd name="connsiteY6" fmla="*/ 256333 h 732807"/>
                <a:gd name="connsiteX7" fmla="*/ 354776 w 652935"/>
                <a:gd name="connsiteY7" fmla="*/ 232887 h 732807"/>
                <a:gd name="connsiteX8" fmla="*/ 284437 w 652935"/>
                <a:gd name="connsiteY8" fmla="*/ 209441 h 732807"/>
                <a:gd name="connsiteX9" fmla="*/ 302022 w 652935"/>
                <a:gd name="connsiteY9" fmla="*/ 150826 h 732807"/>
                <a:gd name="connsiteX10" fmla="*/ 366499 w 652935"/>
                <a:gd name="connsiteY10" fmla="*/ 133241 h 732807"/>
                <a:gd name="connsiteX11" fmla="*/ 442699 w 652935"/>
                <a:gd name="connsiteY11" fmla="*/ 174272 h 732807"/>
                <a:gd name="connsiteX12" fmla="*/ 530622 w 652935"/>
                <a:gd name="connsiteY12" fmla="*/ 227026 h 732807"/>
                <a:gd name="connsiteX13" fmla="*/ 636129 w 652935"/>
                <a:gd name="connsiteY13" fmla="*/ 191857 h 732807"/>
                <a:gd name="connsiteX14" fmla="*/ 466145 w 652935"/>
                <a:gd name="connsiteY14" fmla="*/ 16010 h 732807"/>
                <a:gd name="connsiteX15" fmla="*/ 79283 w 652935"/>
                <a:gd name="connsiteY15" fmla="*/ 115657 h 732807"/>
                <a:gd name="connsiteX16" fmla="*/ 26529 w 652935"/>
                <a:gd name="connsiteY16" fmla="*/ 115657 h 732807"/>
                <a:gd name="connsiteX17" fmla="*/ 1129 w 652935"/>
                <a:gd name="connsiteY17" fmla="*/ 183797 h 732807"/>
                <a:gd name="connsiteX18" fmla="*/ 61699 w 652935"/>
                <a:gd name="connsiteY18" fmla="*/ 174272 h 732807"/>
                <a:gd name="connsiteX19" fmla="*/ 61699 w 652935"/>
                <a:gd name="connsiteY19" fmla="*/ 250472 h 732807"/>
                <a:gd name="connsiteX20" fmla="*/ 178929 w 652935"/>
                <a:gd name="connsiteY20" fmla="*/ 338395 h 732807"/>
                <a:gd name="connsiteX21" fmla="*/ 96868 w 652935"/>
                <a:gd name="connsiteY21" fmla="*/ 443903 h 732807"/>
                <a:gd name="connsiteX22" fmla="*/ 32391 w 652935"/>
                <a:gd name="connsiteY22" fmla="*/ 602164 h 732807"/>
                <a:gd name="connsiteX23" fmla="*/ 26529 w 652935"/>
                <a:gd name="connsiteY23" fmla="*/ 672503 h 732807"/>
                <a:gd name="connsiteX0" fmla="*/ 26529 w 652935"/>
                <a:gd name="connsiteY0" fmla="*/ 670755 h 731059"/>
                <a:gd name="connsiteX1" fmla="*/ 96868 w 652935"/>
                <a:gd name="connsiteY1" fmla="*/ 729370 h 731059"/>
                <a:gd name="connsiteX2" fmla="*/ 243406 w 652935"/>
                <a:gd name="connsiteY2" fmla="*/ 705924 h 731059"/>
                <a:gd name="connsiteX3" fmla="*/ 255129 w 652935"/>
                <a:gd name="connsiteY3" fmla="*/ 612139 h 731059"/>
                <a:gd name="connsiteX4" fmla="*/ 348914 w 652935"/>
                <a:gd name="connsiteY4" fmla="*/ 442155 h 731059"/>
                <a:gd name="connsiteX5" fmla="*/ 454422 w 652935"/>
                <a:gd name="connsiteY5" fmla="*/ 330785 h 731059"/>
                <a:gd name="connsiteX6" fmla="*/ 448560 w 652935"/>
                <a:gd name="connsiteY6" fmla="*/ 254585 h 731059"/>
                <a:gd name="connsiteX7" fmla="*/ 354776 w 652935"/>
                <a:gd name="connsiteY7" fmla="*/ 231139 h 731059"/>
                <a:gd name="connsiteX8" fmla="*/ 284437 w 652935"/>
                <a:gd name="connsiteY8" fmla="*/ 207693 h 731059"/>
                <a:gd name="connsiteX9" fmla="*/ 302022 w 652935"/>
                <a:gd name="connsiteY9" fmla="*/ 149078 h 731059"/>
                <a:gd name="connsiteX10" fmla="*/ 366499 w 652935"/>
                <a:gd name="connsiteY10" fmla="*/ 131493 h 731059"/>
                <a:gd name="connsiteX11" fmla="*/ 442699 w 652935"/>
                <a:gd name="connsiteY11" fmla="*/ 172524 h 731059"/>
                <a:gd name="connsiteX12" fmla="*/ 530622 w 652935"/>
                <a:gd name="connsiteY12" fmla="*/ 225278 h 731059"/>
                <a:gd name="connsiteX13" fmla="*/ 636129 w 652935"/>
                <a:gd name="connsiteY13" fmla="*/ 190109 h 731059"/>
                <a:gd name="connsiteX14" fmla="*/ 466145 w 652935"/>
                <a:gd name="connsiteY14" fmla="*/ 14262 h 731059"/>
                <a:gd name="connsiteX15" fmla="*/ 79283 w 652935"/>
                <a:gd name="connsiteY15" fmla="*/ 113909 h 731059"/>
                <a:gd name="connsiteX16" fmla="*/ 26529 w 652935"/>
                <a:gd name="connsiteY16" fmla="*/ 113909 h 731059"/>
                <a:gd name="connsiteX17" fmla="*/ 1129 w 652935"/>
                <a:gd name="connsiteY17" fmla="*/ 182049 h 731059"/>
                <a:gd name="connsiteX18" fmla="*/ 61699 w 652935"/>
                <a:gd name="connsiteY18" fmla="*/ 172524 h 731059"/>
                <a:gd name="connsiteX19" fmla="*/ 61699 w 652935"/>
                <a:gd name="connsiteY19" fmla="*/ 248724 h 731059"/>
                <a:gd name="connsiteX20" fmla="*/ 178929 w 652935"/>
                <a:gd name="connsiteY20" fmla="*/ 336647 h 731059"/>
                <a:gd name="connsiteX21" fmla="*/ 96868 w 652935"/>
                <a:gd name="connsiteY21" fmla="*/ 442155 h 731059"/>
                <a:gd name="connsiteX22" fmla="*/ 32391 w 652935"/>
                <a:gd name="connsiteY22" fmla="*/ 600416 h 731059"/>
                <a:gd name="connsiteX23" fmla="*/ 26529 w 652935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087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912 w 632318"/>
                <a:gd name="connsiteY0" fmla="*/ 670755 h 731059"/>
                <a:gd name="connsiteX1" fmla="*/ 76251 w 632318"/>
                <a:gd name="connsiteY1" fmla="*/ 729370 h 731059"/>
                <a:gd name="connsiteX2" fmla="*/ 222789 w 632318"/>
                <a:gd name="connsiteY2" fmla="*/ 705924 h 731059"/>
                <a:gd name="connsiteX3" fmla="*/ 234512 w 632318"/>
                <a:gd name="connsiteY3" fmla="*/ 612139 h 731059"/>
                <a:gd name="connsiteX4" fmla="*/ 328297 w 632318"/>
                <a:gd name="connsiteY4" fmla="*/ 442155 h 731059"/>
                <a:gd name="connsiteX5" fmla="*/ 433805 w 632318"/>
                <a:gd name="connsiteY5" fmla="*/ 330785 h 731059"/>
                <a:gd name="connsiteX6" fmla="*/ 427943 w 632318"/>
                <a:gd name="connsiteY6" fmla="*/ 254585 h 731059"/>
                <a:gd name="connsiteX7" fmla="*/ 334159 w 632318"/>
                <a:gd name="connsiteY7" fmla="*/ 231139 h 731059"/>
                <a:gd name="connsiteX8" fmla="*/ 263820 w 632318"/>
                <a:gd name="connsiteY8" fmla="*/ 207693 h 731059"/>
                <a:gd name="connsiteX9" fmla="*/ 281405 w 632318"/>
                <a:gd name="connsiteY9" fmla="*/ 149078 h 731059"/>
                <a:gd name="connsiteX10" fmla="*/ 345882 w 632318"/>
                <a:gd name="connsiteY10" fmla="*/ 131493 h 731059"/>
                <a:gd name="connsiteX11" fmla="*/ 422082 w 632318"/>
                <a:gd name="connsiteY11" fmla="*/ 172524 h 731059"/>
                <a:gd name="connsiteX12" fmla="*/ 510005 w 632318"/>
                <a:gd name="connsiteY12" fmla="*/ 225278 h 731059"/>
                <a:gd name="connsiteX13" fmla="*/ 615512 w 632318"/>
                <a:gd name="connsiteY13" fmla="*/ 190109 h 731059"/>
                <a:gd name="connsiteX14" fmla="*/ 445528 w 632318"/>
                <a:gd name="connsiteY14" fmla="*/ 14262 h 731059"/>
                <a:gd name="connsiteX15" fmla="*/ 58666 w 632318"/>
                <a:gd name="connsiteY15" fmla="*/ 113909 h 731059"/>
                <a:gd name="connsiteX16" fmla="*/ 5912 w 632318"/>
                <a:gd name="connsiteY16" fmla="*/ 113909 h 731059"/>
                <a:gd name="connsiteX17" fmla="*/ 5912 w 632318"/>
                <a:gd name="connsiteY17" fmla="*/ 166174 h 731059"/>
                <a:gd name="connsiteX18" fmla="*/ 47432 w 632318"/>
                <a:gd name="connsiteY18" fmla="*/ 172524 h 731059"/>
                <a:gd name="connsiteX19" fmla="*/ 41082 w 632318"/>
                <a:gd name="connsiteY19" fmla="*/ 248724 h 731059"/>
                <a:gd name="connsiteX20" fmla="*/ 158312 w 632318"/>
                <a:gd name="connsiteY20" fmla="*/ 336647 h 731059"/>
                <a:gd name="connsiteX21" fmla="*/ 76251 w 632318"/>
                <a:gd name="connsiteY21" fmla="*/ 442155 h 731059"/>
                <a:gd name="connsiteX22" fmla="*/ 11774 w 632318"/>
                <a:gd name="connsiteY22" fmla="*/ 600416 h 731059"/>
                <a:gd name="connsiteX23" fmla="*/ 5912 w 632318"/>
                <a:gd name="connsiteY23" fmla="*/ 670755 h 731059"/>
                <a:gd name="connsiteX0" fmla="*/ 5912 w 632318"/>
                <a:gd name="connsiteY0" fmla="*/ 670755 h 731059"/>
                <a:gd name="connsiteX1" fmla="*/ 76251 w 632318"/>
                <a:gd name="connsiteY1" fmla="*/ 729370 h 731059"/>
                <a:gd name="connsiteX2" fmla="*/ 222789 w 632318"/>
                <a:gd name="connsiteY2" fmla="*/ 705924 h 731059"/>
                <a:gd name="connsiteX3" fmla="*/ 234512 w 632318"/>
                <a:gd name="connsiteY3" fmla="*/ 612139 h 731059"/>
                <a:gd name="connsiteX4" fmla="*/ 328297 w 632318"/>
                <a:gd name="connsiteY4" fmla="*/ 442155 h 731059"/>
                <a:gd name="connsiteX5" fmla="*/ 433805 w 632318"/>
                <a:gd name="connsiteY5" fmla="*/ 330785 h 731059"/>
                <a:gd name="connsiteX6" fmla="*/ 427943 w 632318"/>
                <a:gd name="connsiteY6" fmla="*/ 254585 h 731059"/>
                <a:gd name="connsiteX7" fmla="*/ 334159 w 632318"/>
                <a:gd name="connsiteY7" fmla="*/ 231139 h 731059"/>
                <a:gd name="connsiteX8" fmla="*/ 263820 w 632318"/>
                <a:gd name="connsiteY8" fmla="*/ 207693 h 731059"/>
                <a:gd name="connsiteX9" fmla="*/ 281405 w 632318"/>
                <a:gd name="connsiteY9" fmla="*/ 149078 h 731059"/>
                <a:gd name="connsiteX10" fmla="*/ 345882 w 632318"/>
                <a:gd name="connsiteY10" fmla="*/ 131493 h 731059"/>
                <a:gd name="connsiteX11" fmla="*/ 422082 w 632318"/>
                <a:gd name="connsiteY11" fmla="*/ 172524 h 731059"/>
                <a:gd name="connsiteX12" fmla="*/ 510005 w 632318"/>
                <a:gd name="connsiteY12" fmla="*/ 225278 h 731059"/>
                <a:gd name="connsiteX13" fmla="*/ 615512 w 632318"/>
                <a:gd name="connsiteY13" fmla="*/ 190109 h 731059"/>
                <a:gd name="connsiteX14" fmla="*/ 445528 w 632318"/>
                <a:gd name="connsiteY14" fmla="*/ 14262 h 731059"/>
                <a:gd name="connsiteX15" fmla="*/ 58666 w 632318"/>
                <a:gd name="connsiteY15" fmla="*/ 113909 h 731059"/>
                <a:gd name="connsiteX16" fmla="*/ 5912 w 632318"/>
                <a:gd name="connsiteY16" fmla="*/ 113909 h 731059"/>
                <a:gd name="connsiteX17" fmla="*/ 5912 w 632318"/>
                <a:gd name="connsiteY17" fmla="*/ 166174 h 731059"/>
                <a:gd name="connsiteX18" fmla="*/ 47432 w 632318"/>
                <a:gd name="connsiteY18" fmla="*/ 172524 h 731059"/>
                <a:gd name="connsiteX19" fmla="*/ 41082 w 632318"/>
                <a:gd name="connsiteY19" fmla="*/ 248724 h 731059"/>
                <a:gd name="connsiteX20" fmla="*/ 158312 w 632318"/>
                <a:gd name="connsiteY20" fmla="*/ 336647 h 731059"/>
                <a:gd name="connsiteX21" fmla="*/ 76251 w 632318"/>
                <a:gd name="connsiteY21" fmla="*/ 442155 h 731059"/>
                <a:gd name="connsiteX22" fmla="*/ 11774 w 632318"/>
                <a:gd name="connsiteY22" fmla="*/ 600416 h 731059"/>
                <a:gd name="connsiteX23" fmla="*/ 5912 w 632318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722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702 w 632108"/>
                <a:gd name="connsiteY0" fmla="*/ 670755 h 731059"/>
                <a:gd name="connsiteX1" fmla="*/ 76041 w 632108"/>
                <a:gd name="connsiteY1" fmla="*/ 729370 h 731059"/>
                <a:gd name="connsiteX2" fmla="*/ 222579 w 632108"/>
                <a:gd name="connsiteY2" fmla="*/ 705924 h 731059"/>
                <a:gd name="connsiteX3" fmla="*/ 234302 w 632108"/>
                <a:gd name="connsiteY3" fmla="*/ 612139 h 731059"/>
                <a:gd name="connsiteX4" fmla="*/ 328087 w 632108"/>
                <a:gd name="connsiteY4" fmla="*/ 442155 h 731059"/>
                <a:gd name="connsiteX5" fmla="*/ 433595 w 632108"/>
                <a:gd name="connsiteY5" fmla="*/ 330785 h 731059"/>
                <a:gd name="connsiteX6" fmla="*/ 427733 w 632108"/>
                <a:gd name="connsiteY6" fmla="*/ 254585 h 731059"/>
                <a:gd name="connsiteX7" fmla="*/ 333949 w 632108"/>
                <a:gd name="connsiteY7" fmla="*/ 231139 h 731059"/>
                <a:gd name="connsiteX8" fmla="*/ 263610 w 632108"/>
                <a:gd name="connsiteY8" fmla="*/ 207693 h 731059"/>
                <a:gd name="connsiteX9" fmla="*/ 281195 w 632108"/>
                <a:gd name="connsiteY9" fmla="*/ 149078 h 731059"/>
                <a:gd name="connsiteX10" fmla="*/ 345672 w 632108"/>
                <a:gd name="connsiteY10" fmla="*/ 131493 h 731059"/>
                <a:gd name="connsiteX11" fmla="*/ 421872 w 632108"/>
                <a:gd name="connsiteY11" fmla="*/ 172524 h 731059"/>
                <a:gd name="connsiteX12" fmla="*/ 509795 w 632108"/>
                <a:gd name="connsiteY12" fmla="*/ 225278 h 731059"/>
                <a:gd name="connsiteX13" fmla="*/ 615302 w 632108"/>
                <a:gd name="connsiteY13" fmla="*/ 190109 h 731059"/>
                <a:gd name="connsiteX14" fmla="*/ 445318 w 632108"/>
                <a:gd name="connsiteY14" fmla="*/ 14262 h 731059"/>
                <a:gd name="connsiteX15" fmla="*/ 58456 w 632108"/>
                <a:gd name="connsiteY15" fmla="*/ 113909 h 731059"/>
                <a:gd name="connsiteX16" fmla="*/ 5702 w 632108"/>
                <a:gd name="connsiteY16" fmla="*/ 113909 h 731059"/>
                <a:gd name="connsiteX17" fmla="*/ 5702 w 632108"/>
                <a:gd name="connsiteY17" fmla="*/ 166174 h 731059"/>
                <a:gd name="connsiteX18" fmla="*/ 47222 w 632108"/>
                <a:gd name="connsiteY18" fmla="*/ 172524 h 731059"/>
                <a:gd name="connsiteX19" fmla="*/ 40872 w 632108"/>
                <a:gd name="connsiteY19" fmla="*/ 248724 h 731059"/>
                <a:gd name="connsiteX20" fmla="*/ 158102 w 632108"/>
                <a:gd name="connsiteY20" fmla="*/ 336647 h 731059"/>
                <a:gd name="connsiteX21" fmla="*/ 76041 w 632108"/>
                <a:gd name="connsiteY21" fmla="*/ 442155 h 731059"/>
                <a:gd name="connsiteX22" fmla="*/ 11564 w 632108"/>
                <a:gd name="connsiteY22" fmla="*/ 600416 h 731059"/>
                <a:gd name="connsiteX23" fmla="*/ 5702 w 632108"/>
                <a:gd name="connsiteY23" fmla="*/ 670755 h 731059"/>
                <a:gd name="connsiteX0" fmla="*/ 5702 w 622218"/>
                <a:gd name="connsiteY0" fmla="*/ 657741 h 718045"/>
                <a:gd name="connsiteX1" fmla="*/ 76041 w 622218"/>
                <a:gd name="connsiteY1" fmla="*/ 716356 h 718045"/>
                <a:gd name="connsiteX2" fmla="*/ 222579 w 622218"/>
                <a:gd name="connsiteY2" fmla="*/ 692910 h 718045"/>
                <a:gd name="connsiteX3" fmla="*/ 234302 w 622218"/>
                <a:gd name="connsiteY3" fmla="*/ 599125 h 718045"/>
                <a:gd name="connsiteX4" fmla="*/ 328087 w 622218"/>
                <a:gd name="connsiteY4" fmla="*/ 429141 h 718045"/>
                <a:gd name="connsiteX5" fmla="*/ 433595 w 622218"/>
                <a:gd name="connsiteY5" fmla="*/ 317771 h 718045"/>
                <a:gd name="connsiteX6" fmla="*/ 427733 w 622218"/>
                <a:gd name="connsiteY6" fmla="*/ 241571 h 718045"/>
                <a:gd name="connsiteX7" fmla="*/ 333949 w 622218"/>
                <a:gd name="connsiteY7" fmla="*/ 218125 h 718045"/>
                <a:gd name="connsiteX8" fmla="*/ 263610 w 622218"/>
                <a:gd name="connsiteY8" fmla="*/ 194679 h 718045"/>
                <a:gd name="connsiteX9" fmla="*/ 281195 w 622218"/>
                <a:gd name="connsiteY9" fmla="*/ 136064 h 718045"/>
                <a:gd name="connsiteX10" fmla="*/ 345672 w 622218"/>
                <a:gd name="connsiteY10" fmla="*/ 118479 h 718045"/>
                <a:gd name="connsiteX11" fmla="*/ 421872 w 622218"/>
                <a:gd name="connsiteY11" fmla="*/ 159510 h 718045"/>
                <a:gd name="connsiteX12" fmla="*/ 509795 w 622218"/>
                <a:gd name="connsiteY12" fmla="*/ 212264 h 718045"/>
                <a:gd name="connsiteX13" fmla="*/ 615302 w 622218"/>
                <a:gd name="connsiteY13" fmla="*/ 177095 h 718045"/>
                <a:gd name="connsiteX14" fmla="*/ 445318 w 622218"/>
                <a:gd name="connsiteY14" fmla="*/ 1248 h 718045"/>
                <a:gd name="connsiteX15" fmla="*/ 55281 w 622218"/>
                <a:gd name="connsiteY15" fmla="*/ 97720 h 718045"/>
                <a:gd name="connsiteX16" fmla="*/ 5702 w 622218"/>
                <a:gd name="connsiteY16" fmla="*/ 100895 h 718045"/>
                <a:gd name="connsiteX17" fmla="*/ 5702 w 622218"/>
                <a:gd name="connsiteY17" fmla="*/ 153160 h 718045"/>
                <a:gd name="connsiteX18" fmla="*/ 47222 w 622218"/>
                <a:gd name="connsiteY18" fmla="*/ 159510 h 718045"/>
                <a:gd name="connsiteX19" fmla="*/ 40872 w 622218"/>
                <a:gd name="connsiteY19" fmla="*/ 235710 h 718045"/>
                <a:gd name="connsiteX20" fmla="*/ 158102 w 622218"/>
                <a:gd name="connsiteY20" fmla="*/ 323633 h 718045"/>
                <a:gd name="connsiteX21" fmla="*/ 76041 w 622218"/>
                <a:gd name="connsiteY21" fmla="*/ 429141 h 718045"/>
                <a:gd name="connsiteX22" fmla="*/ 11564 w 622218"/>
                <a:gd name="connsiteY22" fmla="*/ 587402 h 718045"/>
                <a:gd name="connsiteX23" fmla="*/ 5702 w 622218"/>
                <a:gd name="connsiteY23" fmla="*/ 657741 h 718045"/>
                <a:gd name="connsiteX0" fmla="*/ 5702 w 638386"/>
                <a:gd name="connsiteY0" fmla="*/ 667079 h 727383"/>
                <a:gd name="connsiteX1" fmla="*/ 76041 w 638386"/>
                <a:gd name="connsiteY1" fmla="*/ 725694 h 727383"/>
                <a:gd name="connsiteX2" fmla="*/ 222579 w 638386"/>
                <a:gd name="connsiteY2" fmla="*/ 702248 h 727383"/>
                <a:gd name="connsiteX3" fmla="*/ 234302 w 638386"/>
                <a:gd name="connsiteY3" fmla="*/ 608463 h 727383"/>
                <a:gd name="connsiteX4" fmla="*/ 328087 w 638386"/>
                <a:gd name="connsiteY4" fmla="*/ 438479 h 727383"/>
                <a:gd name="connsiteX5" fmla="*/ 433595 w 638386"/>
                <a:gd name="connsiteY5" fmla="*/ 327109 h 727383"/>
                <a:gd name="connsiteX6" fmla="*/ 427733 w 638386"/>
                <a:gd name="connsiteY6" fmla="*/ 250909 h 727383"/>
                <a:gd name="connsiteX7" fmla="*/ 333949 w 638386"/>
                <a:gd name="connsiteY7" fmla="*/ 227463 h 727383"/>
                <a:gd name="connsiteX8" fmla="*/ 263610 w 638386"/>
                <a:gd name="connsiteY8" fmla="*/ 204017 h 727383"/>
                <a:gd name="connsiteX9" fmla="*/ 281195 w 638386"/>
                <a:gd name="connsiteY9" fmla="*/ 145402 h 727383"/>
                <a:gd name="connsiteX10" fmla="*/ 345672 w 638386"/>
                <a:gd name="connsiteY10" fmla="*/ 127817 h 727383"/>
                <a:gd name="connsiteX11" fmla="*/ 421872 w 638386"/>
                <a:gd name="connsiteY11" fmla="*/ 168848 h 727383"/>
                <a:gd name="connsiteX12" fmla="*/ 509795 w 638386"/>
                <a:gd name="connsiteY12" fmla="*/ 221602 h 727383"/>
                <a:gd name="connsiteX13" fmla="*/ 615302 w 638386"/>
                <a:gd name="connsiteY13" fmla="*/ 186433 h 727383"/>
                <a:gd name="connsiteX14" fmla="*/ 445318 w 638386"/>
                <a:gd name="connsiteY14" fmla="*/ 10586 h 727383"/>
                <a:gd name="connsiteX15" fmla="*/ 55281 w 638386"/>
                <a:gd name="connsiteY15" fmla="*/ 107058 h 727383"/>
                <a:gd name="connsiteX16" fmla="*/ 5702 w 638386"/>
                <a:gd name="connsiteY16" fmla="*/ 110233 h 727383"/>
                <a:gd name="connsiteX17" fmla="*/ 5702 w 638386"/>
                <a:gd name="connsiteY17" fmla="*/ 162498 h 727383"/>
                <a:gd name="connsiteX18" fmla="*/ 47222 w 638386"/>
                <a:gd name="connsiteY18" fmla="*/ 168848 h 727383"/>
                <a:gd name="connsiteX19" fmla="*/ 40872 w 638386"/>
                <a:gd name="connsiteY19" fmla="*/ 245048 h 727383"/>
                <a:gd name="connsiteX20" fmla="*/ 158102 w 638386"/>
                <a:gd name="connsiteY20" fmla="*/ 332971 h 727383"/>
                <a:gd name="connsiteX21" fmla="*/ 76041 w 638386"/>
                <a:gd name="connsiteY21" fmla="*/ 438479 h 727383"/>
                <a:gd name="connsiteX22" fmla="*/ 11564 w 638386"/>
                <a:gd name="connsiteY22" fmla="*/ 596740 h 727383"/>
                <a:gd name="connsiteX23" fmla="*/ 5702 w 638386"/>
                <a:gd name="connsiteY23" fmla="*/ 667079 h 727383"/>
                <a:gd name="connsiteX0" fmla="*/ 5702 w 630545"/>
                <a:gd name="connsiteY0" fmla="*/ 667079 h 727383"/>
                <a:gd name="connsiteX1" fmla="*/ 76041 w 630545"/>
                <a:gd name="connsiteY1" fmla="*/ 725694 h 727383"/>
                <a:gd name="connsiteX2" fmla="*/ 222579 w 630545"/>
                <a:gd name="connsiteY2" fmla="*/ 702248 h 727383"/>
                <a:gd name="connsiteX3" fmla="*/ 234302 w 630545"/>
                <a:gd name="connsiteY3" fmla="*/ 608463 h 727383"/>
                <a:gd name="connsiteX4" fmla="*/ 328087 w 630545"/>
                <a:gd name="connsiteY4" fmla="*/ 438479 h 727383"/>
                <a:gd name="connsiteX5" fmla="*/ 433595 w 630545"/>
                <a:gd name="connsiteY5" fmla="*/ 327109 h 727383"/>
                <a:gd name="connsiteX6" fmla="*/ 427733 w 630545"/>
                <a:gd name="connsiteY6" fmla="*/ 250909 h 727383"/>
                <a:gd name="connsiteX7" fmla="*/ 333949 w 630545"/>
                <a:gd name="connsiteY7" fmla="*/ 227463 h 727383"/>
                <a:gd name="connsiteX8" fmla="*/ 263610 w 630545"/>
                <a:gd name="connsiteY8" fmla="*/ 204017 h 727383"/>
                <a:gd name="connsiteX9" fmla="*/ 281195 w 630545"/>
                <a:gd name="connsiteY9" fmla="*/ 145402 h 727383"/>
                <a:gd name="connsiteX10" fmla="*/ 345672 w 630545"/>
                <a:gd name="connsiteY10" fmla="*/ 127817 h 727383"/>
                <a:gd name="connsiteX11" fmla="*/ 421872 w 630545"/>
                <a:gd name="connsiteY11" fmla="*/ 168848 h 727383"/>
                <a:gd name="connsiteX12" fmla="*/ 509795 w 630545"/>
                <a:gd name="connsiteY12" fmla="*/ 221602 h 727383"/>
                <a:gd name="connsiteX13" fmla="*/ 615302 w 630545"/>
                <a:gd name="connsiteY13" fmla="*/ 186433 h 727383"/>
                <a:gd name="connsiteX14" fmla="*/ 445318 w 630545"/>
                <a:gd name="connsiteY14" fmla="*/ 10586 h 727383"/>
                <a:gd name="connsiteX15" fmla="*/ 55281 w 630545"/>
                <a:gd name="connsiteY15" fmla="*/ 107058 h 727383"/>
                <a:gd name="connsiteX16" fmla="*/ 5702 w 630545"/>
                <a:gd name="connsiteY16" fmla="*/ 110233 h 727383"/>
                <a:gd name="connsiteX17" fmla="*/ 5702 w 630545"/>
                <a:gd name="connsiteY17" fmla="*/ 162498 h 727383"/>
                <a:gd name="connsiteX18" fmla="*/ 47222 w 630545"/>
                <a:gd name="connsiteY18" fmla="*/ 168848 h 727383"/>
                <a:gd name="connsiteX19" fmla="*/ 40872 w 630545"/>
                <a:gd name="connsiteY19" fmla="*/ 245048 h 727383"/>
                <a:gd name="connsiteX20" fmla="*/ 158102 w 630545"/>
                <a:gd name="connsiteY20" fmla="*/ 332971 h 727383"/>
                <a:gd name="connsiteX21" fmla="*/ 76041 w 630545"/>
                <a:gd name="connsiteY21" fmla="*/ 438479 h 727383"/>
                <a:gd name="connsiteX22" fmla="*/ 11564 w 630545"/>
                <a:gd name="connsiteY22" fmla="*/ 596740 h 727383"/>
                <a:gd name="connsiteX23" fmla="*/ 5702 w 630545"/>
                <a:gd name="connsiteY23" fmla="*/ 667079 h 727383"/>
                <a:gd name="connsiteX0" fmla="*/ 5702 w 630545"/>
                <a:gd name="connsiteY0" fmla="*/ 666038 h 726342"/>
                <a:gd name="connsiteX1" fmla="*/ 76041 w 630545"/>
                <a:gd name="connsiteY1" fmla="*/ 724653 h 726342"/>
                <a:gd name="connsiteX2" fmla="*/ 222579 w 630545"/>
                <a:gd name="connsiteY2" fmla="*/ 701207 h 726342"/>
                <a:gd name="connsiteX3" fmla="*/ 234302 w 630545"/>
                <a:gd name="connsiteY3" fmla="*/ 607422 h 726342"/>
                <a:gd name="connsiteX4" fmla="*/ 328087 w 630545"/>
                <a:gd name="connsiteY4" fmla="*/ 437438 h 726342"/>
                <a:gd name="connsiteX5" fmla="*/ 433595 w 630545"/>
                <a:gd name="connsiteY5" fmla="*/ 326068 h 726342"/>
                <a:gd name="connsiteX6" fmla="*/ 427733 w 630545"/>
                <a:gd name="connsiteY6" fmla="*/ 249868 h 726342"/>
                <a:gd name="connsiteX7" fmla="*/ 333949 w 630545"/>
                <a:gd name="connsiteY7" fmla="*/ 226422 h 726342"/>
                <a:gd name="connsiteX8" fmla="*/ 263610 w 630545"/>
                <a:gd name="connsiteY8" fmla="*/ 202976 h 726342"/>
                <a:gd name="connsiteX9" fmla="*/ 281195 w 630545"/>
                <a:gd name="connsiteY9" fmla="*/ 144361 h 726342"/>
                <a:gd name="connsiteX10" fmla="*/ 345672 w 630545"/>
                <a:gd name="connsiteY10" fmla="*/ 126776 h 726342"/>
                <a:gd name="connsiteX11" fmla="*/ 421872 w 630545"/>
                <a:gd name="connsiteY11" fmla="*/ 167807 h 726342"/>
                <a:gd name="connsiteX12" fmla="*/ 509795 w 630545"/>
                <a:gd name="connsiteY12" fmla="*/ 220561 h 726342"/>
                <a:gd name="connsiteX13" fmla="*/ 615302 w 630545"/>
                <a:gd name="connsiteY13" fmla="*/ 185392 h 726342"/>
                <a:gd name="connsiteX14" fmla="*/ 445318 w 630545"/>
                <a:gd name="connsiteY14" fmla="*/ 9545 h 726342"/>
                <a:gd name="connsiteX15" fmla="*/ 55281 w 630545"/>
                <a:gd name="connsiteY15" fmla="*/ 106017 h 726342"/>
                <a:gd name="connsiteX16" fmla="*/ 5702 w 630545"/>
                <a:gd name="connsiteY16" fmla="*/ 109192 h 726342"/>
                <a:gd name="connsiteX17" fmla="*/ 5702 w 630545"/>
                <a:gd name="connsiteY17" fmla="*/ 161457 h 726342"/>
                <a:gd name="connsiteX18" fmla="*/ 47222 w 630545"/>
                <a:gd name="connsiteY18" fmla="*/ 167807 h 726342"/>
                <a:gd name="connsiteX19" fmla="*/ 40872 w 630545"/>
                <a:gd name="connsiteY19" fmla="*/ 244007 h 726342"/>
                <a:gd name="connsiteX20" fmla="*/ 158102 w 630545"/>
                <a:gd name="connsiteY20" fmla="*/ 331930 h 726342"/>
                <a:gd name="connsiteX21" fmla="*/ 76041 w 630545"/>
                <a:gd name="connsiteY21" fmla="*/ 437438 h 726342"/>
                <a:gd name="connsiteX22" fmla="*/ 11564 w 630545"/>
                <a:gd name="connsiteY22" fmla="*/ 595699 h 726342"/>
                <a:gd name="connsiteX23" fmla="*/ 5702 w 630545"/>
                <a:gd name="connsiteY23" fmla="*/ 666038 h 726342"/>
                <a:gd name="connsiteX0" fmla="*/ 5702 w 645581"/>
                <a:gd name="connsiteY0" fmla="*/ 669082 h 729386"/>
                <a:gd name="connsiteX1" fmla="*/ 76041 w 645581"/>
                <a:gd name="connsiteY1" fmla="*/ 727697 h 729386"/>
                <a:gd name="connsiteX2" fmla="*/ 222579 w 645581"/>
                <a:gd name="connsiteY2" fmla="*/ 704251 h 729386"/>
                <a:gd name="connsiteX3" fmla="*/ 234302 w 645581"/>
                <a:gd name="connsiteY3" fmla="*/ 610466 h 729386"/>
                <a:gd name="connsiteX4" fmla="*/ 328087 w 645581"/>
                <a:gd name="connsiteY4" fmla="*/ 440482 h 729386"/>
                <a:gd name="connsiteX5" fmla="*/ 433595 w 645581"/>
                <a:gd name="connsiteY5" fmla="*/ 329112 h 729386"/>
                <a:gd name="connsiteX6" fmla="*/ 427733 w 645581"/>
                <a:gd name="connsiteY6" fmla="*/ 252912 h 729386"/>
                <a:gd name="connsiteX7" fmla="*/ 333949 w 645581"/>
                <a:gd name="connsiteY7" fmla="*/ 229466 h 729386"/>
                <a:gd name="connsiteX8" fmla="*/ 263610 w 645581"/>
                <a:gd name="connsiteY8" fmla="*/ 206020 h 729386"/>
                <a:gd name="connsiteX9" fmla="*/ 281195 w 645581"/>
                <a:gd name="connsiteY9" fmla="*/ 147405 h 729386"/>
                <a:gd name="connsiteX10" fmla="*/ 345672 w 645581"/>
                <a:gd name="connsiteY10" fmla="*/ 129820 h 729386"/>
                <a:gd name="connsiteX11" fmla="*/ 421872 w 645581"/>
                <a:gd name="connsiteY11" fmla="*/ 170851 h 729386"/>
                <a:gd name="connsiteX12" fmla="*/ 509795 w 645581"/>
                <a:gd name="connsiteY12" fmla="*/ 223605 h 729386"/>
                <a:gd name="connsiteX13" fmla="*/ 615302 w 645581"/>
                <a:gd name="connsiteY13" fmla="*/ 188436 h 729386"/>
                <a:gd name="connsiteX14" fmla="*/ 445318 w 645581"/>
                <a:gd name="connsiteY14" fmla="*/ 12589 h 729386"/>
                <a:gd name="connsiteX15" fmla="*/ 55281 w 645581"/>
                <a:gd name="connsiteY15" fmla="*/ 109061 h 729386"/>
                <a:gd name="connsiteX16" fmla="*/ 5702 w 645581"/>
                <a:gd name="connsiteY16" fmla="*/ 112236 h 729386"/>
                <a:gd name="connsiteX17" fmla="*/ 5702 w 645581"/>
                <a:gd name="connsiteY17" fmla="*/ 164501 h 729386"/>
                <a:gd name="connsiteX18" fmla="*/ 47222 w 645581"/>
                <a:gd name="connsiteY18" fmla="*/ 170851 h 729386"/>
                <a:gd name="connsiteX19" fmla="*/ 40872 w 645581"/>
                <a:gd name="connsiteY19" fmla="*/ 247051 h 729386"/>
                <a:gd name="connsiteX20" fmla="*/ 158102 w 645581"/>
                <a:gd name="connsiteY20" fmla="*/ 334974 h 729386"/>
                <a:gd name="connsiteX21" fmla="*/ 76041 w 645581"/>
                <a:gd name="connsiteY21" fmla="*/ 440482 h 729386"/>
                <a:gd name="connsiteX22" fmla="*/ 11564 w 645581"/>
                <a:gd name="connsiteY22" fmla="*/ 598743 h 729386"/>
                <a:gd name="connsiteX23" fmla="*/ 5702 w 645581"/>
                <a:gd name="connsiteY23" fmla="*/ 669082 h 729386"/>
                <a:gd name="connsiteX0" fmla="*/ 5702 w 628760"/>
                <a:gd name="connsiteY0" fmla="*/ 667030 h 727334"/>
                <a:gd name="connsiteX1" fmla="*/ 76041 w 628760"/>
                <a:gd name="connsiteY1" fmla="*/ 725645 h 727334"/>
                <a:gd name="connsiteX2" fmla="*/ 222579 w 628760"/>
                <a:gd name="connsiteY2" fmla="*/ 702199 h 727334"/>
                <a:gd name="connsiteX3" fmla="*/ 234302 w 628760"/>
                <a:gd name="connsiteY3" fmla="*/ 608414 h 727334"/>
                <a:gd name="connsiteX4" fmla="*/ 328087 w 628760"/>
                <a:gd name="connsiteY4" fmla="*/ 438430 h 727334"/>
                <a:gd name="connsiteX5" fmla="*/ 433595 w 628760"/>
                <a:gd name="connsiteY5" fmla="*/ 327060 h 727334"/>
                <a:gd name="connsiteX6" fmla="*/ 427733 w 628760"/>
                <a:gd name="connsiteY6" fmla="*/ 250860 h 727334"/>
                <a:gd name="connsiteX7" fmla="*/ 333949 w 628760"/>
                <a:gd name="connsiteY7" fmla="*/ 227414 h 727334"/>
                <a:gd name="connsiteX8" fmla="*/ 263610 w 628760"/>
                <a:gd name="connsiteY8" fmla="*/ 203968 h 727334"/>
                <a:gd name="connsiteX9" fmla="*/ 281195 w 628760"/>
                <a:gd name="connsiteY9" fmla="*/ 145353 h 727334"/>
                <a:gd name="connsiteX10" fmla="*/ 345672 w 628760"/>
                <a:gd name="connsiteY10" fmla="*/ 127768 h 727334"/>
                <a:gd name="connsiteX11" fmla="*/ 421872 w 628760"/>
                <a:gd name="connsiteY11" fmla="*/ 168799 h 727334"/>
                <a:gd name="connsiteX12" fmla="*/ 509795 w 628760"/>
                <a:gd name="connsiteY12" fmla="*/ 221553 h 727334"/>
                <a:gd name="connsiteX13" fmla="*/ 615302 w 628760"/>
                <a:gd name="connsiteY13" fmla="*/ 186384 h 727334"/>
                <a:gd name="connsiteX14" fmla="*/ 445318 w 628760"/>
                <a:gd name="connsiteY14" fmla="*/ 10537 h 727334"/>
                <a:gd name="connsiteX15" fmla="*/ 55281 w 628760"/>
                <a:gd name="connsiteY15" fmla="*/ 107009 h 727334"/>
                <a:gd name="connsiteX16" fmla="*/ 5702 w 628760"/>
                <a:gd name="connsiteY16" fmla="*/ 110184 h 727334"/>
                <a:gd name="connsiteX17" fmla="*/ 5702 w 628760"/>
                <a:gd name="connsiteY17" fmla="*/ 162449 h 727334"/>
                <a:gd name="connsiteX18" fmla="*/ 47222 w 628760"/>
                <a:gd name="connsiteY18" fmla="*/ 168799 h 727334"/>
                <a:gd name="connsiteX19" fmla="*/ 40872 w 628760"/>
                <a:gd name="connsiteY19" fmla="*/ 244999 h 727334"/>
                <a:gd name="connsiteX20" fmla="*/ 158102 w 628760"/>
                <a:gd name="connsiteY20" fmla="*/ 332922 h 727334"/>
                <a:gd name="connsiteX21" fmla="*/ 76041 w 628760"/>
                <a:gd name="connsiteY21" fmla="*/ 438430 h 727334"/>
                <a:gd name="connsiteX22" fmla="*/ 11564 w 628760"/>
                <a:gd name="connsiteY22" fmla="*/ 596691 h 727334"/>
                <a:gd name="connsiteX23" fmla="*/ 5702 w 628760"/>
                <a:gd name="connsiteY23" fmla="*/ 667030 h 727334"/>
                <a:gd name="connsiteX0" fmla="*/ 5702 w 622218"/>
                <a:gd name="connsiteY0" fmla="*/ 657359 h 717663"/>
                <a:gd name="connsiteX1" fmla="*/ 76041 w 622218"/>
                <a:gd name="connsiteY1" fmla="*/ 715974 h 717663"/>
                <a:gd name="connsiteX2" fmla="*/ 222579 w 622218"/>
                <a:gd name="connsiteY2" fmla="*/ 692528 h 717663"/>
                <a:gd name="connsiteX3" fmla="*/ 234302 w 622218"/>
                <a:gd name="connsiteY3" fmla="*/ 598743 h 717663"/>
                <a:gd name="connsiteX4" fmla="*/ 328087 w 622218"/>
                <a:gd name="connsiteY4" fmla="*/ 428759 h 717663"/>
                <a:gd name="connsiteX5" fmla="*/ 433595 w 622218"/>
                <a:gd name="connsiteY5" fmla="*/ 317389 h 717663"/>
                <a:gd name="connsiteX6" fmla="*/ 427733 w 622218"/>
                <a:gd name="connsiteY6" fmla="*/ 241189 h 717663"/>
                <a:gd name="connsiteX7" fmla="*/ 333949 w 622218"/>
                <a:gd name="connsiteY7" fmla="*/ 217743 h 717663"/>
                <a:gd name="connsiteX8" fmla="*/ 263610 w 622218"/>
                <a:gd name="connsiteY8" fmla="*/ 194297 h 717663"/>
                <a:gd name="connsiteX9" fmla="*/ 281195 w 622218"/>
                <a:gd name="connsiteY9" fmla="*/ 135682 h 717663"/>
                <a:gd name="connsiteX10" fmla="*/ 345672 w 622218"/>
                <a:gd name="connsiteY10" fmla="*/ 118097 h 717663"/>
                <a:gd name="connsiteX11" fmla="*/ 421872 w 622218"/>
                <a:gd name="connsiteY11" fmla="*/ 159128 h 717663"/>
                <a:gd name="connsiteX12" fmla="*/ 509795 w 622218"/>
                <a:gd name="connsiteY12" fmla="*/ 211882 h 717663"/>
                <a:gd name="connsiteX13" fmla="*/ 615302 w 622218"/>
                <a:gd name="connsiteY13" fmla="*/ 176713 h 717663"/>
                <a:gd name="connsiteX14" fmla="*/ 445318 w 622218"/>
                <a:gd name="connsiteY14" fmla="*/ 866 h 717663"/>
                <a:gd name="connsiteX15" fmla="*/ 55281 w 622218"/>
                <a:gd name="connsiteY15" fmla="*/ 103688 h 717663"/>
                <a:gd name="connsiteX16" fmla="*/ 5702 w 622218"/>
                <a:gd name="connsiteY16" fmla="*/ 100513 h 717663"/>
                <a:gd name="connsiteX17" fmla="*/ 5702 w 622218"/>
                <a:gd name="connsiteY17" fmla="*/ 152778 h 717663"/>
                <a:gd name="connsiteX18" fmla="*/ 47222 w 622218"/>
                <a:gd name="connsiteY18" fmla="*/ 159128 h 717663"/>
                <a:gd name="connsiteX19" fmla="*/ 40872 w 622218"/>
                <a:gd name="connsiteY19" fmla="*/ 235328 h 717663"/>
                <a:gd name="connsiteX20" fmla="*/ 158102 w 622218"/>
                <a:gd name="connsiteY20" fmla="*/ 323251 h 717663"/>
                <a:gd name="connsiteX21" fmla="*/ 76041 w 622218"/>
                <a:gd name="connsiteY21" fmla="*/ 428759 h 717663"/>
                <a:gd name="connsiteX22" fmla="*/ 11564 w 622218"/>
                <a:gd name="connsiteY22" fmla="*/ 587020 h 717663"/>
                <a:gd name="connsiteX23" fmla="*/ 5702 w 622218"/>
                <a:gd name="connsiteY23" fmla="*/ 657359 h 717663"/>
                <a:gd name="connsiteX0" fmla="*/ 5702 w 640636"/>
                <a:gd name="connsiteY0" fmla="*/ 671494 h 731798"/>
                <a:gd name="connsiteX1" fmla="*/ 76041 w 640636"/>
                <a:gd name="connsiteY1" fmla="*/ 730109 h 731798"/>
                <a:gd name="connsiteX2" fmla="*/ 222579 w 640636"/>
                <a:gd name="connsiteY2" fmla="*/ 706663 h 731798"/>
                <a:gd name="connsiteX3" fmla="*/ 234302 w 640636"/>
                <a:gd name="connsiteY3" fmla="*/ 612878 h 731798"/>
                <a:gd name="connsiteX4" fmla="*/ 328087 w 640636"/>
                <a:gd name="connsiteY4" fmla="*/ 442894 h 731798"/>
                <a:gd name="connsiteX5" fmla="*/ 433595 w 640636"/>
                <a:gd name="connsiteY5" fmla="*/ 331524 h 731798"/>
                <a:gd name="connsiteX6" fmla="*/ 427733 w 640636"/>
                <a:gd name="connsiteY6" fmla="*/ 255324 h 731798"/>
                <a:gd name="connsiteX7" fmla="*/ 333949 w 640636"/>
                <a:gd name="connsiteY7" fmla="*/ 231878 h 731798"/>
                <a:gd name="connsiteX8" fmla="*/ 263610 w 640636"/>
                <a:gd name="connsiteY8" fmla="*/ 208432 h 731798"/>
                <a:gd name="connsiteX9" fmla="*/ 281195 w 640636"/>
                <a:gd name="connsiteY9" fmla="*/ 149817 h 731798"/>
                <a:gd name="connsiteX10" fmla="*/ 345672 w 640636"/>
                <a:gd name="connsiteY10" fmla="*/ 132232 h 731798"/>
                <a:gd name="connsiteX11" fmla="*/ 421872 w 640636"/>
                <a:gd name="connsiteY11" fmla="*/ 173263 h 731798"/>
                <a:gd name="connsiteX12" fmla="*/ 509795 w 640636"/>
                <a:gd name="connsiteY12" fmla="*/ 226017 h 731798"/>
                <a:gd name="connsiteX13" fmla="*/ 615302 w 640636"/>
                <a:gd name="connsiteY13" fmla="*/ 190848 h 731798"/>
                <a:gd name="connsiteX14" fmla="*/ 445318 w 640636"/>
                <a:gd name="connsiteY14" fmla="*/ 15001 h 731798"/>
                <a:gd name="connsiteX15" fmla="*/ 55281 w 640636"/>
                <a:gd name="connsiteY15" fmla="*/ 117823 h 731798"/>
                <a:gd name="connsiteX16" fmla="*/ 5702 w 640636"/>
                <a:gd name="connsiteY16" fmla="*/ 114648 h 731798"/>
                <a:gd name="connsiteX17" fmla="*/ 5702 w 640636"/>
                <a:gd name="connsiteY17" fmla="*/ 166913 h 731798"/>
                <a:gd name="connsiteX18" fmla="*/ 47222 w 640636"/>
                <a:gd name="connsiteY18" fmla="*/ 173263 h 731798"/>
                <a:gd name="connsiteX19" fmla="*/ 40872 w 640636"/>
                <a:gd name="connsiteY19" fmla="*/ 249463 h 731798"/>
                <a:gd name="connsiteX20" fmla="*/ 158102 w 640636"/>
                <a:gd name="connsiteY20" fmla="*/ 337386 h 731798"/>
                <a:gd name="connsiteX21" fmla="*/ 76041 w 640636"/>
                <a:gd name="connsiteY21" fmla="*/ 442894 h 731798"/>
                <a:gd name="connsiteX22" fmla="*/ 11564 w 640636"/>
                <a:gd name="connsiteY22" fmla="*/ 601155 h 731798"/>
                <a:gd name="connsiteX23" fmla="*/ 5702 w 640636"/>
                <a:gd name="connsiteY23" fmla="*/ 671494 h 731798"/>
                <a:gd name="connsiteX0" fmla="*/ 5702 w 620163"/>
                <a:gd name="connsiteY0" fmla="*/ 656986 h 717290"/>
                <a:gd name="connsiteX1" fmla="*/ 76041 w 620163"/>
                <a:gd name="connsiteY1" fmla="*/ 715601 h 717290"/>
                <a:gd name="connsiteX2" fmla="*/ 222579 w 620163"/>
                <a:gd name="connsiteY2" fmla="*/ 692155 h 717290"/>
                <a:gd name="connsiteX3" fmla="*/ 234302 w 620163"/>
                <a:gd name="connsiteY3" fmla="*/ 598370 h 717290"/>
                <a:gd name="connsiteX4" fmla="*/ 328087 w 620163"/>
                <a:gd name="connsiteY4" fmla="*/ 428386 h 717290"/>
                <a:gd name="connsiteX5" fmla="*/ 433595 w 620163"/>
                <a:gd name="connsiteY5" fmla="*/ 317016 h 717290"/>
                <a:gd name="connsiteX6" fmla="*/ 427733 w 620163"/>
                <a:gd name="connsiteY6" fmla="*/ 240816 h 717290"/>
                <a:gd name="connsiteX7" fmla="*/ 333949 w 620163"/>
                <a:gd name="connsiteY7" fmla="*/ 217370 h 717290"/>
                <a:gd name="connsiteX8" fmla="*/ 263610 w 620163"/>
                <a:gd name="connsiteY8" fmla="*/ 193924 h 717290"/>
                <a:gd name="connsiteX9" fmla="*/ 281195 w 620163"/>
                <a:gd name="connsiteY9" fmla="*/ 135309 h 717290"/>
                <a:gd name="connsiteX10" fmla="*/ 345672 w 620163"/>
                <a:gd name="connsiteY10" fmla="*/ 117724 h 717290"/>
                <a:gd name="connsiteX11" fmla="*/ 421872 w 620163"/>
                <a:gd name="connsiteY11" fmla="*/ 158755 h 717290"/>
                <a:gd name="connsiteX12" fmla="*/ 509795 w 620163"/>
                <a:gd name="connsiteY12" fmla="*/ 211509 h 717290"/>
                <a:gd name="connsiteX13" fmla="*/ 615302 w 620163"/>
                <a:gd name="connsiteY13" fmla="*/ 176340 h 717290"/>
                <a:gd name="connsiteX14" fmla="*/ 445318 w 620163"/>
                <a:gd name="connsiteY14" fmla="*/ 493 h 717290"/>
                <a:gd name="connsiteX15" fmla="*/ 55281 w 620163"/>
                <a:gd name="connsiteY15" fmla="*/ 103315 h 717290"/>
                <a:gd name="connsiteX16" fmla="*/ 5702 w 620163"/>
                <a:gd name="connsiteY16" fmla="*/ 100140 h 717290"/>
                <a:gd name="connsiteX17" fmla="*/ 5702 w 620163"/>
                <a:gd name="connsiteY17" fmla="*/ 152405 h 717290"/>
                <a:gd name="connsiteX18" fmla="*/ 47222 w 620163"/>
                <a:gd name="connsiteY18" fmla="*/ 158755 h 717290"/>
                <a:gd name="connsiteX19" fmla="*/ 40872 w 620163"/>
                <a:gd name="connsiteY19" fmla="*/ 234955 h 717290"/>
                <a:gd name="connsiteX20" fmla="*/ 158102 w 620163"/>
                <a:gd name="connsiteY20" fmla="*/ 322878 h 717290"/>
                <a:gd name="connsiteX21" fmla="*/ 76041 w 620163"/>
                <a:gd name="connsiteY21" fmla="*/ 428386 h 717290"/>
                <a:gd name="connsiteX22" fmla="*/ 11564 w 620163"/>
                <a:gd name="connsiteY22" fmla="*/ 586647 h 717290"/>
                <a:gd name="connsiteX23" fmla="*/ 5702 w 620163"/>
                <a:gd name="connsiteY23" fmla="*/ 656986 h 717290"/>
                <a:gd name="connsiteX0" fmla="*/ 5702 w 634995"/>
                <a:gd name="connsiteY0" fmla="*/ 669380 h 729684"/>
                <a:gd name="connsiteX1" fmla="*/ 76041 w 634995"/>
                <a:gd name="connsiteY1" fmla="*/ 727995 h 729684"/>
                <a:gd name="connsiteX2" fmla="*/ 222579 w 634995"/>
                <a:gd name="connsiteY2" fmla="*/ 704549 h 729684"/>
                <a:gd name="connsiteX3" fmla="*/ 234302 w 634995"/>
                <a:gd name="connsiteY3" fmla="*/ 610764 h 729684"/>
                <a:gd name="connsiteX4" fmla="*/ 328087 w 634995"/>
                <a:gd name="connsiteY4" fmla="*/ 440780 h 729684"/>
                <a:gd name="connsiteX5" fmla="*/ 433595 w 634995"/>
                <a:gd name="connsiteY5" fmla="*/ 329410 h 729684"/>
                <a:gd name="connsiteX6" fmla="*/ 427733 w 634995"/>
                <a:gd name="connsiteY6" fmla="*/ 253210 h 729684"/>
                <a:gd name="connsiteX7" fmla="*/ 333949 w 634995"/>
                <a:gd name="connsiteY7" fmla="*/ 229764 h 729684"/>
                <a:gd name="connsiteX8" fmla="*/ 263610 w 634995"/>
                <a:gd name="connsiteY8" fmla="*/ 206318 h 729684"/>
                <a:gd name="connsiteX9" fmla="*/ 281195 w 634995"/>
                <a:gd name="connsiteY9" fmla="*/ 147703 h 729684"/>
                <a:gd name="connsiteX10" fmla="*/ 345672 w 634995"/>
                <a:gd name="connsiteY10" fmla="*/ 130118 h 729684"/>
                <a:gd name="connsiteX11" fmla="*/ 421872 w 634995"/>
                <a:gd name="connsiteY11" fmla="*/ 171149 h 729684"/>
                <a:gd name="connsiteX12" fmla="*/ 509795 w 634995"/>
                <a:gd name="connsiteY12" fmla="*/ 223903 h 729684"/>
                <a:gd name="connsiteX13" fmla="*/ 615302 w 634995"/>
                <a:gd name="connsiteY13" fmla="*/ 188734 h 729684"/>
                <a:gd name="connsiteX14" fmla="*/ 445318 w 634995"/>
                <a:gd name="connsiteY14" fmla="*/ 12887 h 729684"/>
                <a:gd name="connsiteX15" fmla="*/ 55281 w 634995"/>
                <a:gd name="connsiteY15" fmla="*/ 115709 h 729684"/>
                <a:gd name="connsiteX16" fmla="*/ 5702 w 634995"/>
                <a:gd name="connsiteY16" fmla="*/ 112534 h 729684"/>
                <a:gd name="connsiteX17" fmla="*/ 5702 w 634995"/>
                <a:gd name="connsiteY17" fmla="*/ 164799 h 729684"/>
                <a:gd name="connsiteX18" fmla="*/ 47222 w 634995"/>
                <a:gd name="connsiteY18" fmla="*/ 171149 h 729684"/>
                <a:gd name="connsiteX19" fmla="*/ 40872 w 634995"/>
                <a:gd name="connsiteY19" fmla="*/ 247349 h 729684"/>
                <a:gd name="connsiteX20" fmla="*/ 158102 w 634995"/>
                <a:gd name="connsiteY20" fmla="*/ 335272 h 729684"/>
                <a:gd name="connsiteX21" fmla="*/ 76041 w 634995"/>
                <a:gd name="connsiteY21" fmla="*/ 440780 h 729684"/>
                <a:gd name="connsiteX22" fmla="*/ 11564 w 634995"/>
                <a:gd name="connsiteY22" fmla="*/ 599041 h 729684"/>
                <a:gd name="connsiteX23" fmla="*/ 5702 w 634995"/>
                <a:gd name="connsiteY23" fmla="*/ 669380 h 72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34995" h="729684">
                  <a:moveTo>
                    <a:pt x="5702" y="669380"/>
                  </a:moveTo>
                  <a:cubicBezTo>
                    <a:pt x="16448" y="690872"/>
                    <a:pt x="39895" y="722134"/>
                    <a:pt x="76041" y="727995"/>
                  </a:cubicBezTo>
                  <a:cubicBezTo>
                    <a:pt x="112187" y="733856"/>
                    <a:pt x="196202" y="724087"/>
                    <a:pt x="222579" y="704549"/>
                  </a:cubicBezTo>
                  <a:cubicBezTo>
                    <a:pt x="248956" y="685011"/>
                    <a:pt x="216717" y="654725"/>
                    <a:pt x="234302" y="610764"/>
                  </a:cubicBezTo>
                  <a:cubicBezTo>
                    <a:pt x="251887" y="566803"/>
                    <a:pt x="294872" y="487672"/>
                    <a:pt x="328087" y="440780"/>
                  </a:cubicBezTo>
                  <a:cubicBezTo>
                    <a:pt x="361302" y="393888"/>
                    <a:pt x="416987" y="360672"/>
                    <a:pt x="433595" y="329410"/>
                  </a:cubicBezTo>
                  <a:cubicBezTo>
                    <a:pt x="450203" y="298148"/>
                    <a:pt x="444341" y="269818"/>
                    <a:pt x="427733" y="253210"/>
                  </a:cubicBezTo>
                  <a:cubicBezTo>
                    <a:pt x="411125" y="236602"/>
                    <a:pt x="361303" y="237579"/>
                    <a:pt x="333949" y="229764"/>
                  </a:cubicBezTo>
                  <a:cubicBezTo>
                    <a:pt x="306595" y="221949"/>
                    <a:pt x="272402" y="219995"/>
                    <a:pt x="263610" y="206318"/>
                  </a:cubicBezTo>
                  <a:cubicBezTo>
                    <a:pt x="254818" y="192641"/>
                    <a:pt x="267518" y="160403"/>
                    <a:pt x="281195" y="147703"/>
                  </a:cubicBezTo>
                  <a:cubicBezTo>
                    <a:pt x="294872" y="135003"/>
                    <a:pt x="322226" y="126210"/>
                    <a:pt x="345672" y="130118"/>
                  </a:cubicBezTo>
                  <a:cubicBezTo>
                    <a:pt x="369118" y="134026"/>
                    <a:pt x="394518" y="155518"/>
                    <a:pt x="421872" y="171149"/>
                  </a:cubicBezTo>
                  <a:cubicBezTo>
                    <a:pt x="449226" y="186780"/>
                    <a:pt x="477557" y="220972"/>
                    <a:pt x="509795" y="223903"/>
                  </a:cubicBezTo>
                  <a:cubicBezTo>
                    <a:pt x="542033" y="226834"/>
                    <a:pt x="579156" y="235626"/>
                    <a:pt x="615302" y="188734"/>
                  </a:cubicBezTo>
                  <a:cubicBezTo>
                    <a:pt x="651448" y="141842"/>
                    <a:pt x="659305" y="72683"/>
                    <a:pt x="445318" y="12887"/>
                  </a:cubicBezTo>
                  <a:cubicBezTo>
                    <a:pt x="231331" y="-46909"/>
                    <a:pt x="54304" y="121082"/>
                    <a:pt x="55281" y="115709"/>
                  </a:cubicBezTo>
                  <a:cubicBezTo>
                    <a:pt x="56258" y="110336"/>
                    <a:pt x="13965" y="104352"/>
                    <a:pt x="5702" y="112534"/>
                  </a:cubicBezTo>
                  <a:cubicBezTo>
                    <a:pt x="-2561" y="120716"/>
                    <a:pt x="5132" y="158205"/>
                    <a:pt x="5702" y="164799"/>
                  </a:cubicBezTo>
                  <a:cubicBezTo>
                    <a:pt x="6272" y="171393"/>
                    <a:pt x="41360" y="157391"/>
                    <a:pt x="47222" y="171149"/>
                  </a:cubicBezTo>
                  <a:cubicBezTo>
                    <a:pt x="53084" y="184907"/>
                    <a:pt x="28742" y="197770"/>
                    <a:pt x="40872" y="247349"/>
                  </a:cubicBezTo>
                  <a:cubicBezTo>
                    <a:pt x="53002" y="296928"/>
                    <a:pt x="152241" y="303034"/>
                    <a:pt x="158102" y="335272"/>
                  </a:cubicBezTo>
                  <a:cubicBezTo>
                    <a:pt x="163963" y="367510"/>
                    <a:pt x="100464" y="396819"/>
                    <a:pt x="76041" y="440780"/>
                  </a:cubicBezTo>
                  <a:cubicBezTo>
                    <a:pt x="51618" y="484741"/>
                    <a:pt x="22310" y="559964"/>
                    <a:pt x="11564" y="599041"/>
                  </a:cubicBezTo>
                  <a:cubicBezTo>
                    <a:pt x="818" y="638118"/>
                    <a:pt x="-5044" y="647888"/>
                    <a:pt x="5702" y="669380"/>
                  </a:cubicBezTo>
                  <a:close/>
                </a:path>
              </a:pathLst>
            </a:custGeom>
            <a:grpFill/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0324" name="Group 10323">
            <a:extLst>
              <a:ext uri="{FF2B5EF4-FFF2-40B4-BE49-F238E27FC236}">
                <a16:creationId xmlns:a16="http://schemas.microsoft.com/office/drawing/2014/main" id="{12B7AF53-45C7-C8B2-32AC-7EFC090FA212}"/>
              </a:ext>
            </a:extLst>
          </p:cNvPr>
          <p:cNvGrpSpPr/>
          <p:nvPr/>
        </p:nvGrpSpPr>
        <p:grpSpPr>
          <a:xfrm rot="13367764">
            <a:off x="4071639" y="1955231"/>
            <a:ext cx="729888" cy="761891"/>
            <a:chOff x="285313" y="3196211"/>
            <a:chExt cx="1187475" cy="1269460"/>
          </a:xfrm>
        </p:grpSpPr>
        <p:grpSp>
          <p:nvGrpSpPr>
            <p:cNvPr id="10325" name="Group 10324">
              <a:extLst>
                <a:ext uri="{FF2B5EF4-FFF2-40B4-BE49-F238E27FC236}">
                  <a16:creationId xmlns:a16="http://schemas.microsoft.com/office/drawing/2014/main" id="{0073A883-CEFD-6247-7CEA-9D03DBD489CC}"/>
                </a:ext>
              </a:extLst>
            </p:cNvPr>
            <p:cNvGrpSpPr/>
            <p:nvPr/>
          </p:nvGrpSpPr>
          <p:grpSpPr>
            <a:xfrm>
              <a:off x="397845" y="3920346"/>
              <a:ext cx="928042" cy="215142"/>
              <a:chOff x="397845" y="3920346"/>
              <a:chExt cx="928042" cy="215142"/>
            </a:xfrm>
          </p:grpSpPr>
          <p:grpSp>
            <p:nvGrpSpPr>
              <p:cNvPr id="10337" name="Group 10336">
                <a:extLst>
                  <a:ext uri="{FF2B5EF4-FFF2-40B4-BE49-F238E27FC236}">
                    <a16:creationId xmlns:a16="http://schemas.microsoft.com/office/drawing/2014/main" id="{38EEA8BA-5FD5-5197-BB6C-CCFC0D549305}"/>
                  </a:ext>
                </a:extLst>
              </p:cNvPr>
              <p:cNvGrpSpPr/>
              <p:nvPr/>
            </p:nvGrpSpPr>
            <p:grpSpPr>
              <a:xfrm>
                <a:off x="1035546" y="3920346"/>
                <a:ext cx="290341" cy="215142"/>
                <a:chOff x="1035546" y="3914304"/>
                <a:chExt cx="290341" cy="215142"/>
              </a:xfrm>
            </p:grpSpPr>
            <p:sp>
              <p:nvSpPr>
                <p:cNvPr id="10341" name="Rectangle 10340">
                  <a:extLst>
                    <a:ext uri="{FF2B5EF4-FFF2-40B4-BE49-F238E27FC236}">
                      <a16:creationId xmlns:a16="http://schemas.microsoft.com/office/drawing/2014/main" id="{B863E11D-17F6-A268-307E-AF5059C4E742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0342" name="7-Point Star 2">
                  <a:extLst>
                    <a:ext uri="{FF2B5EF4-FFF2-40B4-BE49-F238E27FC236}">
                      <a16:creationId xmlns:a16="http://schemas.microsoft.com/office/drawing/2014/main" id="{7AB9D126-5284-4CD7-A599-F12BDA6A4807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solidFill>
                  <a:schemeClr val="accent5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10338" name="Group 10337">
                <a:extLst>
                  <a:ext uri="{FF2B5EF4-FFF2-40B4-BE49-F238E27FC236}">
                    <a16:creationId xmlns:a16="http://schemas.microsoft.com/office/drawing/2014/main" id="{F4FB8606-39A3-C6BB-1C6B-E625F2CBECAF}"/>
                  </a:ext>
                </a:extLst>
              </p:cNvPr>
              <p:cNvGrpSpPr/>
              <p:nvPr/>
            </p:nvGrpSpPr>
            <p:grpSpPr>
              <a:xfrm rot="10800000">
                <a:off x="397845" y="3920346"/>
                <a:ext cx="290341" cy="215142"/>
                <a:chOff x="1035546" y="3914304"/>
                <a:chExt cx="290341" cy="215142"/>
              </a:xfrm>
            </p:grpSpPr>
            <p:sp>
              <p:nvSpPr>
                <p:cNvPr id="10339" name="Rectangle 10338">
                  <a:extLst>
                    <a:ext uri="{FF2B5EF4-FFF2-40B4-BE49-F238E27FC236}">
                      <a16:creationId xmlns:a16="http://schemas.microsoft.com/office/drawing/2014/main" id="{8B201B05-E8C7-F721-DE60-36E9525AE470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0340" name="7-Point Star 2">
                  <a:extLst>
                    <a:ext uri="{FF2B5EF4-FFF2-40B4-BE49-F238E27FC236}">
                      <a16:creationId xmlns:a16="http://schemas.microsoft.com/office/drawing/2014/main" id="{B8E07B18-6104-4729-A8A0-16C8430356A0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solidFill>
                  <a:schemeClr val="accent5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</p:grpSp>
        <p:grpSp>
          <p:nvGrpSpPr>
            <p:cNvPr id="10326" name="Group 10325">
              <a:extLst>
                <a:ext uri="{FF2B5EF4-FFF2-40B4-BE49-F238E27FC236}">
                  <a16:creationId xmlns:a16="http://schemas.microsoft.com/office/drawing/2014/main" id="{28EB69C9-1D12-16D7-DCF1-9505CEF24BAF}"/>
                </a:ext>
              </a:extLst>
            </p:cNvPr>
            <p:cNvGrpSpPr/>
            <p:nvPr/>
          </p:nvGrpSpPr>
          <p:grpSpPr>
            <a:xfrm>
              <a:off x="402888" y="4180487"/>
              <a:ext cx="928042" cy="215142"/>
              <a:chOff x="397845" y="3920346"/>
              <a:chExt cx="928042" cy="215142"/>
            </a:xfrm>
          </p:grpSpPr>
          <p:grpSp>
            <p:nvGrpSpPr>
              <p:cNvPr id="10331" name="Group 10330">
                <a:extLst>
                  <a:ext uri="{FF2B5EF4-FFF2-40B4-BE49-F238E27FC236}">
                    <a16:creationId xmlns:a16="http://schemas.microsoft.com/office/drawing/2014/main" id="{D93A5AA7-31DA-4891-C16C-2AFC6F647FC2}"/>
                  </a:ext>
                </a:extLst>
              </p:cNvPr>
              <p:cNvGrpSpPr/>
              <p:nvPr/>
            </p:nvGrpSpPr>
            <p:grpSpPr>
              <a:xfrm>
                <a:off x="1035546" y="3920346"/>
                <a:ext cx="290341" cy="215142"/>
                <a:chOff x="1035546" y="3914304"/>
                <a:chExt cx="290341" cy="215142"/>
              </a:xfrm>
            </p:grpSpPr>
            <p:sp>
              <p:nvSpPr>
                <p:cNvPr id="10335" name="Rectangle 10334">
                  <a:extLst>
                    <a:ext uri="{FF2B5EF4-FFF2-40B4-BE49-F238E27FC236}">
                      <a16:creationId xmlns:a16="http://schemas.microsoft.com/office/drawing/2014/main" id="{916FA646-3849-104B-BAE6-5E9B4A2E8EA7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0336" name="7-Point Star 2">
                  <a:extLst>
                    <a:ext uri="{FF2B5EF4-FFF2-40B4-BE49-F238E27FC236}">
                      <a16:creationId xmlns:a16="http://schemas.microsoft.com/office/drawing/2014/main" id="{24DE6A46-6ABC-C293-5263-E76C2250A630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solidFill>
                  <a:schemeClr val="accent5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10332" name="Group 10331">
                <a:extLst>
                  <a:ext uri="{FF2B5EF4-FFF2-40B4-BE49-F238E27FC236}">
                    <a16:creationId xmlns:a16="http://schemas.microsoft.com/office/drawing/2014/main" id="{DFDCA179-90B6-488F-964C-310BD8C14A9A}"/>
                  </a:ext>
                </a:extLst>
              </p:cNvPr>
              <p:cNvGrpSpPr/>
              <p:nvPr/>
            </p:nvGrpSpPr>
            <p:grpSpPr>
              <a:xfrm rot="10800000">
                <a:off x="397845" y="3920346"/>
                <a:ext cx="290341" cy="215142"/>
                <a:chOff x="1035546" y="3914304"/>
                <a:chExt cx="290341" cy="215142"/>
              </a:xfrm>
            </p:grpSpPr>
            <p:sp>
              <p:nvSpPr>
                <p:cNvPr id="10333" name="Rectangle 10332">
                  <a:extLst>
                    <a:ext uri="{FF2B5EF4-FFF2-40B4-BE49-F238E27FC236}">
                      <a16:creationId xmlns:a16="http://schemas.microsoft.com/office/drawing/2014/main" id="{50B5328E-8088-72C4-07AB-1BF09839678C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0334" name="7-Point Star 2">
                  <a:extLst>
                    <a:ext uri="{FF2B5EF4-FFF2-40B4-BE49-F238E27FC236}">
                      <a16:creationId xmlns:a16="http://schemas.microsoft.com/office/drawing/2014/main" id="{B0FBE991-DA60-92A5-9A8E-A130FB4DDE11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solidFill>
                  <a:schemeClr val="accent5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10327" name="Freeform 73">
              <a:extLst>
                <a:ext uri="{FF2B5EF4-FFF2-40B4-BE49-F238E27FC236}">
                  <a16:creationId xmlns:a16="http://schemas.microsoft.com/office/drawing/2014/main" id="{ED4BCD5C-B935-937B-100A-58B45B49F13B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28" name="Freeform 74">
              <a:extLst>
                <a:ext uri="{FF2B5EF4-FFF2-40B4-BE49-F238E27FC236}">
                  <a16:creationId xmlns:a16="http://schemas.microsoft.com/office/drawing/2014/main" id="{F4C45DDA-E95A-05DD-FCB2-BC8F19439230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29" name="Freeform 39">
              <a:extLst>
                <a:ext uri="{FF2B5EF4-FFF2-40B4-BE49-F238E27FC236}">
                  <a16:creationId xmlns:a16="http://schemas.microsoft.com/office/drawing/2014/main" id="{95BD48EF-BD21-1238-F984-72E83AAC576D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30" name="Freeform 41">
              <a:extLst>
                <a:ext uri="{FF2B5EF4-FFF2-40B4-BE49-F238E27FC236}">
                  <a16:creationId xmlns:a16="http://schemas.microsoft.com/office/drawing/2014/main" id="{63C5E072-CBE2-6822-7E2C-34951628DEF9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10343" name="Group 10342">
            <a:extLst>
              <a:ext uri="{FF2B5EF4-FFF2-40B4-BE49-F238E27FC236}">
                <a16:creationId xmlns:a16="http://schemas.microsoft.com/office/drawing/2014/main" id="{4CA1606A-B3E3-BA96-52CC-BDD9E96444B1}"/>
              </a:ext>
            </a:extLst>
          </p:cNvPr>
          <p:cNvGrpSpPr/>
          <p:nvPr/>
        </p:nvGrpSpPr>
        <p:grpSpPr>
          <a:xfrm rot="8941629" flipH="1">
            <a:off x="3025678" y="2205926"/>
            <a:ext cx="729888" cy="761891"/>
            <a:chOff x="285313" y="3196211"/>
            <a:chExt cx="1187475" cy="1269460"/>
          </a:xfrm>
        </p:grpSpPr>
        <p:sp>
          <p:nvSpPr>
            <p:cNvPr id="10346" name="Freeform 73">
              <a:extLst>
                <a:ext uri="{FF2B5EF4-FFF2-40B4-BE49-F238E27FC236}">
                  <a16:creationId xmlns:a16="http://schemas.microsoft.com/office/drawing/2014/main" id="{82EF3D52-5C40-AB62-2C79-E51673346656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47" name="Freeform 74">
              <a:extLst>
                <a:ext uri="{FF2B5EF4-FFF2-40B4-BE49-F238E27FC236}">
                  <a16:creationId xmlns:a16="http://schemas.microsoft.com/office/drawing/2014/main" id="{5723B95A-B049-65AC-62BA-253718FF3EE0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48" name="Freeform 39">
              <a:extLst>
                <a:ext uri="{FF2B5EF4-FFF2-40B4-BE49-F238E27FC236}">
                  <a16:creationId xmlns:a16="http://schemas.microsoft.com/office/drawing/2014/main" id="{4DD23EDB-3803-2A66-B166-B3A648B26BCF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49" name="Freeform 41">
              <a:extLst>
                <a:ext uri="{FF2B5EF4-FFF2-40B4-BE49-F238E27FC236}">
                  <a16:creationId xmlns:a16="http://schemas.microsoft.com/office/drawing/2014/main" id="{D8022C36-FEA0-351B-B6DC-F24BBCE61670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10362" name="Group 10361">
            <a:extLst>
              <a:ext uri="{FF2B5EF4-FFF2-40B4-BE49-F238E27FC236}">
                <a16:creationId xmlns:a16="http://schemas.microsoft.com/office/drawing/2014/main" id="{BAE8953E-26EE-ED6A-F251-8C674FAA5FB0}"/>
              </a:ext>
            </a:extLst>
          </p:cNvPr>
          <p:cNvGrpSpPr/>
          <p:nvPr/>
        </p:nvGrpSpPr>
        <p:grpSpPr>
          <a:xfrm rot="8941629" flipH="1">
            <a:off x="4949941" y="2215104"/>
            <a:ext cx="729888" cy="761891"/>
            <a:chOff x="285313" y="3196211"/>
            <a:chExt cx="1187475" cy="1269460"/>
          </a:xfrm>
        </p:grpSpPr>
        <p:sp>
          <p:nvSpPr>
            <p:cNvPr id="10363" name="Freeform 73">
              <a:extLst>
                <a:ext uri="{FF2B5EF4-FFF2-40B4-BE49-F238E27FC236}">
                  <a16:creationId xmlns:a16="http://schemas.microsoft.com/office/drawing/2014/main" id="{9AE2C310-A32A-91F2-8644-FF18BF4D67C0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64" name="Freeform 74">
              <a:extLst>
                <a:ext uri="{FF2B5EF4-FFF2-40B4-BE49-F238E27FC236}">
                  <a16:creationId xmlns:a16="http://schemas.microsoft.com/office/drawing/2014/main" id="{B840A1A5-961E-7C1A-EDA2-BA8C5B676D88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65" name="Freeform 39">
              <a:extLst>
                <a:ext uri="{FF2B5EF4-FFF2-40B4-BE49-F238E27FC236}">
                  <a16:creationId xmlns:a16="http://schemas.microsoft.com/office/drawing/2014/main" id="{0E8E5CC7-CC09-8A6F-31F7-4885582F9509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66" name="Freeform 41">
              <a:extLst>
                <a:ext uri="{FF2B5EF4-FFF2-40B4-BE49-F238E27FC236}">
                  <a16:creationId xmlns:a16="http://schemas.microsoft.com/office/drawing/2014/main" id="{D957BF49-7791-7671-E071-2DEAB6928267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10367" name="Group 10366">
            <a:extLst>
              <a:ext uri="{FF2B5EF4-FFF2-40B4-BE49-F238E27FC236}">
                <a16:creationId xmlns:a16="http://schemas.microsoft.com/office/drawing/2014/main" id="{53776684-B296-80D9-E8BB-BC169F711C2D}"/>
              </a:ext>
            </a:extLst>
          </p:cNvPr>
          <p:cNvGrpSpPr/>
          <p:nvPr/>
        </p:nvGrpSpPr>
        <p:grpSpPr>
          <a:xfrm rot="10800000">
            <a:off x="6869503" y="2048403"/>
            <a:ext cx="729888" cy="761891"/>
            <a:chOff x="285313" y="3196211"/>
            <a:chExt cx="1187475" cy="1269460"/>
          </a:xfrm>
        </p:grpSpPr>
        <p:sp>
          <p:nvSpPr>
            <p:cNvPr id="10368" name="Freeform 73">
              <a:extLst>
                <a:ext uri="{FF2B5EF4-FFF2-40B4-BE49-F238E27FC236}">
                  <a16:creationId xmlns:a16="http://schemas.microsoft.com/office/drawing/2014/main" id="{DF355BED-73C8-D3FE-8D4D-9AB1417FE4B3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69" name="Freeform 74">
              <a:extLst>
                <a:ext uri="{FF2B5EF4-FFF2-40B4-BE49-F238E27FC236}">
                  <a16:creationId xmlns:a16="http://schemas.microsoft.com/office/drawing/2014/main" id="{5F912E7C-F981-50F0-6B51-66ED53C54BC7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70" name="Freeform 39">
              <a:extLst>
                <a:ext uri="{FF2B5EF4-FFF2-40B4-BE49-F238E27FC236}">
                  <a16:creationId xmlns:a16="http://schemas.microsoft.com/office/drawing/2014/main" id="{AFBAF612-6B29-98FD-54D6-66E2483BE423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71" name="Freeform 41">
              <a:extLst>
                <a:ext uri="{FF2B5EF4-FFF2-40B4-BE49-F238E27FC236}">
                  <a16:creationId xmlns:a16="http://schemas.microsoft.com/office/drawing/2014/main" id="{C9854063-EB9B-58DB-A59B-E178F4D5D5AF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10372" name="Group 10371">
            <a:extLst>
              <a:ext uri="{FF2B5EF4-FFF2-40B4-BE49-F238E27FC236}">
                <a16:creationId xmlns:a16="http://schemas.microsoft.com/office/drawing/2014/main" id="{F20D9CB1-1DD7-575D-2C2D-A53083E62B69}"/>
              </a:ext>
            </a:extLst>
          </p:cNvPr>
          <p:cNvGrpSpPr/>
          <p:nvPr/>
        </p:nvGrpSpPr>
        <p:grpSpPr>
          <a:xfrm rot="10800000">
            <a:off x="8684880" y="2000520"/>
            <a:ext cx="729888" cy="761891"/>
            <a:chOff x="285313" y="3196211"/>
            <a:chExt cx="1187475" cy="1269460"/>
          </a:xfrm>
        </p:grpSpPr>
        <p:sp>
          <p:nvSpPr>
            <p:cNvPr id="10373" name="Freeform 73">
              <a:extLst>
                <a:ext uri="{FF2B5EF4-FFF2-40B4-BE49-F238E27FC236}">
                  <a16:creationId xmlns:a16="http://schemas.microsoft.com/office/drawing/2014/main" id="{E1FA594B-21AE-245D-D1C5-A33DF7308F1B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74" name="Freeform 74">
              <a:extLst>
                <a:ext uri="{FF2B5EF4-FFF2-40B4-BE49-F238E27FC236}">
                  <a16:creationId xmlns:a16="http://schemas.microsoft.com/office/drawing/2014/main" id="{23A89534-9D81-1412-02DE-9788BE8BAD09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75" name="Freeform 39">
              <a:extLst>
                <a:ext uri="{FF2B5EF4-FFF2-40B4-BE49-F238E27FC236}">
                  <a16:creationId xmlns:a16="http://schemas.microsoft.com/office/drawing/2014/main" id="{7B2CE7CD-106C-BE80-AD71-528D8343F73D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376" name="Freeform 41">
              <a:extLst>
                <a:ext uri="{FF2B5EF4-FFF2-40B4-BE49-F238E27FC236}">
                  <a16:creationId xmlns:a16="http://schemas.microsoft.com/office/drawing/2014/main" id="{93B9B43C-0A86-F6CE-4798-20B55A261540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cxnSp>
        <p:nvCxnSpPr>
          <p:cNvPr id="10378" name="Straight Arrow Connector 10377">
            <a:extLst>
              <a:ext uri="{FF2B5EF4-FFF2-40B4-BE49-F238E27FC236}">
                <a16:creationId xmlns:a16="http://schemas.microsoft.com/office/drawing/2014/main" id="{77B5F50D-CBB0-C79B-EE8D-775DC831E585}"/>
              </a:ext>
            </a:extLst>
          </p:cNvPr>
          <p:cNvCxnSpPr>
            <a:cxnSpLocks/>
          </p:cNvCxnSpPr>
          <p:nvPr/>
        </p:nvCxnSpPr>
        <p:spPr bwMode="auto">
          <a:xfrm>
            <a:off x="2454025" y="2636315"/>
            <a:ext cx="435723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379" name="Straight Arrow Connector 10378">
            <a:extLst>
              <a:ext uri="{FF2B5EF4-FFF2-40B4-BE49-F238E27FC236}">
                <a16:creationId xmlns:a16="http://schemas.microsoft.com/office/drawing/2014/main" id="{FC80A62A-8179-011A-60A3-03BFEFEDAD93}"/>
              </a:ext>
            </a:extLst>
          </p:cNvPr>
          <p:cNvCxnSpPr>
            <a:cxnSpLocks/>
          </p:cNvCxnSpPr>
          <p:nvPr/>
        </p:nvCxnSpPr>
        <p:spPr bwMode="auto">
          <a:xfrm flipH="1">
            <a:off x="4149584" y="1822525"/>
            <a:ext cx="126" cy="232527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384" name="Straight Connector 10383">
            <a:extLst>
              <a:ext uri="{FF2B5EF4-FFF2-40B4-BE49-F238E27FC236}">
                <a16:creationId xmlns:a16="http://schemas.microsoft.com/office/drawing/2014/main" id="{A0990C7C-FFED-87E2-E641-B42818B76A8F}"/>
              </a:ext>
            </a:extLst>
          </p:cNvPr>
          <p:cNvCxnSpPr>
            <a:cxnSpLocks/>
            <a:endCxn id="10273" idx="0"/>
          </p:cNvCxnSpPr>
          <p:nvPr/>
        </p:nvCxnSpPr>
        <p:spPr bwMode="auto">
          <a:xfrm>
            <a:off x="5373130" y="5275620"/>
            <a:ext cx="1" cy="165413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triangle" w="med" len="med"/>
            <a:tailEnd type="none" w="med" len="med"/>
          </a:ln>
          <a:effectLst/>
        </p:spPr>
      </p:cxnSp>
      <p:cxnSp>
        <p:nvCxnSpPr>
          <p:cNvPr id="10385" name="Straight Connector 10384">
            <a:extLst>
              <a:ext uri="{FF2B5EF4-FFF2-40B4-BE49-F238E27FC236}">
                <a16:creationId xmlns:a16="http://schemas.microsoft.com/office/drawing/2014/main" id="{97B845AC-82B1-5C09-91C1-DF9A225C72B6}"/>
              </a:ext>
            </a:extLst>
          </p:cNvPr>
          <p:cNvCxnSpPr/>
          <p:nvPr/>
        </p:nvCxnSpPr>
        <p:spPr bwMode="auto">
          <a:xfrm>
            <a:off x="6976009" y="5282309"/>
            <a:ext cx="1" cy="196567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triangle" w="med" len="med"/>
            <a:tailEnd type="none" w="med" len="med"/>
          </a:ln>
          <a:effectLst/>
        </p:spPr>
      </p:cxnSp>
      <p:cxnSp>
        <p:nvCxnSpPr>
          <p:cNvPr id="10386" name="Straight Connector 10385">
            <a:extLst>
              <a:ext uri="{FF2B5EF4-FFF2-40B4-BE49-F238E27FC236}">
                <a16:creationId xmlns:a16="http://schemas.microsoft.com/office/drawing/2014/main" id="{7867C407-303E-667A-F41F-FFEC33990DAF}"/>
              </a:ext>
            </a:extLst>
          </p:cNvPr>
          <p:cNvCxnSpPr/>
          <p:nvPr/>
        </p:nvCxnSpPr>
        <p:spPr bwMode="auto">
          <a:xfrm>
            <a:off x="8578888" y="5274105"/>
            <a:ext cx="1" cy="196567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triangle" w="med" len="med"/>
            <a:tailEnd type="none" w="med" len="med"/>
          </a:ln>
          <a:effectLst/>
        </p:spPr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09DBD564-5127-E4C4-2FA9-2638DC257B77}"/>
              </a:ext>
            </a:extLst>
          </p:cNvPr>
          <p:cNvGrpSpPr/>
          <p:nvPr/>
        </p:nvGrpSpPr>
        <p:grpSpPr>
          <a:xfrm rot="13367764">
            <a:off x="5857780" y="1994821"/>
            <a:ext cx="729888" cy="761891"/>
            <a:chOff x="285313" y="3196211"/>
            <a:chExt cx="1187475" cy="1269460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CC568A3A-D329-5A17-6F6D-872AB1C4300E}"/>
                </a:ext>
              </a:extLst>
            </p:cNvPr>
            <p:cNvGrpSpPr/>
            <p:nvPr/>
          </p:nvGrpSpPr>
          <p:grpSpPr>
            <a:xfrm>
              <a:off x="397845" y="3920346"/>
              <a:ext cx="928042" cy="215142"/>
              <a:chOff x="397845" y="3920346"/>
              <a:chExt cx="928042" cy="215142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D299E1EE-656F-F363-B161-F96EFE4D2955}"/>
                  </a:ext>
                </a:extLst>
              </p:cNvPr>
              <p:cNvGrpSpPr/>
              <p:nvPr/>
            </p:nvGrpSpPr>
            <p:grpSpPr>
              <a:xfrm>
                <a:off x="1035546" y="3920346"/>
                <a:ext cx="290341" cy="215142"/>
                <a:chOff x="1035546" y="3914304"/>
                <a:chExt cx="290341" cy="215142"/>
              </a:xfrm>
            </p:grpSpPr>
            <p:sp>
              <p:nvSpPr>
                <p:cNvPr id="24" name="Rectangle 23">
                  <a:extLst>
                    <a:ext uri="{FF2B5EF4-FFF2-40B4-BE49-F238E27FC236}">
                      <a16:creationId xmlns:a16="http://schemas.microsoft.com/office/drawing/2014/main" id="{3A38FB79-C226-DDE3-3040-D7B87A4C95A7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25" name="7-Point Star 2">
                  <a:extLst>
                    <a:ext uri="{FF2B5EF4-FFF2-40B4-BE49-F238E27FC236}">
                      <a16:creationId xmlns:a16="http://schemas.microsoft.com/office/drawing/2014/main" id="{AACC7438-14FC-3D1E-9DE8-4ACAAE284718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solidFill>
                  <a:schemeClr val="accent5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FB133CB0-3418-D481-1D6F-68A4F75A4BA6}"/>
                  </a:ext>
                </a:extLst>
              </p:cNvPr>
              <p:cNvGrpSpPr/>
              <p:nvPr/>
            </p:nvGrpSpPr>
            <p:grpSpPr>
              <a:xfrm rot="10800000">
                <a:off x="397845" y="3920346"/>
                <a:ext cx="290341" cy="215142"/>
                <a:chOff x="1035546" y="3914304"/>
                <a:chExt cx="290341" cy="215142"/>
              </a:xfrm>
            </p:grpSpPr>
            <p:sp>
              <p:nvSpPr>
                <p:cNvPr id="22" name="Rectangle 21">
                  <a:extLst>
                    <a:ext uri="{FF2B5EF4-FFF2-40B4-BE49-F238E27FC236}">
                      <a16:creationId xmlns:a16="http://schemas.microsoft.com/office/drawing/2014/main" id="{E1C76B58-BA43-8813-FD4C-A33D1BA4ACA6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23" name="7-Point Star 2">
                  <a:extLst>
                    <a:ext uri="{FF2B5EF4-FFF2-40B4-BE49-F238E27FC236}">
                      <a16:creationId xmlns:a16="http://schemas.microsoft.com/office/drawing/2014/main" id="{8C3F5A71-9FBF-7160-6C39-E21D81AD6588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solidFill>
                  <a:schemeClr val="accent5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D2D8CE9-ED9E-6FAA-D718-498B8FC81EB3}"/>
                </a:ext>
              </a:extLst>
            </p:cNvPr>
            <p:cNvGrpSpPr/>
            <p:nvPr/>
          </p:nvGrpSpPr>
          <p:grpSpPr>
            <a:xfrm>
              <a:off x="402888" y="4180487"/>
              <a:ext cx="928042" cy="215142"/>
              <a:chOff x="397845" y="3920346"/>
              <a:chExt cx="928042" cy="215142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4672FB26-63C7-F173-85EC-6AAA245D5DDC}"/>
                  </a:ext>
                </a:extLst>
              </p:cNvPr>
              <p:cNvGrpSpPr/>
              <p:nvPr/>
            </p:nvGrpSpPr>
            <p:grpSpPr>
              <a:xfrm>
                <a:off x="1035546" y="3920346"/>
                <a:ext cx="290341" cy="215142"/>
                <a:chOff x="1035546" y="3914304"/>
                <a:chExt cx="290341" cy="215142"/>
              </a:xfrm>
            </p:grpSpPr>
            <p:sp>
              <p:nvSpPr>
                <p:cNvPr id="18" name="Rectangle 17">
                  <a:extLst>
                    <a:ext uri="{FF2B5EF4-FFF2-40B4-BE49-F238E27FC236}">
                      <a16:creationId xmlns:a16="http://schemas.microsoft.com/office/drawing/2014/main" id="{A8512244-A789-7BA1-8FCB-BE7178E471DF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9" name="7-Point Star 2">
                  <a:extLst>
                    <a:ext uri="{FF2B5EF4-FFF2-40B4-BE49-F238E27FC236}">
                      <a16:creationId xmlns:a16="http://schemas.microsoft.com/office/drawing/2014/main" id="{83B9A9C3-85FE-212F-ED4B-70B11DB775E4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solidFill>
                  <a:schemeClr val="accent5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78ED3A95-B3DB-AC53-2732-F9AF4E701335}"/>
                  </a:ext>
                </a:extLst>
              </p:cNvPr>
              <p:cNvGrpSpPr/>
              <p:nvPr/>
            </p:nvGrpSpPr>
            <p:grpSpPr>
              <a:xfrm rot="10800000">
                <a:off x="397845" y="3920346"/>
                <a:ext cx="290341" cy="215142"/>
                <a:chOff x="1035546" y="3914304"/>
                <a:chExt cx="290341" cy="215142"/>
              </a:xfrm>
            </p:grpSpPr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803598C3-8E63-04A5-BB49-C90AC7A3C78A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7" name="7-Point Star 2">
                  <a:extLst>
                    <a:ext uri="{FF2B5EF4-FFF2-40B4-BE49-F238E27FC236}">
                      <a16:creationId xmlns:a16="http://schemas.microsoft.com/office/drawing/2014/main" id="{69E5499B-33BB-1861-042B-36EAAEB80243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solidFill>
                  <a:schemeClr val="accent5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10" name="Freeform 73">
              <a:extLst>
                <a:ext uri="{FF2B5EF4-FFF2-40B4-BE49-F238E27FC236}">
                  <a16:creationId xmlns:a16="http://schemas.microsoft.com/office/drawing/2014/main" id="{0004F569-6E3D-A998-BDF7-6FE080BB3DD5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1" name="Freeform 74">
              <a:extLst>
                <a:ext uri="{FF2B5EF4-FFF2-40B4-BE49-F238E27FC236}">
                  <a16:creationId xmlns:a16="http://schemas.microsoft.com/office/drawing/2014/main" id="{149EC698-7F5C-BD13-4779-844D5FC3FAA3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2" name="Freeform 39">
              <a:extLst>
                <a:ext uri="{FF2B5EF4-FFF2-40B4-BE49-F238E27FC236}">
                  <a16:creationId xmlns:a16="http://schemas.microsoft.com/office/drawing/2014/main" id="{BD2AC19F-2861-5CCC-E421-439720C86DFD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3" name="Freeform 41">
              <a:extLst>
                <a:ext uri="{FF2B5EF4-FFF2-40B4-BE49-F238E27FC236}">
                  <a16:creationId xmlns:a16="http://schemas.microsoft.com/office/drawing/2014/main" id="{124C2A62-4071-A459-464E-2159893AA137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4DEDCCE8-D729-EBC2-35B5-01979B79F4CB}"/>
              </a:ext>
            </a:extLst>
          </p:cNvPr>
          <p:cNvSpPr/>
          <p:nvPr/>
        </p:nvSpPr>
        <p:spPr bwMode="auto">
          <a:xfrm>
            <a:off x="4980382" y="1283362"/>
            <a:ext cx="2223863" cy="94219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rtlCol="0" anchor="t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Bispecific EGFR/HER3 ADC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BL-01D1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D55A0F1D-C766-EE80-97D7-5D1A405870B4}"/>
              </a:ext>
            </a:extLst>
          </p:cNvPr>
          <p:cNvCxnSpPr>
            <a:cxnSpLocks/>
          </p:cNvCxnSpPr>
          <p:nvPr/>
        </p:nvCxnSpPr>
        <p:spPr bwMode="auto">
          <a:xfrm flipH="1">
            <a:off x="6045981" y="1785533"/>
            <a:ext cx="3129" cy="197752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7509167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E55D6-41D2-4EF9-8206-19BBD2CF7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ADCs: Key Principles</a:t>
            </a:r>
          </a:p>
        </p:txBody>
      </p:sp>
      <p:sp>
        <p:nvSpPr>
          <p:cNvPr id="8" name="Text Box 11">
            <a:extLst>
              <a:ext uri="{FF2B5EF4-FFF2-40B4-BE49-F238E27FC236}">
                <a16:creationId xmlns:a16="http://schemas.microsoft.com/office/drawing/2014/main" id="{C94520BB-12D1-46B2-AAA0-5AE509F1F1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52" y="636353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sv-SE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Nakada. Chem Pharm Bull. 2019;67:173. Birrer. JNCI. 2019;111:538. Chen. Molecules. 2017;22:1281. </a:t>
            </a:r>
          </a:p>
        </p:txBody>
      </p:sp>
      <p:sp>
        <p:nvSpPr>
          <p:cNvPr id="11" name="Freeform 73">
            <a:extLst>
              <a:ext uri="{FF2B5EF4-FFF2-40B4-BE49-F238E27FC236}">
                <a16:creationId xmlns:a16="http://schemas.microsoft.com/office/drawing/2014/main" id="{75961E48-E910-49EC-96AB-88ECA1B44365}"/>
              </a:ext>
            </a:extLst>
          </p:cNvPr>
          <p:cNvSpPr/>
          <p:nvPr/>
        </p:nvSpPr>
        <p:spPr bwMode="auto">
          <a:xfrm>
            <a:off x="6222168" y="2273070"/>
            <a:ext cx="917747" cy="1211739"/>
          </a:xfrm>
          <a:custGeom>
            <a:avLst/>
            <a:gdLst>
              <a:gd name="connsiteX0" fmla="*/ 256674 w 890337"/>
              <a:gd name="connsiteY0" fmla="*/ 1122948 h 1130969"/>
              <a:gd name="connsiteX1" fmla="*/ 890337 w 890337"/>
              <a:gd name="connsiteY1" fmla="*/ 216569 h 1130969"/>
              <a:gd name="connsiteX2" fmla="*/ 842211 w 890337"/>
              <a:gd name="connsiteY2" fmla="*/ 0 h 1130969"/>
              <a:gd name="connsiteX3" fmla="*/ 625642 w 890337"/>
              <a:gd name="connsiteY3" fmla="*/ 0 h 1130969"/>
              <a:gd name="connsiteX4" fmla="*/ 0 w 890337"/>
              <a:gd name="connsiteY4" fmla="*/ 906379 h 1130969"/>
              <a:gd name="connsiteX5" fmla="*/ 24063 w 890337"/>
              <a:gd name="connsiteY5" fmla="*/ 1130969 h 1130969"/>
              <a:gd name="connsiteX6" fmla="*/ 256674 w 890337"/>
              <a:gd name="connsiteY6" fmla="*/ 1122948 h 1130969"/>
              <a:gd name="connsiteX0" fmla="*/ 256674 w 895015"/>
              <a:gd name="connsiteY0" fmla="*/ 1122948 h 1130969"/>
              <a:gd name="connsiteX1" fmla="*/ 890337 w 895015"/>
              <a:gd name="connsiteY1" fmla="*/ 216569 h 1130969"/>
              <a:gd name="connsiteX2" fmla="*/ 842211 w 895015"/>
              <a:gd name="connsiteY2" fmla="*/ 0 h 1130969"/>
              <a:gd name="connsiteX3" fmla="*/ 625642 w 895015"/>
              <a:gd name="connsiteY3" fmla="*/ 0 h 1130969"/>
              <a:gd name="connsiteX4" fmla="*/ 0 w 895015"/>
              <a:gd name="connsiteY4" fmla="*/ 906379 h 1130969"/>
              <a:gd name="connsiteX5" fmla="*/ 24063 w 895015"/>
              <a:gd name="connsiteY5" fmla="*/ 1130969 h 1130969"/>
              <a:gd name="connsiteX6" fmla="*/ 256674 w 895015"/>
              <a:gd name="connsiteY6" fmla="*/ 1122948 h 1130969"/>
              <a:gd name="connsiteX0" fmla="*/ 256674 w 917747"/>
              <a:gd name="connsiteY0" fmla="*/ 1122948 h 1130969"/>
              <a:gd name="connsiteX1" fmla="*/ 890337 w 917747"/>
              <a:gd name="connsiteY1" fmla="*/ 216569 h 1130969"/>
              <a:gd name="connsiteX2" fmla="*/ 842211 w 917747"/>
              <a:gd name="connsiteY2" fmla="*/ 0 h 1130969"/>
              <a:gd name="connsiteX3" fmla="*/ 625642 w 917747"/>
              <a:gd name="connsiteY3" fmla="*/ 0 h 1130969"/>
              <a:gd name="connsiteX4" fmla="*/ 0 w 917747"/>
              <a:gd name="connsiteY4" fmla="*/ 906379 h 1130969"/>
              <a:gd name="connsiteX5" fmla="*/ 24063 w 917747"/>
              <a:gd name="connsiteY5" fmla="*/ 1130969 h 1130969"/>
              <a:gd name="connsiteX6" fmla="*/ 256674 w 917747"/>
              <a:gd name="connsiteY6" fmla="*/ 1122948 h 1130969"/>
              <a:gd name="connsiteX0" fmla="*/ 256674 w 917747"/>
              <a:gd name="connsiteY0" fmla="*/ 1154698 h 1162719"/>
              <a:gd name="connsiteX1" fmla="*/ 890337 w 917747"/>
              <a:gd name="connsiteY1" fmla="*/ 248319 h 1162719"/>
              <a:gd name="connsiteX2" fmla="*/ 842211 w 917747"/>
              <a:gd name="connsiteY2" fmla="*/ 31750 h 1162719"/>
              <a:gd name="connsiteX3" fmla="*/ 625642 w 917747"/>
              <a:gd name="connsiteY3" fmla="*/ 31750 h 1162719"/>
              <a:gd name="connsiteX4" fmla="*/ 0 w 917747"/>
              <a:gd name="connsiteY4" fmla="*/ 938129 h 1162719"/>
              <a:gd name="connsiteX5" fmla="*/ 24063 w 917747"/>
              <a:gd name="connsiteY5" fmla="*/ 1162719 h 1162719"/>
              <a:gd name="connsiteX6" fmla="*/ 256674 w 917747"/>
              <a:gd name="connsiteY6" fmla="*/ 1154698 h 1162719"/>
              <a:gd name="connsiteX0" fmla="*/ 256674 w 917747"/>
              <a:gd name="connsiteY0" fmla="*/ 1166461 h 1174482"/>
              <a:gd name="connsiteX1" fmla="*/ 890337 w 917747"/>
              <a:gd name="connsiteY1" fmla="*/ 260082 h 1174482"/>
              <a:gd name="connsiteX2" fmla="*/ 842211 w 917747"/>
              <a:gd name="connsiteY2" fmla="*/ 43513 h 1174482"/>
              <a:gd name="connsiteX3" fmla="*/ 625642 w 917747"/>
              <a:gd name="connsiteY3" fmla="*/ 43513 h 1174482"/>
              <a:gd name="connsiteX4" fmla="*/ 0 w 917747"/>
              <a:gd name="connsiteY4" fmla="*/ 949892 h 1174482"/>
              <a:gd name="connsiteX5" fmla="*/ 24063 w 917747"/>
              <a:gd name="connsiteY5" fmla="*/ 1174482 h 1174482"/>
              <a:gd name="connsiteX6" fmla="*/ 256674 w 917747"/>
              <a:gd name="connsiteY6" fmla="*/ 1166461 h 1174482"/>
              <a:gd name="connsiteX0" fmla="*/ 256674 w 917747"/>
              <a:gd name="connsiteY0" fmla="*/ 1166461 h 1203631"/>
              <a:gd name="connsiteX1" fmla="*/ 890337 w 917747"/>
              <a:gd name="connsiteY1" fmla="*/ 260082 h 1203631"/>
              <a:gd name="connsiteX2" fmla="*/ 842211 w 917747"/>
              <a:gd name="connsiteY2" fmla="*/ 43513 h 1203631"/>
              <a:gd name="connsiteX3" fmla="*/ 625642 w 917747"/>
              <a:gd name="connsiteY3" fmla="*/ 43513 h 1203631"/>
              <a:gd name="connsiteX4" fmla="*/ 0 w 917747"/>
              <a:gd name="connsiteY4" fmla="*/ 949892 h 1203631"/>
              <a:gd name="connsiteX5" fmla="*/ 24063 w 917747"/>
              <a:gd name="connsiteY5" fmla="*/ 1174482 h 1203631"/>
              <a:gd name="connsiteX6" fmla="*/ 256674 w 917747"/>
              <a:gd name="connsiteY6" fmla="*/ 1166461 h 1203631"/>
              <a:gd name="connsiteX0" fmla="*/ 256674 w 917747"/>
              <a:gd name="connsiteY0" fmla="*/ 1166461 h 1211739"/>
              <a:gd name="connsiteX1" fmla="*/ 890337 w 917747"/>
              <a:gd name="connsiteY1" fmla="*/ 260082 h 1211739"/>
              <a:gd name="connsiteX2" fmla="*/ 842211 w 917747"/>
              <a:gd name="connsiteY2" fmla="*/ 43513 h 1211739"/>
              <a:gd name="connsiteX3" fmla="*/ 625642 w 917747"/>
              <a:gd name="connsiteY3" fmla="*/ 43513 h 1211739"/>
              <a:gd name="connsiteX4" fmla="*/ 0 w 917747"/>
              <a:gd name="connsiteY4" fmla="*/ 949892 h 1211739"/>
              <a:gd name="connsiteX5" fmla="*/ 24063 w 917747"/>
              <a:gd name="connsiteY5" fmla="*/ 1174482 h 1211739"/>
              <a:gd name="connsiteX6" fmla="*/ 256674 w 917747"/>
              <a:gd name="connsiteY6" fmla="*/ 1166461 h 1211739"/>
              <a:gd name="connsiteX0" fmla="*/ 262919 w 923992"/>
              <a:gd name="connsiteY0" fmla="*/ 1166461 h 1211739"/>
              <a:gd name="connsiteX1" fmla="*/ 896582 w 923992"/>
              <a:gd name="connsiteY1" fmla="*/ 260082 h 1211739"/>
              <a:gd name="connsiteX2" fmla="*/ 848456 w 923992"/>
              <a:gd name="connsiteY2" fmla="*/ 43513 h 1211739"/>
              <a:gd name="connsiteX3" fmla="*/ 631887 w 923992"/>
              <a:gd name="connsiteY3" fmla="*/ 43513 h 1211739"/>
              <a:gd name="connsiteX4" fmla="*/ 6245 w 923992"/>
              <a:gd name="connsiteY4" fmla="*/ 949892 h 1211739"/>
              <a:gd name="connsiteX5" fmla="*/ 30308 w 923992"/>
              <a:gd name="connsiteY5" fmla="*/ 1174482 h 1211739"/>
              <a:gd name="connsiteX6" fmla="*/ 262919 w 923992"/>
              <a:gd name="connsiteY6" fmla="*/ 1166461 h 1211739"/>
              <a:gd name="connsiteX0" fmla="*/ 256674 w 917747"/>
              <a:gd name="connsiteY0" fmla="*/ 1166461 h 1211739"/>
              <a:gd name="connsiteX1" fmla="*/ 890337 w 917747"/>
              <a:gd name="connsiteY1" fmla="*/ 260082 h 1211739"/>
              <a:gd name="connsiteX2" fmla="*/ 842211 w 917747"/>
              <a:gd name="connsiteY2" fmla="*/ 43513 h 1211739"/>
              <a:gd name="connsiteX3" fmla="*/ 625642 w 917747"/>
              <a:gd name="connsiteY3" fmla="*/ 43513 h 1211739"/>
              <a:gd name="connsiteX4" fmla="*/ 0 w 917747"/>
              <a:gd name="connsiteY4" fmla="*/ 949892 h 1211739"/>
              <a:gd name="connsiteX5" fmla="*/ 24063 w 917747"/>
              <a:gd name="connsiteY5" fmla="*/ 1174482 h 1211739"/>
              <a:gd name="connsiteX6" fmla="*/ 256674 w 917747"/>
              <a:gd name="connsiteY6" fmla="*/ 1166461 h 1211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747" h="1211739">
                <a:moveTo>
                  <a:pt x="256674" y="1166461"/>
                </a:moveTo>
                <a:lnTo>
                  <a:pt x="890337" y="260082"/>
                </a:lnTo>
                <a:cubicBezTo>
                  <a:pt x="931445" y="192655"/>
                  <a:pt x="934453" y="96653"/>
                  <a:pt x="842211" y="43513"/>
                </a:cubicBezTo>
                <a:cubicBezTo>
                  <a:pt x="765259" y="-27925"/>
                  <a:pt x="712119" y="650"/>
                  <a:pt x="625642" y="43513"/>
                </a:cubicBezTo>
                <a:lnTo>
                  <a:pt x="0" y="949892"/>
                </a:lnTo>
                <a:cubicBezTo>
                  <a:pt x="-39604" y="1024755"/>
                  <a:pt x="-31583" y="1094856"/>
                  <a:pt x="24063" y="1174482"/>
                </a:cubicBezTo>
                <a:cubicBezTo>
                  <a:pt x="153988" y="1243245"/>
                  <a:pt x="202950" y="1202473"/>
                  <a:pt x="256674" y="1166461"/>
                </a:cubicBezTo>
                <a:close/>
              </a:path>
            </a:pathLst>
          </a:custGeom>
          <a:solidFill>
            <a:schemeClr val="accent1"/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Freeform 74">
            <a:extLst>
              <a:ext uri="{FF2B5EF4-FFF2-40B4-BE49-F238E27FC236}">
                <a16:creationId xmlns:a16="http://schemas.microsoft.com/office/drawing/2014/main" id="{F2091C07-BE4A-4D74-ADEC-586CEC022955}"/>
              </a:ext>
            </a:extLst>
          </p:cNvPr>
          <p:cNvSpPr/>
          <p:nvPr/>
        </p:nvSpPr>
        <p:spPr bwMode="auto">
          <a:xfrm flipV="1">
            <a:off x="4021052" y="2320170"/>
            <a:ext cx="917747" cy="1211739"/>
          </a:xfrm>
          <a:custGeom>
            <a:avLst/>
            <a:gdLst>
              <a:gd name="connsiteX0" fmla="*/ 256674 w 890337"/>
              <a:gd name="connsiteY0" fmla="*/ 1122948 h 1130969"/>
              <a:gd name="connsiteX1" fmla="*/ 890337 w 890337"/>
              <a:gd name="connsiteY1" fmla="*/ 216569 h 1130969"/>
              <a:gd name="connsiteX2" fmla="*/ 842211 w 890337"/>
              <a:gd name="connsiteY2" fmla="*/ 0 h 1130969"/>
              <a:gd name="connsiteX3" fmla="*/ 625642 w 890337"/>
              <a:gd name="connsiteY3" fmla="*/ 0 h 1130969"/>
              <a:gd name="connsiteX4" fmla="*/ 0 w 890337"/>
              <a:gd name="connsiteY4" fmla="*/ 906379 h 1130969"/>
              <a:gd name="connsiteX5" fmla="*/ 24063 w 890337"/>
              <a:gd name="connsiteY5" fmla="*/ 1130969 h 1130969"/>
              <a:gd name="connsiteX6" fmla="*/ 256674 w 890337"/>
              <a:gd name="connsiteY6" fmla="*/ 1122948 h 1130969"/>
              <a:gd name="connsiteX0" fmla="*/ 256674 w 895015"/>
              <a:gd name="connsiteY0" fmla="*/ 1122948 h 1130969"/>
              <a:gd name="connsiteX1" fmla="*/ 890337 w 895015"/>
              <a:gd name="connsiteY1" fmla="*/ 216569 h 1130969"/>
              <a:gd name="connsiteX2" fmla="*/ 842211 w 895015"/>
              <a:gd name="connsiteY2" fmla="*/ 0 h 1130969"/>
              <a:gd name="connsiteX3" fmla="*/ 625642 w 895015"/>
              <a:gd name="connsiteY3" fmla="*/ 0 h 1130969"/>
              <a:gd name="connsiteX4" fmla="*/ 0 w 895015"/>
              <a:gd name="connsiteY4" fmla="*/ 906379 h 1130969"/>
              <a:gd name="connsiteX5" fmla="*/ 24063 w 895015"/>
              <a:gd name="connsiteY5" fmla="*/ 1130969 h 1130969"/>
              <a:gd name="connsiteX6" fmla="*/ 256674 w 895015"/>
              <a:gd name="connsiteY6" fmla="*/ 1122948 h 1130969"/>
              <a:gd name="connsiteX0" fmla="*/ 256674 w 917747"/>
              <a:gd name="connsiteY0" fmla="*/ 1122948 h 1130969"/>
              <a:gd name="connsiteX1" fmla="*/ 890337 w 917747"/>
              <a:gd name="connsiteY1" fmla="*/ 216569 h 1130969"/>
              <a:gd name="connsiteX2" fmla="*/ 842211 w 917747"/>
              <a:gd name="connsiteY2" fmla="*/ 0 h 1130969"/>
              <a:gd name="connsiteX3" fmla="*/ 625642 w 917747"/>
              <a:gd name="connsiteY3" fmla="*/ 0 h 1130969"/>
              <a:gd name="connsiteX4" fmla="*/ 0 w 917747"/>
              <a:gd name="connsiteY4" fmla="*/ 906379 h 1130969"/>
              <a:gd name="connsiteX5" fmla="*/ 24063 w 917747"/>
              <a:gd name="connsiteY5" fmla="*/ 1130969 h 1130969"/>
              <a:gd name="connsiteX6" fmla="*/ 256674 w 917747"/>
              <a:gd name="connsiteY6" fmla="*/ 1122948 h 1130969"/>
              <a:gd name="connsiteX0" fmla="*/ 256674 w 917747"/>
              <a:gd name="connsiteY0" fmla="*/ 1154698 h 1162719"/>
              <a:gd name="connsiteX1" fmla="*/ 890337 w 917747"/>
              <a:gd name="connsiteY1" fmla="*/ 248319 h 1162719"/>
              <a:gd name="connsiteX2" fmla="*/ 842211 w 917747"/>
              <a:gd name="connsiteY2" fmla="*/ 31750 h 1162719"/>
              <a:gd name="connsiteX3" fmla="*/ 625642 w 917747"/>
              <a:gd name="connsiteY3" fmla="*/ 31750 h 1162719"/>
              <a:gd name="connsiteX4" fmla="*/ 0 w 917747"/>
              <a:gd name="connsiteY4" fmla="*/ 938129 h 1162719"/>
              <a:gd name="connsiteX5" fmla="*/ 24063 w 917747"/>
              <a:gd name="connsiteY5" fmla="*/ 1162719 h 1162719"/>
              <a:gd name="connsiteX6" fmla="*/ 256674 w 917747"/>
              <a:gd name="connsiteY6" fmla="*/ 1154698 h 1162719"/>
              <a:gd name="connsiteX0" fmla="*/ 256674 w 917747"/>
              <a:gd name="connsiteY0" fmla="*/ 1166461 h 1174482"/>
              <a:gd name="connsiteX1" fmla="*/ 890337 w 917747"/>
              <a:gd name="connsiteY1" fmla="*/ 260082 h 1174482"/>
              <a:gd name="connsiteX2" fmla="*/ 842211 w 917747"/>
              <a:gd name="connsiteY2" fmla="*/ 43513 h 1174482"/>
              <a:gd name="connsiteX3" fmla="*/ 625642 w 917747"/>
              <a:gd name="connsiteY3" fmla="*/ 43513 h 1174482"/>
              <a:gd name="connsiteX4" fmla="*/ 0 w 917747"/>
              <a:gd name="connsiteY4" fmla="*/ 949892 h 1174482"/>
              <a:gd name="connsiteX5" fmla="*/ 24063 w 917747"/>
              <a:gd name="connsiteY5" fmla="*/ 1174482 h 1174482"/>
              <a:gd name="connsiteX6" fmla="*/ 256674 w 917747"/>
              <a:gd name="connsiteY6" fmla="*/ 1166461 h 1174482"/>
              <a:gd name="connsiteX0" fmla="*/ 256674 w 917747"/>
              <a:gd name="connsiteY0" fmla="*/ 1166461 h 1203631"/>
              <a:gd name="connsiteX1" fmla="*/ 890337 w 917747"/>
              <a:gd name="connsiteY1" fmla="*/ 260082 h 1203631"/>
              <a:gd name="connsiteX2" fmla="*/ 842211 w 917747"/>
              <a:gd name="connsiteY2" fmla="*/ 43513 h 1203631"/>
              <a:gd name="connsiteX3" fmla="*/ 625642 w 917747"/>
              <a:gd name="connsiteY3" fmla="*/ 43513 h 1203631"/>
              <a:gd name="connsiteX4" fmla="*/ 0 w 917747"/>
              <a:gd name="connsiteY4" fmla="*/ 949892 h 1203631"/>
              <a:gd name="connsiteX5" fmla="*/ 24063 w 917747"/>
              <a:gd name="connsiteY5" fmla="*/ 1174482 h 1203631"/>
              <a:gd name="connsiteX6" fmla="*/ 256674 w 917747"/>
              <a:gd name="connsiteY6" fmla="*/ 1166461 h 1203631"/>
              <a:gd name="connsiteX0" fmla="*/ 256674 w 917747"/>
              <a:gd name="connsiteY0" fmla="*/ 1166461 h 1211739"/>
              <a:gd name="connsiteX1" fmla="*/ 890337 w 917747"/>
              <a:gd name="connsiteY1" fmla="*/ 260082 h 1211739"/>
              <a:gd name="connsiteX2" fmla="*/ 842211 w 917747"/>
              <a:gd name="connsiteY2" fmla="*/ 43513 h 1211739"/>
              <a:gd name="connsiteX3" fmla="*/ 625642 w 917747"/>
              <a:gd name="connsiteY3" fmla="*/ 43513 h 1211739"/>
              <a:gd name="connsiteX4" fmla="*/ 0 w 917747"/>
              <a:gd name="connsiteY4" fmla="*/ 949892 h 1211739"/>
              <a:gd name="connsiteX5" fmla="*/ 24063 w 917747"/>
              <a:gd name="connsiteY5" fmla="*/ 1174482 h 1211739"/>
              <a:gd name="connsiteX6" fmla="*/ 256674 w 917747"/>
              <a:gd name="connsiteY6" fmla="*/ 1166461 h 1211739"/>
              <a:gd name="connsiteX0" fmla="*/ 262919 w 923992"/>
              <a:gd name="connsiteY0" fmla="*/ 1166461 h 1211739"/>
              <a:gd name="connsiteX1" fmla="*/ 896582 w 923992"/>
              <a:gd name="connsiteY1" fmla="*/ 260082 h 1211739"/>
              <a:gd name="connsiteX2" fmla="*/ 848456 w 923992"/>
              <a:gd name="connsiteY2" fmla="*/ 43513 h 1211739"/>
              <a:gd name="connsiteX3" fmla="*/ 631887 w 923992"/>
              <a:gd name="connsiteY3" fmla="*/ 43513 h 1211739"/>
              <a:gd name="connsiteX4" fmla="*/ 6245 w 923992"/>
              <a:gd name="connsiteY4" fmla="*/ 949892 h 1211739"/>
              <a:gd name="connsiteX5" fmla="*/ 30308 w 923992"/>
              <a:gd name="connsiteY5" fmla="*/ 1174482 h 1211739"/>
              <a:gd name="connsiteX6" fmla="*/ 262919 w 923992"/>
              <a:gd name="connsiteY6" fmla="*/ 1166461 h 1211739"/>
              <a:gd name="connsiteX0" fmla="*/ 256674 w 917747"/>
              <a:gd name="connsiteY0" fmla="*/ 1166461 h 1211739"/>
              <a:gd name="connsiteX1" fmla="*/ 890337 w 917747"/>
              <a:gd name="connsiteY1" fmla="*/ 260082 h 1211739"/>
              <a:gd name="connsiteX2" fmla="*/ 842211 w 917747"/>
              <a:gd name="connsiteY2" fmla="*/ 43513 h 1211739"/>
              <a:gd name="connsiteX3" fmla="*/ 625642 w 917747"/>
              <a:gd name="connsiteY3" fmla="*/ 43513 h 1211739"/>
              <a:gd name="connsiteX4" fmla="*/ 0 w 917747"/>
              <a:gd name="connsiteY4" fmla="*/ 949892 h 1211739"/>
              <a:gd name="connsiteX5" fmla="*/ 24063 w 917747"/>
              <a:gd name="connsiteY5" fmla="*/ 1174482 h 1211739"/>
              <a:gd name="connsiteX6" fmla="*/ 256674 w 917747"/>
              <a:gd name="connsiteY6" fmla="*/ 1166461 h 1211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747" h="1211739">
                <a:moveTo>
                  <a:pt x="256674" y="1166461"/>
                </a:moveTo>
                <a:lnTo>
                  <a:pt x="890337" y="260082"/>
                </a:lnTo>
                <a:cubicBezTo>
                  <a:pt x="931445" y="192655"/>
                  <a:pt x="934453" y="96653"/>
                  <a:pt x="842211" y="43513"/>
                </a:cubicBezTo>
                <a:cubicBezTo>
                  <a:pt x="765259" y="-27925"/>
                  <a:pt x="712119" y="650"/>
                  <a:pt x="625642" y="43513"/>
                </a:cubicBezTo>
                <a:lnTo>
                  <a:pt x="0" y="949892"/>
                </a:lnTo>
                <a:cubicBezTo>
                  <a:pt x="-39604" y="1024755"/>
                  <a:pt x="-31583" y="1094856"/>
                  <a:pt x="24063" y="1174482"/>
                </a:cubicBezTo>
                <a:cubicBezTo>
                  <a:pt x="153988" y="1243245"/>
                  <a:pt x="202950" y="1202473"/>
                  <a:pt x="256674" y="1166461"/>
                </a:cubicBezTo>
                <a:close/>
              </a:path>
            </a:pathLst>
          </a:custGeom>
          <a:solidFill>
            <a:schemeClr val="accent1"/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Freeform 39">
            <a:extLst>
              <a:ext uri="{FF2B5EF4-FFF2-40B4-BE49-F238E27FC236}">
                <a16:creationId xmlns:a16="http://schemas.microsoft.com/office/drawing/2014/main" id="{7922D498-9479-41DE-A4D6-A04F036FE506}"/>
              </a:ext>
            </a:extLst>
          </p:cNvPr>
          <p:cNvSpPr/>
          <p:nvPr/>
        </p:nvSpPr>
        <p:spPr bwMode="auto">
          <a:xfrm>
            <a:off x="5620590" y="1765690"/>
            <a:ext cx="1319647" cy="3334197"/>
          </a:xfrm>
          <a:custGeom>
            <a:avLst/>
            <a:gdLst>
              <a:gd name="connsiteX0" fmla="*/ 1010653 w 1283368"/>
              <a:gd name="connsiteY0" fmla="*/ 16042 h 3296653"/>
              <a:gd name="connsiteX1" fmla="*/ 40105 w 1283368"/>
              <a:gd name="connsiteY1" fmla="*/ 1435768 h 3296653"/>
              <a:gd name="connsiteX2" fmla="*/ 0 w 1283368"/>
              <a:gd name="connsiteY2" fmla="*/ 1668379 h 3296653"/>
              <a:gd name="connsiteX3" fmla="*/ 8021 w 1283368"/>
              <a:gd name="connsiteY3" fmla="*/ 3136232 h 3296653"/>
              <a:gd name="connsiteX4" fmla="*/ 176463 w 1283368"/>
              <a:gd name="connsiteY4" fmla="*/ 3296653 h 3296653"/>
              <a:gd name="connsiteX5" fmla="*/ 368968 w 1283368"/>
              <a:gd name="connsiteY5" fmla="*/ 3152274 h 3296653"/>
              <a:gd name="connsiteX6" fmla="*/ 376990 w 1283368"/>
              <a:gd name="connsiteY6" fmla="*/ 1532021 h 3296653"/>
              <a:gd name="connsiteX7" fmla="*/ 1283368 w 1283368"/>
              <a:gd name="connsiteY7" fmla="*/ 232611 h 3296653"/>
              <a:gd name="connsiteX8" fmla="*/ 1259305 w 1283368"/>
              <a:gd name="connsiteY8" fmla="*/ 0 h 3296653"/>
              <a:gd name="connsiteX9" fmla="*/ 1010653 w 1283368"/>
              <a:gd name="connsiteY9" fmla="*/ 16042 h 3296653"/>
              <a:gd name="connsiteX0" fmla="*/ 1010653 w 1307114"/>
              <a:gd name="connsiteY0" fmla="*/ 16042 h 3296653"/>
              <a:gd name="connsiteX1" fmla="*/ 40105 w 1307114"/>
              <a:gd name="connsiteY1" fmla="*/ 1435768 h 3296653"/>
              <a:gd name="connsiteX2" fmla="*/ 0 w 1307114"/>
              <a:gd name="connsiteY2" fmla="*/ 1668379 h 3296653"/>
              <a:gd name="connsiteX3" fmla="*/ 8021 w 1307114"/>
              <a:gd name="connsiteY3" fmla="*/ 3136232 h 3296653"/>
              <a:gd name="connsiteX4" fmla="*/ 176463 w 1307114"/>
              <a:gd name="connsiteY4" fmla="*/ 3296653 h 3296653"/>
              <a:gd name="connsiteX5" fmla="*/ 368968 w 1307114"/>
              <a:gd name="connsiteY5" fmla="*/ 3152274 h 3296653"/>
              <a:gd name="connsiteX6" fmla="*/ 376990 w 1307114"/>
              <a:gd name="connsiteY6" fmla="*/ 1532021 h 3296653"/>
              <a:gd name="connsiteX7" fmla="*/ 1283368 w 1307114"/>
              <a:gd name="connsiteY7" fmla="*/ 232611 h 3296653"/>
              <a:gd name="connsiteX8" fmla="*/ 1259305 w 1307114"/>
              <a:gd name="connsiteY8" fmla="*/ 0 h 3296653"/>
              <a:gd name="connsiteX9" fmla="*/ 1010653 w 1307114"/>
              <a:gd name="connsiteY9" fmla="*/ 16042 h 3296653"/>
              <a:gd name="connsiteX0" fmla="*/ 1010653 w 1307114"/>
              <a:gd name="connsiteY0" fmla="*/ 50145 h 3330756"/>
              <a:gd name="connsiteX1" fmla="*/ 40105 w 1307114"/>
              <a:gd name="connsiteY1" fmla="*/ 1469871 h 3330756"/>
              <a:gd name="connsiteX2" fmla="*/ 0 w 1307114"/>
              <a:gd name="connsiteY2" fmla="*/ 1702482 h 3330756"/>
              <a:gd name="connsiteX3" fmla="*/ 8021 w 1307114"/>
              <a:gd name="connsiteY3" fmla="*/ 3170335 h 3330756"/>
              <a:gd name="connsiteX4" fmla="*/ 176463 w 1307114"/>
              <a:gd name="connsiteY4" fmla="*/ 3330756 h 3330756"/>
              <a:gd name="connsiteX5" fmla="*/ 368968 w 1307114"/>
              <a:gd name="connsiteY5" fmla="*/ 3186377 h 3330756"/>
              <a:gd name="connsiteX6" fmla="*/ 376990 w 1307114"/>
              <a:gd name="connsiteY6" fmla="*/ 1566124 h 3330756"/>
              <a:gd name="connsiteX7" fmla="*/ 1283368 w 1307114"/>
              <a:gd name="connsiteY7" fmla="*/ 266714 h 3330756"/>
              <a:gd name="connsiteX8" fmla="*/ 1259305 w 1307114"/>
              <a:gd name="connsiteY8" fmla="*/ 34103 h 3330756"/>
              <a:gd name="connsiteX9" fmla="*/ 1010653 w 1307114"/>
              <a:gd name="connsiteY9" fmla="*/ 50145 h 3330756"/>
              <a:gd name="connsiteX0" fmla="*/ 1010653 w 1307114"/>
              <a:gd name="connsiteY0" fmla="*/ 50145 h 3330756"/>
              <a:gd name="connsiteX1" fmla="*/ 40105 w 1307114"/>
              <a:gd name="connsiteY1" fmla="*/ 1469871 h 3330756"/>
              <a:gd name="connsiteX2" fmla="*/ 0 w 1307114"/>
              <a:gd name="connsiteY2" fmla="*/ 1702482 h 3330756"/>
              <a:gd name="connsiteX3" fmla="*/ 8021 w 1307114"/>
              <a:gd name="connsiteY3" fmla="*/ 3170335 h 3330756"/>
              <a:gd name="connsiteX4" fmla="*/ 176463 w 1307114"/>
              <a:gd name="connsiteY4" fmla="*/ 3330756 h 3330756"/>
              <a:gd name="connsiteX5" fmla="*/ 368968 w 1307114"/>
              <a:gd name="connsiteY5" fmla="*/ 3186377 h 3330756"/>
              <a:gd name="connsiteX6" fmla="*/ 376990 w 1307114"/>
              <a:gd name="connsiteY6" fmla="*/ 1566124 h 3330756"/>
              <a:gd name="connsiteX7" fmla="*/ 1283368 w 1307114"/>
              <a:gd name="connsiteY7" fmla="*/ 266714 h 3330756"/>
              <a:gd name="connsiteX8" fmla="*/ 1259305 w 1307114"/>
              <a:gd name="connsiteY8" fmla="*/ 34103 h 3330756"/>
              <a:gd name="connsiteX9" fmla="*/ 1010653 w 1307114"/>
              <a:gd name="connsiteY9" fmla="*/ 50145 h 3330756"/>
              <a:gd name="connsiteX0" fmla="*/ 1010653 w 1307114"/>
              <a:gd name="connsiteY0" fmla="*/ 50145 h 3330756"/>
              <a:gd name="connsiteX1" fmla="*/ 40105 w 1307114"/>
              <a:gd name="connsiteY1" fmla="*/ 1469871 h 3330756"/>
              <a:gd name="connsiteX2" fmla="*/ 0 w 1307114"/>
              <a:gd name="connsiteY2" fmla="*/ 1702482 h 3330756"/>
              <a:gd name="connsiteX3" fmla="*/ 8021 w 1307114"/>
              <a:gd name="connsiteY3" fmla="*/ 3170335 h 3330756"/>
              <a:gd name="connsiteX4" fmla="*/ 176463 w 1307114"/>
              <a:gd name="connsiteY4" fmla="*/ 3330756 h 3330756"/>
              <a:gd name="connsiteX5" fmla="*/ 368968 w 1307114"/>
              <a:gd name="connsiteY5" fmla="*/ 3186377 h 3330756"/>
              <a:gd name="connsiteX6" fmla="*/ 376990 w 1307114"/>
              <a:gd name="connsiteY6" fmla="*/ 1566124 h 3330756"/>
              <a:gd name="connsiteX7" fmla="*/ 1283368 w 1307114"/>
              <a:gd name="connsiteY7" fmla="*/ 266714 h 3330756"/>
              <a:gd name="connsiteX8" fmla="*/ 1259305 w 1307114"/>
              <a:gd name="connsiteY8" fmla="*/ 34103 h 3330756"/>
              <a:gd name="connsiteX9" fmla="*/ 1010653 w 1307114"/>
              <a:gd name="connsiteY9" fmla="*/ 50145 h 3330756"/>
              <a:gd name="connsiteX0" fmla="*/ 1010653 w 1307114"/>
              <a:gd name="connsiteY0" fmla="*/ 61604 h 3342215"/>
              <a:gd name="connsiteX1" fmla="*/ 40105 w 1307114"/>
              <a:gd name="connsiteY1" fmla="*/ 1481330 h 3342215"/>
              <a:gd name="connsiteX2" fmla="*/ 0 w 1307114"/>
              <a:gd name="connsiteY2" fmla="*/ 1713941 h 3342215"/>
              <a:gd name="connsiteX3" fmla="*/ 8021 w 1307114"/>
              <a:gd name="connsiteY3" fmla="*/ 3181794 h 3342215"/>
              <a:gd name="connsiteX4" fmla="*/ 176463 w 1307114"/>
              <a:gd name="connsiteY4" fmla="*/ 3342215 h 3342215"/>
              <a:gd name="connsiteX5" fmla="*/ 368968 w 1307114"/>
              <a:gd name="connsiteY5" fmla="*/ 3197836 h 3342215"/>
              <a:gd name="connsiteX6" fmla="*/ 376990 w 1307114"/>
              <a:gd name="connsiteY6" fmla="*/ 1577583 h 3342215"/>
              <a:gd name="connsiteX7" fmla="*/ 1283368 w 1307114"/>
              <a:gd name="connsiteY7" fmla="*/ 278173 h 3342215"/>
              <a:gd name="connsiteX8" fmla="*/ 1259305 w 1307114"/>
              <a:gd name="connsiteY8" fmla="*/ 45562 h 3342215"/>
              <a:gd name="connsiteX9" fmla="*/ 1010653 w 1307114"/>
              <a:gd name="connsiteY9" fmla="*/ 61604 h 3342215"/>
              <a:gd name="connsiteX0" fmla="*/ 1010653 w 1319647"/>
              <a:gd name="connsiteY0" fmla="*/ 61604 h 3342215"/>
              <a:gd name="connsiteX1" fmla="*/ 40105 w 1319647"/>
              <a:gd name="connsiteY1" fmla="*/ 1481330 h 3342215"/>
              <a:gd name="connsiteX2" fmla="*/ 0 w 1319647"/>
              <a:gd name="connsiteY2" fmla="*/ 1713941 h 3342215"/>
              <a:gd name="connsiteX3" fmla="*/ 8021 w 1319647"/>
              <a:gd name="connsiteY3" fmla="*/ 3181794 h 3342215"/>
              <a:gd name="connsiteX4" fmla="*/ 176463 w 1319647"/>
              <a:gd name="connsiteY4" fmla="*/ 3342215 h 3342215"/>
              <a:gd name="connsiteX5" fmla="*/ 368968 w 1319647"/>
              <a:gd name="connsiteY5" fmla="*/ 3197836 h 3342215"/>
              <a:gd name="connsiteX6" fmla="*/ 376990 w 1319647"/>
              <a:gd name="connsiteY6" fmla="*/ 1577583 h 3342215"/>
              <a:gd name="connsiteX7" fmla="*/ 1283368 w 1319647"/>
              <a:gd name="connsiteY7" fmla="*/ 278173 h 3342215"/>
              <a:gd name="connsiteX8" fmla="*/ 1259305 w 1319647"/>
              <a:gd name="connsiteY8" fmla="*/ 45562 h 3342215"/>
              <a:gd name="connsiteX9" fmla="*/ 1010653 w 1319647"/>
              <a:gd name="connsiteY9" fmla="*/ 61604 h 3342215"/>
              <a:gd name="connsiteX0" fmla="*/ 1010653 w 1319647"/>
              <a:gd name="connsiteY0" fmla="*/ 61604 h 3342215"/>
              <a:gd name="connsiteX1" fmla="*/ 40105 w 1319647"/>
              <a:gd name="connsiteY1" fmla="*/ 1481330 h 3342215"/>
              <a:gd name="connsiteX2" fmla="*/ 0 w 1319647"/>
              <a:gd name="connsiteY2" fmla="*/ 1713941 h 3342215"/>
              <a:gd name="connsiteX3" fmla="*/ 8021 w 1319647"/>
              <a:gd name="connsiteY3" fmla="*/ 3181794 h 3342215"/>
              <a:gd name="connsiteX4" fmla="*/ 176463 w 1319647"/>
              <a:gd name="connsiteY4" fmla="*/ 3342215 h 3342215"/>
              <a:gd name="connsiteX5" fmla="*/ 368968 w 1319647"/>
              <a:gd name="connsiteY5" fmla="*/ 3197836 h 3342215"/>
              <a:gd name="connsiteX6" fmla="*/ 376990 w 1319647"/>
              <a:gd name="connsiteY6" fmla="*/ 1577583 h 3342215"/>
              <a:gd name="connsiteX7" fmla="*/ 1283368 w 1319647"/>
              <a:gd name="connsiteY7" fmla="*/ 278173 h 3342215"/>
              <a:gd name="connsiteX8" fmla="*/ 1259305 w 1319647"/>
              <a:gd name="connsiteY8" fmla="*/ 45562 h 3342215"/>
              <a:gd name="connsiteX9" fmla="*/ 1010653 w 1319647"/>
              <a:gd name="connsiteY9" fmla="*/ 61604 h 3342215"/>
              <a:gd name="connsiteX0" fmla="*/ 1010653 w 1319647"/>
              <a:gd name="connsiteY0" fmla="*/ 61604 h 3342215"/>
              <a:gd name="connsiteX1" fmla="*/ 40105 w 1319647"/>
              <a:gd name="connsiteY1" fmla="*/ 1481330 h 3342215"/>
              <a:gd name="connsiteX2" fmla="*/ 0 w 1319647"/>
              <a:gd name="connsiteY2" fmla="*/ 1713941 h 3342215"/>
              <a:gd name="connsiteX3" fmla="*/ 8021 w 1319647"/>
              <a:gd name="connsiteY3" fmla="*/ 3181794 h 3342215"/>
              <a:gd name="connsiteX4" fmla="*/ 176463 w 1319647"/>
              <a:gd name="connsiteY4" fmla="*/ 3342215 h 3342215"/>
              <a:gd name="connsiteX5" fmla="*/ 368968 w 1319647"/>
              <a:gd name="connsiteY5" fmla="*/ 3197836 h 3342215"/>
              <a:gd name="connsiteX6" fmla="*/ 376990 w 1319647"/>
              <a:gd name="connsiteY6" fmla="*/ 1577583 h 3342215"/>
              <a:gd name="connsiteX7" fmla="*/ 1283368 w 1319647"/>
              <a:gd name="connsiteY7" fmla="*/ 278173 h 3342215"/>
              <a:gd name="connsiteX8" fmla="*/ 1259305 w 1319647"/>
              <a:gd name="connsiteY8" fmla="*/ 45562 h 3342215"/>
              <a:gd name="connsiteX9" fmla="*/ 1010653 w 1319647"/>
              <a:gd name="connsiteY9" fmla="*/ 61604 h 3342215"/>
              <a:gd name="connsiteX0" fmla="*/ 1010653 w 1319647"/>
              <a:gd name="connsiteY0" fmla="*/ 61604 h 3334194"/>
              <a:gd name="connsiteX1" fmla="*/ 40105 w 1319647"/>
              <a:gd name="connsiteY1" fmla="*/ 1481330 h 3334194"/>
              <a:gd name="connsiteX2" fmla="*/ 0 w 1319647"/>
              <a:gd name="connsiteY2" fmla="*/ 1713941 h 3334194"/>
              <a:gd name="connsiteX3" fmla="*/ 8021 w 1319647"/>
              <a:gd name="connsiteY3" fmla="*/ 3181794 h 3334194"/>
              <a:gd name="connsiteX4" fmla="*/ 176463 w 1319647"/>
              <a:gd name="connsiteY4" fmla="*/ 3334194 h 3334194"/>
              <a:gd name="connsiteX5" fmla="*/ 368968 w 1319647"/>
              <a:gd name="connsiteY5" fmla="*/ 3197836 h 3334194"/>
              <a:gd name="connsiteX6" fmla="*/ 376990 w 1319647"/>
              <a:gd name="connsiteY6" fmla="*/ 1577583 h 3334194"/>
              <a:gd name="connsiteX7" fmla="*/ 1283368 w 1319647"/>
              <a:gd name="connsiteY7" fmla="*/ 278173 h 3334194"/>
              <a:gd name="connsiteX8" fmla="*/ 1259305 w 1319647"/>
              <a:gd name="connsiteY8" fmla="*/ 45562 h 3334194"/>
              <a:gd name="connsiteX9" fmla="*/ 1010653 w 1319647"/>
              <a:gd name="connsiteY9" fmla="*/ 61604 h 3334194"/>
              <a:gd name="connsiteX0" fmla="*/ 1010653 w 1319647"/>
              <a:gd name="connsiteY0" fmla="*/ 61604 h 3334194"/>
              <a:gd name="connsiteX1" fmla="*/ 40105 w 1319647"/>
              <a:gd name="connsiteY1" fmla="*/ 1481330 h 3334194"/>
              <a:gd name="connsiteX2" fmla="*/ 0 w 1319647"/>
              <a:gd name="connsiteY2" fmla="*/ 1713941 h 3334194"/>
              <a:gd name="connsiteX3" fmla="*/ 8021 w 1319647"/>
              <a:gd name="connsiteY3" fmla="*/ 3181794 h 3334194"/>
              <a:gd name="connsiteX4" fmla="*/ 176463 w 1319647"/>
              <a:gd name="connsiteY4" fmla="*/ 3334194 h 3334194"/>
              <a:gd name="connsiteX5" fmla="*/ 368968 w 1319647"/>
              <a:gd name="connsiteY5" fmla="*/ 3197836 h 3334194"/>
              <a:gd name="connsiteX6" fmla="*/ 376990 w 1319647"/>
              <a:gd name="connsiteY6" fmla="*/ 1577583 h 3334194"/>
              <a:gd name="connsiteX7" fmla="*/ 1283368 w 1319647"/>
              <a:gd name="connsiteY7" fmla="*/ 278173 h 3334194"/>
              <a:gd name="connsiteX8" fmla="*/ 1259305 w 1319647"/>
              <a:gd name="connsiteY8" fmla="*/ 45562 h 3334194"/>
              <a:gd name="connsiteX9" fmla="*/ 1010653 w 1319647"/>
              <a:gd name="connsiteY9" fmla="*/ 61604 h 3334194"/>
              <a:gd name="connsiteX0" fmla="*/ 1010653 w 1319647"/>
              <a:gd name="connsiteY0" fmla="*/ 61604 h 3334194"/>
              <a:gd name="connsiteX1" fmla="*/ 40105 w 1319647"/>
              <a:gd name="connsiteY1" fmla="*/ 1481330 h 3334194"/>
              <a:gd name="connsiteX2" fmla="*/ 0 w 1319647"/>
              <a:gd name="connsiteY2" fmla="*/ 1713941 h 3334194"/>
              <a:gd name="connsiteX3" fmla="*/ 8021 w 1319647"/>
              <a:gd name="connsiteY3" fmla="*/ 3181794 h 3334194"/>
              <a:gd name="connsiteX4" fmla="*/ 176463 w 1319647"/>
              <a:gd name="connsiteY4" fmla="*/ 3334194 h 3334194"/>
              <a:gd name="connsiteX5" fmla="*/ 368968 w 1319647"/>
              <a:gd name="connsiteY5" fmla="*/ 3197836 h 3334194"/>
              <a:gd name="connsiteX6" fmla="*/ 376990 w 1319647"/>
              <a:gd name="connsiteY6" fmla="*/ 1577583 h 3334194"/>
              <a:gd name="connsiteX7" fmla="*/ 1283368 w 1319647"/>
              <a:gd name="connsiteY7" fmla="*/ 278173 h 3334194"/>
              <a:gd name="connsiteX8" fmla="*/ 1259305 w 1319647"/>
              <a:gd name="connsiteY8" fmla="*/ 45562 h 3334194"/>
              <a:gd name="connsiteX9" fmla="*/ 1010653 w 1319647"/>
              <a:gd name="connsiteY9" fmla="*/ 61604 h 3334194"/>
              <a:gd name="connsiteX0" fmla="*/ 1010653 w 1319647"/>
              <a:gd name="connsiteY0" fmla="*/ 61604 h 3334194"/>
              <a:gd name="connsiteX1" fmla="*/ 16293 w 1319647"/>
              <a:gd name="connsiteY1" fmla="*/ 1500380 h 3334194"/>
              <a:gd name="connsiteX2" fmla="*/ 0 w 1319647"/>
              <a:gd name="connsiteY2" fmla="*/ 1713941 h 3334194"/>
              <a:gd name="connsiteX3" fmla="*/ 8021 w 1319647"/>
              <a:gd name="connsiteY3" fmla="*/ 3181794 h 3334194"/>
              <a:gd name="connsiteX4" fmla="*/ 176463 w 1319647"/>
              <a:gd name="connsiteY4" fmla="*/ 3334194 h 3334194"/>
              <a:gd name="connsiteX5" fmla="*/ 368968 w 1319647"/>
              <a:gd name="connsiteY5" fmla="*/ 3197836 h 3334194"/>
              <a:gd name="connsiteX6" fmla="*/ 376990 w 1319647"/>
              <a:gd name="connsiteY6" fmla="*/ 1577583 h 3334194"/>
              <a:gd name="connsiteX7" fmla="*/ 1283368 w 1319647"/>
              <a:gd name="connsiteY7" fmla="*/ 278173 h 3334194"/>
              <a:gd name="connsiteX8" fmla="*/ 1259305 w 1319647"/>
              <a:gd name="connsiteY8" fmla="*/ 45562 h 3334194"/>
              <a:gd name="connsiteX9" fmla="*/ 1010653 w 1319647"/>
              <a:gd name="connsiteY9" fmla="*/ 61604 h 3334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19647" h="3334194">
                <a:moveTo>
                  <a:pt x="1010653" y="61604"/>
                </a:moveTo>
                <a:lnTo>
                  <a:pt x="16293" y="1500380"/>
                </a:lnTo>
                <a:lnTo>
                  <a:pt x="0" y="1713941"/>
                </a:lnTo>
                <a:cubicBezTo>
                  <a:pt x="2674" y="2203225"/>
                  <a:pt x="5347" y="2692510"/>
                  <a:pt x="8021" y="3181794"/>
                </a:cubicBezTo>
                <a:cubicBezTo>
                  <a:pt x="16042" y="3251310"/>
                  <a:pt x="32084" y="3320826"/>
                  <a:pt x="176463" y="3334194"/>
                </a:cubicBezTo>
                <a:cubicBezTo>
                  <a:pt x="352925" y="3310132"/>
                  <a:pt x="344905" y="3262004"/>
                  <a:pt x="368968" y="3197836"/>
                </a:cubicBezTo>
                <a:lnTo>
                  <a:pt x="376990" y="1577583"/>
                </a:lnTo>
                <a:lnTo>
                  <a:pt x="1283368" y="278173"/>
                </a:lnTo>
                <a:cubicBezTo>
                  <a:pt x="1315453" y="184594"/>
                  <a:pt x="1355558" y="147163"/>
                  <a:pt x="1259305" y="45562"/>
                </a:cubicBezTo>
                <a:cubicBezTo>
                  <a:pt x="1112252" y="-37323"/>
                  <a:pt x="1085516" y="8131"/>
                  <a:pt x="1010653" y="61604"/>
                </a:cubicBezTo>
                <a:close/>
              </a:path>
            </a:pathLst>
          </a:custGeom>
          <a:solidFill>
            <a:schemeClr val="accent1"/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Freeform 41">
            <a:extLst>
              <a:ext uri="{FF2B5EF4-FFF2-40B4-BE49-F238E27FC236}">
                <a16:creationId xmlns:a16="http://schemas.microsoft.com/office/drawing/2014/main" id="{1A649CFE-F85A-47CC-B889-3171C4EAD5DC}"/>
              </a:ext>
            </a:extLst>
          </p:cNvPr>
          <p:cNvSpPr/>
          <p:nvPr/>
        </p:nvSpPr>
        <p:spPr bwMode="auto">
          <a:xfrm flipH="1">
            <a:off x="4158688" y="1765690"/>
            <a:ext cx="1312259" cy="3334197"/>
          </a:xfrm>
          <a:custGeom>
            <a:avLst/>
            <a:gdLst>
              <a:gd name="connsiteX0" fmla="*/ 1010653 w 1283368"/>
              <a:gd name="connsiteY0" fmla="*/ 16042 h 3296653"/>
              <a:gd name="connsiteX1" fmla="*/ 40105 w 1283368"/>
              <a:gd name="connsiteY1" fmla="*/ 1435768 h 3296653"/>
              <a:gd name="connsiteX2" fmla="*/ 0 w 1283368"/>
              <a:gd name="connsiteY2" fmla="*/ 1668379 h 3296653"/>
              <a:gd name="connsiteX3" fmla="*/ 8021 w 1283368"/>
              <a:gd name="connsiteY3" fmla="*/ 3136232 h 3296653"/>
              <a:gd name="connsiteX4" fmla="*/ 176463 w 1283368"/>
              <a:gd name="connsiteY4" fmla="*/ 3296653 h 3296653"/>
              <a:gd name="connsiteX5" fmla="*/ 368968 w 1283368"/>
              <a:gd name="connsiteY5" fmla="*/ 3152274 h 3296653"/>
              <a:gd name="connsiteX6" fmla="*/ 376990 w 1283368"/>
              <a:gd name="connsiteY6" fmla="*/ 1532021 h 3296653"/>
              <a:gd name="connsiteX7" fmla="*/ 1283368 w 1283368"/>
              <a:gd name="connsiteY7" fmla="*/ 232611 h 3296653"/>
              <a:gd name="connsiteX8" fmla="*/ 1259305 w 1283368"/>
              <a:gd name="connsiteY8" fmla="*/ 0 h 3296653"/>
              <a:gd name="connsiteX9" fmla="*/ 1010653 w 1283368"/>
              <a:gd name="connsiteY9" fmla="*/ 16042 h 3296653"/>
              <a:gd name="connsiteX0" fmla="*/ 1010653 w 1307114"/>
              <a:gd name="connsiteY0" fmla="*/ 16042 h 3296653"/>
              <a:gd name="connsiteX1" fmla="*/ 40105 w 1307114"/>
              <a:gd name="connsiteY1" fmla="*/ 1435768 h 3296653"/>
              <a:gd name="connsiteX2" fmla="*/ 0 w 1307114"/>
              <a:gd name="connsiteY2" fmla="*/ 1668379 h 3296653"/>
              <a:gd name="connsiteX3" fmla="*/ 8021 w 1307114"/>
              <a:gd name="connsiteY3" fmla="*/ 3136232 h 3296653"/>
              <a:gd name="connsiteX4" fmla="*/ 176463 w 1307114"/>
              <a:gd name="connsiteY4" fmla="*/ 3296653 h 3296653"/>
              <a:gd name="connsiteX5" fmla="*/ 368968 w 1307114"/>
              <a:gd name="connsiteY5" fmla="*/ 3152274 h 3296653"/>
              <a:gd name="connsiteX6" fmla="*/ 376990 w 1307114"/>
              <a:gd name="connsiteY6" fmla="*/ 1532021 h 3296653"/>
              <a:gd name="connsiteX7" fmla="*/ 1283368 w 1307114"/>
              <a:gd name="connsiteY7" fmla="*/ 232611 h 3296653"/>
              <a:gd name="connsiteX8" fmla="*/ 1259305 w 1307114"/>
              <a:gd name="connsiteY8" fmla="*/ 0 h 3296653"/>
              <a:gd name="connsiteX9" fmla="*/ 1010653 w 1307114"/>
              <a:gd name="connsiteY9" fmla="*/ 16042 h 3296653"/>
              <a:gd name="connsiteX0" fmla="*/ 1010653 w 1307114"/>
              <a:gd name="connsiteY0" fmla="*/ 50145 h 3330756"/>
              <a:gd name="connsiteX1" fmla="*/ 40105 w 1307114"/>
              <a:gd name="connsiteY1" fmla="*/ 1469871 h 3330756"/>
              <a:gd name="connsiteX2" fmla="*/ 0 w 1307114"/>
              <a:gd name="connsiteY2" fmla="*/ 1702482 h 3330756"/>
              <a:gd name="connsiteX3" fmla="*/ 8021 w 1307114"/>
              <a:gd name="connsiteY3" fmla="*/ 3170335 h 3330756"/>
              <a:gd name="connsiteX4" fmla="*/ 176463 w 1307114"/>
              <a:gd name="connsiteY4" fmla="*/ 3330756 h 3330756"/>
              <a:gd name="connsiteX5" fmla="*/ 368968 w 1307114"/>
              <a:gd name="connsiteY5" fmla="*/ 3186377 h 3330756"/>
              <a:gd name="connsiteX6" fmla="*/ 376990 w 1307114"/>
              <a:gd name="connsiteY6" fmla="*/ 1566124 h 3330756"/>
              <a:gd name="connsiteX7" fmla="*/ 1283368 w 1307114"/>
              <a:gd name="connsiteY7" fmla="*/ 266714 h 3330756"/>
              <a:gd name="connsiteX8" fmla="*/ 1259305 w 1307114"/>
              <a:gd name="connsiteY8" fmla="*/ 34103 h 3330756"/>
              <a:gd name="connsiteX9" fmla="*/ 1010653 w 1307114"/>
              <a:gd name="connsiteY9" fmla="*/ 50145 h 3330756"/>
              <a:gd name="connsiteX0" fmla="*/ 1010653 w 1307114"/>
              <a:gd name="connsiteY0" fmla="*/ 50145 h 3330756"/>
              <a:gd name="connsiteX1" fmla="*/ 40105 w 1307114"/>
              <a:gd name="connsiteY1" fmla="*/ 1469871 h 3330756"/>
              <a:gd name="connsiteX2" fmla="*/ 0 w 1307114"/>
              <a:gd name="connsiteY2" fmla="*/ 1702482 h 3330756"/>
              <a:gd name="connsiteX3" fmla="*/ 8021 w 1307114"/>
              <a:gd name="connsiteY3" fmla="*/ 3170335 h 3330756"/>
              <a:gd name="connsiteX4" fmla="*/ 176463 w 1307114"/>
              <a:gd name="connsiteY4" fmla="*/ 3330756 h 3330756"/>
              <a:gd name="connsiteX5" fmla="*/ 368968 w 1307114"/>
              <a:gd name="connsiteY5" fmla="*/ 3186377 h 3330756"/>
              <a:gd name="connsiteX6" fmla="*/ 376990 w 1307114"/>
              <a:gd name="connsiteY6" fmla="*/ 1566124 h 3330756"/>
              <a:gd name="connsiteX7" fmla="*/ 1283368 w 1307114"/>
              <a:gd name="connsiteY7" fmla="*/ 266714 h 3330756"/>
              <a:gd name="connsiteX8" fmla="*/ 1259305 w 1307114"/>
              <a:gd name="connsiteY8" fmla="*/ 34103 h 3330756"/>
              <a:gd name="connsiteX9" fmla="*/ 1010653 w 1307114"/>
              <a:gd name="connsiteY9" fmla="*/ 50145 h 3330756"/>
              <a:gd name="connsiteX0" fmla="*/ 1010653 w 1307114"/>
              <a:gd name="connsiteY0" fmla="*/ 50145 h 3330756"/>
              <a:gd name="connsiteX1" fmla="*/ 40105 w 1307114"/>
              <a:gd name="connsiteY1" fmla="*/ 1469871 h 3330756"/>
              <a:gd name="connsiteX2" fmla="*/ 0 w 1307114"/>
              <a:gd name="connsiteY2" fmla="*/ 1702482 h 3330756"/>
              <a:gd name="connsiteX3" fmla="*/ 8021 w 1307114"/>
              <a:gd name="connsiteY3" fmla="*/ 3170335 h 3330756"/>
              <a:gd name="connsiteX4" fmla="*/ 176463 w 1307114"/>
              <a:gd name="connsiteY4" fmla="*/ 3330756 h 3330756"/>
              <a:gd name="connsiteX5" fmla="*/ 368968 w 1307114"/>
              <a:gd name="connsiteY5" fmla="*/ 3186377 h 3330756"/>
              <a:gd name="connsiteX6" fmla="*/ 376990 w 1307114"/>
              <a:gd name="connsiteY6" fmla="*/ 1566124 h 3330756"/>
              <a:gd name="connsiteX7" fmla="*/ 1283368 w 1307114"/>
              <a:gd name="connsiteY7" fmla="*/ 266714 h 3330756"/>
              <a:gd name="connsiteX8" fmla="*/ 1259305 w 1307114"/>
              <a:gd name="connsiteY8" fmla="*/ 34103 h 3330756"/>
              <a:gd name="connsiteX9" fmla="*/ 1010653 w 1307114"/>
              <a:gd name="connsiteY9" fmla="*/ 50145 h 3330756"/>
              <a:gd name="connsiteX0" fmla="*/ 1010653 w 1307114"/>
              <a:gd name="connsiteY0" fmla="*/ 61604 h 3342215"/>
              <a:gd name="connsiteX1" fmla="*/ 40105 w 1307114"/>
              <a:gd name="connsiteY1" fmla="*/ 1481330 h 3342215"/>
              <a:gd name="connsiteX2" fmla="*/ 0 w 1307114"/>
              <a:gd name="connsiteY2" fmla="*/ 1713941 h 3342215"/>
              <a:gd name="connsiteX3" fmla="*/ 8021 w 1307114"/>
              <a:gd name="connsiteY3" fmla="*/ 3181794 h 3342215"/>
              <a:gd name="connsiteX4" fmla="*/ 176463 w 1307114"/>
              <a:gd name="connsiteY4" fmla="*/ 3342215 h 3342215"/>
              <a:gd name="connsiteX5" fmla="*/ 368968 w 1307114"/>
              <a:gd name="connsiteY5" fmla="*/ 3197836 h 3342215"/>
              <a:gd name="connsiteX6" fmla="*/ 376990 w 1307114"/>
              <a:gd name="connsiteY6" fmla="*/ 1577583 h 3342215"/>
              <a:gd name="connsiteX7" fmla="*/ 1283368 w 1307114"/>
              <a:gd name="connsiteY7" fmla="*/ 278173 h 3342215"/>
              <a:gd name="connsiteX8" fmla="*/ 1259305 w 1307114"/>
              <a:gd name="connsiteY8" fmla="*/ 45562 h 3342215"/>
              <a:gd name="connsiteX9" fmla="*/ 1010653 w 1307114"/>
              <a:gd name="connsiteY9" fmla="*/ 61604 h 3342215"/>
              <a:gd name="connsiteX0" fmla="*/ 1010653 w 1319647"/>
              <a:gd name="connsiteY0" fmla="*/ 61604 h 3342215"/>
              <a:gd name="connsiteX1" fmla="*/ 40105 w 1319647"/>
              <a:gd name="connsiteY1" fmla="*/ 1481330 h 3342215"/>
              <a:gd name="connsiteX2" fmla="*/ 0 w 1319647"/>
              <a:gd name="connsiteY2" fmla="*/ 1713941 h 3342215"/>
              <a:gd name="connsiteX3" fmla="*/ 8021 w 1319647"/>
              <a:gd name="connsiteY3" fmla="*/ 3181794 h 3342215"/>
              <a:gd name="connsiteX4" fmla="*/ 176463 w 1319647"/>
              <a:gd name="connsiteY4" fmla="*/ 3342215 h 3342215"/>
              <a:gd name="connsiteX5" fmla="*/ 368968 w 1319647"/>
              <a:gd name="connsiteY5" fmla="*/ 3197836 h 3342215"/>
              <a:gd name="connsiteX6" fmla="*/ 376990 w 1319647"/>
              <a:gd name="connsiteY6" fmla="*/ 1577583 h 3342215"/>
              <a:gd name="connsiteX7" fmla="*/ 1283368 w 1319647"/>
              <a:gd name="connsiteY7" fmla="*/ 278173 h 3342215"/>
              <a:gd name="connsiteX8" fmla="*/ 1259305 w 1319647"/>
              <a:gd name="connsiteY8" fmla="*/ 45562 h 3342215"/>
              <a:gd name="connsiteX9" fmla="*/ 1010653 w 1319647"/>
              <a:gd name="connsiteY9" fmla="*/ 61604 h 3342215"/>
              <a:gd name="connsiteX0" fmla="*/ 1010653 w 1319647"/>
              <a:gd name="connsiteY0" fmla="*/ 61604 h 3342215"/>
              <a:gd name="connsiteX1" fmla="*/ 40105 w 1319647"/>
              <a:gd name="connsiteY1" fmla="*/ 1481330 h 3342215"/>
              <a:gd name="connsiteX2" fmla="*/ 0 w 1319647"/>
              <a:gd name="connsiteY2" fmla="*/ 1713941 h 3342215"/>
              <a:gd name="connsiteX3" fmla="*/ 8021 w 1319647"/>
              <a:gd name="connsiteY3" fmla="*/ 3181794 h 3342215"/>
              <a:gd name="connsiteX4" fmla="*/ 176463 w 1319647"/>
              <a:gd name="connsiteY4" fmla="*/ 3342215 h 3342215"/>
              <a:gd name="connsiteX5" fmla="*/ 368968 w 1319647"/>
              <a:gd name="connsiteY5" fmla="*/ 3197836 h 3342215"/>
              <a:gd name="connsiteX6" fmla="*/ 376990 w 1319647"/>
              <a:gd name="connsiteY6" fmla="*/ 1577583 h 3342215"/>
              <a:gd name="connsiteX7" fmla="*/ 1283368 w 1319647"/>
              <a:gd name="connsiteY7" fmla="*/ 278173 h 3342215"/>
              <a:gd name="connsiteX8" fmla="*/ 1259305 w 1319647"/>
              <a:gd name="connsiteY8" fmla="*/ 45562 h 3342215"/>
              <a:gd name="connsiteX9" fmla="*/ 1010653 w 1319647"/>
              <a:gd name="connsiteY9" fmla="*/ 61604 h 3342215"/>
              <a:gd name="connsiteX0" fmla="*/ 1010653 w 1319647"/>
              <a:gd name="connsiteY0" fmla="*/ 61604 h 3342215"/>
              <a:gd name="connsiteX1" fmla="*/ 40105 w 1319647"/>
              <a:gd name="connsiteY1" fmla="*/ 1481330 h 3342215"/>
              <a:gd name="connsiteX2" fmla="*/ 0 w 1319647"/>
              <a:gd name="connsiteY2" fmla="*/ 1713941 h 3342215"/>
              <a:gd name="connsiteX3" fmla="*/ 8021 w 1319647"/>
              <a:gd name="connsiteY3" fmla="*/ 3181794 h 3342215"/>
              <a:gd name="connsiteX4" fmla="*/ 176463 w 1319647"/>
              <a:gd name="connsiteY4" fmla="*/ 3342215 h 3342215"/>
              <a:gd name="connsiteX5" fmla="*/ 368968 w 1319647"/>
              <a:gd name="connsiteY5" fmla="*/ 3197836 h 3342215"/>
              <a:gd name="connsiteX6" fmla="*/ 376990 w 1319647"/>
              <a:gd name="connsiteY6" fmla="*/ 1577583 h 3342215"/>
              <a:gd name="connsiteX7" fmla="*/ 1283368 w 1319647"/>
              <a:gd name="connsiteY7" fmla="*/ 278173 h 3342215"/>
              <a:gd name="connsiteX8" fmla="*/ 1259305 w 1319647"/>
              <a:gd name="connsiteY8" fmla="*/ 45562 h 3342215"/>
              <a:gd name="connsiteX9" fmla="*/ 1010653 w 1319647"/>
              <a:gd name="connsiteY9" fmla="*/ 61604 h 3342215"/>
              <a:gd name="connsiteX0" fmla="*/ 1010653 w 1319647"/>
              <a:gd name="connsiteY0" fmla="*/ 61604 h 3334194"/>
              <a:gd name="connsiteX1" fmla="*/ 40105 w 1319647"/>
              <a:gd name="connsiteY1" fmla="*/ 1481330 h 3334194"/>
              <a:gd name="connsiteX2" fmla="*/ 0 w 1319647"/>
              <a:gd name="connsiteY2" fmla="*/ 1713941 h 3334194"/>
              <a:gd name="connsiteX3" fmla="*/ 8021 w 1319647"/>
              <a:gd name="connsiteY3" fmla="*/ 3181794 h 3334194"/>
              <a:gd name="connsiteX4" fmla="*/ 176463 w 1319647"/>
              <a:gd name="connsiteY4" fmla="*/ 3334194 h 3334194"/>
              <a:gd name="connsiteX5" fmla="*/ 368968 w 1319647"/>
              <a:gd name="connsiteY5" fmla="*/ 3197836 h 3334194"/>
              <a:gd name="connsiteX6" fmla="*/ 376990 w 1319647"/>
              <a:gd name="connsiteY6" fmla="*/ 1577583 h 3334194"/>
              <a:gd name="connsiteX7" fmla="*/ 1283368 w 1319647"/>
              <a:gd name="connsiteY7" fmla="*/ 278173 h 3334194"/>
              <a:gd name="connsiteX8" fmla="*/ 1259305 w 1319647"/>
              <a:gd name="connsiteY8" fmla="*/ 45562 h 3334194"/>
              <a:gd name="connsiteX9" fmla="*/ 1010653 w 1319647"/>
              <a:gd name="connsiteY9" fmla="*/ 61604 h 3334194"/>
              <a:gd name="connsiteX0" fmla="*/ 1010653 w 1319647"/>
              <a:gd name="connsiteY0" fmla="*/ 61604 h 3334194"/>
              <a:gd name="connsiteX1" fmla="*/ 40105 w 1319647"/>
              <a:gd name="connsiteY1" fmla="*/ 1481330 h 3334194"/>
              <a:gd name="connsiteX2" fmla="*/ 0 w 1319647"/>
              <a:gd name="connsiteY2" fmla="*/ 1713941 h 3334194"/>
              <a:gd name="connsiteX3" fmla="*/ 8021 w 1319647"/>
              <a:gd name="connsiteY3" fmla="*/ 3181794 h 3334194"/>
              <a:gd name="connsiteX4" fmla="*/ 176463 w 1319647"/>
              <a:gd name="connsiteY4" fmla="*/ 3334194 h 3334194"/>
              <a:gd name="connsiteX5" fmla="*/ 368968 w 1319647"/>
              <a:gd name="connsiteY5" fmla="*/ 3197836 h 3334194"/>
              <a:gd name="connsiteX6" fmla="*/ 376990 w 1319647"/>
              <a:gd name="connsiteY6" fmla="*/ 1577583 h 3334194"/>
              <a:gd name="connsiteX7" fmla="*/ 1283368 w 1319647"/>
              <a:gd name="connsiteY7" fmla="*/ 278173 h 3334194"/>
              <a:gd name="connsiteX8" fmla="*/ 1259305 w 1319647"/>
              <a:gd name="connsiteY8" fmla="*/ 45562 h 3334194"/>
              <a:gd name="connsiteX9" fmla="*/ 1010653 w 1319647"/>
              <a:gd name="connsiteY9" fmla="*/ 61604 h 3334194"/>
              <a:gd name="connsiteX0" fmla="*/ 1010653 w 1319647"/>
              <a:gd name="connsiteY0" fmla="*/ 61604 h 3334194"/>
              <a:gd name="connsiteX1" fmla="*/ 40105 w 1319647"/>
              <a:gd name="connsiteY1" fmla="*/ 1481330 h 3334194"/>
              <a:gd name="connsiteX2" fmla="*/ 0 w 1319647"/>
              <a:gd name="connsiteY2" fmla="*/ 1713941 h 3334194"/>
              <a:gd name="connsiteX3" fmla="*/ 8021 w 1319647"/>
              <a:gd name="connsiteY3" fmla="*/ 3181794 h 3334194"/>
              <a:gd name="connsiteX4" fmla="*/ 176463 w 1319647"/>
              <a:gd name="connsiteY4" fmla="*/ 3334194 h 3334194"/>
              <a:gd name="connsiteX5" fmla="*/ 368968 w 1319647"/>
              <a:gd name="connsiteY5" fmla="*/ 3197836 h 3334194"/>
              <a:gd name="connsiteX6" fmla="*/ 376990 w 1319647"/>
              <a:gd name="connsiteY6" fmla="*/ 1577583 h 3334194"/>
              <a:gd name="connsiteX7" fmla="*/ 1283368 w 1319647"/>
              <a:gd name="connsiteY7" fmla="*/ 278173 h 3334194"/>
              <a:gd name="connsiteX8" fmla="*/ 1259305 w 1319647"/>
              <a:gd name="connsiteY8" fmla="*/ 45562 h 3334194"/>
              <a:gd name="connsiteX9" fmla="*/ 1010653 w 1319647"/>
              <a:gd name="connsiteY9" fmla="*/ 61604 h 3334194"/>
              <a:gd name="connsiteX0" fmla="*/ 1010653 w 1319647"/>
              <a:gd name="connsiteY0" fmla="*/ 61604 h 3334194"/>
              <a:gd name="connsiteX1" fmla="*/ 40105 w 1319647"/>
              <a:gd name="connsiteY1" fmla="*/ 1481330 h 3334194"/>
              <a:gd name="connsiteX2" fmla="*/ 0 w 1319647"/>
              <a:gd name="connsiteY2" fmla="*/ 1713941 h 3334194"/>
              <a:gd name="connsiteX3" fmla="*/ 8021 w 1319647"/>
              <a:gd name="connsiteY3" fmla="*/ 3181794 h 3334194"/>
              <a:gd name="connsiteX4" fmla="*/ 176463 w 1319647"/>
              <a:gd name="connsiteY4" fmla="*/ 3334194 h 3334194"/>
              <a:gd name="connsiteX5" fmla="*/ 368968 w 1319647"/>
              <a:gd name="connsiteY5" fmla="*/ 3197836 h 3334194"/>
              <a:gd name="connsiteX6" fmla="*/ 376990 w 1319647"/>
              <a:gd name="connsiteY6" fmla="*/ 1577583 h 3334194"/>
              <a:gd name="connsiteX7" fmla="*/ 1283368 w 1319647"/>
              <a:gd name="connsiteY7" fmla="*/ 278173 h 3334194"/>
              <a:gd name="connsiteX8" fmla="*/ 1259305 w 1319647"/>
              <a:gd name="connsiteY8" fmla="*/ 45562 h 3334194"/>
              <a:gd name="connsiteX9" fmla="*/ 1010653 w 1319647"/>
              <a:gd name="connsiteY9" fmla="*/ 61604 h 3334194"/>
              <a:gd name="connsiteX0" fmla="*/ 1003264 w 1312258"/>
              <a:gd name="connsiteY0" fmla="*/ 61604 h 3334194"/>
              <a:gd name="connsiteX1" fmla="*/ 32716 w 1312258"/>
              <a:gd name="connsiteY1" fmla="*/ 1481330 h 3334194"/>
              <a:gd name="connsiteX2" fmla="*/ 2136 w 1312258"/>
              <a:gd name="connsiteY2" fmla="*/ 1713941 h 3334194"/>
              <a:gd name="connsiteX3" fmla="*/ 632 w 1312258"/>
              <a:gd name="connsiteY3" fmla="*/ 3181794 h 3334194"/>
              <a:gd name="connsiteX4" fmla="*/ 169074 w 1312258"/>
              <a:gd name="connsiteY4" fmla="*/ 3334194 h 3334194"/>
              <a:gd name="connsiteX5" fmla="*/ 361579 w 1312258"/>
              <a:gd name="connsiteY5" fmla="*/ 3197836 h 3334194"/>
              <a:gd name="connsiteX6" fmla="*/ 369601 w 1312258"/>
              <a:gd name="connsiteY6" fmla="*/ 1577583 h 3334194"/>
              <a:gd name="connsiteX7" fmla="*/ 1275979 w 1312258"/>
              <a:gd name="connsiteY7" fmla="*/ 278173 h 3334194"/>
              <a:gd name="connsiteX8" fmla="*/ 1251916 w 1312258"/>
              <a:gd name="connsiteY8" fmla="*/ 45562 h 3334194"/>
              <a:gd name="connsiteX9" fmla="*/ 1003264 w 1312258"/>
              <a:gd name="connsiteY9" fmla="*/ 61604 h 3334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12258" h="3334194">
                <a:moveTo>
                  <a:pt x="1003264" y="61604"/>
                </a:moveTo>
                <a:lnTo>
                  <a:pt x="32716" y="1481330"/>
                </a:lnTo>
                <a:cubicBezTo>
                  <a:pt x="19348" y="1558867"/>
                  <a:pt x="5979" y="1593541"/>
                  <a:pt x="2136" y="1713941"/>
                </a:cubicBezTo>
                <a:cubicBezTo>
                  <a:pt x="4810" y="2203225"/>
                  <a:pt x="-2042" y="2692510"/>
                  <a:pt x="632" y="3181794"/>
                </a:cubicBezTo>
                <a:cubicBezTo>
                  <a:pt x="8653" y="3251310"/>
                  <a:pt x="24695" y="3320826"/>
                  <a:pt x="169074" y="3334194"/>
                </a:cubicBezTo>
                <a:cubicBezTo>
                  <a:pt x="345536" y="3310132"/>
                  <a:pt x="337516" y="3262004"/>
                  <a:pt x="361579" y="3197836"/>
                </a:cubicBezTo>
                <a:lnTo>
                  <a:pt x="369601" y="1577583"/>
                </a:lnTo>
                <a:lnTo>
                  <a:pt x="1275979" y="278173"/>
                </a:lnTo>
                <a:cubicBezTo>
                  <a:pt x="1308064" y="184594"/>
                  <a:pt x="1348169" y="147163"/>
                  <a:pt x="1251916" y="45562"/>
                </a:cubicBezTo>
                <a:cubicBezTo>
                  <a:pt x="1104863" y="-37323"/>
                  <a:pt x="1078127" y="8131"/>
                  <a:pt x="1003264" y="61604"/>
                </a:cubicBezTo>
                <a:close/>
              </a:path>
            </a:pathLst>
          </a:custGeom>
          <a:solidFill>
            <a:schemeClr val="accent1"/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24F4BB4-0C82-4576-8839-E68371AF1ACE}"/>
              </a:ext>
            </a:extLst>
          </p:cNvPr>
          <p:cNvSpPr/>
          <p:nvPr/>
        </p:nvSpPr>
        <p:spPr bwMode="auto">
          <a:xfrm>
            <a:off x="5991687" y="4398917"/>
            <a:ext cx="308603" cy="81733"/>
          </a:xfrm>
          <a:prstGeom prst="rect">
            <a:avLst/>
          </a:prstGeom>
          <a:solidFill>
            <a:schemeClr val="accent2"/>
          </a:solidFill>
          <a:ln w="28575">
            <a:noFill/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492EBD4-C520-4294-B64E-C80E68997392}"/>
              </a:ext>
            </a:extLst>
          </p:cNvPr>
          <p:cNvSpPr/>
          <p:nvPr/>
        </p:nvSpPr>
        <p:spPr bwMode="auto">
          <a:xfrm>
            <a:off x="4780538" y="4387705"/>
            <a:ext cx="313209" cy="81733"/>
          </a:xfrm>
          <a:prstGeom prst="rect">
            <a:avLst/>
          </a:prstGeom>
          <a:solidFill>
            <a:schemeClr val="accent2"/>
          </a:solidFill>
          <a:ln w="28575">
            <a:noFill/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DB4DAF9-D08D-4C7D-8134-6290B59EB27A}"/>
              </a:ext>
            </a:extLst>
          </p:cNvPr>
          <p:cNvSpPr txBox="1"/>
          <p:nvPr/>
        </p:nvSpPr>
        <p:spPr>
          <a:xfrm>
            <a:off x="7443099" y="1493028"/>
            <a:ext cx="3926649" cy="1477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Monoclonal Antibody </a:t>
            </a:r>
          </a:p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Selective for an antigen with high copy numbers on the target tumor cell</a:t>
            </a:r>
          </a:p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Internalizes in target cell</a:t>
            </a:r>
          </a:p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Minimal immunogenic response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D766C2E-6CFB-40B8-9099-FBE1F9DB2934}"/>
              </a:ext>
            </a:extLst>
          </p:cNvPr>
          <p:cNvSpPr txBox="1"/>
          <p:nvPr/>
        </p:nvSpPr>
        <p:spPr>
          <a:xfrm>
            <a:off x="7385222" y="3170246"/>
            <a:ext cx="45861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682E7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Cytotoxic Drug Payload</a:t>
            </a:r>
          </a:p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Highly potent subnanomolar activity</a:t>
            </a:r>
          </a:p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Functional groups for linking</a:t>
            </a:r>
          </a:p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Lower hydrophobicity</a:t>
            </a:r>
            <a:endParaRPr kumimoji="0" lang="en-US" sz="1867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Example Payload Types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Microtubule inhibitors: maytansines (DM1, DM4) and Auristatins (MMAE, MMAF)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DNA damaging agents: c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alicheamicin, duocarmycin, PBD, doxorubicin, topoisomerase I inhibitors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RNA polymerase inhibitors: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alpha-amanitin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6AEFAE7-BDEC-48FD-A11D-20FC3721A977}"/>
              </a:ext>
            </a:extLst>
          </p:cNvPr>
          <p:cNvSpPr txBox="1"/>
          <p:nvPr/>
        </p:nvSpPr>
        <p:spPr>
          <a:xfrm>
            <a:off x="609759" y="4301494"/>
            <a:ext cx="3275917" cy="1477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Stable Linker</a:t>
            </a:r>
            <a:b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Selectively releases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drug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in target cell</a:t>
            </a:r>
          </a:p>
          <a:p>
            <a:pPr marL="0" marR="0" lvl="0" indent="0" algn="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Long-term stability</a:t>
            </a:r>
          </a:p>
          <a:p>
            <a:pPr marL="0" marR="0" lvl="0" indent="0" algn="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AC92E61-EE7F-4EFF-8425-D56B7A013697}"/>
              </a:ext>
            </a:extLst>
          </p:cNvPr>
          <p:cNvGrpSpPr/>
          <p:nvPr/>
        </p:nvGrpSpPr>
        <p:grpSpPr>
          <a:xfrm>
            <a:off x="6384511" y="2091990"/>
            <a:ext cx="1000711" cy="352767"/>
            <a:chOff x="6410742" y="2719137"/>
            <a:chExt cx="1000711" cy="352766"/>
          </a:xfrm>
        </p:grpSpPr>
        <p:sp>
          <p:nvSpPr>
            <p:cNvPr id="42" name="Freeform 29">
              <a:extLst>
                <a:ext uri="{FF2B5EF4-FFF2-40B4-BE49-F238E27FC236}">
                  <a16:creationId xmlns:a16="http://schemas.microsoft.com/office/drawing/2014/main" id="{1BDF4746-B5E5-4985-A135-25FAC0B020AD}"/>
                </a:ext>
              </a:extLst>
            </p:cNvPr>
            <p:cNvSpPr/>
            <p:nvPr/>
          </p:nvSpPr>
          <p:spPr bwMode="auto">
            <a:xfrm>
              <a:off x="6481011" y="2719137"/>
              <a:ext cx="930442" cy="280737"/>
            </a:xfrm>
            <a:custGeom>
              <a:avLst/>
              <a:gdLst>
                <a:gd name="connsiteX0" fmla="*/ 930442 w 930442"/>
                <a:gd name="connsiteY0" fmla="*/ 0 h 280737"/>
                <a:gd name="connsiteX1" fmla="*/ 200526 w 930442"/>
                <a:gd name="connsiteY1" fmla="*/ 0 h 280737"/>
                <a:gd name="connsiteX2" fmla="*/ 0 w 930442"/>
                <a:gd name="connsiteY2" fmla="*/ 280737 h 280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30442" h="280737">
                  <a:moveTo>
                    <a:pt x="930442" y="0"/>
                  </a:moveTo>
                  <a:lnTo>
                    <a:pt x="200526" y="0"/>
                  </a:lnTo>
                  <a:lnTo>
                    <a:pt x="0" y="280737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tlCol="0" anchor="ctr"/>
            <a:lstStyle/>
            <a:p>
              <a:pPr marL="0" marR="0" lvl="0" indent="0" algn="ctr" defTabSz="914377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79C29833-28BF-4A32-B24F-6F886839BDBD}"/>
                </a:ext>
              </a:extLst>
            </p:cNvPr>
            <p:cNvSpPr/>
            <p:nvPr/>
          </p:nvSpPr>
          <p:spPr bwMode="auto">
            <a:xfrm>
              <a:off x="6410742" y="2962175"/>
              <a:ext cx="109728" cy="109728"/>
            </a:xfrm>
            <a:prstGeom prst="ellipse">
              <a:avLst/>
            </a:prstGeom>
            <a:solidFill>
              <a:schemeClr val="bg1"/>
            </a:solidFill>
            <a:ln w="28575">
              <a:noFill/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377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9F71D79-BAA9-4C2C-8F27-C992FB84255A}"/>
              </a:ext>
            </a:extLst>
          </p:cNvPr>
          <p:cNvGrpSpPr/>
          <p:nvPr/>
        </p:nvGrpSpPr>
        <p:grpSpPr>
          <a:xfrm rot="10800000">
            <a:off x="3939495" y="4392702"/>
            <a:ext cx="1000711" cy="352767"/>
            <a:chOff x="6410742" y="2719137"/>
            <a:chExt cx="1000711" cy="352766"/>
          </a:xfrm>
        </p:grpSpPr>
        <p:sp>
          <p:nvSpPr>
            <p:cNvPr id="40" name="Freeform 36">
              <a:extLst>
                <a:ext uri="{FF2B5EF4-FFF2-40B4-BE49-F238E27FC236}">
                  <a16:creationId xmlns:a16="http://schemas.microsoft.com/office/drawing/2014/main" id="{253EF2DC-5289-4912-9ABB-FE01648B2949}"/>
                </a:ext>
              </a:extLst>
            </p:cNvPr>
            <p:cNvSpPr/>
            <p:nvPr/>
          </p:nvSpPr>
          <p:spPr bwMode="auto">
            <a:xfrm>
              <a:off x="6481011" y="2719137"/>
              <a:ext cx="930442" cy="280737"/>
            </a:xfrm>
            <a:custGeom>
              <a:avLst/>
              <a:gdLst>
                <a:gd name="connsiteX0" fmla="*/ 930442 w 930442"/>
                <a:gd name="connsiteY0" fmla="*/ 0 h 280737"/>
                <a:gd name="connsiteX1" fmla="*/ 200526 w 930442"/>
                <a:gd name="connsiteY1" fmla="*/ 0 h 280737"/>
                <a:gd name="connsiteX2" fmla="*/ 0 w 930442"/>
                <a:gd name="connsiteY2" fmla="*/ 280737 h 280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30442" h="280737">
                  <a:moveTo>
                    <a:pt x="930442" y="0"/>
                  </a:moveTo>
                  <a:lnTo>
                    <a:pt x="200526" y="0"/>
                  </a:lnTo>
                  <a:lnTo>
                    <a:pt x="0" y="280737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tlCol="0" anchor="ctr"/>
            <a:lstStyle/>
            <a:p>
              <a:pPr marL="0" marR="0" lvl="0" indent="0" algn="ctr" defTabSz="914377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69EB5C41-00FD-4924-9FDF-8C9570D8DB48}"/>
                </a:ext>
              </a:extLst>
            </p:cNvPr>
            <p:cNvSpPr/>
            <p:nvPr/>
          </p:nvSpPr>
          <p:spPr bwMode="auto">
            <a:xfrm>
              <a:off x="6410742" y="2962175"/>
              <a:ext cx="109728" cy="109728"/>
            </a:xfrm>
            <a:prstGeom prst="ellipse">
              <a:avLst/>
            </a:prstGeom>
            <a:solidFill>
              <a:schemeClr val="bg1"/>
            </a:solidFill>
            <a:ln w="28575">
              <a:noFill/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377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DA3F86C-1204-41D1-8EA5-B1E6AC094F55}"/>
              </a:ext>
            </a:extLst>
          </p:cNvPr>
          <p:cNvCxnSpPr/>
          <p:nvPr/>
        </p:nvCxnSpPr>
        <p:spPr bwMode="auto">
          <a:xfrm flipV="1">
            <a:off x="5117387" y="3298180"/>
            <a:ext cx="310695" cy="29052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633CADC-3BB0-4121-A7A9-C870DC5413CD}"/>
              </a:ext>
            </a:extLst>
          </p:cNvPr>
          <p:cNvCxnSpPr>
            <a:endCxn id="13" idx="6"/>
          </p:cNvCxnSpPr>
          <p:nvPr/>
        </p:nvCxnSpPr>
        <p:spPr bwMode="auto">
          <a:xfrm>
            <a:off x="5662822" y="3295911"/>
            <a:ext cx="334757" cy="47364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4FD575B-B7D0-4561-B599-72D044F193BC}"/>
              </a:ext>
            </a:extLst>
          </p:cNvPr>
          <p:cNvCxnSpPr/>
          <p:nvPr/>
        </p:nvCxnSpPr>
        <p:spPr bwMode="auto">
          <a:xfrm>
            <a:off x="5117387" y="4158430"/>
            <a:ext cx="332875" cy="0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2BC4689-D388-4193-BE38-AD4C3840E1B4}"/>
              </a:ext>
            </a:extLst>
          </p:cNvPr>
          <p:cNvCxnSpPr/>
          <p:nvPr/>
        </p:nvCxnSpPr>
        <p:spPr bwMode="auto">
          <a:xfrm>
            <a:off x="5630736" y="4158430"/>
            <a:ext cx="360948" cy="0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A024314-DDB6-4510-9C15-8CB540449482}"/>
              </a:ext>
            </a:extLst>
          </p:cNvPr>
          <p:cNvCxnSpPr/>
          <p:nvPr/>
        </p:nvCxnSpPr>
        <p:spPr bwMode="auto">
          <a:xfrm>
            <a:off x="6085808" y="2607008"/>
            <a:ext cx="652036" cy="465091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CFC64721-2A53-48FD-AF79-AC3A629DCC23}"/>
              </a:ext>
            </a:extLst>
          </p:cNvPr>
          <p:cNvCxnSpPr/>
          <p:nvPr/>
        </p:nvCxnSpPr>
        <p:spPr bwMode="auto">
          <a:xfrm flipV="1">
            <a:off x="4341207" y="2590966"/>
            <a:ext cx="645079" cy="481132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800158B0-0EE4-4B29-BE74-E92BEEEC2B65}"/>
              </a:ext>
            </a:extLst>
          </p:cNvPr>
          <p:cNvSpPr/>
          <p:nvPr/>
        </p:nvSpPr>
        <p:spPr bwMode="auto">
          <a:xfrm rot="19486446">
            <a:off x="4608792" y="2758252"/>
            <a:ext cx="106997" cy="150731"/>
          </a:xfrm>
          <a:prstGeom prst="rect">
            <a:avLst/>
          </a:prstGeom>
          <a:solidFill>
            <a:schemeClr val="accent3"/>
          </a:solidFill>
          <a:ln w="28575">
            <a:noFill/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361494B-E1DF-4935-A7FD-1FF069FFED69}"/>
              </a:ext>
            </a:extLst>
          </p:cNvPr>
          <p:cNvSpPr/>
          <p:nvPr/>
        </p:nvSpPr>
        <p:spPr bwMode="auto">
          <a:xfrm rot="2113554" flipV="1">
            <a:off x="6373092" y="2768447"/>
            <a:ext cx="106997" cy="150731"/>
          </a:xfrm>
          <a:prstGeom prst="rect">
            <a:avLst/>
          </a:prstGeom>
          <a:solidFill>
            <a:schemeClr val="accent3"/>
          </a:solidFill>
          <a:ln w="28575">
            <a:noFill/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DB59E05-0133-4DE4-BF0B-C38E3CABF9C2}"/>
              </a:ext>
            </a:extLst>
          </p:cNvPr>
          <p:cNvSpPr/>
          <p:nvPr/>
        </p:nvSpPr>
        <p:spPr bwMode="auto">
          <a:xfrm rot="5400000" flipV="1">
            <a:off x="5498687" y="3537572"/>
            <a:ext cx="106997" cy="150731"/>
          </a:xfrm>
          <a:prstGeom prst="rect">
            <a:avLst/>
          </a:prstGeom>
          <a:solidFill>
            <a:schemeClr val="accent3"/>
          </a:solidFill>
          <a:ln w="28575">
            <a:noFill/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31" name="7-Point Star 14">
            <a:extLst>
              <a:ext uri="{FF2B5EF4-FFF2-40B4-BE49-F238E27FC236}">
                <a16:creationId xmlns:a16="http://schemas.microsoft.com/office/drawing/2014/main" id="{DB910681-BA60-4E8B-8F58-14B81B8C3D56}"/>
              </a:ext>
            </a:extLst>
          </p:cNvPr>
          <p:cNvSpPr/>
          <p:nvPr/>
        </p:nvSpPr>
        <p:spPr bwMode="auto">
          <a:xfrm rot="20253103">
            <a:off x="4508402" y="4259369"/>
            <a:ext cx="296779" cy="296779"/>
          </a:xfrm>
          <a:prstGeom prst="star7">
            <a:avLst/>
          </a:prstGeom>
          <a:solidFill>
            <a:schemeClr val="accent6"/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32" name="7-Point Star 2">
            <a:extLst>
              <a:ext uri="{FF2B5EF4-FFF2-40B4-BE49-F238E27FC236}">
                <a16:creationId xmlns:a16="http://schemas.microsoft.com/office/drawing/2014/main" id="{BC809026-3D82-422F-9ABD-494616A469BB}"/>
              </a:ext>
            </a:extLst>
          </p:cNvPr>
          <p:cNvSpPr/>
          <p:nvPr/>
        </p:nvSpPr>
        <p:spPr bwMode="auto">
          <a:xfrm>
            <a:off x="6268207" y="4279151"/>
            <a:ext cx="296779" cy="296779"/>
          </a:xfrm>
          <a:prstGeom prst="star7">
            <a:avLst/>
          </a:prstGeom>
          <a:solidFill>
            <a:schemeClr val="accent6"/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4AFC49E2-CDE4-4B94-806D-B9E683140EF4}"/>
              </a:ext>
            </a:extLst>
          </p:cNvPr>
          <p:cNvSpPr/>
          <p:nvPr/>
        </p:nvSpPr>
        <p:spPr bwMode="auto">
          <a:xfrm flipV="1">
            <a:off x="6375843" y="4392705"/>
            <a:ext cx="109728" cy="109728"/>
          </a:xfrm>
          <a:prstGeom prst="ellipse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51AF2EF-633A-487E-9A30-3AAE242EECCE}"/>
              </a:ext>
            </a:extLst>
          </p:cNvPr>
          <p:cNvGrpSpPr/>
          <p:nvPr/>
        </p:nvGrpSpPr>
        <p:grpSpPr>
          <a:xfrm flipH="1">
            <a:off x="3824314" y="3781848"/>
            <a:ext cx="1220113" cy="2246857"/>
            <a:chOff x="6481011" y="2719137"/>
            <a:chExt cx="930442" cy="1190590"/>
          </a:xfrm>
        </p:grpSpPr>
        <p:sp>
          <p:nvSpPr>
            <p:cNvPr id="36" name="Freeform 29">
              <a:extLst>
                <a:ext uri="{FF2B5EF4-FFF2-40B4-BE49-F238E27FC236}">
                  <a16:creationId xmlns:a16="http://schemas.microsoft.com/office/drawing/2014/main" id="{B290F580-28BE-497F-AA05-9EE4CE8C85B5}"/>
                </a:ext>
              </a:extLst>
            </p:cNvPr>
            <p:cNvSpPr/>
            <p:nvPr/>
          </p:nvSpPr>
          <p:spPr bwMode="auto">
            <a:xfrm>
              <a:off x="6481011" y="2719137"/>
              <a:ext cx="930442" cy="280737"/>
            </a:xfrm>
            <a:custGeom>
              <a:avLst/>
              <a:gdLst>
                <a:gd name="connsiteX0" fmla="*/ 930442 w 930442"/>
                <a:gd name="connsiteY0" fmla="*/ 0 h 280737"/>
                <a:gd name="connsiteX1" fmla="*/ 200526 w 930442"/>
                <a:gd name="connsiteY1" fmla="*/ 0 h 280737"/>
                <a:gd name="connsiteX2" fmla="*/ 0 w 930442"/>
                <a:gd name="connsiteY2" fmla="*/ 280737 h 280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30442" h="280737">
                  <a:moveTo>
                    <a:pt x="930442" y="0"/>
                  </a:moveTo>
                  <a:lnTo>
                    <a:pt x="200526" y="0"/>
                  </a:lnTo>
                  <a:lnTo>
                    <a:pt x="0" y="280737"/>
                  </a:ln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tlCol="0" anchor="ctr"/>
            <a:lstStyle/>
            <a:p>
              <a:pPr marL="0" marR="0" lvl="0" indent="0" algn="ctr" defTabSz="914377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245F8763-9D8B-446B-A4E6-837C8B1A9BC6}"/>
                </a:ext>
              </a:extLst>
            </p:cNvPr>
            <p:cNvSpPr/>
            <p:nvPr/>
          </p:nvSpPr>
          <p:spPr bwMode="auto">
            <a:xfrm>
              <a:off x="6656183" y="3799999"/>
              <a:ext cx="109728" cy="109728"/>
            </a:xfrm>
            <a:prstGeom prst="ellipse">
              <a:avLst/>
            </a:prstGeom>
            <a:solidFill>
              <a:schemeClr val="tx1"/>
            </a:solidFill>
            <a:ln w="28575">
              <a:noFill/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377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C0FE6311-8F4C-42BB-8234-B3D1DA31F86E}"/>
              </a:ext>
            </a:extLst>
          </p:cNvPr>
          <p:cNvSpPr txBox="1"/>
          <p:nvPr/>
        </p:nvSpPr>
        <p:spPr>
          <a:xfrm>
            <a:off x="1531089" y="2846663"/>
            <a:ext cx="29854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Conjugation Chemistry</a:t>
            </a:r>
          </a:p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Lys or Cys residue of the mAb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Controls drug distribution and DAR</a:t>
            </a:r>
          </a:p>
          <a:p>
            <a:pPr marL="0" marR="0" lvl="0" indent="0" algn="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EB03B3-AEE1-C6D5-AC2E-2FFAE11D7A7E}"/>
              </a:ext>
            </a:extLst>
          </p:cNvPr>
          <p:cNvSpPr txBox="1"/>
          <p:nvPr/>
        </p:nvSpPr>
        <p:spPr>
          <a:xfrm>
            <a:off x="567310" y="1466995"/>
            <a:ext cx="3141777" cy="1723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Tumor Antigen</a:t>
            </a:r>
          </a:p>
          <a:p>
            <a:pPr marL="0" marR="0" lvl="0" indent="0" algn="l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Abundant in tumors, minimal in normal tissues; internalized upon ADC binding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Controls drug distribution and DAR</a:t>
            </a:r>
          </a:p>
          <a:p>
            <a:pPr marL="0" marR="0" lvl="0" indent="0" algn="r" defTabSz="914377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" name="Explosion 1 20">
            <a:extLst>
              <a:ext uri="{FF2B5EF4-FFF2-40B4-BE49-F238E27FC236}">
                <a16:creationId xmlns:a16="http://schemas.microsoft.com/office/drawing/2014/main" id="{246E45EF-7AAF-9F1B-9881-000B5E29C55B}"/>
              </a:ext>
            </a:extLst>
          </p:cNvPr>
          <p:cNvSpPr/>
          <p:nvPr/>
        </p:nvSpPr>
        <p:spPr bwMode="auto">
          <a:xfrm>
            <a:off x="3569954" y="1701193"/>
            <a:ext cx="502839" cy="619355"/>
          </a:xfrm>
          <a:prstGeom prst="irregularSeal1">
            <a:avLst/>
          </a:prstGeom>
          <a:solidFill>
            <a:srgbClr val="6699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A11056C-05A4-CFE5-C2C6-AE2A824EDFCD}"/>
              </a:ext>
            </a:extLst>
          </p:cNvPr>
          <p:cNvCxnSpPr>
            <a:stCxn id="39" idx="5"/>
          </p:cNvCxnSpPr>
          <p:nvPr/>
        </p:nvCxnSpPr>
        <p:spPr bwMode="auto">
          <a:xfrm flipV="1">
            <a:off x="6469502" y="3531909"/>
            <a:ext cx="915720" cy="876865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463118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Freeform 134">
            <a:extLst>
              <a:ext uri="{FF2B5EF4-FFF2-40B4-BE49-F238E27FC236}">
                <a16:creationId xmlns:a16="http://schemas.microsoft.com/office/drawing/2014/main" id="{7489C00D-0169-B06D-7DE3-0B2822189690}"/>
              </a:ext>
            </a:extLst>
          </p:cNvPr>
          <p:cNvSpPr/>
          <p:nvPr/>
        </p:nvSpPr>
        <p:spPr bwMode="auto">
          <a:xfrm rot="21131929">
            <a:off x="4027607" y="2070955"/>
            <a:ext cx="2730127" cy="2485412"/>
          </a:xfrm>
          <a:custGeom>
            <a:avLst/>
            <a:gdLst>
              <a:gd name="connsiteX0" fmla="*/ 56752 w 760015"/>
              <a:gd name="connsiteY0" fmla="*/ 164306 h 779860"/>
              <a:gd name="connsiteX1" fmla="*/ 159146 w 760015"/>
              <a:gd name="connsiteY1" fmla="*/ 76200 h 779860"/>
              <a:gd name="connsiteX2" fmla="*/ 306784 w 760015"/>
              <a:gd name="connsiteY2" fmla="*/ 7144 h 779860"/>
              <a:gd name="connsiteX3" fmla="*/ 511571 w 760015"/>
              <a:gd name="connsiteY3" fmla="*/ 33337 h 779860"/>
              <a:gd name="connsiteX4" fmla="*/ 654446 w 760015"/>
              <a:gd name="connsiteY4" fmla="*/ 142875 h 779860"/>
              <a:gd name="connsiteX5" fmla="*/ 740171 w 760015"/>
              <a:gd name="connsiteY5" fmla="*/ 288131 h 779860"/>
              <a:gd name="connsiteX6" fmla="*/ 744934 w 760015"/>
              <a:gd name="connsiteY6" fmla="*/ 495300 h 779860"/>
              <a:gd name="connsiteX7" fmla="*/ 649684 w 760015"/>
              <a:gd name="connsiteY7" fmla="*/ 671512 h 779860"/>
              <a:gd name="connsiteX8" fmla="*/ 518715 w 760015"/>
              <a:gd name="connsiteY8" fmla="*/ 747712 h 779860"/>
              <a:gd name="connsiteX9" fmla="*/ 340121 w 760015"/>
              <a:gd name="connsiteY9" fmla="*/ 769144 h 779860"/>
              <a:gd name="connsiteX10" fmla="*/ 137715 w 760015"/>
              <a:gd name="connsiteY10" fmla="*/ 683419 h 779860"/>
              <a:gd name="connsiteX11" fmla="*/ 21034 w 760015"/>
              <a:gd name="connsiteY11" fmla="*/ 481012 h 779860"/>
              <a:gd name="connsiteX12" fmla="*/ 11509 w 760015"/>
              <a:gd name="connsiteY12" fmla="*/ 259556 h 779860"/>
              <a:gd name="connsiteX13" fmla="*/ 56752 w 760015"/>
              <a:gd name="connsiteY13" fmla="*/ 164306 h 779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60015" h="779860">
                <a:moveTo>
                  <a:pt x="56752" y="164306"/>
                </a:moveTo>
                <a:cubicBezTo>
                  <a:pt x="81358" y="133747"/>
                  <a:pt x="117474" y="102394"/>
                  <a:pt x="159146" y="76200"/>
                </a:cubicBezTo>
                <a:cubicBezTo>
                  <a:pt x="200818" y="50006"/>
                  <a:pt x="248047" y="14288"/>
                  <a:pt x="306784" y="7144"/>
                </a:cubicBezTo>
                <a:cubicBezTo>
                  <a:pt x="365521" y="0"/>
                  <a:pt x="453627" y="10715"/>
                  <a:pt x="511571" y="33337"/>
                </a:cubicBezTo>
                <a:cubicBezTo>
                  <a:pt x="569515" y="55959"/>
                  <a:pt x="616346" y="100409"/>
                  <a:pt x="654446" y="142875"/>
                </a:cubicBezTo>
                <a:cubicBezTo>
                  <a:pt x="692546" y="185341"/>
                  <a:pt x="725090" y="229394"/>
                  <a:pt x="740171" y="288131"/>
                </a:cubicBezTo>
                <a:cubicBezTo>
                  <a:pt x="755252" y="346869"/>
                  <a:pt x="760015" y="431403"/>
                  <a:pt x="744934" y="495300"/>
                </a:cubicBezTo>
                <a:cubicBezTo>
                  <a:pt x="729853" y="559197"/>
                  <a:pt x="687387" y="629443"/>
                  <a:pt x="649684" y="671512"/>
                </a:cubicBezTo>
                <a:cubicBezTo>
                  <a:pt x="611981" y="713581"/>
                  <a:pt x="570309" y="731440"/>
                  <a:pt x="518715" y="747712"/>
                </a:cubicBezTo>
                <a:cubicBezTo>
                  <a:pt x="467121" y="763984"/>
                  <a:pt x="403621" y="779860"/>
                  <a:pt x="340121" y="769144"/>
                </a:cubicBezTo>
                <a:cubicBezTo>
                  <a:pt x="276621" y="758429"/>
                  <a:pt x="190896" y="731441"/>
                  <a:pt x="137715" y="683419"/>
                </a:cubicBezTo>
                <a:cubicBezTo>
                  <a:pt x="84534" y="635397"/>
                  <a:pt x="42068" y="551656"/>
                  <a:pt x="21034" y="481012"/>
                </a:cubicBezTo>
                <a:cubicBezTo>
                  <a:pt x="0" y="410368"/>
                  <a:pt x="4365" y="313531"/>
                  <a:pt x="11509" y="259556"/>
                </a:cubicBezTo>
                <a:cubicBezTo>
                  <a:pt x="18653" y="205581"/>
                  <a:pt x="32146" y="194865"/>
                  <a:pt x="56752" y="164306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anchor="ctr"/>
          <a:lstStyle/>
          <a:p>
            <a:pPr marL="0" marR="0" lvl="0" indent="0" algn="ctr" defTabSz="914126" rtl="0" eaLnBrk="1" fontAlgn="base" latinLnBrk="0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rgbClr val="8B3D9A"/>
              </a:buClr>
              <a:buSzTx/>
              <a:buFont typeface="Arial" charset="0"/>
              <a:buChar char="•"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CDCDCF"/>
              </a:solidFill>
              <a:effectLst/>
              <a:uLnTx/>
              <a:uFillTx/>
              <a:latin typeface="Times New Roman" panose="02020603050405020304" pitchFamily="18" charset="0"/>
              <a:ea typeface="MS PGothic" pitchFamily="34" charset="-128"/>
              <a:cs typeface="Arial" panose="020B0604020202020204" pitchFamily="34" charset="0"/>
            </a:endParaRPr>
          </a:p>
        </p:txBody>
      </p:sp>
      <p:sp>
        <p:nvSpPr>
          <p:cNvPr id="362" name="Freeform 135">
            <a:extLst>
              <a:ext uri="{FF2B5EF4-FFF2-40B4-BE49-F238E27FC236}">
                <a16:creationId xmlns:a16="http://schemas.microsoft.com/office/drawing/2014/main" id="{E07E2208-7DFD-BDAF-9A94-7359380346BD}"/>
              </a:ext>
            </a:extLst>
          </p:cNvPr>
          <p:cNvSpPr/>
          <p:nvPr/>
        </p:nvSpPr>
        <p:spPr bwMode="auto">
          <a:xfrm rot="2556227">
            <a:off x="4664910" y="2521123"/>
            <a:ext cx="798192" cy="900160"/>
          </a:xfrm>
          <a:custGeom>
            <a:avLst/>
            <a:gdLst>
              <a:gd name="connsiteX0" fmla="*/ 7937 w 497682"/>
              <a:gd name="connsiteY0" fmla="*/ 321071 h 502841"/>
              <a:gd name="connsiteX1" fmla="*/ 22225 w 497682"/>
              <a:gd name="connsiteY1" fmla="*/ 173434 h 502841"/>
              <a:gd name="connsiteX2" fmla="*/ 141287 w 497682"/>
              <a:gd name="connsiteY2" fmla="*/ 42465 h 502841"/>
              <a:gd name="connsiteX3" fmla="*/ 250825 w 497682"/>
              <a:gd name="connsiteY3" fmla="*/ 1984 h 502841"/>
              <a:gd name="connsiteX4" fmla="*/ 372269 w 497682"/>
              <a:gd name="connsiteY4" fmla="*/ 30559 h 502841"/>
              <a:gd name="connsiteX5" fmla="*/ 453231 w 497682"/>
              <a:gd name="connsiteY5" fmla="*/ 128190 h 502841"/>
              <a:gd name="connsiteX6" fmla="*/ 496094 w 497682"/>
              <a:gd name="connsiteY6" fmla="*/ 244871 h 502841"/>
              <a:gd name="connsiteX7" fmla="*/ 443706 w 497682"/>
              <a:gd name="connsiteY7" fmla="*/ 382984 h 502841"/>
              <a:gd name="connsiteX8" fmla="*/ 336550 w 497682"/>
              <a:gd name="connsiteY8" fmla="*/ 471090 h 502841"/>
              <a:gd name="connsiteX9" fmla="*/ 210344 w 497682"/>
              <a:gd name="connsiteY9" fmla="*/ 494903 h 502841"/>
              <a:gd name="connsiteX10" fmla="*/ 53181 w 497682"/>
              <a:gd name="connsiteY10" fmla="*/ 423465 h 502841"/>
              <a:gd name="connsiteX11" fmla="*/ 7937 w 497682"/>
              <a:gd name="connsiteY11" fmla="*/ 321071 h 502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97682" h="502841">
                <a:moveTo>
                  <a:pt x="7937" y="321071"/>
                </a:moveTo>
                <a:cubicBezTo>
                  <a:pt x="2778" y="279399"/>
                  <a:pt x="0" y="219868"/>
                  <a:pt x="22225" y="173434"/>
                </a:cubicBezTo>
                <a:cubicBezTo>
                  <a:pt x="44450" y="127000"/>
                  <a:pt x="103187" y="71040"/>
                  <a:pt x="141287" y="42465"/>
                </a:cubicBezTo>
                <a:cubicBezTo>
                  <a:pt x="179387" y="13890"/>
                  <a:pt x="212328" y="3968"/>
                  <a:pt x="250825" y="1984"/>
                </a:cubicBezTo>
                <a:cubicBezTo>
                  <a:pt x="289322" y="0"/>
                  <a:pt x="338535" y="9525"/>
                  <a:pt x="372269" y="30559"/>
                </a:cubicBezTo>
                <a:cubicBezTo>
                  <a:pt x="406003" y="51593"/>
                  <a:pt x="432594" y="92471"/>
                  <a:pt x="453231" y="128190"/>
                </a:cubicBezTo>
                <a:cubicBezTo>
                  <a:pt x="473869" y="163909"/>
                  <a:pt x="497682" y="202405"/>
                  <a:pt x="496094" y="244871"/>
                </a:cubicBezTo>
                <a:cubicBezTo>
                  <a:pt x="494507" y="287337"/>
                  <a:pt x="470297" y="345281"/>
                  <a:pt x="443706" y="382984"/>
                </a:cubicBezTo>
                <a:cubicBezTo>
                  <a:pt x="417115" y="420687"/>
                  <a:pt x="375444" y="452437"/>
                  <a:pt x="336550" y="471090"/>
                </a:cubicBezTo>
                <a:cubicBezTo>
                  <a:pt x="297656" y="489743"/>
                  <a:pt x="257572" y="502841"/>
                  <a:pt x="210344" y="494903"/>
                </a:cubicBezTo>
                <a:cubicBezTo>
                  <a:pt x="163116" y="486965"/>
                  <a:pt x="87709" y="454024"/>
                  <a:pt x="53181" y="423465"/>
                </a:cubicBezTo>
                <a:cubicBezTo>
                  <a:pt x="18653" y="392906"/>
                  <a:pt x="13096" y="362743"/>
                  <a:pt x="7937" y="32107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 marL="0" marR="0" lvl="0" indent="0" algn="ctr" defTabSz="914126" rtl="0" eaLnBrk="1" fontAlgn="base" latinLnBrk="0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rgbClr val="8B3D9A"/>
              </a:buClr>
              <a:buSzTx/>
              <a:buFont typeface="Arial" charset="0"/>
              <a:buChar char="•"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CDCDCF"/>
              </a:solidFill>
              <a:effectLst/>
              <a:uLnTx/>
              <a:uFillTx/>
              <a:latin typeface="Times New Roman" panose="02020603050405020304" pitchFamily="18" charset="0"/>
              <a:ea typeface="MS PGothic" pitchFamily="34" charset="-128"/>
              <a:cs typeface="Arial" panose="020B0604020202020204" pitchFamily="34" charset="0"/>
            </a:endParaRPr>
          </a:p>
        </p:txBody>
      </p:sp>
      <p:sp>
        <p:nvSpPr>
          <p:cNvPr id="363" name="Freeform 135">
            <a:extLst>
              <a:ext uri="{FF2B5EF4-FFF2-40B4-BE49-F238E27FC236}">
                <a16:creationId xmlns:a16="http://schemas.microsoft.com/office/drawing/2014/main" id="{41BE1ED4-5C5E-7BB5-8B39-D5305488C932}"/>
              </a:ext>
            </a:extLst>
          </p:cNvPr>
          <p:cNvSpPr/>
          <p:nvPr/>
        </p:nvSpPr>
        <p:spPr bwMode="auto">
          <a:xfrm rot="17661232">
            <a:off x="4737827" y="3433149"/>
            <a:ext cx="1032948" cy="1006067"/>
          </a:xfrm>
          <a:custGeom>
            <a:avLst/>
            <a:gdLst>
              <a:gd name="connsiteX0" fmla="*/ 7937 w 497682"/>
              <a:gd name="connsiteY0" fmla="*/ 321071 h 502841"/>
              <a:gd name="connsiteX1" fmla="*/ 22225 w 497682"/>
              <a:gd name="connsiteY1" fmla="*/ 173434 h 502841"/>
              <a:gd name="connsiteX2" fmla="*/ 141287 w 497682"/>
              <a:gd name="connsiteY2" fmla="*/ 42465 h 502841"/>
              <a:gd name="connsiteX3" fmla="*/ 250825 w 497682"/>
              <a:gd name="connsiteY3" fmla="*/ 1984 h 502841"/>
              <a:gd name="connsiteX4" fmla="*/ 372269 w 497682"/>
              <a:gd name="connsiteY4" fmla="*/ 30559 h 502841"/>
              <a:gd name="connsiteX5" fmla="*/ 453231 w 497682"/>
              <a:gd name="connsiteY5" fmla="*/ 128190 h 502841"/>
              <a:gd name="connsiteX6" fmla="*/ 496094 w 497682"/>
              <a:gd name="connsiteY6" fmla="*/ 244871 h 502841"/>
              <a:gd name="connsiteX7" fmla="*/ 443706 w 497682"/>
              <a:gd name="connsiteY7" fmla="*/ 382984 h 502841"/>
              <a:gd name="connsiteX8" fmla="*/ 336550 w 497682"/>
              <a:gd name="connsiteY8" fmla="*/ 471090 h 502841"/>
              <a:gd name="connsiteX9" fmla="*/ 210344 w 497682"/>
              <a:gd name="connsiteY9" fmla="*/ 494903 h 502841"/>
              <a:gd name="connsiteX10" fmla="*/ 53181 w 497682"/>
              <a:gd name="connsiteY10" fmla="*/ 423465 h 502841"/>
              <a:gd name="connsiteX11" fmla="*/ 7937 w 497682"/>
              <a:gd name="connsiteY11" fmla="*/ 321071 h 502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97682" h="502841">
                <a:moveTo>
                  <a:pt x="7937" y="321071"/>
                </a:moveTo>
                <a:cubicBezTo>
                  <a:pt x="2778" y="279399"/>
                  <a:pt x="0" y="219868"/>
                  <a:pt x="22225" y="173434"/>
                </a:cubicBezTo>
                <a:cubicBezTo>
                  <a:pt x="44450" y="127000"/>
                  <a:pt x="103187" y="71040"/>
                  <a:pt x="141287" y="42465"/>
                </a:cubicBezTo>
                <a:cubicBezTo>
                  <a:pt x="179387" y="13890"/>
                  <a:pt x="212328" y="3968"/>
                  <a:pt x="250825" y="1984"/>
                </a:cubicBezTo>
                <a:cubicBezTo>
                  <a:pt x="289322" y="0"/>
                  <a:pt x="338535" y="9525"/>
                  <a:pt x="372269" y="30559"/>
                </a:cubicBezTo>
                <a:cubicBezTo>
                  <a:pt x="406003" y="51593"/>
                  <a:pt x="432594" y="92471"/>
                  <a:pt x="453231" y="128190"/>
                </a:cubicBezTo>
                <a:cubicBezTo>
                  <a:pt x="473869" y="163909"/>
                  <a:pt x="497682" y="202405"/>
                  <a:pt x="496094" y="244871"/>
                </a:cubicBezTo>
                <a:cubicBezTo>
                  <a:pt x="494507" y="287337"/>
                  <a:pt x="470297" y="345281"/>
                  <a:pt x="443706" y="382984"/>
                </a:cubicBezTo>
                <a:cubicBezTo>
                  <a:pt x="417115" y="420687"/>
                  <a:pt x="375444" y="452437"/>
                  <a:pt x="336550" y="471090"/>
                </a:cubicBezTo>
                <a:cubicBezTo>
                  <a:pt x="297656" y="489743"/>
                  <a:pt x="257572" y="502841"/>
                  <a:pt x="210344" y="494903"/>
                </a:cubicBezTo>
                <a:cubicBezTo>
                  <a:pt x="163116" y="486965"/>
                  <a:pt x="87709" y="454024"/>
                  <a:pt x="53181" y="423465"/>
                </a:cubicBezTo>
                <a:cubicBezTo>
                  <a:pt x="18653" y="392906"/>
                  <a:pt x="13096" y="362743"/>
                  <a:pt x="7937" y="321071"/>
                </a:cubicBezTo>
                <a:close/>
              </a:path>
            </a:pathLst>
          </a:custGeom>
          <a:solidFill>
            <a:schemeClr val="tx1"/>
          </a:solidFill>
          <a:ln w="63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marL="0" marR="0" lvl="0" indent="0" algn="ctr" defTabSz="914126" rtl="0" eaLnBrk="1" fontAlgn="base" latinLnBrk="0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rgbClr val="8B3D9A"/>
              </a:buClr>
              <a:buSzTx/>
              <a:buFont typeface="Arial" charset="0"/>
              <a:buChar char="•"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CDCDCF"/>
              </a:solidFill>
              <a:effectLst/>
              <a:uLnTx/>
              <a:uFillTx/>
              <a:latin typeface="Times New Roman" panose="02020603050405020304" pitchFamily="18" charset="0"/>
              <a:ea typeface="MS PGothic" pitchFamily="34" charset="-128"/>
              <a:cs typeface="Arial" panose="020B0604020202020204" pitchFamily="34" charset="0"/>
            </a:endParaRPr>
          </a:p>
        </p:txBody>
      </p:sp>
      <p:grpSp>
        <p:nvGrpSpPr>
          <p:cNvPr id="364" name="Group 363">
            <a:extLst>
              <a:ext uri="{FF2B5EF4-FFF2-40B4-BE49-F238E27FC236}">
                <a16:creationId xmlns:a16="http://schemas.microsoft.com/office/drawing/2014/main" id="{A632FEDE-4694-CB97-4C6D-DF7FA4245802}"/>
              </a:ext>
            </a:extLst>
          </p:cNvPr>
          <p:cNvGrpSpPr/>
          <p:nvPr/>
        </p:nvGrpSpPr>
        <p:grpSpPr>
          <a:xfrm rot="20425862">
            <a:off x="4946678" y="3605242"/>
            <a:ext cx="705682" cy="640845"/>
            <a:chOff x="218531" y="3196207"/>
            <a:chExt cx="1364950" cy="1269464"/>
          </a:xfrm>
          <a:solidFill>
            <a:schemeClr val="accent1"/>
          </a:solidFill>
        </p:grpSpPr>
        <p:grpSp>
          <p:nvGrpSpPr>
            <p:cNvPr id="365" name="Group 364">
              <a:extLst>
                <a:ext uri="{FF2B5EF4-FFF2-40B4-BE49-F238E27FC236}">
                  <a16:creationId xmlns:a16="http://schemas.microsoft.com/office/drawing/2014/main" id="{F3DFE030-F942-77C0-CF9D-050924AA9C4A}"/>
                </a:ext>
              </a:extLst>
            </p:cNvPr>
            <p:cNvGrpSpPr/>
            <p:nvPr/>
          </p:nvGrpSpPr>
          <p:grpSpPr>
            <a:xfrm>
              <a:off x="218531" y="3897847"/>
              <a:ext cx="1364950" cy="483719"/>
              <a:chOff x="218531" y="3897847"/>
              <a:chExt cx="1364950" cy="483719"/>
            </a:xfrm>
            <a:grpFill/>
          </p:grpSpPr>
          <p:grpSp>
            <p:nvGrpSpPr>
              <p:cNvPr id="370" name="Group 369">
                <a:extLst>
                  <a:ext uri="{FF2B5EF4-FFF2-40B4-BE49-F238E27FC236}">
                    <a16:creationId xmlns:a16="http://schemas.microsoft.com/office/drawing/2014/main" id="{01F646FD-8705-CFD8-0283-95DAFFE4FDA5}"/>
                  </a:ext>
                </a:extLst>
              </p:cNvPr>
              <p:cNvGrpSpPr/>
              <p:nvPr/>
            </p:nvGrpSpPr>
            <p:grpSpPr>
              <a:xfrm>
                <a:off x="1290717" y="3985609"/>
                <a:ext cx="292764" cy="395957"/>
                <a:chOff x="1290717" y="3979567"/>
                <a:chExt cx="292764" cy="395957"/>
              </a:xfrm>
              <a:grpFill/>
            </p:grpSpPr>
            <p:sp>
              <p:nvSpPr>
                <p:cNvPr id="374" name="Rectangle 373">
                  <a:extLst>
                    <a:ext uri="{FF2B5EF4-FFF2-40B4-BE49-F238E27FC236}">
                      <a16:creationId xmlns:a16="http://schemas.microsoft.com/office/drawing/2014/main" id="{83663BE7-9082-A7B9-18F3-C2375BA9D467}"/>
                    </a:ext>
                  </a:extLst>
                </p:cNvPr>
                <p:cNvSpPr/>
                <p:nvPr/>
              </p:nvSpPr>
              <p:spPr bwMode="auto">
                <a:xfrm rot="18321457">
                  <a:off x="1245746" y="4300165"/>
                  <a:ext cx="120330" cy="30388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375" name="7-Point Star 2">
                  <a:extLst>
                    <a:ext uri="{FF2B5EF4-FFF2-40B4-BE49-F238E27FC236}">
                      <a16:creationId xmlns:a16="http://schemas.microsoft.com/office/drawing/2014/main" id="{F527CFC9-D3ED-606D-581C-BE0007B493B2}"/>
                    </a:ext>
                  </a:extLst>
                </p:cNvPr>
                <p:cNvSpPr/>
                <p:nvPr/>
              </p:nvSpPr>
              <p:spPr bwMode="auto">
                <a:xfrm>
                  <a:off x="1368343" y="3979567"/>
                  <a:ext cx="215138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371" name="Group 370">
                <a:extLst>
                  <a:ext uri="{FF2B5EF4-FFF2-40B4-BE49-F238E27FC236}">
                    <a16:creationId xmlns:a16="http://schemas.microsoft.com/office/drawing/2014/main" id="{B4648298-B3DA-C689-5A72-2CD7AC73E44A}"/>
                  </a:ext>
                </a:extLst>
              </p:cNvPr>
              <p:cNvGrpSpPr/>
              <p:nvPr/>
            </p:nvGrpSpPr>
            <p:grpSpPr>
              <a:xfrm rot="10800000">
                <a:off x="218531" y="3897847"/>
                <a:ext cx="287982" cy="380936"/>
                <a:chOff x="1217219" y="3771009"/>
                <a:chExt cx="287982" cy="380936"/>
              </a:xfrm>
              <a:grpFill/>
            </p:grpSpPr>
            <p:sp>
              <p:nvSpPr>
                <p:cNvPr id="372" name="Rectangle 371">
                  <a:extLst>
                    <a:ext uri="{FF2B5EF4-FFF2-40B4-BE49-F238E27FC236}">
                      <a16:creationId xmlns:a16="http://schemas.microsoft.com/office/drawing/2014/main" id="{E1666C12-3C69-4D52-294A-A3F517BDBD67}"/>
                    </a:ext>
                  </a:extLst>
                </p:cNvPr>
                <p:cNvSpPr/>
                <p:nvPr/>
              </p:nvSpPr>
              <p:spPr bwMode="auto">
                <a:xfrm rot="3738386">
                  <a:off x="1172247" y="3815981"/>
                  <a:ext cx="120331" cy="30387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373" name="7-Point Star 2">
                  <a:extLst>
                    <a:ext uri="{FF2B5EF4-FFF2-40B4-BE49-F238E27FC236}">
                      <a16:creationId xmlns:a16="http://schemas.microsoft.com/office/drawing/2014/main" id="{07AE4C59-9679-16A5-29E5-7CE840C838BF}"/>
                    </a:ext>
                  </a:extLst>
                </p:cNvPr>
                <p:cNvSpPr/>
                <p:nvPr/>
              </p:nvSpPr>
              <p:spPr bwMode="auto">
                <a:xfrm>
                  <a:off x="1290062" y="3936803"/>
                  <a:ext cx="215139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366" name="Freeform 73">
              <a:extLst>
                <a:ext uri="{FF2B5EF4-FFF2-40B4-BE49-F238E27FC236}">
                  <a16:creationId xmlns:a16="http://schemas.microsoft.com/office/drawing/2014/main" id="{F9B9B4BA-9C31-C0E8-E91F-F2D88F5DCAA1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67" name="Freeform 74">
              <a:extLst>
                <a:ext uri="{FF2B5EF4-FFF2-40B4-BE49-F238E27FC236}">
                  <a16:creationId xmlns:a16="http://schemas.microsoft.com/office/drawing/2014/main" id="{9E1E3AC7-5A5D-89EB-9F92-4E80F4F49857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68" name="Freeform 39">
              <a:extLst>
                <a:ext uri="{FF2B5EF4-FFF2-40B4-BE49-F238E27FC236}">
                  <a16:creationId xmlns:a16="http://schemas.microsoft.com/office/drawing/2014/main" id="{89F48A20-4C90-9705-CDC9-F745686C46D2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69" name="Freeform 41">
              <a:extLst>
                <a:ext uri="{FF2B5EF4-FFF2-40B4-BE49-F238E27FC236}">
                  <a16:creationId xmlns:a16="http://schemas.microsoft.com/office/drawing/2014/main" id="{5081A69B-841B-B6E3-696E-0AD30D6C97A7}"/>
                </a:ext>
              </a:extLst>
            </p:cNvPr>
            <p:cNvSpPr/>
            <p:nvPr/>
          </p:nvSpPr>
          <p:spPr bwMode="auto">
            <a:xfrm flipH="1">
              <a:off x="337718" y="3196207"/>
              <a:ext cx="499628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382" name="Group 7">
            <a:extLst>
              <a:ext uri="{FF2B5EF4-FFF2-40B4-BE49-F238E27FC236}">
                <a16:creationId xmlns:a16="http://schemas.microsoft.com/office/drawing/2014/main" id="{906C2457-F043-4135-97AC-8079109E2F1F}"/>
              </a:ext>
            </a:extLst>
          </p:cNvPr>
          <p:cNvGrpSpPr>
            <a:grpSpLocks/>
          </p:cNvGrpSpPr>
          <p:nvPr/>
        </p:nvGrpSpPr>
        <p:grpSpPr bwMode="auto">
          <a:xfrm rot="18621981">
            <a:off x="3951973" y="2973773"/>
            <a:ext cx="142297" cy="586719"/>
            <a:chOff x="1785340" y="2166939"/>
            <a:chExt cx="228634" cy="1457325"/>
          </a:xfrm>
          <a:solidFill>
            <a:schemeClr val="accent2"/>
          </a:solidFill>
        </p:grpSpPr>
        <p:sp>
          <p:nvSpPr>
            <p:cNvPr id="383" name="Oval 382">
              <a:extLst>
                <a:ext uri="{FF2B5EF4-FFF2-40B4-BE49-F238E27FC236}">
                  <a16:creationId xmlns:a16="http://schemas.microsoft.com/office/drawing/2014/main" id="{959C612F-EA1A-50A4-F422-5FFC3083F41C}"/>
                </a:ext>
              </a:extLst>
            </p:cNvPr>
            <p:cNvSpPr/>
            <p:nvPr/>
          </p:nvSpPr>
          <p:spPr bwMode="auto">
            <a:xfrm>
              <a:off x="1785340" y="2166939"/>
              <a:ext cx="223866" cy="614362"/>
            </a:xfrm>
            <a:prstGeom prst="ellipse">
              <a:avLst/>
            </a:prstGeom>
            <a:grpFill/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384" name="Oval 383">
              <a:extLst>
                <a:ext uri="{FF2B5EF4-FFF2-40B4-BE49-F238E27FC236}">
                  <a16:creationId xmlns:a16="http://schemas.microsoft.com/office/drawing/2014/main" id="{F6B17439-FF5C-DBB0-68C3-CA568993EC0E}"/>
                </a:ext>
              </a:extLst>
            </p:cNvPr>
            <p:cNvSpPr/>
            <p:nvPr/>
          </p:nvSpPr>
          <p:spPr bwMode="auto">
            <a:xfrm>
              <a:off x="1790108" y="3267076"/>
              <a:ext cx="223866" cy="357188"/>
            </a:xfrm>
            <a:prstGeom prst="ellipse">
              <a:avLst/>
            </a:prstGeom>
            <a:grpFill/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385" name="Straight Connector 384">
              <a:extLst>
                <a:ext uri="{FF2B5EF4-FFF2-40B4-BE49-F238E27FC236}">
                  <a16:creationId xmlns:a16="http://schemas.microsoft.com/office/drawing/2014/main" id="{BAD2EDF8-EF6C-8516-5908-5CB3F8E03476}"/>
                </a:ext>
              </a:extLst>
            </p:cNvPr>
            <p:cNvCxnSpPr/>
            <p:nvPr/>
          </p:nvCxnSpPr>
          <p:spPr bwMode="auto">
            <a:xfrm>
              <a:off x="1894896" y="2738438"/>
              <a:ext cx="0" cy="566738"/>
            </a:xfrm>
            <a:prstGeom prst="line">
              <a:avLst/>
            </a:prstGeom>
            <a:grp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86" name="Group 7">
            <a:extLst>
              <a:ext uri="{FF2B5EF4-FFF2-40B4-BE49-F238E27FC236}">
                <a16:creationId xmlns:a16="http://schemas.microsoft.com/office/drawing/2014/main" id="{37FC35AD-EC40-CE1A-67A5-2F7A060391FC}"/>
              </a:ext>
            </a:extLst>
          </p:cNvPr>
          <p:cNvGrpSpPr>
            <a:grpSpLocks/>
          </p:cNvGrpSpPr>
          <p:nvPr/>
        </p:nvGrpSpPr>
        <p:grpSpPr bwMode="auto">
          <a:xfrm rot="19755549">
            <a:off x="4442161" y="1711780"/>
            <a:ext cx="194181" cy="832626"/>
            <a:chOff x="1785340" y="2166939"/>
            <a:chExt cx="228634" cy="1457325"/>
          </a:xfrm>
          <a:solidFill>
            <a:schemeClr val="accent2"/>
          </a:solidFill>
        </p:grpSpPr>
        <p:sp>
          <p:nvSpPr>
            <p:cNvPr id="387" name="Oval 386">
              <a:extLst>
                <a:ext uri="{FF2B5EF4-FFF2-40B4-BE49-F238E27FC236}">
                  <a16:creationId xmlns:a16="http://schemas.microsoft.com/office/drawing/2014/main" id="{B9AA474D-1504-2232-FCD4-2BDE6AFFF540}"/>
                </a:ext>
              </a:extLst>
            </p:cNvPr>
            <p:cNvSpPr/>
            <p:nvPr/>
          </p:nvSpPr>
          <p:spPr bwMode="auto">
            <a:xfrm>
              <a:off x="1785340" y="2166939"/>
              <a:ext cx="223866" cy="614362"/>
            </a:xfrm>
            <a:prstGeom prst="ellipse">
              <a:avLst/>
            </a:prstGeom>
            <a:grpFill/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388" name="Oval 387">
              <a:extLst>
                <a:ext uri="{FF2B5EF4-FFF2-40B4-BE49-F238E27FC236}">
                  <a16:creationId xmlns:a16="http://schemas.microsoft.com/office/drawing/2014/main" id="{2CF89D10-506D-F874-460B-2415FF387D84}"/>
                </a:ext>
              </a:extLst>
            </p:cNvPr>
            <p:cNvSpPr/>
            <p:nvPr/>
          </p:nvSpPr>
          <p:spPr bwMode="auto">
            <a:xfrm>
              <a:off x="1790108" y="3267076"/>
              <a:ext cx="223866" cy="357188"/>
            </a:xfrm>
            <a:prstGeom prst="ellipse">
              <a:avLst/>
            </a:prstGeom>
            <a:grpFill/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389" name="Straight Connector 388">
              <a:extLst>
                <a:ext uri="{FF2B5EF4-FFF2-40B4-BE49-F238E27FC236}">
                  <a16:creationId xmlns:a16="http://schemas.microsoft.com/office/drawing/2014/main" id="{6BF7BCDE-10E4-9736-A42A-10750633D6CE}"/>
                </a:ext>
              </a:extLst>
            </p:cNvPr>
            <p:cNvCxnSpPr/>
            <p:nvPr/>
          </p:nvCxnSpPr>
          <p:spPr bwMode="auto">
            <a:xfrm>
              <a:off x="1894896" y="2738438"/>
              <a:ext cx="0" cy="566738"/>
            </a:xfrm>
            <a:prstGeom prst="line">
              <a:avLst/>
            </a:prstGeom>
            <a:grp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90" name="Group 7">
            <a:extLst>
              <a:ext uri="{FF2B5EF4-FFF2-40B4-BE49-F238E27FC236}">
                <a16:creationId xmlns:a16="http://schemas.microsoft.com/office/drawing/2014/main" id="{8728C8C7-9E26-F132-D6BB-CA44C652181D}"/>
              </a:ext>
            </a:extLst>
          </p:cNvPr>
          <p:cNvGrpSpPr>
            <a:grpSpLocks/>
          </p:cNvGrpSpPr>
          <p:nvPr/>
        </p:nvGrpSpPr>
        <p:grpSpPr bwMode="auto">
          <a:xfrm rot="9783739">
            <a:off x="5675540" y="4282849"/>
            <a:ext cx="116369" cy="498979"/>
            <a:chOff x="1785340" y="2166939"/>
            <a:chExt cx="228634" cy="1457325"/>
          </a:xfrm>
          <a:solidFill>
            <a:schemeClr val="accent2"/>
          </a:solidFill>
        </p:grpSpPr>
        <p:sp>
          <p:nvSpPr>
            <p:cNvPr id="391" name="Oval 390">
              <a:extLst>
                <a:ext uri="{FF2B5EF4-FFF2-40B4-BE49-F238E27FC236}">
                  <a16:creationId xmlns:a16="http://schemas.microsoft.com/office/drawing/2014/main" id="{3953DA7D-2E61-E629-89C7-09455ADDF643}"/>
                </a:ext>
              </a:extLst>
            </p:cNvPr>
            <p:cNvSpPr/>
            <p:nvPr/>
          </p:nvSpPr>
          <p:spPr bwMode="auto">
            <a:xfrm>
              <a:off x="1785340" y="2166939"/>
              <a:ext cx="223866" cy="614362"/>
            </a:xfrm>
            <a:prstGeom prst="ellipse">
              <a:avLst/>
            </a:prstGeom>
            <a:grpFill/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392" name="Oval 391">
              <a:extLst>
                <a:ext uri="{FF2B5EF4-FFF2-40B4-BE49-F238E27FC236}">
                  <a16:creationId xmlns:a16="http://schemas.microsoft.com/office/drawing/2014/main" id="{96BCCBDE-4EBB-AE34-98EF-4A1AE14AA4DB}"/>
                </a:ext>
              </a:extLst>
            </p:cNvPr>
            <p:cNvSpPr/>
            <p:nvPr/>
          </p:nvSpPr>
          <p:spPr bwMode="auto">
            <a:xfrm>
              <a:off x="1790108" y="3267076"/>
              <a:ext cx="223866" cy="357188"/>
            </a:xfrm>
            <a:prstGeom prst="ellipse">
              <a:avLst/>
            </a:prstGeom>
            <a:grpFill/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393" name="Straight Connector 392">
              <a:extLst>
                <a:ext uri="{FF2B5EF4-FFF2-40B4-BE49-F238E27FC236}">
                  <a16:creationId xmlns:a16="http://schemas.microsoft.com/office/drawing/2014/main" id="{12EC81DC-4AC6-CD96-4DFF-EB354A0C2955}"/>
                </a:ext>
              </a:extLst>
            </p:cNvPr>
            <p:cNvCxnSpPr/>
            <p:nvPr/>
          </p:nvCxnSpPr>
          <p:spPr bwMode="auto">
            <a:xfrm>
              <a:off x="1894896" y="2738438"/>
              <a:ext cx="0" cy="566738"/>
            </a:xfrm>
            <a:prstGeom prst="line">
              <a:avLst/>
            </a:prstGeom>
            <a:grp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94" name="Group 7">
            <a:extLst>
              <a:ext uri="{FF2B5EF4-FFF2-40B4-BE49-F238E27FC236}">
                <a16:creationId xmlns:a16="http://schemas.microsoft.com/office/drawing/2014/main" id="{366AE5CF-81D0-3480-15D7-61383AE8B0AB}"/>
              </a:ext>
            </a:extLst>
          </p:cNvPr>
          <p:cNvGrpSpPr>
            <a:grpSpLocks/>
          </p:cNvGrpSpPr>
          <p:nvPr/>
        </p:nvGrpSpPr>
        <p:grpSpPr bwMode="auto">
          <a:xfrm rot="2229261">
            <a:off x="6179237" y="1772292"/>
            <a:ext cx="178645" cy="766008"/>
            <a:chOff x="1785340" y="2166939"/>
            <a:chExt cx="228634" cy="1457325"/>
          </a:xfrm>
          <a:solidFill>
            <a:schemeClr val="accent2"/>
          </a:solidFill>
        </p:grpSpPr>
        <p:sp>
          <p:nvSpPr>
            <p:cNvPr id="395" name="Oval 394">
              <a:extLst>
                <a:ext uri="{FF2B5EF4-FFF2-40B4-BE49-F238E27FC236}">
                  <a16:creationId xmlns:a16="http://schemas.microsoft.com/office/drawing/2014/main" id="{3359F07A-86FF-00E3-2FCE-DA517D608125}"/>
                </a:ext>
              </a:extLst>
            </p:cNvPr>
            <p:cNvSpPr/>
            <p:nvPr/>
          </p:nvSpPr>
          <p:spPr bwMode="auto">
            <a:xfrm>
              <a:off x="1785340" y="2166939"/>
              <a:ext cx="223866" cy="614362"/>
            </a:xfrm>
            <a:prstGeom prst="ellipse">
              <a:avLst/>
            </a:prstGeom>
            <a:grpFill/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396" name="Oval 395">
              <a:extLst>
                <a:ext uri="{FF2B5EF4-FFF2-40B4-BE49-F238E27FC236}">
                  <a16:creationId xmlns:a16="http://schemas.microsoft.com/office/drawing/2014/main" id="{67F88B64-1059-0C0F-FDC9-07B4543DBE70}"/>
                </a:ext>
              </a:extLst>
            </p:cNvPr>
            <p:cNvSpPr/>
            <p:nvPr/>
          </p:nvSpPr>
          <p:spPr bwMode="auto">
            <a:xfrm>
              <a:off x="1790108" y="3267076"/>
              <a:ext cx="223866" cy="357188"/>
            </a:xfrm>
            <a:prstGeom prst="ellipse">
              <a:avLst/>
            </a:prstGeom>
            <a:grpFill/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397" name="Straight Connector 396">
              <a:extLst>
                <a:ext uri="{FF2B5EF4-FFF2-40B4-BE49-F238E27FC236}">
                  <a16:creationId xmlns:a16="http://schemas.microsoft.com/office/drawing/2014/main" id="{11E09B1B-988B-F5FE-1848-1B1104576423}"/>
                </a:ext>
              </a:extLst>
            </p:cNvPr>
            <p:cNvCxnSpPr/>
            <p:nvPr/>
          </p:nvCxnSpPr>
          <p:spPr bwMode="auto">
            <a:xfrm>
              <a:off x="1894896" y="2738438"/>
              <a:ext cx="0" cy="566738"/>
            </a:xfrm>
            <a:prstGeom prst="line">
              <a:avLst/>
            </a:prstGeom>
            <a:grp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695D0F1-1AB5-7B16-A79A-9C1118972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ADCs: Mechanism of Action</a:t>
            </a:r>
          </a:p>
        </p:txBody>
      </p:sp>
      <p:sp>
        <p:nvSpPr>
          <p:cNvPr id="6" name="Oval 14">
            <a:extLst>
              <a:ext uri="{FF2B5EF4-FFF2-40B4-BE49-F238E27FC236}">
                <a16:creationId xmlns:a16="http://schemas.microsoft.com/office/drawing/2014/main" id="{30C83BBA-925C-43EE-9DD7-69128F23971B}"/>
              </a:ext>
            </a:extLst>
          </p:cNvPr>
          <p:cNvSpPr/>
          <p:nvPr/>
        </p:nvSpPr>
        <p:spPr bwMode="auto">
          <a:xfrm>
            <a:off x="4199510" y="3682635"/>
            <a:ext cx="324561" cy="324561"/>
          </a:xfrm>
          <a:prstGeom prst="ellipse">
            <a:avLst/>
          </a:prstGeom>
          <a:solidFill>
            <a:srgbClr val="E6E8EC"/>
          </a:solidFill>
          <a:ln w="28575" cap="sq" cmpd="sng" algn="ctr">
            <a:solidFill>
              <a:srgbClr val="1F335B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>
              <a:ln>
                <a:noFill/>
              </a:ln>
              <a:solidFill>
                <a:srgbClr val="071D4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16">
            <a:extLst>
              <a:ext uri="{FF2B5EF4-FFF2-40B4-BE49-F238E27FC236}">
                <a16:creationId xmlns:a16="http://schemas.microsoft.com/office/drawing/2014/main" id="{009F2394-E315-49E1-90EA-ABD84A5A9654}"/>
              </a:ext>
            </a:extLst>
          </p:cNvPr>
          <p:cNvSpPr/>
          <p:nvPr/>
        </p:nvSpPr>
        <p:spPr bwMode="auto">
          <a:xfrm>
            <a:off x="5788237" y="3964212"/>
            <a:ext cx="324561" cy="324561"/>
          </a:xfrm>
          <a:prstGeom prst="ellipse">
            <a:avLst/>
          </a:prstGeom>
          <a:solidFill>
            <a:srgbClr val="E6E8EC"/>
          </a:solidFill>
          <a:ln w="28575" cap="sq" cmpd="sng" algn="ctr">
            <a:solidFill>
              <a:srgbClr val="1F335B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>
              <a:ln>
                <a:noFill/>
              </a:ln>
              <a:solidFill>
                <a:srgbClr val="071D4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30">
            <a:extLst>
              <a:ext uri="{FF2B5EF4-FFF2-40B4-BE49-F238E27FC236}">
                <a16:creationId xmlns:a16="http://schemas.microsoft.com/office/drawing/2014/main" id="{D18A0037-F297-4DC9-9D66-C692BE8B2751}"/>
              </a:ext>
            </a:extLst>
          </p:cNvPr>
          <p:cNvSpPr txBox="1"/>
          <p:nvPr/>
        </p:nvSpPr>
        <p:spPr>
          <a:xfrm>
            <a:off x="301080" y="1273773"/>
            <a:ext cx="1218516" cy="553998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ADC in Circulation</a:t>
            </a:r>
          </a:p>
        </p:txBody>
      </p:sp>
      <p:sp>
        <p:nvSpPr>
          <p:cNvPr id="9" name="TextBox 31">
            <a:extLst>
              <a:ext uri="{FF2B5EF4-FFF2-40B4-BE49-F238E27FC236}">
                <a16:creationId xmlns:a16="http://schemas.microsoft.com/office/drawing/2014/main" id="{E7856568-1889-4F94-BBE3-AC15F015C86A}"/>
              </a:ext>
            </a:extLst>
          </p:cNvPr>
          <p:cNvSpPr txBox="1"/>
          <p:nvPr/>
        </p:nvSpPr>
        <p:spPr>
          <a:xfrm>
            <a:off x="4774744" y="1715082"/>
            <a:ext cx="121851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Tumor cell</a:t>
            </a:r>
          </a:p>
        </p:txBody>
      </p:sp>
      <p:sp>
        <p:nvSpPr>
          <p:cNvPr id="10" name="TextBox 34">
            <a:extLst>
              <a:ext uri="{FF2B5EF4-FFF2-40B4-BE49-F238E27FC236}">
                <a16:creationId xmlns:a16="http://schemas.microsoft.com/office/drawing/2014/main" id="{EFDD96A5-02A0-442C-B764-ECCD2678CE60}"/>
              </a:ext>
            </a:extLst>
          </p:cNvPr>
          <p:cNvSpPr txBox="1"/>
          <p:nvPr/>
        </p:nvSpPr>
        <p:spPr>
          <a:xfrm>
            <a:off x="7850042" y="2816557"/>
            <a:ext cx="389091" cy="45640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1" name="Straight Connector 36">
            <a:extLst>
              <a:ext uri="{FF2B5EF4-FFF2-40B4-BE49-F238E27FC236}">
                <a16:creationId xmlns:a16="http://schemas.microsoft.com/office/drawing/2014/main" id="{FFE80DE7-689C-46C0-B863-13676B87404D}"/>
              </a:ext>
            </a:extLst>
          </p:cNvPr>
          <p:cNvCxnSpPr>
            <a:cxnSpLocks/>
          </p:cNvCxnSpPr>
          <p:nvPr/>
        </p:nvCxnSpPr>
        <p:spPr bwMode="auto">
          <a:xfrm>
            <a:off x="2572665" y="2698491"/>
            <a:ext cx="0" cy="246297"/>
          </a:xfrm>
          <a:prstGeom prst="line">
            <a:avLst/>
          </a:prstGeom>
          <a:solidFill>
            <a:srgbClr val="071D49"/>
          </a:solidFill>
          <a:ln w="22225" cap="flat" cmpd="sng" algn="ctr">
            <a:solidFill>
              <a:srgbClr val="071D4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TextBox 10">
            <a:extLst>
              <a:ext uri="{FF2B5EF4-FFF2-40B4-BE49-F238E27FC236}">
                <a16:creationId xmlns:a16="http://schemas.microsoft.com/office/drawing/2014/main" id="{2923DD54-BB69-4198-BE02-9A6A6D4A02AB}"/>
              </a:ext>
            </a:extLst>
          </p:cNvPr>
          <p:cNvSpPr txBox="1"/>
          <p:nvPr/>
        </p:nvSpPr>
        <p:spPr>
          <a:xfrm>
            <a:off x="439037" y="2941357"/>
            <a:ext cx="2646144" cy="1323439"/>
          </a:xfrm>
          <a:prstGeom prst="rect">
            <a:avLst/>
          </a:prstGeom>
          <a:solidFill>
            <a:srgbClr val="FFFFFF">
              <a:lumMod val="95000"/>
            </a:srgbClr>
          </a:solidFill>
          <a:ln w="28575">
            <a:solidFill>
              <a:schemeClr val="accent3"/>
            </a:solidFill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Antibody of ADC binds selectively to a highly expressed antigen on surface of tumor cells forming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ADC-antigen complex</a:t>
            </a:r>
            <a:r>
              <a:rPr kumimoji="0" lang="en-US" sz="1600" b="0" i="0" u="none" strike="noStrike" kern="0" cap="none" spc="0" normalizeH="0" baseline="3000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1-3</a:t>
            </a:r>
          </a:p>
        </p:txBody>
      </p:sp>
      <p:cxnSp>
        <p:nvCxnSpPr>
          <p:cNvPr id="13" name="Straight Connector 38">
            <a:extLst>
              <a:ext uri="{FF2B5EF4-FFF2-40B4-BE49-F238E27FC236}">
                <a16:creationId xmlns:a16="http://schemas.microsoft.com/office/drawing/2014/main" id="{8976292D-103C-4733-943C-55C139F614BB}"/>
              </a:ext>
            </a:extLst>
          </p:cNvPr>
          <p:cNvCxnSpPr>
            <a:cxnSpLocks/>
            <a:stCxn id="6" idx="4"/>
          </p:cNvCxnSpPr>
          <p:nvPr/>
        </p:nvCxnSpPr>
        <p:spPr bwMode="auto">
          <a:xfrm>
            <a:off x="4361791" y="4007196"/>
            <a:ext cx="0" cy="731520"/>
          </a:xfrm>
          <a:prstGeom prst="line">
            <a:avLst/>
          </a:prstGeom>
          <a:solidFill>
            <a:srgbClr val="071D49"/>
          </a:solidFill>
          <a:ln w="22225" cap="flat" cmpd="sng" algn="ctr">
            <a:solidFill>
              <a:srgbClr val="071D4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Oval 50">
            <a:extLst>
              <a:ext uri="{FF2B5EF4-FFF2-40B4-BE49-F238E27FC236}">
                <a16:creationId xmlns:a16="http://schemas.microsoft.com/office/drawing/2014/main" id="{90CCE55F-52C7-4D3B-B9BB-34DD1EB4818C}"/>
              </a:ext>
            </a:extLst>
          </p:cNvPr>
          <p:cNvSpPr/>
          <p:nvPr/>
        </p:nvSpPr>
        <p:spPr bwMode="auto">
          <a:xfrm>
            <a:off x="2412410" y="2373930"/>
            <a:ext cx="324561" cy="324561"/>
          </a:xfrm>
          <a:prstGeom prst="ellipse">
            <a:avLst/>
          </a:prstGeom>
          <a:solidFill>
            <a:srgbClr val="E6E8EC"/>
          </a:solidFill>
          <a:ln w="28575" cap="sq" cmpd="sng" algn="ctr">
            <a:solidFill>
              <a:srgbClr val="071D49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>
              <a:ln>
                <a:noFill/>
              </a:ln>
              <a:solidFill>
                <a:srgbClr val="071D4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47">
            <a:extLst>
              <a:ext uri="{FF2B5EF4-FFF2-40B4-BE49-F238E27FC236}">
                <a16:creationId xmlns:a16="http://schemas.microsoft.com/office/drawing/2014/main" id="{435BEBC8-320D-48AD-8C16-503B19A7F344}"/>
              </a:ext>
            </a:extLst>
          </p:cNvPr>
          <p:cNvSpPr txBox="1"/>
          <p:nvPr/>
        </p:nvSpPr>
        <p:spPr>
          <a:xfrm>
            <a:off x="2497429" y="2413100"/>
            <a:ext cx="154522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071D4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6" name="TextBox 54">
            <a:extLst>
              <a:ext uri="{FF2B5EF4-FFF2-40B4-BE49-F238E27FC236}">
                <a16:creationId xmlns:a16="http://schemas.microsoft.com/office/drawing/2014/main" id="{F50FB632-DF17-402A-88E7-CE39430B45EE}"/>
              </a:ext>
            </a:extLst>
          </p:cNvPr>
          <p:cNvSpPr txBox="1"/>
          <p:nvPr/>
        </p:nvSpPr>
        <p:spPr>
          <a:xfrm>
            <a:off x="4284529" y="3721805"/>
            <a:ext cx="154522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071D4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17" name="TextBox 55">
            <a:extLst>
              <a:ext uri="{FF2B5EF4-FFF2-40B4-BE49-F238E27FC236}">
                <a16:creationId xmlns:a16="http://schemas.microsoft.com/office/drawing/2014/main" id="{E1904E8C-93A2-495A-9AE5-82680BB22E70}"/>
              </a:ext>
            </a:extLst>
          </p:cNvPr>
          <p:cNvSpPr txBox="1"/>
          <p:nvPr/>
        </p:nvSpPr>
        <p:spPr>
          <a:xfrm>
            <a:off x="5873256" y="4003382"/>
            <a:ext cx="154522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071D4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0" name="TextBox 11">
            <a:extLst>
              <a:ext uri="{FF2B5EF4-FFF2-40B4-BE49-F238E27FC236}">
                <a16:creationId xmlns:a16="http://schemas.microsoft.com/office/drawing/2014/main" id="{BB420FCB-ED34-4AAF-81C0-2634B8CBA454}"/>
              </a:ext>
            </a:extLst>
          </p:cNvPr>
          <p:cNvSpPr txBox="1"/>
          <p:nvPr/>
        </p:nvSpPr>
        <p:spPr>
          <a:xfrm>
            <a:off x="2582141" y="4646398"/>
            <a:ext cx="2656621" cy="1077218"/>
          </a:xfrm>
          <a:prstGeom prst="rect">
            <a:avLst/>
          </a:prstGeom>
          <a:solidFill>
            <a:srgbClr val="FFFFFF">
              <a:lumMod val="95000"/>
            </a:srgbClr>
          </a:solidFill>
          <a:ln w="19050">
            <a:solidFill>
              <a:srgbClr val="071D49"/>
            </a:solidFill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After binding to cell surface, ADC is then internalized by the cell and targeted for destruction</a:t>
            </a:r>
            <a:r>
              <a:rPr kumimoji="0" lang="en-US" sz="1600" b="0" i="0" u="none" strike="noStrike" kern="0" cap="none" spc="0" normalizeH="0" baseline="3000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1-3</a:t>
            </a: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2D292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7" name="Straight Arrow Connector 69">
            <a:extLst>
              <a:ext uri="{FF2B5EF4-FFF2-40B4-BE49-F238E27FC236}">
                <a16:creationId xmlns:a16="http://schemas.microsoft.com/office/drawing/2014/main" id="{3762E843-0A36-1480-1AC7-C59150FCA768}"/>
              </a:ext>
            </a:extLst>
          </p:cNvPr>
          <p:cNvCxnSpPr>
            <a:cxnSpLocks/>
          </p:cNvCxnSpPr>
          <p:nvPr/>
        </p:nvCxnSpPr>
        <p:spPr bwMode="auto">
          <a:xfrm>
            <a:off x="3172173" y="2338449"/>
            <a:ext cx="303074" cy="377085"/>
          </a:xfrm>
          <a:prstGeom prst="straightConnector1">
            <a:avLst/>
          </a:prstGeom>
          <a:solidFill>
            <a:srgbClr val="071D49"/>
          </a:solidFill>
          <a:ln w="44450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70">
            <a:extLst>
              <a:ext uri="{FF2B5EF4-FFF2-40B4-BE49-F238E27FC236}">
                <a16:creationId xmlns:a16="http://schemas.microsoft.com/office/drawing/2014/main" id="{7BCA72A8-4CF5-9D7C-64E6-9434CF93A12A}"/>
              </a:ext>
            </a:extLst>
          </p:cNvPr>
          <p:cNvCxnSpPr>
            <a:cxnSpLocks/>
          </p:cNvCxnSpPr>
          <p:nvPr/>
        </p:nvCxnSpPr>
        <p:spPr bwMode="auto">
          <a:xfrm>
            <a:off x="4447603" y="3422247"/>
            <a:ext cx="282112" cy="236977"/>
          </a:xfrm>
          <a:prstGeom prst="straightConnector1">
            <a:avLst/>
          </a:prstGeom>
          <a:solidFill>
            <a:srgbClr val="071D49"/>
          </a:solidFill>
          <a:ln w="44450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71">
            <a:extLst>
              <a:ext uri="{FF2B5EF4-FFF2-40B4-BE49-F238E27FC236}">
                <a16:creationId xmlns:a16="http://schemas.microsoft.com/office/drawing/2014/main" id="{73952A95-13F7-06B2-9469-68FF3831A4F9}"/>
              </a:ext>
            </a:extLst>
          </p:cNvPr>
          <p:cNvCxnSpPr>
            <a:cxnSpLocks/>
          </p:cNvCxnSpPr>
          <p:nvPr/>
        </p:nvCxnSpPr>
        <p:spPr bwMode="auto">
          <a:xfrm flipV="1">
            <a:off x="5567934" y="3139312"/>
            <a:ext cx="260284" cy="328504"/>
          </a:xfrm>
          <a:prstGeom prst="straightConnector1">
            <a:avLst/>
          </a:prstGeom>
          <a:solidFill>
            <a:srgbClr val="071D49"/>
          </a:solidFill>
          <a:ln w="44450" cap="flat" cmpd="sng" algn="ctr">
            <a:solidFill>
              <a:schemeClr val="bg2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0" name="Straight Arrow Connector 75">
            <a:extLst>
              <a:ext uri="{FF2B5EF4-FFF2-40B4-BE49-F238E27FC236}">
                <a16:creationId xmlns:a16="http://schemas.microsoft.com/office/drawing/2014/main" id="{0D1EDA1B-2043-1DF2-B926-BCCFB511B25C}"/>
              </a:ext>
            </a:extLst>
          </p:cNvPr>
          <p:cNvCxnSpPr>
            <a:cxnSpLocks/>
          </p:cNvCxnSpPr>
          <p:nvPr/>
        </p:nvCxnSpPr>
        <p:spPr bwMode="auto">
          <a:xfrm>
            <a:off x="6853726" y="3882904"/>
            <a:ext cx="373970" cy="158863"/>
          </a:xfrm>
          <a:prstGeom prst="straightConnector1">
            <a:avLst/>
          </a:prstGeom>
          <a:solidFill>
            <a:srgbClr val="071D49"/>
          </a:solidFill>
          <a:ln w="44450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Oval 5">
            <a:extLst>
              <a:ext uri="{FF2B5EF4-FFF2-40B4-BE49-F238E27FC236}">
                <a16:creationId xmlns:a16="http://schemas.microsoft.com/office/drawing/2014/main" id="{4CBCDBDA-BA62-7299-0939-DA3ABB6E5008}"/>
              </a:ext>
            </a:extLst>
          </p:cNvPr>
          <p:cNvSpPr/>
          <p:nvPr/>
        </p:nvSpPr>
        <p:spPr bwMode="auto">
          <a:xfrm>
            <a:off x="8071108" y="3948328"/>
            <a:ext cx="324561" cy="324561"/>
          </a:xfrm>
          <a:prstGeom prst="ellipse">
            <a:avLst/>
          </a:prstGeom>
          <a:solidFill>
            <a:srgbClr val="E6E8EC"/>
          </a:solidFill>
          <a:ln w="28575" cap="sq" cmpd="sng" algn="ctr">
            <a:solidFill>
              <a:srgbClr val="1F335B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>
              <a:ln>
                <a:noFill/>
              </a:ln>
              <a:solidFill>
                <a:srgbClr val="071D4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5" name="Straight Connector 6">
            <a:extLst>
              <a:ext uri="{FF2B5EF4-FFF2-40B4-BE49-F238E27FC236}">
                <a16:creationId xmlns:a16="http://schemas.microsoft.com/office/drawing/2014/main" id="{EABBF9E0-8F95-0900-6430-E670F3FE15C6}"/>
              </a:ext>
            </a:extLst>
          </p:cNvPr>
          <p:cNvCxnSpPr>
            <a:cxnSpLocks/>
          </p:cNvCxnSpPr>
          <p:nvPr/>
        </p:nvCxnSpPr>
        <p:spPr bwMode="auto">
          <a:xfrm>
            <a:off x="8365060" y="4184126"/>
            <a:ext cx="533554" cy="398394"/>
          </a:xfrm>
          <a:prstGeom prst="line">
            <a:avLst/>
          </a:prstGeom>
          <a:solidFill>
            <a:srgbClr val="071D49"/>
          </a:solidFill>
          <a:ln w="22225" cap="flat" cmpd="sng" algn="ctr">
            <a:solidFill>
              <a:srgbClr val="071D4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TextBox 8">
            <a:extLst>
              <a:ext uri="{FF2B5EF4-FFF2-40B4-BE49-F238E27FC236}">
                <a16:creationId xmlns:a16="http://schemas.microsoft.com/office/drawing/2014/main" id="{49C6F638-6962-9942-8869-09B496697ABD}"/>
              </a:ext>
            </a:extLst>
          </p:cNvPr>
          <p:cNvSpPr txBox="1"/>
          <p:nvPr/>
        </p:nvSpPr>
        <p:spPr>
          <a:xfrm>
            <a:off x="8727585" y="4478155"/>
            <a:ext cx="3223259" cy="584775"/>
          </a:xfrm>
          <a:prstGeom prst="rect">
            <a:avLst/>
          </a:prstGeom>
          <a:solidFill>
            <a:srgbClr val="FFFFFF">
              <a:lumMod val="95000"/>
            </a:srgbClr>
          </a:solidFill>
          <a:ln w="19050">
            <a:solidFill>
              <a:srgbClr val="071D49"/>
            </a:solidFill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Cytotoxins lead to cell death by one of a number of mechanisms</a:t>
            </a:r>
            <a:r>
              <a:rPr kumimoji="0" lang="en-US" sz="1600" b="0" i="0" u="none" strike="noStrike" kern="0" cap="none" spc="0" normalizeH="0" baseline="3000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1-3</a:t>
            </a:r>
          </a:p>
        </p:txBody>
      </p:sp>
      <p:sp>
        <p:nvSpPr>
          <p:cNvPr id="37" name="TextBox 9">
            <a:extLst>
              <a:ext uri="{FF2B5EF4-FFF2-40B4-BE49-F238E27FC236}">
                <a16:creationId xmlns:a16="http://schemas.microsoft.com/office/drawing/2014/main" id="{2CF14770-87A4-E3A3-6DDC-F2937978AD70}"/>
              </a:ext>
            </a:extLst>
          </p:cNvPr>
          <p:cNvSpPr txBox="1"/>
          <p:nvPr/>
        </p:nvSpPr>
        <p:spPr>
          <a:xfrm>
            <a:off x="8156127" y="3987498"/>
            <a:ext cx="154522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071D4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8" name="Oval 17">
            <a:extLst>
              <a:ext uri="{FF2B5EF4-FFF2-40B4-BE49-F238E27FC236}">
                <a16:creationId xmlns:a16="http://schemas.microsoft.com/office/drawing/2014/main" id="{BC7AA76C-25A3-2E76-1C0B-4DAB92BE7360}"/>
              </a:ext>
            </a:extLst>
          </p:cNvPr>
          <p:cNvSpPr/>
          <p:nvPr/>
        </p:nvSpPr>
        <p:spPr bwMode="auto">
          <a:xfrm>
            <a:off x="7964996" y="2690499"/>
            <a:ext cx="324561" cy="324561"/>
          </a:xfrm>
          <a:prstGeom prst="ellipse">
            <a:avLst/>
          </a:prstGeom>
          <a:solidFill>
            <a:srgbClr val="E6E8EC"/>
          </a:solidFill>
          <a:ln w="28575" cap="sq" cmpd="sng" algn="ctr">
            <a:solidFill>
              <a:srgbClr val="1F335B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>
              <a:ln>
                <a:noFill/>
              </a:ln>
              <a:solidFill>
                <a:srgbClr val="071D4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19">
            <a:extLst>
              <a:ext uri="{FF2B5EF4-FFF2-40B4-BE49-F238E27FC236}">
                <a16:creationId xmlns:a16="http://schemas.microsoft.com/office/drawing/2014/main" id="{4E83202D-6991-242C-7A28-2F2CD8D93458}"/>
              </a:ext>
            </a:extLst>
          </p:cNvPr>
          <p:cNvSpPr txBox="1"/>
          <p:nvPr/>
        </p:nvSpPr>
        <p:spPr>
          <a:xfrm>
            <a:off x="8050015" y="2729669"/>
            <a:ext cx="154522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071D4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cxnSp>
        <p:nvCxnSpPr>
          <p:cNvPr id="64" name="Straight Arrow Connector 94">
            <a:extLst>
              <a:ext uri="{FF2B5EF4-FFF2-40B4-BE49-F238E27FC236}">
                <a16:creationId xmlns:a16="http://schemas.microsoft.com/office/drawing/2014/main" id="{89C9195F-7A3C-7EF9-2064-99CC3BAD64B0}"/>
              </a:ext>
            </a:extLst>
          </p:cNvPr>
          <p:cNvCxnSpPr>
            <a:cxnSpLocks/>
          </p:cNvCxnSpPr>
          <p:nvPr/>
        </p:nvCxnSpPr>
        <p:spPr bwMode="auto">
          <a:xfrm>
            <a:off x="2111024" y="1750193"/>
            <a:ext cx="537957" cy="140929"/>
          </a:xfrm>
          <a:prstGeom prst="straightConnector1">
            <a:avLst/>
          </a:prstGeom>
          <a:solidFill>
            <a:srgbClr val="071D49"/>
          </a:solidFill>
          <a:ln w="44450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08" name="Freeform: Shape 407">
            <a:extLst>
              <a:ext uri="{FF2B5EF4-FFF2-40B4-BE49-F238E27FC236}">
                <a16:creationId xmlns:a16="http://schemas.microsoft.com/office/drawing/2014/main" id="{59524EFE-1F10-9A94-6D58-642BDB6382CA}"/>
              </a:ext>
            </a:extLst>
          </p:cNvPr>
          <p:cNvSpPr/>
          <p:nvPr/>
        </p:nvSpPr>
        <p:spPr bwMode="auto">
          <a:xfrm>
            <a:off x="463725" y="1335514"/>
            <a:ext cx="1909655" cy="1503909"/>
          </a:xfrm>
          <a:custGeom>
            <a:avLst/>
            <a:gdLst>
              <a:gd name="connsiteX0" fmla="*/ 0 w 1909655"/>
              <a:gd name="connsiteY0" fmla="*/ 1008486 h 1523511"/>
              <a:gd name="connsiteX1" fmla="*/ 310191 w 1909655"/>
              <a:gd name="connsiteY1" fmla="*/ 914400 h 1523511"/>
              <a:gd name="connsiteX2" fmla="*/ 658603 w 1909655"/>
              <a:gd name="connsiteY2" fmla="*/ 745339 h 1523511"/>
              <a:gd name="connsiteX3" fmla="*/ 946742 w 1909655"/>
              <a:gd name="connsiteY3" fmla="*/ 533645 h 1523511"/>
              <a:gd name="connsiteX4" fmla="*/ 1214300 w 1909655"/>
              <a:gd name="connsiteY4" fmla="*/ 246976 h 1523511"/>
              <a:gd name="connsiteX5" fmla="*/ 1393652 w 1909655"/>
              <a:gd name="connsiteY5" fmla="*/ 0 h 1523511"/>
              <a:gd name="connsiteX6" fmla="*/ 1909655 w 1909655"/>
              <a:gd name="connsiteY6" fmla="*/ 4410 h 1523511"/>
              <a:gd name="connsiteX7" fmla="*/ 1883194 w 1909655"/>
              <a:gd name="connsiteY7" fmla="*/ 79385 h 1523511"/>
              <a:gd name="connsiteX8" fmla="*/ 1708252 w 1909655"/>
              <a:gd name="connsiteY8" fmla="*/ 423388 h 1523511"/>
              <a:gd name="connsiteX9" fmla="*/ 1468627 w 1909655"/>
              <a:gd name="connsiteY9" fmla="*/ 711527 h 1523511"/>
              <a:gd name="connsiteX10" fmla="*/ 1095222 w 1909655"/>
              <a:gd name="connsiteY10" fmla="*/ 1058469 h 1523511"/>
              <a:gd name="connsiteX11" fmla="*/ 626261 w 1909655"/>
              <a:gd name="connsiteY11" fmla="*/ 1321617 h 1523511"/>
              <a:gd name="connsiteX12" fmla="*/ 214634 w 1909655"/>
              <a:gd name="connsiteY12" fmla="*/ 1480387 h 1523511"/>
              <a:gd name="connsiteX13" fmla="*/ 22052 w 1909655"/>
              <a:gd name="connsiteY13" fmla="*/ 1503909 h 1523511"/>
              <a:gd name="connsiteX14" fmla="*/ 0 w 1909655"/>
              <a:gd name="connsiteY14" fmla="*/ 1008486 h 1523511"/>
              <a:gd name="connsiteX0" fmla="*/ 0 w 1909655"/>
              <a:gd name="connsiteY0" fmla="*/ 1008486 h 1503909"/>
              <a:gd name="connsiteX1" fmla="*/ 310191 w 1909655"/>
              <a:gd name="connsiteY1" fmla="*/ 914400 h 1503909"/>
              <a:gd name="connsiteX2" fmla="*/ 658603 w 1909655"/>
              <a:gd name="connsiteY2" fmla="*/ 745339 h 1503909"/>
              <a:gd name="connsiteX3" fmla="*/ 946742 w 1909655"/>
              <a:gd name="connsiteY3" fmla="*/ 533645 h 1503909"/>
              <a:gd name="connsiteX4" fmla="*/ 1214300 w 1909655"/>
              <a:gd name="connsiteY4" fmla="*/ 246976 h 1503909"/>
              <a:gd name="connsiteX5" fmla="*/ 1393652 w 1909655"/>
              <a:gd name="connsiteY5" fmla="*/ 0 h 1503909"/>
              <a:gd name="connsiteX6" fmla="*/ 1909655 w 1909655"/>
              <a:gd name="connsiteY6" fmla="*/ 4410 h 1503909"/>
              <a:gd name="connsiteX7" fmla="*/ 1883194 w 1909655"/>
              <a:gd name="connsiteY7" fmla="*/ 79385 h 1503909"/>
              <a:gd name="connsiteX8" fmla="*/ 1708252 w 1909655"/>
              <a:gd name="connsiteY8" fmla="*/ 423388 h 1503909"/>
              <a:gd name="connsiteX9" fmla="*/ 1468627 w 1909655"/>
              <a:gd name="connsiteY9" fmla="*/ 711527 h 1503909"/>
              <a:gd name="connsiteX10" fmla="*/ 1095222 w 1909655"/>
              <a:gd name="connsiteY10" fmla="*/ 1058469 h 1503909"/>
              <a:gd name="connsiteX11" fmla="*/ 626261 w 1909655"/>
              <a:gd name="connsiteY11" fmla="*/ 1321617 h 1503909"/>
              <a:gd name="connsiteX12" fmla="*/ 214634 w 1909655"/>
              <a:gd name="connsiteY12" fmla="*/ 1480387 h 1503909"/>
              <a:gd name="connsiteX13" fmla="*/ 22052 w 1909655"/>
              <a:gd name="connsiteY13" fmla="*/ 1503909 h 1503909"/>
              <a:gd name="connsiteX14" fmla="*/ 0 w 1909655"/>
              <a:gd name="connsiteY14" fmla="*/ 1008486 h 1503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909655" h="1503909">
                <a:moveTo>
                  <a:pt x="0" y="1008486"/>
                </a:moveTo>
                <a:cubicBezTo>
                  <a:pt x="100212" y="983372"/>
                  <a:pt x="200424" y="958258"/>
                  <a:pt x="310191" y="914400"/>
                </a:cubicBezTo>
                <a:cubicBezTo>
                  <a:pt x="419958" y="870542"/>
                  <a:pt x="552511" y="808798"/>
                  <a:pt x="658603" y="745339"/>
                </a:cubicBezTo>
                <a:cubicBezTo>
                  <a:pt x="764695" y="681880"/>
                  <a:pt x="854126" y="616705"/>
                  <a:pt x="946742" y="533645"/>
                </a:cubicBezTo>
                <a:cubicBezTo>
                  <a:pt x="1039358" y="450584"/>
                  <a:pt x="1139815" y="335917"/>
                  <a:pt x="1214300" y="246976"/>
                </a:cubicBezTo>
                <a:cubicBezTo>
                  <a:pt x="1288785" y="158035"/>
                  <a:pt x="1345139" y="44838"/>
                  <a:pt x="1393652" y="0"/>
                </a:cubicBezTo>
                <a:lnTo>
                  <a:pt x="1909655" y="4410"/>
                </a:lnTo>
                <a:cubicBezTo>
                  <a:pt x="1900835" y="29402"/>
                  <a:pt x="1916761" y="9555"/>
                  <a:pt x="1883194" y="79385"/>
                </a:cubicBezTo>
                <a:cubicBezTo>
                  <a:pt x="1849627" y="149215"/>
                  <a:pt x="1777346" y="318031"/>
                  <a:pt x="1708252" y="423388"/>
                </a:cubicBezTo>
                <a:cubicBezTo>
                  <a:pt x="1639158" y="528745"/>
                  <a:pt x="1570799" y="605680"/>
                  <a:pt x="1468627" y="711527"/>
                </a:cubicBezTo>
                <a:cubicBezTo>
                  <a:pt x="1366455" y="817374"/>
                  <a:pt x="1235616" y="956787"/>
                  <a:pt x="1095222" y="1058469"/>
                </a:cubicBezTo>
                <a:cubicBezTo>
                  <a:pt x="954828" y="1160151"/>
                  <a:pt x="773026" y="1251297"/>
                  <a:pt x="626261" y="1321617"/>
                </a:cubicBezTo>
                <a:cubicBezTo>
                  <a:pt x="479496" y="1391937"/>
                  <a:pt x="315335" y="1450005"/>
                  <a:pt x="214634" y="1480387"/>
                </a:cubicBezTo>
                <a:cubicBezTo>
                  <a:pt x="113933" y="1510769"/>
                  <a:pt x="80767" y="1490140"/>
                  <a:pt x="22052" y="1503909"/>
                </a:cubicBezTo>
                <a:lnTo>
                  <a:pt x="0" y="1008486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06" name="Freeform: Shape 405">
            <a:extLst>
              <a:ext uri="{FF2B5EF4-FFF2-40B4-BE49-F238E27FC236}">
                <a16:creationId xmlns:a16="http://schemas.microsoft.com/office/drawing/2014/main" id="{8846F54E-0AB5-8C5B-9837-09776DEF3546}"/>
              </a:ext>
            </a:extLst>
          </p:cNvPr>
          <p:cNvSpPr/>
          <p:nvPr/>
        </p:nvSpPr>
        <p:spPr bwMode="auto">
          <a:xfrm>
            <a:off x="468449" y="1328927"/>
            <a:ext cx="1385146" cy="1016000"/>
          </a:xfrm>
          <a:custGeom>
            <a:avLst/>
            <a:gdLst>
              <a:gd name="connsiteX0" fmla="*/ 0 w 1385146"/>
              <a:gd name="connsiteY0" fmla="*/ 1016000 h 1016000"/>
              <a:gd name="connsiteX1" fmla="*/ 789093 w 1385146"/>
              <a:gd name="connsiteY1" fmla="*/ 670560 h 1016000"/>
              <a:gd name="connsiteX2" fmla="*/ 1385146 w 1385146"/>
              <a:gd name="connsiteY2" fmla="*/ 0 h 1016000"/>
              <a:gd name="connsiteX0" fmla="*/ 0 w 1385146"/>
              <a:gd name="connsiteY0" fmla="*/ 1016000 h 1016000"/>
              <a:gd name="connsiteX1" fmla="*/ 789093 w 1385146"/>
              <a:gd name="connsiteY1" fmla="*/ 664679 h 1016000"/>
              <a:gd name="connsiteX2" fmla="*/ 1385146 w 1385146"/>
              <a:gd name="connsiteY2" fmla="*/ 0 h 1016000"/>
              <a:gd name="connsiteX0" fmla="*/ 0 w 1385146"/>
              <a:gd name="connsiteY0" fmla="*/ 1016000 h 1016000"/>
              <a:gd name="connsiteX1" fmla="*/ 789093 w 1385146"/>
              <a:gd name="connsiteY1" fmla="*/ 664679 h 1016000"/>
              <a:gd name="connsiteX2" fmla="*/ 1385146 w 1385146"/>
              <a:gd name="connsiteY2" fmla="*/ 0 h 10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85146" h="1016000">
                <a:moveTo>
                  <a:pt x="0" y="1016000"/>
                </a:moveTo>
                <a:cubicBezTo>
                  <a:pt x="279117" y="927946"/>
                  <a:pt x="558235" y="834012"/>
                  <a:pt x="789093" y="664679"/>
                </a:cubicBezTo>
                <a:cubicBezTo>
                  <a:pt x="1019951" y="495346"/>
                  <a:pt x="1227540" y="234441"/>
                  <a:pt x="1385146" y="0"/>
                </a:cubicBez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7" name="Freeform: Shape 406">
            <a:extLst>
              <a:ext uri="{FF2B5EF4-FFF2-40B4-BE49-F238E27FC236}">
                <a16:creationId xmlns:a16="http://schemas.microsoft.com/office/drawing/2014/main" id="{A8D61F32-32C4-D6BB-C6FA-21758A3CA188}"/>
              </a:ext>
            </a:extLst>
          </p:cNvPr>
          <p:cNvSpPr/>
          <p:nvPr/>
        </p:nvSpPr>
        <p:spPr bwMode="auto">
          <a:xfrm>
            <a:off x="491046" y="1342819"/>
            <a:ext cx="1882766" cy="1497727"/>
          </a:xfrm>
          <a:custGeom>
            <a:avLst/>
            <a:gdLst>
              <a:gd name="connsiteX0" fmla="*/ 0 w 1385146"/>
              <a:gd name="connsiteY0" fmla="*/ 1016000 h 1016000"/>
              <a:gd name="connsiteX1" fmla="*/ 789093 w 1385146"/>
              <a:gd name="connsiteY1" fmla="*/ 670560 h 1016000"/>
              <a:gd name="connsiteX2" fmla="*/ 1385146 w 1385146"/>
              <a:gd name="connsiteY2" fmla="*/ 0 h 1016000"/>
              <a:gd name="connsiteX0" fmla="*/ 0 w 1385146"/>
              <a:gd name="connsiteY0" fmla="*/ 1016000 h 1016000"/>
              <a:gd name="connsiteX1" fmla="*/ 849078 w 1385146"/>
              <a:gd name="connsiteY1" fmla="*/ 659206 h 1016000"/>
              <a:gd name="connsiteX2" fmla="*/ 1385146 w 1385146"/>
              <a:gd name="connsiteY2" fmla="*/ 0 h 1016000"/>
              <a:gd name="connsiteX0" fmla="*/ 0 w 1385146"/>
              <a:gd name="connsiteY0" fmla="*/ 1016000 h 1016000"/>
              <a:gd name="connsiteX1" fmla="*/ 849078 w 1385146"/>
              <a:gd name="connsiteY1" fmla="*/ 659206 h 1016000"/>
              <a:gd name="connsiteX2" fmla="*/ 1385146 w 1385146"/>
              <a:gd name="connsiteY2" fmla="*/ 0 h 1016000"/>
              <a:gd name="connsiteX0" fmla="*/ 0 w 1385146"/>
              <a:gd name="connsiteY0" fmla="*/ 1016000 h 1016000"/>
              <a:gd name="connsiteX1" fmla="*/ 849078 w 1385146"/>
              <a:gd name="connsiteY1" fmla="*/ 659206 h 1016000"/>
              <a:gd name="connsiteX2" fmla="*/ 1385146 w 1385146"/>
              <a:gd name="connsiteY2" fmla="*/ 0 h 1016000"/>
              <a:gd name="connsiteX0" fmla="*/ 0 w 1389485"/>
              <a:gd name="connsiteY0" fmla="*/ 1001216 h 1001216"/>
              <a:gd name="connsiteX1" fmla="*/ 853417 w 1389485"/>
              <a:gd name="connsiteY1" fmla="*/ 659206 h 1001216"/>
              <a:gd name="connsiteX2" fmla="*/ 1389485 w 1389485"/>
              <a:gd name="connsiteY2" fmla="*/ 0 h 1001216"/>
              <a:gd name="connsiteX0" fmla="*/ 0 w 1389485"/>
              <a:gd name="connsiteY0" fmla="*/ 1001216 h 1001216"/>
              <a:gd name="connsiteX1" fmla="*/ 853417 w 1389485"/>
              <a:gd name="connsiteY1" fmla="*/ 659206 h 1001216"/>
              <a:gd name="connsiteX2" fmla="*/ 1389485 w 1389485"/>
              <a:gd name="connsiteY2" fmla="*/ 0 h 1001216"/>
              <a:gd name="connsiteX0" fmla="*/ 0 w 1389485"/>
              <a:gd name="connsiteY0" fmla="*/ 1001216 h 1001216"/>
              <a:gd name="connsiteX1" fmla="*/ 854502 w 1389485"/>
              <a:gd name="connsiteY1" fmla="*/ 649350 h 1001216"/>
              <a:gd name="connsiteX2" fmla="*/ 1389485 w 1389485"/>
              <a:gd name="connsiteY2" fmla="*/ 0 h 1001216"/>
              <a:gd name="connsiteX0" fmla="*/ 0 w 1389485"/>
              <a:gd name="connsiteY0" fmla="*/ 1004173 h 1004173"/>
              <a:gd name="connsiteX1" fmla="*/ 854502 w 1389485"/>
              <a:gd name="connsiteY1" fmla="*/ 652307 h 1004173"/>
              <a:gd name="connsiteX2" fmla="*/ 1389485 w 1389485"/>
              <a:gd name="connsiteY2" fmla="*/ 0 h 1004173"/>
              <a:gd name="connsiteX0" fmla="*/ 0 w 1389485"/>
              <a:gd name="connsiteY0" fmla="*/ 1004173 h 1004173"/>
              <a:gd name="connsiteX1" fmla="*/ 854502 w 1389485"/>
              <a:gd name="connsiteY1" fmla="*/ 652307 h 1004173"/>
              <a:gd name="connsiteX2" fmla="*/ 1389485 w 1389485"/>
              <a:gd name="connsiteY2" fmla="*/ 0 h 1004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89485" h="1004173">
                <a:moveTo>
                  <a:pt x="0" y="1004173"/>
                </a:moveTo>
                <a:cubicBezTo>
                  <a:pt x="273540" y="981171"/>
                  <a:pt x="623644" y="821640"/>
                  <a:pt x="854502" y="652307"/>
                </a:cubicBezTo>
                <a:cubicBezTo>
                  <a:pt x="1085360" y="482974"/>
                  <a:pt x="1273904" y="294178"/>
                  <a:pt x="1389485" y="0"/>
                </a:cubicBez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08616E4C-0A61-0D58-1BA7-19E8DDDC1D4C}"/>
              </a:ext>
            </a:extLst>
          </p:cNvPr>
          <p:cNvSpPr/>
          <p:nvPr/>
        </p:nvSpPr>
        <p:spPr bwMode="auto">
          <a:xfrm>
            <a:off x="1678894" y="1215758"/>
            <a:ext cx="873177" cy="140503"/>
          </a:xfrm>
          <a:prstGeom prst="rect">
            <a:avLst/>
          </a:prstGeom>
          <a:solidFill>
            <a:srgbClr val="FFFFFF"/>
          </a:solidFill>
          <a:ln w="28575" cap="sq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2D292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48">
            <a:extLst>
              <a:ext uri="{FF2B5EF4-FFF2-40B4-BE49-F238E27FC236}">
                <a16:creationId xmlns:a16="http://schemas.microsoft.com/office/drawing/2014/main" id="{73EA50BD-3D31-9C21-781B-77C986BAF3AF}"/>
              </a:ext>
            </a:extLst>
          </p:cNvPr>
          <p:cNvSpPr/>
          <p:nvPr/>
        </p:nvSpPr>
        <p:spPr bwMode="auto">
          <a:xfrm>
            <a:off x="8063133" y="917960"/>
            <a:ext cx="324561" cy="324561"/>
          </a:xfrm>
          <a:prstGeom prst="ellipse">
            <a:avLst/>
          </a:prstGeom>
          <a:solidFill>
            <a:srgbClr val="E6E8EC"/>
          </a:solidFill>
          <a:ln w="28575" cap="sq" cmpd="sng" algn="ctr">
            <a:solidFill>
              <a:srgbClr val="1F335B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>
              <a:ln>
                <a:noFill/>
              </a:ln>
              <a:solidFill>
                <a:srgbClr val="071D4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4" name="Straight Connector 149">
            <a:extLst>
              <a:ext uri="{FF2B5EF4-FFF2-40B4-BE49-F238E27FC236}">
                <a16:creationId xmlns:a16="http://schemas.microsoft.com/office/drawing/2014/main" id="{9B6E74C4-74F6-41D9-7350-C48B9F5586B8}"/>
              </a:ext>
            </a:extLst>
          </p:cNvPr>
          <p:cNvCxnSpPr>
            <a:cxnSpLocks/>
            <a:stCxn id="103" idx="6"/>
          </p:cNvCxnSpPr>
          <p:nvPr/>
        </p:nvCxnSpPr>
        <p:spPr bwMode="auto">
          <a:xfrm>
            <a:off x="8387694" y="1080241"/>
            <a:ext cx="653210" cy="0"/>
          </a:xfrm>
          <a:prstGeom prst="line">
            <a:avLst/>
          </a:prstGeom>
          <a:solidFill>
            <a:srgbClr val="071D49"/>
          </a:solidFill>
          <a:ln w="22225" cap="flat" cmpd="sng" algn="ctr">
            <a:solidFill>
              <a:srgbClr val="071D4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5" name="TextBox 150">
            <a:extLst>
              <a:ext uri="{FF2B5EF4-FFF2-40B4-BE49-F238E27FC236}">
                <a16:creationId xmlns:a16="http://schemas.microsoft.com/office/drawing/2014/main" id="{6B3C9B6C-3923-A9D4-3B32-42B50A92E984}"/>
              </a:ext>
            </a:extLst>
          </p:cNvPr>
          <p:cNvSpPr txBox="1"/>
          <p:nvPr/>
        </p:nvSpPr>
        <p:spPr>
          <a:xfrm>
            <a:off x="8688011" y="930194"/>
            <a:ext cx="3223259" cy="830997"/>
          </a:xfrm>
          <a:prstGeom prst="rect">
            <a:avLst/>
          </a:prstGeom>
          <a:solidFill>
            <a:srgbClr val="FFFFFF">
              <a:lumMod val="95000"/>
            </a:srgbClr>
          </a:solidFill>
          <a:ln w="28575">
            <a:solidFill>
              <a:schemeClr val="accent3"/>
            </a:solidFill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Antibody component of ADC may engage with immune effector cells to elicit antitumor immunity</a:t>
            </a:r>
            <a:r>
              <a:rPr kumimoji="0" lang="en-US" sz="1600" b="0" i="0" u="none" strike="noStrike" kern="0" cap="none" spc="0" normalizeH="0" baseline="3000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06" name="TextBox 151">
            <a:extLst>
              <a:ext uri="{FF2B5EF4-FFF2-40B4-BE49-F238E27FC236}">
                <a16:creationId xmlns:a16="http://schemas.microsoft.com/office/drawing/2014/main" id="{EC38B48C-A052-7648-AFEC-4C454A079C07}"/>
              </a:ext>
            </a:extLst>
          </p:cNvPr>
          <p:cNvSpPr txBox="1"/>
          <p:nvPr/>
        </p:nvSpPr>
        <p:spPr>
          <a:xfrm>
            <a:off x="8150556" y="966318"/>
            <a:ext cx="154522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071D4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113" name="TextBox 159">
            <a:extLst>
              <a:ext uri="{FF2B5EF4-FFF2-40B4-BE49-F238E27FC236}">
                <a16:creationId xmlns:a16="http://schemas.microsoft.com/office/drawing/2014/main" id="{3825A0D2-CAF6-7B84-C974-1CF501DF8AE2}"/>
              </a:ext>
            </a:extLst>
          </p:cNvPr>
          <p:cNvSpPr txBox="1"/>
          <p:nvPr/>
        </p:nvSpPr>
        <p:spPr>
          <a:xfrm>
            <a:off x="7461591" y="2220794"/>
            <a:ext cx="122963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Tumor cell</a:t>
            </a:r>
          </a:p>
        </p:txBody>
      </p:sp>
      <p:sp>
        <p:nvSpPr>
          <p:cNvPr id="413" name="Freeform 134">
            <a:extLst>
              <a:ext uri="{FF2B5EF4-FFF2-40B4-BE49-F238E27FC236}">
                <a16:creationId xmlns:a16="http://schemas.microsoft.com/office/drawing/2014/main" id="{1223AF56-F294-89E9-7D60-1E37FBE26F07}"/>
              </a:ext>
            </a:extLst>
          </p:cNvPr>
          <p:cNvSpPr/>
          <p:nvPr/>
        </p:nvSpPr>
        <p:spPr bwMode="auto">
          <a:xfrm rot="20810788">
            <a:off x="7139073" y="1097058"/>
            <a:ext cx="1018776" cy="817822"/>
          </a:xfrm>
          <a:custGeom>
            <a:avLst/>
            <a:gdLst>
              <a:gd name="connsiteX0" fmla="*/ 56752 w 760015"/>
              <a:gd name="connsiteY0" fmla="*/ 164306 h 779860"/>
              <a:gd name="connsiteX1" fmla="*/ 159146 w 760015"/>
              <a:gd name="connsiteY1" fmla="*/ 76200 h 779860"/>
              <a:gd name="connsiteX2" fmla="*/ 306784 w 760015"/>
              <a:gd name="connsiteY2" fmla="*/ 7144 h 779860"/>
              <a:gd name="connsiteX3" fmla="*/ 511571 w 760015"/>
              <a:gd name="connsiteY3" fmla="*/ 33337 h 779860"/>
              <a:gd name="connsiteX4" fmla="*/ 654446 w 760015"/>
              <a:gd name="connsiteY4" fmla="*/ 142875 h 779860"/>
              <a:gd name="connsiteX5" fmla="*/ 740171 w 760015"/>
              <a:gd name="connsiteY5" fmla="*/ 288131 h 779860"/>
              <a:gd name="connsiteX6" fmla="*/ 744934 w 760015"/>
              <a:gd name="connsiteY6" fmla="*/ 495300 h 779860"/>
              <a:gd name="connsiteX7" fmla="*/ 649684 w 760015"/>
              <a:gd name="connsiteY7" fmla="*/ 671512 h 779860"/>
              <a:gd name="connsiteX8" fmla="*/ 518715 w 760015"/>
              <a:gd name="connsiteY8" fmla="*/ 747712 h 779860"/>
              <a:gd name="connsiteX9" fmla="*/ 340121 w 760015"/>
              <a:gd name="connsiteY9" fmla="*/ 769144 h 779860"/>
              <a:gd name="connsiteX10" fmla="*/ 137715 w 760015"/>
              <a:gd name="connsiteY10" fmla="*/ 683419 h 779860"/>
              <a:gd name="connsiteX11" fmla="*/ 21034 w 760015"/>
              <a:gd name="connsiteY11" fmla="*/ 481012 h 779860"/>
              <a:gd name="connsiteX12" fmla="*/ 11509 w 760015"/>
              <a:gd name="connsiteY12" fmla="*/ 259556 h 779860"/>
              <a:gd name="connsiteX13" fmla="*/ 56752 w 760015"/>
              <a:gd name="connsiteY13" fmla="*/ 164306 h 779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60015" h="779860">
                <a:moveTo>
                  <a:pt x="56752" y="164306"/>
                </a:moveTo>
                <a:cubicBezTo>
                  <a:pt x="81358" y="133747"/>
                  <a:pt x="117474" y="102394"/>
                  <a:pt x="159146" y="76200"/>
                </a:cubicBezTo>
                <a:cubicBezTo>
                  <a:pt x="200818" y="50006"/>
                  <a:pt x="248047" y="14288"/>
                  <a:pt x="306784" y="7144"/>
                </a:cubicBezTo>
                <a:cubicBezTo>
                  <a:pt x="365521" y="0"/>
                  <a:pt x="453627" y="10715"/>
                  <a:pt x="511571" y="33337"/>
                </a:cubicBezTo>
                <a:cubicBezTo>
                  <a:pt x="569515" y="55959"/>
                  <a:pt x="616346" y="100409"/>
                  <a:pt x="654446" y="142875"/>
                </a:cubicBezTo>
                <a:cubicBezTo>
                  <a:pt x="692546" y="185341"/>
                  <a:pt x="725090" y="229394"/>
                  <a:pt x="740171" y="288131"/>
                </a:cubicBezTo>
                <a:cubicBezTo>
                  <a:pt x="755252" y="346869"/>
                  <a:pt x="760015" y="431403"/>
                  <a:pt x="744934" y="495300"/>
                </a:cubicBezTo>
                <a:cubicBezTo>
                  <a:pt x="729853" y="559197"/>
                  <a:pt x="687387" y="629443"/>
                  <a:pt x="649684" y="671512"/>
                </a:cubicBezTo>
                <a:cubicBezTo>
                  <a:pt x="611981" y="713581"/>
                  <a:pt x="570309" y="731440"/>
                  <a:pt x="518715" y="747712"/>
                </a:cubicBezTo>
                <a:cubicBezTo>
                  <a:pt x="467121" y="763984"/>
                  <a:pt x="403621" y="779860"/>
                  <a:pt x="340121" y="769144"/>
                </a:cubicBezTo>
                <a:cubicBezTo>
                  <a:pt x="276621" y="758429"/>
                  <a:pt x="190896" y="731441"/>
                  <a:pt x="137715" y="683419"/>
                </a:cubicBezTo>
                <a:cubicBezTo>
                  <a:pt x="84534" y="635397"/>
                  <a:pt x="42068" y="551656"/>
                  <a:pt x="21034" y="481012"/>
                </a:cubicBezTo>
                <a:cubicBezTo>
                  <a:pt x="0" y="410368"/>
                  <a:pt x="4365" y="313531"/>
                  <a:pt x="11509" y="259556"/>
                </a:cubicBezTo>
                <a:cubicBezTo>
                  <a:pt x="18653" y="205581"/>
                  <a:pt x="32146" y="194865"/>
                  <a:pt x="56752" y="164306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anchor="ctr"/>
          <a:lstStyle/>
          <a:p>
            <a:pPr marL="0" marR="0" lvl="0" indent="0" algn="ctr" defTabSz="914126" rtl="0" eaLnBrk="1" fontAlgn="base" latinLnBrk="0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rgbClr val="8B3D9A"/>
              </a:buClr>
              <a:buSzTx/>
              <a:buFont typeface="Arial" charset="0"/>
              <a:buChar char="•"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CDCDCF"/>
              </a:solidFill>
              <a:effectLst/>
              <a:uLnTx/>
              <a:uFillTx/>
              <a:latin typeface="Times New Roman" panose="02020603050405020304" pitchFamily="18" charset="0"/>
              <a:ea typeface="MS PGothic" pitchFamily="34" charset="-128"/>
              <a:cs typeface="Arial" panose="020B0604020202020204" pitchFamily="34" charset="0"/>
            </a:endParaRPr>
          </a:p>
        </p:txBody>
      </p:sp>
      <p:sp>
        <p:nvSpPr>
          <p:cNvPr id="114" name="TextBox 160">
            <a:extLst>
              <a:ext uri="{FF2B5EF4-FFF2-40B4-BE49-F238E27FC236}">
                <a16:creationId xmlns:a16="http://schemas.microsoft.com/office/drawing/2014/main" id="{E6CDF905-AFFE-B035-190C-EDBD49C41E8E}"/>
              </a:ext>
            </a:extLst>
          </p:cNvPr>
          <p:cNvSpPr txBox="1"/>
          <p:nvPr/>
        </p:nvSpPr>
        <p:spPr>
          <a:xfrm>
            <a:off x="6290515" y="4149218"/>
            <a:ext cx="121851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Apoptosis</a:t>
            </a:r>
          </a:p>
        </p:txBody>
      </p:sp>
      <p:cxnSp>
        <p:nvCxnSpPr>
          <p:cNvPr id="116" name="Straight Arrow Connector 162">
            <a:extLst>
              <a:ext uri="{FF2B5EF4-FFF2-40B4-BE49-F238E27FC236}">
                <a16:creationId xmlns:a16="http://schemas.microsoft.com/office/drawing/2014/main" id="{46B25540-782B-1A25-99B7-EE21F33D1743}"/>
              </a:ext>
            </a:extLst>
          </p:cNvPr>
          <p:cNvCxnSpPr>
            <a:cxnSpLocks/>
          </p:cNvCxnSpPr>
          <p:nvPr/>
        </p:nvCxnSpPr>
        <p:spPr bwMode="auto">
          <a:xfrm>
            <a:off x="6634774" y="2853217"/>
            <a:ext cx="548373" cy="0"/>
          </a:xfrm>
          <a:prstGeom prst="straightConnector1">
            <a:avLst/>
          </a:prstGeom>
          <a:solidFill>
            <a:srgbClr val="071D49"/>
          </a:solidFill>
          <a:ln w="44450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1" name="Oval 173">
            <a:extLst>
              <a:ext uri="{FF2B5EF4-FFF2-40B4-BE49-F238E27FC236}">
                <a16:creationId xmlns:a16="http://schemas.microsoft.com/office/drawing/2014/main" id="{93934166-27E0-8C5B-0B3E-AE87DA22BBFB}"/>
              </a:ext>
            </a:extLst>
          </p:cNvPr>
          <p:cNvSpPr/>
          <p:nvPr/>
        </p:nvSpPr>
        <p:spPr bwMode="auto">
          <a:xfrm>
            <a:off x="8929223" y="2751942"/>
            <a:ext cx="324561" cy="324561"/>
          </a:xfrm>
          <a:prstGeom prst="ellipse">
            <a:avLst/>
          </a:prstGeom>
          <a:solidFill>
            <a:srgbClr val="E6E8EC"/>
          </a:solidFill>
          <a:ln w="28575" cap="sq" cmpd="sng" algn="ctr">
            <a:solidFill>
              <a:srgbClr val="1F335B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>
              <a:ln>
                <a:noFill/>
              </a:ln>
              <a:solidFill>
                <a:srgbClr val="071D4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2" name="Straight Connector 174">
            <a:extLst>
              <a:ext uri="{FF2B5EF4-FFF2-40B4-BE49-F238E27FC236}">
                <a16:creationId xmlns:a16="http://schemas.microsoft.com/office/drawing/2014/main" id="{EFFCF1FF-75E5-0D3A-98E9-BCA8A7027F6A}"/>
              </a:ext>
            </a:extLst>
          </p:cNvPr>
          <p:cNvCxnSpPr>
            <a:cxnSpLocks/>
            <a:stCxn id="121" idx="6"/>
          </p:cNvCxnSpPr>
          <p:nvPr/>
        </p:nvCxnSpPr>
        <p:spPr bwMode="auto">
          <a:xfrm flipV="1">
            <a:off x="9253784" y="2904925"/>
            <a:ext cx="745621" cy="9298"/>
          </a:xfrm>
          <a:prstGeom prst="line">
            <a:avLst/>
          </a:prstGeom>
          <a:solidFill>
            <a:srgbClr val="071D49"/>
          </a:solidFill>
          <a:ln w="22225" cap="flat" cmpd="sng" algn="ctr">
            <a:solidFill>
              <a:srgbClr val="071D4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3" name="TextBox 175">
            <a:extLst>
              <a:ext uri="{FF2B5EF4-FFF2-40B4-BE49-F238E27FC236}">
                <a16:creationId xmlns:a16="http://schemas.microsoft.com/office/drawing/2014/main" id="{12D8783B-7DEB-6060-53F6-4B412B1BDE57}"/>
              </a:ext>
            </a:extLst>
          </p:cNvPr>
          <p:cNvSpPr txBox="1"/>
          <p:nvPr/>
        </p:nvSpPr>
        <p:spPr>
          <a:xfrm>
            <a:off x="9014242" y="2791112"/>
            <a:ext cx="154522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071D4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124" name="TextBox 4">
            <a:extLst>
              <a:ext uri="{FF2B5EF4-FFF2-40B4-BE49-F238E27FC236}">
                <a16:creationId xmlns:a16="http://schemas.microsoft.com/office/drawing/2014/main" id="{424E672F-12BA-8204-3D80-BC5F437A1D8A}"/>
              </a:ext>
            </a:extLst>
          </p:cNvPr>
          <p:cNvSpPr txBox="1"/>
          <p:nvPr/>
        </p:nvSpPr>
        <p:spPr>
          <a:xfrm>
            <a:off x="9372158" y="2621299"/>
            <a:ext cx="2549962" cy="1077218"/>
          </a:xfrm>
          <a:prstGeom prst="rect">
            <a:avLst/>
          </a:prstGeom>
          <a:solidFill>
            <a:srgbClr val="FFFFFF">
              <a:lumMod val="95000"/>
            </a:srgbClr>
          </a:solidFill>
          <a:ln w="28575">
            <a:solidFill>
              <a:schemeClr val="accent3"/>
            </a:solidFill>
          </a:ln>
          <a:effectLst/>
        </p:spPr>
        <p:txBody>
          <a:bodyPr wrap="square">
            <a:spAutoFit/>
          </a:bodyPr>
          <a:lstStyle>
            <a:defPPr>
              <a:defRPr lang="fr-FR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kern="0" cap="none" spc="0" normalizeH="0" baseline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Membrane-permeable payloads may act on adjacent cancer cells to elicit a bystander effect</a:t>
            </a:r>
            <a:r>
              <a:rPr kumimoji="0" lang="en-US" sz="1600" b="0" i="0" u="none" strike="noStrike" kern="0" cap="none" spc="0" normalizeH="0" baseline="3000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27" name="TextBox 181">
            <a:extLst>
              <a:ext uri="{FF2B5EF4-FFF2-40B4-BE49-F238E27FC236}">
                <a16:creationId xmlns:a16="http://schemas.microsoft.com/office/drawing/2014/main" id="{9EA2390E-E663-C6BB-6936-7F448B4B065F}"/>
              </a:ext>
            </a:extLst>
          </p:cNvPr>
          <p:cNvSpPr txBox="1"/>
          <p:nvPr/>
        </p:nvSpPr>
        <p:spPr>
          <a:xfrm>
            <a:off x="7201481" y="1300450"/>
            <a:ext cx="75312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Effector Cell</a:t>
            </a:r>
          </a:p>
        </p:txBody>
      </p:sp>
      <p:grpSp>
        <p:nvGrpSpPr>
          <p:cNvPr id="128" name="Group 193">
            <a:extLst>
              <a:ext uri="{FF2B5EF4-FFF2-40B4-BE49-F238E27FC236}">
                <a16:creationId xmlns:a16="http://schemas.microsoft.com/office/drawing/2014/main" id="{77D5D7B7-EC08-41DF-D3CB-9D1E3BD8035F}"/>
              </a:ext>
            </a:extLst>
          </p:cNvPr>
          <p:cNvGrpSpPr/>
          <p:nvPr/>
        </p:nvGrpSpPr>
        <p:grpSpPr>
          <a:xfrm rot="16939816">
            <a:off x="7114408" y="1322869"/>
            <a:ext cx="47175" cy="86715"/>
            <a:chOff x="6474447" y="5295597"/>
            <a:chExt cx="47175" cy="86715"/>
          </a:xfrm>
        </p:grpSpPr>
        <p:cxnSp>
          <p:nvCxnSpPr>
            <p:cNvPr id="129" name="Straight Connector 189">
              <a:extLst>
                <a:ext uri="{FF2B5EF4-FFF2-40B4-BE49-F238E27FC236}">
                  <a16:creationId xmlns:a16="http://schemas.microsoft.com/office/drawing/2014/main" id="{F57BDCA0-AB61-3EC0-2005-0D90D483C74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474447" y="5295597"/>
              <a:ext cx="0" cy="86715"/>
            </a:xfrm>
            <a:prstGeom prst="line">
              <a:avLst/>
            </a:prstGeom>
            <a:solidFill>
              <a:srgbClr val="071D49"/>
            </a:solidFill>
            <a:ln w="28575" cap="flat" cmpd="sng" algn="ctr">
              <a:solidFill>
                <a:srgbClr val="071D4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0" name="Straight Connector 192">
              <a:extLst>
                <a:ext uri="{FF2B5EF4-FFF2-40B4-BE49-F238E27FC236}">
                  <a16:creationId xmlns:a16="http://schemas.microsoft.com/office/drawing/2014/main" id="{29A2A3BF-20D7-F654-768D-61BEF995155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521622" y="5295597"/>
              <a:ext cx="0" cy="86715"/>
            </a:xfrm>
            <a:prstGeom prst="line">
              <a:avLst/>
            </a:prstGeom>
            <a:solidFill>
              <a:srgbClr val="071D49"/>
            </a:solidFill>
            <a:ln w="28575" cap="flat" cmpd="sng" algn="ctr">
              <a:solidFill>
                <a:srgbClr val="071D4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132" name="Straight Connector 3">
            <a:extLst>
              <a:ext uri="{FF2B5EF4-FFF2-40B4-BE49-F238E27FC236}">
                <a16:creationId xmlns:a16="http://schemas.microsoft.com/office/drawing/2014/main" id="{E57B97D1-B56E-3AF1-BAA2-56CF3FF0F765}"/>
              </a:ext>
            </a:extLst>
          </p:cNvPr>
          <p:cNvCxnSpPr>
            <a:cxnSpLocks/>
          </p:cNvCxnSpPr>
          <p:nvPr/>
        </p:nvCxnSpPr>
        <p:spPr bwMode="auto">
          <a:xfrm>
            <a:off x="5950517" y="4288773"/>
            <a:ext cx="0" cy="554438"/>
          </a:xfrm>
          <a:prstGeom prst="line">
            <a:avLst/>
          </a:prstGeom>
          <a:solidFill>
            <a:srgbClr val="071D49"/>
          </a:solidFill>
          <a:ln w="22225" cap="flat" cmpd="sng" algn="ctr">
            <a:solidFill>
              <a:srgbClr val="071D4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33" name="TextBox 12">
            <a:extLst>
              <a:ext uri="{FF2B5EF4-FFF2-40B4-BE49-F238E27FC236}">
                <a16:creationId xmlns:a16="http://schemas.microsoft.com/office/drawing/2014/main" id="{7500057F-C852-4BF2-B841-D4B85CE3F766}"/>
              </a:ext>
            </a:extLst>
          </p:cNvPr>
          <p:cNvSpPr txBox="1"/>
          <p:nvPr/>
        </p:nvSpPr>
        <p:spPr>
          <a:xfrm>
            <a:off x="5519775" y="4832832"/>
            <a:ext cx="2577871" cy="1077218"/>
          </a:xfrm>
          <a:prstGeom prst="rect">
            <a:avLst/>
          </a:prstGeom>
          <a:solidFill>
            <a:srgbClr val="FFFFFF">
              <a:lumMod val="95000"/>
            </a:srgbClr>
          </a:solidFill>
          <a:ln w="19050">
            <a:solidFill>
              <a:srgbClr val="071D49"/>
            </a:solidFill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ADC is then processed within endosomes or lysosomes, releasing the ADC’s payload</a:t>
            </a:r>
            <a:r>
              <a:rPr kumimoji="0" lang="en-US" sz="1600" b="0" i="0" u="none" strike="noStrike" kern="0" cap="none" spc="0" normalizeH="0" baseline="3000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1-3</a:t>
            </a: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2D292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ZoneTexte 158"/>
          <p:cNvSpPr txBox="1"/>
          <p:nvPr/>
        </p:nvSpPr>
        <p:spPr bwMode="auto">
          <a:xfrm>
            <a:off x="9054603" y="2148464"/>
            <a:ext cx="3137397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rtlCol="0">
            <a:spAutoFit/>
          </a:bodyPr>
          <a:lstStyle>
            <a:defPPr>
              <a:defRPr lang="fr-FR"/>
            </a:defPPr>
            <a:lvl1pPr marR="0" lvl="0" indent="0" fontAlgn="auto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400" b="1" i="0" u="none" strike="noStrike" kern="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Bystander Killing Effect</a:t>
            </a:r>
          </a:p>
        </p:txBody>
      </p:sp>
      <p:sp>
        <p:nvSpPr>
          <p:cNvPr id="160" name="ZoneTexte 159"/>
          <p:cNvSpPr txBox="1"/>
          <p:nvPr/>
        </p:nvSpPr>
        <p:spPr bwMode="auto">
          <a:xfrm>
            <a:off x="8727585" y="4038457"/>
            <a:ext cx="3305713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Classical Mode of Action</a:t>
            </a:r>
          </a:p>
        </p:txBody>
      </p:sp>
      <p:sp>
        <p:nvSpPr>
          <p:cNvPr id="18" name="Text Box 15">
            <a:extLst>
              <a:ext uri="{FF2B5EF4-FFF2-40B4-BE49-F238E27FC236}">
                <a16:creationId xmlns:a16="http://schemas.microsoft.com/office/drawing/2014/main" id="{49B5FD08-979A-DA97-9CA6-DB83085B23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910" y="6180636"/>
            <a:ext cx="8483276" cy="461665"/>
          </a:xfrm>
          <a:prstGeom prst="rect">
            <a:avLst/>
          </a:prstGeom>
          <a:noFill/>
          <a:ln>
            <a:noFill/>
          </a:ln>
        </p:spPr>
        <p:txBody>
          <a:bodyPr wrap="square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1" lang="da-DK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Bouchard. Bioorg Med Chem Lett. 2014;24:5357. 2. Peters. Biosci Rep. 2015;35:e00225.</a:t>
            </a:r>
            <a:br>
              <a:rPr kumimoji="1" lang="da-DK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1" lang="da-DK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Diamantis. Br J Cancer. 2016;114:362. 4. Fu. Signal Transduct Target Ther. 2022;7:93.</a:t>
            </a:r>
          </a:p>
        </p:txBody>
      </p:sp>
      <p:sp>
        <p:nvSpPr>
          <p:cNvPr id="162" name="TextBox 160">
            <a:extLst>
              <a:ext uri="{FF2B5EF4-FFF2-40B4-BE49-F238E27FC236}">
                <a16:creationId xmlns:a16="http://schemas.microsoft.com/office/drawing/2014/main" id="{2FC3B89E-F7FB-8001-4003-6A1B38AC0568}"/>
              </a:ext>
            </a:extLst>
          </p:cNvPr>
          <p:cNvSpPr txBox="1"/>
          <p:nvPr/>
        </p:nvSpPr>
        <p:spPr>
          <a:xfrm>
            <a:off x="6844048" y="3169510"/>
            <a:ext cx="121851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Bystander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2D292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Effect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102548A-3163-A60C-BB9F-D18EB55CA167}"/>
              </a:ext>
            </a:extLst>
          </p:cNvPr>
          <p:cNvGrpSpPr/>
          <p:nvPr/>
        </p:nvGrpSpPr>
        <p:grpSpPr>
          <a:xfrm rot="21125738">
            <a:off x="1891262" y="1446143"/>
            <a:ext cx="240386" cy="250925"/>
            <a:chOff x="285313" y="3196211"/>
            <a:chExt cx="1187475" cy="1269460"/>
          </a:xfrm>
          <a:solidFill>
            <a:schemeClr val="accent1"/>
          </a:solidFill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37809945-7E95-0964-173D-AD6ACD50D770}"/>
                </a:ext>
              </a:extLst>
            </p:cNvPr>
            <p:cNvGrpSpPr/>
            <p:nvPr/>
          </p:nvGrpSpPr>
          <p:grpSpPr>
            <a:xfrm>
              <a:off x="397845" y="3920346"/>
              <a:ext cx="928042" cy="215142"/>
              <a:chOff x="397845" y="3920346"/>
              <a:chExt cx="928042" cy="215142"/>
            </a:xfrm>
            <a:grpFill/>
          </p:grpSpPr>
          <p:grpSp>
            <p:nvGrpSpPr>
              <p:cNvPr id="164" name="Group 163">
                <a:extLst>
                  <a:ext uri="{FF2B5EF4-FFF2-40B4-BE49-F238E27FC236}">
                    <a16:creationId xmlns:a16="http://schemas.microsoft.com/office/drawing/2014/main" id="{1DC7E4C4-8A40-1E8F-86D6-64E7D6395A47}"/>
                  </a:ext>
                </a:extLst>
              </p:cNvPr>
              <p:cNvGrpSpPr/>
              <p:nvPr/>
            </p:nvGrpSpPr>
            <p:grpSpPr>
              <a:xfrm>
                <a:off x="1035546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168" name="Rectangle 167">
                  <a:extLst>
                    <a:ext uri="{FF2B5EF4-FFF2-40B4-BE49-F238E27FC236}">
                      <a16:creationId xmlns:a16="http://schemas.microsoft.com/office/drawing/2014/main" id="{260DD08E-9FFB-9008-716E-39EDD94944A0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69" name="7-Point Star 2">
                  <a:extLst>
                    <a:ext uri="{FF2B5EF4-FFF2-40B4-BE49-F238E27FC236}">
                      <a16:creationId xmlns:a16="http://schemas.microsoft.com/office/drawing/2014/main" id="{147C019F-B5BB-83C4-05CD-551A10FB8F23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165" name="Group 164">
                <a:extLst>
                  <a:ext uri="{FF2B5EF4-FFF2-40B4-BE49-F238E27FC236}">
                    <a16:creationId xmlns:a16="http://schemas.microsoft.com/office/drawing/2014/main" id="{C4DAAC40-81F8-8CE3-11EB-6E87AB4A8E6B}"/>
                  </a:ext>
                </a:extLst>
              </p:cNvPr>
              <p:cNvGrpSpPr/>
              <p:nvPr/>
            </p:nvGrpSpPr>
            <p:grpSpPr>
              <a:xfrm rot="10800000">
                <a:off x="397845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166" name="Rectangle 165">
                  <a:extLst>
                    <a:ext uri="{FF2B5EF4-FFF2-40B4-BE49-F238E27FC236}">
                      <a16:creationId xmlns:a16="http://schemas.microsoft.com/office/drawing/2014/main" id="{F305302D-A11A-DA7D-654B-FDB19D659BC6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67" name="7-Point Star 2">
                  <a:extLst>
                    <a:ext uri="{FF2B5EF4-FFF2-40B4-BE49-F238E27FC236}">
                      <a16:creationId xmlns:a16="http://schemas.microsoft.com/office/drawing/2014/main" id="{405EC27F-48CE-3C98-5EA9-4D7270178E4E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115" name="Freeform 73">
              <a:extLst>
                <a:ext uri="{FF2B5EF4-FFF2-40B4-BE49-F238E27FC236}">
                  <a16:creationId xmlns:a16="http://schemas.microsoft.com/office/drawing/2014/main" id="{1F71114D-CD8D-8F92-F9BA-096447AD9FD9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58" name="Freeform 74">
              <a:extLst>
                <a:ext uri="{FF2B5EF4-FFF2-40B4-BE49-F238E27FC236}">
                  <a16:creationId xmlns:a16="http://schemas.microsoft.com/office/drawing/2014/main" id="{629E4F01-5946-D511-60AC-4D19EB1CB9E5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61" name="Freeform 39">
              <a:extLst>
                <a:ext uri="{FF2B5EF4-FFF2-40B4-BE49-F238E27FC236}">
                  <a16:creationId xmlns:a16="http://schemas.microsoft.com/office/drawing/2014/main" id="{17C3F0FA-047E-72BE-AFEA-BC65F665AC48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63" name="Freeform 41">
              <a:extLst>
                <a:ext uri="{FF2B5EF4-FFF2-40B4-BE49-F238E27FC236}">
                  <a16:creationId xmlns:a16="http://schemas.microsoft.com/office/drawing/2014/main" id="{BB836AF0-05D5-50F7-446E-81E66DEA0AC9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170" name="Group 169">
            <a:extLst>
              <a:ext uri="{FF2B5EF4-FFF2-40B4-BE49-F238E27FC236}">
                <a16:creationId xmlns:a16="http://schemas.microsoft.com/office/drawing/2014/main" id="{2BADC307-0B5E-6104-B100-D82BD7D2F478}"/>
              </a:ext>
            </a:extLst>
          </p:cNvPr>
          <p:cNvGrpSpPr/>
          <p:nvPr/>
        </p:nvGrpSpPr>
        <p:grpSpPr>
          <a:xfrm rot="4712114">
            <a:off x="1588510" y="1722228"/>
            <a:ext cx="240386" cy="250925"/>
            <a:chOff x="285313" y="3196211"/>
            <a:chExt cx="1187475" cy="1269460"/>
          </a:xfrm>
          <a:solidFill>
            <a:schemeClr val="accent1"/>
          </a:solidFill>
        </p:grpSpPr>
        <p:grpSp>
          <p:nvGrpSpPr>
            <p:cNvPr id="171" name="Group 170">
              <a:extLst>
                <a:ext uri="{FF2B5EF4-FFF2-40B4-BE49-F238E27FC236}">
                  <a16:creationId xmlns:a16="http://schemas.microsoft.com/office/drawing/2014/main" id="{C0CC9C93-D5E6-70E1-A06F-0418E37490C7}"/>
                </a:ext>
              </a:extLst>
            </p:cNvPr>
            <p:cNvGrpSpPr/>
            <p:nvPr/>
          </p:nvGrpSpPr>
          <p:grpSpPr>
            <a:xfrm>
              <a:off x="397845" y="3920346"/>
              <a:ext cx="928042" cy="215142"/>
              <a:chOff x="397845" y="3920346"/>
              <a:chExt cx="928042" cy="215142"/>
            </a:xfrm>
            <a:grpFill/>
          </p:grpSpPr>
          <p:grpSp>
            <p:nvGrpSpPr>
              <p:cNvPr id="176" name="Group 175">
                <a:extLst>
                  <a:ext uri="{FF2B5EF4-FFF2-40B4-BE49-F238E27FC236}">
                    <a16:creationId xmlns:a16="http://schemas.microsoft.com/office/drawing/2014/main" id="{080221D4-2865-98A0-77B8-5DAE306CA683}"/>
                  </a:ext>
                </a:extLst>
              </p:cNvPr>
              <p:cNvGrpSpPr/>
              <p:nvPr/>
            </p:nvGrpSpPr>
            <p:grpSpPr>
              <a:xfrm>
                <a:off x="1035546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180" name="Rectangle 179">
                  <a:extLst>
                    <a:ext uri="{FF2B5EF4-FFF2-40B4-BE49-F238E27FC236}">
                      <a16:creationId xmlns:a16="http://schemas.microsoft.com/office/drawing/2014/main" id="{BC7869AA-8062-2D6D-DEE5-A71A15E15F63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81" name="7-Point Star 2">
                  <a:extLst>
                    <a:ext uri="{FF2B5EF4-FFF2-40B4-BE49-F238E27FC236}">
                      <a16:creationId xmlns:a16="http://schemas.microsoft.com/office/drawing/2014/main" id="{7A7D75CA-86CC-D50B-D244-5AB439187790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177" name="Group 176">
                <a:extLst>
                  <a:ext uri="{FF2B5EF4-FFF2-40B4-BE49-F238E27FC236}">
                    <a16:creationId xmlns:a16="http://schemas.microsoft.com/office/drawing/2014/main" id="{721BE2B9-F9F8-CD96-A7AB-20201EDB188B}"/>
                  </a:ext>
                </a:extLst>
              </p:cNvPr>
              <p:cNvGrpSpPr/>
              <p:nvPr/>
            </p:nvGrpSpPr>
            <p:grpSpPr>
              <a:xfrm rot="10800000">
                <a:off x="397845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178" name="Rectangle 177">
                  <a:extLst>
                    <a:ext uri="{FF2B5EF4-FFF2-40B4-BE49-F238E27FC236}">
                      <a16:creationId xmlns:a16="http://schemas.microsoft.com/office/drawing/2014/main" id="{DBA240A9-F476-6164-1D05-78AF444DE886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79" name="7-Point Star 2">
                  <a:extLst>
                    <a:ext uri="{FF2B5EF4-FFF2-40B4-BE49-F238E27FC236}">
                      <a16:creationId xmlns:a16="http://schemas.microsoft.com/office/drawing/2014/main" id="{8FA5F3FA-7C9E-24A3-F81A-2C7208F68F6A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172" name="Freeform 73">
              <a:extLst>
                <a:ext uri="{FF2B5EF4-FFF2-40B4-BE49-F238E27FC236}">
                  <a16:creationId xmlns:a16="http://schemas.microsoft.com/office/drawing/2014/main" id="{FA06D536-B8B4-B2F2-5DB5-527DB3076034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73" name="Freeform 74">
              <a:extLst>
                <a:ext uri="{FF2B5EF4-FFF2-40B4-BE49-F238E27FC236}">
                  <a16:creationId xmlns:a16="http://schemas.microsoft.com/office/drawing/2014/main" id="{486EB649-8878-78F5-282B-B7E7753345BE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74" name="Freeform 39">
              <a:extLst>
                <a:ext uri="{FF2B5EF4-FFF2-40B4-BE49-F238E27FC236}">
                  <a16:creationId xmlns:a16="http://schemas.microsoft.com/office/drawing/2014/main" id="{E57401B4-BC9E-348C-2A1A-B03E0A92EC2F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75" name="Freeform 41">
              <a:extLst>
                <a:ext uri="{FF2B5EF4-FFF2-40B4-BE49-F238E27FC236}">
                  <a16:creationId xmlns:a16="http://schemas.microsoft.com/office/drawing/2014/main" id="{210F8AF8-BC9E-345D-1C53-A8F9A8BA76C9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182" name="Group 181">
            <a:extLst>
              <a:ext uri="{FF2B5EF4-FFF2-40B4-BE49-F238E27FC236}">
                <a16:creationId xmlns:a16="http://schemas.microsoft.com/office/drawing/2014/main" id="{99D614CD-051A-36A4-A8A5-D3A5B8E29497}"/>
              </a:ext>
            </a:extLst>
          </p:cNvPr>
          <p:cNvGrpSpPr/>
          <p:nvPr/>
        </p:nvGrpSpPr>
        <p:grpSpPr>
          <a:xfrm rot="19394609">
            <a:off x="1284681" y="2026539"/>
            <a:ext cx="240386" cy="250925"/>
            <a:chOff x="285313" y="3196211"/>
            <a:chExt cx="1187475" cy="1269460"/>
          </a:xfrm>
          <a:solidFill>
            <a:schemeClr val="accent1"/>
          </a:solidFill>
        </p:grpSpPr>
        <p:grpSp>
          <p:nvGrpSpPr>
            <p:cNvPr id="183" name="Group 182">
              <a:extLst>
                <a:ext uri="{FF2B5EF4-FFF2-40B4-BE49-F238E27FC236}">
                  <a16:creationId xmlns:a16="http://schemas.microsoft.com/office/drawing/2014/main" id="{1154B1B4-A5CB-2090-8DD4-C14D720284AB}"/>
                </a:ext>
              </a:extLst>
            </p:cNvPr>
            <p:cNvGrpSpPr/>
            <p:nvPr/>
          </p:nvGrpSpPr>
          <p:grpSpPr>
            <a:xfrm>
              <a:off x="397845" y="3920346"/>
              <a:ext cx="928042" cy="215142"/>
              <a:chOff x="397845" y="3920346"/>
              <a:chExt cx="928042" cy="215142"/>
            </a:xfrm>
            <a:grpFill/>
          </p:grpSpPr>
          <p:grpSp>
            <p:nvGrpSpPr>
              <p:cNvPr id="188" name="Group 187">
                <a:extLst>
                  <a:ext uri="{FF2B5EF4-FFF2-40B4-BE49-F238E27FC236}">
                    <a16:creationId xmlns:a16="http://schemas.microsoft.com/office/drawing/2014/main" id="{53BD045E-5BF4-F914-EECA-2C49E3EA99E7}"/>
                  </a:ext>
                </a:extLst>
              </p:cNvPr>
              <p:cNvGrpSpPr/>
              <p:nvPr/>
            </p:nvGrpSpPr>
            <p:grpSpPr>
              <a:xfrm>
                <a:off x="1035546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192" name="Rectangle 191">
                  <a:extLst>
                    <a:ext uri="{FF2B5EF4-FFF2-40B4-BE49-F238E27FC236}">
                      <a16:creationId xmlns:a16="http://schemas.microsoft.com/office/drawing/2014/main" id="{F8C95ED3-4938-22C1-FB51-8E694AC569B4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93" name="7-Point Star 2">
                  <a:extLst>
                    <a:ext uri="{FF2B5EF4-FFF2-40B4-BE49-F238E27FC236}">
                      <a16:creationId xmlns:a16="http://schemas.microsoft.com/office/drawing/2014/main" id="{A2664A73-1948-8CE4-4CA7-A810F2DC4FCF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189" name="Group 188">
                <a:extLst>
                  <a:ext uri="{FF2B5EF4-FFF2-40B4-BE49-F238E27FC236}">
                    <a16:creationId xmlns:a16="http://schemas.microsoft.com/office/drawing/2014/main" id="{588AC57D-0B19-08D2-DCE2-FD1991C1727A}"/>
                  </a:ext>
                </a:extLst>
              </p:cNvPr>
              <p:cNvGrpSpPr/>
              <p:nvPr/>
            </p:nvGrpSpPr>
            <p:grpSpPr>
              <a:xfrm rot="10800000">
                <a:off x="397845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190" name="Rectangle 189">
                  <a:extLst>
                    <a:ext uri="{FF2B5EF4-FFF2-40B4-BE49-F238E27FC236}">
                      <a16:creationId xmlns:a16="http://schemas.microsoft.com/office/drawing/2014/main" id="{A2BB428D-01AF-2B71-02C2-706369CAC26D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191" name="7-Point Star 2">
                  <a:extLst>
                    <a:ext uri="{FF2B5EF4-FFF2-40B4-BE49-F238E27FC236}">
                      <a16:creationId xmlns:a16="http://schemas.microsoft.com/office/drawing/2014/main" id="{AB8AE62A-1118-5A24-6CF0-A6317E92F5D2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184" name="Freeform 73">
              <a:extLst>
                <a:ext uri="{FF2B5EF4-FFF2-40B4-BE49-F238E27FC236}">
                  <a16:creationId xmlns:a16="http://schemas.microsoft.com/office/drawing/2014/main" id="{3375EC57-1C7C-95D9-BD80-4FAE3D71CD8A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85" name="Freeform 74">
              <a:extLst>
                <a:ext uri="{FF2B5EF4-FFF2-40B4-BE49-F238E27FC236}">
                  <a16:creationId xmlns:a16="http://schemas.microsoft.com/office/drawing/2014/main" id="{5DA7B05F-5171-5A29-F6E6-4C736117EB8B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86" name="Freeform 39">
              <a:extLst>
                <a:ext uri="{FF2B5EF4-FFF2-40B4-BE49-F238E27FC236}">
                  <a16:creationId xmlns:a16="http://schemas.microsoft.com/office/drawing/2014/main" id="{AD171C1C-9859-728D-C85A-3B4C51598D02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87" name="Freeform 41">
              <a:extLst>
                <a:ext uri="{FF2B5EF4-FFF2-40B4-BE49-F238E27FC236}">
                  <a16:creationId xmlns:a16="http://schemas.microsoft.com/office/drawing/2014/main" id="{6038CDFE-4000-9C17-15DA-AEDD91A41CBF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194" name="Group 193">
            <a:extLst>
              <a:ext uri="{FF2B5EF4-FFF2-40B4-BE49-F238E27FC236}">
                <a16:creationId xmlns:a16="http://schemas.microsoft.com/office/drawing/2014/main" id="{71E947F5-ECA6-24AE-F201-3DFE0A0C8B5F}"/>
              </a:ext>
            </a:extLst>
          </p:cNvPr>
          <p:cNvGrpSpPr/>
          <p:nvPr/>
        </p:nvGrpSpPr>
        <p:grpSpPr>
          <a:xfrm rot="508250">
            <a:off x="573174" y="2344738"/>
            <a:ext cx="240386" cy="250925"/>
            <a:chOff x="285313" y="3196211"/>
            <a:chExt cx="1187475" cy="1269460"/>
          </a:xfrm>
          <a:solidFill>
            <a:schemeClr val="accent1"/>
          </a:solidFill>
        </p:grpSpPr>
        <p:grpSp>
          <p:nvGrpSpPr>
            <p:cNvPr id="195" name="Group 194">
              <a:extLst>
                <a:ext uri="{FF2B5EF4-FFF2-40B4-BE49-F238E27FC236}">
                  <a16:creationId xmlns:a16="http://schemas.microsoft.com/office/drawing/2014/main" id="{B3FD8C46-856E-2B72-D7C9-AF4A09370A2A}"/>
                </a:ext>
              </a:extLst>
            </p:cNvPr>
            <p:cNvGrpSpPr/>
            <p:nvPr/>
          </p:nvGrpSpPr>
          <p:grpSpPr>
            <a:xfrm>
              <a:off x="397845" y="3920346"/>
              <a:ext cx="928042" cy="215142"/>
              <a:chOff x="397845" y="3920346"/>
              <a:chExt cx="928042" cy="215142"/>
            </a:xfrm>
            <a:grpFill/>
          </p:grpSpPr>
          <p:grpSp>
            <p:nvGrpSpPr>
              <p:cNvPr id="200" name="Group 199">
                <a:extLst>
                  <a:ext uri="{FF2B5EF4-FFF2-40B4-BE49-F238E27FC236}">
                    <a16:creationId xmlns:a16="http://schemas.microsoft.com/office/drawing/2014/main" id="{7B02D9C2-8DF9-916A-8688-B09758F54254}"/>
                  </a:ext>
                </a:extLst>
              </p:cNvPr>
              <p:cNvGrpSpPr/>
              <p:nvPr/>
            </p:nvGrpSpPr>
            <p:grpSpPr>
              <a:xfrm>
                <a:off x="1035546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204" name="Rectangle 203">
                  <a:extLst>
                    <a:ext uri="{FF2B5EF4-FFF2-40B4-BE49-F238E27FC236}">
                      <a16:creationId xmlns:a16="http://schemas.microsoft.com/office/drawing/2014/main" id="{4F35BBC6-68DE-5832-F722-A1056B948DD4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205" name="7-Point Star 2">
                  <a:extLst>
                    <a:ext uri="{FF2B5EF4-FFF2-40B4-BE49-F238E27FC236}">
                      <a16:creationId xmlns:a16="http://schemas.microsoft.com/office/drawing/2014/main" id="{093EB142-F010-E908-F3C2-C0995E24E75B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201" name="Group 200">
                <a:extLst>
                  <a:ext uri="{FF2B5EF4-FFF2-40B4-BE49-F238E27FC236}">
                    <a16:creationId xmlns:a16="http://schemas.microsoft.com/office/drawing/2014/main" id="{FC4A559C-5FA9-A5A3-FECE-4A49598EB230}"/>
                  </a:ext>
                </a:extLst>
              </p:cNvPr>
              <p:cNvGrpSpPr/>
              <p:nvPr/>
            </p:nvGrpSpPr>
            <p:grpSpPr>
              <a:xfrm rot="10800000">
                <a:off x="397845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202" name="Rectangle 201">
                  <a:extLst>
                    <a:ext uri="{FF2B5EF4-FFF2-40B4-BE49-F238E27FC236}">
                      <a16:creationId xmlns:a16="http://schemas.microsoft.com/office/drawing/2014/main" id="{32203737-B697-625B-CDE1-9511910C1CC1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203" name="7-Point Star 2">
                  <a:extLst>
                    <a:ext uri="{FF2B5EF4-FFF2-40B4-BE49-F238E27FC236}">
                      <a16:creationId xmlns:a16="http://schemas.microsoft.com/office/drawing/2014/main" id="{822246D5-5A0D-C80A-64F1-D2DB46BB9AFE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196" name="Freeform 73">
              <a:extLst>
                <a:ext uri="{FF2B5EF4-FFF2-40B4-BE49-F238E27FC236}">
                  <a16:creationId xmlns:a16="http://schemas.microsoft.com/office/drawing/2014/main" id="{33F9AFB4-C136-788C-BBAF-3B9A502AC6FE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97" name="Freeform 74">
              <a:extLst>
                <a:ext uri="{FF2B5EF4-FFF2-40B4-BE49-F238E27FC236}">
                  <a16:creationId xmlns:a16="http://schemas.microsoft.com/office/drawing/2014/main" id="{254E5466-1CAA-C14A-DEEA-67709385025F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98" name="Freeform 39">
              <a:extLst>
                <a:ext uri="{FF2B5EF4-FFF2-40B4-BE49-F238E27FC236}">
                  <a16:creationId xmlns:a16="http://schemas.microsoft.com/office/drawing/2014/main" id="{89F81B6B-D202-A759-E32E-8223873C924C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99" name="Freeform 41">
              <a:extLst>
                <a:ext uri="{FF2B5EF4-FFF2-40B4-BE49-F238E27FC236}">
                  <a16:creationId xmlns:a16="http://schemas.microsoft.com/office/drawing/2014/main" id="{E0CCBCCF-05C6-20EF-8B54-CCB3A4A6AF82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206" name="Group 205">
            <a:extLst>
              <a:ext uri="{FF2B5EF4-FFF2-40B4-BE49-F238E27FC236}">
                <a16:creationId xmlns:a16="http://schemas.microsoft.com/office/drawing/2014/main" id="{9AF0DAE8-7F8F-EB94-78DE-A45E509EC963}"/>
              </a:ext>
            </a:extLst>
          </p:cNvPr>
          <p:cNvGrpSpPr/>
          <p:nvPr/>
        </p:nvGrpSpPr>
        <p:grpSpPr>
          <a:xfrm rot="3751709">
            <a:off x="914647" y="2394624"/>
            <a:ext cx="240386" cy="250925"/>
            <a:chOff x="285313" y="3196211"/>
            <a:chExt cx="1187475" cy="1269460"/>
          </a:xfrm>
          <a:solidFill>
            <a:schemeClr val="accent1"/>
          </a:solidFill>
        </p:grpSpPr>
        <p:grpSp>
          <p:nvGrpSpPr>
            <p:cNvPr id="207" name="Group 206">
              <a:extLst>
                <a:ext uri="{FF2B5EF4-FFF2-40B4-BE49-F238E27FC236}">
                  <a16:creationId xmlns:a16="http://schemas.microsoft.com/office/drawing/2014/main" id="{16A8E1CB-48D3-98E4-F1F7-2FC342C8D389}"/>
                </a:ext>
              </a:extLst>
            </p:cNvPr>
            <p:cNvGrpSpPr/>
            <p:nvPr/>
          </p:nvGrpSpPr>
          <p:grpSpPr>
            <a:xfrm>
              <a:off x="397845" y="3920346"/>
              <a:ext cx="928042" cy="215142"/>
              <a:chOff x="397845" y="3920346"/>
              <a:chExt cx="928042" cy="215142"/>
            </a:xfrm>
            <a:grpFill/>
          </p:grpSpPr>
          <p:grpSp>
            <p:nvGrpSpPr>
              <p:cNvPr id="212" name="Group 211">
                <a:extLst>
                  <a:ext uri="{FF2B5EF4-FFF2-40B4-BE49-F238E27FC236}">
                    <a16:creationId xmlns:a16="http://schemas.microsoft.com/office/drawing/2014/main" id="{5A292973-CD49-A0C9-1D76-A352BCD1AA24}"/>
                  </a:ext>
                </a:extLst>
              </p:cNvPr>
              <p:cNvGrpSpPr/>
              <p:nvPr/>
            </p:nvGrpSpPr>
            <p:grpSpPr>
              <a:xfrm>
                <a:off x="1035546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216" name="Rectangle 215">
                  <a:extLst>
                    <a:ext uri="{FF2B5EF4-FFF2-40B4-BE49-F238E27FC236}">
                      <a16:creationId xmlns:a16="http://schemas.microsoft.com/office/drawing/2014/main" id="{5BAAB544-985A-40C4-5C3F-4E237DB72E48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217" name="7-Point Star 2">
                  <a:extLst>
                    <a:ext uri="{FF2B5EF4-FFF2-40B4-BE49-F238E27FC236}">
                      <a16:creationId xmlns:a16="http://schemas.microsoft.com/office/drawing/2014/main" id="{1813A8F3-B6CB-B644-662B-9F68A619DD82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213" name="Group 212">
                <a:extLst>
                  <a:ext uri="{FF2B5EF4-FFF2-40B4-BE49-F238E27FC236}">
                    <a16:creationId xmlns:a16="http://schemas.microsoft.com/office/drawing/2014/main" id="{98FCB187-5AA1-B5C0-9FE8-1487B0F24F11}"/>
                  </a:ext>
                </a:extLst>
              </p:cNvPr>
              <p:cNvGrpSpPr/>
              <p:nvPr/>
            </p:nvGrpSpPr>
            <p:grpSpPr>
              <a:xfrm rot="10800000">
                <a:off x="397845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214" name="Rectangle 213">
                  <a:extLst>
                    <a:ext uri="{FF2B5EF4-FFF2-40B4-BE49-F238E27FC236}">
                      <a16:creationId xmlns:a16="http://schemas.microsoft.com/office/drawing/2014/main" id="{81322B67-7533-FE6B-A727-7E2AF48B1AFC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215" name="7-Point Star 2">
                  <a:extLst>
                    <a:ext uri="{FF2B5EF4-FFF2-40B4-BE49-F238E27FC236}">
                      <a16:creationId xmlns:a16="http://schemas.microsoft.com/office/drawing/2014/main" id="{475F9703-0116-5CCB-3D6E-E673CF670DA2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208" name="Freeform 73">
              <a:extLst>
                <a:ext uri="{FF2B5EF4-FFF2-40B4-BE49-F238E27FC236}">
                  <a16:creationId xmlns:a16="http://schemas.microsoft.com/office/drawing/2014/main" id="{691BA9CF-DE45-FD2B-9399-2B9F784D8938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09" name="Freeform 74">
              <a:extLst>
                <a:ext uri="{FF2B5EF4-FFF2-40B4-BE49-F238E27FC236}">
                  <a16:creationId xmlns:a16="http://schemas.microsoft.com/office/drawing/2014/main" id="{0F3190FE-2AA9-566A-1D46-1B0ECB090A64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10" name="Freeform 39">
              <a:extLst>
                <a:ext uri="{FF2B5EF4-FFF2-40B4-BE49-F238E27FC236}">
                  <a16:creationId xmlns:a16="http://schemas.microsoft.com/office/drawing/2014/main" id="{E7CFE9EE-612B-DABE-4114-7E9AF25CDA16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11" name="Freeform 41">
              <a:extLst>
                <a:ext uri="{FF2B5EF4-FFF2-40B4-BE49-F238E27FC236}">
                  <a16:creationId xmlns:a16="http://schemas.microsoft.com/office/drawing/2014/main" id="{C8A067AD-7F64-AC9E-EC8A-B5643C701145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278" name="Group 277">
            <a:extLst>
              <a:ext uri="{FF2B5EF4-FFF2-40B4-BE49-F238E27FC236}">
                <a16:creationId xmlns:a16="http://schemas.microsoft.com/office/drawing/2014/main" id="{02D90EAA-0A1B-D5F6-63DD-D63E8FF04F5A}"/>
              </a:ext>
            </a:extLst>
          </p:cNvPr>
          <p:cNvGrpSpPr/>
          <p:nvPr/>
        </p:nvGrpSpPr>
        <p:grpSpPr>
          <a:xfrm rot="3771968">
            <a:off x="2658169" y="1465914"/>
            <a:ext cx="829006" cy="865352"/>
            <a:chOff x="285313" y="3196211"/>
            <a:chExt cx="1187475" cy="1269460"/>
          </a:xfrm>
          <a:solidFill>
            <a:schemeClr val="accent1"/>
          </a:solidFill>
        </p:grpSpPr>
        <p:grpSp>
          <p:nvGrpSpPr>
            <p:cNvPr id="279" name="Group 278">
              <a:extLst>
                <a:ext uri="{FF2B5EF4-FFF2-40B4-BE49-F238E27FC236}">
                  <a16:creationId xmlns:a16="http://schemas.microsoft.com/office/drawing/2014/main" id="{9B806D80-4B4B-FC57-440B-CC8774257B88}"/>
                </a:ext>
              </a:extLst>
            </p:cNvPr>
            <p:cNvGrpSpPr/>
            <p:nvPr/>
          </p:nvGrpSpPr>
          <p:grpSpPr>
            <a:xfrm>
              <a:off x="397845" y="3920346"/>
              <a:ext cx="928042" cy="215142"/>
              <a:chOff x="397845" y="3920346"/>
              <a:chExt cx="928042" cy="215142"/>
            </a:xfrm>
            <a:grpFill/>
          </p:grpSpPr>
          <p:grpSp>
            <p:nvGrpSpPr>
              <p:cNvPr id="284" name="Group 283">
                <a:extLst>
                  <a:ext uri="{FF2B5EF4-FFF2-40B4-BE49-F238E27FC236}">
                    <a16:creationId xmlns:a16="http://schemas.microsoft.com/office/drawing/2014/main" id="{90B71F34-42DB-3586-1D35-B738F6BA7267}"/>
                  </a:ext>
                </a:extLst>
              </p:cNvPr>
              <p:cNvGrpSpPr/>
              <p:nvPr/>
            </p:nvGrpSpPr>
            <p:grpSpPr>
              <a:xfrm>
                <a:off x="1035546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288" name="Rectangle 287">
                  <a:extLst>
                    <a:ext uri="{FF2B5EF4-FFF2-40B4-BE49-F238E27FC236}">
                      <a16:creationId xmlns:a16="http://schemas.microsoft.com/office/drawing/2014/main" id="{E8697E65-E046-2B1D-C00D-B4BA490FFE1B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289" name="7-Point Star 2">
                  <a:extLst>
                    <a:ext uri="{FF2B5EF4-FFF2-40B4-BE49-F238E27FC236}">
                      <a16:creationId xmlns:a16="http://schemas.microsoft.com/office/drawing/2014/main" id="{7C4CCE2D-62E9-C7F7-C9AB-5B9FA5781ED0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285" name="Group 284">
                <a:extLst>
                  <a:ext uri="{FF2B5EF4-FFF2-40B4-BE49-F238E27FC236}">
                    <a16:creationId xmlns:a16="http://schemas.microsoft.com/office/drawing/2014/main" id="{85BC86AE-A788-65AF-0C97-F5EA0DC49C64}"/>
                  </a:ext>
                </a:extLst>
              </p:cNvPr>
              <p:cNvGrpSpPr/>
              <p:nvPr/>
            </p:nvGrpSpPr>
            <p:grpSpPr>
              <a:xfrm rot="10800000">
                <a:off x="397845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286" name="Rectangle 285">
                  <a:extLst>
                    <a:ext uri="{FF2B5EF4-FFF2-40B4-BE49-F238E27FC236}">
                      <a16:creationId xmlns:a16="http://schemas.microsoft.com/office/drawing/2014/main" id="{5278DBE4-0CA6-CBDC-0EE2-D5FF532320DD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287" name="7-Point Star 2">
                  <a:extLst>
                    <a:ext uri="{FF2B5EF4-FFF2-40B4-BE49-F238E27FC236}">
                      <a16:creationId xmlns:a16="http://schemas.microsoft.com/office/drawing/2014/main" id="{F11C1B7F-EB50-1F2E-AA87-C64F88BC2411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280" name="Freeform 73">
              <a:extLst>
                <a:ext uri="{FF2B5EF4-FFF2-40B4-BE49-F238E27FC236}">
                  <a16:creationId xmlns:a16="http://schemas.microsoft.com/office/drawing/2014/main" id="{BEFA73A7-CD86-F8B6-8D20-ACE20C37BC94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81" name="Freeform 74">
              <a:extLst>
                <a:ext uri="{FF2B5EF4-FFF2-40B4-BE49-F238E27FC236}">
                  <a16:creationId xmlns:a16="http://schemas.microsoft.com/office/drawing/2014/main" id="{788CEC58-3D60-DCE2-50F8-1742B639038B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82" name="Freeform 39">
              <a:extLst>
                <a:ext uri="{FF2B5EF4-FFF2-40B4-BE49-F238E27FC236}">
                  <a16:creationId xmlns:a16="http://schemas.microsoft.com/office/drawing/2014/main" id="{98B789F5-3DE7-759E-405D-50BD2C764600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283" name="Freeform 41">
              <a:extLst>
                <a:ext uri="{FF2B5EF4-FFF2-40B4-BE49-F238E27FC236}">
                  <a16:creationId xmlns:a16="http://schemas.microsoft.com/office/drawing/2014/main" id="{4CB362E0-8A14-7D58-50DF-79B83F0990D2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290" name="Group 289">
            <a:extLst>
              <a:ext uri="{FF2B5EF4-FFF2-40B4-BE49-F238E27FC236}">
                <a16:creationId xmlns:a16="http://schemas.microsoft.com/office/drawing/2014/main" id="{71C3A65D-1EC7-967B-FBDE-F4D7948DED0F}"/>
              </a:ext>
            </a:extLst>
          </p:cNvPr>
          <p:cNvGrpSpPr/>
          <p:nvPr/>
        </p:nvGrpSpPr>
        <p:grpSpPr>
          <a:xfrm>
            <a:off x="7906907" y="2476514"/>
            <a:ext cx="1018776" cy="817822"/>
            <a:chOff x="10737500" y="5221513"/>
            <a:chExt cx="637062" cy="511401"/>
          </a:xfrm>
        </p:grpSpPr>
        <p:sp>
          <p:nvSpPr>
            <p:cNvPr id="291" name="Freeform 134">
              <a:extLst>
                <a:ext uri="{FF2B5EF4-FFF2-40B4-BE49-F238E27FC236}">
                  <a16:creationId xmlns:a16="http://schemas.microsoft.com/office/drawing/2014/main" id="{FE40D2D9-C4BD-7698-D743-A90ABD03EB1D}"/>
                </a:ext>
              </a:extLst>
            </p:cNvPr>
            <p:cNvSpPr/>
            <p:nvPr/>
          </p:nvSpPr>
          <p:spPr bwMode="auto">
            <a:xfrm rot="20810788">
              <a:off x="10737500" y="5221513"/>
              <a:ext cx="637062" cy="511401"/>
            </a:xfrm>
            <a:custGeom>
              <a:avLst/>
              <a:gdLst>
                <a:gd name="connsiteX0" fmla="*/ 56752 w 760015"/>
                <a:gd name="connsiteY0" fmla="*/ 164306 h 779860"/>
                <a:gd name="connsiteX1" fmla="*/ 159146 w 760015"/>
                <a:gd name="connsiteY1" fmla="*/ 76200 h 779860"/>
                <a:gd name="connsiteX2" fmla="*/ 306784 w 760015"/>
                <a:gd name="connsiteY2" fmla="*/ 7144 h 779860"/>
                <a:gd name="connsiteX3" fmla="*/ 511571 w 760015"/>
                <a:gd name="connsiteY3" fmla="*/ 33337 h 779860"/>
                <a:gd name="connsiteX4" fmla="*/ 654446 w 760015"/>
                <a:gd name="connsiteY4" fmla="*/ 142875 h 779860"/>
                <a:gd name="connsiteX5" fmla="*/ 740171 w 760015"/>
                <a:gd name="connsiteY5" fmla="*/ 288131 h 779860"/>
                <a:gd name="connsiteX6" fmla="*/ 744934 w 760015"/>
                <a:gd name="connsiteY6" fmla="*/ 495300 h 779860"/>
                <a:gd name="connsiteX7" fmla="*/ 649684 w 760015"/>
                <a:gd name="connsiteY7" fmla="*/ 671512 h 779860"/>
                <a:gd name="connsiteX8" fmla="*/ 518715 w 760015"/>
                <a:gd name="connsiteY8" fmla="*/ 747712 h 779860"/>
                <a:gd name="connsiteX9" fmla="*/ 340121 w 760015"/>
                <a:gd name="connsiteY9" fmla="*/ 769144 h 779860"/>
                <a:gd name="connsiteX10" fmla="*/ 137715 w 760015"/>
                <a:gd name="connsiteY10" fmla="*/ 683419 h 779860"/>
                <a:gd name="connsiteX11" fmla="*/ 21034 w 760015"/>
                <a:gd name="connsiteY11" fmla="*/ 481012 h 779860"/>
                <a:gd name="connsiteX12" fmla="*/ 11509 w 760015"/>
                <a:gd name="connsiteY12" fmla="*/ 259556 h 779860"/>
                <a:gd name="connsiteX13" fmla="*/ 56752 w 760015"/>
                <a:gd name="connsiteY13" fmla="*/ 164306 h 779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60015" h="779860">
                  <a:moveTo>
                    <a:pt x="56752" y="164306"/>
                  </a:moveTo>
                  <a:cubicBezTo>
                    <a:pt x="81358" y="133747"/>
                    <a:pt x="117474" y="102394"/>
                    <a:pt x="159146" y="76200"/>
                  </a:cubicBezTo>
                  <a:cubicBezTo>
                    <a:pt x="200818" y="50006"/>
                    <a:pt x="248047" y="14288"/>
                    <a:pt x="306784" y="7144"/>
                  </a:cubicBezTo>
                  <a:cubicBezTo>
                    <a:pt x="365521" y="0"/>
                    <a:pt x="453627" y="10715"/>
                    <a:pt x="511571" y="33337"/>
                  </a:cubicBezTo>
                  <a:cubicBezTo>
                    <a:pt x="569515" y="55959"/>
                    <a:pt x="616346" y="100409"/>
                    <a:pt x="654446" y="142875"/>
                  </a:cubicBezTo>
                  <a:cubicBezTo>
                    <a:pt x="692546" y="185341"/>
                    <a:pt x="725090" y="229394"/>
                    <a:pt x="740171" y="288131"/>
                  </a:cubicBezTo>
                  <a:cubicBezTo>
                    <a:pt x="755252" y="346869"/>
                    <a:pt x="760015" y="431403"/>
                    <a:pt x="744934" y="495300"/>
                  </a:cubicBezTo>
                  <a:cubicBezTo>
                    <a:pt x="729853" y="559197"/>
                    <a:pt x="687387" y="629443"/>
                    <a:pt x="649684" y="671512"/>
                  </a:cubicBezTo>
                  <a:cubicBezTo>
                    <a:pt x="611981" y="713581"/>
                    <a:pt x="570309" y="731440"/>
                    <a:pt x="518715" y="747712"/>
                  </a:cubicBezTo>
                  <a:cubicBezTo>
                    <a:pt x="467121" y="763984"/>
                    <a:pt x="403621" y="779860"/>
                    <a:pt x="340121" y="769144"/>
                  </a:cubicBezTo>
                  <a:cubicBezTo>
                    <a:pt x="276621" y="758429"/>
                    <a:pt x="190896" y="731441"/>
                    <a:pt x="137715" y="683419"/>
                  </a:cubicBezTo>
                  <a:cubicBezTo>
                    <a:pt x="84534" y="635397"/>
                    <a:pt x="42068" y="551656"/>
                    <a:pt x="21034" y="481012"/>
                  </a:cubicBezTo>
                  <a:cubicBezTo>
                    <a:pt x="0" y="410368"/>
                    <a:pt x="4365" y="313531"/>
                    <a:pt x="11509" y="259556"/>
                  </a:cubicBezTo>
                  <a:cubicBezTo>
                    <a:pt x="18653" y="205581"/>
                    <a:pt x="32146" y="194865"/>
                    <a:pt x="56752" y="16430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1270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126" rtl="0" eaLnBrk="1" fontAlgn="base" latinLnBrk="0" hangingPunct="1">
                <a:lnSpc>
                  <a:spcPct val="9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8B3D9A"/>
                </a:buClr>
                <a:buSzTx/>
                <a:buFont typeface="Arial" charset="0"/>
                <a:buChar char="•"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CDCDCF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92" name="Freeform 135">
              <a:extLst>
                <a:ext uri="{FF2B5EF4-FFF2-40B4-BE49-F238E27FC236}">
                  <a16:creationId xmlns:a16="http://schemas.microsoft.com/office/drawing/2014/main" id="{72BE88BF-0082-4A40-FC57-752EDA535861}"/>
                </a:ext>
              </a:extLst>
            </p:cNvPr>
            <p:cNvSpPr/>
            <p:nvPr/>
          </p:nvSpPr>
          <p:spPr bwMode="auto">
            <a:xfrm rot="4138240">
              <a:off x="11016214" y="5315834"/>
              <a:ext cx="266664" cy="300730"/>
            </a:xfrm>
            <a:custGeom>
              <a:avLst/>
              <a:gdLst>
                <a:gd name="connsiteX0" fmla="*/ 7937 w 497682"/>
                <a:gd name="connsiteY0" fmla="*/ 321071 h 502841"/>
                <a:gd name="connsiteX1" fmla="*/ 22225 w 497682"/>
                <a:gd name="connsiteY1" fmla="*/ 173434 h 502841"/>
                <a:gd name="connsiteX2" fmla="*/ 141287 w 497682"/>
                <a:gd name="connsiteY2" fmla="*/ 42465 h 502841"/>
                <a:gd name="connsiteX3" fmla="*/ 250825 w 497682"/>
                <a:gd name="connsiteY3" fmla="*/ 1984 h 502841"/>
                <a:gd name="connsiteX4" fmla="*/ 372269 w 497682"/>
                <a:gd name="connsiteY4" fmla="*/ 30559 h 502841"/>
                <a:gd name="connsiteX5" fmla="*/ 453231 w 497682"/>
                <a:gd name="connsiteY5" fmla="*/ 128190 h 502841"/>
                <a:gd name="connsiteX6" fmla="*/ 496094 w 497682"/>
                <a:gd name="connsiteY6" fmla="*/ 244871 h 502841"/>
                <a:gd name="connsiteX7" fmla="*/ 443706 w 497682"/>
                <a:gd name="connsiteY7" fmla="*/ 382984 h 502841"/>
                <a:gd name="connsiteX8" fmla="*/ 336550 w 497682"/>
                <a:gd name="connsiteY8" fmla="*/ 471090 h 502841"/>
                <a:gd name="connsiteX9" fmla="*/ 210344 w 497682"/>
                <a:gd name="connsiteY9" fmla="*/ 494903 h 502841"/>
                <a:gd name="connsiteX10" fmla="*/ 53181 w 497682"/>
                <a:gd name="connsiteY10" fmla="*/ 423465 h 502841"/>
                <a:gd name="connsiteX11" fmla="*/ 7937 w 497682"/>
                <a:gd name="connsiteY11" fmla="*/ 321071 h 50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97682" h="502841">
                  <a:moveTo>
                    <a:pt x="7937" y="321071"/>
                  </a:moveTo>
                  <a:cubicBezTo>
                    <a:pt x="2778" y="279399"/>
                    <a:pt x="0" y="219868"/>
                    <a:pt x="22225" y="173434"/>
                  </a:cubicBezTo>
                  <a:cubicBezTo>
                    <a:pt x="44450" y="127000"/>
                    <a:pt x="103187" y="71040"/>
                    <a:pt x="141287" y="42465"/>
                  </a:cubicBezTo>
                  <a:cubicBezTo>
                    <a:pt x="179387" y="13890"/>
                    <a:pt x="212328" y="3968"/>
                    <a:pt x="250825" y="1984"/>
                  </a:cubicBezTo>
                  <a:cubicBezTo>
                    <a:pt x="289322" y="0"/>
                    <a:pt x="338535" y="9525"/>
                    <a:pt x="372269" y="30559"/>
                  </a:cubicBezTo>
                  <a:cubicBezTo>
                    <a:pt x="406003" y="51593"/>
                    <a:pt x="432594" y="92471"/>
                    <a:pt x="453231" y="128190"/>
                  </a:cubicBezTo>
                  <a:cubicBezTo>
                    <a:pt x="473869" y="163909"/>
                    <a:pt x="497682" y="202405"/>
                    <a:pt x="496094" y="244871"/>
                  </a:cubicBezTo>
                  <a:cubicBezTo>
                    <a:pt x="494507" y="287337"/>
                    <a:pt x="470297" y="345281"/>
                    <a:pt x="443706" y="382984"/>
                  </a:cubicBezTo>
                  <a:cubicBezTo>
                    <a:pt x="417115" y="420687"/>
                    <a:pt x="375444" y="452437"/>
                    <a:pt x="336550" y="471090"/>
                  </a:cubicBezTo>
                  <a:cubicBezTo>
                    <a:pt x="297656" y="489743"/>
                    <a:pt x="257572" y="502841"/>
                    <a:pt x="210344" y="494903"/>
                  </a:cubicBezTo>
                  <a:cubicBezTo>
                    <a:pt x="163116" y="486965"/>
                    <a:pt x="87709" y="454024"/>
                    <a:pt x="53181" y="423465"/>
                  </a:cubicBezTo>
                  <a:cubicBezTo>
                    <a:pt x="18653" y="392906"/>
                    <a:pt x="13096" y="362743"/>
                    <a:pt x="7937" y="32107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126" rtl="0" eaLnBrk="1" fontAlgn="base" latinLnBrk="0" hangingPunct="1">
                <a:lnSpc>
                  <a:spcPct val="9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8B3D9A"/>
                </a:buClr>
                <a:buSzTx/>
                <a:buFont typeface="Arial" charset="0"/>
                <a:buChar char="•"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CDCDCF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293" name="7-Point Star 2">
            <a:extLst>
              <a:ext uri="{FF2B5EF4-FFF2-40B4-BE49-F238E27FC236}">
                <a16:creationId xmlns:a16="http://schemas.microsoft.com/office/drawing/2014/main" id="{D0745713-C82C-E64E-FA72-83EA505F9709}"/>
              </a:ext>
            </a:extLst>
          </p:cNvPr>
          <p:cNvSpPr/>
          <p:nvPr/>
        </p:nvSpPr>
        <p:spPr bwMode="auto">
          <a:xfrm rot="1844920">
            <a:off x="7384964" y="2676242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94" name="7-Point Star 2">
            <a:extLst>
              <a:ext uri="{FF2B5EF4-FFF2-40B4-BE49-F238E27FC236}">
                <a16:creationId xmlns:a16="http://schemas.microsoft.com/office/drawing/2014/main" id="{4176839E-522B-89DC-2586-0D02B45B9EFF}"/>
              </a:ext>
            </a:extLst>
          </p:cNvPr>
          <p:cNvSpPr/>
          <p:nvPr/>
        </p:nvSpPr>
        <p:spPr bwMode="auto">
          <a:xfrm rot="1844920">
            <a:off x="7270030" y="2894195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95" name="7-Point Star 2">
            <a:extLst>
              <a:ext uri="{FF2B5EF4-FFF2-40B4-BE49-F238E27FC236}">
                <a16:creationId xmlns:a16="http://schemas.microsoft.com/office/drawing/2014/main" id="{B66136A5-FC20-2E90-0E60-3D3812BD657D}"/>
              </a:ext>
            </a:extLst>
          </p:cNvPr>
          <p:cNvSpPr/>
          <p:nvPr/>
        </p:nvSpPr>
        <p:spPr bwMode="auto">
          <a:xfrm rot="1844920">
            <a:off x="7523845" y="2904773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96" name="7-Point Star 2">
            <a:extLst>
              <a:ext uri="{FF2B5EF4-FFF2-40B4-BE49-F238E27FC236}">
                <a16:creationId xmlns:a16="http://schemas.microsoft.com/office/drawing/2014/main" id="{0F3DD54A-193E-CCF4-4937-0A9B0EC8434F}"/>
              </a:ext>
            </a:extLst>
          </p:cNvPr>
          <p:cNvSpPr/>
          <p:nvPr/>
        </p:nvSpPr>
        <p:spPr bwMode="auto">
          <a:xfrm rot="1844920">
            <a:off x="7612833" y="2631161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97" name="7-Point Star 2">
            <a:extLst>
              <a:ext uri="{FF2B5EF4-FFF2-40B4-BE49-F238E27FC236}">
                <a16:creationId xmlns:a16="http://schemas.microsoft.com/office/drawing/2014/main" id="{3BD88F83-DFC6-6EFE-7A97-D65CD1618894}"/>
              </a:ext>
            </a:extLst>
          </p:cNvPr>
          <p:cNvSpPr/>
          <p:nvPr/>
        </p:nvSpPr>
        <p:spPr bwMode="auto">
          <a:xfrm rot="1844920">
            <a:off x="7727135" y="2814974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98" name="7-Point Star 2">
            <a:extLst>
              <a:ext uri="{FF2B5EF4-FFF2-40B4-BE49-F238E27FC236}">
                <a16:creationId xmlns:a16="http://schemas.microsoft.com/office/drawing/2014/main" id="{9FF9C6A4-4C20-4557-CA84-666A7010ABE9}"/>
              </a:ext>
            </a:extLst>
          </p:cNvPr>
          <p:cNvSpPr/>
          <p:nvPr/>
        </p:nvSpPr>
        <p:spPr bwMode="auto">
          <a:xfrm rot="1844920">
            <a:off x="8102035" y="2759601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99" name="7-Point Star 2">
            <a:extLst>
              <a:ext uri="{FF2B5EF4-FFF2-40B4-BE49-F238E27FC236}">
                <a16:creationId xmlns:a16="http://schemas.microsoft.com/office/drawing/2014/main" id="{9153D1D9-2865-049C-E1D5-ECD2ECF88FB9}"/>
              </a:ext>
            </a:extLst>
          </p:cNvPr>
          <p:cNvSpPr/>
          <p:nvPr/>
        </p:nvSpPr>
        <p:spPr bwMode="auto">
          <a:xfrm rot="1844920">
            <a:off x="8085160" y="3024993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00" name="7-Point Star 2">
            <a:extLst>
              <a:ext uri="{FF2B5EF4-FFF2-40B4-BE49-F238E27FC236}">
                <a16:creationId xmlns:a16="http://schemas.microsoft.com/office/drawing/2014/main" id="{309B726E-0A38-ABDF-B191-63127CDB7C63}"/>
              </a:ext>
            </a:extLst>
          </p:cNvPr>
          <p:cNvSpPr/>
          <p:nvPr/>
        </p:nvSpPr>
        <p:spPr bwMode="auto">
          <a:xfrm rot="1844920">
            <a:off x="5956168" y="2743819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01" name="7-Point Star 2">
            <a:extLst>
              <a:ext uri="{FF2B5EF4-FFF2-40B4-BE49-F238E27FC236}">
                <a16:creationId xmlns:a16="http://schemas.microsoft.com/office/drawing/2014/main" id="{7F80961A-002D-A72A-2172-EE88FED6396F}"/>
              </a:ext>
            </a:extLst>
          </p:cNvPr>
          <p:cNvSpPr/>
          <p:nvPr/>
        </p:nvSpPr>
        <p:spPr bwMode="auto">
          <a:xfrm rot="1844920">
            <a:off x="6245277" y="2953713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02" name="7-Point Star 2">
            <a:extLst>
              <a:ext uri="{FF2B5EF4-FFF2-40B4-BE49-F238E27FC236}">
                <a16:creationId xmlns:a16="http://schemas.microsoft.com/office/drawing/2014/main" id="{F2417703-B8CC-FE51-568F-F636E82BAE66}"/>
              </a:ext>
            </a:extLst>
          </p:cNvPr>
          <p:cNvSpPr/>
          <p:nvPr/>
        </p:nvSpPr>
        <p:spPr bwMode="auto">
          <a:xfrm rot="1844920">
            <a:off x="5961844" y="2931040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03" name="7-Point Star 2">
            <a:extLst>
              <a:ext uri="{FF2B5EF4-FFF2-40B4-BE49-F238E27FC236}">
                <a16:creationId xmlns:a16="http://schemas.microsoft.com/office/drawing/2014/main" id="{019D2C58-9541-2175-FF6E-2F7A115C4102}"/>
              </a:ext>
            </a:extLst>
          </p:cNvPr>
          <p:cNvSpPr/>
          <p:nvPr/>
        </p:nvSpPr>
        <p:spPr bwMode="auto">
          <a:xfrm rot="1844920">
            <a:off x="6095316" y="2591956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04" name="7-Point Star 2">
            <a:extLst>
              <a:ext uri="{FF2B5EF4-FFF2-40B4-BE49-F238E27FC236}">
                <a16:creationId xmlns:a16="http://schemas.microsoft.com/office/drawing/2014/main" id="{5DC1F9A8-7B56-8ED2-902B-C0D81C33C4C8}"/>
              </a:ext>
            </a:extLst>
          </p:cNvPr>
          <p:cNvSpPr/>
          <p:nvPr/>
        </p:nvSpPr>
        <p:spPr bwMode="auto">
          <a:xfrm rot="1844920">
            <a:off x="5647168" y="2938903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05" name="7-Point Star 2">
            <a:extLst>
              <a:ext uri="{FF2B5EF4-FFF2-40B4-BE49-F238E27FC236}">
                <a16:creationId xmlns:a16="http://schemas.microsoft.com/office/drawing/2014/main" id="{1C4A574B-BC1F-79D5-9A69-918D31691951}"/>
              </a:ext>
            </a:extLst>
          </p:cNvPr>
          <p:cNvSpPr/>
          <p:nvPr/>
        </p:nvSpPr>
        <p:spPr bwMode="auto">
          <a:xfrm rot="1844920">
            <a:off x="5658649" y="2708274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306" name="Group 305">
            <a:extLst>
              <a:ext uri="{FF2B5EF4-FFF2-40B4-BE49-F238E27FC236}">
                <a16:creationId xmlns:a16="http://schemas.microsoft.com/office/drawing/2014/main" id="{A802AFB9-4BA2-E817-2656-C84B46D3E590}"/>
              </a:ext>
            </a:extLst>
          </p:cNvPr>
          <p:cNvGrpSpPr/>
          <p:nvPr/>
        </p:nvGrpSpPr>
        <p:grpSpPr>
          <a:xfrm rot="6011808">
            <a:off x="3254637" y="2751967"/>
            <a:ext cx="586334" cy="612041"/>
            <a:chOff x="285313" y="3196211"/>
            <a:chExt cx="1187475" cy="1269460"/>
          </a:xfrm>
          <a:solidFill>
            <a:schemeClr val="accent1"/>
          </a:solidFill>
        </p:grpSpPr>
        <p:grpSp>
          <p:nvGrpSpPr>
            <p:cNvPr id="307" name="Group 306">
              <a:extLst>
                <a:ext uri="{FF2B5EF4-FFF2-40B4-BE49-F238E27FC236}">
                  <a16:creationId xmlns:a16="http://schemas.microsoft.com/office/drawing/2014/main" id="{6F7BC0E6-D6DA-E2A5-3A54-A68D6667341B}"/>
                </a:ext>
              </a:extLst>
            </p:cNvPr>
            <p:cNvGrpSpPr/>
            <p:nvPr/>
          </p:nvGrpSpPr>
          <p:grpSpPr>
            <a:xfrm>
              <a:off x="397845" y="3920346"/>
              <a:ext cx="928042" cy="215142"/>
              <a:chOff x="397845" y="3920346"/>
              <a:chExt cx="928042" cy="215142"/>
            </a:xfrm>
            <a:grpFill/>
          </p:grpSpPr>
          <p:grpSp>
            <p:nvGrpSpPr>
              <p:cNvPr id="312" name="Group 311">
                <a:extLst>
                  <a:ext uri="{FF2B5EF4-FFF2-40B4-BE49-F238E27FC236}">
                    <a16:creationId xmlns:a16="http://schemas.microsoft.com/office/drawing/2014/main" id="{9102D7DB-2373-879A-9A89-7649EA8CD4B7}"/>
                  </a:ext>
                </a:extLst>
              </p:cNvPr>
              <p:cNvGrpSpPr/>
              <p:nvPr/>
            </p:nvGrpSpPr>
            <p:grpSpPr>
              <a:xfrm>
                <a:off x="1035546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316" name="Rectangle 315">
                  <a:extLst>
                    <a:ext uri="{FF2B5EF4-FFF2-40B4-BE49-F238E27FC236}">
                      <a16:creationId xmlns:a16="http://schemas.microsoft.com/office/drawing/2014/main" id="{475FCEDB-A1FE-9FE5-8EBF-94D9CD6AAFF3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317" name="7-Point Star 2">
                  <a:extLst>
                    <a:ext uri="{FF2B5EF4-FFF2-40B4-BE49-F238E27FC236}">
                      <a16:creationId xmlns:a16="http://schemas.microsoft.com/office/drawing/2014/main" id="{8768E2BB-31C8-DDCF-F62F-D712B67CFD4E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313" name="Group 312">
                <a:extLst>
                  <a:ext uri="{FF2B5EF4-FFF2-40B4-BE49-F238E27FC236}">
                    <a16:creationId xmlns:a16="http://schemas.microsoft.com/office/drawing/2014/main" id="{A4E62A64-E799-FFEA-2881-E63BA236A24A}"/>
                  </a:ext>
                </a:extLst>
              </p:cNvPr>
              <p:cNvGrpSpPr/>
              <p:nvPr/>
            </p:nvGrpSpPr>
            <p:grpSpPr>
              <a:xfrm rot="10800000">
                <a:off x="397845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314" name="Rectangle 313">
                  <a:extLst>
                    <a:ext uri="{FF2B5EF4-FFF2-40B4-BE49-F238E27FC236}">
                      <a16:creationId xmlns:a16="http://schemas.microsoft.com/office/drawing/2014/main" id="{D4F12CC9-CA11-36B2-38DC-4F5CA4154D41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315" name="7-Point Star 2">
                  <a:extLst>
                    <a:ext uri="{FF2B5EF4-FFF2-40B4-BE49-F238E27FC236}">
                      <a16:creationId xmlns:a16="http://schemas.microsoft.com/office/drawing/2014/main" id="{BFA3463D-8A5E-E532-32CC-F5A5ED355114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308" name="Freeform 73">
              <a:extLst>
                <a:ext uri="{FF2B5EF4-FFF2-40B4-BE49-F238E27FC236}">
                  <a16:creationId xmlns:a16="http://schemas.microsoft.com/office/drawing/2014/main" id="{29133C33-9F72-C336-4449-53C526DB5A2E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09" name="Freeform 74">
              <a:extLst>
                <a:ext uri="{FF2B5EF4-FFF2-40B4-BE49-F238E27FC236}">
                  <a16:creationId xmlns:a16="http://schemas.microsoft.com/office/drawing/2014/main" id="{50A3E65A-9298-4D24-88C7-37C0847BEA82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10" name="Freeform 39">
              <a:extLst>
                <a:ext uri="{FF2B5EF4-FFF2-40B4-BE49-F238E27FC236}">
                  <a16:creationId xmlns:a16="http://schemas.microsoft.com/office/drawing/2014/main" id="{04D1CDFD-7928-35DC-DA98-ADCDE83199DA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11" name="Freeform 41">
              <a:extLst>
                <a:ext uri="{FF2B5EF4-FFF2-40B4-BE49-F238E27FC236}">
                  <a16:creationId xmlns:a16="http://schemas.microsoft.com/office/drawing/2014/main" id="{63519A78-6103-6440-91A9-60672DD4CDC5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347" name="Group 346">
            <a:extLst>
              <a:ext uri="{FF2B5EF4-FFF2-40B4-BE49-F238E27FC236}">
                <a16:creationId xmlns:a16="http://schemas.microsoft.com/office/drawing/2014/main" id="{2A52BF8D-71BE-61C7-9F3D-ECBA013B87BA}"/>
              </a:ext>
            </a:extLst>
          </p:cNvPr>
          <p:cNvGrpSpPr/>
          <p:nvPr/>
        </p:nvGrpSpPr>
        <p:grpSpPr>
          <a:xfrm rot="15121450">
            <a:off x="6460528" y="1163162"/>
            <a:ext cx="557643" cy="582092"/>
            <a:chOff x="285313" y="3196211"/>
            <a:chExt cx="1187475" cy="1269460"/>
          </a:xfrm>
          <a:solidFill>
            <a:schemeClr val="accent1"/>
          </a:solidFill>
        </p:grpSpPr>
        <p:grpSp>
          <p:nvGrpSpPr>
            <p:cNvPr id="348" name="Group 347">
              <a:extLst>
                <a:ext uri="{FF2B5EF4-FFF2-40B4-BE49-F238E27FC236}">
                  <a16:creationId xmlns:a16="http://schemas.microsoft.com/office/drawing/2014/main" id="{EDFA24AA-04F7-0683-4496-1BF10CE0F7C9}"/>
                </a:ext>
              </a:extLst>
            </p:cNvPr>
            <p:cNvGrpSpPr/>
            <p:nvPr/>
          </p:nvGrpSpPr>
          <p:grpSpPr>
            <a:xfrm>
              <a:off x="397845" y="3920346"/>
              <a:ext cx="928042" cy="215142"/>
              <a:chOff x="397845" y="3920346"/>
              <a:chExt cx="928042" cy="215142"/>
            </a:xfrm>
            <a:grpFill/>
          </p:grpSpPr>
          <p:grpSp>
            <p:nvGrpSpPr>
              <p:cNvPr id="353" name="Group 352">
                <a:extLst>
                  <a:ext uri="{FF2B5EF4-FFF2-40B4-BE49-F238E27FC236}">
                    <a16:creationId xmlns:a16="http://schemas.microsoft.com/office/drawing/2014/main" id="{A5C159FD-CD1B-0E67-E682-7987986E18EE}"/>
                  </a:ext>
                </a:extLst>
              </p:cNvPr>
              <p:cNvGrpSpPr/>
              <p:nvPr/>
            </p:nvGrpSpPr>
            <p:grpSpPr>
              <a:xfrm>
                <a:off x="1035546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357" name="Rectangle 356">
                  <a:extLst>
                    <a:ext uri="{FF2B5EF4-FFF2-40B4-BE49-F238E27FC236}">
                      <a16:creationId xmlns:a16="http://schemas.microsoft.com/office/drawing/2014/main" id="{678F6210-6D30-138B-67E7-E90D767300D7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358" name="7-Point Star 2">
                  <a:extLst>
                    <a:ext uri="{FF2B5EF4-FFF2-40B4-BE49-F238E27FC236}">
                      <a16:creationId xmlns:a16="http://schemas.microsoft.com/office/drawing/2014/main" id="{9CDA34AC-6210-DA07-FCA9-5FA33459BF33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  <p:grpSp>
            <p:nvGrpSpPr>
              <p:cNvPr id="354" name="Group 353">
                <a:extLst>
                  <a:ext uri="{FF2B5EF4-FFF2-40B4-BE49-F238E27FC236}">
                    <a16:creationId xmlns:a16="http://schemas.microsoft.com/office/drawing/2014/main" id="{A72EEDED-F8A1-87E7-6C8F-67ED41E8440D}"/>
                  </a:ext>
                </a:extLst>
              </p:cNvPr>
              <p:cNvGrpSpPr/>
              <p:nvPr/>
            </p:nvGrpSpPr>
            <p:grpSpPr>
              <a:xfrm rot="10800000">
                <a:off x="397845" y="3920346"/>
                <a:ext cx="290341" cy="215142"/>
                <a:chOff x="1035546" y="3914304"/>
                <a:chExt cx="290341" cy="215142"/>
              </a:xfrm>
              <a:grpFill/>
            </p:grpSpPr>
            <p:sp>
              <p:nvSpPr>
                <p:cNvPr id="355" name="Rectangle 354">
                  <a:extLst>
                    <a:ext uri="{FF2B5EF4-FFF2-40B4-BE49-F238E27FC236}">
                      <a16:creationId xmlns:a16="http://schemas.microsoft.com/office/drawing/2014/main" id="{2C0ED341-4A92-7B89-8CD0-4B3C7E3ECCB0}"/>
                    </a:ext>
                  </a:extLst>
                </p:cNvPr>
                <p:cNvSpPr/>
                <p:nvPr/>
              </p:nvSpPr>
              <p:spPr bwMode="auto">
                <a:xfrm>
                  <a:off x="1035546" y="4010657"/>
                  <a:ext cx="117497" cy="31119"/>
                </a:xfrm>
                <a:prstGeom prst="rect">
                  <a:avLst/>
                </a:prstGeom>
                <a:grpFill/>
                <a:ln w="3175">
                  <a:solidFill>
                    <a:schemeClr val="accent2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356" name="7-Point Star 2">
                  <a:extLst>
                    <a:ext uri="{FF2B5EF4-FFF2-40B4-BE49-F238E27FC236}">
                      <a16:creationId xmlns:a16="http://schemas.microsoft.com/office/drawing/2014/main" id="{C5D769C1-35F0-4E60-0555-619758C751F1}"/>
                    </a:ext>
                  </a:extLst>
                </p:cNvPr>
                <p:cNvSpPr/>
                <p:nvPr/>
              </p:nvSpPr>
              <p:spPr bwMode="auto">
                <a:xfrm>
                  <a:off x="1110745" y="3914304"/>
                  <a:ext cx="215142" cy="215142"/>
                </a:xfrm>
                <a:prstGeom prst="star7">
                  <a:avLst/>
                </a:prstGeom>
                <a:grpFill/>
                <a:ln w="317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349" name="Freeform 73">
              <a:extLst>
                <a:ext uri="{FF2B5EF4-FFF2-40B4-BE49-F238E27FC236}">
                  <a16:creationId xmlns:a16="http://schemas.microsoft.com/office/drawing/2014/main" id="{6ED09978-6DE3-2F07-7273-168E5E1A45CD}"/>
                </a:ext>
              </a:extLst>
            </p:cNvPr>
            <p:cNvSpPr/>
            <p:nvPr/>
          </p:nvSpPr>
          <p:spPr bwMode="auto">
            <a:xfrm>
              <a:off x="1123365" y="3389390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50" name="Freeform 74">
              <a:extLst>
                <a:ext uri="{FF2B5EF4-FFF2-40B4-BE49-F238E27FC236}">
                  <a16:creationId xmlns:a16="http://schemas.microsoft.com/office/drawing/2014/main" id="{FADFF49E-ECA4-2647-8400-7B67E4521848}"/>
                </a:ext>
              </a:extLst>
            </p:cNvPr>
            <p:cNvSpPr/>
            <p:nvPr/>
          </p:nvSpPr>
          <p:spPr bwMode="auto">
            <a:xfrm flipV="1">
              <a:off x="285313" y="3407323"/>
              <a:ext cx="349423" cy="461357"/>
            </a:xfrm>
            <a:custGeom>
              <a:avLst/>
              <a:gdLst>
                <a:gd name="connsiteX0" fmla="*/ 256674 w 890337"/>
                <a:gd name="connsiteY0" fmla="*/ 1122948 h 1130969"/>
                <a:gd name="connsiteX1" fmla="*/ 890337 w 890337"/>
                <a:gd name="connsiteY1" fmla="*/ 216569 h 1130969"/>
                <a:gd name="connsiteX2" fmla="*/ 842211 w 890337"/>
                <a:gd name="connsiteY2" fmla="*/ 0 h 1130969"/>
                <a:gd name="connsiteX3" fmla="*/ 625642 w 890337"/>
                <a:gd name="connsiteY3" fmla="*/ 0 h 1130969"/>
                <a:gd name="connsiteX4" fmla="*/ 0 w 890337"/>
                <a:gd name="connsiteY4" fmla="*/ 906379 h 1130969"/>
                <a:gd name="connsiteX5" fmla="*/ 24063 w 890337"/>
                <a:gd name="connsiteY5" fmla="*/ 1130969 h 1130969"/>
                <a:gd name="connsiteX6" fmla="*/ 256674 w 890337"/>
                <a:gd name="connsiteY6" fmla="*/ 1122948 h 1130969"/>
                <a:gd name="connsiteX0" fmla="*/ 256674 w 895015"/>
                <a:gd name="connsiteY0" fmla="*/ 1122948 h 1130969"/>
                <a:gd name="connsiteX1" fmla="*/ 890337 w 895015"/>
                <a:gd name="connsiteY1" fmla="*/ 216569 h 1130969"/>
                <a:gd name="connsiteX2" fmla="*/ 842211 w 895015"/>
                <a:gd name="connsiteY2" fmla="*/ 0 h 1130969"/>
                <a:gd name="connsiteX3" fmla="*/ 625642 w 895015"/>
                <a:gd name="connsiteY3" fmla="*/ 0 h 1130969"/>
                <a:gd name="connsiteX4" fmla="*/ 0 w 895015"/>
                <a:gd name="connsiteY4" fmla="*/ 906379 h 1130969"/>
                <a:gd name="connsiteX5" fmla="*/ 24063 w 895015"/>
                <a:gd name="connsiteY5" fmla="*/ 1130969 h 1130969"/>
                <a:gd name="connsiteX6" fmla="*/ 256674 w 895015"/>
                <a:gd name="connsiteY6" fmla="*/ 1122948 h 1130969"/>
                <a:gd name="connsiteX0" fmla="*/ 256674 w 917747"/>
                <a:gd name="connsiteY0" fmla="*/ 1122948 h 1130969"/>
                <a:gd name="connsiteX1" fmla="*/ 890337 w 917747"/>
                <a:gd name="connsiteY1" fmla="*/ 216569 h 1130969"/>
                <a:gd name="connsiteX2" fmla="*/ 842211 w 917747"/>
                <a:gd name="connsiteY2" fmla="*/ 0 h 1130969"/>
                <a:gd name="connsiteX3" fmla="*/ 625642 w 917747"/>
                <a:gd name="connsiteY3" fmla="*/ 0 h 1130969"/>
                <a:gd name="connsiteX4" fmla="*/ 0 w 917747"/>
                <a:gd name="connsiteY4" fmla="*/ 906379 h 1130969"/>
                <a:gd name="connsiteX5" fmla="*/ 24063 w 917747"/>
                <a:gd name="connsiteY5" fmla="*/ 1130969 h 1130969"/>
                <a:gd name="connsiteX6" fmla="*/ 256674 w 917747"/>
                <a:gd name="connsiteY6" fmla="*/ 1122948 h 1130969"/>
                <a:gd name="connsiteX0" fmla="*/ 256674 w 917747"/>
                <a:gd name="connsiteY0" fmla="*/ 1154698 h 1162719"/>
                <a:gd name="connsiteX1" fmla="*/ 890337 w 917747"/>
                <a:gd name="connsiteY1" fmla="*/ 248319 h 1162719"/>
                <a:gd name="connsiteX2" fmla="*/ 842211 w 917747"/>
                <a:gd name="connsiteY2" fmla="*/ 31750 h 1162719"/>
                <a:gd name="connsiteX3" fmla="*/ 625642 w 917747"/>
                <a:gd name="connsiteY3" fmla="*/ 31750 h 1162719"/>
                <a:gd name="connsiteX4" fmla="*/ 0 w 917747"/>
                <a:gd name="connsiteY4" fmla="*/ 938129 h 1162719"/>
                <a:gd name="connsiteX5" fmla="*/ 24063 w 917747"/>
                <a:gd name="connsiteY5" fmla="*/ 1162719 h 1162719"/>
                <a:gd name="connsiteX6" fmla="*/ 256674 w 917747"/>
                <a:gd name="connsiteY6" fmla="*/ 1154698 h 1162719"/>
                <a:gd name="connsiteX0" fmla="*/ 256674 w 917747"/>
                <a:gd name="connsiteY0" fmla="*/ 1166461 h 1174482"/>
                <a:gd name="connsiteX1" fmla="*/ 890337 w 917747"/>
                <a:gd name="connsiteY1" fmla="*/ 260082 h 1174482"/>
                <a:gd name="connsiteX2" fmla="*/ 842211 w 917747"/>
                <a:gd name="connsiteY2" fmla="*/ 43513 h 1174482"/>
                <a:gd name="connsiteX3" fmla="*/ 625642 w 917747"/>
                <a:gd name="connsiteY3" fmla="*/ 43513 h 1174482"/>
                <a:gd name="connsiteX4" fmla="*/ 0 w 917747"/>
                <a:gd name="connsiteY4" fmla="*/ 949892 h 1174482"/>
                <a:gd name="connsiteX5" fmla="*/ 24063 w 917747"/>
                <a:gd name="connsiteY5" fmla="*/ 1174482 h 1174482"/>
                <a:gd name="connsiteX6" fmla="*/ 256674 w 917747"/>
                <a:gd name="connsiteY6" fmla="*/ 1166461 h 1174482"/>
                <a:gd name="connsiteX0" fmla="*/ 256674 w 917747"/>
                <a:gd name="connsiteY0" fmla="*/ 1166461 h 1203631"/>
                <a:gd name="connsiteX1" fmla="*/ 890337 w 917747"/>
                <a:gd name="connsiteY1" fmla="*/ 260082 h 1203631"/>
                <a:gd name="connsiteX2" fmla="*/ 842211 w 917747"/>
                <a:gd name="connsiteY2" fmla="*/ 43513 h 1203631"/>
                <a:gd name="connsiteX3" fmla="*/ 625642 w 917747"/>
                <a:gd name="connsiteY3" fmla="*/ 43513 h 1203631"/>
                <a:gd name="connsiteX4" fmla="*/ 0 w 917747"/>
                <a:gd name="connsiteY4" fmla="*/ 949892 h 1203631"/>
                <a:gd name="connsiteX5" fmla="*/ 24063 w 917747"/>
                <a:gd name="connsiteY5" fmla="*/ 1174482 h 1203631"/>
                <a:gd name="connsiteX6" fmla="*/ 256674 w 917747"/>
                <a:gd name="connsiteY6" fmla="*/ 1166461 h 1203631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  <a:gd name="connsiteX0" fmla="*/ 262919 w 923992"/>
                <a:gd name="connsiteY0" fmla="*/ 1166461 h 1211739"/>
                <a:gd name="connsiteX1" fmla="*/ 896582 w 923992"/>
                <a:gd name="connsiteY1" fmla="*/ 260082 h 1211739"/>
                <a:gd name="connsiteX2" fmla="*/ 848456 w 923992"/>
                <a:gd name="connsiteY2" fmla="*/ 43513 h 1211739"/>
                <a:gd name="connsiteX3" fmla="*/ 631887 w 923992"/>
                <a:gd name="connsiteY3" fmla="*/ 43513 h 1211739"/>
                <a:gd name="connsiteX4" fmla="*/ 6245 w 923992"/>
                <a:gd name="connsiteY4" fmla="*/ 949892 h 1211739"/>
                <a:gd name="connsiteX5" fmla="*/ 30308 w 923992"/>
                <a:gd name="connsiteY5" fmla="*/ 1174482 h 1211739"/>
                <a:gd name="connsiteX6" fmla="*/ 262919 w 923992"/>
                <a:gd name="connsiteY6" fmla="*/ 1166461 h 1211739"/>
                <a:gd name="connsiteX0" fmla="*/ 256674 w 917747"/>
                <a:gd name="connsiteY0" fmla="*/ 1166461 h 1211739"/>
                <a:gd name="connsiteX1" fmla="*/ 890337 w 917747"/>
                <a:gd name="connsiteY1" fmla="*/ 260082 h 1211739"/>
                <a:gd name="connsiteX2" fmla="*/ 842211 w 917747"/>
                <a:gd name="connsiteY2" fmla="*/ 43513 h 1211739"/>
                <a:gd name="connsiteX3" fmla="*/ 625642 w 917747"/>
                <a:gd name="connsiteY3" fmla="*/ 43513 h 1211739"/>
                <a:gd name="connsiteX4" fmla="*/ 0 w 917747"/>
                <a:gd name="connsiteY4" fmla="*/ 949892 h 1211739"/>
                <a:gd name="connsiteX5" fmla="*/ 24063 w 917747"/>
                <a:gd name="connsiteY5" fmla="*/ 1174482 h 1211739"/>
                <a:gd name="connsiteX6" fmla="*/ 256674 w 917747"/>
                <a:gd name="connsiteY6" fmla="*/ 1166461 h 121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747" h="1211739">
                  <a:moveTo>
                    <a:pt x="256674" y="1166461"/>
                  </a:moveTo>
                  <a:lnTo>
                    <a:pt x="890337" y="260082"/>
                  </a:lnTo>
                  <a:cubicBezTo>
                    <a:pt x="931445" y="192655"/>
                    <a:pt x="934453" y="96653"/>
                    <a:pt x="842211" y="43513"/>
                  </a:cubicBezTo>
                  <a:cubicBezTo>
                    <a:pt x="765259" y="-27925"/>
                    <a:pt x="712119" y="650"/>
                    <a:pt x="625642" y="43513"/>
                  </a:cubicBezTo>
                  <a:lnTo>
                    <a:pt x="0" y="949892"/>
                  </a:lnTo>
                  <a:cubicBezTo>
                    <a:pt x="-39604" y="1024755"/>
                    <a:pt x="-31583" y="1094856"/>
                    <a:pt x="24063" y="1174482"/>
                  </a:cubicBezTo>
                  <a:cubicBezTo>
                    <a:pt x="153988" y="1243245"/>
                    <a:pt x="202950" y="1202473"/>
                    <a:pt x="256674" y="116646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51" name="Freeform 39">
              <a:extLst>
                <a:ext uri="{FF2B5EF4-FFF2-40B4-BE49-F238E27FC236}">
                  <a16:creationId xmlns:a16="http://schemas.microsoft.com/office/drawing/2014/main" id="{74995886-3A87-020C-CB2A-FDB0730E0A19}"/>
                </a:ext>
              </a:extLst>
            </p:cNvPr>
            <p:cNvSpPr/>
            <p:nvPr/>
          </p:nvSpPr>
          <p:spPr bwMode="auto">
            <a:xfrm>
              <a:off x="894320" y="3196211"/>
              <a:ext cx="502442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16293 w 1319647"/>
                <a:gd name="connsiteY1" fmla="*/ 150038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9647" h="3334194">
                  <a:moveTo>
                    <a:pt x="1010653" y="61604"/>
                  </a:moveTo>
                  <a:lnTo>
                    <a:pt x="16293" y="1500380"/>
                  </a:lnTo>
                  <a:lnTo>
                    <a:pt x="0" y="1713941"/>
                  </a:lnTo>
                  <a:cubicBezTo>
                    <a:pt x="2674" y="2203225"/>
                    <a:pt x="5347" y="2692510"/>
                    <a:pt x="8021" y="3181794"/>
                  </a:cubicBezTo>
                  <a:cubicBezTo>
                    <a:pt x="16042" y="3251310"/>
                    <a:pt x="32084" y="3320826"/>
                    <a:pt x="176463" y="3334194"/>
                  </a:cubicBezTo>
                  <a:cubicBezTo>
                    <a:pt x="352925" y="3310132"/>
                    <a:pt x="344905" y="3262004"/>
                    <a:pt x="368968" y="3197836"/>
                  </a:cubicBezTo>
                  <a:lnTo>
                    <a:pt x="376990" y="1577583"/>
                  </a:lnTo>
                  <a:lnTo>
                    <a:pt x="1283368" y="278173"/>
                  </a:lnTo>
                  <a:cubicBezTo>
                    <a:pt x="1315453" y="184594"/>
                    <a:pt x="1355558" y="147163"/>
                    <a:pt x="1259305" y="45562"/>
                  </a:cubicBezTo>
                  <a:cubicBezTo>
                    <a:pt x="1112252" y="-37323"/>
                    <a:pt x="1085516" y="8131"/>
                    <a:pt x="1010653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52" name="Freeform 41">
              <a:extLst>
                <a:ext uri="{FF2B5EF4-FFF2-40B4-BE49-F238E27FC236}">
                  <a16:creationId xmlns:a16="http://schemas.microsoft.com/office/drawing/2014/main" id="{89AE01D0-3F1F-07D5-BF99-2972E476BF71}"/>
                </a:ext>
              </a:extLst>
            </p:cNvPr>
            <p:cNvSpPr/>
            <p:nvPr/>
          </p:nvSpPr>
          <p:spPr bwMode="auto">
            <a:xfrm flipH="1">
              <a:off x="337717" y="3196211"/>
              <a:ext cx="499629" cy="1269460"/>
            </a:xfrm>
            <a:custGeom>
              <a:avLst/>
              <a:gdLst>
                <a:gd name="connsiteX0" fmla="*/ 1010653 w 1283368"/>
                <a:gd name="connsiteY0" fmla="*/ 16042 h 3296653"/>
                <a:gd name="connsiteX1" fmla="*/ 40105 w 1283368"/>
                <a:gd name="connsiteY1" fmla="*/ 1435768 h 3296653"/>
                <a:gd name="connsiteX2" fmla="*/ 0 w 1283368"/>
                <a:gd name="connsiteY2" fmla="*/ 1668379 h 3296653"/>
                <a:gd name="connsiteX3" fmla="*/ 8021 w 1283368"/>
                <a:gd name="connsiteY3" fmla="*/ 3136232 h 3296653"/>
                <a:gd name="connsiteX4" fmla="*/ 176463 w 1283368"/>
                <a:gd name="connsiteY4" fmla="*/ 3296653 h 3296653"/>
                <a:gd name="connsiteX5" fmla="*/ 368968 w 1283368"/>
                <a:gd name="connsiteY5" fmla="*/ 3152274 h 3296653"/>
                <a:gd name="connsiteX6" fmla="*/ 376990 w 1283368"/>
                <a:gd name="connsiteY6" fmla="*/ 1532021 h 3296653"/>
                <a:gd name="connsiteX7" fmla="*/ 1283368 w 1283368"/>
                <a:gd name="connsiteY7" fmla="*/ 232611 h 3296653"/>
                <a:gd name="connsiteX8" fmla="*/ 1259305 w 1283368"/>
                <a:gd name="connsiteY8" fmla="*/ 0 h 3296653"/>
                <a:gd name="connsiteX9" fmla="*/ 1010653 w 1283368"/>
                <a:gd name="connsiteY9" fmla="*/ 16042 h 3296653"/>
                <a:gd name="connsiteX0" fmla="*/ 1010653 w 1307114"/>
                <a:gd name="connsiteY0" fmla="*/ 16042 h 3296653"/>
                <a:gd name="connsiteX1" fmla="*/ 40105 w 1307114"/>
                <a:gd name="connsiteY1" fmla="*/ 1435768 h 3296653"/>
                <a:gd name="connsiteX2" fmla="*/ 0 w 1307114"/>
                <a:gd name="connsiteY2" fmla="*/ 1668379 h 3296653"/>
                <a:gd name="connsiteX3" fmla="*/ 8021 w 1307114"/>
                <a:gd name="connsiteY3" fmla="*/ 3136232 h 3296653"/>
                <a:gd name="connsiteX4" fmla="*/ 176463 w 1307114"/>
                <a:gd name="connsiteY4" fmla="*/ 3296653 h 3296653"/>
                <a:gd name="connsiteX5" fmla="*/ 368968 w 1307114"/>
                <a:gd name="connsiteY5" fmla="*/ 3152274 h 3296653"/>
                <a:gd name="connsiteX6" fmla="*/ 376990 w 1307114"/>
                <a:gd name="connsiteY6" fmla="*/ 1532021 h 3296653"/>
                <a:gd name="connsiteX7" fmla="*/ 1283368 w 1307114"/>
                <a:gd name="connsiteY7" fmla="*/ 232611 h 3296653"/>
                <a:gd name="connsiteX8" fmla="*/ 1259305 w 1307114"/>
                <a:gd name="connsiteY8" fmla="*/ 0 h 3296653"/>
                <a:gd name="connsiteX9" fmla="*/ 1010653 w 1307114"/>
                <a:gd name="connsiteY9" fmla="*/ 16042 h 3296653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50145 h 3330756"/>
                <a:gd name="connsiteX1" fmla="*/ 40105 w 1307114"/>
                <a:gd name="connsiteY1" fmla="*/ 1469871 h 3330756"/>
                <a:gd name="connsiteX2" fmla="*/ 0 w 1307114"/>
                <a:gd name="connsiteY2" fmla="*/ 1702482 h 3330756"/>
                <a:gd name="connsiteX3" fmla="*/ 8021 w 1307114"/>
                <a:gd name="connsiteY3" fmla="*/ 3170335 h 3330756"/>
                <a:gd name="connsiteX4" fmla="*/ 176463 w 1307114"/>
                <a:gd name="connsiteY4" fmla="*/ 3330756 h 3330756"/>
                <a:gd name="connsiteX5" fmla="*/ 368968 w 1307114"/>
                <a:gd name="connsiteY5" fmla="*/ 3186377 h 3330756"/>
                <a:gd name="connsiteX6" fmla="*/ 376990 w 1307114"/>
                <a:gd name="connsiteY6" fmla="*/ 1566124 h 3330756"/>
                <a:gd name="connsiteX7" fmla="*/ 1283368 w 1307114"/>
                <a:gd name="connsiteY7" fmla="*/ 266714 h 3330756"/>
                <a:gd name="connsiteX8" fmla="*/ 1259305 w 1307114"/>
                <a:gd name="connsiteY8" fmla="*/ 34103 h 3330756"/>
                <a:gd name="connsiteX9" fmla="*/ 1010653 w 1307114"/>
                <a:gd name="connsiteY9" fmla="*/ 50145 h 3330756"/>
                <a:gd name="connsiteX0" fmla="*/ 1010653 w 1307114"/>
                <a:gd name="connsiteY0" fmla="*/ 61604 h 3342215"/>
                <a:gd name="connsiteX1" fmla="*/ 40105 w 1307114"/>
                <a:gd name="connsiteY1" fmla="*/ 1481330 h 3342215"/>
                <a:gd name="connsiteX2" fmla="*/ 0 w 1307114"/>
                <a:gd name="connsiteY2" fmla="*/ 1713941 h 3342215"/>
                <a:gd name="connsiteX3" fmla="*/ 8021 w 1307114"/>
                <a:gd name="connsiteY3" fmla="*/ 3181794 h 3342215"/>
                <a:gd name="connsiteX4" fmla="*/ 176463 w 1307114"/>
                <a:gd name="connsiteY4" fmla="*/ 3342215 h 3342215"/>
                <a:gd name="connsiteX5" fmla="*/ 368968 w 1307114"/>
                <a:gd name="connsiteY5" fmla="*/ 3197836 h 3342215"/>
                <a:gd name="connsiteX6" fmla="*/ 376990 w 1307114"/>
                <a:gd name="connsiteY6" fmla="*/ 1577583 h 3342215"/>
                <a:gd name="connsiteX7" fmla="*/ 1283368 w 1307114"/>
                <a:gd name="connsiteY7" fmla="*/ 278173 h 3342215"/>
                <a:gd name="connsiteX8" fmla="*/ 1259305 w 1307114"/>
                <a:gd name="connsiteY8" fmla="*/ 45562 h 3342215"/>
                <a:gd name="connsiteX9" fmla="*/ 1010653 w 1307114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42215"/>
                <a:gd name="connsiteX1" fmla="*/ 40105 w 1319647"/>
                <a:gd name="connsiteY1" fmla="*/ 1481330 h 3342215"/>
                <a:gd name="connsiteX2" fmla="*/ 0 w 1319647"/>
                <a:gd name="connsiteY2" fmla="*/ 1713941 h 3342215"/>
                <a:gd name="connsiteX3" fmla="*/ 8021 w 1319647"/>
                <a:gd name="connsiteY3" fmla="*/ 3181794 h 3342215"/>
                <a:gd name="connsiteX4" fmla="*/ 176463 w 1319647"/>
                <a:gd name="connsiteY4" fmla="*/ 3342215 h 3342215"/>
                <a:gd name="connsiteX5" fmla="*/ 368968 w 1319647"/>
                <a:gd name="connsiteY5" fmla="*/ 3197836 h 3342215"/>
                <a:gd name="connsiteX6" fmla="*/ 376990 w 1319647"/>
                <a:gd name="connsiteY6" fmla="*/ 1577583 h 3342215"/>
                <a:gd name="connsiteX7" fmla="*/ 1283368 w 1319647"/>
                <a:gd name="connsiteY7" fmla="*/ 278173 h 3342215"/>
                <a:gd name="connsiteX8" fmla="*/ 1259305 w 1319647"/>
                <a:gd name="connsiteY8" fmla="*/ 45562 h 3342215"/>
                <a:gd name="connsiteX9" fmla="*/ 1010653 w 1319647"/>
                <a:gd name="connsiteY9" fmla="*/ 61604 h 3342215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10653 w 1319647"/>
                <a:gd name="connsiteY0" fmla="*/ 61604 h 3334194"/>
                <a:gd name="connsiteX1" fmla="*/ 40105 w 1319647"/>
                <a:gd name="connsiteY1" fmla="*/ 1481330 h 3334194"/>
                <a:gd name="connsiteX2" fmla="*/ 0 w 1319647"/>
                <a:gd name="connsiteY2" fmla="*/ 1713941 h 3334194"/>
                <a:gd name="connsiteX3" fmla="*/ 8021 w 1319647"/>
                <a:gd name="connsiteY3" fmla="*/ 3181794 h 3334194"/>
                <a:gd name="connsiteX4" fmla="*/ 176463 w 1319647"/>
                <a:gd name="connsiteY4" fmla="*/ 3334194 h 3334194"/>
                <a:gd name="connsiteX5" fmla="*/ 368968 w 1319647"/>
                <a:gd name="connsiteY5" fmla="*/ 3197836 h 3334194"/>
                <a:gd name="connsiteX6" fmla="*/ 376990 w 1319647"/>
                <a:gd name="connsiteY6" fmla="*/ 1577583 h 3334194"/>
                <a:gd name="connsiteX7" fmla="*/ 1283368 w 1319647"/>
                <a:gd name="connsiteY7" fmla="*/ 278173 h 3334194"/>
                <a:gd name="connsiteX8" fmla="*/ 1259305 w 1319647"/>
                <a:gd name="connsiteY8" fmla="*/ 45562 h 3334194"/>
                <a:gd name="connsiteX9" fmla="*/ 1010653 w 1319647"/>
                <a:gd name="connsiteY9" fmla="*/ 61604 h 3334194"/>
                <a:gd name="connsiteX0" fmla="*/ 1003264 w 1312258"/>
                <a:gd name="connsiteY0" fmla="*/ 61604 h 3334194"/>
                <a:gd name="connsiteX1" fmla="*/ 32716 w 1312258"/>
                <a:gd name="connsiteY1" fmla="*/ 1481330 h 3334194"/>
                <a:gd name="connsiteX2" fmla="*/ 2136 w 1312258"/>
                <a:gd name="connsiteY2" fmla="*/ 1713941 h 3334194"/>
                <a:gd name="connsiteX3" fmla="*/ 632 w 1312258"/>
                <a:gd name="connsiteY3" fmla="*/ 3181794 h 3334194"/>
                <a:gd name="connsiteX4" fmla="*/ 169074 w 1312258"/>
                <a:gd name="connsiteY4" fmla="*/ 3334194 h 3334194"/>
                <a:gd name="connsiteX5" fmla="*/ 361579 w 1312258"/>
                <a:gd name="connsiteY5" fmla="*/ 3197836 h 3334194"/>
                <a:gd name="connsiteX6" fmla="*/ 369601 w 1312258"/>
                <a:gd name="connsiteY6" fmla="*/ 1577583 h 3334194"/>
                <a:gd name="connsiteX7" fmla="*/ 1275979 w 1312258"/>
                <a:gd name="connsiteY7" fmla="*/ 278173 h 3334194"/>
                <a:gd name="connsiteX8" fmla="*/ 1251916 w 1312258"/>
                <a:gd name="connsiteY8" fmla="*/ 45562 h 3334194"/>
                <a:gd name="connsiteX9" fmla="*/ 1003264 w 1312258"/>
                <a:gd name="connsiteY9" fmla="*/ 61604 h 333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12258" h="3334194">
                  <a:moveTo>
                    <a:pt x="1003264" y="61604"/>
                  </a:moveTo>
                  <a:lnTo>
                    <a:pt x="32716" y="1481330"/>
                  </a:lnTo>
                  <a:cubicBezTo>
                    <a:pt x="19348" y="1558867"/>
                    <a:pt x="5979" y="1593541"/>
                    <a:pt x="2136" y="1713941"/>
                  </a:cubicBezTo>
                  <a:cubicBezTo>
                    <a:pt x="4810" y="2203225"/>
                    <a:pt x="-2042" y="2692510"/>
                    <a:pt x="632" y="3181794"/>
                  </a:cubicBezTo>
                  <a:cubicBezTo>
                    <a:pt x="8653" y="3251310"/>
                    <a:pt x="24695" y="3320826"/>
                    <a:pt x="169074" y="3334194"/>
                  </a:cubicBezTo>
                  <a:cubicBezTo>
                    <a:pt x="345536" y="3310132"/>
                    <a:pt x="337516" y="3262004"/>
                    <a:pt x="361579" y="3197836"/>
                  </a:cubicBezTo>
                  <a:lnTo>
                    <a:pt x="369601" y="1577583"/>
                  </a:lnTo>
                  <a:lnTo>
                    <a:pt x="1275979" y="278173"/>
                  </a:lnTo>
                  <a:cubicBezTo>
                    <a:pt x="1308064" y="184594"/>
                    <a:pt x="1348169" y="147163"/>
                    <a:pt x="1251916" y="45562"/>
                  </a:cubicBezTo>
                  <a:cubicBezTo>
                    <a:pt x="1104863" y="-37323"/>
                    <a:pt x="1078127" y="8131"/>
                    <a:pt x="1003264" y="61604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sp>
        <p:nvSpPr>
          <p:cNvPr id="359" name="7-Point Star 2">
            <a:extLst>
              <a:ext uri="{FF2B5EF4-FFF2-40B4-BE49-F238E27FC236}">
                <a16:creationId xmlns:a16="http://schemas.microsoft.com/office/drawing/2014/main" id="{E854259B-579D-277C-2647-127A61636770}"/>
              </a:ext>
            </a:extLst>
          </p:cNvPr>
          <p:cNvSpPr/>
          <p:nvPr/>
        </p:nvSpPr>
        <p:spPr bwMode="auto">
          <a:xfrm rot="1844920">
            <a:off x="8300100" y="3048996"/>
            <a:ext cx="140902" cy="140902"/>
          </a:xfrm>
          <a:prstGeom prst="star7">
            <a:avLst/>
          </a:prstGeom>
          <a:solidFill>
            <a:schemeClr val="accent1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401" name="Group 400">
            <a:extLst>
              <a:ext uri="{FF2B5EF4-FFF2-40B4-BE49-F238E27FC236}">
                <a16:creationId xmlns:a16="http://schemas.microsoft.com/office/drawing/2014/main" id="{4B3579C7-2267-A81B-94BC-79143365E612}"/>
              </a:ext>
            </a:extLst>
          </p:cNvPr>
          <p:cNvGrpSpPr/>
          <p:nvPr/>
        </p:nvGrpSpPr>
        <p:grpSpPr>
          <a:xfrm rot="5780063">
            <a:off x="7337220" y="3918536"/>
            <a:ext cx="597571" cy="531712"/>
            <a:chOff x="7109232" y="5919352"/>
            <a:chExt cx="597571" cy="531712"/>
          </a:xfrm>
        </p:grpSpPr>
        <p:sp>
          <p:nvSpPr>
            <p:cNvPr id="402" name="Freeform 60">
              <a:extLst>
                <a:ext uri="{FF2B5EF4-FFF2-40B4-BE49-F238E27FC236}">
                  <a16:creationId xmlns:a16="http://schemas.microsoft.com/office/drawing/2014/main" id="{5C6B944D-DD59-D9DE-12EB-52F1AB0CC6B4}"/>
                </a:ext>
              </a:extLst>
            </p:cNvPr>
            <p:cNvSpPr/>
            <p:nvPr/>
          </p:nvSpPr>
          <p:spPr bwMode="auto">
            <a:xfrm rot="11453360">
              <a:off x="7109232" y="5919352"/>
              <a:ext cx="597571" cy="531712"/>
            </a:xfrm>
            <a:custGeom>
              <a:avLst/>
              <a:gdLst>
                <a:gd name="connsiteX0" fmla="*/ 115888 w 1040210"/>
                <a:gd name="connsiteY0" fmla="*/ 384969 h 1144985"/>
                <a:gd name="connsiteX1" fmla="*/ 123032 w 1040210"/>
                <a:gd name="connsiteY1" fmla="*/ 330201 h 1144985"/>
                <a:gd name="connsiteX2" fmla="*/ 103982 w 1040210"/>
                <a:gd name="connsiteY2" fmla="*/ 265907 h 1144985"/>
                <a:gd name="connsiteX3" fmla="*/ 89694 w 1040210"/>
                <a:gd name="connsiteY3" fmla="*/ 218282 h 1144985"/>
                <a:gd name="connsiteX4" fmla="*/ 125413 w 1040210"/>
                <a:gd name="connsiteY4" fmla="*/ 213519 h 1144985"/>
                <a:gd name="connsiteX5" fmla="*/ 180182 w 1040210"/>
                <a:gd name="connsiteY5" fmla="*/ 246857 h 1144985"/>
                <a:gd name="connsiteX6" fmla="*/ 227807 w 1040210"/>
                <a:gd name="connsiteY6" fmla="*/ 270669 h 1144985"/>
                <a:gd name="connsiteX7" fmla="*/ 244475 w 1040210"/>
                <a:gd name="connsiteY7" fmla="*/ 273051 h 1144985"/>
                <a:gd name="connsiteX8" fmla="*/ 318294 w 1040210"/>
                <a:gd name="connsiteY8" fmla="*/ 232569 h 1144985"/>
                <a:gd name="connsiteX9" fmla="*/ 449263 w 1040210"/>
                <a:gd name="connsiteY9" fmla="*/ 184944 h 1144985"/>
                <a:gd name="connsiteX10" fmla="*/ 539750 w 1040210"/>
                <a:gd name="connsiteY10" fmla="*/ 184944 h 1144985"/>
                <a:gd name="connsiteX11" fmla="*/ 601663 w 1040210"/>
                <a:gd name="connsiteY11" fmla="*/ 118269 h 1144985"/>
                <a:gd name="connsiteX12" fmla="*/ 646907 w 1040210"/>
                <a:gd name="connsiteY12" fmla="*/ 34926 h 1144985"/>
                <a:gd name="connsiteX13" fmla="*/ 718344 w 1040210"/>
                <a:gd name="connsiteY13" fmla="*/ 3969 h 1144985"/>
                <a:gd name="connsiteX14" fmla="*/ 758825 w 1040210"/>
                <a:gd name="connsiteY14" fmla="*/ 11113 h 1144985"/>
                <a:gd name="connsiteX15" fmla="*/ 763588 w 1040210"/>
                <a:gd name="connsiteY15" fmla="*/ 70644 h 1144985"/>
                <a:gd name="connsiteX16" fmla="*/ 799307 w 1040210"/>
                <a:gd name="connsiteY16" fmla="*/ 130176 h 1144985"/>
                <a:gd name="connsiteX17" fmla="*/ 837407 w 1040210"/>
                <a:gd name="connsiteY17" fmla="*/ 158751 h 1144985"/>
                <a:gd name="connsiteX18" fmla="*/ 920750 w 1040210"/>
                <a:gd name="connsiteY18" fmla="*/ 158751 h 1144985"/>
                <a:gd name="connsiteX19" fmla="*/ 965994 w 1040210"/>
                <a:gd name="connsiteY19" fmla="*/ 175419 h 1144985"/>
                <a:gd name="connsiteX20" fmla="*/ 968375 w 1040210"/>
                <a:gd name="connsiteY20" fmla="*/ 215901 h 1144985"/>
                <a:gd name="connsiteX21" fmla="*/ 946944 w 1040210"/>
                <a:gd name="connsiteY21" fmla="*/ 275432 h 1144985"/>
                <a:gd name="connsiteX22" fmla="*/ 946944 w 1040210"/>
                <a:gd name="connsiteY22" fmla="*/ 334963 h 1144985"/>
                <a:gd name="connsiteX23" fmla="*/ 982663 w 1040210"/>
                <a:gd name="connsiteY23" fmla="*/ 401638 h 1144985"/>
                <a:gd name="connsiteX24" fmla="*/ 1008857 w 1040210"/>
                <a:gd name="connsiteY24" fmla="*/ 523082 h 1144985"/>
                <a:gd name="connsiteX25" fmla="*/ 999332 w 1040210"/>
                <a:gd name="connsiteY25" fmla="*/ 727869 h 1144985"/>
                <a:gd name="connsiteX26" fmla="*/ 989807 w 1040210"/>
                <a:gd name="connsiteY26" fmla="*/ 765969 h 1144985"/>
                <a:gd name="connsiteX27" fmla="*/ 1006475 w 1040210"/>
                <a:gd name="connsiteY27" fmla="*/ 811213 h 1144985"/>
                <a:gd name="connsiteX28" fmla="*/ 1039813 w 1040210"/>
                <a:gd name="connsiteY28" fmla="*/ 856457 h 1144985"/>
                <a:gd name="connsiteX29" fmla="*/ 1004094 w 1040210"/>
                <a:gd name="connsiteY29" fmla="*/ 899319 h 1144985"/>
                <a:gd name="connsiteX30" fmla="*/ 937419 w 1040210"/>
                <a:gd name="connsiteY30" fmla="*/ 908844 h 1144985"/>
                <a:gd name="connsiteX31" fmla="*/ 885032 w 1040210"/>
                <a:gd name="connsiteY31" fmla="*/ 915988 h 1144985"/>
                <a:gd name="connsiteX32" fmla="*/ 851694 w 1040210"/>
                <a:gd name="connsiteY32" fmla="*/ 949326 h 1144985"/>
                <a:gd name="connsiteX33" fmla="*/ 763588 w 1040210"/>
                <a:gd name="connsiteY33" fmla="*/ 999332 h 1144985"/>
                <a:gd name="connsiteX34" fmla="*/ 699294 w 1040210"/>
                <a:gd name="connsiteY34" fmla="*/ 1068388 h 1144985"/>
                <a:gd name="connsiteX35" fmla="*/ 658813 w 1040210"/>
                <a:gd name="connsiteY35" fmla="*/ 1082676 h 1144985"/>
                <a:gd name="connsiteX36" fmla="*/ 604044 w 1040210"/>
                <a:gd name="connsiteY36" fmla="*/ 1051719 h 1144985"/>
                <a:gd name="connsiteX37" fmla="*/ 573088 w 1040210"/>
                <a:gd name="connsiteY37" fmla="*/ 1058863 h 1144985"/>
                <a:gd name="connsiteX38" fmla="*/ 494507 w 1040210"/>
                <a:gd name="connsiteY38" fmla="*/ 1120776 h 1144985"/>
                <a:gd name="connsiteX39" fmla="*/ 461169 w 1040210"/>
                <a:gd name="connsiteY39" fmla="*/ 1137444 h 1144985"/>
                <a:gd name="connsiteX40" fmla="*/ 413544 w 1040210"/>
                <a:gd name="connsiteY40" fmla="*/ 1075532 h 1144985"/>
                <a:gd name="connsiteX41" fmla="*/ 332582 w 1040210"/>
                <a:gd name="connsiteY41" fmla="*/ 1006476 h 1144985"/>
                <a:gd name="connsiteX42" fmla="*/ 268288 w 1040210"/>
                <a:gd name="connsiteY42" fmla="*/ 1027907 h 1144985"/>
                <a:gd name="connsiteX43" fmla="*/ 237332 w 1040210"/>
                <a:gd name="connsiteY43" fmla="*/ 996951 h 1144985"/>
                <a:gd name="connsiteX44" fmla="*/ 225425 w 1040210"/>
                <a:gd name="connsiteY44" fmla="*/ 961232 h 1144985"/>
                <a:gd name="connsiteX45" fmla="*/ 184944 w 1040210"/>
                <a:gd name="connsiteY45" fmla="*/ 942182 h 1144985"/>
                <a:gd name="connsiteX46" fmla="*/ 123032 w 1040210"/>
                <a:gd name="connsiteY46" fmla="*/ 865982 h 1144985"/>
                <a:gd name="connsiteX47" fmla="*/ 84932 w 1040210"/>
                <a:gd name="connsiteY47" fmla="*/ 770732 h 1144985"/>
                <a:gd name="connsiteX48" fmla="*/ 77788 w 1040210"/>
                <a:gd name="connsiteY48" fmla="*/ 718344 h 1144985"/>
                <a:gd name="connsiteX49" fmla="*/ 53975 w 1040210"/>
                <a:gd name="connsiteY49" fmla="*/ 654051 h 1144985"/>
                <a:gd name="connsiteX50" fmla="*/ 6350 w 1040210"/>
                <a:gd name="connsiteY50" fmla="*/ 534988 h 1144985"/>
                <a:gd name="connsiteX51" fmla="*/ 15875 w 1040210"/>
                <a:gd name="connsiteY51" fmla="*/ 423069 h 1144985"/>
                <a:gd name="connsiteX52" fmla="*/ 34925 w 1040210"/>
                <a:gd name="connsiteY52" fmla="*/ 384969 h 1144985"/>
                <a:gd name="connsiteX53" fmla="*/ 20638 w 1040210"/>
                <a:gd name="connsiteY53" fmla="*/ 330201 h 1144985"/>
                <a:gd name="connsiteX54" fmla="*/ 39688 w 1040210"/>
                <a:gd name="connsiteY54" fmla="*/ 313532 h 1144985"/>
                <a:gd name="connsiteX55" fmla="*/ 111125 w 1040210"/>
                <a:gd name="connsiteY55" fmla="*/ 323057 h 1144985"/>
                <a:gd name="connsiteX56" fmla="*/ 123032 w 1040210"/>
                <a:gd name="connsiteY56" fmla="*/ 330201 h 1144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1040210" h="1144985">
                  <a:moveTo>
                    <a:pt x="115888" y="384969"/>
                  </a:moveTo>
                  <a:cubicBezTo>
                    <a:pt x="120452" y="367507"/>
                    <a:pt x="125016" y="350045"/>
                    <a:pt x="123032" y="330201"/>
                  </a:cubicBezTo>
                  <a:cubicBezTo>
                    <a:pt x="121048" y="310357"/>
                    <a:pt x="109538" y="284560"/>
                    <a:pt x="103982" y="265907"/>
                  </a:cubicBezTo>
                  <a:cubicBezTo>
                    <a:pt x="98426" y="247254"/>
                    <a:pt x="86122" y="227013"/>
                    <a:pt x="89694" y="218282"/>
                  </a:cubicBezTo>
                  <a:cubicBezTo>
                    <a:pt x="93266" y="209551"/>
                    <a:pt x="110332" y="208757"/>
                    <a:pt x="125413" y="213519"/>
                  </a:cubicBezTo>
                  <a:cubicBezTo>
                    <a:pt x="140494" y="218282"/>
                    <a:pt x="163116" y="237332"/>
                    <a:pt x="180182" y="246857"/>
                  </a:cubicBezTo>
                  <a:cubicBezTo>
                    <a:pt x="197248" y="256382"/>
                    <a:pt x="217092" y="266303"/>
                    <a:pt x="227807" y="270669"/>
                  </a:cubicBezTo>
                  <a:cubicBezTo>
                    <a:pt x="238522" y="275035"/>
                    <a:pt x="229394" y="279401"/>
                    <a:pt x="244475" y="273051"/>
                  </a:cubicBezTo>
                  <a:cubicBezTo>
                    <a:pt x="259556" y="266701"/>
                    <a:pt x="284163" y="247254"/>
                    <a:pt x="318294" y="232569"/>
                  </a:cubicBezTo>
                  <a:cubicBezTo>
                    <a:pt x="352425" y="217885"/>
                    <a:pt x="412354" y="192881"/>
                    <a:pt x="449263" y="184944"/>
                  </a:cubicBezTo>
                  <a:cubicBezTo>
                    <a:pt x="486172" y="177007"/>
                    <a:pt x="514350" y="196056"/>
                    <a:pt x="539750" y="184944"/>
                  </a:cubicBezTo>
                  <a:cubicBezTo>
                    <a:pt x="565150" y="173832"/>
                    <a:pt x="583804" y="143272"/>
                    <a:pt x="601663" y="118269"/>
                  </a:cubicBezTo>
                  <a:cubicBezTo>
                    <a:pt x="619523" y="93266"/>
                    <a:pt x="627460" y="53976"/>
                    <a:pt x="646907" y="34926"/>
                  </a:cubicBezTo>
                  <a:cubicBezTo>
                    <a:pt x="666354" y="15876"/>
                    <a:pt x="699691" y="7938"/>
                    <a:pt x="718344" y="3969"/>
                  </a:cubicBezTo>
                  <a:cubicBezTo>
                    <a:pt x="736997" y="0"/>
                    <a:pt x="751284" y="1"/>
                    <a:pt x="758825" y="11113"/>
                  </a:cubicBezTo>
                  <a:cubicBezTo>
                    <a:pt x="766366" y="22226"/>
                    <a:pt x="756841" y="50800"/>
                    <a:pt x="763588" y="70644"/>
                  </a:cubicBezTo>
                  <a:cubicBezTo>
                    <a:pt x="770335" y="90488"/>
                    <a:pt x="787004" y="115492"/>
                    <a:pt x="799307" y="130176"/>
                  </a:cubicBezTo>
                  <a:cubicBezTo>
                    <a:pt x="811610" y="144861"/>
                    <a:pt x="817167" y="153989"/>
                    <a:pt x="837407" y="158751"/>
                  </a:cubicBezTo>
                  <a:cubicBezTo>
                    <a:pt x="857648" y="163514"/>
                    <a:pt x="899319" y="155973"/>
                    <a:pt x="920750" y="158751"/>
                  </a:cubicBezTo>
                  <a:cubicBezTo>
                    <a:pt x="942181" y="161529"/>
                    <a:pt x="958057" y="165894"/>
                    <a:pt x="965994" y="175419"/>
                  </a:cubicBezTo>
                  <a:cubicBezTo>
                    <a:pt x="973931" y="184944"/>
                    <a:pt x="971550" y="199232"/>
                    <a:pt x="968375" y="215901"/>
                  </a:cubicBezTo>
                  <a:cubicBezTo>
                    <a:pt x="965200" y="232570"/>
                    <a:pt x="950516" y="255588"/>
                    <a:pt x="946944" y="275432"/>
                  </a:cubicBezTo>
                  <a:cubicBezTo>
                    <a:pt x="943372" y="295276"/>
                    <a:pt x="940991" y="313929"/>
                    <a:pt x="946944" y="334963"/>
                  </a:cubicBezTo>
                  <a:cubicBezTo>
                    <a:pt x="952897" y="355997"/>
                    <a:pt x="972344" y="370285"/>
                    <a:pt x="982663" y="401638"/>
                  </a:cubicBezTo>
                  <a:cubicBezTo>
                    <a:pt x="992982" y="432991"/>
                    <a:pt x="1006079" y="468710"/>
                    <a:pt x="1008857" y="523082"/>
                  </a:cubicBezTo>
                  <a:cubicBezTo>
                    <a:pt x="1011635" y="577454"/>
                    <a:pt x="1002507" y="687388"/>
                    <a:pt x="999332" y="727869"/>
                  </a:cubicBezTo>
                  <a:cubicBezTo>
                    <a:pt x="996157" y="768350"/>
                    <a:pt x="988617" y="752078"/>
                    <a:pt x="989807" y="765969"/>
                  </a:cubicBezTo>
                  <a:cubicBezTo>
                    <a:pt x="990997" y="779860"/>
                    <a:pt x="998141" y="796132"/>
                    <a:pt x="1006475" y="811213"/>
                  </a:cubicBezTo>
                  <a:cubicBezTo>
                    <a:pt x="1014809" y="826294"/>
                    <a:pt x="1040210" y="841773"/>
                    <a:pt x="1039813" y="856457"/>
                  </a:cubicBezTo>
                  <a:cubicBezTo>
                    <a:pt x="1039416" y="871141"/>
                    <a:pt x="1021160" y="890588"/>
                    <a:pt x="1004094" y="899319"/>
                  </a:cubicBezTo>
                  <a:cubicBezTo>
                    <a:pt x="987028" y="908050"/>
                    <a:pt x="937419" y="908844"/>
                    <a:pt x="937419" y="908844"/>
                  </a:cubicBezTo>
                  <a:cubicBezTo>
                    <a:pt x="917575" y="911622"/>
                    <a:pt x="899319" y="909241"/>
                    <a:pt x="885032" y="915988"/>
                  </a:cubicBezTo>
                  <a:cubicBezTo>
                    <a:pt x="870745" y="922735"/>
                    <a:pt x="871935" y="935435"/>
                    <a:pt x="851694" y="949326"/>
                  </a:cubicBezTo>
                  <a:cubicBezTo>
                    <a:pt x="831453" y="963217"/>
                    <a:pt x="788988" y="979488"/>
                    <a:pt x="763588" y="999332"/>
                  </a:cubicBezTo>
                  <a:cubicBezTo>
                    <a:pt x="738188" y="1019176"/>
                    <a:pt x="716756" y="1054497"/>
                    <a:pt x="699294" y="1068388"/>
                  </a:cubicBezTo>
                  <a:cubicBezTo>
                    <a:pt x="681832" y="1082279"/>
                    <a:pt x="674688" y="1085454"/>
                    <a:pt x="658813" y="1082676"/>
                  </a:cubicBezTo>
                  <a:cubicBezTo>
                    <a:pt x="642938" y="1079898"/>
                    <a:pt x="618331" y="1055688"/>
                    <a:pt x="604044" y="1051719"/>
                  </a:cubicBezTo>
                  <a:cubicBezTo>
                    <a:pt x="589757" y="1047750"/>
                    <a:pt x="591344" y="1047354"/>
                    <a:pt x="573088" y="1058863"/>
                  </a:cubicBezTo>
                  <a:cubicBezTo>
                    <a:pt x="554832" y="1070372"/>
                    <a:pt x="513160" y="1107679"/>
                    <a:pt x="494507" y="1120776"/>
                  </a:cubicBezTo>
                  <a:cubicBezTo>
                    <a:pt x="475854" y="1133873"/>
                    <a:pt x="474663" y="1144985"/>
                    <a:pt x="461169" y="1137444"/>
                  </a:cubicBezTo>
                  <a:cubicBezTo>
                    <a:pt x="447675" y="1129903"/>
                    <a:pt x="434975" y="1097360"/>
                    <a:pt x="413544" y="1075532"/>
                  </a:cubicBezTo>
                  <a:cubicBezTo>
                    <a:pt x="392113" y="1053704"/>
                    <a:pt x="356791" y="1014413"/>
                    <a:pt x="332582" y="1006476"/>
                  </a:cubicBezTo>
                  <a:cubicBezTo>
                    <a:pt x="308373" y="998539"/>
                    <a:pt x="284163" y="1029495"/>
                    <a:pt x="268288" y="1027907"/>
                  </a:cubicBezTo>
                  <a:cubicBezTo>
                    <a:pt x="252413" y="1026320"/>
                    <a:pt x="244476" y="1008063"/>
                    <a:pt x="237332" y="996951"/>
                  </a:cubicBezTo>
                  <a:cubicBezTo>
                    <a:pt x="230188" y="985839"/>
                    <a:pt x="234156" y="970360"/>
                    <a:pt x="225425" y="961232"/>
                  </a:cubicBezTo>
                  <a:cubicBezTo>
                    <a:pt x="216694" y="952104"/>
                    <a:pt x="202009" y="958057"/>
                    <a:pt x="184944" y="942182"/>
                  </a:cubicBezTo>
                  <a:cubicBezTo>
                    <a:pt x="167879" y="926307"/>
                    <a:pt x="139701" y="894557"/>
                    <a:pt x="123032" y="865982"/>
                  </a:cubicBezTo>
                  <a:cubicBezTo>
                    <a:pt x="106363" y="837407"/>
                    <a:pt x="92473" y="795338"/>
                    <a:pt x="84932" y="770732"/>
                  </a:cubicBezTo>
                  <a:cubicBezTo>
                    <a:pt x="77391" y="746126"/>
                    <a:pt x="82948" y="737791"/>
                    <a:pt x="77788" y="718344"/>
                  </a:cubicBezTo>
                  <a:cubicBezTo>
                    <a:pt x="72628" y="698897"/>
                    <a:pt x="65881" y="684610"/>
                    <a:pt x="53975" y="654051"/>
                  </a:cubicBezTo>
                  <a:cubicBezTo>
                    <a:pt x="42069" y="623492"/>
                    <a:pt x="12700" y="573485"/>
                    <a:pt x="6350" y="534988"/>
                  </a:cubicBezTo>
                  <a:cubicBezTo>
                    <a:pt x="0" y="496491"/>
                    <a:pt x="11113" y="448072"/>
                    <a:pt x="15875" y="423069"/>
                  </a:cubicBezTo>
                  <a:cubicBezTo>
                    <a:pt x="20637" y="398066"/>
                    <a:pt x="34131" y="400447"/>
                    <a:pt x="34925" y="384969"/>
                  </a:cubicBezTo>
                  <a:cubicBezTo>
                    <a:pt x="35719" y="369491"/>
                    <a:pt x="19844" y="342107"/>
                    <a:pt x="20638" y="330201"/>
                  </a:cubicBezTo>
                  <a:cubicBezTo>
                    <a:pt x="21432" y="318295"/>
                    <a:pt x="24607" y="314723"/>
                    <a:pt x="39688" y="313532"/>
                  </a:cubicBezTo>
                  <a:cubicBezTo>
                    <a:pt x="54769" y="312341"/>
                    <a:pt x="97234" y="320279"/>
                    <a:pt x="111125" y="323057"/>
                  </a:cubicBezTo>
                  <a:cubicBezTo>
                    <a:pt x="125016" y="325835"/>
                    <a:pt x="124024" y="328018"/>
                    <a:pt x="123032" y="330201"/>
                  </a:cubicBezTo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127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+mn-ea"/>
                  <a:cs typeface="Arial" pitchFamily="34" charset="0"/>
                </a:defRPr>
              </a:lvl9pPr>
            </a:lstStyle>
            <a:p>
              <a:pPr marL="0" marR="0" lvl="0" indent="0" algn="ctr" defTabSz="503816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8B3D9A"/>
                </a:buClr>
                <a:buSzPct val="45000"/>
                <a:buFontTx/>
                <a:buNone/>
                <a:tabLst/>
                <a:defRPr/>
              </a:pPr>
              <a:endParaRPr kumimoji="0" lang="en-US" sz="2645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403" name="Freeform 135">
              <a:extLst>
                <a:ext uri="{FF2B5EF4-FFF2-40B4-BE49-F238E27FC236}">
                  <a16:creationId xmlns:a16="http://schemas.microsoft.com/office/drawing/2014/main" id="{9F77DF75-5B66-9650-0D99-F9ADB30439C4}"/>
                </a:ext>
              </a:extLst>
            </p:cNvPr>
            <p:cNvSpPr/>
            <p:nvPr/>
          </p:nvSpPr>
          <p:spPr bwMode="auto">
            <a:xfrm rot="4138240">
              <a:off x="7227415" y="6085859"/>
              <a:ext cx="211692" cy="238735"/>
            </a:xfrm>
            <a:custGeom>
              <a:avLst/>
              <a:gdLst>
                <a:gd name="connsiteX0" fmla="*/ 7937 w 497682"/>
                <a:gd name="connsiteY0" fmla="*/ 321071 h 502841"/>
                <a:gd name="connsiteX1" fmla="*/ 22225 w 497682"/>
                <a:gd name="connsiteY1" fmla="*/ 173434 h 502841"/>
                <a:gd name="connsiteX2" fmla="*/ 141287 w 497682"/>
                <a:gd name="connsiteY2" fmla="*/ 42465 h 502841"/>
                <a:gd name="connsiteX3" fmla="*/ 250825 w 497682"/>
                <a:gd name="connsiteY3" fmla="*/ 1984 h 502841"/>
                <a:gd name="connsiteX4" fmla="*/ 372269 w 497682"/>
                <a:gd name="connsiteY4" fmla="*/ 30559 h 502841"/>
                <a:gd name="connsiteX5" fmla="*/ 453231 w 497682"/>
                <a:gd name="connsiteY5" fmla="*/ 128190 h 502841"/>
                <a:gd name="connsiteX6" fmla="*/ 496094 w 497682"/>
                <a:gd name="connsiteY6" fmla="*/ 244871 h 502841"/>
                <a:gd name="connsiteX7" fmla="*/ 443706 w 497682"/>
                <a:gd name="connsiteY7" fmla="*/ 382984 h 502841"/>
                <a:gd name="connsiteX8" fmla="*/ 336550 w 497682"/>
                <a:gd name="connsiteY8" fmla="*/ 471090 h 502841"/>
                <a:gd name="connsiteX9" fmla="*/ 210344 w 497682"/>
                <a:gd name="connsiteY9" fmla="*/ 494903 h 502841"/>
                <a:gd name="connsiteX10" fmla="*/ 53181 w 497682"/>
                <a:gd name="connsiteY10" fmla="*/ 423465 h 502841"/>
                <a:gd name="connsiteX11" fmla="*/ 7937 w 497682"/>
                <a:gd name="connsiteY11" fmla="*/ 321071 h 50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97682" h="502841">
                  <a:moveTo>
                    <a:pt x="7937" y="321071"/>
                  </a:moveTo>
                  <a:cubicBezTo>
                    <a:pt x="2778" y="279399"/>
                    <a:pt x="0" y="219868"/>
                    <a:pt x="22225" y="173434"/>
                  </a:cubicBezTo>
                  <a:cubicBezTo>
                    <a:pt x="44450" y="127000"/>
                    <a:pt x="103187" y="71040"/>
                    <a:pt x="141287" y="42465"/>
                  </a:cubicBezTo>
                  <a:cubicBezTo>
                    <a:pt x="179387" y="13890"/>
                    <a:pt x="212328" y="3968"/>
                    <a:pt x="250825" y="1984"/>
                  </a:cubicBezTo>
                  <a:cubicBezTo>
                    <a:pt x="289322" y="0"/>
                    <a:pt x="338535" y="9525"/>
                    <a:pt x="372269" y="30559"/>
                  </a:cubicBezTo>
                  <a:cubicBezTo>
                    <a:pt x="406003" y="51593"/>
                    <a:pt x="432594" y="92471"/>
                    <a:pt x="453231" y="128190"/>
                  </a:cubicBezTo>
                  <a:cubicBezTo>
                    <a:pt x="473869" y="163909"/>
                    <a:pt x="497682" y="202405"/>
                    <a:pt x="496094" y="244871"/>
                  </a:cubicBezTo>
                  <a:cubicBezTo>
                    <a:pt x="494507" y="287337"/>
                    <a:pt x="470297" y="345281"/>
                    <a:pt x="443706" y="382984"/>
                  </a:cubicBezTo>
                  <a:cubicBezTo>
                    <a:pt x="417115" y="420687"/>
                    <a:pt x="375444" y="452437"/>
                    <a:pt x="336550" y="471090"/>
                  </a:cubicBezTo>
                  <a:cubicBezTo>
                    <a:pt x="297656" y="489743"/>
                    <a:pt x="257572" y="502841"/>
                    <a:pt x="210344" y="494903"/>
                  </a:cubicBezTo>
                  <a:cubicBezTo>
                    <a:pt x="163116" y="486965"/>
                    <a:pt x="87709" y="454024"/>
                    <a:pt x="53181" y="423465"/>
                  </a:cubicBezTo>
                  <a:cubicBezTo>
                    <a:pt x="18653" y="392906"/>
                    <a:pt x="13096" y="362743"/>
                    <a:pt x="7937" y="32107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126" rtl="0" eaLnBrk="1" fontAlgn="base" latinLnBrk="0" hangingPunct="1">
                <a:lnSpc>
                  <a:spcPct val="9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8B3D9A"/>
                </a:buClr>
                <a:buSzTx/>
                <a:buFont typeface="Arial" charset="0"/>
                <a:buChar char="•"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CDCDCF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410" name="Rectangle 409">
            <a:extLst>
              <a:ext uri="{FF2B5EF4-FFF2-40B4-BE49-F238E27FC236}">
                <a16:creationId xmlns:a16="http://schemas.microsoft.com/office/drawing/2014/main" id="{43E7E8D4-91B6-92A9-8E9D-567F6BD42486}"/>
              </a:ext>
            </a:extLst>
          </p:cNvPr>
          <p:cNvSpPr/>
          <p:nvPr/>
        </p:nvSpPr>
        <p:spPr bwMode="auto">
          <a:xfrm>
            <a:off x="305479" y="2253963"/>
            <a:ext cx="197407" cy="630868"/>
          </a:xfrm>
          <a:prstGeom prst="rect">
            <a:avLst/>
          </a:prstGeom>
          <a:solidFill>
            <a:schemeClr val="tx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pSp>
        <p:nvGrpSpPr>
          <p:cNvPr id="577" name="Group 576">
            <a:extLst>
              <a:ext uri="{FF2B5EF4-FFF2-40B4-BE49-F238E27FC236}">
                <a16:creationId xmlns:a16="http://schemas.microsoft.com/office/drawing/2014/main" id="{36347716-FFB8-E7D1-8664-3AE7A1DA6E0B}"/>
              </a:ext>
            </a:extLst>
          </p:cNvPr>
          <p:cNvGrpSpPr/>
          <p:nvPr/>
        </p:nvGrpSpPr>
        <p:grpSpPr>
          <a:xfrm>
            <a:off x="320947" y="4582653"/>
            <a:ext cx="2007740" cy="1431762"/>
            <a:chOff x="-921424" y="4246493"/>
            <a:chExt cx="2464656" cy="1757598"/>
          </a:xfrm>
        </p:grpSpPr>
        <p:grpSp>
          <p:nvGrpSpPr>
            <p:cNvPr id="473" name="Group 472">
              <a:extLst>
                <a:ext uri="{FF2B5EF4-FFF2-40B4-BE49-F238E27FC236}">
                  <a16:creationId xmlns:a16="http://schemas.microsoft.com/office/drawing/2014/main" id="{3DC9DCCC-1A80-6D87-5E7B-A5BCFA9AE86B}"/>
                </a:ext>
              </a:extLst>
            </p:cNvPr>
            <p:cNvGrpSpPr/>
            <p:nvPr/>
          </p:nvGrpSpPr>
          <p:grpSpPr>
            <a:xfrm>
              <a:off x="-921424" y="4459910"/>
              <a:ext cx="2464656" cy="421216"/>
              <a:chOff x="848783" y="4823884"/>
              <a:chExt cx="2464656" cy="421216"/>
            </a:xfrm>
          </p:grpSpPr>
          <p:sp>
            <p:nvSpPr>
              <p:cNvPr id="474" name="Freeform: Shape 473">
                <a:extLst>
                  <a:ext uri="{FF2B5EF4-FFF2-40B4-BE49-F238E27FC236}">
                    <a16:creationId xmlns:a16="http://schemas.microsoft.com/office/drawing/2014/main" id="{F1CB5E98-E7F0-0CE8-BB2E-A30777E245E8}"/>
                  </a:ext>
                </a:extLst>
              </p:cNvPr>
              <p:cNvSpPr/>
              <p:nvPr/>
            </p:nvSpPr>
            <p:spPr bwMode="auto">
              <a:xfrm>
                <a:off x="1799595" y="4823884"/>
                <a:ext cx="585436" cy="421216"/>
              </a:xfrm>
              <a:custGeom>
                <a:avLst/>
                <a:gdLst>
                  <a:gd name="connsiteX0" fmla="*/ 0 w 626534"/>
                  <a:gd name="connsiteY0" fmla="*/ 8466 h 410633"/>
                  <a:gd name="connsiteX1" fmla="*/ 243417 w 626534"/>
                  <a:gd name="connsiteY1" fmla="*/ 410633 h 410633"/>
                  <a:gd name="connsiteX2" fmla="*/ 626534 w 626534"/>
                  <a:gd name="connsiteY2" fmla="*/ 0 h 410633"/>
                  <a:gd name="connsiteX0" fmla="*/ 0 w 626534"/>
                  <a:gd name="connsiteY0" fmla="*/ 8466 h 410633"/>
                  <a:gd name="connsiteX1" fmla="*/ 243417 w 626534"/>
                  <a:gd name="connsiteY1" fmla="*/ 410633 h 410633"/>
                  <a:gd name="connsiteX2" fmla="*/ 626534 w 626534"/>
                  <a:gd name="connsiteY2" fmla="*/ 0 h 410633"/>
                  <a:gd name="connsiteX0" fmla="*/ 0 w 626534"/>
                  <a:gd name="connsiteY0" fmla="*/ 8466 h 402166"/>
                  <a:gd name="connsiteX1" fmla="*/ 273051 w 626534"/>
                  <a:gd name="connsiteY1" fmla="*/ 402166 h 402166"/>
                  <a:gd name="connsiteX2" fmla="*/ 626534 w 626534"/>
                  <a:gd name="connsiteY2" fmla="*/ 0 h 402166"/>
                  <a:gd name="connsiteX0" fmla="*/ 0 w 626534"/>
                  <a:gd name="connsiteY0" fmla="*/ 8466 h 403878"/>
                  <a:gd name="connsiteX1" fmla="*/ 273051 w 626534"/>
                  <a:gd name="connsiteY1" fmla="*/ 402166 h 403878"/>
                  <a:gd name="connsiteX2" fmla="*/ 626534 w 626534"/>
                  <a:gd name="connsiteY2" fmla="*/ 0 h 403878"/>
                  <a:gd name="connsiteX0" fmla="*/ 0 w 626534"/>
                  <a:gd name="connsiteY0" fmla="*/ 8466 h 402166"/>
                  <a:gd name="connsiteX1" fmla="*/ 273051 w 626534"/>
                  <a:gd name="connsiteY1" fmla="*/ 402166 h 402166"/>
                  <a:gd name="connsiteX2" fmla="*/ 626534 w 626534"/>
                  <a:gd name="connsiteY2" fmla="*/ 0 h 402166"/>
                  <a:gd name="connsiteX0" fmla="*/ 0 w 626534"/>
                  <a:gd name="connsiteY0" fmla="*/ 8466 h 402166"/>
                  <a:gd name="connsiteX1" fmla="*/ 273051 w 626534"/>
                  <a:gd name="connsiteY1" fmla="*/ 402166 h 402166"/>
                  <a:gd name="connsiteX2" fmla="*/ 626534 w 626534"/>
                  <a:gd name="connsiteY2" fmla="*/ 0 h 402166"/>
                  <a:gd name="connsiteX0" fmla="*/ 0 w 588434"/>
                  <a:gd name="connsiteY0" fmla="*/ 8466 h 402166"/>
                  <a:gd name="connsiteX1" fmla="*/ 273051 w 588434"/>
                  <a:gd name="connsiteY1" fmla="*/ 402166 h 402166"/>
                  <a:gd name="connsiteX2" fmla="*/ 588434 w 588434"/>
                  <a:gd name="connsiteY2" fmla="*/ 0 h 402166"/>
                  <a:gd name="connsiteX0" fmla="*/ 0 w 597718"/>
                  <a:gd name="connsiteY0" fmla="*/ 8466 h 402166"/>
                  <a:gd name="connsiteX1" fmla="*/ 273051 w 597718"/>
                  <a:gd name="connsiteY1" fmla="*/ 402166 h 402166"/>
                  <a:gd name="connsiteX2" fmla="*/ 588434 w 597718"/>
                  <a:gd name="connsiteY2" fmla="*/ 0 h 402166"/>
                  <a:gd name="connsiteX0" fmla="*/ 7692 w 605410"/>
                  <a:gd name="connsiteY0" fmla="*/ 8466 h 402166"/>
                  <a:gd name="connsiteX1" fmla="*/ 280743 w 605410"/>
                  <a:gd name="connsiteY1" fmla="*/ 402166 h 402166"/>
                  <a:gd name="connsiteX2" fmla="*/ 596126 w 605410"/>
                  <a:gd name="connsiteY2" fmla="*/ 0 h 402166"/>
                  <a:gd name="connsiteX0" fmla="*/ 6382 w 604100"/>
                  <a:gd name="connsiteY0" fmla="*/ 8466 h 402166"/>
                  <a:gd name="connsiteX1" fmla="*/ 279433 w 604100"/>
                  <a:gd name="connsiteY1" fmla="*/ 402166 h 402166"/>
                  <a:gd name="connsiteX2" fmla="*/ 594816 w 604100"/>
                  <a:gd name="connsiteY2" fmla="*/ 0 h 402166"/>
                  <a:gd name="connsiteX0" fmla="*/ 8393 w 580711"/>
                  <a:gd name="connsiteY0" fmla="*/ 10583 h 402166"/>
                  <a:gd name="connsiteX1" fmla="*/ 256044 w 580711"/>
                  <a:gd name="connsiteY1" fmla="*/ 402166 h 402166"/>
                  <a:gd name="connsiteX2" fmla="*/ 571427 w 580711"/>
                  <a:gd name="connsiteY2" fmla="*/ 0 h 402166"/>
                  <a:gd name="connsiteX0" fmla="*/ 21909 w 594227"/>
                  <a:gd name="connsiteY0" fmla="*/ 10583 h 402166"/>
                  <a:gd name="connsiteX1" fmla="*/ 269560 w 594227"/>
                  <a:gd name="connsiteY1" fmla="*/ 402166 h 402166"/>
                  <a:gd name="connsiteX2" fmla="*/ 584943 w 594227"/>
                  <a:gd name="connsiteY2" fmla="*/ 0 h 402166"/>
                  <a:gd name="connsiteX0" fmla="*/ 29864 w 602182"/>
                  <a:gd name="connsiteY0" fmla="*/ 10583 h 402166"/>
                  <a:gd name="connsiteX1" fmla="*/ 277515 w 602182"/>
                  <a:gd name="connsiteY1" fmla="*/ 402166 h 402166"/>
                  <a:gd name="connsiteX2" fmla="*/ 592898 w 602182"/>
                  <a:gd name="connsiteY2" fmla="*/ 0 h 402166"/>
                  <a:gd name="connsiteX0" fmla="*/ 27132 w 600751"/>
                  <a:gd name="connsiteY0" fmla="*/ 10583 h 395816"/>
                  <a:gd name="connsiteX1" fmla="*/ 293833 w 600751"/>
                  <a:gd name="connsiteY1" fmla="*/ 395816 h 395816"/>
                  <a:gd name="connsiteX2" fmla="*/ 590166 w 600751"/>
                  <a:gd name="connsiteY2" fmla="*/ 0 h 395816"/>
                  <a:gd name="connsiteX0" fmla="*/ 25662 w 599281"/>
                  <a:gd name="connsiteY0" fmla="*/ 10583 h 395816"/>
                  <a:gd name="connsiteX1" fmla="*/ 292363 w 599281"/>
                  <a:gd name="connsiteY1" fmla="*/ 395816 h 395816"/>
                  <a:gd name="connsiteX2" fmla="*/ 588696 w 599281"/>
                  <a:gd name="connsiteY2" fmla="*/ 0 h 395816"/>
                  <a:gd name="connsiteX0" fmla="*/ 25662 w 599591"/>
                  <a:gd name="connsiteY0" fmla="*/ 10583 h 395816"/>
                  <a:gd name="connsiteX1" fmla="*/ 292363 w 599591"/>
                  <a:gd name="connsiteY1" fmla="*/ 395816 h 395816"/>
                  <a:gd name="connsiteX2" fmla="*/ 588696 w 599591"/>
                  <a:gd name="connsiteY2" fmla="*/ 0 h 395816"/>
                  <a:gd name="connsiteX0" fmla="*/ 24912 w 599370"/>
                  <a:gd name="connsiteY0" fmla="*/ 10583 h 404283"/>
                  <a:gd name="connsiteX1" fmla="*/ 297963 w 599370"/>
                  <a:gd name="connsiteY1" fmla="*/ 404283 h 404283"/>
                  <a:gd name="connsiteX2" fmla="*/ 587946 w 599370"/>
                  <a:gd name="connsiteY2" fmla="*/ 0 h 404283"/>
                  <a:gd name="connsiteX0" fmla="*/ 24912 w 599370"/>
                  <a:gd name="connsiteY0" fmla="*/ 10583 h 404283"/>
                  <a:gd name="connsiteX1" fmla="*/ 297963 w 599370"/>
                  <a:gd name="connsiteY1" fmla="*/ 404283 h 404283"/>
                  <a:gd name="connsiteX2" fmla="*/ 587946 w 599370"/>
                  <a:gd name="connsiteY2" fmla="*/ 0 h 404283"/>
                  <a:gd name="connsiteX0" fmla="*/ 35981 w 610439"/>
                  <a:gd name="connsiteY0" fmla="*/ 10583 h 404283"/>
                  <a:gd name="connsiteX1" fmla="*/ 309032 w 610439"/>
                  <a:gd name="connsiteY1" fmla="*/ 404283 h 404283"/>
                  <a:gd name="connsiteX2" fmla="*/ 599015 w 610439"/>
                  <a:gd name="connsiteY2" fmla="*/ 0 h 404283"/>
                  <a:gd name="connsiteX0" fmla="*/ 31678 w 606136"/>
                  <a:gd name="connsiteY0" fmla="*/ 10583 h 404283"/>
                  <a:gd name="connsiteX1" fmla="*/ 304729 w 606136"/>
                  <a:gd name="connsiteY1" fmla="*/ 404283 h 404283"/>
                  <a:gd name="connsiteX2" fmla="*/ 594712 w 606136"/>
                  <a:gd name="connsiteY2" fmla="*/ 0 h 404283"/>
                  <a:gd name="connsiteX0" fmla="*/ 25748 w 600206"/>
                  <a:gd name="connsiteY0" fmla="*/ 10583 h 404283"/>
                  <a:gd name="connsiteX1" fmla="*/ 298799 w 600206"/>
                  <a:gd name="connsiteY1" fmla="*/ 404283 h 404283"/>
                  <a:gd name="connsiteX2" fmla="*/ 588782 w 600206"/>
                  <a:gd name="connsiteY2" fmla="*/ 0 h 404283"/>
                  <a:gd name="connsiteX0" fmla="*/ 25748 w 600206"/>
                  <a:gd name="connsiteY0" fmla="*/ 10583 h 397933"/>
                  <a:gd name="connsiteX1" fmla="*/ 298799 w 600206"/>
                  <a:gd name="connsiteY1" fmla="*/ 397933 h 397933"/>
                  <a:gd name="connsiteX2" fmla="*/ 588782 w 600206"/>
                  <a:gd name="connsiteY2" fmla="*/ 0 h 397933"/>
                  <a:gd name="connsiteX0" fmla="*/ 25748 w 588699"/>
                  <a:gd name="connsiteY0" fmla="*/ 10583 h 397933"/>
                  <a:gd name="connsiteX1" fmla="*/ 298799 w 588699"/>
                  <a:gd name="connsiteY1" fmla="*/ 397933 h 397933"/>
                  <a:gd name="connsiteX2" fmla="*/ 576082 w 588699"/>
                  <a:gd name="connsiteY2" fmla="*/ 0 h 397933"/>
                  <a:gd name="connsiteX0" fmla="*/ 25748 w 599591"/>
                  <a:gd name="connsiteY0" fmla="*/ 10583 h 397933"/>
                  <a:gd name="connsiteX1" fmla="*/ 298799 w 599591"/>
                  <a:gd name="connsiteY1" fmla="*/ 397933 h 397933"/>
                  <a:gd name="connsiteX2" fmla="*/ 576082 w 599591"/>
                  <a:gd name="connsiteY2" fmla="*/ 0 h 397933"/>
                  <a:gd name="connsiteX0" fmla="*/ 25748 w 579696"/>
                  <a:gd name="connsiteY0" fmla="*/ 10583 h 397933"/>
                  <a:gd name="connsiteX1" fmla="*/ 298799 w 579696"/>
                  <a:gd name="connsiteY1" fmla="*/ 397933 h 397933"/>
                  <a:gd name="connsiteX2" fmla="*/ 552799 w 579696"/>
                  <a:gd name="connsiteY2" fmla="*/ 0 h 397933"/>
                  <a:gd name="connsiteX0" fmla="*/ 25748 w 596957"/>
                  <a:gd name="connsiteY0" fmla="*/ 10583 h 397933"/>
                  <a:gd name="connsiteX1" fmla="*/ 298799 w 596957"/>
                  <a:gd name="connsiteY1" fmla="*/ 397933 h 397933"/>
                  <a:gd name="connsiteX2" fmla="*/ 552799 w 596957"/>
                  <a:gd name="connsiteY2" fmla="*/ 0 h 397933"/>
                  <a:gd name="connsiteX0" fmla="*/ 25748 w 584205"/>
                  <a:gd name="connsiteY0" fmla="*/ 10583 h 397933"/>
                  <a:gd name="connsiteX1" fmla="*/ 298799 w 584205"/>
                  <a:gd name="connsiteY1" fmla="*/ 397933 h 397933"/>
                  <a:gd name="connsiteX2" fmla="*/ 552799 w 584205"/>
                  <a:gd name="connsiteY2" fmla="*/ 0 h 397933"/>
                  <a:gd name="connsiteX0" fmla="*/ 25748 w 582076"/>
                  <a:gd name="connsiteY0" fmla="*/ 10583 h 397933"/>
                  <a:gd name="connsiteX1" fmla="*/ 298799 w 582076"/>
                  <a:gd name="connsiteY1" fmla="*/ 397933 h 397933"/>
                  <a:gd name="connsiteX2" fmla="*/ 552799 w 582076"/>
                  <a:gd name="connsiteY2" fmla="*/ 0 h 397933"/>
                  <a:gd name="connsiteX0" fmla="*/ 26680 w 583008"/>
                  <a:gd name="connsiteY0" fmla="*/ 10583 h 397933"/>
                  <a:gd name="connsiteX1" fmla="*/ 299731 w 583008"/>
                  <a:gd name="connsiteY1" fmla="*/ 397933 h 397933"/>
                  <a:gd name="connsiteX2" fmla="*/ 553731 w 583008"/>
                  <a:gd name="connsiteY2" fmla="*/ 0 h 397933"/>
                  <a:gd name="connsiteX0" fmla="*/ 26680 w 584820"/>
                  <a:gd name="connsiteY0" fmla="*/ 10583 h 397933"/>
                  <a:gd name="connsiteX1" fmla="*/ 299731 w 584820"/>
                  <a:gd name="connsiteY1" fmla="*/ 397933 h 397933"/>
                  <a:gd name="connsiteX2" fmla="*/ 553731 w 584820"/>
                  <a:gd name="connsiteY2" fmla="*/ 0 h 397933"/>
                  <a:gd name="connsiteX0" fmla="*/ 29229 w 568319"/>
                  <a:gd name="connsiteY0" fmla="*/ 10583 h 397933"/>
                  <a:gd name="connsiteX1" fmla="*/ 283230 w 568319"/>
                  <a:gd name="connsiteY1" fmla="*/ 397933 h 397933"/>
                  <a:gd name="connsiteX2" fmla="*/ 537230 w 568319"/>
                  <a:gd name="connsiteY2" fmla="*/ 0 h 397933"/>
                  <a:gd name="connsiteX0" fmla="*/ 40787 w 579877"/>
                  <a:gd name="connsiteY0" fmla="*/ 10583 h 397933"/>
                  <a:gd name="connsiteX1" fmla="*/ 294788 w 579877"/>
                  <a:gd name="connsiteY1" fmla="*/ 397933 h 397933"/>
                  <a:gd name="connsiteX2" fmla="*/ 548788 w 579877"/>
                  <a:gd name="connsiteY2" fmla="*/ 0 h 397933"/>
                  <a:gd name="connsiteX0" fmla="*/ 40787 w 579877"/>
                  <a:gd name="connsiteY0" fmla="*/ 10583 h 397933"/>
                  <a:gd name="connsiteX1" fmla="*/ 294788 w 579877"/>
                  <a:gd name="connsiteY1" fmla="*/ 397933 h 397933"/>
                  <a:gd name="connsiteX2" fmla="*/ 548788 w 579877"/>
                  <a:gd name="connsiteY2" fmla="*/ 0 h 397933"/>
                  <a:gd name="connsiteX0" fmla="*/ 40787 w 581503"/>
                  <a:gd name="connsiteY0" fmla="*/ 10583 h 397933"/>
                  <a:gd name="connsiteX1" fmla="*/ 294788 w 581503"/>
                  <a:gd name="connsiteY1" fmla="*/ 397933 h 397933"/>
                  <a:gd name="connsiteX2" fmla="*/ 548788 w 581503"/>
                  <a:gd name="connsiteY2" fmla="*/ 0 h 397933"/>
                  <a:gd name="connsiteX0" fmla="*/ 40787 w 581503"/>
                  <a:gd name="connsiteY0" fmla="*/ 19050 h 406400"/>
                  <a:gd name="connsiteX1" fmla="*/ 294788 w 581503"/>
                  <a:gd name="connsiteY1" fmla="*/ 406400 h 406400"/>
                  <a:gd name="connsiteX2" fmla="*/ 548788 w 581503"/>
                  <a:gd name="connsiteY2" fmla="*/ 0 h 406400"/>
                  <a:gd name="connsiteX0" fmla="*/ 40117 w 585066"/>
                  <a:gd name="connsiteY0" fmla="*/ 0 h 412750"/>
                  <a:gd name="connsiteX1" fmla="*/ 298351 w 585066"/>
                  <a:gd name="connsiteY1" fmla="*/ 412750 h 412750"/>
                  <a:gd name="connsiteX2" fmla="*/ 552351 w 585066"/>
                  <a:gd name="connsiteY2" fmla="*/ 6350 h 412750"/>
                  <a:gd name="connsiteX0" fmla="*/ 40117 w 579878"/>
                  <a:gd name="connsiteY0" fmla="*/ 8466 h 421216"/>
                  <a:gd name="connsiteX1" fmla="*/ 298351 w 579878"/>
                  <a:gd name="connsiteY1" fmla="*/ 421216 h 421216"/>
                  <a:gd name="connsiteX2" fmla="*/ 546001 w 579878"/>
                  <a:gd name="connsiteY2" fmla="*/ 0 h 421216"/>
                  <a:gd name="connsiteX0" fmla="*/ 40117 w 585405"/>
                  <a:gd name="connsiteY0" fmla="*/ 8466 h 421216"/>
                  <a:gd name="connsiteX1" fmla="*/ 298351 w 585405"/>
                  <a:gd name="connsiteY1" fmla="*/ 421216 h 421216"/>
                  <a:gd name="connsiteX2" fmla="*/ 546001 w 585405"/>
                  <a:gd name="connsiteY2" fmla="*/ 0 h 421216"/>
                  <a:gd name="connsiteX0" fmla="*/ 41905 w 587193"/>
                  <a:gd name="connsiteY0" fmla="*/ 8466 h 421216"/>
                  <a:gd name="connsiteX1" fmla="*/ 300139 w 587193"/>
                  <a:gd name="connsiteY1" fmla="*/ 421216 h 421216"/>
                  <a:gd name="connsiteX2" fmla="*/ 547789 w 587193"/>
                  <a:gd name="connsiteY2" fmla="*/ 0 h 421216"/>
                  <a:gd name="connsiteX0" fmla="*/ 41905 w 585436"/>
                  <a:gd name="connsiteY0" fmla="*/ 8466 h 421216"/>
                  <a:gd name="connsiteX1" fmla="*/ 300139 w 585436"/>
                  <a:gd name="connsiteY1" fmla="*/ 421216 h 421216"/>
                  <a:gd name="connsiteX2" fmla="*/ 547789 w 585436"/>
                  <a:gd name="connsiteY2" fmla="*/ 0 h 42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85436" h="421216">
                    <a:moveTo>
                      <a:pt x="41905" y="8466"/>
                    </a:moveTo>
                    <a:cubicBezTo>
                      <a:pt x="-71689" y="225073"/>
                      <a:pt x="56017" y="409926"/>
                      <a:pt x="300139" y="421216"/>
                    </a:cubicBezTo>
                    <a:cubicBezTo>
                      <a:pt x="566134" y="401463"/>
                      <a:pt x="639511" y="218723"/>
                      <a:pt x="547789" y="0"/>
                    </a:cubicBezTo>
                  </a:path>
                </a:pathLst>
              </a:custGeom>
              <a:noFill/>
              <a:ln w="28575">
                <a:solidFill>
                  <a:schemeClr val="tx2">
                    <a:lumMod val="75000"/>
                  </a:schemeClr>
                </a:solidFill>
                <a:prstDash val="sysDash"/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 panose="020B0604020202020204" pitchFamily="34" charset="0"/>
                </a:endParaRPr>
              </a:p>
            </p:txBody>
          </p:sp>
          <p:grpSp>
            <p:nvGrpSpPr>
              <p:cNvPr id="475" name="Group 474">
                <a:extLst>
                  <a:ext uri="{FF2B5EF4-FFF2-40B4-BE49-F238E27FC236}">
                    <a16:creationId xmlns:a16="http://schemas.microsoft.com/office/drawing/2014/main" id="{994A786C-3E98-FA69-197E-06636129EA49}"/>
                  </a:ext>
                </a:extLst>
              </p:cNvPr>
              <p:cNvGrpSpPr/>
              <p:nvPr/>
            </p:nvGrpSpPr>
            <p:grpSpPr>
              <a:xfrm>
                <a:off x="848783" y="4824970"/>
                <a:ext cx="2464656" cy="115330"/>
                <a:chOff x="848783" y="4824970"/>
                <a:chExt cx="2464656" cy="115330"/>
              </a:xfrm>
            </p:grpSpPr>
            <p:sp>
              <p:nvSpPr>
                <p:cNvPr id="476" name="Freeform: Shape 475">
                  <a:extLst>
                    <a:ext uri="{FF2B5EF4-FFF2-40B4-BE49-F238E27FC236}">
                      <a16:creationId xmlns:a16="http://schemas.microsoft.com/office/drawing/2014/main" id="{3749292F-C951-A3FA-6D8E-3D98CF39B866}"/>
                    </a:ext>
                  </a:extLst>
                </p:cNvPr>
                <p:cNvSpPr/>
                <p:nvPr/>
              </p:nvSpPr>
              <p:spPr bwMode="auto">
                <a:xfrm>
                  <a:off x="848783" y="4830233"/>
                  <a:ext cx="980017" cy="110067"/>
                </a:xfrm>
                <a:custGeom>
                  <a:avLst/>
                  <a:gdLst>
                    <a:gd name="connsiteX0" fmla="*/ 980017 w 980017"/>
                    <a:gd name="connsiteY0" fmla="*/ 0 h 110067"/>
                    <a:gd name="connsiteX1" fmla="*/ 0 w 980017"/>
                    <a:gd name="connsiteY1" fmla="*/ 110067 h 110067"/>
                    <a:gd name="connsiteX0" fmla="*/ 980017 w 980017"/>
                    <a:gd name="connsiteY0" fmla="*/ 0 h 110067"/>
                    <a:gd name="connsiteX1" fmla="*/ 0 w 980017"/>
                    <a:gd name="connsiteY1" fmla="*/ 110067 h 110067"/>
                    <a:gd name="connsiteX0" fmla="*/ 980017 w 980017"/>
                    <a:gd name="connsiteY0" fmla="*/ 0 h 110067"/>
                    <a:gd name="connsiteX1" fmla="*/ 0 w 980017"/>
                    <a:gd name="connsiteY1" fmla="*/ 110067 h 110067"/>
                    <a:gd name="connsiteX0" fmla="*/ 980017 w 980017"/>
                    <a:gd name="connsiteY0" fmla="*/ 0 h 110067"/>
                    <a:gd name="connsiteX1" fmla="*/ 0 w 980017"/>
                    <a:gd name="connsiteY1" fmla="*/ 110067 h 1100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980017" h="110067">
                      <a:moveTo>
                        <a:pt x="980017" y="0"/>
                      </a:moveTo>
                      <a:cubicBezTo>
                        <a:pt x="613128" y="32456"/>
                        <a:pt x="339372" y="54328"/>
                        <a:pt x="0" y="110067"/>
                      </a:cubicBezTo>
                    </a:path>
                  </a:pathLst>
                </a:custGeom>
                <a:noFill/>
                <a:ln w="28575">
                  <a:solidFill>
                    <a:schemeClr val="tx2">
                      <a:lumMod val="75000"/>
                    </a:schemeClr>
                  </a:solidFill>
                  <a:prstDash val="sysDash"/>
                  <a:miter lim="800000"/>
                  <a:headEnd/>
                  <a:tailEnd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77" name="Freeform: Shape 476">
                  <a:extLst>
                    <a:ext uri="{FF2B5EF4-FFF2-40B4-BE49-F238E27FC236}">
                      <a16:creationId xmlns:a16="http://schemas.microsoft.com/office/drawing/2014/main" id="{E38F5C43-0308-25FC-06D1-F58B983AA98A}"/>
                    </a:ext>
                  </a:extLst>
                </p:cNvPr>
                <p:cNvSpPr/>
                <p:nvPr/>
              </p:nvSpPr>
              <p:spPr bwMode="auto">
                <a:xfrm rot="645236">
                  <a:off x="2334816" y="4824970"/>
                  <a:ext cx="978623" cy="94721"/>
                </a:xfrm>
                <a:custGeom>
                  <a:avLst/>
                  <a:gdLst>
                    <a:gd name="connsiteX0" fmla="*/ 980017 w 980017"/>
                    <a:gd name="connsiteY0" fmla="*/ 0 h 110067"/>
                    <a:gd name="connsiteX1" fmla="*/ 0 w 980017"/>
                    <a:gd name="connsiteY1" fmla="*/ 110067 h 110067"/>
                    <a:gd name="connsiteX0" fmla="*/ 980017 w 980017"/>
                    <a:gd name="connsiteY0" fmla="*/ 0 h 110067"/>
                    <a:gd name="connsiteX1" fmla="*/ 0 w 980017"/>
                    <a:gd name="connsiteY1" fmla="*/ 110067 h 110067"/>
                    <a:gd name="connsiteX0" fmla="*/ 980017 w 980017"/>
                    <a:gd name="connsiteY0" fmla="*/ 0 h 110067"/>
                    <a:gd name="connsiteX1" fmla="*/ 0 w 980017"/>
                    <a:gd name="connsiteY1" fmla="*/ 110067 h 110067"/>
                    <a:gd name="connsiteX0" fmla="*/ 980017 w 980017"/>
                    <a:gd name="connsiteY0" fmla="*/ 0 h 110067"/>
                    <a:gd name="connsiteX1" fmla="*/ 0 w 980017"/>
                    <a:gd name="connsiteY1" fmla="*/ 110067 h 110067"/>
                    <a:gd name="connsiteX0" fmla="*/ 978623 w 978623"/>
                    <a:gd name="connsiteY0" fmla="*/ 0 h 94721"/>
                    <a:gd name="connsiteX1" fmla="*/ 0 w 978623"/>
                    <a:gd name="connsiteY1" fmla="*/ 94721 h 94721"/>
                    <a:gd name="connsiteX0" fmla="*/ 978623 w 978623"/>
                    <a:gd name="connsiteY0" fmla="*/ 0 h 94721"/>
                    <a:gd name="connsiteX1" fmla="*/ 0 w 978623"/>
                    <a:gd name="connsiteY1" fmla="*/ 94721 h 947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978623" h="94721">
                      <a:moveTo>
                        <a:pt x="978623" y="0"/>
                      </a:moveTo>
                      <a:cubicBezTo>
                        <a:pt x="611154" y="6712"/>
                        <a:pt x="339372" y="38982"/>
                        <a:pt x="0" y="94721"/>
                      </a:cubicBezTo>
                    </a:path>
                  </a:pathLst>
                </a:custGeom>
                <a:noFill/>
                <a:ln w="28575">
                  <a:solidFill>
                    <a:schemeClr val="tx2">
                      <a:lumMod val="75000"/>
                    </a:schemeClr>
                  </a:solidFill>
                  <a:prstDash val="sysDash"/>
                  <a:miter lim="800000"/>
                  <a:headEnd/>
                  <a:tailEnd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479" name="Group 478">
              <a:extLst>
                <a:ext uri="{FF2B5EF4-FFF2-40B4-BE49-F238E27FC236}">
                  <a16:creationId xmlns:a16="http://schemas.microsoft.com/office/drawing/2014/main" id="{4900D6ED-DDE0-C73E-A1D0-DFC00728793B}"/>
                </a:ext>
              </a:extLst>
            </p:cNvPr>
            <p:cNvGrpSpPr/>
            <p:nvPr/>
          </p:nvGrpSpPr>
          <p:grpSpPr>
            <a:xfrm>
              <a:off x="-48616" y="4524098"/>
              <a:ext cx="743572" cy="422372"/>
              <a:chOff x="1672746" y="6429224"/>
              <a:chExt cx="743572" cy="422372"/>
            </a:xfrm>
          </p:grpSpPr>
          <p:grpSp>
            <p:nvGrpSpPr>
              <p:cNvPr id="480" name="Group 479">
                <a:extLst>
                  <a:ext uri="{FF2B5EF4-FFF2-40B4-BE49-F238E27FC236}">
                    <a16:creationId xmlns:a16="http://schemas.microsoft.com/office/drawing/2014/main" id="{F993FAED-069F-02E9-8CDF-5B33D258B87C}"/>
                  </a:ext>
                </a:extLst>
              </p:cNvPr>
              <p:cNvGrpSpPr/>
              <p:nvPr/>
            </p:nvGrpSpPr>
            <p:grpSpPr>
              <a:xfrm rot="6734274">
                <a:off x="1637946" y="6464024"/>
                <a:ext cx="125336" cy="55736"/>
                <a:chOff x="3585766" y="5569625"/>
                <a:chExt cx="125336" cy="55736"/>
              </a:xfrm>
            </p:grpSpPr>
            <p:cxnSp>
              <p:nvCxnSpPr>
                <p:cNvPr id="502" name="Straight Connector 501">
                  <a:extLst>
                    <a:ext uri="{FF2B5EF4-FFF2-40B4-BE49-F238E27FC236}">
                      <a16:creationId xmlns:a16="http://schemas.microsoft.com/office/drawing/2014/main" id="{20C2CF63-46EB-565B-5412-51155EC6339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585766" y="5618961"/>
                  <a:ext cx="12533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503" name="Straight Connector 502">
                  <a:extLst>
                    <a:ext uri="{FF2B5EF4-FFF2-40B4-BE49-F238E27FC236}">
                      <a16:creationId xmlns:a16="http://schemas.microsoft.com/office/drawing/2014/main" id="{8A51DE8E-03F5-F5B7-04F9-3F093538E53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V="1">
                  <a:off x="3648434" y="5569625"/>
                  <a:ext cx="0" cy="55736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481" name="Group 480">
                <a:extLst>
                  <a:ext uri="{FF2B5EF4-FFF2-40B4-BE49-F238E27FC236}">
                    <a16:creationId xmlns:a16="http://schemas.microsoft.com/office/drawing/2014/main" id="{DB85E8F7-59E4-5AF2-7103-5C13AD842AC7}"/>
                  </a:ext>
                </a:extLst>
              </p:cNvPr>
              <p:cNvGrpSpPr/>
              <p:nvPr/>
            </p:nvGrpSpPr>
            <p:grpSpPr>
              <a:xfrm rot="3772604">
                <a:off x="1643301" y="6610364"/>
                <a:ext cx="125336" cy="55736"/>
                <a:chOff x="3585766" y="5569625"/>
                <a:chExt cx="125336" cy="55736"/>
              </a:xfrm>
            </p:grpSpPr>
            <p:cxnSp>
              <p:nvCxnSpPr>
                <p:cNvPr id="500" name="Straight Connector 499">
                  <a:extLst>
                    <a:ext uri="{FF2B5EF4-FFF2-40B4-BE49-F238E27FC236}">
                      <a16:creationId xmlns:a16="http://schemas.microsoft.com/office/drawing/2014/main" id="{5F024246-605E-AF76-AB21-77B38D77006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585766" y="5618961"/>
                  <a:ext cx="12533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501" name="Straight Connector 500">
                  <a:extLst>
                    <a:ext uri="{FF2B5EF4-FFF2-40B4-BE49-F238E27FC236}">
                      <a16:creationId xmlns:a16="http://schemas.microsoft.com/office/drawing/2014/main" id="{8334242E-16EF-C9C2-9B23-BA7215591FB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V="1">
                  <a:off x="3648434" y="5569625"/>
                  <a:ext cx="0" cy="55736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482" name="Group 481">
                <a:extLst>
                  <a:ext uri="{FF2B5EF4-FFF2-40B4-BE49-F238E27FC236}">
                    <a16:creationId xmlns:a16="http://schemas.microsoft.com/office/drawing/2014/main" id="{30790509-3DB2-2EE2-935C-AD9582D3068F}"/>
                  </a:ext>
                </a:extLst>
              </p:cNvPr>
              <p:cNvGrpSpPr/>
              <p:nvPr/>
            </p:nvGrpSpPr>
            <p:grpSpPr>
              <a:xfrm rot="2291489">
                <a:off x="1744052" y="6726057"/>
                <a:ext cx="125336" cy="55736"/>
                <a:chOff x="3585766" y="5569625"/>
                <a:chExt cx="125336" cy="55736"/>
              </a:xfrm>
            </p:grpSpPr>
            <p:cxnSp>
              <p:nvCxnSpPr>
                <p:cNvPr id="498" name="Straight Connector 497">
                  <a:extLst>
                    <a:ext uri="{FF2B5EF4-FFF2-40B4-BE49-F238E27FC236}">
                      <a16:creationId xmlns:a16="http://schemas.microsoft.com/office/drawing/2014/main" id="{203F39F2-5D71-F521-2612-E659B677B05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585766" y="5618961"/>
                  <a:ext cx="12533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99" name="Straight Connector 498">
                  <a:extLst>
                    <a:ext uri="{FF2B5EF4-FFF2-40B4-BE49-F238E27FC236}">
                      <a16:creationId xmlns:a16="http://schemas.microsoft.com/office/drawing/2014/main" id="{07CC3C38-BDF9-2473-1501-A6BC6D18415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V="1">
                  <a:off x="3648434" y="5569625"/>
                  <a:ext cx="0" cy="55736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483" name="Group 482">
                <a:extLst>
                  <a:ext uri="{FF2B5EF4-FFF2-40B4-BE49-F238E27FC236}">
                    <a16:creationId xmlns:a16="http://schemas.microsoft.com/office/drawing/2014/main" id="{AE799AB2-01E8-ABA2-7B29-0C876DE9B87D}"/>
                  </a:ext>
                </a:extLst>
              </p:cNvPr>
              <p:cNvGrpSpPr/>
              <p:nvPr/>
            </p:nvGrpSpPr>
            <p:grpSpPr>
              <a:xfrm rot="930932">
                <a:off x="1887031" y="6789306"/>
                <a:ext cx="125336" cy="55736"/>
                <a:chOff x="3585766" y="5569625"/>
                <a:chExt cx="125336" cy="55736"/>
              </a:xfrm>
            </p:grpSpPr>
            <p:cxnSp>
              <p:nvCxnSpPr>
                <p:cNvPr id="496" name="Straight Connector 495">
                  <a:extLst>
                    <a:ext uri="{FF2B5EF4-FFF2-40B4-BE49-F238E27FC236}">
                      <a16:creationId xmlns:a16="http://schemas.microsoft.com/office/drawing/2014/main" id="{C6EC35CF-76C8-9182-5651-C950DFEC26E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585766" y="5618961"/>
                  <a:ext cx="12533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97" name="Straight Connector 496">
                  <a:extLst>
                    <a:ext uri="{FF2B5EF4-FFF2-40B4-BE49-F238E27FC236}">
                      <a16:creationId xmlns:a16="http://schemas.microsoft.com/office/drawing/2014/main" id="{7FE0833E-FC48-E61D-995B-966DF628873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V="1">
                  <a:off x="3648434" y="5569625"/>
                  <a:ext cx="0" cy="55736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484" name="Group 483">
                <a:extLst>
                  <a:ext uri="{FF2B5EF4-FFF2-40B4-BE49-F238E27FC236}">
                    <a16:creationId xmlns:a16="http://schemas.microsoft.com/office/drawing/2014/main" id="{39270D92-D170-8F72-AB37-EB00D0F1C2AE}"/>
                  </a:ext>
                </a:extLst>
              </p:cNvPr>
              <p:cNvGrpSpPr/>
              <p:nvPr/>
            </p:nvGrpSpPr>
            <p:grpSpPr>
              <a:xfrm rot="21217735">
                <a:off x="2050696" y="6795860"/>
                <a:ext cx="125336" cy="55736"/>
                <a:chOff x="3585766" y="5569625"/>
                <a:chExt cx="125336" cy="55736"/>
              </a:xfrm>
            </p:grpSpPr>
            <p:cxnSp>
              <p:nvCxnSpPr>
                <p:cNvPr id="494" name="Straight Connector 493">
                  <a:extLst>
                    <a:ext uri="{FF2B5EF4-FFF2-40B4-BE49-F238E27FC236}">
                      <a16:creationId xmlns:a16="http://schemas.microsoft.com/office/drawing/2014/main" id="{EF1251A7-9A5E-BBF5-7A47-FB75C5AE81D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585766" y="5618961"/>
                  <a:ext cx="12533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95" name="Straight Connector 494">
                  <a:extLst>
                    <a:ext uri="{FF2B5EF4-FFF2-40B4-BE49-F238E27FC236}">
                      <a16:creationId xmlns:a16="http://schemas.microsoft.com/office/drawing/2014/main" id="{42EBC920-7D61-EBBA-70B9-026DAF52DEE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V="1">
                  <a:off x="3648434" y="5569625"/>
                  <a:ext cx="0" cy="55736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485" name="Group 484">
                <a:extLst>
                  <a:ext uri="{FF2B5EF4-FFF2-40B4-BE49-F238E27FC236}">
                    <a16:creationId xmlns:a16="http://schemas.microsoft.com/office/drawing/2014/main" id="{95F5FAD4-660B-5C43-E4C7-050AAF24EB65}"/>
                  </a:ext>
                </a:extLst>
              </p:cNvPr>
              <p:cNvGrpSpPr/>
              <p:nvPr/>
            </p:nvGrpSpPr>
            <p:grpSpPr>
              <a:xfrm rot="19712654">
                <a:off x="2196068" y="6735759"/>
                <a:ext cx="125336" cy="55736"/>
                <a:chOff x="3585766" y="5569625"/>
                <a:chExt cx="125336" cy="55736"/>
              </a:xfrm>
            </p:grpSpPr>
            <p:cxnSp>
              <p:nvCxnSpPr>
                <p:cNvPr id="492" name="Straight Connector 491">
                  <a:extLst>
                    <a:ext uri="{FF2B5EF4-FFF2-40B4-BE49-F238E27FC236}">
                      <a16:creationId xmlns:a16="http://schemas.microsoft.com/office/drawing/2014/main" id="{CCE014A8-B055-2951-7428-DF3B80EE907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585766" y="5618961"/>
                  <a:ext cx="12533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93" name="Straight Connector 492">
                  <a:extLst>
                    <a:ext uri="{FF2B5EF4-FFF2-40B4-BE49-F238E27FC236}">
                      <a16:creationId xmlns:a16="http://schemas.microsoft.com/office/drawing/2014/main" id="{36A6F87A-0968-2521-3D6D-B75DCD8C557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V="1">
                  <a:off x="3648434" y="5569625"/>
                  <a:ext cx="0" cy="55736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486" name="Group 485">
                <a:extLst>
                  <a:ext uri="{FF2B5EF4-FFF2-40B4-BE49-F238E27FC236}">
                    <a16:creationId xmlns:a16="http://schemas.microsoft.com/office/drawing/2014/main" id="{0DE83AF4-80B9-3925-7C06-482B09796778}"/>
                  </a:ext>
                </a:extLst>
              </p:cNvPr>
              <p:cNvGrpSpPr/>
              <p:nvPr/>
            </p:nvGrpSpPr>
            <p:grpSpPr>
              <a:xfrm rot="17630527">
                <a:off x="2319249" y="6616328"/>
                <a:ext cx="125336" cy="55736"/>
                <a:chOff x="3585766" y="5569625"/>
                <a:chExt cx="125336" cy="55736"/>
              </a:xfrm>
            </p:grpSpPr>
            <p:cxnSp>
              <p:nvCxnSpPr>
                <p:cNvPr id="490" name="Straight Connector 489">
                  <a:extLst>
                    <a:ext uri="{FF2B5EF4-FFF2-40B4-BE49-F238E27FC236}">
                      <a16:creationId xmlns:a16="http://schemas.microsoft.com/office/drawing/2014/main" id="{625A739E-3C0D-A7A8-6115-F8B936644DF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585766" y="5618961"/>
                  <a:ext cx="12533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91" name="Straight Connector 490">
                  <a:extLst>
                    <a:ext uri="{FF2B5EF4-FFF2-40B4-BE49-F238E27FC236}">
                      <a16:creationId xmlns:a16="http://schemas.microsoft.com/office/drawing/2014/main" id="{3CCEDF1A-00B2-6691-5D2C-8FDA2CA1BD7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V="1">
                  <a:off x="3648434" y="5569625"/>
                  <a:ext cx="0" cy="55736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487" name="Group 486">
                <a:extLst>
                  <a:ext uri="{FF2B5EF4-FFF2-40B4-BE49-F238E27FC236}">
                    <a16:creationId xmlns:a16="http://schemas.microsoft.com/office/drawing/2014/main" id="{3BB5D773-CF54-78A2-7D3C-AC08D2568F10}"/>
                  </a:ext>
                </a:extLst>
              </p:cNvPr>
              <p:cNvGrpSpPr/>
              <p:nvPr/>
            </p:nvGrpSpPr>
            <p:grpSpPr>
              <a:xfrm rot="15556707">
                <a:off x="2325782" y="6467645"/>
                <a:ext cx="125336" cy="55736"/>
                <a:chOff x="3585766" y="5569625"/>
                <a:chExt cx="125336" cy="55736"/>
              </a:xfrm>
            </p:grpSpPr>
            <p:cxnSp>
              <p:nvCxnSpPr>
                <p:cNvPr id="488" name="Straight Connector 487">
                  <a:extLst>
                    <a:ext uri="{FF2B5EF4-FFF2-40B4-BE49-F238E27FC236}">
                      <a16:creationId xmlns:a16="http://schemas.microsoft.com/office/drawing/2014/main" id="{59754A77-F430-DECE-E98D-8BFED4DB9E3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585766" y="5618961"/>
                  <a:ext cx="12533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89" name="Straight Connector 488">
                  <a:extLst>
                    <a:ext uri="{FF2B5EF4-FFF2-40B4-BE49-F238E27FC236}">
                      <a16:creationId xmlns:a16="http://schemas.microsoft.com/office/drawing/2014/main" id="{AF7E21F3-CF1B-2C7D-00CE-69D289C17CB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V="1">
                  <a:off x="3648434" y="5569625"/>
                  <a:ext cx="0" cy="55736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504" name="Freeform: Shape 503">
              <a:extLst>
                <a:ext uri="{FF2B5EF4-FFF2-40B4-BE49-F238E27FC236}">
                  <a16:creationId xmlns:a16="http://schemas.microsoft.com/office/drawing/2014/main" id="{9F8C9225-27CF-2359-744B-70A01CDF0792}"/>
                </a:ext>
              </a:extLst>
            </p:cNvPr>
            <p:cNvSpPr/>
            <p:nvPr/>
          </p:nvSpPr>
          <p:spPr bwMode="auto">
            <a:xfrm>
              <a:off x="880079" y="5413141"/>
              <a:ext cx="609152" cy="590950"/>
            </a:xfrm>
            <a:custGeom>
              <a:avLst/>
              <a:gdLst>
                <a:gd name="connsiteX0" fmla="*/ 153293 w 609152"/>
                <a:gd name="connsiteY0" fmla="*/ 0 h 590950"/>
                <a:gd name="connsiteX1" fmla="*/ 306586 w 609152"/>
                <a:gd name="connsiteY1" fmla="*/ 122603 h 590950"/>
                <a:gd name="connsiteX2" fmla="*/ 300764 w 609152"/>
                <a:gd name="connsiteY2" fmla="*/ 145668 h 590950"/>
                <a:gd name="connsiteX3" fmla="*/ 329338 w 609152"/>
                <a:gd name="connsiteY3" fmla="*/ 143364 h 590950"/>
                <a:gd name="connsiteX4" fmla="*/ 609152 w 609152"/>
                <a:gd name="connsiteY4" fmla="*/ 367157 h 590950"/>
                <a:gd name="connsiteX5" fmla="*/ 329338 w 609152"/>
                <a:gd name="connsiteY5" fmla="*/ 590950 h 590950"/>
                <a:gd name="connsiteX6" fmla="*/ 49524 w 609152"/>
                <a:gd name="connsiteY6" fmla="*/ 367157 h 590950"/>
                <a:gd name="connsiteX7" fmla="*/ 97312 w 609152"/>
                <a:gd name="connsiteY7" fmla="*/ 242033 h 590950"/>
                <a:gd name="connsiteX8" fmla="*/ 102499 w 609152"/>
                <a:gd name="connsiteY8" fmla="*/ 237004 h 590950"/>
                <a:gd name="connsiteX9" fmla="*/ 93625 w 609152"/>
                <a:gd name="connsiteY9" fmla="*/ 235572 h 590950"/>
                <a:gd name="connsiteX10" fmla="*/ 0 w 609152"/>
                <a:gd name="connsiteY10" fmla="*/ 122603 h 590950"/>
                <a:gd name="connsiteX11" fmla="*/ 153293 w 609152"/>
                <a:gd name="connsiteY11" fmla="*/ 0 h 590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09152" h="590950">
                  <a:moveTo>
                    <a:pt x="153293" y="0"/>
                  </a:moveTo>
                  <a:cubicBezTo>
                    <a:pt x="237954" y="0"/>
                    <a:pt x="306586" y="54891"/>
                    <a:pt x="306586" y="122603"/>
                  </a:cubicBezTo>
                  <a:lnTo>
                    <a:pt x="300764" y="145668"/>
                  </a:lnTo>
                  <a:lnTo>
                    <a:pt x="329338" y="143364"/>
                  </a:lnTo>
                  <a:cubicBezTo>
                    <a:pt x="483875" y="143364"/>
                    <a:pt x="609152" y="243560"/>
                    <a:pt x="609152" y="367157"/>
                  </a:cubicBezTo>
                  <a:cubicBezTo>
                    <a:pt x="609152" y="490754"/>
                    <a:pt x="483875" y="590950"/>
                    <a:pt x="329338" y="590950"/>
                  </a:cubicBezTo>
                  <a:cubicBezTo>
                    <a:pt x="174801" y="590950"/>
                    <a:pt x="49524" y="490754"/>
                    <a:pt x="49524" y="367157"/>
                  </a:cubicBezTo>
                  <a:cubicBezTo>
                    <a:pt x="49524" y="320808"/>
                    <a:pt x="67141" y="277750"/>
                    <a:pt x="97312" y="242033"/>
                  </a:cubicBezTo>
                  <a:lnTo>
                    <a:pt x="102499" y="237004"/>
                  </a:lnTo>
                  <a:lnTo>
                    <a:pt x="93625" y="235572"/>
                  </a:lnTo>
                  <a:cubicBezTo>
                    <a:pt x="38606" y="216959"/>
                    <a:pt x="0" y="173387"/>
                    <a:pt x="0" y="122603"/>
                  </a:cubicBezTo>
                  <a:cubicBezTo>
                    <a:pt x="0" y="54891"/>
                    <a:pt x="68632" y="0"/>
                    <a:pt x="153293" y="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 rtlCol="0" anchor="b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505" name="Group 504">
              <a:extLst>
                <a:ext uri="{FF2B5EF4-FFF2-40B4-BE49-F238E27FC236}">
                  <a16:creationId xmlns:a16="http://schemas.microsoft.com/office/drawing/2014/main" id="{76A2D7BE-0017-D353-B586-11B3B294ABCE}"/>
                </a:ext>
              </a:extLst>
            </p:cNvPr>
            <p:cNvGrpSpPr/>
            <p:nvPr/>
          </p:nvGrpSpPr>
          <p:grpSpPr>
            <a:xfrm rot="9306267">
              <a:off x="242725" y="4524594"/>
              <a:ext cx="240386" cy="250925"/>
              <a:chOff x="285313" y="3196211"/>
              <a:chExt cx="1187475" cy="1269460"/>
            </a:xfrm>
            <a:solidFill>
              <a:schemeClr val="accent1"/>
            </a:solidFill>
          </p:grpSpPr>
          <p:grpSp>
            <p:nvGrpSpPr>
              <p:cNvPr id="506" name="Group 505">
                <a:extLst>
                  <a:ext uri="{FF2B5EF4-FFF2-40B4-BE49-F238E27FC236}">
                    <a16:creationId xmlns:a16="http://schemas.microsoft.com/office/drawing/2014/main" id="{4A9979D2-5326-37F3-9CAD-382FF94848B3}"/>
                  </a:ext>
                </a:extLst>
              </p:cNvPr>
              <p:cNvGrpSpPr/>
              <p:nvPr/>
            </p:nvGrpSpPr>
            <p:grpSpPr>
              <a:xfrm>
                <a:off x="397845" y="3920346"/>
                <a:ext cx="928042" cy="215142"/>
                <a:chOff x="397845" y="3920346"/>
                <a:chExt cx="928042" cy="215142"/>
              </a:xfrm>
              <a:grpFill/>
            </p:grpSpPr>
            <p:grpSp>
              <p:nvGrpSpPr>
                <p:cNvPr id="511" name="Group 510">
                  <a:extLst>
                    <a:ext uri="{FF2B5EF4-FFF2-40B4-BE49-F238E27FC236}">
                      <a16:creationId xmlns:a16="http://schemas.microsoft.com/office/drawing/2014/main" id="{6AC86BA7-B87A-6745-D53A-4DCA0C096EAA}"/>
                    </a:ext>
                  </a:extLst>
                </p:cNvPr>
                <p:cNvGrpSpPr/>
                <p:nvPr/>
              </p:nvGrpSpPr>
              <p:grpSpPr>
                <a:xfrm>
                  <a:off x="1035546" y="3920346"/>
                  <a:ext cx="290341" cy="215142"/>
                  <a:chOff x="1035546" y="3914304"/>
                  <a:chExt cx="290341" cy="215142"/>
                </a:xfrm>
                <a:grpFill/>
              </p:grpSpPr>
              <p:sp>
                <p:nvSpPr>
                  <p:cNvPr id="515" name="Rectangle 514">
                    <a:extLst>
                      <a:ext uri="{FF2B5EF4-FFF2-40B4-BE49-F238E27FC236}">
                        <a16:creationId xmlns:a16="http://schemas.microsoft.com/office/drawing/2014/main" id="{0BEC6009-25DE-DC76-90C4-58BE233EF7F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35546" y="4010657"/>
                    <a:ext cx="117497" cy="31119"/>
                  </a:xfrm>
                  <a:prstGeom prst="rect">
                    <a:avLst/>
                  </a:prstGeom>
                  <a:grpFill/>
                  <a:ln w="3175">
                    <a:solidFill>
                      <a:schemeClr val="accent2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16" name="7-Point Star 2">
                    <a:extLst>
                      <a:ext uri="{FF2B5EF4-FFF2-40B4-BE49-F238E27FC236}">
                        <a16:creationId xmlns:a16="http://schemas.microsoft.com/office/drawing/2014/main" id="{F51BC948-BB88-B908-B9AF-18EC9780AC2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110745" y="3914304"/>
                    <a:ext cx="215142" cy="215142"/>
                  </a:xfrm>
                  <a:prstGeom prst="star7">
                    <a:avLst/>
                  </a:prstGeom>
                  <a:grpFill/>
                  <a:ln w="3175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</p:grpSp>
            <p:grpSp>
              <p:nvGrpSpPr>
                <p:cNvPr id="512" name="Group 511">
                  <a:extLst>
                    <a:ext uri="{FF2B5EF4-FFF2-40B4-BE49-F238E27FC236}">
                      <a16:creationId xmlns:a16="http://schemas.microsoft.com/office/drawing/2014/main" id="{7BE1623A-BED4-436F-9451-D2D95B8907A3}"/>
                    </a:ext>
                  </a:extLst>
                </p:cNvPr>
                <p:cNvGrpSpPr/>
                <p:nvPr/>
              </p:nvGrpSpPr>
              <p:grpSpPr>
                <a:xfrm rot="10800000">
                  <a:off x="397845" y="3920346"/>
                  <a:ext cx="290341" cy="215142"/>
                  <a:chOff x="1035546" y="3914304"/>
                  <a:chExt cx="290341" cy="215142"/>
                </a:xfrm>
                <a:grpFill/>
              </p:grpSpPr>
              <p:sp>
                <p:nvSpPr>
                  <p:cNvPr id="513" name="Rectangle 512">
                    <a:extLst>
                      <a:ext uri="{FF2B5EF4-FFF2-40B4-BE49-F238E27FC236}">
                        <a16:creationId xmlns:a16="http://schemas.microsoft.com/office/drawing/2014/main" id="{74C8A5DC-0D33-BF6E-B064-1F365B97BFB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35546" y="4010657"/>
                    <a:ext cx="117497" cy="31119"/>
                  </a:xfrm>
                  <a:prstGeom prst="rect">
                    <a:avLst/>
                  </a:prstGeom>
                  <a:grpFill/>
                  <a:ln w="3175">
                    <a:solidFill>
                      <a:schemeClr val="accent2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14" name="7-Point Star 2">
                    <a:extLst>
                      <a:ext uri="{FF2B5EF4-FFF2-40B4-BE49-F238E27FC236}">
                        <a16:creationId xmlns:a16="http://schemas.microsoft.com/office/drawing/2014/main" id="{51CCD235-FB7A-7220-E7A9-C780B7C6598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110745" y="3914304"/>
                    <a:ext cx="215142" cy="215142"/>
                  </a:xfrm>
                  <a:prstGeom prst="star7">
                    <a:avLst/>
                  </a:prstGeom>
                  <a:grpFill/>
                  <a:ln w="3175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</p:grpSp>
          </p:grpSp>
          <p:sp>
            <p:nvSpPr>
              <p:cNvPr id="507" name="Freeform 73">
                <a:extLst>
                  <a:ext uri="{FF2B5EF4-FFF2-40B4-BE49-F238E27FC236}">
                    <a16:creationId xmlns:a16="http://schemas.microsoft.com/office/drawing/2014/main" id="{3C6FE1FB-4A19-FA14-1FD8-0B07A8EA40FF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508" name="Freeform 74">
                <a:extLst>
                  <a:ext uri="{FF2B5EF4-FFF2-40B4-BE49-F238E27FC236}">
                    <a16:creationId xmlns:a16="http://schemas.microsoft.com/office/drawing/2014/main" id="{B34C3889-EBF9-0C3F-8EF1-7F6054BF9125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509" name="Freeform 39">
                <a:extLst>
                  <a:ext uri="{FF2B5EF4-FFF2-40B4-BE49-F238E27FC236}">
                    <a16:creationId xmlns:a16="http://schemas.microsoft.com/office/drawing/2014/main" id="{EBEB9CB3-7D4C-9890-C436-104255A2356A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510" name="Freeform 41">
                <a:extLst>
                  <a:ext uri="{FF2B5EF4-FFF2-40B4-BE49-F238E27FC236}">
                    <a16:creationId xmlns:a16="http://schemas.microsoft.com/office/drawing/2014/main" id="{6AFE216D-3330-E0EB-8659-568DCA34A855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517" name="Group 516">
              <a:extLst>
                <a:ext uri="{FF2B5EF4-FFF2-40B4-BE49-F238E27FC236}">
                  <a16:creationId xmlns:a16="http://schemas.microsoft.com/office/drawing/2014/main" id="{686A4051-18A7-E6D8-67D3-664040BF4E26}"/>
                </a:ext>
              </a:extLst>
            </p:cNvPr>
            <p:cNvGrpSpPr/>
            <p:nvPr/>
          </p:nvGrpSpPr>
          <p:grpSpPr>
            <a:xfrm rot="9669548">
              <a:off x="-699781" y="4246493"/>
              <a:ext cx="240386" cy="250925"/>
              <a:chOff x="285313" y="3196211"/>
              <a:chExt cx="1187475" cy="1269460"/>
            </a:xfrm>
            <a:solidFill>
              <a:schemeClr val="accent1"/>
            </a:solidFill>
          </p:grpSpPr>
          <p:grpSp>
            <p:nvGrpSpPr>
              <p:cNvPr id="518" name="Group 517">
                <a:extLst>
                  <a:ext uri="{FF2B5EF4-FFF2-40B4-BE49-F238E27FC236}">
                    <a16:creationId xmlns:a16="http://schemas.microsoft.com/office/drawing/2014/main" id="{756E755C-1081-DBFE-FB72-9FD40FD43B2C}"/>
                  </a:ext>
                </a:extLst>
              </p:cNvPr>
              <p:cNvGrpSpPr/>
              <p:nvPr/>
            </p:nvGrpSpPr>
            <p:grpSpPr>
              <a:xfrm>
                <a:off x="397845" y="3920346"/>
                <a:ext cx="928042" cy="215142"/>
                <a:chOff x="397845" y="3920346"/>
                <a:chExt cx="928042" cy="215142"/>
              </a:xfrm>
              <a:grpFill/>
            </p:grpSpPr>
            <p:grpSp>
              <p:nvGrpSpPr>
                <p:cNvPr id="523" name="Group 522">
                  <a:extLst>
                    <a:ext uri="{FF2B5EF4-FFF2-40B4-BE49-F238E27FC236}">
                      <a16:creationId xmlns:a16="http://schemas.microsoft.com/office/drawing/2014/main" id="{929B7A73-5071-FF3D-555C-53C7ADE75285}"/>
                    </a:ext>
                  </a:extLst>
                </p:cNvPr>
                <p:cNvGrpSpPr/>
                <p:nvPr/>
              </p:nvGrpSpPr>
              <p:grpSpPr>
                <a:xfrm>
                  <a:off x="1035546" y="3920346"/>
                  <a:ext cx="290341" cy="215142"/>
                  <a:chOff x="1035546" y="3914304"/>
                  <a:chExt cx="290341" cy="215142"/>
                </a:xfrm>
                <a:grpFill/>
              </p:grpSpPr>
              <p:sp>
                <p:nvSpPr>
                  <p:cNvPr id="527" name="Rectangle 526">
                    <a:extLst>
                      <a:ext uri="{FF2B5EF4-FFF2-40B4-BE49-F238E27FC236}">
                        <a16:creationId xmlns:a16="http://schemas.microsoft.com/office/drawing/2014/main" id="{DB4CBA4C-D051-16B0-9190-0D7195B161E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35546" y="4010657"/>
                    <a:ext cx="117497" cy="31119"/>
                  </a:xfrm>
                  <a:prstGeom prst="rect">
                    <a:avLst/>
                  </a:prstGeom>
                  <a:grpFill/>
                  <a:ln w="3175">
                    <a:solidFill>
                      <a:schemeClr val="accent2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28" name="7-Point Star 2">
                    <a:extLst>
                      <a:ext uri="{FF2B5EF4-FFF2-40B4-BE49-F238E27FC236}">
                        <a16:creationId xmlns:a16="http://schemas.microsoft.com/office/drawing/2014/main" id="{6EDF53DF-6B47-9D87-B598-F6F300EA00A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110745" y="3914304"/>
                    <a:ext cx="215142" cy="215142"/>
                  </a:xfrm>
                  <a:prstGeom prst="star7">
                    <a:avLst/>
                  </a:prstGeom>
                  <a:grpFill/>
                  <a:ln w="3175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</p:grpSp>
            <p:grpSp>
              <p:nvGrpSpPr>
                <p:cNvPr id="524" name="Group 523">
                  <a:extLst>
                    <a:ext uri="{FF2B5EF4-FFF2-40B4-BE49-F238E27FC236}">
                      <a16:creationId xmlns:a16="http://schemas.microsoft.com/office/drawing/2014/main" id="{1928597C-22A0-A855-C70F-B2F1148E7968}"/>
                    </a:ext>
                  </a:extLst>
                </p:cNvPr>
                <p:cNvGrpSpPr/>
                <p:nvPr/>
              </p:nvGrpSpPr>
              <p:grpSpPr>
                <a:xfrm rot="10800000">
                  <a:off x="397845" y="3920346"/>
                  <a:ext cx="290341" cy="215142"/>
                  <a:chOff x="1035546" y="3914304"/>
                  <a:chExt cx="290341" cy="215142"/>
                </a:xfrm>
                <a:grpFill/>
              </p:grpSpPr>
              <p:sp>
                <p:nvSpPr>
                  <p:cNvPr id="525" name="Rectangle 524">
                    <a:extLst>
                      <a:ext uri="{FF2B5EF4-FFF2-40B4-BE49-F238E27FC236}">
                        <a16:creationId xmlns:a16="http://schemas.microsoft.com/office/drawing/2014/main" id="{447821D7-18E3-42BB-B2E2-6D8B6C41E3C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35546" y="4010657"/>
                    <a:ext cx="117497" cy="31119"/>
                  </a:xfrm>
                  <a:prstGeom prst="rect">
                    <a:avLst/>
                  </a:prstGeom>
                  <a:grpFill/>
                  <a:ln w="3175">
                    <a:solidFill>
                      <a:schemeClr val="accent2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26" name="7-Point Star 2">
                    <a:extLst>
                      <a:ext uri="{FF2B5EF4-FFF2-40B4-BE49-F238E27FC236}">
                        <a16:creationId xmlns:a16="http://schemas.microsoft.com/office/drawing/2014/main" id="{B62BEE5B-EB00-FF11-1225-786A3503A50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110745" y="3914304"/>
                    <a:ext cx="215142" cy="215142"/>
                  </a:xfrm>
                  <a:prstGeom prst="star7">
                    <a:avLst/>
                  </a:prstGeom>
                  <a:grpFill/>
                  <a:ln w="3175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</p:grpSp>
          </p:grpSp>
          <p:sp>
            <p:nvSpPr>
              <p:cNvPr id="519" name="Freeform 73">
                <a:extLst>
                  <a:ext uri="{FF2B5EF4-FFF2-40B4-BE49-F238E27FC236}">
                    <a16:creationId xmlns:a16="http://schemas.microsoft.com/office/drawing/2014/main" id="{89D3749E-352B-B1F5-0A53-F19D8F791258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520" name="Freeform 74">
                <a:extLst>
                  <a:ext uri="{FF2B5EF4-FFF2-40B4-BE49-F238E27FC236}">
                    <a16:creationId xmlns:a16="http://schemas.microsoft.com/office/drawing/2014/main" id="{40CBBE67-00F7-0D78-1306-E68245E06E7A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521" name="Freeform 39">
                <a:extLst>
                  <a:ext uri="{FF2B5EF4-FFF2-40B4-BE49-F238E27FC236}">
                    <a16:creationId xmlns:a16="http://schemas.microsoft.com/office/drawing/2014/main" id="{CEF48AF0-7706-4CD4-09A0-8A39A75F2546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522" name="Freeform 41">
                <a:extLst>
                  <a:ext uri="{FF2B5EF4-FFF2-40B4-BE49-F238E27FC236}">
                    <a16:creationId xmlns:a16="http://schemas.microsoft.com/office/drawing/2014/main" id="{7E266165-91BB-9ECC-06E6-03901670A700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529" name="Oval 528">
              <a:extLst>
                <a:ext uri="{FF2B5EF4-FFF2-40B4-BE49-F238E27FC236}">
                  <a16:creationId xmlns:a16="http://schemas.microsoft.com/office/drawing/2014/main" id="{9738A1BD-CD35-3E8E-1C0D-A50E1C65FDED}"/>
                </a:ext>
              </a:extLst>
            </p:cNvPr>
            <p:cNvSpPr/>
            <p:nvPr/>
          </p:nvSpPr>
          <p:spPr bwMode="auto">
            <a:xfrm>
              <a:off x="134577" y="5201048"/>
              <a:ext cx="559627" cy="44758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532" name="Straight Arrow Connector 531">
              <a:extLst>
                <a:ext uri="{FF2B5EF4-FFF2-40B4-BE49-F238E27FC236}">
                  <a16:creationId xmlns:a16="http://schemas.microsoft.com/office/drawing/2014/main" id="{B8F7CD06-76FE-372F-825C-218128C438C8}"/>
                </a:ext>
              </a:extLst>
            </p:cNvPr>
            <p:cNvCxnSpPr>
              <a:cxnSpLocks/>
            </p:cNvCxnSpPr>
            <p:nvPr/>
          </p:nvCxnSpPr>
          <p:spPr bwMode="auto">
            <a:xfrm rot="2760000">
              <a:off x="285709" y="5024679"/>
              <a:ext cx="149230" cy="109728"/>
            </a:xfrm>
            <a:prstGeom prst="straightConnector1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35" name="Straight Arrow Connector 534">
              <a:extLst>
                <a:ext uri="{FF2B5EF4-FFF2-40B4-BE49-F238E27FC236}">
                  <a16:creationId xmlns:a16="http://schemas.microsoft.com/office/drawing/2014/main" id="{D0605573-7BAD-2AF8-319F-CB082ED1786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71899" y="5577497"/>
              <a:ext cx="164938" cy="37933"/>
            </a:xfrm>
            <a:prstGeom prst="straightConnector1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grpSp>
          <p:nvGrpSpPr>
            <p:cNvPr id="536" name="Group 7">
              <a:extLst>
                <a:ext uri="{FF2B5EF4-FFF2-40B4-BE49-F238E27FC236}">
                  <a16:creationId xmlns:a16="http://schemas.microsoft.com/office/drawing/2014/main" id="{9DB2EC11-B6E1-5E19-1FCA-0894FEC647F4}"/>
                </a:ext>
              </a:extLst>
            </p:cNvPr>
            <p:cNvGrpSpPr>
              <a:grpSpLocks/>
            </p:cNvGrpSpPr>
            <p:nvPr/>
          </p:nvGrpSpPr>
          <p:grpSpPr bwMode="auto">
            <a:xfrm rot="18904930" flipH="1">
              <a:off x="537382" y="4652580"/>
              <a:ext cx="45719" cy="196038"/>
              <a:chOff x="1785340" y="2166939"/>
              <a:chExt cx="228634" cy="1457325"/>
            </a:xfrm>
            <a:solidFill>
              <a:schemeClr val="accent2"/>
            </a:solidFill>
          </p:grpSpPr>
          <p:sp>
            <p:nvSpPr>
              <p:cNvPr id="537" name="Oval 536">
                <a:extLst>
                  <a:ext uri="{FF2B5EF4-FFF2-40B4-BE49-F238E27FC236}">
                    <a16:creationId xmlns:a16="http://schemas.microsoft.com/office/drawing/2014/main" id="{F09570EC-354E-75F9-195C-EC5DE2E85370}"/>
                  </a:ext>
                </a:extLst>
              </p:cNvPr>
              <p:cNvSpPr/>
              <p:nvPr/>
            </p:nvSpPr>
            <p:spPr bwMode="auto">
              <a:xfrm>
                <a:off x="1785340" y="2166939"/>
                <a:ext cx="223866" cy="614362"/>
              </a:xfrm>
              <a:prstGeom prst="ellipse">
                <a:avLst/>
              </a:prstGeom>
              <a:grpFill/>
              <a:ln w="9525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itchFamily="34" charset="0"/>
                </a:endParaRPr>
              </a:p>
            </p:txBody>
          </p:sp>
          <p:sp>
            <p:nvSpPr>
              <p:cNvPr id="538" name="Oval 537">
                <a:extLst>
                  <a:ext uri="{FF2B5EF4-FFF2-40B4-BE49-F238E27FC236}">
                    <a16:creationId xmlns:a16="http://schemas.microsoft.com/office/drawing/2014/main" id="{2E3B1FED-FAFA-DD6D-9754-AEE5B0C8F0AE}"/>
                  </a:ext>
                </a:extLst>
              </p:cNvPr>
              <p:cNvSpPr/>
              <p:nvPr/>
            </p:nvSpPr>
            <p:spPr bwMode="auto">
              <a:xfrm>
                <a:off x="1790108" y="3267076"/>
                <a:ext cx="223866" cy="357188"/>
              </a:xfrm>
              <a:prstGeom prst="ellipse">
                <a:avLst/>
              </a:prstGeom>
              <a:grpFill/>
              <a:ln w="9525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itchFamily="34" charset="0"/>
                </a:endParaRPr>
              </a:p>
            </p:txBody>
          </p:sp>
          <p:cxnSp>
            <p:nvCxnSpPr>
              <p:cNvPr id="539" name="Straight Connector 538">
                <a:extLst>
                  <a:ext uri="{FF2B5EF4-FFF2-40B4-BE49-F238E27FC236}">
                    <a16:creationId xmlns:a16="http://schemas.microsoft.com/office/drawing/2014/main" id="{C6F939B9-70F2-19ED-6F37-D58E95062964}"/>
                  </a:ext>
                </a:extLst>
              </p:cNvPr>
              <p:cNvCxnSpPr/>
              <p:nvPr/>
            </p:nvCxnSpPr>
            <p:spPr bwMode="auto">
              <a:xfrm>
                <a:off x="1894896" y="2738438"/>
                <a:ext cx="0" cy="566738"/>
              </a:xfrm>
              <a:prstGeom prst="line">
                <a:avLst/>
              </a:prstGeom>
              <a:grpFill/>
              <a:ln w="28575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40" name="Group 539">
              <a:extLst>
                <a:ext uri="{FF2B5EF4-FFF2-40B4-BE49-F238E27FC236}">
                  <a16:creationId xmlns:a16="http://schemas.microsoft.com/office/drawing/2014/main" id="{C8EB0EBA-A71B-F9C3-964B-C46985F75010}"/>
                </a:ext>
              </a:extLst>
            </p:cNvPr>
            <p:cNvGrpSpPr/>
            <p:nvPr/>
          </p:nvGrpSpPr>
          <p:grpSpPr>
            <a:xfrm rot="9306267">
              <a:off x="259794" y="5335375"/>
              <a:ext cx="240386" cy="250925"/>
              <a:chOff x="285313" y="3196211"/>
              <a:chExt cx="1187475" cy="1269460"/>
            </a:xfrm>
            <a:solidFill>
              <a:schemeClr val="accent1"/>
            </a:solidFill>
          </p:grpSpPr>
          <p:grpSp>
            <p:nvGrpSpPr>
              <p:cNvPr id="541" name="Group 540">
                <a:extLst>
                  <a:ext uri="{FF2B5EF4-FFF2-40B4-BE49-F238E27FC236}">
                    <a16:creationId xmlns:a16="http://schemas.microsoft.com/office/drawing/2014/main" id="{D4EFD644-38FC-13FD-F6A1-B88ADCCEB243}"/>
                  </a:ext>
                </a:extLst>
              </p:cNvPr>
              <p:cNvGrpSpPr/>
              <p:nvPr/>
            </p:nvGrpSpPr>
            <p:grpSpPr>
              <a:xfrm>
                <a:off x="397845" y="3920346"/>
                <a:ext cx="928042" cy="215142"/>
                <a:chOff x="397845" y="3920346"/>
                <a:chExt cx="928042" cy="215142"/>
              </a:xfrm>
              <a:grpFill/>
            </p:grpSpPr>
            <p:grpSp>
              <p:nvGrpSpPr>
                <p:cNvPr id="546" name="Group 545">
                  <a:extLst>
                    <a:ext uri="{FF2B5EF4-FFF2-40B4-BE49-F238E27FC236}">
                      <a16:creationId xmlns:a16="http://schemas.microsoft.com/office/drawing/2014/main" id="{1934B89A-26DA-8E58-1C01-1432316D8988}"/>
                    </a:ext>
                  </a:extLst>
                </p:cNvPr>
                <p:cNvGrpSpPr/>
                <p:nvPr/>
              </p:nvGrpSpPr>
              <p:grpSpPr>
                <a:xfrm>
                  <a:off x="1035546" y="3920346"/>
                  <a:ext cx="290341" cy="215142"/>
                  <a:chOff x="1035546" y="3914304"/>
                  <a:chExt cx="290341" cy="215142"/>
                </a:xfrm>
                <a:grpFill/>
              </p:grpSpPr>
              <p:sp>
                <p:nvSpPr>
                  <p:cNvPr id="550" name="Rectangle 549">
                    <a:extLst>
                      <a:ext uri="{FF2B5EF4-FFF2-40B4-BE49-F238E27FC236}">
                        <a16:creationId xmlns:a16="http://schemas.microsoft.com/office/drawing/2014/main" id="{A0FF7C8A-C9A2-507F-B1BE-99C03757B55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35546" y="4010657"/>
                    <a:ext cx="117497" cy="31119"/>
                  </a:xfrm>
                  <a:prstGeom prst="rect">
                    <a:avLst/>
                  </a:prstGeom>
                  <a:grpFill/>
                  <a:ln w="3175">
                    <a:solidFill>
                      <a:schemeClr val="accent2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51" name="7-Point Star 2">
                    <a:extLst>
                      <a:ext uri="{FF2B5EF4-FFF2-40B4-BE49-F238E27FC236}">
                        <a16:creationId xmlns:a16="http://schemas.microsoft.com/office/drawing/2014/main" id="{5F7B832F-817E-3FA6-2A3B-802D979D852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110745" y="3914304"/>
                    <a:ext cx="215142" cy="215142"/>
                  </a:xfrm>
                  <a:prstGeom prst="star7">
                    <a:avLst/>
                  </a:prstGeom>
                  <a:grpFill/>
                  <a:ln w="3175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</p:grpSp>
            <p:grpSp>
              <p:nvGrpSpPr>
                <p:cNvPr id="547" name="Group 546">
                  <a:extLst>
                    <a:ext uri="{FF2B5EF4-FFF2-40B4-BE49-F238E27FC236}">
                      <a16:creationId xmlns:a16="http://schemas.microsoft.com/office/drawing/2014/main" id="{02637FD5-A8ED-F728-A2E4-3F3CCA2EADFA}"/>
                    </a:ext>
                  </a:extLst>
                </p:cNvPr>
                <p:cNvGrpSpPr/>
                <p:nvPr/>
              </p:nvGrpSpPr>
              <p:grpSpPr>
                <a:xfrm rot="10800000">
                  <a:off x="397845" y="3920346"/>
                  <a:ext cx="290341" cy="215142"/>
                  <a:chOff x="1035546" y="3914304"/>
                  <a:chExt cx="290341" cy="215142"/>
                </a:xfrm>
                <a:grpFill/>
              </p:grpSpPr>
              <p:sp>
                <p:nvSpPr>
                  <p:cNvPr id="548" name="Rectangle 547">
                    <a:extLst>
                      <a:ext uri="{FF2B5EF4-FFF2-40B4-BE49-F238E27FC236}">
                        <a16:creationId xmlns:a16="http://schemas.microsoft.com/office/drawing/2014/main" id="{0E4D6B32-94D2-6C68-C888-9E16C0ACB96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35546" y="4010657"/>
                    <a:ext cx="117497" cy="31119"/>
                  </a:xfrm>
                  <a:prstGeom prst="rect">
                    <a:avLst/>
                  </a:prstGeom>
                  <a:grpFill/>
                  <a:ln w="3175">
                    <a:solidFill>
                      <a:schemeClr val="accent2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49" name="7-Point Star 2">
                    <a:extLst>
                      <a:ext uri="{FF2B5EF4-FFF2-40B4-BE49-F238E27FC236}">
                        <a16:creationId xmlns:a16="http://schemas.microsoft.com/office/drawing/2014/main" id="{742A0B45-D6EC-249E-3F8A-B8C2A4A7CFF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110745" y="3914304"/>
                    <a:ext cx="215142" cy="215142"/>
                  </a:xfrm>
                  <a:prstGeom prst="star7">
                    <a:avLst/>
                  </a:prstGeom>
                  <a:grpFill/>
                  <a:ln w="3175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</p:grpSp>
          </p:grpSp>
          <p:sp>
            <p:nvSpPr>
              <p:cNvPr id="542" name="Freeform 73">
                <a:extLst>
                  <a:ext uri="{FF2B5EF4-FFF2-40B4-BE49-F238E27FC236}">
                    <a16:creationId xmlns:a16="http://schemas.microsoft.com/office/drawing/2014/main" id="{7C646B3D-BA56-7984-BAC4-801181E08AA6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543" name="Freeform 74">
                <a:extLst>
                  <a:ext uri="{FF2B5EF4-FFF2-40B4-BE49-F238E27FC236}">
                    <a16:creationId xmlns:a16="http://schemas.microsoft.com/office/drawing/2014/main" id="{B28F59FE-B750-94F7-3E40-2B44906F6475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544" name="Freeform 39">
                <a:extLst>
                  <a:ext uri="{FF2B5EF4-FFF2-40B4-BE49-F238E27FC236}">
                    <a16:creationId xmlns:a16="http://schemas.microsoft.com/office/drawing/2014/main" id="{23821210-F437-EF8B-7A41-C1393C9B0E6B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545" name="Freeform 41">
                <a:extLst>
                  <a:ext uri="{FF2B5EF4-FFF2-40B4-BE49-F238E27FC236}">
                    <a16:creationId xmlns:a16="http://schemas.microsoft.com/office/drawing/2014/main" id="{C8249A3D-3D43-C02E-60E1-E018B1C07062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552" name="Group 7">
              <a:extLst>
                <a:ext uri="{FF2B5EF4-FFF2-40B4-BE49-F238E27FC236}">
                  <a16:creationId xmlns:a16="http://schemas.microsoft.com/office/drawing/2014/main" id="{22DC604F-2DF7-C47D-CB03-25D5CBE1CC22}"/>
                </a:ext>
              </a:extLst>
            </p:cNvPr>
            <p:cNvGrpSpPr>
              <a:grpSpLocks/>
            </p:cNvGrpSpPr>
            <p:nvPr/>
          </p:nvGrpSpPr>
          <p:grpSpPr bwMode="auto">
            <a:xfrm rot="18904930" flipH="1">
              <a:off x="554451" y="5470185"/>
              <a:ext cx="45719" cy="196038"/>
              <a:chOff x="1785340" y="2166939"/>
              <a:chExt cx="228634" cy="1457325"/>
            </a:xfrm>
            <a:solidFill>
              <a:schemeClr val="accent2"/>
            </a:solidFill>
          </p:grpSpPr>
          <p:sp>
            <p:nvSpPr>
              <p:cNvPr id="553" name="Oval 552">
                <a:extLst>
                  <a:ext uri="{FF2B5EF4-FFF2-40B4-BE49-F238E27FC236}">
                    <a16:creationId xmlns:a16="http://schemas.microsoft.com/office/drawing/2014/main" id="{D2730C14-AC3E-877E-C4F3-A6E66E55478A}"/>
                  </a:ext>
                </a:extLst>
              </p:cNvPr>
              <p:cNvSpPr/>
              <p:nvPr/>
            </p:nvSpPr>
            <p:spPr bwMode="auto">
              <a:xfrm>
                <a:off x="1785340" y="2166939"/>
                <a:ext cx="223866" cy="614362"/>
              </a:xfrm>
              <a:prstGeom prst="ellipse">
                <a:avLst/>
              </a:prstGeom>
              <a:grpFill/>
              <a:ln w="9525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itchFamily="34" charset="0"/>
                </a:endParaRPr>
              </a:p>
            </p:txBody>
          </p:sp>
          <p:sp>
            <p:nvSpPr>
              <p:cNvPr id="554" name="Oval 553">
                <a:extLst>
                  <a:ext uri="{FF2B5EF4-FFF2-40B4-BE49-F238E27FC236}">
                    <a16:creationId xmlns:a16="http://schemas.microsoft.com/office/drawing/2014/main" id="{2047A238-BCE1-AC0E-1FB0-6055030BA8CD}"/>
                  </a:ext>
                </a:extLst>
              </p:cNvPr>
              <p:cNvSpPr/>
              <p:nvPr/>
            </p:nvSpPr>
            <p:spPr bwMode="auto">
              <a:xfrm>
                <a:off x="1790108" y="3267076"/>
                <a:ext cx="223866" cy="357188"/>
              </a:xfrm>
              <a:prstGeom prst="ellipse">
                <a:avLst/>
              </a:prstGeom>
              <a:grpFill/>
              <a:ln w="9525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itchFamily="34" charset="0"/>
                </a:endParaRPr>
              </a:p>
            </p:txBody>
          </p:sp>
          <p:cxnSp>
            <p:nvCxnSpPr>
              <p:cNvPr id="555" name="Straight Connector 554">
                <a:extLst>
                  <a:ext uri="{FF2B5EF4-FFF2-40B4-BE49-F238E27FC236}">
                    <a16:creationId xmlns:a16="http://schemas.microsoft.com/office/drawing/2014/main" id="{1C08D398-1B32-63F4-4230-9F969EF42E09}"/>
                  </a:ext>
                </a:extLst>
              </p:cNvPr>
              <p:cNvCxnSpPr/>
              <p:nvPr/>
            </p:nvCxnSpPr>
            <p:spPr bwMode="auto">
              <a:xfrm>
                <a:off x="1894896" y="2738438"/>
                <a:ext cx="0" cy="566738"/>
              </a:xfrm>
              <a:prstGeom prst="line">
                <a:avLst/>
              </a:prstGeom>
              <a:grpFill/>
              <a:ln w="28575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56" name="Group 555">
              <a:extLst>
                <a:ext uri="{FF2B5EF4-FFF2-40B4-BE49-F238E27FC236}">
                  <a16:creationId xmlns:a16="http://schemas.microsoft.com/office/drawing/2014/main" id="{15D3598F-781A-A46A-4079-2528AF67A85C}"/>
                </a:ext>
              </a:extLst>
            </p:cNvPr>
            <p:cNvGrpSpPr/>
            <p:nvPr/>
          </p:nvGrpSpPr>
          <p:grpSpPr>
            <a:xfrm rot="9306267">
              <a:off x="1075412" y="5665248"/>
              <a:ext cx="301808" cy="250925"/>
              <a:chOff x="113212" y="3196211"/>
              <a:chExt cx="1490891" cy="1269460"/>
            </a:xfrm>
            <a:solidFill>
              <a:schemeClr val="accent1"/>
            </a:solidFill>
          </p:grpSpPr>
          <p:grpSp>
            <p:nvGrpSpPr>
              <p:cNvPr id="557" name="Group 556">
                <a:extLst>
                  <a:ext uri="{FF2B5EF4-FFF2-40B4-BE49-F238E27FC236}">
                    <a16:creationId xmlns:a16="http://schemas.microsoft.com/office/drawing/2014/main" id="{AAE8AB35-3D3A-3C6F-797B-054C230C8715}"/>
                  </a:ext>
                </a:extLst>
              </p:cNvPr>
              <p:cNvGrpSpPr/>
              <p:nvPr/>
            </p:nvGrpSpPr>
            <p:grpSpPr>
              <a:xfrm>
                <a:off x="113212" y="4053912"/>
                <a:ext cx="1490891" cy="362044"/>
                <a:chOff x="113212" y="4053912"/>
                <a:chExt cx="1490891" cy="362044"/>
              </a:xfrm>
              <a:grpFill/>
            </p:grpSpPr>
            <p:grpSp>
              <p:nvGrpSpPr>
                <p:cNvPr id="562" name="Group 561">
                  <a:extLst>
                    <a:ext uri="{FF2B5EF4-FFF2-40B4-BE49-F238E27FC236}">
                      <a16:creationId xmlns:a16="http://schemas.microsoft.com/office/drawing/2014/main" id="{713A0EB0-9A99-8337-41AE-4DEA5B71FCB9}"/>
                    </a:ext>
                  </a:extLst>
                </p:cNvPr>
                <p:cNvGrpSpPr/>
                <p:nvPr/>
              </p:nvGrpSpPr>
              <p:grpSpPr>
                <a:xfrm>
                  <a:off x="1206268" y="4097842"/>
                  <a:ext cx="397835" cy="318114"/>
                  <a:chOff x="1206268" y="4091800"/>
                  <a:chExt cx="397835" cy="318114"/>
                </a:xfrm>
                <a:grpFill/>
              </p:grpSpPr>
              <p:sp>
                <p:nvSpPr>
                  <p:cNvPr id="566" name="Rectangle 565">
                    <a:extLst>
                      <a:ext uri="{FF2B5EF4-FFF2-40B4-BE49-F238E27FC236}">
                        <a16:creationId xmlns:a16="http://schemas.microsoft.com/office/drawing/2014/main" id="{599FB729-5E30-E2A8-7A24-D334CFA11192}"/>
                      </a:ext>
                    </a:extLst>
                  </p:cNvPr>
                  <p:cNvSpPr/>
                  <p:nvPr/>
                </p:nvSpPr>
                <p:spPr bwMode="auto">
                  <a:xfrm rot="2000526">
                    <a:off x="1206268" y="4091800"/>
                    <a:ext cx="117499" cy="31118"/>
                  </a:xfrm>
                  <a:prstGeom prst="rect">
                    <a:avLst/>
                  </a:prstGeom>
                  <a:grpFill/>
                  <a:ln w="3175">
                    <a:solidFill>
                      <a:schemeClr val="accent2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67" name="7-Point Star 2">
                    <a:extLst>
                      <a:ext uri="{FF2B5EF4-FFF2-40B4-BE49-F238E27FC236}">
                        <a16:creationId xmlns:a16="http://schemas.microsoft.com/office/drawing/2014/main" id="{47DF89AF-5B49-E930-47A0-DBE9B0E8F74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388963" y="4194771"/>
                    <a:ext cx="215140" cy="215143"/>
                  </a:xfrm>
                  <a:prstGeom prst="star7">
                    <a:avLst/>
                  </a:prstGeom>
                  <a:grpFill/>
                  <a:ln w="3175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</p:grpSp>
            <p:grpSp>
              <p:nvGrpSpPr>
                <p:cNvPr id="563" name="Group 562">
                  <a:extLst>
                    <a:ext uri="{FF2B5EF4-FFF2-40B4-BE49-F238E27FC236}">
                      <a16:creationId xmlns:a16="http://schemas.microsoft.com/office/drawing/2014/main" id="{B8C80012-B384-2CA1-9F11-699D24E0EF8F}"/>
                    </a:ext>
                  </a:extLst>
                </p:cNvPr>
                <p:cNvGrpSpPr/>
                <p:nvPr/>
              </p:nvGrpSpPr>
              <p:grpSpPr>
                <a:xfrm rot="10800000">
                  <a:off x="113212" y="4053912"/>
                  <a:ext cx="408343" cy="277291"/>
                  <a:chOff x="1202177" y="3718589"/>
                  <a:chExt cx="408343" cy="277291"/>
                </a:xfrm>
                <a:grpFill/>
              </p:grpSpPr>
              <p:sp>
                <p:nvSpPr>
                  <p:cNvPr id="564" name="Rectangle 563">
                    <a:extLst>
                      <a:ext uri="{FF2B5EF4-FFF2-40B4-BE49-F238E27FC236}">
                        <a16:creationId xmlns:a16="http://schemas.microsoft.com/office/drawing/2014/main" id="{6325E9D2-A3E1-467B-0845-2D193EE9554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202177" y="3718589"/>
                    <a:ext cx="117499" cy="31118"/>
                  </a:xfrm>
                  <a:prstGeom prst="rect">
                    <a:avLst/>
                  </a:prstGeom>
                  <a:grpFill/>
                  <a:ln w="3175">
                    <a:solidFill>
                      <a:schemeClr val="accent2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  <p:sp>
                <p:nvSpPr>
                  <p:cNvPr id="565" name="7-Point Star 2">
                    <a:extLst>
                      <a:ext uri="{FF2B5EF4-FFF2-40B4-BE49-F238E27FC236}">
                        <a16:creationId xmlns:a16="http://schemas.microsoft.com/office/drawing/2014/main" id="{A580322B-6039-7E9D-A8D4-3979BB2F2F7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395379" y="3780738"/>
                    <a:ext cx="215141" cy="215142"/>
                  </a:xfrm>
                  <a:prstGeom prst="star7">
                    <a:avLst/>
                  </a:prstGeom>
                  <a:grpFill/>
                  <a:ln w="3175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endParaRPr>
                  </a:p>
                </p:txBody>
              </p:sp>
            </p:grpSp>
          </p:grpSp>
          <p:sp>
            <p:nvSpPr>
              <p:cNvPr id="558" name="Freeform 73">
                <a:extLst>
                  <a:ext uri="{FF2B5EF4-FFF2-40B4-BE49-F238E27FC236}">
                    <a16:creationId xmlns:a16="http://schemas.microsoft.com/office/drawing/2014/main" id="{2F5FED54-2AA5-6CC1-2E7A-5FACF7A2AD24}"/>
                  </a:ext>
                </a:extLst>
              </p:cNvPr>
              <p:cNvSpPr/>
              <p:nvPr/>
            </p:nvSpPr>
            <p:spPr bwMode="auto">
              <a:xfrm>
                <a:off x="1123365" y="3389390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559" name="Freeform 74">
                <a:extLst>
                  <a:ext uri="{FF2B5EF4-FFF2-40B4-BE49-F238E27FC236}">
                    <a16:creationId xmlns:a16="http://schemas.microsoft.com/office/drawing/2014/main" id="{58B81C20-3302-D05A-EF08-CFD524AD72ED}"/>
                  </a:ext>
                </a:extLst>
              </p:cNvPr>
              <p:cNvSpPr/>
              <p:nvPr/>
            </p:nvSpPr>
            <p:spPr bwMode="auto">
              <a:xfrm flipV="1">
                <a:off x="285313" y="3407323"/>
                <a:ext cx="349423" cy="461357"/>
              </a:xfrm>
              <a:custGeom>
                <a:avLst/>
                <a:gdLst>
                  <a:gd name="connsiteX0" fmla="*/ 256674 w 890337"/>
                  <a:gd name="connsiteY0" fmla="*/ 1122948 h 1130969"/>
                  <a:gd name="connsiteX1" fmla="*/ 890337 w 890337"/>
                  <a:gd name="connsiteY1" fmla="*/ 216569 h 1130969"/>
                  <a:gd name="connsiteX2" fmla="*/ 842211 w 890337"/>
                  <a:gd name="connsiteY2" fmla="*/ 0 h 1130969"/>
                  <a:gd name="connsiteX3" fmla="*/ 625642 w 890337"/>
                  <a:gd name="connsiteY3" fmla="*/ 0 h 1130969"/>
                  <a:gd name="connsiteX4" fmla="*/ 0 w 890337"/>
                  <a:gd name="connsiteY4" fmla="*/ 906379 h 1130969"/>
                  <a:gd name="connsiteX5" fmla="*/ 24063 w 890337"/>
                  <a:gd name="connsiteY5" fmla="*/ 1130969 h 1130969"/>
                  <a:gd name="connsiteX6" fmla="*/ 256674 w 890337"/>
                  <a:gd name="connsiteY6" fmla="*/ 1122948 h 1130969"/>
                  <a:gd name="connsiteX0" fmla="*/ 256674 w 895015"/>
                  <a:gd name="connsiteY0" fmla="*/ 1122948 h 1130969"/>
                  <a:gd name="connsiteX1" fmla="*/ 890337 w 895015"/>
                  <a:gd name="connsiteY1" fmla="*/ 216569 h 1130969"/>
                  <a:gd name="connsiteX2" fmla="*/ 842211 w 895015"/>
                  <a:gd name="connsiteY2" fmla="*/ 0 h 1130969"/>
                  <a:gd name="connsiteX3" fmla="*/ 625642 w 895015"/>
                  <a:gd name="connsiteY3" fmla="*/ 0 h 1130969"/>
                  <a:gd name="connsiteX4" fmla="*/ 0 w 895015"/>
                  <a:gd name="connsiteY4" fmla="*/ 906379 h 1130969"/>
                  <a:gd name="connsiteX5" fmla="*/ 24063 w 895015"/>
                  <a:gd name="connsiteY5" fmla="*/ 1130969 h 1130969"/>
                  <a:gd name="connsiteX6" fmla="*/ 256674 w 895015"/>
                  <a:gd name="connsiteY6" fmla="*/ 1122948 h 1130969"/>
                  <a:gd name="connsiteX0" fmla="*/ 256674 w 917747"/>
                  <a:gd name="connsiteY0" fmla="*/ 1122948 h 1130969"/>
                  <a:gd name="connsiteX1" fmla="*/ 890337 w 917747"/>
                  <a:gd name="connsiteY1" fmla="*/ 216569 h 1130969"/>
                  <a:gd name="connsiteX2" fmla="*/ 842211 w 917747"/>
                  <a:gd name="connsiteY2" fmla="*/ 0 h 1130969"/>
                  <a:gd name="connsiteX3" fmla="*/ 625642 w 917747"/>
                  <a:gd name="connsiteY3" fmla="*/ 0 h 1130969"/>
                  <a:gd name="connsiteX4" fmla="*/ 0 w 917747"/>
                  <a:gd name="connsiteY4" fmla="*/ 906379 h 1130969"/>
                  <a:gd name="connsiteX5" fmla="*/ 24063 w 917747"/>
                  <a:gd name="connsiteY5" fmla="*/ 1130969 h 1130969"/>
                  <a:gd name="connsiteX6" fmla="*/ 256674 w 917747"/>
                  <a:gd name="connsiteY6" fmla="*/ 1122948 h 1130969"/>
                  <a:gd name="connsiteX0" fmla="*/ 256674 w 917747"/>
                  <a:gd name="connsiteY0" fmla="*/ 1154698 h 1162719"/>
                  <a:gd name="connsiteX1" fmla="*/ 890337 w 917747"/>
                  <a:gd name="connsiteY1" fmla="*/ 248319 h 1162719"/>
                  <a:gd name="connsiteX2" fmla="*/ 842211 w 917747"/>
                  <a:gd name="connsiteY2" fmla="*/ 31750 h 1162719"/>
                  <a:gd name="connsiteX3" fmla="*/ 625642 w 917747"/>
                  <a:gd name="connsiteY3" fmla="*/ 31750 h 1162719"/>
                  <a:gd name="connsiteX4" fmla="*/ 0 w 917747"/>
                  <a:gd name="connsiteY4" fmla="*/ 938129 h 1162719"/>
                  <a:gd name="connsiteX5" fmla="*/ 24063 w 917747"/>
                  <a:gd name="connsiteY5" fmla="*/ 1162719 h 1162719"/>
                  <a:gd name="connsiteX6" fmla="*/ 256674 w 917747"/>
                  <a:gd name="connsiteY6" fmla="*/ 1154698 h 1162719"/>
                  <a:gd name="connsiteX0" fmla="*/ 256674 w 917747"/>
                  <a:gd name="connsiteY0" fmla="*/ 1166461 h 1174482"/>
                  <a:gd name="connsiteX1" fmla="*/ 890337 w 917747"/>
                  <a:gd name="connsiteY1" fmla="*/ 260082 h 1174482"/>
                  <a:gd name="connsiteX2" fmla="*/ 842211 w 917747"/>
                  <a:gd name="connsiteY2" fmla="*/ 43513 h 1174482"/>
                  <a:gd name="connsiteX3" fmla="*/ 625642 w 917747"/>
                  <a:gd name="connsiteY3" fmla="*/ 43513 h 1174482"/>
                  <a:gd name="connsiteX4" fmla="*/ 0 w 917747"/>
                  <a:gd name="connsiteY4" fmla="*/ 949892 h 1174482"/>
                  <a:gd name="connsiteX5" fmla="*/ 24063 w 917747"/>
                  <a:gd name="connsiteY5" fmla="*/ 1174482 h 1174482"/>
                  <a:gd name="connsiteX6" fmla="*/ 256674 w 917747"/>
                  <a:gd name="connsiteY6" fmla="*/ 1166461 h 1174482"/>
                  <a:gd name="connsiteX0" fmla="*/ 256674 w 917747"/>
                  <a:gd name="connsiteY0" fmla="*/ 1166461 h 1203631"/>
                  <a:gd name="connsiteX1" fmla="*/ 890337 w 917747"/>
                  <a:gd name="connsiteY1" fmla="*/ 260082 h 1203631"/>
                  <a:gd name="connsiteX2" fmla="*/ 842211 w 917747"/>
                  <a:gd name="connsiteY2" fmla="*/ 43513 h 1203631"/>
                  <a:gd name="connsiteX3" fmla="*/ 625642 w 917747"/>
                  <a:gd name="connsiteY3" fmla="*/ 43513 h 1203631"/>
                  <a:gd name="connsiteX4" fmla="*/ 0 w 917747"/>
                  <a:gd name="connsiteY4" fmla="*/ 949892 h 1203631"/>
                  <a:gd name="connsiteX5" fmla="*/ 24063 w 917747"/>
                  <a:gd name="connsiteY5" fmla="*/ 1174482 h 1203631"/>
                  <a:gd name="connsiteX6" fmla="*/ 256674 w 917747"/>
                  <a:gd name="connsiteY6" fmla="*/ 1166461 h 1203631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  <a:gd name="connsiteX0" fmla="*/ 262919 w 923992"/>
                  <a:gd name="connsiteY0" fmla="*/ 1166461 h 1211739"/>
                  <a:gd name="connsiteX1" fmla="*/ 896582 w 923992"/>
                  <a:gd name="connsiteY1" fmla="*/ 260082 h 1211739"/>
                  <a:gd name="connsiteX2" fmla="*/ 848456 w 923992"/>
                  <a:gd name="connsiteY2" fmla="*/ 43513 h 1211739"/>
                  <a:gd name="connsiteX3" fmla="*/ 631887 w 923992"/>
                  <a:gd name="connsiteY3" fmla="*/ 43513 h 1211739"/>
                  <a:gd name="connsiteX4" fmla="*/ 6245 w 923992"/>
                  <a:gd name="connsiteY4" fmla="*/ 949892 h 1211739"/>
                  <a:gd name="connsiteX5" fmla="*/ 30308 w 923992"/>
                  <a:gd name="connsiteY5" fmla="*/ 1174482 h 1211739"/>
                  <a:gd name="connsiteX6" fmla="*/ 262919 w 923992"/>
                  <a:gd name="connsiteY6" fmla="*/ 1166461 h 1211739"/>
                  <a:gd name="connsiteX0" fmla="*/ 256674 w 917747"/>
                  <a:gd name="connsiteY0" fmla="*/ 1166461 h 1211739"/>
                  <a:gd name="connsiteX1" fmla="*/ 890337 w 917747"/>
                  <a:gd name="connsiteY1" fmla="*/ 260082 h 1211739"/>
                  <a:gd name="connsiteX2" fmla="*/ 842211 w 917747"/>
                  <a:gd name="connsiteY2" fmla="*/ 43513 h 1211739"/>
                  <a:gd name="connsiteX3" fmla="*/ 625642 w 917747"/>
                  <a:gd name="connsiteY3" fmla="*/ 43513 h 1211739"/>
                  <a:gd name="connsiteX4" fmla="*/ 0 w 917747"/>
                  <a:gd name="connsiteY4" fmla="*/ 949892 h 1211739"/>
                  <a:gd name="connsiteX5" fmla="*/ 24063 w 917747"/>
                  <a:gd name="connsiteY5" fmla="*/ 1174482 h 1211739"/>
                  <a:gd name="connsiteX6" fmla="*/ 256674 w 917747"/>
                  <a:gd name="connsiteY6" fmla="*/ 1166461 h 121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7747" h="1211739">
                    <a:moveTo>
                      <a:pt x="256674" y="1166461"/>
                    </a:moveTo>
                    <a:lnTo>
                      <a:pt x="890337" y="260082"/>
                    </a:lnTo>
                    <a:cubicBezTo>
                      <a:pt x="931445" y="192655"/>
                      <a:pt x="934453" y="96653"/>
                      <a:pt x="842211" y="43513"/>
                    </a:cubicBezTo>
                    <a:cubicBezTo>
                      <a:pt x="765259" y="-27925"/>
                      <a:pt x="712119" y="650"/>
                      <a:pt x="625642" y="43513"/>
                    </a:cubicBezTo>
                    <a:lnTo>
                      <a:pt x="0" y="949892"/>
                    </a:lnTo>
                    <a:cubicBezTo>
                      <a:pt x="-39604" y="1024755"/>
                      <a:pt x="-31583" y="1094856"/>
                      <a:pt x="24063" y="1174482"/>
                    </a:cubicBezTo>
                    <a:cubicBezTo>
                      <a:pt x="153988" y="1243245"/>
                      <a:pt x="202950" y="1202473"/>
                      <a:pt x="256674" y="1166461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560" name="Freeform 39">
                <a:extLst>
                  <a:ext uri="{FF2B5EF4-FFF2-40B4-BE49-F238E27FC236}">
                    <a16:creationId xmlns:a16="http://schemas.microsoft.com/office/drawing/2014/main" id="{6AA149DE-CECE-B05E-4F46-26B002D850E6}"/>
                  </a:ext>
                </a:extLst>
              </p:cNvPr>
              <p:cNvSpPr/>
              <p:nvPr/>
            </p:nvSpPr>
            <p:spPr bwMode="auto">
              <a:xfrm>
                <a:off x="894320" y="3196211"/>
                <a:ext cx="502442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16293 w 1319647"/>
                  <a:gd name="connsiteY1" fmla="*/ 150038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9647" h="3334194">
                    <a:moveTo>
                      <a:pt x="1010653" y="61604"/>
                    </a:moveTo>
                    <a:lnTo>
                      <a:pt x="16293" y="1500380"/>
                    </a:lnTo>
                    <a:lnTo>
                      <a:pt x="0" y="1713941"/>
                    </a:lnTo>
                    <a:cubicBezTo>
                      <a:pt x="2674" y="2203225"/>
                      <a:pt x="5347" y="2692510"/>
                      <a:pt x="8021" y="3181794"/>
                    </a:cubicBezTo>
                    <a:cubicBezTo>
                      <a:pt x="16042" y="3251310"/>
                      <a:pt x="32084" y="3320826"/>
                      <a:pt x="176463" y="3334194"/>
                    </a:cubicBezTo>
                    <a:cubicBezTo>
                      <a:pt x="352925" y="3310132"/>
                      <a:pt x="344905" y="3262004"/>
                      <a:pt x="368968" y="3197836"/>
                    </a:cubicBezTo>
                    <a:lnTo>
                      <a:pt x="376990" y="1577583"/>
                    </a:lnTo>
                    <a:lnTo>
                      <a:pt x="1283368" y="278173"/>
                    </a:lnTo>
                    <a:cubicBezTo>
                      <a:pt x="1315453" y="184594"/>
                      <a:pt x="1355558" y="147163"/>
                      <a:pt x="1259305" y="45562"/>
                    </a:cubicBezTo>
                    <a:cubicBezTo>
                      <a:pt x="1112252" y="-37323"/>
                      <a:pt x="1085516" y="8131"/>
                      <a:pt x="1010653" y="61604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561" name="Freeform 41">
                <a:extLst>
                  <a:ext uri="{FF2B5EF4-FFF2-40B4-BE49-F238E27FC236}">
                    <a16:creationId xmlns:a16="http://schemas.microsoft.com/office/drawing/2014/main" id="{BF2E28B1-D698-74BA-F70E-4107CC0FB74B}"/>
                  </a:ext>
                </a:extLst>
              </p:cNvPr>
              <p:cNvSpPr/>
              <p:nvPr/>
            </p:nvSpPr>
            <p:spPr bwMode="auto">
              <a:xfrm flipH="1">
                <a:off x="337717" y="3196211"/>
                <a:ext cx="499629" cy="1269460"/>
              </a:xfrm>
              <a:custGeom>
                <a:avLst/>
                <a:gdLst>
                  <a:gd name="connsiteX0" fmla="*/ 1010653 w 1283368"/>
                  <a:gd name="connsiteY0" fmla="*/ 16042 h 3296653"/>
                  <a:gd name="connsiteX1" fmla="*/ 40105 w 1283368"/>
                  <a:gd name="connsiteY1" fmla="*/ 1435768 h 3296653"/>
                  <a:gd name="connsiteX2" fmla="*/ 0 w 1283368"/>
                  <a:gd name="connsiteY2" fmla="*/ 1668379 h 3296653"/>
                  <a:gd name="connsiteX3" fmla="*/ 8021 w 1283368"/>
                  <a:gd name="connsiteY3" fmla="*/ 3136232 h 3296653"/>
                  <a:gd name="connsiteX4" fmla="*/ 176463 w 1283368"/>
                  <a:gd name="connsiteY4" fmla="*/ 3296653 h 3296653"/>
                  <a:gd name="connsiteX5" fmla="*/ 368968 w 1283368"/>
                  <a:gd name="connsiteY5" fmla="*/ 3152274 h 3296653"/>
                  <a:gd name="connsiteX6" fmla="*/ 376990 w 1283368"/>
                  <a:gd name="connsiteY6" fmla="*/ 1532021 h 3296653"/>
                  <a:gd name="connsiteX7" fmla="*/ 1283368 w 1283368"/>
                  <a:gd name="connsiteY7" fmla="*/ 232611 h 3296653"/>
                  <a:gd name="connsiteX8" fmla="*/ 1259305 w 1283368"/>
                  <a:gd name="connsiteY8" fmla="*/ 0 h 3296653"/>
                  <a:gd name="connsiteX9" fmla="*/ 1010653 w 1283368"/>
                  <a:gd name="connsiteY9" fmla="*/ 16042 h 3296653"/>
                  <a:gd name="connsiteX0" fmla="*/ 1010653 w 1307114"/>
                  <a:gd name="connsiteY0" fmla="*/ 16042 h 3296653"/>
                  <a:gd name="connsiteX1" fmla="*/ 40105 w 1307114"/>
                  <a:gd name="connsiteY1" fmla="*/ 1435768 h 3296653"/>
                  <a:gd name="connsiteX2" fmla="*/ 0 w 1307114"/>
                  <a:gd name="connsiteY2" fmla="*/ 1668379 h 3296653"/>
                  <a:gd name="connsiteX3" fmla="*/ 8021 w 1307114"/>
                  <a:gd name="connsiteY3" fmla="*/ 3136232 h 3296653"/>
                  <a:gd name="connsiteX4" fmla="*/ 176463 w 1307114"/>
                  <a:gd name="connsiteY4" fmla="*/ 3296653 h 3296653"/>
                  <a:gd name="connsiteX5" fmla="*/ 368968 w 1307114"/>
                  <a:gd name="connsiteY5" fmla="*/ 3152274 h 3296653"/>
                  <a:gd name="connsiteX6" fmla="*/ 376990 w 1307114"/>
                  <a:gd name="connsiteY6" fmla="*/ 1532021 h 3296653"/>
                  <a:gd name="connsiteX7" fmla="*/ 1283368 w 1307114"/>
                  <a:gd name="connsiteY7" fmla="*/ 232611 h 3296653"/>
                  <a:gd name="connsiteX8" fmla="*/ 1259305 w 1307114"/>
                  <a:gd name="connsiteY8" fmla="*/ 0 h 3296653"/>
                  <a:gd name="connsiteX9" fmla="*/ 1010653 w 1307114"/>
                  <a:gd name="connsiteY9" fmla="*/ 16042 h 3296653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50145 h 3330756"/>
                  <a:gd name="connsiteX1" fmla="*/ 40105 w 1307114"/>
                  <a:gd name="connsiteY1" fmla="*/ 1469871 h 3330756"/>
                  <a:gd name="connsiteX2" fmla="*/ 0 w 1307114"/>
                  <a:gd name="connsiteY2" fmla="*/ 1702482 h 3330756"/>
                  <a:gd name="connsiteX3" fmla="*/ 8021 w 1307114"/>
                  <a:gd name="connsiteY3" fmla="*/ 3170335 h 3330756"/>
                  <a:gd name="connsiteX4" fmla="*/ 176463 w 1307114"/>
                  <a:gd name="connsiteY4" fmla="*/ 3330756 h 3330756"/>
                  <a:gd name="connsiteX5" fmla="*/ 368968 w 1307114"/>
                  <a:gd name="connsiteY5" fmla="*/ 3186377 h 3330756"/>
                  <a:gd name="connsiteX6" fmla="*/ 376990 w 1307114"/>
                  <a:gd name="connsiteY6" fmla="*/ 1566124 h 3330756"/>
                  <a:gd name="connsiteX7" fmla="*/ 1283368 w 1307114"/>
                  <a:gd name="connsiteY7" fmla="*/ 266714 h 3330756"/>
                  <a:gd name="connsiteX8" fmla="*/ 1259305 w 1307114"/>
                  <a:gd name="connsiteY8" fmla="*/ 34103 h 3330756"/>
                  <a:gd name="connsiteX9" fmla="*/ 1010653 w 1307114"/>
                  <a:gd name="connsiteY9" fmla="*/ 50145 h 3330756"/>
                  <a:gd name="connsiteX0" fmla="*/ 1010653 w 1307114"/>
                  <a:gd name="connsiteY0" fmla="*/ 61604 h 3342215"/>
                  <a:gd name="connsiteX1" fmla="*/ 40105 w 1307114"/>
                  <a:gd name="connsiteY1" fmla="*/ 1481330 h 3342215"/>
                  <a:gd name="connsiteX2" fmla="*/ 0 w 1307114"/>
                  <a:gd name="connsiteY2" fmla="*/ 1713941 h 3342215"/>
                  <a:gd name="connsiteX3" fmla="*/ 8021 w 1307114"/>
                  <a:gd name="connsiteY3" fmla="*/ 3181794 h 3342215"/>
                  <a:gd name="connsiteX4" fmla="*/ 176463 w 1307114"/>
                  <a:gd name="connsiteY4" fmla="*/ 3342215 h 3342215"/>
                  <a:gd name="connsiteX5" fmla="*/ 368968 w 1307114"/>
                  <a:gd name="connsiteY5" fmla="*/ 3197836 h 3342215"/>
                  <a:gd name="connsiteX6" fmla="*/ 376990 w 1307114"/>
                  <a:gd name="connsiteY6" fmla="*/ 1577583 h 3342215"/>
                  <a:gd name="connsiteX7" fmla="*/ 1283368 w 1307114"/>
                  <a:gd name="connsiteY7" fmla="*/ 278173 h 3342215"/>
                  <a:gd name="connsiteX8" fmla="*/ 1259305 w 1307114"/>
                  <a:gd name="connsiteY8" fmla="*/ 45562 h 3342215"/>
                  <a:gd name="connsiteX9" fmla="*/ 1010653 w 1307114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42215"/>
                  <a:gd name="connsiteX1" fmla="*/ 40105 w 1319647"/>
                  <a:gd name="connsiteY1" fmla="*/ 1481330 h 3342215"/>
                  <a:gd name="connsiteX2" fmla="*/ 0 w 1319647"/>
                  <a:gd name="connsiteY2" fmla="*/ 1713941 h 3342215"/>
                  <a:gd name="connsiteX3" fmla="*/ 8021 w 1319647"/>
                  <a:gd name="connsiteY3" fmla="*/ 3181794 h 3342215"/>
                  <a:gd name="connsiteX4" fmla="*/ 176463 w 1319647"/>
                  <a:gd name="connsiteY4" fmla="*/ 3342215 h 3342215"/>
                  <a:gd name="connsiteX5" fmla="*/ 368968 w 1319647"/>
                  <a:gd name="connsiteY5" fmla="*/ 3197836 h 3342215"/>
                  <a:gd name="connsiteX6" fmla="*/ 376990 w 1319647"/>
                  <a:gd name="connsiteY6" fmla="*/ 1577583 h 3342215"/>
                  <a:gd name="connsiteX7" fmla="*/ 1283368 w 1319647"/>
                  <a:gd name="connsiteY7" fmla="*/ 278173 h 3342215"/>
                  <a:gd name="connsiteX8" fmla="*/ 1259305 w 1319647"/>
                  <a:gd name="connsiteY8" fmla="*/ 45562 h 3342215"/>
                  <a:gd name="connsiteX9" fmla="*/ 1010653 w 1319647"/>
                  <a:gd name="connsiteY9" fmla="*/ 61604 h 3342215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10653 w 1319647"/>
                  <a:gd name="connsiteY0" fmla="*/ 61604 h 3334194"/>
                  <a:gd name="connsiteX1" fmla="*/ 40105 w 1319647"/>
                  <a:gd name="connsiteY1" fmla="*/ 1481330 h 3334194"/>
                  <a:gd name="connsiteX2" fmla="*/ 0 w 1319647"/>
                  <a:gd name="connsiteY2" fmla="*/ 1713941 h 3334194"/>
                  <a:gd name="connsiteX3" fmla="*/ 8021 w 1319647"/>
                  <a:gd name="connsiteY3" fmla="*/ 3181794 h 3334194"/>
                  <a:gd name="connsiteX4" fmla="*/ 176463 w 1319647"/>
                  <a:gd name="connsiteY4" fmla="*/ 3334194 h 3334194"/>
                  <a:gd name="connsiteX5" fmla="*/ 368968 w 1319647"/>
                  <a:gd name="connsiteY5" fmla="*/ 3197836 h 3334194"/>
                  <a:gd name="connsiteX6" fmla="*/ 376990 w 1319647"/>
                  <a:gd name="connsiteY6" fmla="*/ 1577583 h 3334194"/>
                  <a:gd name="connsiteX7" fmla="*/ 1283368 w 1319647"/>
                  <a:gd name="connsiteY7" fmla="*/ 278173 h 3334194"/>
                  <a:gd name="connsiteX8" fmla="*/ 1259305 w 1319647"/>
                  <a:gd name="connsiteY8" fmla="*/ 45562 h 3334194"/>
                  <a:gd name="connsiteX9" fmla="*/ 1010653 w 1319647"/>
                  <a:gd name="connsiteY9" fmla="*/ 61604 h 3334194"/>
                  <a:gd name="connsiteX0" fmla="*/ 1003264 w 1312258"/>
                  <a:gd name="connsiteY0" fmla="*/ 61604 h 3334194"/>
                  <a:gd name="connsiteX1" fmla="*/ 32716 w 1312258"/>
                  <a:gd name="connsiteY1" fmla="*/ 1481330 h 3334194"/>
                  <a:gd name="connsiteX2" fmla="*/ 2136 w 1312258"/>
                  <a:gd name="connsiteY2" fmla="*/ 1713941 h 3334194"/>
                  <a:gd name="connsiteX3" fmla="*/ 632 w 1312258"/>
                  <a:gd name="connsiteY3" fmla="*/ 3181794 h 3334194"/>
                  <a:gd name="connsiteX4" fmla="*/ 169074 w 1312258"/>
                  <a:gd name="connsiteY4" fmla="*/ 3334194 h 3334194"/>
                  <a:gd name="connsiteX5" fmla="*/ 361579 w 1312258"/>
                  <a:gd name="connsiteY5" fmla="*/ 3197836 h 3334194"/>
                  <a:gd name="connsiteX6" fmla="*/ 369601 w 1312258"/>
                  <a:gd name="connsiteY6" fmla="*/ 1577583 h 3334194"/>
                  <a:gd name="connsiteX7" fmla="*/ 1275979 w 1312258"/>
                  <a:gd name="connsiteY7" fmla="*/ 278173 h 3334194"/>
                  <a:gd name="connsiteX8" fmla="*/ 1251916 w 1312258"/>
                  <a:gd name="connsiteY8" fmla="*/ 45562 h 3334194"/>
                  <a:gd name="connsiteX9" fmla="*/ 1003264 w 1312258"/>
                  <a:gd name="connsiteY9" fmla="*/ 61604 h 3334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12258" h="3334194">
                    <a:moveTo>
                      <a:pt x="1003264" y="61604"/>
                    </a:moveTo>
                    <a:lnTo>
                      <a:pt x="32716" y="1481330"/>
                    </a:lnTo>
                    <a:cubicBezTo>
                      <a:pt x="19348" y="1558867"/>
                      <a:pt x="5979" y="1593541"/>
                      <a:pt x="2136" y="1713941"/>
                    </a:cubicBezTo>
                    <a:cubicBezTo>
                      <a:pt x="4810" y="2203225"/>
                      <a:pt x="-2042" y="2692510"/>
                      <a:pt x="632" y="3181794"/>
                    </a:cubicBezTo>
                    <a:cubicBezTo>
                      <a:pt x="8653" y="3251310"/>
                      <a:pt x="24695" y="3320826"/>
                      <a:pt x="169074" y="3334194"/>
                    </a:cubicBezTo>
                    <a:cubicBezTo>
                      <a:pt x="345536" y="3310132"/>
                      <a:pt x="337516" y="3262004"/>
                      <a:pt x="361579" y="3197836"/>
                    </a:cubicBezTo>
                    <a:lnTo>
                      <a:pt x="369601" y="1577583"/>
                    </a:lnTo>
                    <a:lnTo>
                      <a:pt x="1275979" y="278173"/>
                    </a:lnTo>
                    <a:cubicBezTo>
                      <a:pt x="1308064" y="184594"/>
                      <a:pt x="1348169" y="147163"/>
                      <a:pt x="1251916" y="45562"/>
                    </a:cubicBezTo>
                    <a:cubicBezTo>
                      <a:pt x="1104863" y="-37323"/>
                      <a:pt x="1078127" y="8131"/>
                      <a:pt x="1003264" y="61604"/>
                    </a:cubicBezTo>
                    <a:close/>
                  </a:path>
                </a:pathLst>
              </a:custGeom>
              <a:grpFill/>
              <a:ln w="31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568" name="Group 7">
              <a:extLst>
                <a:ext uri="{FF2B5EF4-FFF2-40B4-BE49-F238E27FC236}">
                  <a16:creationId xmlns:a16="http://schemas.microsoft.com/office/drawing/2014/main" id="{EEB67EE9-C38D-9F63-23D7-1104160FA203}"/>
                </a:ext>
              </a:extLst>
            </p:cNvPr>
            <p:cNvGrpSpPr>
              <a:grpSpLocks/>
            </p:cNvGrpSpPr>
            <p:nvPr/>
          </p:nvGrpSpPr>
          <p:grpSpPr bwMode="auto">
            <a:xfrm rot="18904930" flipH="1">
              <a:off x="1397035" y="5801795"/>
              <a:ext cx="45719" cy="196038"/>
              <a:chOff x="1785340" y="2166939"/>
              <a:chExt cx="228634" cy="1457325"/>
            </a:xfrm>
            <a:solidFill>
              <a:schemeClr val="accent2"/>
            </a:solidFill>
          </p:grpSpPr>
          <p:sp>
            <p:nvSpPr>
              <p:cNvPr id="569" name="Oval 568">
                <a:extLst>
                  <a:ext uri="{FF2B5EF4-FFF2-40B4-BE49-F238E27FC236}">
                    <a16:creationId xmlns:a16="http://schemas.microsoft.com/office/drawing/2014/main" id="{90397DE4-C021-BA73-760B-DB7A9A5B288E}"/>
                  </a:ext>
                </a:extLst>
              </p:cNvPr>
              <p:cNvSpPr/>
              <p:nvPr/>
            </p:nvSpPr>
            <p:spPr bwMode="auto">
              <a:xfrm>
                <a:off x="1785340" y="2166939"/>
                <a:ext cx="223866" cy="614362"/>
              </a:xfrm>
              <a:prstGeom prst="ellipse">
                <a:avLst/>
              </a:prstGeom>
              <a:grpFill/>
              <a:ln w="9525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itchFamily="34" charset="0"/>
                </a:endParaRPr>
              </a:p>
            </p:txBody>
          </p:sp>
          <p:sp>
            <p:nvSpPr>
              <p:cNvPr id="570" name="Oval 569">
                <a:extLst>
                  <a:ext uri="{FF2B5EF4-FFF2-40B4-BE49-F238E27FC236}">
                    <a16:creationId xmlns:a16="http://schemas.microsoft.com/office/drawing/2014/main" id="{B78C5FF3-84B5-28AE-2FC0-C2458B4B4FD5}"/>
                  </a:ext>
                </a:extLst>
              </p:cNvPr>
              <p:cNvSpPr/>
              <p:nvPr/>
            </p:nvSpPr>
            <p:spPr bwMode="auto">
              <a:xfrm>
                <a:off x="1790108" y="3267076"/>
                <a:ext cx="223866" cy="357188"/>
              </a:xfrm>
              <a:prstGeom prst="ellipse">
                <a:avLst/>
              </a:prstGeom>
              <a:grpFill/>
              <a:ln w="9525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itchFamily="34" charset="0"/>
                </a:endParaRPr>
              </a:p>
            </p:txBody>
          </p:sp>
          <p:cxnSp>
            <p:nvCxnSpPr>
              <p:cNvPr id="571" name="Straight Connector 570">
                <a:extLst>
                  <a:ext uri="{FF2B5EF4-FFF2-40B4-BE49-F238E27FC236}">
                    <a16:creationId xmlns:a16="http://schemas.microsoft.com/office/drawing/2014/main" id="{DBE070FA-48C1-2390-1679-0FCE7B2DCAB2}"/>
                  </a:ext>
                </a:extLst>
              </p:cNvPr>
              <p:cNvCxnSpPr/>
              <p:nvPr/>
            </p:nvCxnSpPr>
            <p:spPr bwMode="auto">
              <a:xfrm>
                <a:off x="1894896" y="2738438"/>
                <a:ext cx="0" cy="566738"/>
              </a:xfrm>
              <a:prstGeom prst="line">
                <a:avLst/>
              </a:prstGeom>
              <a:grpFill/>
              <a:ln w="28575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72" name="Group 7">
              <a:extLst>
                <a:ext uri="{FF2B5EF4-FFF2-40B4-BE49-F238E27FC236}">
                  <a16:creationId xmlns:a16="http://schemas.microsoft.com/office/drawing/2014/main" id="{5CDD3DB2-7471-A0EE-5547-B008A9F41D46}"/>
                </a:ext>
              </a:extLst>
            </p:cNvPr>
            <p:cNvGrpSpPr>
              <a:grpSpLocks/>
            </p:cNvGrpSpPr>
            <p:nvPr/>
          </p:nvGrpSpPr>
          <p:grpSpPr bwMode="auto">
            <a:xfrm rot="20907840" flipH="1">
              <a:off x="-436857" y="4404019"/>
              <a:ext cx="45719" cy="196038"/>
              <a:chOff x="1785340" y="2166939"/>
              <a:chExt cx="228634" cy="1457325"/>
            </a:xfrm>
            <a:solidFill>
              <a:schemeClr val="accent2"/>
            </a:solidFill>
          </p:grpSpPr>
          <p:sp>
            <p:nvSpPr>
              <p:cNvPr id="573" name="Oval 572">
                <a:extLst>
                  <a:ext uri="{FF2B5EF4-FFF2-40B4-BE49-F238E27FC236}">
                    <a16:creationId xmlns:a16="http://schemas.microsoft.com/office/drawing/2014/main" id="{2A397A81-6327-BAC0-1F99-AB11D9EB4DAF}"/>
                  </a:ext>
                </a:extLst>
              </p:cNvPr>
              <p:cNvSpPr/>
              <p:nvPr/>
            </p:nvSpPr>
            <p:spPr bwMode="auto">
              <a:xfrm>
                <a:off x="1785340" y="2166939"/>
                <a:ext cx="223866" cy="614362"/>
              </a:xfrm>
              <a:prstGeom prst="ellipse">
                <a:avLst/>
              </a:prstGeom>
              <a:grpFill/>
              <a:ln w="9525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itchFamily="34" charset="0"/>
                </a:endParaRPr>
              </a:p>
            </p:txBody>
          </p:sp>
          <p:sp>
            <p:nvSpPr>
              <p:cNvPr id="574" name="Oval 573">
                <a:extLst>
                  <a:ext uri="{FF2B5EF4-FFF2-40B4-BE49-F238E27FC236}">
                    <a16:creationId xmlns:a16="http://schemas.microsoft.com/office/drawing/2014/main" id="{B3201DFD-BC57-8BE4-11AE-30E49A3F3470}"/>
                  </a:ext>
                </a:extLst>
              </p:cNvPr>
              <p:cNvSpPr/>
              <p:nvPr/>
            </p:nvSpPr>
            <p:spPr bwMode="auto">
              <a:xfrm>
                <a:off x="1790108" y="3267076"/>
                <a:ext cx="223866" cy="357188"/>
              </a:xfrm>
              <a:prstGeom prst="ellipse">
                <a:avLst/>
              </a:prstGeom>
              <a:grpFill/>
              <a:ln w="9525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itchFamily="34" charset="0"/>
                </a:endParaRPr>
              </a:p>
            </p:txBody>
          </p:sp>
          <p:cxnSp>
            <p:nvCxnSpPr>
              <p:cNvPr id="575" name="Straight Connector 574">
                <a:extLst>
                  <a:ext uri="{FF2B5EF4-FFF2-40B4-BE49-F238E27FC236}">
                    <a16:creationId xmlns:a16="http://schemas.microsoft.com/office/drawing/2014/main" id="{4FA78273-1DB9-7A3B-DFB3-B942B284BEDC}"/>
                  </a:ext>
                </a:extLst>
              </p:cNvPr>
              <p:cNvCxnSpPr/>
              <p:nvPr/>
            </p:nvCxnSpPr>
            <p:spPr bwMode="auto">
              <a:xfrm>
                <a:off x="1894896" y="2738438"/>
                <a:ext cx="0" cy="566738"/>
              </a:xfrm>
              <a:prstGeom prst="line">
                <a:avLst/>
              </a:prstGeom>
              <a:grpFill/>
              <a:ln w="28575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578" name="TextBox 577">
            <a:extLst>
              <a:ext uri="{FF2B5EF4-FFF2-40B4-BE49-F238E27FC236}">
                <a16:creationId xmlns:a16="http://schemas.microsoft.com/office/drawing/2014/main" id="{C01C8BEA-7625-CABD-1E7D-B40BE5FD0E62}"/>
              </a:ext>
            </a:extLst>
          </p:cNvPr>
          <p:cNvSpPr txBox="1"/>
          <p:nvPr/>
        </p:nvSpPr>
        <p:spPr bwMode="auto">
          <a:xfrm>
            <a:off x="2968" y="4896088"/>
            <a:ext cx="85722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Cytoplasm</a:t>
            </a:r>
          </a:p>
        </p:txBody>
      </p:sp>
      <p:sp>
        <p:nvSpPr>
          <p:cNvPr id="579" name="TextBox 578">
            <a:extLst>
              <a:ext uri="{FF2B5EF4-FFF2-40B4-BE49-F238E27FC236}">
                <a16:creationId xmlns:a16="http://schemas.microsoft.com/office/drawing/2014/main" id="{AF186279-133A-07B3-8F7D-B7DBCEDDA43E}"/>
              </a:ext>
            </a:extLst>
          </p:cNvPr>
          <p:cNvSpPr txBox="1"/>
          <p:nvPr/>
        </p:nvSpPr>
        <p:spPr bwMode="auto">
          <a:xfrm>
            <a:off x="359010" y="5314081"/>
            <a:ext cx="8563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Endosome</a:t>
            </a:r>
          </a:p>
        </p:txBody>
      </p:sp>
      <p:sp>
        <p:nvSpPr>
          <p:cNvPr id="580" name="TextBox 579">
            <a:extLst>
              <a:ext uri="{FF2B5EF4-FFF2-40B4-BE49-F238E27FC236}">
                <a16:creationId xmlns:a16="http://schemas.microsoft.com/office/drawing/2014/main" id="{96EAC299-EA20-5414-7156-2E7F694A54C2}"/>
              </a:ext>
            </a:extLst>
          </p:cNvPr>
          <p:cNvSpPr txBox="1"/>
          <p:nvPr/>
        </p:nvSpPr>
        <p:spPr bwMode="auto">
          <a:xfrm>
            <a:off x="952037" y="5800316"/>
            <a:ext cx="8058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Lysosome</a:t>
            </a:r>
          </a:p>
        </p:txBody>
      </p:sp>
    </p:spTree>
    <p:extLst>
      <p:ext uri="{BB962C8B-B14F-4D97-AF65-F5344CB8AC3E}">
        <p14:creationId xmlns:p14="http://schemas.microsoft.com/office/powerpoint/2010/main" val="37318005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E55D6-41D2-4EF9-8206-19BBD2CF7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/>
              <a:t>3 Drug-Related Components and Patient-Related Variables Relevant to ADCs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A273B4-5A00-43D4-8284-3CC7096D335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400" b="1">
                <a:solidFill>
                  <a:schemeClr val="accent3"/>
                </a:solidFill>
              </a:rPr>
              <a:t>Drug-Related Components</a:t>
            </a:r>
          </a:p>
          <a:p>
            <a:pPr>
              <a:spcBef>
                <a:spcPts val="600"/>
              </a:spcBef>
            </a:pPr>
            <a:r>
              <a:rPr lang="en-US" sz="2200"/>
              <a:t>Payload: </a:t>
            </a:r>
          </a:p>
          <a:p>
            <a:pPr lvl="1">
              <a:spcBef>
                <a:spcPts val="600"/>
              </a:spcBef>
            </a:pPr>
            <a:r>
              <a:rPr lang="en-US" sz="2000"/>
              <a:t>DAR: mean ratio of cytotoxic drug/Ab</a:t>
            </a:r>
            <a:r>
              <a:rPr lang="en-US" sz="2000" baseline="30000"/>
              <a:t>1</a:t>
            </a:r>
          </a:p>
          <a:p>
            <a:pPr lvl="1">
              <a:spcBef>
                <a:spcPts val="600"/>
              </a:spcBef>
            </a:pPr>
            <a:r>
              <a:rPr lang="en-US" sz="2000"/>
              <a:t>Topo I inhibitors, MMAE derivatives (microtubule interference), other cytotoxics, other active moieties</a:t>
            </a:r>
            <a:r>
              <a:rPr lang="en-US" sz="2000" baseline="30000" noProof="0"/>
              <a:t>1</a:t>
            </a:r>
            <a:r>
              <a:rPr lang="en-US" sz="2000"/>
              <a:t> </a:t>
            </a:r>
          </a:p>
          <a:p>
            <a:pPr>
              <a:spcBef>
                <a:spcPts val="600"/>
              </a:spcBef>
            </a:pPr>
            <a:r>
              <a:rPr lang="en-US" sz="2200"/>
              <a:t>Antibody epitope: associated “extras”  </a:t>
            </a:r>
          </a:p>
          <a:p>
            <a:pPr lvl="1">
              <a:spcBef>
                <a:spcPts val="600"/>
              </a:spcBef>
            </a:pPr>
            <a:r>
              <a:rPr lang="en-US" sz="2000"/>
              <a:t>Signaling interference via ligand blocking, dimerization interference, internalization, and degradation</a:t>
            </a:r>
            <a:r>
              <a:rPr lang="en-US" sz="2000" baseline="30000" noProof="0"/>
              <a:t>1</a:t>
            </a:r>
            <a:endParaRPr lang="en-US" sz="2000" baseline="30000"/>
          </a:p>
          <a:p>
            <a:pPr lvl="1">
              <a:spcBef>
                <a:spcPts val="600"/>
              </a:spcBef>
            </a:pPr>
            <a:r>
              <a:rPr lang="en-US" sz="2000"/>
              <a:t>ADCC</a:t>
            </a:r>
            <a:r>
              <a:rPr lang="en-US" sz="2000" baseline="30000"/>
              <a:t>2</a:t>
            </a:r>
          </a:p>
          <a:p>
            <a:pPr>
              <a:spcBef>
                <a:spcPts val="600"/>
              </a:spcBef>
            </a:pPr>
            <a:r>
              <a:rPr lang="en-US" sz="2200"/>
              <a:t>Linker: primarily influences circulating free drug vs release in cells</a:t>
            </a:r>
            <a:r>
              <a:rPr lang="en-US" sz="2200" baseline="30000" noProof="0"/>
              <a:t>1,2</a:t>
            </a:r>
          </a:p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525213-B8E9-8320-5BF3-356901D920C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spcBef>
                <a:spcPts val="600"/>
              </a:spcBef>
              <a:buNone/>
            </a:pPr>
            <a:r>
              <a:rPr lang="en-US" sz="2400" b="1">
                <a:solidFill>
                  <a:schemeClr val="accent3"/>
                </a:solidFill>
              </a:rPr>
              <a:t>Patient-Related Variables</a:t>
            </a:r>
          </a:p>
          <a:p>
            <a:pPr>
              <a:spcBef>
                <a:spcPts val="600"/>
              </a:spcBef>
            </a:pPr>
            <a:r>
              <a:rPr lang="en-US" sz="2200"/>
              <a:t>Epitope expression level in tumor vs other tissues</a:t>
            </a:r>
            <a:r>
              <a:rPr lang="en-US" sz="2200" baseline="30000"/>
              <a:t>3</a:t>
            </a:r>
          </a:p>
          <a:p>
            <a:pPr lvl="0">
              <a:spcBef>
                <a:spcPts val="600"/>
              </a:spcBef>
            </a:pPr>
            <a:r>
              <a:rPr lang="en-US" sz="2200"/>
              <a:t>Prior/current therapy influencing resistance/uptake</a:t>
            </a:r>
            <a:r>
              <a:rPr lang="en-US" sz="2200" baseline="30000" noProof="0"/>
              <a:t>4</a:t>
            </a:r>
            <a:endParaRPr lang="en-US" sz="2200" baseline="30000"/>
          </a:p>
          <a:p>
            <a:pPr>
              <a:spcBef>
                <a:spcPts val="600"/>
              </a:spcBef>
            </a:pPr>
            <a:r>
              <a:rPr lang="en-US" sz="2200"/>
              <a:t>Biology of cancer influences:</a:t>
            </a:r>
          </a:p>
          <a:p>
            <a:pPr lvl="1">
              <a:spcBef>
                <a:spcPts val="600"/>
              </a:spcBef>
            </a:pPr>
            <a:r>
              <a:rPr lang="en-US" sz="2000"/>
              <a:t>Impact of any signaling interference </a:t>
            </a:r>
            <a:br>
              <a:rPr lang="en-US" sz="2000"/>
            </a:br>
            <a:r>
              <a:rPr lang="en-US" sz="2000"/>
              <a:t>(ie, addicted or not to epitope-related pathway) </a:t>
            </a:r>
          </a:p>
          <a:p>
            <a:pPr lvl="1">
              <a:spcBef>
                <a:spcPts val="600"/>
              </a:spcBef>
            </a:pPr>
            <a:r>
              <a:rPr lang="en-US" sz="2000"/>
              <a:t>Stability of epitope expression </a:t>
            </a:r>
            <a:br>
              <a:rPr lang="en-US" sz="2000"/>
            </a:br>
            <a:r>
              <a:rPr lang="en-US" sz="2000"/>
              <a:t>(eg, due to addiction, surface half-life) </a:t>
            </a:r>
          </a:p>
          <a:p>
            <a:pPr lvl="1">
              <a:spcBef>
                <a:spcPts val="600"/>
              </a:spcBef>
            </a:pPr>
            <a:r>
              <a:rPr lang="en-US" sz="2000"/>
              <a:t>Sensitivity of cancer cell to payload</a:t>
            </a:r>
            <a:r>
              <a:rPr lang="en-US" sz="2000" baseline="30000"/>
              <a:t>5</a:t>
            </a:r>
          </a:p>
          <a:p>
            <a:pPr marL="0" indent="0">
              <a:buNone/>
            </a:pPr>
            <a:endParaRPr lang="en-US" b="1">
              <a:solidFill>
                <a:schemeClr val="accent3"/>
              </a:solidFill>
            </a:endParaRPr>
          </a:p>
        </p:txBody>
      </p:sp>
      <p:sp>
        <p:nvSpPr>
          <p:cNvPr id="8" name="Text Box 11">
            <a:extLst>
              <a:ext uri="{FF2B5EF4-FFF2-40B4-BE49-F238E27FC236}">
                <a16:creationId xmlns:a16="http://schemas.microsoft.com/office/drawing/2014/main" id="{C94520BB-12D1-46B2-AAA0-5AE509F1F1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491" y="6204957"/>
            <a:ext cx="801052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1. Rinnerthaler. Int J Mol Sci. 2019;20:1115. 2. Nejadmoghaddam. </a:t>
            </a:r>
            <a:r>
              <a:rPr kumimoji="0" lang="nl-NL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Avicenna J Med Biotechnol. 2019;11:3. </a:t>
            </a:r>
            <a:br>
              <a:rPr kumimoji="0" lang="nl-NL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US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3. Coats. Clin Canc Res. 2019;25:5441. 4. Dan. </a:t>
            </a:r>
            <a:r>
              <a:rPr kumimoji="0" lang="es-ES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Pharmaceuticals (Basel). 2018;11:32</a:t>
            </a:r>
            <a:r>
              <a:rPr kumimoji="0" lang="en-US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 5. Peters. </a:t>
            </a:r>
            <a:r>
              <a:rPr kumimoji="0" lang="it-IT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Biosci Rep. 2015;35 e00225.</a:t>
            </a:r>
            <a:endParaRPr kumimoji="0" lang="en-US" altLang="en-US" sz="11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502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extBox 116">
            <a:extLst>
              <a:ext uri="{FF2B5EF4-FFF2-40B4-BE49-F238E27FC236}">
                <a16:creationId xmlns:a16="http://schemas.microsoft.com/office/drawing/2014/main" id="{99F563FF-A916-469C-96DC-36B92D0BAD84}"/>
              </a:ext>
            </a:extLst>
          </p:cNvPr>
          <p:cNvSpPr txBox="1"/>
          <p:nvPr/>
        </p:nvSpPr>
        <p:spPr bwMode="auto">
          <a:xfrm>
            <a:off x="3224393" y="6135294"/>
            <a:ext cx="61792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*Patients with evaluable target lesion measurements at both baseline and post baseline (n = 94).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C512F30-DCD6-4E1C-A186-37B1A6248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690" y="238127"/>
            <a:ext cx="11201985" cy="1103313"/>
          </a:xfrm>
        </p:spPr>
        <p:txBody>
          <a:bodyPr/>
          <a:lstStyle/>
          <a:p>
            <a:r>
              <a:rPr lang="en-US">
                <a:latin typeface="Calibri"/>
                <a:cs typeface="Calibri"/>
              </a:rPr>
              <a:t>Patritumab </a:t>
            </a:r>
            <a:r>
              <a:rPr lang="en-US" err="1">
                <a:latin typeface="Calibri"/>
                <a:cs typeface="Calibri"/>
              </a:rPr>
              <a:t>Deruxtecan</a:t>
            </a:r>
            <a:r>
              <a:rPr lang="en-US">
                <a:latin typeface="Calibri"/>
                <a:cs typeface="Calibri"/>
              </a:rPr>
              <a:t> in </a:t>
            </a:r>
            <a:r>
              <a:rPr lang="en-US" i="1">
                <a:latin typeface="Calibri"/>
                <a:cs typeface="Calibri"/>
              </a:rPr>
              <a:t>EGFR</a:t>
            </a:r>
            <a:r>
              <a:rPr lang="en-US">
                <a:latin typeface="Calibri"/>
                <a:cs typeface="Calibri"/>
              </a:rPr>
              <a:t>m NSCLC (Phase I):</a:t>
            </a:r>
            <a:br>
              <a:rPr lang="en-US"/>
            </a:br>
            <a:r>
              <a:rPr lang="en-US">
                <a:latin typeface="Calibri"/>
                <a:cs typeface="Calibri"/>
              </a:rPr>
              <a:t>Efficacy With Diverse EGFR TKI Resistance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7A4DA17-9F57-5AEF-004B-930C49512681}"/>
              </a:ext>
            </a:extLst>
          </p:cNvPr>
          <p:cNvSpPr txBox="1"/>
          <p:nvPr/>
        </p:nvSpPr>
        <p:spPr bwMode="auto">
          <a:xfrm>
            <a:off x="2602227" y="1347373"/>
            <a:ext cx="680144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12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Best Change From Baseline in Target Lesion Size </a:t>
            </a:r>
            <a:b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With Patritumab Deruxtecan (5.6 mg/kg) (n = 102*)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33E6090-FB4C-00F0-0DFB-5D4929147967}"/>
              </a:ext>
            </a:extLst>
          </p:cNvPr>
          <p:cNvSpPr/>
          <p:nvPr/>
        </p:nvSpPr>
        <p:spPr bwMode="auto">
          <a:xfrm>
            <a:off x="1310415" y="1850672"/>
            <a:ext cx="87574" cy="639632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363E9F-C6AE-82B2-D77E-3766F88297FA}"/>
              </a:ext>
            </a:extLst>
          </p:cNvPr>
          <p:cNvSpPr/>
          <p:nvPr/>
        </p:nvSpPr>
        <p:spPr bwMode="auto">
          <a:xfrm>
            <a:off x="1413516" y="1993704"/>
            <a:ext cx="87574" cy="496585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104D24-BF91-06D1-A991-1CA806A832F7}"/>
              </a:ext>
            </a:extLst>
          </p:cNvPr>
          <p:cNvSpPr/>
          <p:nvPr/>
        </p:nvSpPr>
        <p:spPr bwMode="auto">
          <a:xfrm>
            <a:off x="1516617" y="2127972"/>
            <a:ext cx="90002" cy="362313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15B7B22-687D-3CB6-988C-DF9D725A1B02}"/>
              </a:ext>
            </a:extLst>
          </p:cNvPr>
          <p:cNvSpPr/>
          <p:nvPr/>
        </p:nvSpPr>
        <p:spPr bwMode="auto">
          <a:xfrm>
            <a:off x="1622146" y="2195586"/>
            <a:ext cx="85265" cy="294672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389B195-4897-8DEA-15D6-7FF2D7913A8C}"/>
              </a:ext>
            </a:extLst>
          </p:cNvPr>
          <p:cNvSpPr/>
          <p:nvPr/>
        </p:nvSpPr>
        <p:spPr bwMode="auto">
          <a:xfrm>
            <a:off x="1722938" y="2211981"/>
            <a:ext cx="87574" cy="272760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23E3D2-77FC-A684-5549-B462E822FD23}"/>
              </a:ext>
            </a:extLst>
          </p:cNvPr>
          <p:cNvSpPr/>
          <p:nvPr/>
        </p:nvSpPr>
        <p:spPr bwMode="auto">
          <a:xfrm>
            <a:off x="1826039" y="2211926"/>
            <a:ext cx="85265" cy="272760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B13D698-473E-AE64-81F7-1CAC81A72182}"/>
              </a:ext>
            </a:extLst>
          </p:cNvPr>
          <p:cNvSpPr/>
          <p:nvPr/>
        </p:nvSpPr>
        <p:spPr bwMode="auto">
          <a:xfrm flipV="1">
            <a:off x="2033040" y="2242816"/>
            <a:ext cx="87574" cy="252353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B0DF033-995D-0DCC-6039-B743DC51A79E}"/>
              </a:ext>
            </a:extLst>
          </p:cNvPr>
          <p:cNvSpPr/>
          <p:nvPr/>
        </p:nvSpPr>
        <p:spPr bwMode="auto">
          <a:xfrm flipV="1">
            <a:off x="2136141" y="2265351"/>
            <a:ext cx="90002" cy="225372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EC07ABC9-2801-E1CB-D322-5DE2247E9393}"/>
              </a:ext>
            </a:extLst>
          </p:cNvPr>
          <p:cNvSpPr/>
          <p:nvPr/>
        </p:nvSpPr>
        <p:spPr bwMode="auto">
          <a:xfrm>
            <a:off x="2862878" y="2480377"/>
            <a:ext cx="85265" cy="27432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AB252D2D-BB05-E05A-65F7-2CFD6EC38F9D}"/>
              </a:ext>
            </a:extLst>
          </p:cNvPr>
          <p:cNvSpPr/>
          <p:nvPr/>
        </p:nvSpPr>
        <p:spPr bwMode="auto">
          <a:xfrm>
            <a:off x="1926831" y="2242817"/>
            <a:ext cx="90682" cy="246651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8865314E-A4D8-C57A-D771-DB57C92768B5}"/>
              </a:ext>
            </a:extLst>
          </p:cNvPr>
          <p:cNvSpPr/>
          <p:nvPr/>
        </p:nvSpPr>
        <p:spPr bwMode="auto">
          <a:xfrm flipV="1">
            <a:off x="2241670" y="2313267"/>
            <a:ext cx="90002" cy="171947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F7872655-13F8-FC6A-0035-68B4A40B5152}"/>
              </a:ext>
            </a:extLst>
          </p:cNvPr>
          <p:cNvSpPr/>
          <p:nvPr/>
        </p:nvSpPr>
        <p:spPr bwMode="auto">
          <a:xfrm flipV="1">
            <a:off x="2347199" y="2362121"/>
            <a:ext cx="85265" cy="128602"/>
          </a:xfrm>
          <a:prstGeom prst="rect">
            <a:avLst/>
          </a:prstGeom>
          <a:solidFill>
            <a:schemeClr val="tx2">
              <a:lumMod val="75000"/>
            </a:schemeClr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88ACE7B0-2E6D-7EE3-24F6-DFE4959A4A47}"/>
              </a:ext>
            </a:extLst>
          </p:cNvPr>
          <p:cNvSpPr/>
          <p:nvPr/>
        </p:nvSpPr>
        <p:spPr bwMode="auto">
          <a:xfrm flipV="1">
            <a:off x="2447991" y="2367206"/>
            <a:ext cx="85265" cy="122261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8FC4CDC5-12F7-C1A7-2483-7F63998D549B}"/>
              </a:ext>
            </a:extLst>
          </p:cNvPr>
          <p:cNvSpPr/>
          <p:nvPr/>
        </p:nvSpPr>
        <p:spPr bwMode="auto">
          <a:xfrm flipV="1">
            <a:off x="2548783" y="2439495"/>
            <a:ext cx="85265" cy="45719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12B36087-946C-B092-FA23-8511B0875068}"/>
              </a:ext>
            </a:extLst>
          </p:cNvPr>
          <p:cNvSpPr/>
          <p:nvPr/>
        </p:nvSpPr>
        <p:spPr bwMode="auto">
          <a:xfrm flipV="1">
            <a:off x="2649575" y="2439495"/>
            <a:ext cx="85265" cy="45719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331C9BBB-0D83-C640-D9C1-EBD4622E7079}"/>
              </a:ext>
            </a:extLst>
          </p:cNvPr>
          <p:cNvSpPr/>
          <p:nvPr/>
        </p:nvSpPr>
        <p:spPr bwMode="auto">
          <a:xfrm flipV="1">
            <a:off x="2750360" y="2439495"/>
            <a:ext cx="85265" cy="45719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86418482-728B-94D4-3A96-4880CB9F5044}"/>
              </a:ext>
            </a:extLst>
          </p:cNvPr>
          <p:cNvSpPr/>
          <p:nvPr/>
        </p:nvSpPr>
        <p:spPr bwMode="auto">
          <a:xfrm>
            <a:off x="2965794" y="2480377"/>
            <a:ext cx="85265" cy="27432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EDD26963-8EFB-7192-FDD8-C058C9483384}"/>
              </a:ext>
            </a:extLst>
          </p:cNvPr>
          <p:cNvSpPr/>
          <p:nvPr/>
        </p:nvSpPr>
        <p:spPr bwMode="auto">
          <a:xfrm>
            <a:off x="3068710" y="2490724"/>
            <a:ext cx="85265" cy="72224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C29A7BE0-8EEA-DC07-6DE9-FF1F32D9E672}"/>
              </a:ext>
            </a:extLst>
          </p:cNvPr>
          <p:cNvSpPr/>
          <p:nvPr/>
        </p:nvSpPr>
        <p:spPr bwMode="auto">
          <a:xfrm>
            <a:off x="3171626" y="2483009"/>
            <a:ext cx="85265" cy="98471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F2FD739A-AB5B-1785-C33D-4C9C5D15092D}"/>
              </a:ext>
            </a:extLst>
          </p:cNvPr>
          <p:cNvSpPr/>
          <p:nvPr/>
        </p:nvSpPr>
        <p:spPr bwMode="auto">
          <a:xfrm>
            <a:off x="3274542" y="2485215"/>
            <a:ext cx="85265" cy="112788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D20D700D-2B5F-9839-69F6-556BCA914AC6}"/>
              </a:ext>
            </a:extLst>
          </p:cNvPr>
          <p:cNvSpPr/>
          <p:nvPr/>
        </p:nvSpPr>
        <p:spPr bwMode="auto">
          <a:xfrm>
            <a:off x="3377458" y="2485214"/>
            <a:ext cx="85265" cy="174699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B1C696D0-07E2-41CB-F1D6-FB1BE883A128}"/>
              </a:ext>
            </a:extLst>
          </p:cNvPr>
          <p:cNvSpPr/>
          <p:nvPr/>
        </p:nvSpPr>
        <p:spPr bwMode="auto">
          <a:xfrm>
            <a:off x="3480374" y="2485215"/>
            <a:ext cx="85265" cy="190707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71B915DD-E24A-493D-F083-014BA4194D3E}"/>
              </a:ext>
            </a:extLst>
          </p:cNvPr>
          <p:cNvSpPr/>
          <p:nvPr/>
        </p:nvSpPr>
        <p:spPr bwMode="auto">
          <a:xfrm>
            <a:off x="3583290" y="2485215"/>
            <a:ext cx="85265" cy="226807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54" name="Rectangle 153">
            <a:extLst>
              <a:ext uri="{FF2B5EF4-FFF2-40B4-BE49-F238E27FC236}">
                <a16:creationId xmlns:a16="http://schemas.microsoft.com/office/drawing/2014/main" id="{22D13CBB-849F-1BA4-72D3-0025541DAD79}"/>
              </a:ext>
            </a:extLst>
          </p:cNvPr>
          <p:cNvSpPr/>
          <p:nvPr/>
        </p:nvSpPr>
        <p:spPr bwMode="auto">
          <a:xfrm>
            <a:off x="3686206" y="2485215"/>
            <a:ext cx="85265" cy="255245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1A3B5E7C-E88C-3579-A7DA-DF243E0E6577}"/>
              </a:ext>
            </a:extLst>
          </p:cNvPr>
          <p:cNvSpPr/>
          <p:nvPr/>
        </p:nvSpPr>
        <p:spPr bwMode="auto">
          <a:xfrm>
            <a:off x="3994954" y="2490722"/>
            <a:ext cx="85265" cy="274658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56" name="Rectangle 155">
            <a:extLst>
              <a:ext uri="{FF2B5EF4-FFF2-40B4-BE49-F238E27FC236}">
                <a16:creationId xmlns:a16="http://schemas.microsoft.com/office/drawing/2014/main" id="{E5EB9496-2799-69C6-6BF4-E8D4A5C61EF5}"/>
              </a:ext>
            </a:extLst>
          </p:cNvPr>
          <p:cNvSpPr/>
          <p:nvPr/>
        </p:nvSpPr>
        <p:spPr bwMode="auto">
          <a:xfrm>
            <a:off x="4097870" y="2493478"/>
            <a:ext cx="85265" cy="274656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8F061575-F4FF-08E3-EDF1-B23AC47290E4}"/>
              </a:ext>
            </a:extLst>
          </p:cNvPr>
          <p:cNvSpPr/>
          <p:nvPr/>
        </p:nvSpPr>
        <p:spPr bwMode="auto">
          <a:xfrm>
            <a:off x="4818282" y="2496231"/>
            <a:ext cx="85265" cy="362347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58" name="Rectangle 157">
            <a:extLst>
              <a:ext uri="{FF2B5EF4-FFF2-40B4-BE49-F238E27FC236}">
                <a16:creationId xmlns:a16="http://schemas.microsoft.com/office/drawing/2014/main" id="{2C7F4BD3-DCEA-2094-6D3D-1C40FB27164D}"/>
              </a:ext>
            </a:extLst>
          </p:cNvPr>
          <p:cNvSpPr/>
          <p:nvPr/>
        </p:nvSpPr>
        <p:spPr bwMode="auto">
          <a:xfrm>
            <a:off x="5950358" y="2496231"/>
            <a:ext cx="85265" cy="590966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8815EBAF-04B3-A789-4575-8F41E68EF2DD}"/>
              </a:ext>
            </a:extLst>
          </p:cNvPr>
          <p:cNvSpPr/>
          <p:nvPr/>
        </p:nvSpPr>
        <p:spPr bwMode="auto">
          <a:xfrm>
            <a:off x="3789122" y="2485215"/>
            <a:ext cx="85265" cy="255244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9F389AB1-A99D-802E-4159-D8DA32BCBD20}"/>
              </a:ext>
            </a:extLst>
          </p:cNvPr>
          <p:cNvSpPr/>
          <p:nvPr/>
        </p:nvSpPr>
        <p:spPr bwMode="auto">
          <a:xfrm>
            <a:off x="3892038" y="2485215"/>
            <a:ext cx="85265" cy="255244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A3C1A5A8-3D97-3319-8BA0-98BD5C7F88F2}"/>
              </a:ext>
            </a:extLst>
          </p:cNvPr>
          <p:cNvSpPr/>
          <p:nvPr/>
        </p:nvSpPr>
        <p:spPr bwMode="auto">
          <a:xfrm>
            <a:off x="4200786" y="2485215"/>
            <a:ext cx="85265" cy="282919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62" name="Rectangle 161">
            <a:extLst>
              <a:ext uri="{FF2B5EF4-FFF2-40B4-BE49-F238E27FC236}">
                <a16:creationId xmlns:a16="http://schemas.microsoft.com/office/drawing/2014/main" id="{2BCEC945-6DA0-B465-C2FA-ED75282A5C49}"/>
              </a:ext>
            </a:extLst>
          </p:cNvPr>
          <p:cNvSpPr/>
          <p:nvPr/>
        </p:nvSpPr>
        <p:spPr bwMode="auto">
          <a:xfrm>
            <a:off x="4303702" y="2485215"/>
            <a:ext cx="85265" cy="282919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F1BCA614-6DF6-99F3-789B-D4CD26B53468}"/>
              </a:ext>
            </a:extLst>
          </p:cNvPr>
          <p:cNvSpPr/>
          <p:nvPr/>
        </p:nvSpPr>
        <p:spPr bwMode="auto">
          <a:xfrm>
            <a:off x="4406618" y="2485215"/>
            <a:ext cx="85265" cy="282919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C1691797-03DE-F7A8-A6C0-6D4C78CC43D9}"/>
              </a:ext>
            </a:extLst>
          </p:cNvPr>
          <p:cNvSpPr/>
          <p:nvPr/>
        </p:nvSpPr>
        <p:spPr bwMode="auto">
          <a:xfrm>
            <a:off x="4509534" y="2485215"/>
            <a:ext cx="85265" cy="290832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C1B4AF2F-7030-59A3-B827-69E83CE44AF2}"/>
              </a:ext>
            </a:extLst>
          </p:cNvPr>
          <p:cNvSpPr/>
          <p:nvPr/>
        </p:nvSpPr>
        <p:spPr bwMode="auto">
          <a:xfrm>
            <a:off x="4612450" y="2490723"/>
            <a:ext cx="85265" cy="342935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68F20512-62C3-1B27-2D6A-5EE0201E8DE7}"/>
              </a:ext>
            </a:extLst>
          </p:cNvPr>
          <p:cNvSpPr/>
          <p:nvPr/>
        </p:nvSpPr>
        <p:spPr bwMode="auto">
          <a:xfrm>
            <a:off x="4715366" y="2482461"/>
            <a:ext cx="85265" cy="358339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DEB6055B-8183-21EB-3ED4-176D0F04B2F0}"/>
              </a:ext>
            </a:extLst>
          </p:cNvPr>
          <p:cNvSpPr/>
          <p:nvPr/>
        </p:nvSpPr>
        <p:spPr bwMode="auto">
          <a:xfrm>
            <a:off x="5024114" y="2485215"/>
            <a:ext cx="85265" cy="414975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470B0F9D-19EA-AC6E-06BD-8214265A5377}"/>
              </a:ext>
            </a:extLst>
          </p:cNvPr>
          <p:cNvSpPr/>
          <p:nvPr/>
        </p:nvSpPr>
        <p:spPr bwMode="auto">
          <a:xfrm>
            <a:off x="5127030" y="2485215"/>
            <a:ext cx="85265" cy="414972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37CBAE48-7DB5-3954-31E9-A12F04B5923C}"/>
              </a:ext>
            </a:extLst>
          </p:cNvPr>
          <p:cNvSpPr/>
          <p:nvPr/>
        </p:nvSpPr>
        <p:spPr bwMode="auto">
          <a:xfrm>
            <a:off x="5229946" y="2485214"/>
            <a:ext cx="85265" cy="414969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FE359F00-0754-11E4-1940-B6D10E4F6414}"/>
              </a:ext>
            </a:extLst>
          </p:cNvPr>
          <p:cNvSpPr/>
          <p:nvPr/>
        </p:nvSpPr>
        <p:spPr bwMode="auto">
          <a:xfrm>
            <a:off x="5332862" y="2482461"/>
            <a:ext cx="85265" cy="433848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87BD1A02-20D0-50DC-A4DC-86033012E8D5}"/>
              </a:ext>
            </a:extLst>
          </p:cNvPr>
          <p:cNvSpPr/>
          <p:nvPr/>
        </p:nvSpPr>
        <p:spPr bwMode="auto">
          <a:xfrm>
            <a:off x="5435778" y="2485214"/>
            <a:ext cx="85265" cy="450377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7BC409D0-07CF-29B0-C15C-788B685B23AA}"/>
              </a:ext>
            </a:extLst>
          </p:cNvPr>
          <p:cNvSpPr/>
          <p:nvPr/>
        </p:nvSpPr>
        <p:spPr bwMode="auto">
          <a:xfrm>
            <a:off x="5538694" y="2485214"/>
            <a:ext cx="85265" cy="450375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4E0FC43A-9578-5939-F951-B075D31565F1}"/>
              </a:ext>
            </a:extLst>
          </p:cNvPr>
          <p:cNvSpPr/>
          <p:nvPr/>
        </p:nvSpPr>
        <p:spPr bwMode="auto">
          <a:xfrm>
            <a:off x="5641610" y="2485215"/>
            <a:ext cx="85265" cy="485725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2D175F02-BBFE-4591-1906-7A6D7484715B}"/>
              </a:ext>
            </a:extLst>
          </p:cNvPr>
          <p:cNvSpPr/>
          <p:nvPr/>
        </p:nvSpPr>
        <p:spPr bwMode="auto">
          <a:xfrm>
            <a:off x="5744526" y="2485215"/>
            <a:ext cx="85265" cy="485723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75" name="Rectangle 174">
            <a:extLst>
              <a:ext uri="{FF2B5EF4-FFF2-40B4-BE49-F238E27FC236}">
                <a16:creationId xmlns:a16="http://schemas.microsoft.com/office/drawing/2014/main" id="{CB41FF23-1379-C643-FBA2-88095E174451}"/>
              </a:ext>
            </a:extLst>
          </p:cNvPr>
          <p:cNvSpPr/>
          <p:nvPr/>
        </p:nvSpPr>
        <p:spPr bwMode="auto">
          <a:xfrm>
            <a:off x="5847442" y="2485216"/>
            <a:ext cx="85265" cy="590968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3603C722-35F3-B425-4900-BA836268D43F}"/>
              </a:ext>
            </a:extLst>
          </p:cNvPr>
          <p:cNvSpPr/>
          <p:nvPr/>
        </p:nvSpPr>
        <p:spPr bwMode="auto">
          <a:xfrm>
            <a:off x="6053274" y="2485215"/>
            <a:ext cx="85265" cy="601979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3811D383-740C-DEE8-FC92-F725837A4FFD}"/>
              </a:ext>
            </a:extLst>
          </p:cNvPr>
          <p:cNvSpPr/>
          <p:nvPr/>
        </p:nvSpPr>
        <p:spPr bwMode="auto">
          <a:xfrm>
            <a:off x="6156190" y="2485215"/>
            <a:ext cx="85265" cy="616505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501BD8D9-C812-9CD9-C145-34235FA3881E}"/>
              </a:ext>
            </a:extLst>
          </p:cNvPr>
          <p:cNvSpPr/>
          <p:nvPr/>
        </p:nvSpPr>
        <p:spPr bwMode="auto">
          <a:xfrm>
            <a:off x="4921198" y="2485215"/>
            <a:ext cx="85265" cy="373362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5B2C9819-7B65-FFCA-51A0-E1A015A1A4CE}"/>
              </a:ext>
            </a:extLst>
          </p:cNvPr>
          <p:cNvCxnSpPr/>
          <p:nvPr/>
        </p:nvCxnSpPr>
        <p:spPr bwMode="auto">
          <a:xfrm>
            <a:off x="1327669" y="2144909"/>
            <a:ext cx="10093585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80" name="TextBox 179">
            <a:extLst>
              <a:ext uri="{FF2B5EF4-FFF2-40B4-BE49-F238E27FC236}">
                <a16:creationId xmlns:a16="http://schemas.microsoft.com/office/drawing/2014/main" id="{70A8AB25-A3CA-98FD-5D83-ACB44EE6FC97}"/>
              </a:ext>
            </a:extLst>
          </p:cNvPr>
          <p:cNvSpPr txBox="1"/>
          <p:nvPr/>
        </p:nvSpPr>
        <p:spPr bwMode="auto">
          <a:xfrm>
            <a:off x="896831" y="2151386"/>
            <a:ext cx="44437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A4543B45-64D7-E3D2-52B7-98CD93BCF9FC}"/>
              </a:ext>
            </a:extLst>
          </p:cNvPr>
          <p:cNvSpPr txBox="1"/>
          <p:nvPr/>
        </p:nvSpPr>
        <p:spPr bwMode="auto">
          <a:xfrm>
            <a:off x="736192" y="2487335"/>
            <a:ext cx="11882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-10</a:t>
            </a:r>
          </a:p>
        </p:txBody>
      </p:sp>
      <p:grpSp>
        <p:nvGrpSpPr>
          <p:cNvPr id="182" name="Group 181">
            <a:extLst>
              <a:ext uri="{FF2B5EF4-FFF2-40B4-BE49-F238E27FC236}">
                <a16:creationId xmlns:a16="http://schemas.microsoft.com/office/drawing/2014/main" id="{C0CF5BD6-CD17-2311-15FB-DC872048089B}"/>
              </a:ext>
            </a:extLst>
          </p:cNvPr>
          <p:cNvGrpSpPr/>
          <p:nvPr/>
        </p:nvGrpSpPr>
        <p:grpSpPr>
          <a:xfrm>
            <a:off x="658530" y="1646678"/>
            <a:ext cx="778514" cy="2653237"/>
            <a:chOff x="658530" y="1999466"/>
            <a:chExt cx="778514" cy="2653237"/>
          </a:xfrm>
        </p:grpSpPr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B054461B-4A06-5238-6BCB-29F729B27606}"/>
                </a:ext>
              </a:extLst>
            </p:cNvPr>
            <p:cNvSpPr txBox="1"/>
            <p:nvPr/>
          </p:nvSpPr>
          <p:spPr bwMode="auto">
            <a:xfrm>
              <a:off x="896831" y="1999466"/>
              <a:ext cx="38159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40</a:t>
              </a:r>
            </a:p>
          </p:txBody>
        </p:sp>
        <p:sp>
          <p:nvSpPr>
            <p:cNvPr id="184" name="TextBox 183">
              <a:extLst>
                <a:ext uri="{FF2B5EF4-FFF2-40B4-BE49-F238E27FC236}">
                  <a16:creationId xmlns:a16="http://schemas.microsoft.com/office/drawing/2014/main" id="{3C0C507F-380B-AABD-2909-D6B82877469F}"/>
                </a:ext>
              </a:extLst>
            </p:cNvPr>
            <p:cNvSpPr txBox="1"/>
            <p:nvPr/>
          </p:nvSpPr>
          <p:spPr bwMode="auto">
            <a:xfrm>
              <a:off x="898720" y="2161391"/>
              <a:ext cx="45732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30</a:t>
              </a:r>
            </a:p>
          </p:txBody>
        </p:sp>
        <p:sp>
          <p:nvSpPr>
            <p:cNvPr id="185" name="TextBox 184">
              <a:extLst>
                <a:ext uri="{FF2B5EF4-FFF2-40B4-BE49-F238E27FC236}">
                  <a16:creationId xmlns:a16="http://schemas.microsoft.com/office/drawing/2014/main" id="{A5413551-DC1D-74B0-ED01-00C1366BBF08}"/>
                </a:ext>
              </a:extLst>
            </p:cNvPr>
            <p:cNvSpPr txBox="1"/>
            <p:nvPr/>
          </p:nvSpPr>
          <p:spPr bwMode="auto">
            <a:xfrm>
              <a:off x="896831" y="2331140"/>
              <a:ext cx="40341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20</a:t>
              </a:r>
            </a:p>
          </p:txBody>
        </p:sp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E8B1099B-5536-5ED9-3315-0FA45E3F69A4}"/>
                </a:ext>
              </a:extLst>
            </p:cNvPr>
            <p:cNvSpPr txBox="1"/>
            <p:nvPr/>
          </p:nvSpPr>
          <p:spPr bwMode="auto">
            <a:xfrm>
              <a:off x="880356" y="2681373"/>
              <a:ext cx="45732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  0</a:t>
              </a:r>
            </a:p>
          </p:txBody>
        </p: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09591E20-3ED3-8613-9A5A-ED04B3EF78E5}"/>
                </a:ext>
              </a:extLst>
            </p:cNvPr>
            <p:cNvSpPr txBox="1"/>
            <p:nvPr/>
          </p:nvSpPr>
          <p:spPr bwMode="auto">
            <a:xfrm>
              <a:off x="810332" y="3004194"/>
              <a:ext cx="62036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-20</a:t>
              </a:r>
            </a:p>
          </p:txBody>
        </p:sp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8034727B-B626-2BB9-219C-B604571F199A}"/>
                </a:ext>
              </a:extLst>
            </p:cNvPr>
            <p:cNvSpPr txBox="1"/>
            <p:nvPr/>
          </p:nvSpPr>
          <p:spPr bwMode="auto">
            <a:xfrm>
              <a:off x="810332" y="3175644"/>
              <a:ext cx="62036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-30</a:t>
              </a:r>
            </a:p>
          </p:txBody>
        </p:sp>
        <p:sp>
          <p:nvSpPr>
            <p:cNvPr id="189" name="TextBox 188">
              <a:extLst>
                <a:ext uri="{FF2B5EF4-FFF2-40B4-BE49-F238E27FC236}">
                  <a16:creationId xmlns:a16="http://schemas.microsoft.com/office/drawing/2014/main" id="{81591A7E-E4D0-D83D-7E8E-FE873B45E2D6}"/>
                </a:ext>
              </a:extLst>
            </p:cNvPr>
            <p:cNvSpPr txBox="1"/>
            <p:nvPr/>
          </p:nvSpPr>
          <p:spPr bwMode="auto">
            <a:xfrm>
              <a:off x="810332" y="3349514"/>
              <a:ext cx="62036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-40</a:t>
              </a:r>
            </a:p>
          </p:txBody>
        </p:sp>
        <p:sp>
          <p:nvSpPr>
            <p:cNvPr id="190" name="TextBox 189">
              <a:extLst>
                <a:ext uri="{FF2B5EF4-FFF2-40B4-BE49-F238E27FC236}">
                  <a16:creationId xmlns:a16="http://schemas.microsoft.com/office/drawing/2014/main" id="{F24E1A8D-0E80-6DC5-48B7-120288A68A61}"/>
                </a:ext>
              </a:extLst>
            </p:cNvPr>
            <p:cNvSpPr txBox="1"/>
            <p:nvPr/>
          </p:nvSpPr>
          <p:spPr bwMode="auto">
            <a:xfrm>
              <a:off x="810332" y="3523464"/>
              <a:ext cx="62036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-50</a:t>
              </a:r>
            </a:p>
          </p:txBody>
        </p:sp>
        <p:sp>
          <p:nvSpPr>
            <p:cNvPr id="191" name="TextBox 190">
              <a:extLst>
                <a:ext uri="{FF2B5EF4-FFF2-40B4-BE49-F238E27FC236}">
                  <a16:creationId xmlns:a16="http://schemas.microsoft.com/office/drawing/2014/main" id="{CBDCC1F2-D771-23AB-337A-40887DE153D7}"/>
                </a:ext>
              </a:extLst>
            </p:cNvPr>
            <p:cNvSpPr txBox="1"/>
            <p:nvPr/>
          </p:nvSpPr>
          <p:spPr bwMode="auto">
            <a:xfrm>
              <a:off x="810332" y="3680593"/>
              <a:ext cx="62036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-60</a:t>
              </a:r>
            </a:p>
          </p:txBody>
        </p:sp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25DF22ED-1093-0DC7-3C7D-113F242822E9}"/>
                </a:ext>
              </a:extLst>
            </p:cNvPr>
            <p:cNvSpPr txBox="1"/>
            <p:nvPr/>
          </p:nvSpPr>
          <p:spPr bwMode="auto">
            <a:xfrm>
              <a:off x="813507" y="3851124"/>
              <a:ext cx="62036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-70</a:t>
              </a:r>
            </a:p>
          </p:txBody>
        </p:sp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A805CF20-09F3-B375-34CD-9EF481CBFE48}"/>
                </a:ext>
              </a:extLst>
            </p:cNvPr>
            <p:cNvSpPr txBox="1"/>
            <p:nvPr/>
          </p:nvSpPr>
          <p:spPr bwMode="auto">
            <a:xfrm>
              <a:off x="816682" y="4012517"/>
              <a:ext cx="62036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-80</a:t>
              </a:r>
            </a:p>
          </p:txBody>
        </p:sp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id="{3B960AB4-DD5C-52B8-666D-CE1349432CC7}"/>
                </a:ext>
              </a:extLst>
            </p:cNvPr>
            <p:cNvSpPr txBox="1"/>
            <p:nvPr/>
          </p:nvSpPr>
          <p:spPr bwMode="auto">
            <a:xfrm>
              <a:off x="816682" y="4183533"/>
              <a:ext cx="62036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-90</a:t>
              </a:r>
            </a:p>
          </p:txBody>
        </p:sp>
        <p:sp>
          <p:nvSpPr>
            <p:cNvPr id="195" name="TextBox 194">
              <a:extLst>
                <a:ext uri="{FF2B5EF4-FFF2-40B4-BE49-F238E27FC236}">
                  <a16:creationId xmlns:a16="http://schemas.microsoft.com/office/drawing/2014/main" id="{C4B5F977-1FFE-0031-6DE1-73C37F54C65C}"/>
                </a:ext>
              </a:extLst>
            </p:cNvPr>
            <p:cNvSpPr txBox="1"/>
            <p:nvPr/>
          </p:nvSpPr>
          <p:spPr bwMode="auto">
            <a:xfrm>
              <a:off x="658530" y="4344926"/>
              <a:ext cx="62036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-100</a:t>
              </a:r>
            </a:p>
          </p:txBody>
        </p:sp>
      </p:grpSp>
      <p:sp>
        <p:nvSpPr>
          <p:cNvPr id="196" name="TextBox 195">
            <a:extLst>
              <a:ext uri="{FF2B5EF4-FFF2-40B4-BE49-F238E27FC236}">
                <a16:creationId xmlns:a16="http://schemas.microsoft.com/office/drawing/2014/main" id="{DF73898F-E25C-0222-7075-531F4E785D8A}"/>
              </a:ext>
            </a:extLst>
          </p:cNvPr>
          <p:cNvSpPr txBox="1"/>
          <p:nvPr/>
        </p:nvSpPr>
        <p:spPr bwMode="auto">
          <a:xfrm>
            <a:off x="10674341" y="2207628"/>
            <a:ext cx="3750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id="{62F8C269-2E67-73C3-D177-D692FEC97E86}"/>
              </a:ext>
            </a:extLst>
          </p:cNvPr>
          <p:cNvSpPr txBox="1"/>
          <p:nvPr/>
        </p:nvSpPr>
        <p:spPr bwMode="auto">
          <a:xfrm>
            <a:off x="11192950" y="2171279"/>
            <a:ext cx="3750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7DD746C3-7569-E575-8A80-9D65519416FE}"/>
              </a:ext>
            </a:extLst>
          </p:cNvPr>
          <p:cNvSpPr txBox="1"/>
          <p:nvPr/>
        </p:nvSpPr>
        <p:spPr bwMode="auto">
          <a:xfrm>
            <a:off x="7491150" y="2214574"/>
            <a:ext cx="3750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91BBEA19-B772-911C-4808-0D3DA24D8BED}"/>
              </a:ext>
            </a:extLst>
          </p:cNvPr>
          <p:cNvSpPr txBox="1"/>
          <p:nvPr/>
        </p:nvSpPr>
        <p:spPr bwMode="auto">
          <a:xfrm>
            <a:off x="8008319" y="2211138"/>
            <a:ext cx="3750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3EEEB10B-4102-CD74-EEFF-766F221545ED}"/>
              </a:ext>
            </a:extLst>
          </p:cNvPr>
          <p:cNvSpPr txBox="1"/>
          <p:nvPr/>
        </p:nvSpPr>
        <p:spPr bwMode="auto">
          <a:xfrm>
            <a:off x="8420432" y="2206692"/>
            <a:ext cx="3750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201" name="TextBox 200">
            <a:extLst>
              <a:ext uri="{FF2B5EF4-FFF2-40B4-BE49-F238E27FC236}">
                <a16:creationId xmlns:a16="http://schemas.microsoft.com/office/drawing/2014/main" id="{2F80C861-08DE-8EFB-F15B-6AAEC5C8A35D}"/>
              </a:ext>
            </a:extLst>
          </p:cNvPr>
          <p:cNvSpPr txBox="1"/>
          <p:nvPr/>
        </p:nvSpPr>
        <p:spPr bwMode="auto">
          <a:xfrm>
            <a:off x="8522295" y="2207117"/>
            <a:ext cx="3750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id="{D97CFC87-6360-15AB-E50A-700289FD1F03}"/>
              </a:ext>
            </a:extLst>
          </p:cNvPr>
          <p:cNvSpPr txBox="1"/>
          <p:nvPr/>
        </p:nvSpPr>
        <p:spPr bwMode="auto">
          <a:xfrm>
            <a:off x="8622688" y="2209000"/>
            <a:ext cx="3750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203" name="TextBox 202">
            <a:extLst>
              <a:ext uri="{FF2B5EF4-FFF2-40B4-BE49-F238E27FC236}">
                <a16:creationId xmlns:a16="http://schemas.microsoft.com/office/drawing/2014/main" id="{79E0D9B4-E798-02DF-05BA-013A5E5DDE7B}"/>
              </a:ext>
            </a:extLst>
          </p:cNvPr>
          <p:cNvSpPr txBox="1"/>
          <p:nvPr/>
        </p:nvSpPr>
        <p:spPr bwMode="auto">
          <a:xfrm>
            <a:off x="9651305" y="2211236"/>
            <a:ext cx="3750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id="{A194D0B8-6361-F325-B683-96DCA89D0CB5}"/>
              </a:ext>
            </a:extLst>
          </p:cNvPr>
          <p:cNvSpPr txBox="1"/>
          <p:nvPr/>
        </p:nvSpPr>
        <p:spPr bwMode="auto">
          <a:xfrm>
            <a:off x="9342557" y="2211465"/>
            <a:ext cx="3750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+</a:t>
            </a:r>
          </a:p>
        </p:txBody>
      </p:sp>
      <p:grpSp>
        <p:nvGrpSpPr>
          <p:cNvPr id="205" name="Group 204">
            <a:extLst>
              <a:ext uri="{FF2B5EF4-FFF2-40B4-BE49-F238E27FC236}">
                <a16:creationId xmlns:a16="http://schemas.microsoft.com/office/drawing/2014/main" id="{AD62FEF0-62DC-03B5-C91A-6804A789122D}"/>
              </a:ext>
            </a:extLst>
          </p:cNvPr>
          <p:cNvGrpSpPr/>
          <p:nvPr/>
        </p:nvGrpSpPr>
        <p:grpSpPr>
          <a:xfrm>
            <a:off x="11524219" y="1516027"/>
            <a:ext cx="598717" cy="1386171"/>
            <a:chOff x="11556587" y="1540303"/>
            <a:chExt cx="598717" cy="1386171"/>
          </a:xfrm>
        </p:grpSpPr>
        <p:grpSp>
          <p:nvGrpSpPr>
            <p:cNvPr id="206" name="Group 205">
              <a:extLst>
                <a:ext uri="{FF2B5EF4-FFF2-40B4-BE49-F238E27FC236}">
                  <a16:creationId xmlns:a16="http://schemas.microsoft.com/office/drawing/2014/main" id="{564917A2-7F76-CFFB-1A9B-24C6FC75AA5C}"/>
                </a:ext>
              </a:extLst>
            </p:cNvPr>
            <p:cNvGrpSpPr/>
            <p:nvPr/>
          </p:nvGrpSpPr>
          <p:grpSpPr>
            <a:xfrm>
              <a:off x="11556587" y="1635633"/>
              <a:ext cx="140303" cy="1205167"/>
              <a:chOff x="11538129" y="1651817"/>
              <a:chExt cx="142577" cy="1224698"/>
            </a:xfrm>
          </p:grpSpPr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id="{51DC281E-6B89-2C99-ECAA-6D04FC5E209F}"/>
                  </a:ext>
                </a:extLst>
              </p:cNvPr>
              <p:cNvSpPr/>
              <p:nvPr/>
            </p:nvSpPr>
            <p:spPr bwMode="auto">
              <a:xfrm>
                <a:off x="11538129" y="1651817"/>
                <a:ext cx="142577" cy="146304"/>
              </a:xfrm>
              <a:prstGeom prst="rect">
                <a:avLst/>
              </a:prstGeom>
              <a:solidFill>
                <a:schemeClr val="accent1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214" name="Rectangle 213">
                <a:extLst>
                  <a:ext uri="{FF2B5EF4-FFF2-40B4-BE49-F238E27FC236}">
                    <a16:creationId xmlns:a16="http://schemas.microsoft.com/office/drawing/2014/main" id="{5AEB9852-B837-09D6-0409-C28ACBA7ECEF}"/>
                  </a:ext>
                </a:extLst>
              </p:cNvPr>
              <p:cNvSpPr/>
              <p:nvPr/>
            </p:nvSpPr>
            <p:spPr bwMode="auto">
              <a:xfrm>
                <a:off x="11538129" y="1928700"/>
                <a:ext cx="142577" cy="146304"/>
              </a:xfrm>
              <a:prstGeom prst="rect">
                <a:avLst/>
              </a:prstGeom>
              <a:solidFill>
                <a:schemeClr val="accent3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215" name="Rectangle 214">
                <a:extLst>
                  <a:ext uri="{FF2B5EF4-FFF2-40B4-BE49-F238E27FC236}">
                    <a16:creationId xmlns:a16="http://schemas.microsoft.com/office/drawing/2014/main" id="{AED539EB-0086-9F81-3B10-7CB12FEF10D2}"/>
                  </a:ext>
                </a:extLst>
              </p:cNvPr>
              <p:cNvSpPr/>
              <p:nvPr/>
            </p:nvSpPr>
            <p:spPr bwMode="auto">
              <a:xfrm>
                <a:off x="11538129" y="2210072"/>
                <a:ext cx="142577" cy="146304"/>
              </a:xfrm>
              <a:prstGeom prst="rect">
                <a:avLst/>
              </a:prstGeom>
              <a:solidFill>
                <a:schemeClr val="accent4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216" name="Rectangle 215">
                <a:extLst>
                  <a:ext uri="{FF2B5EF4-FFF2-40B4-BE49-F238E27FC236}">
                    <a16:creationId xmlns:a16="http://schemas.microsoft.com/office/drawing/2014/main" id="{3F5A75B9-79B7-060F-BB8A-8E7C7AB27C94}"/>
                  </a:ext>
                </a:extLst>
              </p:cNvPr>
              <p:cNvSpPr/>
              <p:nvPr/>
            </p:nvSpPr>
            <p:spPr bwMode="auto">
              <a:xfrm>
                <a:off x="11538129" y="2730211"/>
                <a:ext cx="142577" cy="146304"/>
              </a:xfrm>
              <a:prstGeom prst="rect">
                <a:avLst/>
              </a:prstGeom>
              <a:solidFill>
                <a:schemeClr val="tx1">
                  <a:lumMod val="50000"/>
                </a:schemeClr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217" name="Rectangle 216">
                <a:extLst>
                  <a:ext uri="{FF2B5EF4-FFF2-40B4-BE49-F238E27FC236}">
                    <a16:creationId xmlns:a16="http://schemas.microsoft.com/office/drawing/2014/main" id="{93CA3D37-E0A6-892F-E17C-67254EAAF33E}"/>
                  </a:ext>
                </a:extLst>
              </p:cNvPr>
              <p:cNvSpPr/>
              <p:nvPr/>
            </p:nvSpPr>
            <p:spPr bwMode="auto">
              <a:xfrm>
                <a:off x="11538129" y="2460345"/>
                <a:ext cx="142577" cy="146304"/>
              </a:xfrm>
              <a:prstGeom prst="rect">
                <a:avLst/>
              </a:prstGeom>
              <a:solidFill>
                <a:schemeClr val="accent5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207" name="Group 206">
              <a:extLst>
                <a:ext uri="{FF2B5EF4-FFF2-40B4-BE49-F238E27FC236}">
                  <a16:creationId xmlns:a16="http://schemas.microsoft.com/office/drawing/2014/main" id="{C0ECD78C-282F-838E-EE31-5BFD2364F18D}"/>
                </a:ext>
              </a:extLst>
            </p:cNvPr>
            <p:cNvGrpSpPr/>
            <p:nvPr/>
          </p:nvGrpSpPr>
          <p:grpSpPr>
            <a:xfrm>
              <a:off x="11644304" y="1540303"/>
              <a:ext cx="511000" cy="1386171"/>
              <a:chOff x="11692856" y="1540303"/>
              <a:chExt cx="511000" cy="1386171"/>
            </a:xfrm>
          </p:grpSpPr>
          <p:sp>
            <p:nvSpPr>
              <p:cNvPr id="208" name="TextBox 207">
                <a:extLst>
                  <a:ext uri="{FF2B5EF4-FFF2-40B4-BE49-F238E27FC236}">
                    <a16:creationId xmlns:a16="http://schemas.microsoft.com/office/drawing/2014/main" id="{3C517C25-9C8A-EFF4-1CF6-BCB01C1B19DA}"/>
                  </a:ext>
                </a:extLst>
              </p:cNvPr>
              <p:cNvSpPr txBox="1"/>
              <p:nvPr/>
            </p:nvSpPr>
            <p:spPr bwMode="auto">
              <a:xfrm>
                <a:off x="11692856" y="2348831"/>
                <a:ext cx="37863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CR</a:t>
                </a:r>
              </a:p>
            </p:txBody>
          </p:sp>
          <p:sp>
            <p:nvSpPr>
              <p:cNvPr id="209" name="TextBox 208">
                <a:extLst>
                  <a:ext uri="{FF2B5EF4-FFF2-40B4-BE49-F238E27FC236}">
                    <a16:creationId xmlns:a16="http://schemas.microsoft.com/office/drawing/2014/main" id="{2F96EDF2-B371-55E3-A317-192E6AC4C5D4}"/>
                  </a:ext>
                </a:extLst>
              </p:cNvPr>
              <p:cNvSpPr txBox="1"/>
              <p:nvPr/>
            </p:nvSpPr>
            <p:spPr bwMode="auto">
              <a:xfrm>
                <a:off x="11692856" y="2098558"/>
                <a:ext cx="37542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PR</a:t>
                </a:r>
              </a:p>
            </p:txBody>
          </p:sp>
          <p:sp>
            <p:nvSpPr>
              <p:cNvPr id="210" name="TextBox 209">
                <a:extLst>
                  <a:ext uri="{FF2B5EF4-FFF2-40B4-BE49-F238E27FC236}">
                    <a16:creationId xmlns:a16="http://schemas.microsoft.com/office/drawing/2014/main" id="{FFAB686F-F1FD-0485-69F3-AD3078CC0B91}"/>
                  </a:ext>
                </a:extLst>
              </p:cNvPr>
              <p:cNvSpPr txBox="1"/>
              <p:nvPr/>
            </p:nvSpPr>
            <p:spPr bwMode="auto">
              <a:xfrm>
                <a:off x="11692856" y="1817186"/>
                <a:ext cx="51100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SD</a:t>
                </a:r>
              </a:p>
            </p:txBody>
          </p:sp>
          <p:sp>
            <p:nvSpPr>
              <p:cNvPr id="211" name="TextBox 210">
                <a:extLst>
                  <a:ext uri="{FF2B5EF4-FFF2-40B4-BE49-F238E27FC236}">
                    <a16:creationId xmlns:a16="http://schemas.microsoft.com/office/drawing/2014/main" id="{44616427-52FC-BD29-58A7-48D63AF16321}"/>
                  </a:ext>
                </a:extLst>
              </p:cNvPr>
              <p:cNvSpPr txBox="1"/>
              <p:nvPr/>
            </p:nvSpPr>
            <p:spPr bwMode="auto">
              <a:xfrm>
                <a:off x="11692856" y="1540303"/>
                <a:ext cx="38824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PD</a:t>
                </a:r>
              </a:p>
            </p:txBody>
          </p:sp>
          <p:sp>
            <p:nvSpPr>
              <p:cNvPr id="212" name="TextBox 211">
                <a:extLst>
                  <a:ext uri="{FF2B5EF4-FFF2-40B4-BE49-F238E27FC236}">
                    <a16:creationId xmlns:a16="http://schemas.microsoft.com/office/drawing/2014/main" id="{9CE084D8-9BE9-CBF6-D395-C4B465D8717B}"/>
                  </a:ext>
                </a:extLst>
              </p:cNvPr>
              <p:cNvSpPr txBox="1"/>
              <p:nvPr/>
            </p:nvSpPr>
            <p:spPr bwMode="auto">
              <a:xfrm>
                <a:off x="11692856" y="2618697"/>
                <a:ext cx="38824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NE</a:t>
                </a:r>
              </a:p>
            </p:txBody>
          </p:sp>
        </p:grpSp>
      </p:grp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12A47DE0-80A0-1CD8-2833-2878E1DCB786}"/>
              </a:ext>
            </a:extLst>
          </p:cNvPr>
          <p:cNvCxnSpPr>
            <a:cxnSpLocks/>
          </p:cNvCxnSpPr>
          <p:nvPr/>
        </p:nvCxnSpPr>
        <p:spPr bwMode="auto">
          <a:xfrm>
            <a:off x="1294421" y="1793964"/>
            <a:ext cx="0" cy="2386584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19" name="TextBox 218">
            <a:extLst>
              <a:ext uri="{FF2B5EF4-FFF2-40B4-BE49-F238E27FC236}">
                <a16:creationId xmlns:a16="http://schemas.microsoft.com/office/drawing/2014/main" id="{C2FEBEC2-71BC-77C7-F48F-18D527521790}"/>
              </a:ext>
            </a:extLst>
          </p:cNvPr>
          <p:cNvSpPr txBox="1"/>
          <p:nvPr/>
        </p:nvSpPr>
        <p:spPr bwMode="auto">
          <a:xfrm>
            <a:off x="1384537" y="3771503"/>
            <a:ext cx="3750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EDDE9FE8-4BA1-CC9F-0053-4895227100A3}"/>
              </a:ext>
            </a:extLst>
          </p:cNvPr>
          <p:cNvSpPr txBox="1"/>
          <p:nvPr/>
        </p:nvSpPr>
        <p:spPr bwMode="auto">
          <a:xfrm>
            <a:off x="1590215" y="3829654"/>
            <a:ext cx="21607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Treatment ongoing </a:t>
            </a:r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FEEC5920-612F-964A-0135-5420F42D9C35}"/>
              </a:ext>
            </a:extLst>
          </p:cNvPr>
          <p:cNvSpPr txBox="1"/>
          <p:nvPr/>
        </p:nvSpPr>
        <p:spPr bwMode="auto">
          <a:xfrm rot="16200000">
            <a:off x="-740582" y="2597517"/>
            <a:ext cx="28470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Best Change in SoD </a:t>
            </a:r>
            <a:b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by BICR From BL (%)</a:t>
            </a:r>
          </a:p>
        </p:txBody>
      </p:sp>
      <p:grpSp>
        <p:nvGrpSpPr>
          <p:cNvPr id="222" name="Group 221">
            <a:extLst>
              <a:ext uri="{FF2B5EF4-FFF2-40B4-BE49-F238E27FC236}">
                <a16:creationId xmlns:a16="http://schemas.microsoft.com/office/drawing/2014/main" id="{89691D02-AD5B-A39F-EFA5-ECC10D208D2A}"/>
              </a:ext>
            </a:extLst>
          </p:cNvPr>
          <p:cNvGrpSpPr/>
          <p:nvPr/>
        </p:nvGrpSpPr>
        <p:grpSpPr>
          <a:xfrm>
            <a:off x="1230759" y="1808313"/>
            <a:ext cx="75823" cy="2361627"/>
            <a:chOff x="1230759" y="1788217"/>
            <a:chExt cx="75823" cy="2361627"/>
          </a:xfrm>
        </p:grpSpPr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9EABCC95-3D6D-3170-31A3-1DA7A68D1626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42426" y="1788217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id="{592D7342-9CE7-1C60-7153-4E052D20679E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39145" y="1956905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id="{E4D5F1AD-D099-4781-C25C-F391582E086F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42574" y="4149844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id="{ED78ABBD-12E9-7D44-04CB-621E1173DEAB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33934" y="2125593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7" name="Straight Connector 226">
              <a:extLst>
                <a:ext uri="{FF2B5EF4-FFF2-40B4-BE49-F238E27FC236}">
                  <a16:creationId xmlns:a16="http://schemas.microsoft.com/office/drawing/2014/main" id="{4B8538B6-F08B-8232-7B3F-747F159FCE2D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33934" y="2294281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id="{FCDE2493-20E6-5687-5B06-FC1E1566619B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36242" y="2462969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id="{7C9FA94E-D41E-6634-224D-63E430513102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33934" y="2631657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id="{B3F78DA5-B3EC-7489-427B-BDD87534565B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30759" y="2800345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id="{D9A30309-1813-722E-6DF4-FFBCD47EE959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30759" y="2969033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id="{40A86E2D-6757-D40B-6E9F-819DF96F507E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33934" y="3137721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id="{67D3BB44-C22B-EA5D-430A-9EC2EED56DF9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30759" y="3306409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4" name="Straight Connector 233">
              <a:extLst>
                <a:ext uri="{FF2B5EF4-FFF2-40B4-BE49-F238E27FC236}">
                  <a16:creationId xmlns:a16="http://schemas.microsoft.com/office/drawing/2014/main" id="{C84755E1-78C2-2EB5-B0A7-85F5BB2AAE55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30759" y="3475097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id="{8607550F-7C9F-2A81-81EE-ABFA8A58DF5E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33047" y="3643785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id="{610EA7A0-7496-0048-215F-642978DAE2C4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30759" y="3812473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id="{B07EBB2F-EED3-A663-2059-8D8D85E9CCB1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231908" y="3981161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38" name="Rectangle 237">
            <a:extLst>
              <a:ext uri="{FF2B5EF4-FFF2-40B4-BE49-F238E27FC236}">
                <a16:creationId xmlns:a16="http://schemas.microsoft.com/office/drawing/2014/main" id="{195F5C5B-501A-7626-9C79-6F18D9DE5213}"/>
              </a:ext>
            </a:extLst>
          </p:cNvPr>
          <p:cNvSpPr/>
          <p:nvPr/>
        </p:nvSpPr>
        <p:spPr bwMode="auto">
          <a:xfrm>
            <a:off x="6259106" y="2483469"/>
            <a:ext cx="85265" cy="616505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76479381-E7AD-6D0B-3BA1-4152276B5703}"/>
              </a:ext>
            </a:extLst>
          </p:cNvPr>
          <p:cNvSpPr/>
          <p:nvPr/>
        </p:nvSpPr>
        <p:spPr bwMode="auto">
          <a:xfrm>
            <a:off x="6362022" y="2483966"/>
            <a:ext cx="85265" cy="616505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DA1C639E-F760-D6B0-513D-BF1EB4050F45}"/>
              </a:ext>
            </a:extLst>
          </p:cNvPr>
          <p:cNvSpPr/>
          <p:nvPr/>
        </p:nvSpPr>
        <p:spPr bwMode="auto">
          <a:xfrm>
            <a:off x="6876602" y="2482461"/>
            <a:ext cx="85265" cy="739253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41" name="Rectangle 240">
            <a:extLst>
              <a:ext uri="{FF2B5EF4-FFF2-40B4-BE49-F238E27FC236}">
                <a16:creationId xmlns:a16="http://schemas.microsoft.com/office/drawing/2014/main" id="{19AF971A-1483-D796-51C6-156B85339843}"/>
              </a:ext>
            </a:extLst>
          </p:cNvPr>
          <p:cNvSpPr/>
          <p:nvPr/>
        </p:nvSpPr>
        <p:spPr bwMode="auto">
          <a:xfrm>
            <a:off x="7494098" y="2490723"/>
            <a:ext cx="85265" cy="806540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42" name="Rectangle 241">
            <a:extLst>
              <a:ext uri="{FF2B5EF4-FFF2-40B4-BE49-F238E27FC236}">
                <a16:creationId xmlns:a16="http://schemas.microsoft.com/office/drawing/2014/main" id="{5B0DC4D2-47B7-61F8-1D25-60F194D16BD5}"/>
              </a:ext>
            </a:extLst>
          </p:cNvPr>
          <p:cNvSpPr/>
          <p:nvPr/>
        </p:nvSpPr>
        <p:spPr bwMode="auto">
          <a:xfrm>
            <a:off x="8832006" y="2482461"/>
            <a:ext cx="85265" cy="1034094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43" name="Rectangle 242">
            <a:extLst>
              <a:ext uri="{FF2B5EF4-FFF2-40B4-BE49-F238E27FC236}">
                <a16:creationId xmlns:a16="http://schemas.microsoft.com/office/drawing/2014/main" id="{D755B942-4161-CF05-9B26-01B9D9C99ED2}"/>
              </a:ext>
            </a:extLst>
          </p:cNvPr>
          <p:cNvSpPr/>
          <p:nvPr/>
        </p:nvSpPr>
        <p:spPr bwMode="auto">
          <a:xfrm>
            <a:off x="10066998" y="2490722"/>
            <a:ext cx="85265" cy="1297737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44" name="Rectangle 243">
            <a:extLst>
              <a:ext uri="{FF2B5EF4-FFF2-40B4-BE49-F238E27FC236}">
                <a16:creationId xmlns:a16="http://schemas.microsoft.com/office/drawing/2014/main" id="{396D7C60-B9DB-8E00-3458-6EF9EBB076B2}"/>
              </a:ext>
            </a:extLst>
          </p:cNvPr>
          <p:cNvSpPr/>
          <p:nvPr/>
        </p:nvSpPr>
        <p:spPr bwMode="auto">
          <a:xfrm>
            <a:off x="6464938" y="2481877"/>
            <a:ext cx="85265" cy="643885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45" name="Rectangle 244">
            <a:extLst>
              <a:ext uri="{FF2B5EF4-FFF2-40B4-BE49-F238E27FC236}">
                <a16:creationId xmlns:a16="http://schemas.microsoft.com/office/drawing/2014/main" id="{44500398-93E1-BB97-DB50-BEC4A5BB4181}"/>
              </a:ext>
            </a:extLst>
          </p:cNvPr>
          <p:cNvSpPr/>
          <p:nvPr/>
        </p:nvSpPr>
        <p:spPr bwMode="auto">
          <a:xfrm>
            <a:off x="6567854" y="2495170"/>
            <a:ext cx="85265" cy="662648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46" name="Rectangle 245">
            <a:extLst>
              <a:ext uri="{FF2B5EF4-FFF2-40B4-BE49-F238E27FC236}">
                <a16:creationId xmlns:a16="http://schemas.microsoft.com/office/drawing/2014/main" id="{0956438C-AC95-8105-918F-6012055628DC}"/>
              </a:ext>
            </a:extLst>
          </p:cNvPr>
          <p:cNvSpPr/>
          <p:nvPr/>
        </p:nvSpPr>
        <p:spPr bwMode="auto">
          <a:xfrm>
            <a:off x="6670770" y="2481877"/>
            <a:ext cx="85265" cy="714720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47" name="Rectangle 246">
            <a:extLst>
              <a:ext uri="{FF2B5EF4-FFF2-40B4-BE49-F238E27FC236}">
                <a16:creationId xmlns:a16="http://schemas.microsoft.com/office/drawing/2014/main" id="{50C06533-DB17-1443-AD6D-3B5B3395820C}"/>
              </a:ext>
            </a:extLst>
          </p:cNvPr>
          <p:cNvSpPr/>
          <p:nvPr/>
        </p:nvSpPr>
        <p:spPr bwMode="auto">
          <a:xfrm>
            <a:off x="6773686" y="2487973"/>
            <a:ext cx="85265" cy="714720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48" name="Rectangle 247">
            <a:extLst>
              <a:ext uri="{FF2B5EF4-FFF2-40B4-BE49-F238E27FC236}">
                <a16:creationId xmlns:a16="http://schemas.microsoft.com/office/drawing/2014/main" id="{7DB963EE-DEF2-E532-0411-F0D50780D806}"/>
              </a:ext>
            </a:extLst>
          </p:cNvPr>
          <p:cNvSpPr/>
          <p:nvPr/>
        </p:nvSpPr>
        <p:spPr bwMode="auto">
          <a:xfrm>
            <a:off x="6979518" y="2489132"/>
            <a:ext cx="85265" cy="734117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49" name="Rectangle 248">
            <a:extLst>
              <a:ext uri="{FF2B5EF4-FFF2-40B4-BE49-F238E27FC236}">
                <a16:creationId xmlns:a16="http://schemas.microsoft.com/office/drawing/2014/main" id="{40CCF4D0-DD6E-A714-F9B9-BB4E1AD2624A}"/>
              </a:ext>
            </a:extLst>
          </p:cNvPr>
          <p:cNvSpPr/>
          <p:nvPr/>
        </p:nvSpPr>
        <p:spPr bwMode="auto">
          <a:xfrm>
            <a:off x="7082434" y="2481877"/>
            <a:ext cx="85265" cy="760119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50" name="Rectangle 249">
            <a:extLst>
              <a:ext uri="{FF2B5EF4-FFF2-40B4-BE49-F238E27FC236}">
                <a16:creationId xmlns:a16="http://schemas.microsoft.com/office/drawing/2014/main" id="{AA8B83D3-3B50-83E7-F0F4-E07C7279938C}"/>
              </a:ext>
            </a:extLst>
          </p:cNvPr>
          <p:cNvSpPr/>
          <p:nvPr/>
        </p:nvSpPr>
        <p:spPr bwMode="auto">
          <a:xfrm>
            <a:off x="7185350" y="2482462"/>
            <a:ext cx="85265" cy="779942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51" name="Rectangle 250">
            <a:extLst>
              <a:ext uri="{FF2B5EF4-FFF2-40B4-BE49-F238E27FC236}">
                <a16:creationId xmlns:a16="http://schemas.microsoft.com/office/drawing/2014/main" id="{74B15064-DA20-E1EE-F96C-E6AB574840E0}"/>
              </a:ext>
            </a:extLst>
          </p:cNvPr>
          <p:cNvSpPr/>
          <p:nvPr/>
        </p:nvSpPr>
        <p:spPr bwMode="auto">
          <a:xfrm>
            <a:off x="7288266" y="2482461"/>
            <a:ext cx="85265" cy="798022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52" name="Rectangle 251">
            <a:extLst>
              <a:ext uri="{FF2B5EF4-FFF2-40B4-BE49-F238E27FC236}">
                <a16:creationId xmlns:a16="http://schemas.microsoft.com/office/drawing/2014/main" id="{F8C5735B-52BD-C22F-F79A-EC9BD6BA7737}"/>
              </a:ext>
            </a:extLst>
          </p:cNvPr>
          <p:cNvSpPr/>
          <p:nvPr/>
        </p:nvSpPr>
        <p:spPr bwMode="auto">
          <a:xfrm>
            <a:off x="7391182" y="2484166"/>
            <a:ext cx="85265" cy="798022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53" name="Rectangle 252">
            <a:extLst>
              <a:ext uri="{FF2B5EF4-FFF2-40B4-BE49-F238E27FC236}">
                <a16:creationId xmlns:a16="http://schemas.microsoft.com/office/drawing/2014/main" id="{B9BE337C-82FA-9818-5EF3-A80FDDFAA755}"/>
              </a:ext>
            </a:extLst>
          </p:cNvPr>
          <p:cNvSpPr/>
          <p:nvPr/>
        </p:nvSpPr>
        <p:spPr bwMode="auto">
          <a:xfrm>
            <a:off x="7597014" y="2482461"/>
            <a:ext cx="85265" cy="828638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54" name="Rectangle 253">
            <a:extLst>
              <a:ext uri="{FF2B5EF4-FFF2-40B4-BE49-F238E27FC236}">
                <a16:creationId xmlns:a16="http://schemas.microsoft.com/office/drawing/2014/main" id="{6215472F-BC23-FEDF-A9B3-41FBA243903B}"/>
              </a:ext>
            </a:extLst>
          </p:cNvPr>
          <p:cNvSpPr/>
          <p:nvPr/>
        </p:nvSpPr>
        <p:spPr bwMode="auto">
          <a:xfrm>
            <a:off x="7699930" y="2494855"/>
            <a:ext cx="85265" cy="830170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55" name="Rectangle 254">
            <a:extLst>
              <a:ext uri="{FF2B5EF4-FFF2-40B4-BE49-F238E27FC236}">
                <a16:creationId xmlns:a16="http://schemas.microsoft.com/office/drawing/2014/main" id="{BB79DE7A-2C48-652B-9B98-5294A01DC407}"/>
              </a:ext>
            </a:extLst>
          </p:cNvPr>
          <p:cNvSpPr/>
          <p:nvPr/>
        </p:nvSpPr>
        <p:spPr bwMode="auto">
          <a:xfrm>
            <a:off x="7802846" y="2493478"/>
            <a:ext cx="85265" cy="830170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0174B008-E63E-10FB-FEB1-C0151D990C4B}"/>
              </a:ext>
            </a:extLst>
          </p:cNvPr>
          <p:cNvSpPr/>
          <p:nvPr/>
        </p:nvSpPr>
        <p:spPr bwMode="auto">
          <a:xfrm>
            <a:off x="7905762" y="2486300"/>
            <a:ext cx="85265" cy="874023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57" name="Rectangle 256">
            <a:extLst>
              <a:ext uri="{FF2B5EF4-FFF2-40B4-BE49-F238E27FC236}">
                <a16:creationId xmlns:a16="http://schemas.microsoft.com/office/drawing/2014/main" id="{67CEF911-8546-0B64-B8CD-6E2CE97C62CD}"/>
              </a:ext>
            </a:extLst>
          </p:cNvPr>
          <p:cNvSpPr/>
          <p:nvPr/>
        </p:nvSpPr>
        <p:spPr bwMode="auto">
          <a:xfrm>
            <a:off x="8008678" y="2488436"/>
            <a:ext cx="85265" cy="890776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58" name="Rectangle 257">
            <a:extLst>
              <a:ext uri="{FF2B5EF4-FFF2-40B4-BE49-F238E27FC236}">
                <a16:creationId xmlns:a16="http://schemas.microsoft.com/office/drawing/2014/main" id="{8F46E90B-1E89-FCFB-1D01-F7933E084B94}"/>
              </a:ext>
            </a:extLst>
          </p:cNvPr>
          <p:cNvSpPr/>
          <p:nvPr/>
        </p:nvSpPr>
        <p:spPr bwMode="auto">
          <a:xfrm>
            <a:off x="8111594" y="2488436"/>
            <a:ext cx="85265" cy="890776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37FDC372-7E35-6452-606A-8B861FE28F61}"/>
              </a:ext>
            </a:extLst>
          </p:cNvPr>
          <p:cNvSpPr/>
          <p:nvPr/>
        </p:nvSpPr>
        <p:spPr bwMode="auto">
          <a:xfrm>
            <a:off x="8214510" y="2488435"/>
            <a:ext cx="85265" cy="927891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92BDE7D4-063A-69C3-4509-A38C3700A079}"/>
              </a:ext>
            </a:extLst>
          </p:cNvPr>
          <p:cNvSpPr/>
          <p:nvPr/>
        </p:nvSpPr>
        <p:spPr bwMode="auto">
          <a:xfrm>
            <a:off x="8317426" y="2488435"/>
            <a:ext cx="85265" cy="962261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D0DA9DF8-EB80-39A5-2B13-765180A0F118}"/>
              </a:ext>
            </a:extLst>
          </p:cNvPr>
          <p:cNvSpPr/>
          <p:nvPr/>
        </p:nvSpPr>
        <p:spPr bwMode="auto">
          <a:xfrm>
            <a:off x="8420342" y="2488435"/>
            <a:ext cx="85265" cy="975805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62" name="Rectangle 261">
            <a:extLst>
              <a:ext uri="{FF2B5EF4-FFF2-40B4-BE49-F238E27FC236}">
                <a16:creationId xmlns:a16="http://schemas.microsoft.com/office/drawing/2014/main" id="{3361B13D-72FB-1CEE-28A6-CA692172D0BE}"/>
              </a:ext>
            </a:extLst>
          </p:cNvPr>
          <p:cNvSpPr/>
          <p:nvPr/>
        </p:nvSpPr>
        <p:spPr bwMode="auto">
          <a:xfrm>
            <a:off x="8523258" y="2488432"/>
            <a:ext cx="85265" cy="975805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63" name="Rectangle 262">
            <a:extLst>
              <a:ext uri="{FF2B5EF4-FFF2-40B4-BE49-F238E27FC236}">
                <a16:creationId xmlns:a16="http://schemas.microsoft.com/office/drawing/2014/main" id="{919F936E-5756-2854-4800-4C77C21E21FE}"/>
              </a:ext>
            </a:extLst>
          </p:cNvPr>
          <p:cNvSpPr/>
          <p:nvPr/>
        </p:nvSpPr>
        <p:spPr bwMode="auto">
          <a:xfrm>
            <a:off x="8626174" y="2488433"/>
            <a:ext cx="85265" cy="991802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64" name="Rectangle 263">
            <a:extLst>
              <a:ext uri="{FF2B5EF4-FFF2-40B4-BE49-F238E27FC236}">
                <a16:creationId xmlns:a16="http://schemas.microsoft.com/office/drawing/2014/main" id="{EF252442-66B8-FF7A-774A-97C4124EC3CD}"/>
              </a:ext>
            </a:extLst>
          </p:cNvPr>
          <p:cNvSpPr/>
          <p:nvPr/>
        </p:nvSpPr>
        <p:spPr bwMode="auto">
          <a:xfrm>
            <a:off x="8729090" y="2481877"/>
            <a:ext cx="85265" cy="1019613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65" name="Rectangle 264">
            <a:extLst>
              <a:ext uri="{FF2B5EF4-FFF2-40B4-BE49-F238E27FC236}">
                <a16:creationId xmlns:a16="http://schemas.microsoft.com/office/drawing/2014/main" id="{E98688F4-680B-615F-3F15-DE53B19A342D}"/>
              </a:ext>
            </a:extLst>
          </p:cNvPr>
          <p:cNvSpPr/>
          <p:nvPr/>
        </p:nvSpPr>
        <p:spPr bwMode="auto">
          <a:xfrm>
            <a:off x="8934922" y="2481878"/>
            <a:ext cx="85265" cy="1053296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66" name="Rectangle 265">
            <a:extLst>
              <a:ext uri="{FF2B5EF4-FFF2-40B4-BE49-F238E27FC236}">
                <a16:creationId xmlns:a16="http://schemas.microsoft.com/office/drawing/2014/main" id="{463DFB23-6BC5-54EC-A5D9-AAC1377A3A9E}"/>
              </a:ext>
            </a:extLst>
          </p:cNvPr>
          <p:cNvSpPr/>
          <p:nvPr/>
        </p:nvSpPr>
        <p:spPr bwMode="auto">
          <a:xfrm>
            <a:off x="9140754" y="2494855"/>
            <a:ext cx="85265" cy="1121026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F46E5311-F08A-529C-3875-6B39FDD99A21}"/>
              </a:ext>
            </a:extLst>
          </p:cNvPr>
          <p:cNvSpPr/>
          <p:nvPr/>
        </p:nvSpPr>
        <p:spPr bwMode="auto">
          <a:xfrm>
            <a:off x="9037838" y="2493858"/>
            <a:ext cx="85265" cy="1121026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68" name="Rectangle 267">
            <a:extLst>
              <a:ext uri="{FF2B5EF4-FFF2-40B4-BE49-F238E27FC236}">
                <a16:creationId xmlns:a16="http://schemas.microsoft.com/office/drawing/2014/main" id="{3A5668F8-0295-033E-D4D4-4A4131A5DAE5}"/>
              </a:ext>
            </a:extLst>
          </p:cNvPr>
          <p:cNvSpPr/>
          <p:nvPr/>
        </p:nvSpPr>
        <p:spPr bwMode="auto">
          <a:xfrm>
            <a:off x="9243670" y="2494855"/>
            <a:ext cx="85265" cy="1121026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69" name="Rectangle 268">
            <a:extLst>
              <a:ext uri="{FF2B5EF4-FFF2-40B4-BE49-F238E27FC236}">
                <a16:creationId xmlns:a16="http://schemas.microsoft.com/office/drawing/2014/main" id="{80C76525-04B1-E4C1-2AE3-491AB68F8F14}"/>
              </a:ext>
            </a:extLst>
          </p:cNvPr>
          <p:cNvSpPr/>
          <p:nvPr/>
        </p:nvSpPr>
        <p:spPr bwMode="auto">
          <a:xfrm>
            <a:off x="9346586" y="2488432"/>
            <a:ext cx="85265" cy="1148265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70" name="Rectangle 269">
            <a:extLst>
              <a:ext uri="{FF2B5EF4-FFF2-40B4-BE49-F238E27FC236}">
                <a16:creationId xmlns:a16="http://schemas.microsoft.com/office/drawing/2014/main" id="{F7EACA09-3DC9-24CC-B8E9-A71781C84BCD}"/>
              </a:ext>
            </a:extLst>
          </p:cNvPr>
          <p:cNvSpPr/>
          <p:nvPr/>
        </p:nvSpPr>
        <p:spPr bwMode="auto">
          <a:xfrm>
            <a:off x="9449502" y="2480378"/>
            <a:ext cx="85265" cy="1170656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71" name="Rectangle 270">
            <a:extLst>
              <a:ext uri="{FF2B5EF4-FFF2-40B4-BE49-F238E27FC236}">
                <a16:creationId xmlns:a16="http://schemas.microsoft.com/office/drawing/2014/main" id="{5D3B40C0-2729-8F63-37A1-68A7307C91D3}"/>
              </a:ext>
            </a:extLst>
          </p:cNvPr>
          <p:cNvSpPr/>
          <p:nvPr/>
        </p:nvSpPr>
        <p:spPr bwMode="auto">
          <a:xfrm>
            <a:off x="9552418" y="2493225"/>
            <a:ext cx="85265" cy="1170656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72" name="Rectangle 271">
            <a:extLst>
              <a:ext uri="{FF2B5EF4-FFF2-40B4-BE49-F238E27FC236}">
                <a16:creationId xmlns:a16="http://schemas.microsoft.com/office/drawing/2014/main" id="{DB4FD431-5D49-6C5C-1DD2-EC87CD62902E}"/>
              </a:ext>
            </a:extLst>
          </p:cNvPr>
          <p:cNvSpPr/>
          <p:nvPr/>
        </p:nvSpPr>
        <p:spPr bwMode="auto">
          <a:xfrm>
            <a:off x="9655334" y="2480377"/>
            <a:ext cx="85265" cy="1221824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73" name="Rectangle 272">
            <a:extLst>
              <a:ext uri="{FF2B5EF4-FFF2-40B4-BE49-F238E27FC236}">
                <a16:creationId xmlns:a16="http://schemas.microsoft.com/office/drawing/2014/main" id="{65E3D0F9-C37D-F9B7-D819-E3BE9C62A7B0}"/>
              </a:ext>
            </a:extLst>
          </p:cNvPr>
          <p:cNvSpPr/>
          <p:nvPr/>
        </p:nvSpPr>
        <p:spPr bwMode="auto">
          <a:xfrm>
            <a:off x="9758250" y="2483966"/>
            <a:ext cx="85265" cy="1234282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74" name="Rectangle 273">
            <a:extLst>
              <a:ext uri="{FF2B5EF4-FFF2-40B4-BE49-F238E27FC236}">
                <a16:creationId xmlns:a16="http://schemas.microsoft.com/office/drawing/2014/main" id="{2017138F-173F-83F7-B9D1-AE4FE7F23E2F}"/>
              </a:ext>
            </a:extLst>
          </p:cNvPr>
          <p:cNvSpPr/>
          <p:nvPr/>
        </p:nvSpPr>
        <p:spPr bwMode="auto">
          <a:xfrm>
            <a:off x="9861166" y="2494855"/>
            <a:ext cx="85265" cy="1268678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75" name="Rectangle 274">
            <a:extLst>
              <a:ext uri="{FF2B5EF4-FFF2-40B4-BE49-F238E27FC236}">
                <a16:creationId xmlns:a16="http://schemas.microsoft.com/office/drawing/2014/main" id="{D813C14D-BEC4-4ECC-A633-3404A6951EF3}"/>
              </a:ext>
            </a:extLst>
          </p:cNvPr>
          <p:cNvSpPr/>
          <p:nvPr/>
        </p:nvSpPr>
        <p:spPr bwMode="auto">
          <a:xfrm>
            <a:off x="9964082" y="2483966"/>
            <a:ext cx="85265" cy="1302502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76" name="Rectangle 275">
            <a:extLst>
              <a:ext uri="{FF2B5EF4-FFF2-40B4-BE49-F238E27FC236}">
                <a16:creationId xmlns:a16="http://schemas.microsoft.com/office/drawing/2014/main" id="{80027A5A-729D-9090-57C9-832257E7FCC0}"/>
              </a:ext>
            </a:extLst>
          </p:cNvPr>
          <p:cNvSpPr/>
          <p:nvPr/>
        </p:nvSpPr>
        <p:spPr bwMode="auto">
          <a:xfrm>
            <a:off x="10169914" y="2495034"/>
            <a:ext cx="85265" cy="1302502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77" name="Rectangle 276">
            <a:extLst>
              <a:ext uri="{FF2B5EF4-FFF2-40B4-BE49-F238E27FC236}">
                <a16:creationId xmlns:a16="http://schemas.microsoft.com/office/drawing/2014/main" id="{990A8385-0775-EFA5-80FC-39EE4522D498}"/>
              </a:ext>
            </a:extLst>
          </p:cNvPr>
          <p:cNvSpPr/>
          <p:nvPr/>
        </p:nvSpPr>
        <p:spPr bwMode="auto">
          <a:xfrm>
            <a:off x="10272830" y="2483966"/>
            <a:ext cx="85265" cy="1371444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78" name="Rectangle 277">
            <a:extLst>
              <a:ext uri="{FF2B5EF4-FFF2-40B4-BE49-F238E27FC236}">
                <a16:creationId xmlns:a16="http://schemas.microsoft.com/office/drawing/2014/main" id="{F2EF2058-1C1C-21F9-5A80-41DD86303058}"/>
              </a:ext>
            </a:extLst>
          </p:cNvPr>
          <p:cNvSpPr/>
          <p:nvPr/>
        </p:nvSpPr>
        <p:spPr bwMode="auto">
          <a:xfrm>
            <a:off x="10375746" y="2490722"/>
            <a:ext cx="85265" cy="1394939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79" name="Rectangle 278">
            <a:extLst>
              <a:ext uri="{FF2B5EF4-FFF2-40B4-BE49-F238E27FC236}">
                <a16:creationId xmlns:a16="http://schemas.microsoft.com/office/drawing/2014/main" id="{AF5C0A2B-9388-DD44-3958-C5C640F7A3BF}"/>
              </a:ext>
            </a:extLst>
          </p:cNvPr>
          <p:cNvSpPr/>
          <p:nvPr/>
        </p:nvSpPr>
        <p:spPr bwMode="auto">
          <a:xfrm>
            <a:off x="10478662" y="2480377"/>
            <a:ext cx="85265" cy="1439173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80" name="Rectangle 279">
            <a:extLst>
              <a:ext uri="{FF2B5EF4-FFF2-40B4-BE49-F238E27FC236}">
                <a16:creationId xmlns:a16="http://schemas.microsoft.com/office/drawing/2014/main" id="{2B8DAFA2-231C-A766-37C2-5B1A96771C1C}"/>
              </a:ext>
            </a:extLst>
          </p:cNvPr>
          <p:cNvSpPr/>
          <p:nvPr/>
        </p:nvSpPr>
        <p:spPr bwMode="auto">
          <a:xfrm>
            <a:off x="10581578" y="2483966"/>
            <a:ext cx="85265" cy="1693251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81" name="Rectangle 280">
            <a:extLst>
              <a:ext uri="{FF2B5EF4-FFF2-40B4-BE49-F238E27FC236}">
                <a16:creationId xmlns:a16="http://schemas.microsoft.com/office/drawing/2014/main" id="{8A8656FB-EAED-2BC1-B6C6-3466C634CF17}"/>
              </a:ext>
            </a:extLst>
          </p:cNvPr>
          <p:cNvSpPr/>
          <p:nvPr/>
        </p:nvSpPr>
        <p:spPr bwMode="auto">
          <a:xfrm>
            <a:off x="10684494" y="2483966"/>
            <a:ext cx="85265" cy="1693251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82" name="Rectangle 281">
            <a:extLst>
              <a:ext uri="{FF2B5EF4-FFF2-40B4-BE49-F238E27FC236}">
                <a16:creationId xmlns:a16="http://schemas.microsoft.com/office/drawing/2014/main" id="{93EE76AE-A021-51E6-6F2F-8FA5B3365211}"/>
              </a:ext>
            </a:extLst>
          </p:cNvPr>
          <p:cNvSpPr/>
          <p:nvPr/>
        </p:nvSpPr>
        <p:spPr bwMode="auto">
          <a:xfrm>
            <a:off x="10890334" y="2484228"/>
            <a:ext cx="85265" cy="1693251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83" name="Rectangle 282">
            <a:extLst>
              <a:ext uri="{FF2B5EF4-FFF2-40B4-BE49-F238E27FC236}">
                <a16:creationId xmlns:a16="http://schemas.microsoft.com/office/drawing/2014/main" id="{B8C65616-4A06-A2BD-672C-46AA9D7A381B}"/>
              </a:ext>
            </a:extLst>
          </p:cNvPr>
          <p:cNvSpPr/>
          <p:nvPr/>
        </p:nvSpPr>
        <p:spPr bwMode="auto">
          <a:xfrm>
            <a:off x="10787410" y="2483966"/>
            <a:ext cx="85265" cy="1693251"/>
          </a:xfrm>
          <a:prstGeom prst="rect">
            <a:avLst/>
          </a:prstGeom>
          <a:solidFill>
            <a:schemeClr val="accent5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284" name="Straight Connector 283">
            <a:extLst>
              <a:ext uri="{FF2B5EF4-FFF2-40B4-BE49-F238E27FC236}">
                <a16:creationId xmlns:a16="http://schemas.microsoft.com/office/drawing/2014/main" id="{F6921585-84FD-2E68-4DF9-9AEB59145F26}"/>
              </a:ext>
            </a:extLst>
          </p:cNvPr>
          <p:cNvCxnSpPr>
            <a:cxnSpLocks/>
          </p:cNvCxnSpPr>
          <p:nvPr/>
        </p:nvCxnSpPr>
        <p:spPr bwMode="auto">
          <a:xfrm>
            <a:off x="1304132" y="2483221"/>
            <a:ext cx="9703884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5" name="Straight Connector 284">
            <a:extLst>
              <a:ext uri="{FF2B5EF4-FFF2-40B4-BE49-F238E27FC236}">
                <a16:creationId xmlns:a16="http://schemas.microsoft.com/office/drawing/2014/main" id="{16AC0FE4-C3EA-3802-CCA6-8F8EBE82D166}"/>
              </a:ext>
            </a:extLst>
          </p:cNvPr>
          <p:cNvCxnSpPr/>
          <p:nvPr/>
        </p:nvCxnSpPr>
        <p:spPr bwMode="auto">
          <a:xfrm>
            <a:off x="1317711" y="2991683"/>
            <a:ext cx="10093585" cy="0"/>
          </a:xfrm>
          <a:prstGeom prst="line">
            <a:avLst/>
          </a:prstGeom>
          <a:noFill/>
          <a:ln w="28575" cap="flat" cmpd="sng" algn="ctr">
            <a:solidFill>
              <a:schemeClr val="tx2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286" name="Table 285">
            <a:extLst>
              <a:ext uri="{FF2B5EF4-FFF2-40B4-BE49-F238E27FC236}">
                <a16:creationId xmlns:a16="http://schemas.microsoft.com/office/drawing/2014/main" id="{CEDE9B8E-742F-F54A-2CA5-648EF61C3AB2}"/>
              </a:ext>
            </a:extLst>
          </p:cNvPr>
          <p:cNvGraphicFramePr>
            <a:graphicFrameLocks noGrp="1"/>
          </p:cNvGraphicFramePr>
          <p:nvPr/>
        </p:nvGraphicFramePr>
        <p:xfrm>
          <a:off x="522288" y="4244148"/>
          <a:ext cx="6056328" cy="1810363"/>
        </p:xfrm>
        <a:graphic>
          <a:graphicData uri="http://schemas.openxmlformats.org/drawingml/2006/table">
            <a:tbl>
              <a:tblPr/>
              <a:tblGrid>
                <a:gridCol w="806031">
                  <a:extLst>
                    <a:ext uri="{9D8B030D-6E8A-4147-A177-3AD203B41FA5}">
                      <a16:colId xmlns:a16="http://schemas.microsoft.com/office/drawing/2014/main" val="1132715409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2029710360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608709367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992146528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760320409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628336020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862358693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914214231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029296447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3741537804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2218877101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2872354271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643061222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385916113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3866160931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3177029244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2561874737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316135192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326454517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3904549826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874392602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4211509375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674903891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540614034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557020932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874713020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3994461095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2098650001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62333433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575829258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741480882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2041383338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2311784945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360192458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2833863435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985087169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567700419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401479753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803521713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3817559894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293575120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3733339992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4485575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611259082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969973983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487146670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236875332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1569582893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3643370932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3560969214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2157924231"/>
                    </a:ext>
                  </a:extLst>
                </a:gridCol>
                <a:gridCol w="102947">
                  <a:extLst>
                    <a:ext uri="{9D8B030D-6E8A-4147-A177-3AD203B41FA5}">
                      <a16:colId xmlns:a16="http://schemas.microsoft.com/office/drawing/2014/main" val="2052443564"/>
                    </a:ext>
                  </a:extLst>
                </a:gridCol>
              </a:tblGrid>
              <a:tr h="162541">
                <a:tc rowSpan="3"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US" sz="800" i="1" u="none" strike="noStrike" spc="0" baseline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EGFR-</a:t>
                      </a:r>
                      <a:r>
                        <a:rPr lang="en-US" sz="800" u="none" strike="noStrike" spc="0" baseline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activating</a:t>
                      </a:r>
                      <a:endParaRPr lang="en-US" sz="800" b="0" i="0" u="none" strike="noStrike" spc="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 fontAlgn="b"/>
                      <a:r>
                        <a:rPr lang="en-US" sz="800" b="0" i="0" u="none" strike="noStrike" spc="0" baseline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mutations</a:t>
                      </a:r>
                      <a:endParaRPr lang="en-US" sz="800" u="none" strike="noStrike" spc="0" baseline="300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50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 spc="-3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 spc="-3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9719166"/>
                  </a:ext>
                </a:extLst>
              </a:tr>
              <a:tr h="162541">
                <a:tc vMerge="1">
                  <a:txBody>
                    <a:bodyPr/>
                    <a:lstStyle/>
                    <a:p>
                      <a:pPr algn="l" fontAlgn="b"/>
                      <a:endParaRPr lang="en-US" sz="800" u="none" strike="noStrike" spc="0" baseline="300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50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 spc="-3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300" b="0" i="0" u="none" strike="noStrike" spc="-3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170822"/>
                  </a:ext>
                </a:extLst>
              </a:tr>
              <a:tr h="172968">
                <a:tc vMerge="1">
                  <a:txBody>
                    <a:bodyPr/>
                    <a:lstStyle/>
                    <a:p>
                      <a:pPr algn="l" fontAlgn="b"/>
                      <a:endParaRPr lang="en-US" sz="800" u="none" strike="noStrike" spc="0" baseline="300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50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 spc="-3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300" b="0" i="0" u="none" strike="noStrike" spc="-3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307203"/>
                  </a:ext>
                </a:extLst>
              </a:tr>
              <a:tr h="210650">
                <a:tc rowSpan="2"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US" sz="800" i="1" u="none" strike="noStrike" kern="1200" spc="0" baseline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EGFR</a:t>
                      </a:r>
                    </a:p>
                    <a:p>
                      <a:pPr algn="l" fontAlgn="b"/>
                      <a:r>
                        <a:rPr lang="en-US" sz="800" b="0" i="0" u="none" strike="noStrike" kern="1200" spc="0" baseline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dependent</a:t>
                      </a:r>
                      <a:endParaRPr lang="en-US" sz="800" b="0" i="0" u="none" strike="noStrike" kern="1200" spc="0" baseline="300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 spc="-3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 kern="1200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 kern="1200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5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5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500" b="0" spc="-30" baseline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065617"/>
                  </a:ext>
                </a:extLst>
              </a:tr>
              <a:tr h="2106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 spc="-3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 kern="1200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 kern="1200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5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5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500" b="0" spc="-30" baseline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4609723"/>
                  </a:ext>
                </a:extLst>
              </a:tr>
              <a:tr h="184640">
                <a:tc rowSpan="2"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US" sz="800" i="1" u="none" strike="noStrike" kern="1200" spc="0" baseline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EGFR</a:t>
                      </a:r>
                    </a:p>
                    <a:p>
                      <a:pPr algn="l" fontAlgn="b"/>
                      <a:r>
                        <a:rPr lang="en-US" sz="800" b="0" i="0" u="none" strike="noStrike" kern="1200" spc="0" baseline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independent</a:t>
                      </a:r>
                      <a:endParaRPr lang="en-US" sz="800" b="0" i="0" u="none" strike="noStrike" kern="1200" spc="0" baseline="300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486536"/>
                  </a:ext>
                </a:extLst>
              </a:tr>
              <a:tr h="1846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8257294"/>
                  </a:ext>
                </a:extLst>
              </a:tr>
              <a:tr h="216933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kern="1200" spc="0" baseline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Unknown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4979441"/>
                  </a:ext>
                </a:extLst>
              </a:tr>
              <a:tr h="298722"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US" sz="800" u="none" strike="noStrike" spc="0" baseline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HER3 expression</a:t>
                      </a:r>
                      <a:endParaRPr lang="en-US" sz="800" b="0" i="0" u="none" strike="noStrike" spc="0" baseline="300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500" b="0" i="0" u="none" strike="noStrike" kern="1200" cap="none" spc="-5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800" b="0" i="0" u="none" strike="noStrike" kern="1200" cap="none" spc="-40" normalizeH="0" baseline="3000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90000"/>
                        </a:lnSpc>
                      </a:pPr>
                      <a:endParaRPr kumimoji="0" lang="en-US" sz="5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90000"/>
                        </a:lnSpc>
                      </a:pPr>
                      <a:endParaRPr kumimoji="0" lang="en-US" sz="5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90000"/>
                        </a:lnSpc>
                      </a:pPr>
                      <a:endParaRPr kumimoji="0" lang="en-US" sz="5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90000"/>
                        </a:lnSpc>
                      </a:pPr>
                      <a:endParaRPr kumimoji="0" lang="en-US" sz="5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362528"/>
                  </a:ext>
                </a:extLst>
              </a:tr>
            </a:tbl>
          </a:graphicData>
        </a:graphic>
      </p:graphicFrame>
      <p:graphicFrame>
        <p:nvGraphicFramePr>
          <p:cNvPr id="287" name="Table 286">
            <a:extLst>
              <a:ext uri="{FF2B5EF4-FFF2-40B4-BE49-F238E27FC236}">
                <a16:creationId xmlns:a16="http://schemas.microsoft.com/office/drawing/2014/main" id="{EF6AF102-5EC3-0161-2656-5C91E26F6AA4}"/>
              </a:ext>
            </a:extLst>
          </p:cNvPr>
          <p:cNvGraphicFramePr>
            <a:graphicFrameLocks noGrp="1"/>
          </p:cNvGraphicFramePr>
          <p:nvPr/>
        </p:nvGraphicFramePr>
        <p:xfrm>
          <a:off x="6578616" y="4243797"/>
          <a:ext cx="4929607" cy="1815303"/>
        </p:xfrm>
        <a:graphic>
          <a:graphicData uri="http://schemas.openxmlformats.org/drawingml/2006/table">
            <a:tbl>
              <a:tblPr/>
              <a:tblGrid>
                <a:gridCol w="102665">
                  <a:extLst>
                    <a:ext uri="{9D8B030D-6E8A-4147-A177-3AD203B41FA5}">
                      <a16:colId xmlns:a16="http://schemas.microsoft.com/office/drawing/2014/main" val="2029710360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608709367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992146528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760320409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628336020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862358693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914214231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029296447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3741537804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2218877101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2872354271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643061222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385916113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3866160931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3177029244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2561874737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316135192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326454517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3904549826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874392602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4211509375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674903891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540614034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557020932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874713020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3994461095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2098650001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62333433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575829258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741480882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2041383338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2311784945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360192458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2833863435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985087169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567700419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401479753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803521713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3817559894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293575120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3733339992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14485575"/>
                    </a:ext>
                  </a:extLst>
                </a:gridCol>
                <a:gridCol w="102665">
                  <a:extLst>
                    <a:ext uri="{9D8B030D-6E8A-4147-A177-3AD203B41FA5}">
                      <a16:colId xmlns:a16="http://schemas.microsoft.com/office/drawing/2014/main" val="611259082"/>
                    </a:ext>
                  </a:extLst>
                </a:gridCol>
                <a:gridCol w="515012">
                  <a:extLst>
                    <a:ext uri="{9D8B030D-6E8A-4147-A177-3AD203B41FA5}">
                      <a16:colId xmlns:a16="http://schemas.microsoft.com/office/drawing/2014/main" val="1969973983"/>
                    </a:ext>
                  </a:extLst>
                </a:gridCol>
              </a:tblGrid>
              <a:tr h="166001"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50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 spc="-3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Ex19del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9719166"/>
                  </a:ext>
                </a:extLst>
              </a:tr>
              <a:tr h="166001"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50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 spc="-3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L858R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170822"/>
                  </a:ext>
                </a:extLst>
              </a:tr>
              <a:tr h="166001"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50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 spc="-3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Other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307203"/>
                  </a:ext>
                </a:extLst>
              </a:tr>
              <a:tr h="213013"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 spc="-3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 kern="1200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 kern="1200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5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C797X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065617"/>
                  </a:ext>
                </a:extLst>
              </a:tr>
              <a:tr h="213013"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 spc="-3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 kern="1200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 kern="1200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5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Other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4609723"/>
                  </a:ext>
                </a:extLst>
              </a:tr>
              <a:tr h="182166"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900" b="0" i="1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</a:t>
                      </a:r>
                      <a:r>
                        <a:rPr lang="en-US" sz="9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amp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486536"/>
                  </a:ext>
                </a:extLst>
              </a:tr>
              <a:tr h="182166"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Other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8257294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 spc="-40" baseline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5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Unknown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4979441"/>
                  </a:ext>
                </a:extLst>
              </a:tr>
              <a:tr h="307867"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8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500" b="0" i="0" u="none" strike="noStrike" kern="1200" cap="none" spc="-5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800" b="0" i="0" u="none" strike="noStrike" kern="1200" cap="none" spc="-40" normalizeH="0" baseline="3000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90000"/>
                        </a:lnSpc>
                      </a:pPr>
                      <a:endParaRPr kumimoji="0" lang="en-US" sz="5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90000"/>
                        </a:lnSpc>
                      </a:pPr>
                      <a:endParaRPr kumimoji="0" lang="en-US" sz="5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90000"/>
                        </a:lnSpc>
                      </a:pPr>
                      <a:endParaRPr kumimoji="0" lang="en-US" sz="5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/>
                      <a:endParaRPr kumimoji="0" lang="en-US" sz="6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endParaRPr kumimoji="0" lang="en-US" sz="500" b="0" i="0" u="none" strike="noStrike" kern="1200" cap="none" spc="-40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12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01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034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051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068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5086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2103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199120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6137" algn="l" defTabSz="914034" rtl="0" eaLnBrk="1" latinLnBrk="0" hangingPunct="1">
                        <a:defRPr kumimoji="1" sz="1799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r>
                        <a:rPr kumimoji="0" lang="en-US" sz="9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H-score</a:t>
                      </a:r>
                    </a:p>
                    <a:p>
                      <a:pPr marL="0" algn="ctr" defTabSz="914126" rtl="0" eaLnBrk="1" fontAlgn="b" latinLnBrk="0" hangingPunct="1">
                        <a:lnSpc>
                          <a:spcPct val="100000"/>
                        </a:lnSpc>
                      </a:pPr>
                      <a:r>
                        <a:rPr kumimoji="0" lang="en-US" sz="900" b="0" i="0" u="none" strike="noStrike" kern="1200" cap="none" spc="-40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0-300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20000">
                          <a:srgbClr val="969696"/>
                        </a:gs>
                        <a:gs pos="0">
                          <a:schemeClr val="bg1"/>
                        </a:gs>
                        <a:gs pos="100000">
                          <a:schemeClr val="tx1"/>
                        </a:gs>
                      </a:gsLst>
                      <a:lin ang="11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423362528"/>
                  </a:ext>
                </a:extLst>
              </a:tr>
            </a:tbl>
          </a:graphicData>
        </a:graphic>
      </p:graphicFrame>
      <p:grpSp>
        <p:nvGrpSpPr>
          <p:cNvPr id="288" name="Group 287">
            <a:extLst>
              <a:ext uri="{FF2B5EF4-FFF2-40B4-BE49-F238E27FC236}">
                <a16:creationId xmlns:a16="http://schemas.microsoft.com/office/drawing/2014/main" id="{AE0BFA20-0BFA-766D-A7D0-37CCA03CC51A}"/>
              </a:ext>
            </a:extLst>
          </p:cNvPr>
          <p:cNvGrpSpPr/>
          <p:nvPr/>
        </p:nvGrpSpPr>
        <p:grpSpPr>
          <a:xfrm>
            <a:off x="193771" y="4740506"/>
            <a:ext cx="11314452" cy="1312998"/>
            <a:chOff x="193771" y="4740506"/>
            <a:chExt cx="11314452" cy="1312998"/>
          </a:xfrm>
        </p:grpSpPr>
        <p:cxnSp>
          <p:nvCxnSpPr>
            <p:cNvPr id="289" name="Straight Connector 288">
              <a:extLst>
                <a:ext uri="{FF2B5EF4-FFF2-40B4-BE49-F238E27FC236}">
                  <a16:creationId xmlns:a16="http://schemas.microsoft.com/office/drawing/2014/main" id="{CA11523A-16B7-B082-4858-61D9DC81F843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99487" y="4740506"/>
              <a:ext cx="11308736" cy="0"/>
            </a:xfrm>
            <a:prstGeom prst="lin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90" name="Straight Connector 289">
              <a:extLst>
                <a:ext uri="{FF2B5EF4-FFF2-40B4-BE49-F238E27FC236}">
                  <a16:creationId xmlns:a16="http://schemas.microsoft.com/office/drawing/2014/main" id="{4D0D44E0-5440-4925-C7D0-380DAE29EAE1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93771" y="5750646"/>
              <a:ext cx="11308736" cy="0"/>
            </a:xfrm>
            <a:prstGeom prst="lin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91" name="Straight Connector 290">
              <a:extLst>
                <a:ext uri="{FF2B5EF4-FFF2-40B4-BE49-F238E27FC236}">
                  <a16:creationId xmlns:a16="http://schemas.microsoft.com/office/drawing/2014/main" id="{19482F4F-49E3-D969-8BF6-0DAFEF2D3D30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522288" y="6053504"/>
              <a:ext cx="10973495" cy="0"/>
            </a:xfrm>
            <a:prstGeom prst="lin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92" name="Straight Connector 291">
              <a:extLst>
                <a:ext uri="{FF2B5EF4-FFF2-40B4-BE49-F238E27FC236}">
                  <a16:creationId xmlns:a16="http://schemas.microsoft.com/office/drawing/2014/main" id="{43AFF01A-09D2-F3B5-A70F-C75ACA6E5E4F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522288" y="5532865"/>
              <a:ext cx="10983912" cy="0"/>
            </a:xfrm>
            <a:prstGeom prst="lin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93" name="Straight Connector 292">
              <a:extLst>
                <a:ext uri="{FF2B5EF4-FFF2-40B4-BE49-F238E27FC236}">
                  <a16:creationId xmlns:a16="http://schemas.microsoft.com/office/drawing/2014/main" id="{B2E6E602-A1ED-D2B7-8B9D-944C30709058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524618" y="5165107"/>
              <a:ext cx="10973495" cy="0"/>
            </a:xfrm>
            <a:prstGeom prst="lin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94" name="TextBox 293">
              <a:extLst>
                <a:ext uri="{FF2B5EF4-FFF2-40B4-BE49-F238E27FC236}">
                  <a16:creationId xmlns:a16="http://schemas.microsoft.com/office/drawing/2014/main" id="{E5934FC3-3594-3EFA-3C85-6A073085A57A}"/>
                </a:ext>
              </a:extLst>
            </p:cNvPr>
            <p:cNvSpPr txBox="1"/>
            <p:nvPr/>
          </p:nvSpPr>
          <p:spPr bwMode="auto">
            <a:xfrm rot="16200000">
              <a:off x="-151136" y="5092815"/>
              <a:ext cx="1015178" cy="313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EGFR TKI Resistance Mechanisms</a:t>
              </a:r>
            </a:p>
          </p:txBody>
        </p:sp>
      </p:grpSp>
      <p:sp>
        <p:nvSpPr>
          <p:cNvPr id="3" name="Text Box 15">
            <a:extLst>
              <a:ext uri="{FF2B5EF4-FFF2-40B4-BE49-F238E27FC236}">
                <a16:creationId xmlns:a16="http://schemas.microsoft.com/office/drawing/2014/main" id="{3B783E80-2FC0-60A9-979E-2B0AA00F27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1" y="63672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Hayashi. JSMO 2023. Abstr PS1-2.</a:t>
            </a: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3841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>
                <a:latin typeface="Calibri"/>
                <a:cs typeface="Calibri"/>
              </a:rPr>
              <a:t>HERTHENA-Lung01</a:t>
            </a:r>
            <a:r>
              <a:rPr lang="en-US">
                <a:latin typeface="Calibri"/>
                <a:cs typeface="Calibri"/>
              </a:rPr>
              <a:t>: Phase II Study of Patritumab </a:t>
            </a:r>
            <a:r>
              <a:rPr lang="en-US" err="1">
                <a:latin typeface="Calibri"/>
                <a:cs typeface="Calibri"/>
              </a:rPr>
              <a:t>Deruxtecan</a:t>
            </a:r>
            <a:r>
              <a:rPr lang="en-US">
                <a:latin typeface="Calibri"/>
                <a:cs typeface="Calibri"/>
              </a:rPr>
              <a:t> in </a:t>
            </a:r>
            <a:r>
              <a:rPr lang="en-US" i="1">
                <a:latin typeface="Calibri"/>
                <a:cs typeface="Calibri"/>
              </a:rPr>
              <a:t>EGFR</a:t>
            </a:r>
            <a:r>
              <a:rPr lang="en-US">
                <a:latin typeface="Calibri"/>
                <a:cs typeface="Calibri"/>
              </a:rPr>
              <a:t>m NSCLC</a:t>
            </a:r>
            <a:endParaRPr lang="en-US" altLang="en-US">
              <a:latin typeface="Calibri"/>
              <a:cs typeface="Calibri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B0A5F51-3AD9-6067-45E1-73E03BADDA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515540"/>
          </a:xfrm>
        </p:spPr>
        <p:txBody>
          <a:bodyPr/>
          <a:lstStyle/>
          <a:p>
            <a:r>
              <a:rPr lang="en-US" sz="2000"/>
              <a:t>Multicenter, randomized, open-label phase II trial</a:t>
            </a:r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915" y="6372864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Yu. Future Oncol. 2023;19:1319</a:t>
            </a: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 Yu. WCLC 2023. Abstr OA05.03. Yu. JCO. 2023;41:5363. 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50F57A8-CF18-7ADC-BC2E-13C4D7676B03}"/>
              </a:ext>
            </a:extLst>
          </p:cNvPr>
          <p:cNvSpPr txBox="1">
            <a:spLocks/>
          </p:cNvSpPr>
          <p:nvPr/>
        </p:nvSpPr>
        <p:spPr>
          <a:xfrm>
            <a:off x="8292886" y="2061614"/>
            <a:ext cx="3698006" cy="1316368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Median f/u for efficacy:          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18.9 mo (range: 14.9-27.5)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Median tx duration for safety: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5.5 mo (range: 0.7-18.2)</a:t>
            </a: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6" name="Text Box 45">
            <a:extLst>
              <a:ext uri="{FF2B5EF4-FFF2-40B4-BE49-F238E27FC236}">
                <a16:creationId xmlns:a16="http://schemas.microsoft.com/office/drawing/2014/main" id="{A5B13064-8C1B-53EC-0FD8-DDBA1EF6B4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123" y="2142300"/>
            <a:ext cx="3826222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Patients with advanced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EGFR</a:t>
            </a: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-mutated NSCLC progressing on </a:t>
            </a:r>
            <a:b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most recent systemic therapy;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prior treatment with EGFR TKI* and platinum-based chemotherapy;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inactive or previously treated asymptomatic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brain mets allowed; pretreatment tissue biopsy required but not selected for by HER3 expression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(N = 277)</a:t>
            </a:r>
            <a:endParaRPr kumimoji="0" lang="en-US" alt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Rectangle 49">
            <a:extLst>
              <a:ext uri="{FF2B5EF4-FFF2-40B4-BE49-F238E27FC236}">
                <a16:creationId xmlns:a16="http://schemas.microsoft.com/office/drawing/2014/main" id="{1035FF21-8575-83CA-79BB-9825002988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542" y="2303725"/>
            <a:ext cx="3019220" cy="958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HER3-DXd</a:t>
            </a:r>
            <a:b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5.6 mg/kg IV Q3W fixed dose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(n = 226</a:t>
            </a:r>
            <a:r>
              <a:rPr kumimoji="0" lang="en-US" altLang="en-US" sz="1600" b="0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†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)</a:t>
            </a:r>
          </a:p>
        </p:txBody>
      </p:sp>
      <p:sp>
        <p:nvSpPr>
          <p:cNvPr id="19" name="Rectangle 50">
            <a:extLst>
              <a:ext uri="{FF2B5EF4-FFF2-40B4-BE49-F238E27FC236}">
                <a16:creationId xmlns:a16="http://schemas.microsoft.com/office/drawing/2014/main" id="{C7C68EEA-06B1-F450-150A-20B132CC93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542" y="3584279"/>
            <a:ext cx="3019220" cy="959741"/>
          </a:xfrm>
          <a:prstGeom prst="rect">
            <a:avLst/>
          </a:prstGeom>
          <a:solidFill>
            <a:schemeClr val="accent2">
              <a:alpha val="70196"/>
            </a:schemeClr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HER3-DXd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IV Q3W uptitration</a:t>
            </a:r>
            <a:r>
              <a:rPr kumimoji="0" lang="en-US" altLang="en-US" sz="1600" b="0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‡ </a:t>
            </a:r>
            <a:endParaRPr kumimoji="0" lang="en-US" altLang="en-US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(n = 51</a:t>
            </a:r>
            <a:r>
              <a:rPr kumimoji="0" lang="en-US" altLang="en-US" sz="1600" b="0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§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)</a:t>
            </a:r>
          </a:p>
        </p:txBody>
      </p:sp>
      <p:sp>
        <p:nvSpPr>
          <p:cNvPr id="21" name="Line 53">
            <a:extLst>
              <a:ext uri="{FF2B5EF4-FFF2-40B4-BE49-F238E27FC236}">
                <a16:creationId xmlns:a16="http://schemas.microsoft.com/office/drawing/2014/main" id="{4F372C26-0E16-8197-FB45-4A24680F9DCD}"/>
              </a:ext>
            </a:extLst>
          </p:cNvPr>
          <p:cNvSpPr>
            <a:spLocks noChangeShapeType="1"/>
          </p:cNvSpPr>
          <p:nvPr/>
        </p:nvSpPr>
        <p:spPr bwMode="auto">
          <a:xfrm>
            <a:off x="4126196" y="3822296"/>
            <a:ext cx="365749" cy="20620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Line 54">
            <a:extLst>
              <a:ext uri="{FF2B5EF4-FFF2-40B4-BE49-F238E27FC236}">
                <a16:creationId xmlns:a16="http://schemas.microsoft.com/office/drawing/2014/main" id="{C658BE00-0448-51C3-2EA5-3ADE5B960EE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16345" y="2823271"/>
            <a:ext cx="365761" cy="204341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Text Box 30">
            <a:extLst>
              <a:ext uri="{FF2B5EF4-FFF2-40B4-BE49-F238E27FC236}">
                <a16:creationId xmlns:a16="http://schemas.microsoft.com/office/drawing/2014/main" id="{98E2AD45-7F42-FE3B-BD80-3C2FC25DAA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411" y="4781708"/>
            <a:ext cx="10872789" cy="520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*Protocol amended to require prior osimertinib. </a:t>
            </a:r>
            <a:r>
              <a:rPr kumimoji="0" lang="en-US" altLang="en-US" sz="1400" b="0" i="0" u="none" strike="noStrike" kern="1200" cap="none" spc="0" normalizeH="0" baseline="30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†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n = 226 enrolled; n = 225 received ≥1 dose.</a:t>
            </a:r>
            <a:r>
              <a:rPr kumimoji="0" lang="en-US" altLang="en-US" sz="1400" b="0" i="0" u="none" strike="noStrike" kern="1200" cap="none" spc="0" normalizeH="0" baseline="30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‡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Dosing: 3.2 mg/kg C1D1, 4.8 mg/kg C2D1, 6.4 mg/kg C3D1+. </a:t>
            </a:r>
            <a:r>
              <a:rPr kumimoji="0" lang="en-US" altLang="en-US" sz="1400" b="0" i="0" u="none" strike="noStrike" kern="1200" cap="none" spc="0" normalizeH="0" baseline="30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§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n = 51 enrolled; n = 50 received ≥1 dose. Enrollment discontinued after risk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–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benefit assessment.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45C6E4-B46B-9FE4-50B6-AFFBC2308FA4}"/>
              </a:ext>
            </a:extLst>
          </p:cNvPr>
          <p:cNvSpPr txBox="1">
            <a:spLocks/>
          </p:cNvSpPr>
          <p:nvPr/>
        </p:nvSpPr>
        <p:spPr bwMode="auto">
          <a:xfrm>
            <a:off x="606548" y="5427634"/>
            <a:ext cx="10877529" cy="736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Primary endpoint: 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confirmed ORR by BICR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Key secondary endpoint: 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DoR by BICR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F9F9D8FA-EDE7-DF29-27BC-DCD933741EC2}"/>
              </a:ext>
            </a:extLst>
          </p:cNvPr>
          <p:cNvCxnSpPr/>
          <p:nvPr/>
        </p:nvCxnSpPr>
        <p:spPr bwMode="auto">
          <a:xfrm>
            <a:off x="7748831" y="2726471"/>
            <a:ext cx="471340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2BD1D195-5AE0-6E17-D31F-6B5D8254F3E4}"/>
              </a:ext>
            </a:extLst>
          </p:cNvPr>
          <p:cNvSpPr/>
          <p:nvPr/>
        </p:nvSpPr>
        <p:spPr bwMode="auto">
          <a:xfrm>
            <a:off x="4557522" y="1912156"/>
            <a:ext cx="7131714" cy="1488267"/>
          </a:xfrm>
          <a:prstGeom prst="rect">
            <a:avLst/>
          </a:pr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Text Box 30">
            <a:extLst>
              <a:ext uri="{FF2B5EF4-FFF2-40B4-BE49-F238E27FC236}">
                <a16:creationId xmlns:a16="http://schemas.microsoft.com/office/drawing/2014/main" id="{432F902D-6882-463A-23FB-8F277CFE03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2996" y="1925851"/>
            <a:ext cx="3019220" cy="33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Current Report</a:t>
            </a:r>
          </a:p>
        </p:txBody>
      </p:sp>
    </p:spTree>
    <p:extLst>
      <p:ext uri="{BB962C8B-B14F-4D97-AF65-F5344CB8AC3E}">
        <p14:creationId xmlns:p14="http://schemas.microsoft.com/office/powerpoint/2010/main" val="2660604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AA785-1A0F-D104-B648-7BA280CC5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HERTHENA-Lung01: Responses in </a:t>
            </a:r>
            <a:r>
              <a:rPr lang="en-US" i="1">
                <a:latin typeface="Calibri"/>
                <a:cs typeface="Calibri"/>
              </a:rPr>
              <a:t>EGFR</a:t>
            </a:r>
            <a:r>
              <a:rPr lang="en-US">
                <a:latin typeface="Calibri"/>
                <a:cs typeface="Calibri"/>
              </a:rPr>
              <a:t>m NSCLC</a:t>
            </a:r>
          </a:p>
        </p:txBody>
      </p:sp>
      <p:sp>
        <p:nvSpPr>
          <p:cNvPr id="6" name="Text Box 15">
            <a:extLst>
              <a:ext uri="{FF2B5EF4-FFF2-40B4-BE49-F238E27FC236}">
                <a16:creationId xmlns:a16="http://schemas.microsoft.com/office/drawing/2014/main" id="{B59A8D51-1C86-C35B-B95D-B5464802A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1" y="6364414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Yu. WCLC 2023. Abstr OA05.03. Yu. JCO. 2023;41:5363. Johnson. ESMO 2023. Abstr 1319MO.</a:t>
            </a: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62AF21E8-D2B4-6569-D3E6-39E5D1A92284}"/>
              </a:ext>
            </a:extLst>
          </p:cNvPr>
          <p:cNvGraphicFramePr>
            <a:graphicFrameLocks/>
          </p:cNvGraphicFramePr>
          <p:nvPr/>
        </p:nvGraphicFramePr>
        <p:xfrm>
          <a:off x="711200" y="1612138"/>
          <a:ext cx="5376672" cy="3822161"/>
        </p:xfrm>
        <a:graphic>
          <a:graphicData uri="http://schemas.openxmlformats.org/drawingml/2006/table">
            <a:tbl>
              <a:tblPr/>
              <a:tblGrid>
                <a:gridCol w="23366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42047">
                  <a:extLst>
                    <a:ext uri="{9D8B030D-6E8A-4147-A177-3AD203B41FA5}">
                      <a16:colId xmlns:a16="http://schemas.microsoft.com/office/drawing/2014/main" val="2062527398"/>
                    </a:ext>
                  </a:extLst>
                </a:gridCol>
              </a:tblGrid>
              <a:tr h="260736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Efficacy Outcome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HER3-DXd 5.6 mg/kg​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199981"/>
                  </a:ext>
                </a:extLst>
              </a:tr>
              <a:tr h="481363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Efficacy Outcome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All Patients </a:t>
                      </a:r>
                      <a:b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225)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Received 3G EGFR TKI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209)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37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Confirmed ORR, %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29.8 (23.9-36.2)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29.2 (23.1-35.9)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29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Best overall response,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CR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SD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PD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</a:b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(0.4)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66 (29.3)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99 (44.0)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43 (19.1)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 (7.1)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1400" b="0" i="0" u="none" strike="noStrike" kern="1200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(0.5)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60 (28.7)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91 (43.5)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41 (19.6)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 (7.7)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7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DCR, %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73.8 (67.5-79.4)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72.7 (66.2-78.6)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07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DoR, mo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6.4 (4.9-7.8)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6.4 (5.2-7.8)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582606"/>
                  </a:ext>
                </a:extLst>
              </a:tr>
              <a:tr h="2607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PFS, mo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5.5 (5.1-5.9)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5.5 (5.1-6.4)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2629095"/>
                  </a:ext>
                </a:extLst>
              </a:tr>
              <a:tr h="2607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OS, mo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11.9 (11.2-13.1)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11.9 (10.9-13.1)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401067"/>
                  </a:ext>
                </a:extLst>
              </a:tr>
            </a:tbl>
          </a:graphicData>
        </a:graphic>
      </p:graphicFrame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B1951ABE-E758-D5C2-17D9-B6DD48074A0C}"/>
              </a:ext>
            </a:extLst>
          </p:cNvPr>
          <p:cNvGraphicFramePr>
            <a:graphicFrameLocks/>
          </p:cNvGraphicFramePr>
          <p:nvPr/>
        </p:nvGraphicFramePr>
        <p:xfrm>
          <a:off x="6205569" y="1612138"/>
          <a:ext cx="5275230" cy="3977403"/>
        </p:xfrm>
        <a:graphic>
          <a:graphicData uri="http://schemas.openxmlformats.org/drawingml/2006/table">
            <a:tbl>
              <a:tblPr/>
              <a:tblGrid>
                <a:gridCol w="2005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21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7293">
                  <a:extLst>
                    <a:ext uri="{9D8B030D-6E8A-4147-A177-3AD203B41FA5}">
                      <a16:colId xmlns:a16="http://schemas.microsoft.com/office/drawing/2014/main" val="2062527398"/>
                    </a:ext>
                  </a:extLst>
                </a:gridCol>
              </a:tblGrid>
              <a:tr h="261526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CNS Outcome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HER3-DXd 5.6 mg/kg​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199981"/>
                  </a:ext>
                </a:extLst>
              </a:tr>
              <a:tr h="640903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Efficacy Outcome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Baseline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Brain Mets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95)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Baseline Brain Mets Not Irradiated</a:t>
                      </a:r>
                      <a:b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30)*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CNS confirmed ORR, %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20.0 (12.5-29.5)</a:t>
                      </a:r>
                      <a:endParaRPr kumimoji="0" lang="en-US" sz="1400" b="0" i="0" u="none" strike="noStrike" kern="1200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33.3 (17.3-52.8)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598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CNS best overall response,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CR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SD/non-CR/non-PD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PD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 (15.8)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(4.2)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57 (60.0)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(13.7)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 (6.3)</a:t>
                      </a:r>
                      <a:endParaRPr kumimoji="0" lang="en-US" sz="1400" b="0" i="0" u="none" strike="noStrike" kern="1200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1400" b="0" i="0" u="none" strike="noStrike" kern="1200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 (30.0)</a:t>
                      </a:r>
                      <a:r>
                        <a:rPr kumimoji="0" lang="en-US" sz="14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†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(3.3)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(43.3)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(13.3)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(10.0)</a:t>
                      </a:r>
                      <a:endParaRPr kumimoji="0" lang="en-US" sz="1400" b="0" i="0" u="none" strike="noStrike" kern="1200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CNS DCR, %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80.0 (70.5-87.5)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76.7 (57.7-90.1)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CNS DoR, mo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9.2 (8.1-11.1)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8.4 (5.8-9.2)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582606"/>
                  </a:ext>
                </a:extLst>
              </a:tr>
            </a:tbl>
          </a:graphicData>
        </a:graphic>
      </p:graphicFrame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82AAEC3-F9B1-D2C9-DB33-78E43582304B}"/>
              </a:ext>
            </a:extLst>
          </p:cNvPr>
          <p:cNvSpPr txBox="1">
            <a:spLocks/>
          </p:cNvSpPr>
          <p:nvPr/>
        </p:nvSpPr>
        <p:spPr bwMode="auto">
          <a:xfrm>
            <a:off x="6205568" y="5632020"/>
            <a:ext cx="5545245" cy="639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*Patients with measurable target lesions = 7. Those with nontarget lesions only = 23. </a:t>
            </a:r>
            <a:r>
              <a:rPr kumimoji="0" lang="en-US" sz="1200" b="0" i="0" u="none" strike="noStrike" kern="0" cap="none" spc="0" normalizeH="0" baseline="30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†</a:t>
            </a: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Patients with nontarget lesions only = 8.</a:t>
            </a:r>
          </a:p>
        </p:txBody>
      </p:sp>
    </p:spTree>
    <p:extLst>
      <p:ext uri="{BB962C8B-B14F-4D97-AF65-F5344CB8AC3E}">
        <p14:creationId xmlns:p14="http://schemas.microsoft.com/office/powerpoint/2010/main" val="15532927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DAF7FD7-494D-CB89-9DA5-FDFF3CDB8866}"/>
              </a:ext>
            </a:extLst>
          </p:cNvPr>
          <p:cNvCxnSpPr>
            <a:cxnSpLocks/>
          </p:cNvCxnSpPr>
          <p:nvPr/>
        </p:nvCxnSpPr>
        <p:spPr bwMode="auto">
          <a:xfrm>
            <a:off x="3363306" y="3150870"/>
            <a:ext cx="0" cy="18288"/>
          </a:xfrm>
          <a:prstGeom prst="line">
            <a:avLst/>
          </a:prstGeom>
          <a:noFill/>
          <a:ln w="38100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A356524-7B7A-A365-9A5A-A5334E180031}"/>
              </a:ext>
            </a:extLst>
          </p:cNvPr>
          <p:cNvCxnSpPr>
            <a:cxnSpLocks/>
          </p:cNvCxnSpPr>
          <p:nvPr/>
        </p:nvCxnSpPr>
        <p:spPr bwMode="auto">
          <a:xfrm>
            <a:off x="3314181" y="3151534"/>
            <a:ext cx="0" cy="18288"/>
          </a:xfrm>
          <a:prstGeom prst="line">
            <a:avLst/>
          </a:prstGeom>
          <a:noFill/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5A2317A-E30B-AAC0-8996-EE25799BB59C}"/>
              </a:ext>
            </a:extLst>
          </p:cNvPr>
          <p:cNvCxnSpPr>
            <a:cxnSpLocks/>
          </p:cNvCxnSpPr>
          <p:nvPr/>
        </p:nvCxnSpPr>
        <p:spPr bwMode="auto">
          <a:xfrm>
            <a:off x="2799426" y="3129857"/>
            <a:ext cx="0" cy="9144"/>
          </a:xfrm>
          <a:prstGeom prst="line">
            <a:avLst/>
          </a:prstGeom>
          <a:noFill/>
          <a:ln w="38100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D6563D7-9578-48C0-0954-94ED4A0E511E}"/>
              </a:ext>
            </a:extLst>
          </p:cNvPr>
          <p:cNvCxnSpPr>
            <a:cxnSpLocks/>
          </p:cNvCxnSpPr>
          <p:nvPr/>
        </p:nvCxnSpPr>
        <p:spPr bwMode="auto">
          <a:xfrm>
            <a:off x="2754630" y="3123247"/>
            <a:ext cx="0" cy="18288"/>
          </a:xfrm>
          <a:prstGeom prst="line">
            <a:avLst/>
          </a:prstGeom>
          <a:noFill/>
          <a:ln w="381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>
                <a:latin typeface="Calibri"/>
                <a:cs typeface="Calibri"/>
              </a:rPr>
              <a:t>HERTHENA-Lung01</a:t>
            </a:r>
            <a:r>
              <a:rPr lang="en-US">
                <a:latin typeface="Calibri"/>
                <a:cs typeface="Calibri"/>
              </a:rPr>
              <a:t>: Antitumor Activity Across EGFR TKI Resistance Mechanisms</a:t>
            </a:r>
            <a:endParaRPr lang="en-US" altLang="en-US">
              <a:latin typeface="Calibri"/>
              <a:cs typeface="Calibri"/>
            </a:endParaRPr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771" y="6370898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Yu. WCLC 2023. Abstr OA05.03. Yu. JCO. 2023;41:5363. </a:t>
            </a:r>
          </a:p>
        </p:txBody>
      </p: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4C8FC37B-A510-75B6-E127-A7309419A948}"/>
              </a:ext>
            </a:extLst>
          </p:cNvPr>
          <p:cNvGraphicFramePr>
            <a:graphicFrameLocks/>
          </p:cNvGraphicFramePr>
          <p:nvPr/>
        </p:nvGraphicFramePr>
        <p:xfrm>
          <a:off x="536889" y="4619196"/>
          <a:ext cx="11198861" cy="1591104"/>
        </p:xfrm>
        <a:graphic>
          <a:graphicData uri="http://schemas.openxmlformats.org/drawingml/2006/table">
            <a:tbl>
              <a:tblPr/>
              <a:tblGrid>
                <a:gridCol w="23310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5609">
                  <a:extLst>
                    <a:ext uri="{9D8B030D-6E8A-4147-A177-3AD203B41FA5}">
                      <a16:colId xmlns:a16="http://schemas.microsoft.com/office/drawing/2014/main" val="4117219093"/>
                    </a:ext>
                  </a:extLst>
                </a:gridCol>
                <a:gridCol w="2133993">
                  <a:extLst>
                    <a:ext uri="{9D8B030D-6E8A-4147-A177-3AD203B41FA5}">
                      <a16:colId xmlns:a16="http://schemas.microsoft.com/office/drawing/2014/main" val="1378922048"/>
                    </a:ext>
                  </a:extLst>
                </a:gridCol>
                <a:gridCol w="2413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4995">
                  <a:extLst>
                    <a:ext uri="{9D8B030D-6E8A-4147-A177-3AD203B41FA5}">
                      <a16:colId xmlns:a16="http://schemas.microsoft.com/office/drawing/2014/main" val="2062527398"/>
                    </a:ext>
                  </a:extLst>
                </a:gridCol>
              </a:tblGrid>
              <a:tr h="21556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Type of EGFR TKI Resistance Mechanism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1892926"/>
                  </a:ext>
                </a:extLst>
              </a:tr>
              <a:tr h="529087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Efficacy Outcome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EGFR Dependent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Only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34)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EGFR Independent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Only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81)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Both EGFR Dependent and Independent </a:t>
                      </a:r>
                      <a:b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32)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None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Identified</a:t>
                      </a:r>
                      <a:b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77)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6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Confirmed ORR, %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32.4 </a:t>
                      </a:r>
                    </a:p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(17.4-50.5)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50165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27.2 </a:t>
                      </a:r>
                    </a:p>
                    <a:p>
                      <a:pPr marL="50165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(17.9-38.2)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37.5 </a:t>
                      </a:r>
                    </a:p>
                    <a:p>
                      <a:pPr marL="9144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(21.1-56.3)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27.3 </a:t>
                      </a:r>
                    </a:p>
                    <a:p>
                      <a:pPr marL="91440" marR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(17.7-38.6)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AD763BC-20F7-228A-3403-62A543C7685F}"/>
              </a:ext>
            </a:extLst>
          </p:cNvPr>
          <p:cNvSpPr txBox="1"/>
          <p:nvPr/>
        </p:nvSpPr>
        <p:spPr>
          <a:xfrm>
            <a:off x="1246909" y="1515143"/>
            <a:ext cx="10511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MS Mincho" panose="02020609040205080304" pitchFamily="49" charset="-128"/>
                <a:cs typeface="Times New Roman" panose="02020603050405020304" pitchFamily="18" charset="0"/>
              </a:rPr>
              <a:t>Antitumor Activity With HER3-DXd 5.6 mg/kg (N = 225)</a:t>
            </a:r>
            <a:endParaRPr kumimoji="0" lang="en-US" sz="1600" b="1" i="0" u="none" strike="noStrike" kern="1200" cap="none" spc="0" normalizeH="0" baseline="30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D46C73-3DBC-E2F1-EDFE-93EBCFFA3279}"/>
              </a:ext>
            </a:extLst>
          </p:cNvPr>
          <p:cNvSpPr txBox="1"/>
          <p:nvPr/>
        </p:nvSpPr>
        <p:spPr bwMode="auto">
          <a:xfrm>
            <a:off x="7112876" y="1950003"/>
            <a:ext cx="32038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Confirmed Best Overall Response (BICR)</a:t>
            </a:r>
          </a:p>
        </p:txBody>
      </p:sp>
      <p:grpSp>
        <p:nvGrpSpPr>
          <p:cNvPr id="9575" name="Group 9574">
            <a:extLst>
              <a:ext uri="{FF2B5EF4-FFF2-40B4-BE49-F238E27FC236}">
                <a16:creationId xmlns:a16="http://schemas.microsoft.com/office/drawing/2014/main" id="{F6244426-E506-D56E-CD92-7B0DE8014597}"/>
              </a:ext>
            </a:extLst>
          </p:cNvPr>
          <p:cNvGrpSpPr/>
          <p:nvPr/>
        </p:nvGrpSpPr>
        <p:grpSpPr>
          <a:xfrm>
            <a:off x="7428066" y="2182067"/>
            <a:ext cx="4398820" cy="314705"/>
            <a:chOff x="6276108" y="2192483"/>
            <a:chExt cx="4398820" cy="314705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195950B-2763-FEE9-A192-03061EB06F91}"/>
                </a:ext>
              </a:extLst>
            </p:cNvPr>
            <p:cNvSpPr txBox="1"/>
            <p:nvPr/>
          </p:nvSpPr>
          <p:spPr bwMode="auto">
            <a:xfrm>
              <a:off x="8884228" y="2192483"/>
              <a:ext cx="17907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+ Ongoing treatment</a:t>
              </a: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F8E7AA91-945A-1F70-EE7D-0805D55B77E4}"/>
                </a:ext>
              </a:extLst>
            </p:cNvPr>
            <p:cNvGrpSpPr/>
            <p:nvPr/>
          </p:nvGrpSpPr>
          <p:grpSpPr>
            <a:xfrm>
              <a:off x="6276108" y="2199411"/>
              <a:ext cx="2573482" cy="307777"/>
              <a:chOff x="7086600" y="-751608"/>
              <a:chExt cx="2573482" cy="307777"/>
            </a:xfrm>
          </p:grpSpPr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6AD29D77-608C-1340-9439-331F520EF189}"/>
                  </a:ext>
                </a:extLst>
              </p:cNvPr>
              <p:cNvGrpSpPr/>
              <p:nvPr/>
            </p:nvGrpSpPr>
            <p:grpSpPr>
              <a:xfrm>
                <a:off x="7086600" y="-751608"/>
                <a:ext cx="519545" cy="307777"/>
                <a:chOff x="7086600" y="-751608"/>
                <a:chExt cx="519545" cy="307777"/>
              </a:xfrm>
            </p:grpSpPr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1047A214-D19A-7C0F-1C7B-F1C780C00B00}"/>
                    </a:ext>
                  </a:extLst>
                </p:cNvPr>
                <p:cNvSpPr txBox="1"/>
                <p:nvPr/>
              </p:nvSpPr>
              <p:spPr bwMode="auto">
                <a:xfrm>
                  <a:off x="7166264" y="-751608"/>
                  <a:ext cx="439881" cy="30777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4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rPr>
                    <a:t>CR</a:t>
                  </a:r>
                </a:p>
              </p:txBody>
            </p:sp>
            <p:sp>
              <p:nvSpPr>
                <p:cNvPr id="8" name="Rectangle 7">
                  <a:extLst>
                    <a:ext uri="{FF2B5EF4-FFF2-40B4-BE49-F238E27FC236}">
                      <a16:creationId xmlns:a16="http://schemas.microsoft.com/office/drawing/2014/main" id="{F79C1B43-01B6-A442-167C-C4A43A7F90D0}"/>
                    </a:ext>
                  </a:extLst>
                </p:cNvPr>
                <p:cNvSpPr/>
                <p:nvPr/>
              </p:nvSpPr>
              <p:spPr bwMode="auto">
                <a:xfrm>
                  <a:off x="7086600" y="-660065"/>
                  <a:ext cx="124691" cy="124691"/>
                </a:xfrm>
                <a:prstGeom prst="rect">
                  <a:avLst/>
                </a:prstGeom>
                <a:solidFill>
                  <a:schemeClr val="accent1"/>
                </a:solidFill>
                <a:ln w="0">
                  <a:noFill/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015873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8CD476BF-5AB3-01D8-3EAF-9BFD9D188E06}"/>
                  </a:ext>
                </a:extLst>
              </p:cNvPr>
              <p:cNvGrpSpPr/>
              <p:nvPr/>
            </p:nvGrpSpPr>
            <p:grpSpPr>
              <a:xfrm>
                <a:off x="7600084" y="-751608"/>
                <a:ext cx="519545" cy="307777"/>
                <a:chOff x="7086600" y="-751608"/>
                <a:chExt cx="519545" cy="307777"/>
              </a:xfrm>
            </p:grpSpPr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67996975-BBFB-E837-6BCA-4F6AA9B1D907}"/>
                    </a:ext>
                  </a:extLst>
                </p:cNvPr>
                <p:cNvSpPr txBox="1"/>
                <p:nvPr/>
              </p:nvSpPr>
              <p:spPr bwMode="auto">
                <a:xfrm>
                  <a:off x="7166264" y="-751608"/>
                  <a:ext cx="439881" cy="30777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4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rPr>
                    <a:t>PR</a:t>
                  </a:r>
                </a:p>
              </p:txBody>
            </p:sp>
            <p:sp>
              <p:nvSpPr>
                <p:cNvPr id="12" name="Rectangle 11">
                  <a:extLst>
                    <a:ext uri="{FF2B5EF4-FFF2-40B4-BE49-F238E27FC236}">
                      <a16:creationId xmlns:a16="http://schemas.microsoft.com/office/drawing/2014/main" id="{F7D93C20-50C5-BE02-943B-F72991FE7F5C}"/>
                    </a:ext>
                  </a:extLst>
                </p:cNvPr>
                <p:cNvSpPr/>
                <p:nvPr/>
              </p:nvSpPr>
              <p:spPr bwMode="auto">
                <a:xfrm>
                  <a:off x="7086600" y="-660065"/>
                  <a:ext cx="124691" cy="124691"/>
                </a:xfrm>
                <a:prstGeom prst="rect">
                  <a:avLst/>
                </a:prstGeom>
                <a:solidFill>
                  <a:schemeClr val="accent3"/>
                </a:solidFill>
                <a:ln w="0">
                  <a:noFill/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015873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6773B4AA-EB66-6033-632A-7AA81F4CA995}"/>
                  </a:ext>
                </a:extLst>
              </p:cNvPr>
              <p:cNvGrpSpPr/>
              <p:nvPr/>
            </p:nvGrpSpPr>
            <p:grpSpPr>
              <a:xfrm>
                <a:off x="8113568" y="-751608"/>
                <a:ext cx="519545" cy="307777"/>
                <a:chOff x="7086600" y="-751608"/>
                <a:chExt cx="519545" cy="307777"/>
              </a:xfrm>
            </p:grpSpPr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3D4FC251-22B7-0E82-2378-DD41D3294BA0}"/>
                    </a:ext>
                  </a:extLst>
                </p:cNvPr>
                <p:cNvSpPr txBox="1"/>
                <p:nvPr/>
              </p:nvSpPr>
              <p:spPr bwMode="auto">
                <a:xfrm>
                  <a:off x="7166264" y="-751608"/>
                  <a:ext cx="439881" cy="30777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4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rPr>
                    <a:t>SD</a:t>
                  </a:r>
                </a:p>
              </p:txBody>
            </p:sp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D1F39E72-F454-4657-470B-7E75E9C7151F}"/>
                    </a:ext>
                  </a:extLst>
                </p:cNvPr>
                <p:cNvSpPr/>
                <p:nvPr/>
              </p:nvSpPr>
              <p:spPr bwMode="auto">
                <a:xfrm>
                  <a:off x="7086600" y="-660065"/>
                  <a:ext cx="124691" cy="124691"/>
                </a:xfrm>
                <a:prstGeom prst="rect">
                  <a:avLst/>
                </a:prstGeom>
                <a:solidFill>
                  <a:schemeClr val="accent4"/>
                </a:solidFill>
                <a:ln w="0">
                  <a:noFill/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015873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DD0A40E8-CED5-85D1-75EA-C590B017C2E8}"/>
                  </a:ext>
                </a:extLst>
              </p:cNvPr>
              <p:cNvGrpSpPr/>
              <p:nvPr/>
            </p:nvGrpSpPr>
            <p:grpSpPr>
              <a:xfrm>
                <a:off x="8627052" y="-751608"/>
                <a:ext cx="519545" cy="307777"/>
                <a:chOff x="7086600" y="-751608"/>
                <a:chExt cx="519545" cy="307777"/>
              </a:xfrm>
            </p:grpSpPr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id="{E8EA19A6-C345-DD41-24D5-45E61C63658F}"/>
                    </a:ext>
                  </a:extLst>
                </p:cNvPr>
                <p:cNvSpPr txBox="1"/>
                <p:nvPr/>
              </p:nvSpPr>
              <p:spPr bwMode="auto">
                <a:xfrm>
                  <a:off x="7166264" y="-751608"/>
                  <a:ext cx="439881" cy="30777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4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rPr>
                    <a:t>PD</a:t>
                  </a:r>
                </a:p>
              </p:txBody>
            </p:sp>
            <p:sp>
              <p:nvSpPr>
                <p:cNvPr id="18" name="Rectangle 17">
                  <a:extLst>
                    <a:ext uri="{FF2B5EF4-FFF2-40B4-BE49-F238E27FC236}">
                      <a16:creationId xmlns:a16="http://schemas.microsoft.com/office/drawing/2014/main" id="{3AF76539-7677-5FB6-36BA-33D43444F273}"/>
                    </a:ext>
                  </a:extLst>
                </p:cNvPr>
                <p:cNvSpPr/>
                <p:nvPr/>
              </p:nvSpPr>
              <p:spPr bwMode="auto">
                <a:xfrm>
                  <a:off x="7086600" y="-660065"/>
                  <a:ext cx="124691" cy="124691"/>
                </a:xfrm>
                <a:prstGeom prst="rect">
                  <a:avLst/>
                </a:prstGeom>
                <a:solidFill>
                  <a:schemeClr val="accent5"/>
                </a:solidFill>
                <a:ln w="0">
                  <a:noFill/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015873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8">
                <a:extLst>
                  <a:ext uri="{FF2B5EF4-FFF2-40B4-BE49-F238E27FC236}">
                    <a16:creationId xmlns:a16="http://schemas.microsoft.com/office/drawing/2014/main" id="{7AB83DD1-284B-FF85-D294-0A4976305523}"/>
                  </a:ext>
                </a:extLst>
              </p:cNvPr>
              <p:cNvGrpSpPr/>
              <p:nvPr/>
            </p:nvGrpSpPr>
            <p:grpSpPr>
              <a:xfrm>
                <a:off x="9140537" y="-751608"/>
                <a:ext cx="519545" cy="307777"/>
                <a:chOff x="7086600" y="-751608"/>
                <a:chExt cx="519545" cy="307777"/>
              </a:xfrm>
            </p:grpSpPr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id="{99E76481-6BDF-B0DF-05B3-9175146DE931}"/>
                    </a:ext>
                  </a:extLst>
                </p:cNvPr>
                <p:cNvSpPr txBox="1"/>
                <p:nvPr/>
              </p:nvSpPr>
              <p:spPr bwMode="auto">
                <a:xfrm>
                  <a:off x="7166264" y="-751608"/>
                  <a:ext cx="439881" cy="30777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4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rPr>
                    <a:t>NE</a:t>
                  </a:r>
                </a:p>
              </p:txBody>
            </p:sp>
            <p:sp>
              <p:nvSpPr>
                <p:cNvPr id="21" name="Rectangle 20">
                  <a:extLst>
                    <a:ext uri="{FF2B5EF4-FFF2-40B4-BE49-F238E27FC236}">
                      <a16:creationId xmlns:a16="http://schemas.microsoft.com/office/drawing/2014/main" id="{7D1384FC-3782-1400-8D62-8DC4DAC6FAC8}"/>
                    </a:ext>
                  </a:extLst>
                </p:cNvPr>
                <p:cNvSpPr/>
                <p:nvPr/>
              </p:nvSpPr>
              <p:spPr bwMode="auto">
                <a:xfrm>
                  <a:off x="7086600" y="-660065"/>
                  <a:ext cx="124691" cy="124691"/>
                </a:xfrm>
                <a:prstGeom prst="rect">
                  <a:avLst/>
                </a:prstGeom>
                <a:solidFill>
                  <a:schemeClr val="accent6"/>
                </a:solidFill>
                <a:ln w="0">
                  <a:noFill/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35000"/>
                    </a:spcBef>
                    <a:spcAft>
                      <a:spcPct val="25000"/>
                    </a:spcAft>
                    <a:buClr>
                      <a:srgbClr val="015873"/>
                    </a:buClr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6E388ADD-3AB8-E117-B1EC-8C23F27D73D5}"/>
              </a:ext>
            </a:extLst>
          </p:cNvPr>
          <p:cNvSpPr txBox="1"/>
          <p:nvPr/>
        </p:nvSpPr>
        <p:spPr bwMode="auto">
          <a:xfrm rot="16200000">
            <a:off x="-1195333" y="2765660"/>
            <a:ext cx="339367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Best Change in Sum of Diameters (BICR) From Baseline (%)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3B39AD7-B672-6800-7264-706575633F77}"/>
              </a:ext>
            </a:extLst>
          </p:cNvPr>
          <p:cNvSpPr txBox="1"/>
          <p:nvPr/>
        </p:nvSpPr>
        <p:spPr bwMode="auto">
          <a:xfrm>
            <a:off x="630382" y="1641764"/>
            <a:ext cx="5922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198F673-12BD-889B-EDBF-52EABE4B8F34}"/>
              </a:ext>
            </a:extLst>
          </p:cNvPr>
          <p:cNvSpPr txBox="1"/>
          <p:nvPr/>
        </p:nvSpPr>
        <p:spPr bwMode="auto">
          <a:xfrm>
            <a:off x="630382" y="1908464"/>
            <a:ext cx="5922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80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2A077A7-986D-FA81-2827-CB258328E60F}"/>
              </a:ext>
            </a:extLst>
          </p:cNvPr>
          <p:cNvSpPr txBox="1"/>
          <p:nvPr/>
        </p:nvSpPr>
        <p:spPr bwMode="auto">
          <a:xfrm>
            <a:off x="630382" y="2175164"/>
            <a:ext cx="5922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60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C92352C-3266-96E2-B128-1374B702D3A0}"/>
              </a:ext>
            </a:extLst>
          </p:cNvPr>
          <p:cNvSpPr txBox="1"/>
          <p:nvPr/>
        </p:nvSpPr>
        <p:spPr bwMode="auto">
          <a:xfrm>
            <a:off x="630382" y="2441864"/>
            <a:ext cx="5922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40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1EEC36F-7CAC-0473-E187-BC8DC13484C2}"/>
              </a:ext>
            </a:extLst>
          </p:cNvPr>
          <p:cNvSpPr txBox="1"/>
          <p:nvPr/>
        </p:nvSpPr>
        <p:spPr bwMode="auto">
          <a:xfrm>
            <a:off x="630382" y="2708564"/>
            <a:ext cx="5922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04D442D-A09E-DAFF-9E3C-195D5FF85313}"/>
              </a:ext>
            </a:extLst>
          </p:cNvPr>
          <p:cNvSpPr txBox="1"/>
          <p:nvPr/>
        </p:nvSpPr>
        <p:spPr bwMode="auto">
          <a:xfrm>
            <a:off x="630382" y="2975264"/>
            <a:ext cx="5922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53C6C65-865E-4A24-1EFF-155D7A6949D5}"/>
              </a:ext>
            </a:extLst>
          </p:cNvPr>
          <p:cNvSpPr txBox="1"/>
          <p:nvPr/>
        </p:nvSpPr>
        <p:spPr bwMode="auto">
          <a:xfrm>
            <a:off x="630382" y="3241964"/>
            <a:ext cx="5922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-20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58EA123-A1E0-80FD-6793-773219C2CFC9}"/>
              </a:ext>
            </a:extLst>
          </p:cNvPr>
          <p:cNvSpPr txBox="1"/>
          <p:nvPr/>
        </p:nvSpPr>
        <p:spPr bwMode="auto">
          <a:xfrm>
            <a:off x="630382" y="3508664"/>
            <a:ext cx="5922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-40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35B1220-D324-C1BF-46B3-3048753B8D64}"/>
              </a:ext>
            </a:extLst>
          </p:cNvPr>
          <p:cNvSpPr txBox="1"/>
          <p:nvPr/>
        </p:nvSpPr>
        <p:spPr bwMode="auto">
          <a:xfrm>
            <a:off x="630382" y="3775364"/>
            <a:ext cx="5922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-60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9098BCB5-A58D-20D0-441D-24996BFCE40B}"/>
              </a:ext>
            </a:extLst>
          </p:cNvPr>
          <p:cNvSpPr txBox="1"/>
          <p:nvPr/>
        </p:nvSpPr>
        <p:spPr bwMode="auto">
          <a:xfrm>
            <a:off x="630382" y="4042064"/>
            <a:ext cx="5922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-80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5CABE8E-1FDE-840D-5581-3E815E53F08A}"/>
              </a:ext>
            </a:extLst>
          </p:cNvPr>
          <p:cNvSpPr txBox="1"/>
          <p:nvPr/>
        </p:nvSpPr>
        <p:spPr bwMode="auto">
          <a:xfrm>
            <a:off x="630382" y="4308764"/>
            <a:ext cx="5922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-100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2975CBE8-4A93-B0CB-82C5-168328C4BDCA}"/>
              </a:ext>
            </a:extLst>
          </p:cNvPr>
          <p:cNvCxnSpPr/>
          <p:nvPr/>
        </p:nvCxnSpPr>
        <p:spPr bwMode="auto">
          <a:xfrm>
            <a:off x="1257300" y="3553691"/>
            <a:ext cx="10501313" cy="0"/>
          </a:xfrm>
          <a:prstGeom prst="line">
            <a:avLst/>
          </a:prstGeom>
          <a:noFill/>
          <a:ln w="28575" cap="flat" cmpd="sng" algn="ctr">
            <a:solidFill>
              <a:schemeClr val="tx2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81BEC0D7-828B-13C6-161B-D1E34C3F9A15}"/>
              </a:ext>
            </a:extLst>
          </p:cNvPr>
          <p:cNvCxnSpPr/>
          <p:nvPr/>
        </p:nvCxnSpPr>
        <p:spPr bwMode="auto">
          <a:xfrm>
            <a:off x="1257300" y="2874818"/>
            <a:ext cx="10501313" cy="0"/>
          </a:xfrm>
          <a:prstGeom prst="line">
            <a:avLst/>
          </a:prstGeom>
          <a:noFill/>
          <a:ln w="28575" cap="flat" cmpd="sng" algn="ctr">
            <a:solidFill>
              <a:schemeClr val="tx2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9229" name="Group 9228">
            <a:extLst>
              <a:ext uri="{FF2B5EF4-FFF2-40B4-BE49-F238E27FC236}">
                <a16:creationId xmlns:a16="http://schemas.microsoft.com/office/drawing/2014/main" id="{6ECCC766-1AA3-B5CD-F696-DFABE405E5E7}"/>
              </a:ext>
            </a:extLst>
          </p:cNvPr>
          <p:cNvGrpSpPr/>
          <p:nvPr/>
        </p:nvGrpSpPr>
        <p:grpSpPr>
          <a:xfrm>
            <a:off x="3584864" y="2820435"/>
            <a:ext cx="8173749" cy="307777"/>
            <a:chOff x="3584864" y="2820435"/>
            <a:chExt cx="8173749" cy="307777"/>
          </a:xfrm>
        </p:grpSpPr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2C0399E9-19C2-7115-29D0-08339919326E}"/>
                </a:ext>
              </a:extLst>
            </p:cNvPr>
            <p:cNvSpPr txBox="1"/>
            <p:nvPr/>
          </p:nvSpPr>
          <p:spPr bwMode="auto">
            <a:xfrm>
              <a:off x="3584864" y="2820435"/>
              <a:ext cx="33250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9216" name="TextBox 9215">
              <a:extLst>
                <a:ext uri="{FF2B5EF4-FFF2-40B4-BE49-F238E27FC236}">
                  <a16:creationId xmlns:a16="http://schemas.microsoft.com/office/drawing/2014/main" id="{E800EC8B-DA17-72C2-8BC5-409842CD1B3E}"/>
                </a:ext>
              </a:extLst>
            </p:cNvPr>
            <p:cNvSpPr txBox="1"/>
            <p:nvPr/>
          </p:nvSpPr>
          <p:spPr bwMode="auto">
            <a:xfrm>
              <a:off x="7433109" y="2820435"/>
              <a:ext cx="33250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9217" name="TextBox 9216">
              <a:extLst>
                <a:ext uri="{FF2B5EF4-FFF2-40B4-BE49-F238E27FC236}">
                  <a16:creationId xmlns:a16="http://schemas.microsoft.com/office/drawing/2014/main" id="{01C247FB-C79C-8496-E8B0-6E7545BD456D}"/>
                </a:ext>
              </a:extLst>
            </p:cNvPr>
            <p:cNvSpPr txBox="1"/>
            <p:nvPr/>
          </p:nvSpPr>
          <p:spPr bwMode="auto">
            <a:xfrm>
              <a:off x="10228408" y="2820435"/>
              <a:ext cx="33250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9219" name="TextBox 9218">
              <a:extLst>
                <a:ext uri="{FF2B5EF4-FFF2-40B4-BE49-F238E27FC236}">
                  <a16:creationId xmlns:a16="http://schemas.microsoft.com/office/drawing/2014/main" id="{A5C3CDAC-98E5-942D-E17C-46FA1BFB92C1}"/>
                </a:ext>
              </a:extLst>
            </p:cNvPr>
            <p:cNvSpPr txBox="1"/>
            <p:nvPr/>
          </p:nvSpPr>
          <p:spPr bwMode="auto">
            <a:xfrm>
              <a:off x="10631633" y="2820435"/>
              <a:ext cx="33250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9220" name="TextBox 9219">
              <a:extLst>
                <a:ext uri="{FF2B5EF4-FFF2-40B4-BE49-F238E27FC236}">
                  <a16:creationId xmlns:a16="http://schemas.microsoft.com/office/drawing/2014/main" id="{B7260C1F-0577-4CBC-C75A-3B131D1ADE9D}"/>
                </a:ext>
              </a:extLst>
            </p:cNvPr>
            <p:cNvSpPr txBox="1"/>
            <p:nvPr/>
          </p:nvSpPr>
          <p:spPr bwMode="auto">
            <a:xfrm>
              <a:off x="11426104" y="2820435"/>
              <a:ext cx="33250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9222" name="TextBox 9221">
              <a:extLst>
                <a:ext uri="{FF2B5EF4-FFF2-40B4-BE49-F238E27FC236}">
                  <a16:creationId xmlns:a16="http://schemas.microsoft.com/office/drawing/2014/main" id="{59B73F33-E30E-0C69-72A2-FC9E581EBDE6}"/>
                </a:ext>
              </a:extLst>
            </p:cNvPr>
            <p:cNvSpPr txBox="1"/>
            <p:nvPr/>
          </p:nvSpPr>
          <p:spPr bwMode="auto">
            <a:xfrm>
              <a:off x="10682433" y="2820435"/>
              <a:ext cx="33250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9223" name="TextBox 9222">
              <a:extLst>
                <a:ext uri="{FF2B5EF4-FFF2-40B4-BE49-F238E27FC236}">
                  <a16:creationId xmlns:a16="http://schemas.microsoft.com/office/drawing/2014/main" id="{C832393B-C6B9-D822-D6D8-0E2C14FC134C}"/>
                </a:ext>
              </a:extLst>
            </p:cNvPr>
            <p:cNvSpPr txBox="1"/>
            <p:nvPr/>
          </p:nvSpPr>
          <p:spPr bwMode="auto">
            <a:xfrm>
              <a:off x="11173691" y="2820435"/>
              <a:ext cx="33250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9224" name="TextBox 9223">
              <a:extLst>
                <a:ext uri="{FF2B5EF4-FFF2-40B4-BE49-F238E27FC236}">
                  <a16:creationId xmlns:a16="http://schemas.microsoft.com/office/drawing/2014/main" id="{CFC13257-819B-A371-37BE-C9EBC08BA183}"/>
                </a:ext>
              </a:extLst>
            </p:cNvPr>
            <p:cNvSpPr txBox="1"/>
            <p:nvPr/>
          </p:nvSpPr>
          <p:spPr bwMode="auto">
            <a:xfrm>
              <a:off x="11231708" y="2820435"/>
              <a:ext cx="33250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9225" name="TextBox 9224">
              <a:extLst>
                <a:ext uri="{FF2B5EF4-FFF2-40B4-BE49-F238E27FC236}">
                  <a16:creationId xmlns:a16="http://schemas.microsoft.com/office/drawing/2014/main" id="{71F1A7BC-EC2F-F114-5D05-84671339A6A3}"/>
                </a:ext>
              </a:extLst>
            </p:cNvPr>
            <p:cNvSpPr txBox="1"/>
            <p:nvPr/>
          </p:nvSpPr>
          <p:spPr bwMode="auto">
            <a:xfrm>
              <a:off x="10033180" y="2820435"/>
              <a:ext cx="33250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9226" name="TextBox 9225">
              <a:extLst>
                <a:ext uri="{FF2B5EF4-FFF2-40B4-BE49-F238E27FC236}">
                  <a16:creationId xmlns:a16="http://schemas.microsoft.com/office/drawing/2014/main" id="{1655FAEF-5D4D-57EE-2C02-397D4AD05588}"/>
                </a:ext>
              </a:extLst>
            </p:cNvPr>
            <p:cNvSpPr txBox="1"/>
            <p:nvPr/>
          </p:nvSpPr>
          <p:spPr bwMode="auto">
            <a:xfrm>
              <a:off x="8189893" y="2820435"/>
              <a:ext cx="33250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9227" name="TextBox 9226">
              <a:extLst>
                <a:ext uri="{FF2B5EF4-FFF2-40B4-BE49-F238E27FC236}">
                  <a16:creationId xmlns:a16="http://schemas.microsoft.com/office/drawing/2014/main" id="{ECF44C0A-8863-A674-FD99-44F72223A6C8}"/>
                </a:ext>
              </a:extLst>
            </p:cNvPr>
            <p:cNvSpPr txBox="1"/>
            <p:nvPr/>
          </p:nvSpPr>
          <p:spPr bwMode="auto">
            <a:xfrm>
              <a:off x="6440480" y="2820435"/>
              <a:ext cx="33250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9228" name="TextBox 9227">
              <a:extLst>
                <a:ext uri="{FF2B5EF4-FFF2-40B4-BE49-F238E27FC236}">
                  <a16:creationId xmlns:a16="http://schemas.microsoft.com/office/drawing/2014/main" id="{27CA3BD9-4D1C-1FF9-B802-16BCCC534CE5}"/>
                </a:ext>
              </a:extLst>
            </p:cNvPr>
            <p:cNvSpPr txBox="1"/>
            <p:nvPr/>
          </p:nvSpPr>
          <p:spPr bwMode="auto">
            <a:xfrm>
              <a:off x="5542885" y="2820435"/>
              <a:ext cx="33250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</p:grpSp>
      <p:grpSp>
        <p:nvGrpSpPr>
          <p:cNvPr id="9301" name="Group 9300">
            <a:extLst>
              <a:ext uri="{FF2B5EF4-FFF2-40B4-BE49-F238E27FC236}">
                <a16:creationId xmlns:a16="http://schemas.microsoft.com/office/drawing/2014/main" id="{C471BA94-6038-A448-7DE0-DE71C4193813}"/>
              </a:ext>
            </a:extLst>
          </p:cNvPr>
          <p:cNvGrpSpPr/>
          <p:nvPr/>
        </p:nvGrpSpPr>
        <p:grpSpPr>
          <a:xfrm>
            <a:off x="1273175" y="1943100"/>
            <a:ext cx="6781800" cy="1647825"/>
            <a:chOff x="1273175" y="1943100"/>
            <a:chExt cx="6781800" cy="1647825"/>
          </a:xfrm>
        </p:grpSpPr>
        <p:cxnSp>
          <p:nvCxnSpPr>
            <p:cNvPr id="9231" name="Straight Connector 9230">
              <a:extLst>
                <a:ext uri="{FF2B5EF4-FFF2-40B4-BE49-F238E27FC236}">
                  <a16:creationId xmlns:a16="http://schemas.microsoft.com/office/drawing/2014/main" id="{7EA42A4C-8BBA-FC96-F930-C2464C600811}"/>
                </a:ext>
              </a:extLst>
            </p:cNvPr>
            <p:cNvCxnSpPr/>
            <p:nvPr/>
          </p:nvCxnSpPr>
          <p:spPr bwMode="auto">
            <a:xfrm>
              <a:off x="1273175" y="1943100"/>
              <a:ext cx="0" cy="12001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2" name="Straight Connector 9231">
              <a:extLst>
                <a:ext uri="{FF2B5EF4-FFF2-40B4-BE49-F238E27FC236}">
                  <a16:creationId xmlns:a16="http://schemas.microsoft.com/office/drawing/2014/main" id="{5CB5641E-4F42-73E2-6EB4-F12A5A48176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317625" y="2606675"/>
              <a:ext cx="0" cy="5397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3" name="Straight Connector 9232">
              <a:extLst>
                <a:ext uri="{FF2B5EF4-FFF2-40B4-BE49-F238E27FC236}">
                  <a16:creationId xmlns:a16="http://schemas.microsoft.com/office/drawing/2014/main" id="{BC2D17F6-9609-D799-11CA-89ED4D7A753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365250" y="2806700"/>
              <a:ext cx="0" cy="34290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4" name="Straight Connector 9233">
              <a:extLst>
                <a:ext uri="{FF2B5EF4-FFF2-40B4-BE49-F238E27FC236}">
                  <a16:creationId xmlns:a16="http://schemas.microsoft.com/office/drawing/2014/main" id="{6F136922-85BA-0FE5-1243-A100E77A648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667000" y="3098800"/>
              <a:ext cx="0" cy="571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5" name="Straight Connector 9234">
              <a:extLst>
                <a:ext uri="{FF2B5EF4-FFF2-40B4-BE49-F238E27FC236}">
                  <a16:creationId xmlns:a16="http://schemas.microsoft.com/office/drawing/2014/main" id="{8C349CF0-6113-0840-1B3A-F8466A30BD2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65375" y="3076575"/>
              <a:ext cx="0" cy="7302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6" name="Straight Connector 9235">
              <a:extLst>
                <a:ext uri="{FF2B5EF4-FFF2-40B4-BE49-F238E27FC236}">
                  <a16:creationId xmlns:a16="http://schemas.microsoft.com/office/drawing/2014/main" id="{1652C514-3735-D889-409E-4623CD31948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413000" y="3079750"/>
              <a:ext cx="0" cy="7302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7" name="Straight Connector 9236">
              <a:extLst>
                <a:ext uri="{FF2B5EF4-FFF2-40B4-BE49-F238E27FC236}">
                  <a16:creationId xmlns:a16="http://schemas.microsoft.com/office/drawing/2014/main" id="{1F3CFFEB-BCF7-7EC7-18C5-09C5060AE7C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16050" y="2822575"/>
              <a:ext cx="0" cy="3238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8" name="Straight Connector 9237">
              <a:extLst>
                <a:ext uri="{FF2B5EF4-FFF2-40B4-BE49-F238E27FC236}">
                  <a16:creationId xmlns:a16="http://schemas.microsoft.com/office/drawing/2014/main" id="{DCD38487-5D3A-A52A-1094-C323C8A4A4D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70025" y="2838450"/>
              <a:ext cx="0" cy="3111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9" name="Straight Connector 9238">
              <a:extLst>
                <a:ext uri="{FF2B5EF4-FFF2-40B4-BE49-F238E27FC236}">
                  <a16:creationId xmlns:a16="http://schemas.microsoft.com/office/drawing/2014/main" id="{201B487A-6709-0F02-9EB6-74FF3F3FCA9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165350" y="3016250"/>
              <a:ext cx="0" cy="1333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0" name="Straight Connector 9239">
              <a:extLst>
                <a:ext uri="{FF2B5EF4-FFF2-40B4-BE49-F238E27FC236}">
                  <a16:creationId xmlns:a16="http://schemas.microsoft.com/office/drawing/2014/main" id="{368CE0C4-FB12-54A3-2770-E148A05053D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63775" y="3032125"/>
              <a:ext cx="0" cy="11747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1" name="Straight Connector 9240">
              <a:extLst>
                <a:ext uri="{FF2B5EF4-FFF2-40B4-BE49-F238E27FC236}">
                  <a16:creationId xmlns:a16="http://schemas.microsoft.com/office/drawing/2014/main" id="{A2CB4901-BBAC-5263-F796-59937AE5596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670050" y="2924175"/>
              <a:ext cx="0" cy="22542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2" name="Straight Connector 9241">
              <a:extLst>
                <a:ext uri="{FF2B5EF4-FFF2-40B4-BE49-F238E27FC236}">
                  <a16:creationId xmlns:a16="http://schemas.microsoft.com/office/drawing/2014/main" id="{4E70D493-D915-AF6A-FD8C-84EEEC41BFD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616075" y="2898775"/>
              <a:ext cx="0" cy="2476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3" name="Straight Connector 9242">
              <a:extLst>
                <a:ext uri="{FF2B5EF4-FFF2-40B4-BE49-F238E27FC236}">
                  <a16:creationId xmlns:a16="http://schemas.microsoft.com/office/drawing/2014/main" id="{4411B38F-E649-D3D8-0258-AD231506EBD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517650" y="2851150"/>
              <a:ext cx="0" cy="2984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4" name="Straight Connector 9243">
              <a:extLst>
                <a:ext uri="{FF2B5EF4-FFF2-40B4-BE49-F238E27FC236}">
                  <a16:creationId xmlns:a16="http://schemas.microsoft.com/office/drawing/2014/main" id="{F0528292-A9A4-6A3E-4D1B-87D6DFF6C7D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565275" y="2854325"/>
              <a:ext cx="0" cy="28892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5" name="Straight Connector 9244">
              <a:extLst>
                <a:ext uri="{FF2B5EF4-FFF2-40B4-BE49-F238E27FC236}">
                  <a16:creationId xmlns:a16="http://schemas.microsoft.com/office/drawing/2014/main" id="{34BBAC2F-5A5C-4029-9339-5B79BB6C0E8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816100" y="2936875"/>
              <a:ext cx="0" cy="20637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6" name="Straight Connector 9245">
              <a:extLst>
                <a:ext uri="{FF2B5EF4-FFF2-40B4-BE49-F238E27FC236}">
                  <a16:creationId xmlns:a16="http://schemas.microsoft.com/office/drawing/2014/main" id="{DC686E2F-4477-9425-C07C-1E27224F20F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016125" y="2978150"/>
              <a:ext cx="0" cy="1714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7" name="Straight Connector 9246">
              <a:extLst>
                <a:ext uri="{FF2B5EF4-FFF2-40B4-BE49-F238E27FC236}">
                  <a16:creationId xmlns:a16="http://schemas.microsoft.com/office/drawing/2014/main" id="{46D819DE-144A-36FE-5EBA-1387369E041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863725" y="2943225"/>
              <a:ext cx="0" cy="20637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8" name="Straight Connector 9247">
              <a:extLst>
                <a:ext uri="{FF2B5EF4-FFF2-40B4-BE49-F238E27FC236}">
                  <a16:creationId xmlns:a16="http://schemas.microsoft.com/office/drawing/2014/main" id="{0BAF0486-5194-BC81-99A7-5EBC6FE6D16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17700" y="2949575"/>
              <a:ext cx="0" cy="20637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9" name="Straight Connector 9248">
              <a:extLst>
                <a:ext uri="{FF2B5EF4-FFF2-40B4-BE49-F238E27FC236}">
                  <a16:creationId xmlns:a16="http://schemas.microsoft.com/office/drawing/2014/main" id="{D5AA3CA4-1B35-7016-E2EA-F63B74195AC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063750" y="2987675"/>
              <a:ext cx="0" cy="1587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0" name="Straight Connector 9249">
              <a:extLst>
                <a:ext uri="{FF2B5EF4-FFF2-40B4-BE49-F238E27FC236}">
                  <a16:creationId xmlns:a16="http://schemas.microsoft.com/office/drawing/2014/main" id="{416059D5-0946-8A65-7A8E-960DDE3D5E2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114550" y="3009900"/>
              <a:ext cx="0" cy="14287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2" name="Straight Connector 9271">
              <a:extLst>
                <a:ext uri="{FF2B5EF4-FFF2-40B4-BE49-F238E27FC236}">
                  <a16:creationId xmlns:a16="http://schemas.microsoft.com/office/drawing/2014/main" id="{4FB418C4-AAC1-D611-C604-223A95CBBA1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660775" y="3136900"/>
              <a:ext cx="0" cy="571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3" name="Straight Connector 9272">
              <a:extLst>
                <a:ext uri="{FF2B5EF4-FFF2-40B4-BE49-F238E27FC236}">
                  <a16:creationId xmlns:a16="http://schemas.microsoft.com/office/drawing/2014/main" id="{6129C649-A434-707B-4F3E-87F8FA67508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714750" y="3143250"/>
              <a:ext cx="0" cy="571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4" name="Straight Connector 9273">
              <a:extLst>
                <a:ext uri="{FF2B5EF4-FFF2-40B4-BE49-F238E27FC236}">
                  <a16:creationId xmlns:a16="http://schemas.microsoft.com/office/drawing/2014/main" id="{BEE50958-44C7-553F-6576-EBCBDDA94AF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860800" y="3152775"/>
              <a:ext cx="0" cy="6667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5" name="Straight Connector 9274">
              <a:extLst>
                <a:ext uri="{FF2B5EF4-FFF2-40B4-BE49-F238E27FC236}">
                  <a16:creationId xmlns:a16="http://schemas.microsoft.com/office/drawing/2014/main" id="{ED5BED09-96DA-699B-EF62-AD5A276B1DF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210050" y="3146425"/>
              <a:ext cx="0" cy="10160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8" name="Straight Connector 9277">
              <a:extLst>
                <a:ext uri="{FF2B5EF4-FFF2-40B4-BE49-F238E27FC236}">
                  <a16:creationId xmlns:a16="http://schemas.microsoft.com/office/drawing/2014/main" id="{0020E7E0-389D-B408-B3D1-26119D21A56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460875" y="3146425"/>
              <a:ext cx="0" cy="12700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9" name="Straight Connector 9278">
              <a:extLst>
                <a:ext uri="{FF2B5EF4-FFF2-40B4-BE49-F238E27FC236}">
                  <a16:creationId xmlns:a16="http://schemas.microsoft.com/office/drawing/2014/main" id="{E4A2E05B-4994-07C6-B80E-E5D08AA9627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962525" y="3149600"/>
              <a:ext cx="0" cy="16192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80" name="Straight Connector 9279">
              <a:extLst>
                <a:ext uri="{FF2B5EF4-FFF2-40B4-BE49-F238E27FC236}">
                  <a16:creationId xmlns:a16="http://schemas.microsoft.com/office/drawing/2014/main" id="{E9149066-D4DD-DDF6-83DC-D320D639CFB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159375" y="3146425"/>
              <a:ext cx="0" cy="1714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84" name="Straight Connector 9283">
              <a:extLst>
                <a:ext uri="{FF2B5EF4-FFF2-40B4-BE49-F238E27FC236}">
                  <a16:creationId xmlns:a16="http://schemas.microsoft.com/office/drawing/2014/main" id="{814B9513-92FE-A0E7-CE1A-C512A674A19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359400" y="3152775"/>
              <a:ext cx="0" cy="1841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86" name="Straight Connector 9285">
              <a:extLst>
                <a:ext uri="{FF2B5EF4-FFF2-40B4-BE49-F238E27FC236}">
                  <a16:creationId xmlns:a16="http://schemas.microsoft.com/office/drawing/2014/main" id="{A5C60B92-6BCD-1B79-0E9C-CBA13F1038D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356350" y="3149600"/>
              <a:ext cx="0" cy="26352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88" name="Straight Connector 9287">
              <a:extLst>
                <a:ext uri="{FF2B5EF4-FFF2-40B4-BE49-F238E27FC236}">
                  <a16:creationId xmlns:a16="http://schemas.microsoft.com/office/drawing/2014/main" id="{14B10C6F-62B0-46B6-7B5A-565D5EC0DC6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010275" y="3149600"/>
              <a:ext cx="0" cy="24447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90" name="Straight Connector 9289">
              <a:extLst>
                <a:ext uri="{FF2B5EF4-FFF2-40B4-BE49-F238E27FC236}">
                  <a16:creationId xmlns:a16="http://schemas.microsoft.com/office/drawing/2014/main" id="{534F5179-62FF-CB36-27BE-EE39CF7E10A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905500" y="3143250"/>
              <a:ext cx="0" cy="24447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91" name="Straight Connector 9290">
              <a:extLst>
                <a:ext uri="{FF2B5EF4-FFF2-40B4-BE49-F238E27FC236}">
                  <a16:creationId xmlns:a16="http://schemas.microsoft.com/office/drawing/2014/main" id="{A383FD74-111B-280F-1880-87B6764BFB6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857875" y="3152775"/>
              <a:ext cx="0" cy="2222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93" name="Straight Connector 9292">
              <a:extLst>
                <a:ext uri="{FF2B5EF4-FFF2-40B4-BE49-F238E27FC236}">
                  <a16:creationId xmlns:a16="http://schemas.microsoft.com/office/drawing/2014/main" id="{2BAF74A2-59C5-576E-EB85-A0E5AFCE517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854825" y="3143250"/>
              <a:ext cx="0" cy="31432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95" name="Straight Connector 9294">
              <a:extLst>
                <a:ext uri="{FF2B5EF4-FFF2-40B4-BE49-F238E27FC236}">
                  <a16:creationId xmlns:a16="http://schemas.microsoft.com/office/drawing/2014/main" id="{ED06CD9A-BD32-1BE3-3844-2C7507F8AB4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356475" y="3146425"/>
              <a:ext cx="0" cy="358775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97" name="Straight Connector 9296">
              <a:extLst>
                <a:ext uri="{FF2B5EF4-FFF2-40B4-BE49-F238E27FC236}">
                  <a16:creationId xmlns:a16="http://schemas.microsoft.com/office/drawing/2014/main" id="{83823EC9-D687-5A8A-46ED-8C2ABB528AD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804150" y="3152775"/>
              <a:ext cx="0" cy="40640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99" name="Straight Connector 9298">
              <a:extLst>
                <a:ext uri="{FF2B5EF4-FFF2-40B4-BE49-F238E27FC236}">
                  <a16:creationId xmlns:a16="http://schemas.microsoft.com/office/drawing/2014/main" id="{1AB67298-1762-ED36-798F-3CC636D1AB7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054975" y="3152775"/>
              <a:ext cx="0" cy="438150"/>
            </a:xfrm>
            <a:prstGeom prst="line">
              <a:avLst/>
            </a:prstGeom>
            <a:noFill/>
            <a:ln w="3810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9308" name="Group 9307">
            <a:extLst>
              <a:ext uri="{FF2B5EF4-FFF2-40B4-BE49-F238E27FC236}">
                <a16:creationId xmlns:a16="http://schemas.microsoft.com/office/drawing/2014/main" id="{F9021FF9-ACBB-0714-9CCE-E0CFFD41AFBD}"/>
              </a:ext>
            </a:extLst>
          </p:cNvPr>
          <p:cNvGrpSpPr/>
          <p:nvPr/>
        </p:nvGrpSpPr>
        <p:grpSpPr>
          <a:xfrm>
            <a:off x="1767321" y="2930237"/>
            <a:ext cx="2943225" cy="355888"/>
            <a:chOff x="1767321" y="2930237"/>
            <a:chExt cx="2943225" cy="355888"/>
          </a:xfrm>
        </p:grpSpPr>
        <p:cxnSp>
          <p:nvCxnSpPr>
            <p:cNvPr id="9302" name="Straight Connector 9301">
              <a:extLst>
                <a:ext uri="{FF2B5EF4-FFF2-40B4-BE49-F238E27FC236}">
                  <a16:creationId xmlns:a16="http://schemas.microsoft.com/office/drawing/2014/main" id="{3E65330C-9423-7E2C-1815-31D4BA56A92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767321" y="2930237"/>
              <a:ext cx="0" cy="222538"/>
            </a:xfrm>
            <a:prstGeom prst="line">
              <a:avLst/>
            </a:prstGeom>
            <a:noFill/>
            <a:ln w="38100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04" name="Straight Connector 9303">
              <a:extLst>
                <a:ext uri="{FF2B5EF4-FFF2-40B4-BE49-F238E27FC236}">
                  <a16:creationId xmlns:a16="http://schemas.microsoft.com/office/drawing/2014/main" id="{E51139A9-8A91-47E5-D0A1-1FF4F45D31F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808846" y="3143250"/>
              <a:ext cx="0" cy="73025"/>
            </a:xfrm>
            <a:prstGeom prst="line">
              <a:avLst/>
            </a:prstGeom>
            <a:noFill/>
            <a:ln w="38100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06" name="Straight Connector 9305">
              <a:extLst>
                <a:ext uri="{FF2B5EF4-FFF2-40B4-BE49-F238E27FC236}">
                  <a16:creationId xmlns:a16="http://schemas.microsoft.com/office/drawing/2014/main" id="{FFF45CB1-6D12-1DC7-5D2E-64150B9F73F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710546" y="3143250"/>
              <a:ext cx="0" cy="142875"/>
            </a:xfrm>
            <a:prstGeom prst="line">
              <a:avLst/>
            </a:prstGeom>
            <a:noFill/>
            <a:ln w="38100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9309" name="Straight Connector 9308">
            <a:extLst>
              <a:ext uri="{FF2B5EF4-FFF2-40B4-BE49-F238E27FC236}">
                <a16:creationId xmlns:a16="http://schemas.microsoft.com/office/drawing/2014/main" id="{468C1D72-864F-B3A8-2311-49E700B03C4B}"/>
              </a:ext>
            </a:extLst>
          </p:cNvPr>
          <p:cNvCxnSpPr>
            <a:cxnSpLocks/>
          </p:cNvCxnSpPr>
          <p:nvPr/>
        </p:nvCxnSpPr>
        <p:spPr bwMode="auto">
          <a:xfrm>
            <a:off x="11594813" y="3149600"/>
            <a:ext cx="0" cy="1332057"/>
          </a:xfrm>
          <a:prstGeom prst="line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9420" name="Group 9419">
            <a:extLst>
              <a:ext uri="{FF2B5EF4-FFF2-40B4-BE49-F238E27FC236}">
                <a16:creationId xmlns:a16="http://schemas.microsoft.com/office/drawing/2014/main" id="{106048DF-FF19-0D79-30AA-EF812A8F020D}"/>
              </a:ext>
            </a:extLst>
          </p:cNvPr>
          <p:cNvGrpSpPr/>
          <p:nvPr/>
        </p:nvGrpSpPr>
        <p:grpSpPr>
          <a:xfrm>
            <a:off x="7848312" y="3140075"/>
            <a:ext cx="3844925" cy="1344757"/>
            <a:chOff x="7848312" y="3140075"/>
            <a:chExt cx="3844925" cy="1344757"/>
          </a:xfrm>
        </p:grpSpPr>
        <p:cxnSp>
          <p:nvCxnSpPr>
            <p:cNvPr id="9312" name="Straight Connector 9311">
              <a:extLst>
                <a:ext uri="{FF2B5EF4-FFF2-40B4-BE49-F238E27FC236}">
                  <a16:creationId xmlns:a16="http://schemas.microsoft.com/office/drawing/2014/main" id="{3259FCBC-5229-E165-E1A0-AAAAADB1D23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693237" y="3152775"/>
              <a:ext cx="0" cy="13320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13" name="Straight Connector 9312">
              <a:extLst>
                <a:ext uri="{FF2B5EF4-FFF2-40B4-BE49-F238E27FC236}">
                  <a16:creationId xmlns:a16="http://schemas.microsoft.com/office/drawing/2014/main" id="{953836E5-92E6-1303-AFBB-298BECCAE92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644025" y="3149600"/>
              <a:ext cx="0" cy="13320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14" name="Straight Connector 9313">
              <a:extLst>
                <a:ext uri="{FF2B5EF4-FFF2-40B4-BE49-F238E27FC236}">
                  <a16:creationId xmlns:a16="http://schemas.microsoft.com/office/drawing/2014/main" id="{0F1F2333-B1C5-F5EA-D007-A6EBBD689E3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545600" y="3152775"/>
              <a:ext cx="0" cy="13320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15" name="Straight Connector 9314">
              <a:extLst>
                <a:ext uri="{FF2B5EF4-FFF2-40B4-BE49-F238E27FC236}">
                  <a16:creationId xmlns:a16="http://schemas.microsoft.com/office/drawing/2014/main" id="{2B3DED5D-2EF8-C967-536B-77BE8B7FF4C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299537" y="3152775"/>
              <a:ext cx="0" cy="13320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16" name="Straight Connector 9315">
              <a:extLst>
                <a:ext uri="{FF2B5EF4-FFF2-40B4-BE49-F238E27FC236}">
                  <a16:creationId xmlns:a16="http://schemas.microsoft.com/office/drawing/2014/main" id="{CA163C72-25F7-C81F-7CF6-06845E8A48E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348750" y="3152775"/>
              <a:ext cx="0" cy="13320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17" name="Straight Connector 9316">
              <a:extLst>
                <a:ext uri="{FF2B5EF4-FFF2-40B4-BE49-F238E27FC236}">
                  <a16:creationId xmlns:a16="http://schemas.microsoft.com/office/drawing/2014/main" id="{45AB2B28-F931-5AD6-91BB-BB1EDBAE4E4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397963" y="3152775"/>
              <a:ext cx="0" cy="13320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18" name="Straight Connector 9317">
              <a:extLst>
                <a:ext uri="{FF2B5EF4-FFF2-40B4-BE49-F238E27FC236}">
                  <a16:creationId xmlns:a16="http://schemas.microsoft.com/office/drawing/2014/main" id="{4099D66E-4D14-7D1F-D9FC-FD92A0C0D9C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447175" y="3149600"/>
              <a:ext cx="0" cy="13320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19" name="Straight Connector 9318">
              <a:extLst>
                <a:ext uri="{FF2B5EF4-FFF2-40B4-BE49-F238E27FC236}">
                  <a16:creationId xmlns:a16="http://schemas.microsoft.com/office/drawing/2014/main" id="{E92B0CE5-FD8F-D571-1C66-1925F6CCB5D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496387" y="3152775"/>
              <a:ext cx="0" cy="13320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20" name="Straight Connector 9319">
              <a:extLst>
                <a:ext uri="{FF2B5EF4-FFF2-40B4-BE49-F238E27FC236}">
                  <a16:creationId xmlns:a16="http://schemas.microsoft.com/office/drawing/2014/main" id="{B6277BE7-A100-7186-345D-AF1022ADAA7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245562" y="3149600"/>
              <a:ext cx="0" cy="11288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22" name="Straight Connector 9321">
              <a:extLst>
                <a:ext uri="{FF2B5EF4-FFF2-40B4-BE49-F238E27FC236}">
                  <a16:creationId xmlns:a16="http://schemas.microsoft.com/office/drawing/2014/main" id="{FE6B8377-B7E1-6111-9746-8E97A7958A2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397837" y="3143250"/>
              <a:ext cx="0" cy="84628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24" name="Straight Connector 9323">
              <a:extLst>
                <a:ext uri="{FF2B5EF4-FFF2-40B4-BE49-F238E27FC236}">
                  <a16:creationId xmlns:a16="http://schemas.microsoft.com/office/drawing/2014/main" id="{52828464-73EE-7F02-2B9F-9D40B7EC042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445462" y="3146425"/>
              <a:ext cx="0" cy="8367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25" name="Straight Connector 9324">
              <a:extLst>
                <a:ext uri="{FF2B5EF4-FFF2-40B4-BE49-F238E27FC236}">
                  <a16:creationId xmlns:a16="http://schemas.microsoft.com/office/drawing/2014/main" id="{1625D332-E3E9-9570-59D6-E5C49E08EFA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496262" y="3155950"/>
              <a:ext cx="0" cy="84628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27" name="Straight Connector 9326">
              <a:extLst>
                <a:ext uri="{FF2B5EF4-FFF2-40B4-BE49-F238E27FC236}">
                  <a16:creationId xmlns:a16="http://schemas.microsoft.com/office/drawing/2014/main" id="{4A16D301-4DA6-558F-7BA9-7B45F220CFB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597862" y="3149600"/>
              <a:ext cx="0" cy="88438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29" name="Straight Connector 9328">
              <a:extLst>
                <a:ext uri="{FF2B5EF4-FFF2-40B4-BE49-F238E27FC236}">
                  <a16:creationId xmlns:a16="http://schemas.microsoft.com/office/drawing/2014/main" id="{436874D6-B752-2A64-CE03-5E327CF2D9E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645487" y="3149600"/>
              <a:ext cx="0" cy="9002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30" name="Straight Connector 9329">
              <a:extLst>
                <a:ext uri="{FF2B5EF4-FFF2-40B4-BE49-F238E27FC236}">
                  <a16:creationId xmlns:a16="http://schemas.microsoft.com/office/drawing/2014/main" id="{8B654AD0-D16D-057A-23D3-EB55FF99E4C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696287" y="3149600"/>
              <a:ext cx="0" cy="90660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33" name="Straight Connector 9332">
              <a:extLst>
                <a:ext uri="{FF2B5EF4-FFF2-40B4-BE49-F238E27FC236}">
                  <a16:creationId xmlns:a16="http://schemas.microsoft.com/office/drawing/2014/main" id="{C21054A0-E40F-1709-70F3-42B91416367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750262" y="3149600"/>
              <a:ext cx="0" cy="90660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34" name="Straight Connector 9333">
              <a:extLst>
                <a:ext uri="{FF2B5EF4-FFF2-40B4-BE49-F238E27FC236}">
                  <a16:creationId xmlns:a16="http://schemas.microsoft.com/office/drawing/2014/main" id="{CDDB64C0-246D-B0DC-3B4A-BBFE5782BE4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797887" y="3152775"/>
              <a:ext cx="0" cy="90660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35" name="Straight Connector 9334">
              <a:extLst>
                <a:ext uri="{FF2B5EF4-FFF2-40B4-BE49-F238E27FC236}">
                  <a16:creationId xmlns:a16="http://schemas.microsoft.com/office/drawing/2014/main" id="{E3EEF982-7FD1-D03E-203E-71CC518567E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848687" y="3152775"/>
              <a:ext cx="0" cy="92248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37" name="Straight Connector 9336">
              <a:extLst>
                <a:ext uri="{FF2B5EF4-FFF2-40B4-BE49-F238E27FC236}">
                  <a16:creationId xmlns:a16="http://schemas.microsoft.com/office/drawing/2014/main" id="{0D5003EE-F027-D133-F172-1ED1A55A4FB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194762" y="3152775"/>
              <a:ext cx="0" cy="110028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39" name="Straight Connector 9338">
              <a:extLst>
                <a:ext uri="{FF2B5EF4-FFF2-40B4-BE49-F238E27FC236}">
                  <a16:creationId xmlns:a16="http://schemas.microsoft.com/office/drawing/2014/main" id="{0CE60BE3-D45C-D683-99C1-B4B98A72C6E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143962" y="3146425"/>
              <a:ext cx="0" cy="104948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41" name="Straight Connector 9340">
              <a:extLst>
                <a:ext uri="{FF2B5EF4-FFF2-40B4-BE49-F238E27FC236}">
                  <a16:creationId xmlns:a16="http://schemas.microsoft.com/office/drawing/2014/main" id="{6CF0A842-0B0E-8A37-9F60-E82A8DC55B5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099512" y="3146425"/>
              <a:ext cx="0" cy="103043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43" name="Straight Connector 9342">
              <a:extLst>
                <a:ext uri="{FF2B5EF4-FFF2-40B4-BE49-F238E27FC236}">
                  <a16:creationId xmlns:a16="http://schemas.microsoft.com/office/drawing/2014/main" id="{7FB70214-263B-8011-D59F-5A1799173D7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048712" y="3146425"/>
              <a:ext cx="0" cy="97963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45" name="Straight Connector 9344">
              <a:extLst>
                <a:ext uri="{FF2B5EF4-FFF2-40B4-BE49-F238E27FC236}">
                  <a16:creationId xmlns:a16="http://schemas.microsoft.com/office/drawing/2014/main" id="{8B6E27F1-77F1-2E45-FD58-B5A09F1DDD5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997912" y="3146425"/>
              <a:ext cx="0" cy="96693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47" name="Straight Connector 9346">
              <a:extLst>
                <a:ext uri="{FF2B5EF4-FFF2-40B4-BE49-F238E27FC236}">
                  <a16:creationId xmlns:a16="http://schemas.microsoft.com/office/drawing/2014/main" id="{953253F4-A866-DFD8-304B-43674F552B2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899487" y="3152775"/>
              <a:ext cx="0" cy="93518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49" name="Straight Connector 9348">
              <a:extLst>
                <a:ext uri="{FF2B5EF4-FFF2-40B4-BE49-F238E27FC236}">
                  <a16:creationId xmlns:a16="http://schemas.microsoft.com/office/drawing/2014/main" id="{25F1257E-726A-2448-C8C0-007772F3F3D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947112" y="3152775"/>
              <a:ext cx="0" cy="94470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1" name="Straight Connector 9350">
              <a:extLst>
                <a:ext uri="{FF2B5EF4-FFF2-40B4-BE49-F238E27FC236}">
                  <a16:creationId xmlns:a16="http://schemas.microsoft.com/office/drawing/2014/main" id="{166B5148-B752-4D9A-72B7-FE85184D92D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296237" y="3146425"/>
              <a:ext cx="0" cy="81453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3" name="Straight Connector 9352">
              <a:extLst>
                <a:ext uri="{FF2B5EF4-FFF2-40B4-BE49-F238E27FC236}">
                  <a16:creationId xmlns:a16="http://schemas.microsoft.com/office/drawing/2014/main" id="{8E18A46D-1021-597E-3922-07AAA6ADA10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848312" y="3149600"/>
              <a:ext cx="0" cy="4303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5" name="Straight Connector 9354">
              <a:extLst>
                <a:ext uri="{FF2B5EF4-FFF2-40B4-BE49-F238E27FC236}">
                  <a16:creationId xmlns:a16="http://schemas.microsoft.com/office/drawing/2014/main" id="{3D7068F4-EC63-FBAB-C741-B5150B36D23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105487" y="3155950"/>
              <a:ext cx="0" cy="43988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6" name="Straight Connector 9355">
              <a:extLst>
                <a:ext uri="{FF2B5EF4-FFF2-40B4-BE49-F238E27FC236}">
                  <a16:creationId xmlns:a16="http://schemas.microsoft.com/office/drawing/2014/main" id="{BB3B2F0B-CF47-47CE-71F9-0172BC2F77C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200737" y="3143250"/>
              <a:ext cx="0" cy="46528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7" name="Straight Connector 9356">
              <a:extLst>
                <a:ext uri="{FF2B5EF4-FFF2-40B4-BE49-F238E27FC236}">
                  <a16:creationId xmlns:a16="http://schemas.microsoft.com/office/drawing/2014/main" id="{405B2723-A8E0-E664-6E7F-6119A566AA2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251537" y="3149600"/>
              <a:ext cx="0" cy="45893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8" name="Straight Connector 9357">
              <a:extLst>
                <a:ext uri="{FF2B5EF4-FFF2-40B4-BE49-F238E27FC236}">
                  <a16:creationId xmlns:a16="http://schemas.microsoft.com/office/drawing/2014/main" id="{BBAE7A80-EBE9-B728-9C00-35549DCF02C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349962" y="3149600"/>
              <a:ext cx="0" cy="47480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9" name="Straight Connector 9358">
              <a:extLst>
                <a:ext uri="{FF2B5EF4-FFF2-40B4-BE49-F238E27FC236}">
                  <a16:creationId xmlns:a16="http://schemas.microsoft.com/office/drawing/2014/main" id="{BA87E1E4-DFEA-508D-75DE-97AD4991628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448387" y="3140075"/>
              <a:ext cx="0" cy="504103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65" name="Straight Connector 9364">
              <a:extLst>
                <a:ext uri="{FF2B5EF4-FFF2-40B4-BE49-F238E27FC236}">
                  <a16:creationId xmlns:a16="http://schemas.microsoft.com/office/drawing/2014/main" id="{D380B74E-A560-D49A-8330-515BBBFBBB5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502362" y="3146425"/>
              <a:ext cx="0" cy="518751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67" name="Straight Connector 9366">
              <a:extLst>
                <a:ext uri="{FF2B5EF4-FFF2-40B4-BE49-F238E27FC236}">
                  <a16:creationId xmlns:a16="http://schemas.microsoft.com/office/drawing/2014/main" id="{0B2B2F29-EEF7-427E-6ECE-754E82F0F72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651587" y="3146425"/>
              <a:ext cx="0" cy="548300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69" name="Straight Connector 9368">
              <a:extLst>
                <a:ext uri="{FF2B5EF4-FFF2-40B4-BE49-F238E27FC236}">
                  <a16:creationId xmlns:a16="http://schemas.microsoft.com/office/drawing/2014/main" id="{2324DBED-6B36-182A-5FBA-2C35DFC3FE8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699212" y="3148500"/>
              <a:ext cx="0" cy="548300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70" name="Straight Connector 9369">
              <a:extLst>
                <a:ext uri="{FF2B5EF4-FFF2-40B4-BE49-F238E27FC236}">
                  <a16:creationId xmlns:a16="http://schemas.microsoft.com/office/drawing/2014/main" id="{576C476B-9D8C-BCA9-E4FD-6FA73B4708B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750012" y="3149600"/>
              <a:ext cx="0" cy="57052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71" name="Straight Connector 9370">
              <a:extLst>
                <a:ext uri="{FF2B5EF4-FFF2-40B4-BE49-F238E27FC236}">
                  <a16:creationId xmlns:a16="http://schemas.microsoft.com/office/drawing/2014/main" id="{9F37344A-61E8-1B40-B05E-111EBB1F967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797637" y="3143250"/>
              <a:ext cx="0" cy="57052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72" name="Straight Connector 9371">
              <a:extLst>
                <a:ext uri="{FF2B5EF4-FFF2-40B4-BE49-F238E27FC236}">
                  <a16:creationId xmlns:a16="http://schemas.microsoft.com/office/drawing/2014/main" id="{C33F75C9-6E01-8281-DC6C-D8AC768208B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248612" y="3149600"/>
              <a:ext cx="0" cy="808650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76" name="Straight Connector 9375">
              <a:extLst>
                <a:ext uri="{FF2B5EF4-FFF2-40B4-BE49-F238E27FC236}">
                  <a16:creationId xmlns:a16="http://schemas.microsoft.com/office/drawing/2014/main" id="{8700AC09-F514-E49B-D95B-F681E65F555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194637" y="3143250"/>
              <a:ext cx="0" cy="808650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77" name="Straight Connector 9376">
              <a:extLst>
                <a:ext uri="{FF2B5EF4-FFF2-40B4-BE49-F238E27FC236}">
                  <a16:creationId xmlns:a16="http://schemas.microsoft.com/office/drawing/2014/main" id="{6504EF8C-AF38-37D4-CC3D-9B26EEBD995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143837" y="3149600"/>
              <a:ext cx="0" cy="795950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79" name="Straight Connector 9378">
              <a:extLst>
                <a:ext uri="{FF2B5EF4-FFF2-40B4-BE49-F238E27FC236}">
                  <a16:creationId xmlns:a16="http://schemas.microsoft.com/office/drawing/2014/main" id="{7E832573-37C4-8C83-1A0F-454116C71AA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096212" y="3149600"/>
              <a:ext cx="0" cy="776900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1" name="Straight Connector 9380">
              <a:extLst>
                <a:ext uri="{FF2B5EF4-FFF2-40B4-BE49-F238E27FC236}">
                  <a16:creationId xmlns:a16="http://schemas.microsoft.com/office/drawing/2014/main" id="{7790B647-A217-4764-5D3E-9B0E739A598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048587" y="3149600"/>
              <a:ext cx="0" cy="757850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3" name="Straight Connector 9382">
              <a:extLst>
                <a:ext uri="{FF2B5EF4-FFF2-40B4-BE49-F238E27FC236}">
                  <a16:creationId xmlns:a16="http://schemas.microsoft.com/office/drawing/2014/main" id="{101816FD-8A24-9C15-2078-1300AF870C5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997787" y="3146425"/>
              <a:ext cx="0" cy="74197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5" name="Straight Connector 9384">
              <a:extLst>
                <a:ext uri="{FF2B5EF4-FFF2-40B4-BE49-F238E27FC236}">
                  <a16:creationId xmlns:a16="http://schemas.microsoft.com/office/drawing/2014/main" id="{43D1CE2F-B7AA-9432-2912-3FB5FF34120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946987" y="3143250"/>
              <a:ext cx="0" cy="74197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6" name="Straight Connector 9385">
              <a:extLst>
                <a:ext uri="{FF2B5EF4-FFF2-40B4-BE49-F238E27FC236}">
                  <a16:creationId xmlns:a16="http://schemas.microsoft.com/office/drawing/2014/main" id="{89B0DCF2-3A81-D556-FE82-C8892CB5EFE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896187" y="3140075"/>
              <a:ext cx="0" cy="74197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7" name="Straight Connector 9386">
              <a:extLst>
                <a:ext uri="{FF2B5EF4-FFF2-40B4-BE49-F238E27FC236}">
                  <a16:creationId xmlns:a16="http://schemas.microsoft.com/office/drawing/2014/main" id="{30509A99-385C-939F-C3D7-6653B9C83A7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845387" y="3140075"/>
              <a:ext cx="0" cy="74197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8" name="Straight Connector 9387">
              <a:extLst>
                <a:ext uri="{FF2B5EF4-FFF2-40B4-BE49-F238E27FC236}">
                  <a16:creationId xmlns:a16="http://schemas.microsoft.com/office/drawing/2014/main" id="{F6F2B390-876D-17D1-F7DB-27A5D8C14B0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797762" y="3143250"/>
              <a:ext cx="0" cy="71657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90" name="Straight Connector 9389">
              <a:extLst>
                <a:ext uri="{FF2B5EF4-FFF2-40B4-BE49-F238E27FC236}">
                  <a16:creationId xmlns:a16="http://schemas.microsoft.com/office/drawing/2014/main" id="{AA724476-B58B-C2CE-8F15-1FBF3E6CA85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746962" y="3143250"/>
              <a:ext cx="0" cy="707050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92" name="Straight Connector 9391">
              <a:extLst>
                <a:ext uri="{FF2B5EF4-FFF2-40B4-BE49-F238E27FC236}">
                  <a16:creationId xmlns:a16="http://schemas.microsoft.com/office/drawing/2014/main" id="{60880FDF-C327-5F5B-6CD2-C8C6E5DC397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699337" y="3140075"/>
              <a:ext cx="0" cy="68482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94" name="Straight Connector 9393">
              <a:extLst>
                <a:ext uri="{FF2B5EF4-FFF2-40B4-BE49-F238E27FC236}">
                  <a16:creationId xmlns:a16="http://schemas.microsoft.com/office/drawing/2014/main" id="{4EF92FE5-4D16-FEC9-71EA-79D6568A107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645362" y="3140075"/>
              <a:ext cx="0" cy="68482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95" name="Straight Connector 9394">
              <a:extLst>
                <a:ext uri="{FF2B5EF4-FFF2-40B4-BE49-F238E27FC236}">
                  <a16:creationId xmlns:a16="http://schemas.microsoft.com/office/drawing/2014/main" id="{DDCBC399-6992-9FD7-3AD2-47D132ADCE6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594562" y="3143250"/>
              <a:ext cx="0" cy="675300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97" name="Straight Connector 9396">
              <a:extLst>
                <a:ext uri="{FF2B5EF4-FFF2-40B4-BE49-F238E27FC236}">
                  <a16:creationId xmlns:a16="http://schemas.microsoft.com/office/drawing/2014/main" id="{3986CB50-D047-9898-C899-0D059DC014C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550112" y="3149600"/>
              <a:ext cx="0" cy="65942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99" name="Straight Connector 9398">
              <a:extLst>
                <a:ext uri="{FF2B5EF4-FFF2-40B4-BE49-F238E27FC236}">
                  <a16:creationId xmlns:a16="http://schemas.microsoft.com/office/drawing/2014/main" id="{BB2DDCA6-6A6B-563D-6522-A4163450774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496137" y="3152775"/>
              <a:ext cx="0" cy="65942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00" name="Straight Connector 9399">
              <a:extLst>
                <a:ext uri="{FF2B5EF4-FFF2-40B4-BE49-F238E27FC236}">
                  <a16:creationId xmlns:a16="http://schemas.microsoft.com/office/drawing/2014/main" id="{9AA7A87F-6C56-3C65-FE2C-83F0B431BA3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445337" y="3146425"/>
              <a:ext cx="0" cy="65942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01" name="Straight Connector 9400">
              <a:extLst>
                <a:ext uri="{FF2B5EF4-FFF2-40B4-BE49-F238E27FC236}">
                  <a16:creationId xmlns:a16="http://schemas.microsoft.com/office/drawing/2014/main" id="{BF456CB8-1D01-48F3-2B76-99E6F8FA5A8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400887" y="3140075"/>
              <a:ext cx="0" cy="65942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02" name="Straight Connector 9401">
              <a:extLst>
                <a:ext uri="{FF2B5EF4-FFF2-40B4-BE49-F238E27FC236}">
                  <a16:creationId xmlns:a16="http://schemas.microsoft.com/office/drawing/2014/main" id="{DC14D6E7-BC3B-94D9-A454-699C4324392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353262" y="3149600"/>
              <a:ext cx="0" cy="64037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03" name="Straight Connector 9402">
              <a:extLst>
                <a:ext uri="{FF2B5EF4-FFF2-40B4-BE49-F238E27FC236}">
                  <a16:creationId xmlns:a16="http://schemas.microsoft.com/office/drawing/2014/main" id="{424F0A78-95D2-96BF-573F-B3D7D0BDB46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99287" y="3143250"/>
              <a:ext cx="0" cy="643550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06" name="Straight Connector 9405">
              <a:extLst>
                <a:ext uri="{FF2B5EF4-FFF2-40B4-BE49-F238E27FC236}">
                  <a16:creationId xmlns:a16="http://schemas.microsoft.com/office/drawing/2014/main" id="{0A14DAEE-6660-3B9E-8E5D-7318E5D2AD0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48487" y="3146425"/>
              <a:ext cx="0" cy="62767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08" name="Straight Connector 9407">
              <a:extLst>
                <a:ext uri="{FF2B5EF4-FFF2-40B4-BE49-F238E27FC236}">
                  <a16:creationId xmlns:a16="http://schemas.microsoft.com/office/drawing/2014/main" id="{0EF057D9-5C3A-4A33-0AD9-D14BA315AFE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51612" y="3146425"/>
              <a:ext cx="0" cy="57687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10" name="Straight Connector 9409">
              <a:extLst>
                <a:ext uri="{FF2B5EF4-FFF2-40B4-BE49-F238E27FC236}">
                  <a16:creationId xmlns:a16="http://schemas.microsoft.com/office/drawing/2014/main" id="{AEAA40AC-86A8-5C2D-DE38-A1021E2FEF6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99237" y="3146912"/>
              <a:ext cx="0" cy="57687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11" name="Straight Connector 9410">
              <a:extLst>
                <a:ext uri="{FF2B5EF4-FFF2-40B4-BE49-F238E27FC236}">
                  <a16:creationId xmlns:a16="http://schemas.microsoft.com/office/drawing/2014/main" id="{5BA7ED47-6E0A-14A2-FC41-A4F9C470109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950037" y="3146425"/>
              <a:ext cx="0" cy="61546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13" name="Straight Connector 9412">
              <a:extLst>
                <a:ext uri="{FF2B5EF4-FFF2-40B4-BE49-F238E27FC236}">
                  <a16:creationId xmlns:a16="http://schemas.microsoft.com/office/drawing/2014/main" id="{6217FB58-029A-D6CF-60DC-02D90D6C76A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004012" y="3146425"/>
              <a:ext cx="0" cy="61546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14" name="Straight Connector 9413">
              <a:extLst>
                <a:ext uri="{FF2B5EF4-FFF2-40B4-BE49-F238E27FC236}">
                  <a16:creationId xmlns:a16="http://schemas.microsoft.com/office/drawing/2014/main" id="{FC8F580F-2C19-D77C-7C99-BB9B781B2C8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197687" y="3152775"/>
              <a:ext cx="0" cy="61546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15" name="Straight Connector 9414">
              <a:extLst>
                <a:ext uri="{FF2B5EF4-FFF2-40B4-BE49-F238E27FC236}">
                  <a16:creationId xmlns:a16="http://schemas.microsoft.com/office/drawing/2014/main" id="{A7864E94-1B72-FEA2-3B14-DC392A2A068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051637" y="3146425"/>
              <a:ext cx="0" cy="61546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16" name="Straight Connector 9415">
              <a:extLst>
                <a:ext uri="{FF2B5EF4-FFF2-40B4-BE49-F238E27FC236}">
                  <a16:creationId xmlns:a16="http://schemas.microsoft.com/office/drawing/2014/main" id="{06E3252C-E3E1-15DC-3302-75F6FB89C57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102437" y="3149591"/>
              <a:ext cx="0" cy="61546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19" name="Straight Connector 9418">
              <a:extLst>
                <a:ext uri="{FF2B5EF4-FFF2-40B4-BE49-F238E27FC236}">
                  <a16:creationId xmlns:a16="http://schemas.microsoft.com/office/drawing/2014/main" id="{E4766049-466E-7750-A6C2-C5C9A5C8F36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149640" y="3152288"/>
              <a:ext cx="0" cy="61546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9574" name="Group 9573">
            <a:extLst>
              <a:ext uri="{FF2B5EF4-FFF2-40B4-BE49-F238E27FC236}">
                <a16:creationId xmlns:a16="http://schemas.microsoft.com/office/drawing/2014/main" id="{21054A28-79AA-01CC-C3BE-46E481967D60}"/>
              </a:ext>
            </a:extLst>
          </p:cNvPr>
          <p:cNvGrpSpPr/>
          <p:nvPr/>
        </p:nvGrpSpPr>
        <p:grpSpPr>
          <a:xfrm>
            <a:off x="1714211" y="2927927"/>
            <a:ext cx="8833139" cy="1094798"/>
            <a:chOff x="1714211" y="2927927"/>
            <a:chExt cx="8833139" cy="1094798"/>
          </a:xfrm>
        </p:grpSpPr>
        <p:cxnSp>
          <p:nvCxnSpPr>
            <p:cNvPr id="9421" name="Straight Connector 9420">
              <a:extLst>
                <a:ext uri="{FF2B5EF4-FFF2-40B4-BE49-F238E27FC236}">
                  <a16:creationId xmlns:a16="http://schemas.microsoft.com/office/drawing/2014/main" id="{B4F0FACE-83F0-F202-EB55-1434BCD5227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714211" y="2927927"/>
              <a:ext cx="0" cy="221673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23" name="Straight Connector 9422">
              <a:extLst>
                <a:ext uri="{FF2B5EF4-FFF2-40B4-BE49-F238E27FC236}">
                  <a16:creationId xmlns:a16="http://schemas.microsoft.com/office/drawing/2014/main" id="{CD4B5784-20C7-B21A-EB5A-81973F64A7B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68211" y="2959677"/>
              <a:ext cx="0" cy="202623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24" name="Straight Connector 9423">
              <a:extLst>
                <a:ext uri="{FF2B5EF4-FFF2-40B4-BE49-F238E27FC236}">
                  <a16:creationId xmlns:a16="http://schemas.microsoft.com/office/drawing/2014/main" id="{4CEDD1CD-695E-9514-0E57-9326220127B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12686" y="3013652"/>
              <a:ext cx="0" cy="142298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25" name="Straight Connector 9424">
              <a:extLst>
                <a:ext uri="{FF2B5EF4-FFF2-40B4-BE49-F238E27FC236}">
                  <a16:creationId xmlns:a16="http://schemas.microsoft.com/office/drawing/2014/main" id="{522AD61D-0ED4-1593-2CCB-70847641687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14286" y="3061277"/>
              <a:ext cx="0" cy="91498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34" name="Straight Connector 9433">
              <a:extLst>
                <a:ext uri="{FF2B5EF4-FFF2-40B4-BE49-F238E27FC236}">
                  <a16:creationId xmlns:a16="http://schemas.microsoft.com/office/drawing/2014/main" id="{FA9E892F-34A8-B957-EE66-9252D6E6988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14336" y="3115252"/>
              <a:ext cx="0" cy="40698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35" name="Straight Connector 9434">
              <a:extLst>
                <a:ext uri="{FF2B5EF4-FFF2-40B4-BE49-F238E27FC236}">
                  <a16:creationId xmlns:a16="http://schemas.microsoft.com/office/drawing/2014/main" id="{CE994F55-B552-3FBA-A52D-99E4B5C3748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612736" y="3102552"/>
              <a:ext cx="0" cy="56573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36" name="Straight Connector 9435">
              <a:extLst>
                <a:ext uri="{FF2B5EF4-FFF2-40B4-BE49-F238E27FC236}">
                  <a16:creationId xmlns:a16="http://schemas.microsoft.com/office/drawing/2014/main" id="{07C88039-CFA9-B8F2-E815-F264C655704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565111" y="3093027"/>
              <a:ext cx="0" cy="56573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40" name="Straight Connector 9439">
              <a:extLst>
                <a:ext uri="{FF2B5EF4-FFF2-40B4-BE49-F238E27FC236}">
                  <a16:creationId xmlns:a16="http://schemas.microsoft.com/office/drawing/2014/main" id="{D68718EF-868D-4281-210F-6156FA5D94A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463511" y="3083502"/>
              <a:ext cx="0" cy="69273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43" name="Straight Connector 9442">
              <a:extLst>
                <a:ext uri="{FF2B5EF4-FFF2-40B4-BE49-F238E27FC236}">
                  <a16:creationId xmlns:a16="http://schemas.microsoft.com/office/drawing/2014/main" id="{B79C07ED-1421-795A-8A92-6DE74F08F2A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517486" y="3089852"/>
              <a:ext cx="0" cy="69273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44" name="Straight Connector 9443">
              <a:extLst>
                <a:ext uri="{FF2B5EF4-FFF2-40B4-BE49-F238E27FC236}">
                  <a16:creationId xmlns:a16="http://schemas.microsoft.com/office/drawing/2014/main" id="{174A0912-74CF-5C66-F288-0527CFA15D9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612861" y="3146425"/>
              <a:ext cx="0" cy="508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46" name="Straight Connector 9445">
              <a:extLst>
                <a:ext uri="{FF2B5EF4-FFF2-40B4-BE49-F238E27FC236}">
                  <a16:creationId xmlns:a16="http://schemas.microsoft.com/office/drawing/2014/main" id="{C9E67428-AE2D-7E20-59A6-F2FF16C87B9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58886" y="3136900"/>
              <a:ext cx="0" cy="508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47" name="Straight Connector 9446">
              <a:extLst>
                <a:ext uri="{FF2B5EF4-FFF2-40B4-BE49-F238E27FC236}">
                  <a16:creationId xmlns:a16="http://schemas.microsoft.com/office/drawing/2014/main" id="{90638872-C8A5-AC01-FBE6-AA069D07E96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11261" y="3146425"/>
              <a:ext cx="0" cy="349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48" name="Straight Connector 9447">
              <a:extLst>
                <a:ext uri="{FF2B5EF4-FFF2-40B4-BE49-F238E27FC236}">
                  <a16:creationId xmlns:a16="http://schemas.microsoft.com/office/drawing/2014/main" id="{E214FDE4-4790-204D-7894-EDE1A7B1794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762086" y="3143250"/>
              <a:ext cx="0" cy="603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52" name="Straight Connector 9451">
              <a:extLst>
                <a:ext uri="{FF2B5EF4-FFF2-40B4-BE49-F238E27FC236}">
                  <a16:creationId xmlns:a16="http://schemas.microsoft.com/office/drawing/2014/main" id="{7D84382B-4EFB-D2D6-174B-911526CCFE7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463636" y="3143250"/>
              <a:ext cx="0" cy="349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53" name="Straight Connector 9452">
              <a:extLst>
                <a:ext uri="{FF2B5EF4-FFF2-40B4-BE49-F238E27FC236}">
                  <a16:creationId xmlns:a16="http://schemas.microsoft.com/office/drawing/2014/main" id="{9F829A1D-6538-5BFD-CAFD-3288E4C1E9C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412836" y="3143250"/>
              <a:ext cx="0" cy="349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54" name="Straight Connector 9453">
              <a:extLst>
                <a:ext uri="{FF2B5EF4-FFF2-40B4-BE49-F238E27FC236}">
                  <a16:creationId xmlns:a16="http://schemas.microsoft.com/office/drawing/2014/main" id="{356C780F-84B9-3815-91D7-53A21F83D85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911311" y="3152775"/>
              <a:ext cx="0" cy="666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55" name="Straight Connector 9454">
              <a:extLst>
                <a:ext uri="{FF2B5EF4-FFF2-40B4-BE49-F238E27FC236}">
                  <a16:creationId xmlns:a16="http://schemas.microsoft.com/office/drawing/2014/main" id="{42C7B52B-78ED-22A8-DC46-4EAF6A67785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158961" y="3149600"/>
              <a:ext cx="0" cy="920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56" name="Straight Connector 9455">
              <a:extLst>
                <a:ext uri="{FF2B5EF4-FFF2-40B4-BE49-F238E27FC236}">
                  <a16:creationId xmlns:a16="http://schemas.microsoft.com/office/drawing/2014/main" id="{36061950-4B89-EB52-44D6-4FA8275F1DE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111336" y="3146425"/>
              <a:ext cx="0" cy="793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60" name="Straight Connector 9459">
              <a:extLst>
                <a:ext uri="{FF2B5EF4-FFF2-40B4-BE49-F238E27FC236}">
                  <a16:creationId xmlns:a16="http://schemas.microsoft.com/office/drawing/2014/main" id="{75B22EA3-4BBF-5A7A-0030-72A5C4FA0B9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060536" y="3140075"/>
              <a:ext cx="0" cy="793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61" name="Straight Connector 9460">
              <a:extLst>
                <a:ext uri="{FF2B5EF4-FFF2-40B4-BE49-F238E27FC236}">
                  <a16:creationId xmlns:a16="http://schemas.microsoft.com/office/drawing/2014/main" id="{98027348-1E0B-44A5-3A7B-A4C293EB832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958936" y="3140075"/>
              <a:ext cx="0" cy="793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62" name="Straight Connector 9461">
              <a:extLst>
                <a:ext uri="{FF2B5EF4-FFF2-40B4-BE49-F238E27FC236}">
                  <a16:creationId xmlns:a16="http://schemas.microsoft.com/office/drawing/2014/main" id="{96BAB33B-4C62-21A6-8552-43BC4797C45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006561" y="3140075"/>
              <a:ext cx="0" cy="793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63" name="Straight Connector 9462">
              <a:extLst>
                <a:ext uri="{FF2B5EF4-FFF2-40B4-BE49-F238E27FC236}">
                  <a16:creationId xmlns:a16="http://schemas.microsoft.com/office/drawing/2014/main" id="{61C6DD1B-0DB1-96BC-B965-4E94A2DB7F9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409786" y="3155950"/>
              <a:ext cx="0" cy="1111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64" name="Straight Connector 9463">
              <a:extLst>
                <a:ext uri="{FF2B5EF4-FFF2-40B4-BE49-F238E27FC236}">
                  <a16:creationId xmlns:a16="http://schemas.microsoft.com/office/drawing/2014/main" id="{1E050CAE-A1FD-8960-36B1-B8BAA1DDD7C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355811" y="3152775"/>
              <a:ext cx="0" cy="1143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65" name="Straight Connector 9464">
              <a:extLst>
                <a:ext uri="{FF2B5EF4-FFF2-40B4-BE49-F238E27FC236}">
                  <a16:creationId xmlns:a16="http://schemas.microsoft.com/office/drawing/2014/main" id="{88235931-022A-4301-C64F-F83F8C95AEF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260561" y="3152775"/>
              <a:ext cx="0" cy="984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69" name="Straight Connector 9468">
              <a:extLst>
                <a:ext uri="{FF2B5EF4-FFF2-40B4-BE49-F238E27FC236}">
                  <a16:creationId xmlns:a16="http://schemas.microsoft.com/office/drawing/2014/main" id="{AAF91348-55C7-5373-815B-EDA3C139EEB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308186" y="3149600"/>
              <a:ext cx="0" cy="1111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71" name="Straight Connector 9470">
              <a:extLst>
                <a:ext uri="{FF2B5EF4-FFF2-40B4-BE49-F238E27FC236}">
                  <a16:creationId xmlns:a16="http://schemas.microsoft.com/office/drawing/2014/main" id="{858F0DC2-90B5-988B-3EB5-6B01C2B224A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508211" y="3149600"/>
              <a:ext cx="0" cy="1238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72" name="Straight Connector 9471">
              <a:extLst>
                <a:ext uri="{FF2B5EF4-FFF2-40B4-BE49-F238E27FC236}">
                  <a16:creationId xmlns:a16="http://schemas.microsoft.com/office/drawing/2014/main" id="{97B39BAF-C284-E514-74CF-FAED30F0351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657436" y="3152775"/>
              <a:ext cx="0" cy="13335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75" name="Straight Connector 9474">
              <a:extLst>
                <a:ext uri="{FF2B5EF4-FFF2-40B4-BE49-F238E27FC236}">
                  <a16:creationId xmlns:a16="http://schemas.microsoft.com/office/drawing/2014/main" id="{C0620E77-2BF7-F613-E954-E3F40EA63B7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559011" y="3149600"/>
              <a:ext cx="0" cy="1238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76" name="Straight Connector 9475">
              <a:extLst>
                <a:ext uri="{FF2B5EF4-FFF2-40B4-BE49-F238E27FC236}">
                  <a16:creationId xmlns:a16="http://schemas.microsoft.com/office/drawing/2014/main" id="{FB904E94-EDF3-2436-BBCD-F77B8658011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609811" y="3149600"/>
              <a:ext cx="0" cy="1238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77" name="Straight Connector 9476">
              <a:extLst>
                <a:ext uri="{FF2B5EF4-FFF2-40B4-BE49-F238E27FC236}">
                  <a16:creationId xmlns:a16="http://schemas.microsoft.com/office/drawing/2014/main" id="{BF47E206-D931-A3C9-BED3-8BF495B6D34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908261" y="3152775"/>
              <a:ext cx="0" cy="1524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78" name="Straight Connector 9477">
              <a:extLst>
                <a:ext uri="{FF2B5EF4-FFF2-40B4-BE49-F238E27FC236}">
                  <a16:creationId xmlns:a16="http://schemas.microsoft.com/office/drawing/2014/main" id="{2C43102E-AC8E-CB3A-BD15-4717487EADE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857461" y="3152775"/>
              <a:ext cx="0" cy="14605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79" name="Straight Connector 9478">
              <a:extLst>
                <a:ext uri="{FF2B5EF4-FFF2-40B4-BE49-F238E27FC236}">
                  <a16:creationId xmlns:a16="http://schemas.microsoft.com/office/drawing/2014/main" id="{F323997E-D615-A26D-6319-D1328E27329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809836" y="3152775"/>
              <a:ext cx="0" cy="1397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83" name="Straight Connector 9482">
              <a:extLst>
                <a:ext uri="{FF2B5EF4-FFF2-40B4-BE49-F238E27FC236}">
                  <a16:creationId xmlns:a16="http://schemas.microsoft.com/office/drawing/2014/main" id="{30B9C2E2-3EFE-B7A3-C117-D2361083C41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759036" y="3146425"/>
              <a:ext cx="0" cy="1397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84" name="Straight Connector 9483">
              <a:extLst>
                <a:ext uri="{FF2B5EF4-FFF2-40B4-BE49-F238E27FC236}">
                  <a16:creationId xmlns:a16="http://schemas.microsoft.com/office/drawing/2014/main" id="{DC082CA0-4DFE-340A-22D6-E9102AEC94F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009861" y="3149600"/>
              <a:ext cx="0" cy="1619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85" name="Straight Connector 9484">
              <a:extLst>
                <a:ext uri="{FF2B5EF4-FFF2-40B4-BE49-F238E27FC236}">
                  <a16:creationId xmlns:a16="http://schemas.microsoft.com/office/drawing/2014/main" id="{EAAA0FD9-9F49-283C-A269-C50FBBB6599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108286" y="3149600"/>
              <a:ext cx="0" cy="17145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88" name="Straight Connector 9487">
              <a:extLst>
                <a:ext uri="{FF2B5EF4-FFF2-40B4-BE49-F238E27FC236}">
                  <a16:creationId xmlns:a16="http://schemas.microsoft.com/office/drawing/2014/main" id="{8FBEF54B-B7FA-A12A-20AE-CA98C6B918C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057486" y="3146425"/>
              <a:ext cx="0" cy="17145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89" name="Straight Connector 9488">
              <a:extLst>
                <a:ext uri="{FF2B5EF4-FFF2-40B4-BE49-F238E27FC236}">
                  <a16:creationId xmlns:a16="http://schemas.microsoft.com/office/drawing/2014/main" id="{9770AB8E-D2A2-5955-8D81-8317C5967E4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206711" y="3152775"/>
              <a:ext cx="0" cy="17145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0" name="Straight Connector 9489">
              <a:extLst>
                <a:ext uri="{FF2B5EF4-FFF2-40B4-BE49-F238E27FC236}">
                  <a16:creationId xmlns:a16="http://schemas.microsoft.com/office/drawing/2014/main" id="{9767E555-A7FC-2BDF-60A9-6B375853105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311486" y="3152775"/>
              <a:ext cx="0" cy="18415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1" name="Straight Connector 9490">
              <a:extLst>
                <a:ext uri="{FF2B5EF4-FFF2-40B4-BE49-F238E27FC236}">
                  <a16:creationId xmlns:a16="http://schemas.microsoft.com/office/drawing/2014/main" id="{450BD77C-AE54-8700-B8E3-0C03BD28BB7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257511" y="3152775"/>
              <a:ext cx="0" cy="1746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4" name="Straight Connector 9493">
              <a:extLst>
                <a:ext uri="{FF2B5EF4-FFF2-40B4-BE49-F238E27FC236}">
                  <a16:creationId xmlns:a16="http://schemas.microsoft.com/office/drawing/2014/main" id="{2C7FC5B5-C316-3299-3BC2-29E8BDEE927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403561" y="3149600"/>
              <a:ext cx="0" cy="1905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6" name="Straight Connector 9495">
              <a:extLst>
                <a:ext uri="{FF2B5EF4-FFF2-40B4-BE49-F238E27FC236}">
                  <a16:creationId xmlns:a16="http://schemas.microsoft.com/office/drawing/2014/main" id="{0A163229-8FCD-9AEE-FC85-BCC16FF0DA2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806786" y="3149600"/>
              <a:ext cx="0" cy="2286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7" name="Straight Connector 9496">
              <a:extLst>
                <a:ext uri="{FF2B5EF4-FFF2-40B4-BE49-F238E27FC236}">
                  <a16:creationId xmlns:a16="http://schemas.microsoft.com/office/drawing/2014/main" id="{18813D96-E589-B242-59DC-FD73C9B0AE6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55986" y="3152775"/>
              <a:ext cx="0" cy="2159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8" name="Straight Connector 9497">
              <a:extLst>
                <a:ext uri="{FF2B5EF4-FFF2-40B4-BE49-F238E27FC236}">
                  <a16:creationId xmlns:a16="http://schemas.microsoft.com/office/drawing/2014/main" id="{AD00B76D-0100-4E5D-C586-F299120C610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08361" y="3149600"/>
              <a:ext cx="0" cy="2190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02" name="Straight Connector 9501">
              <a:extLst>
                <a:ext uri="{FF2B5EF4-FFF2-40B4-BE49-F238E27FC236}">
                  <a16:creationId xmlns:a16="http://schemas.microsoft.com/office/drawing/2014/main" id="{5659D0D6-57CE-67F7-C385-028E268A85E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57561" y="3149600"/>
              <a:ext cx="0" cy="2063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04" name="Straight Connector 9503">
              <a:extLst>
                <a:ext uri="{FF2B5EF4-FFF2-40B4-BE49-F238E27FC236}">
                  <a16:creationId xmlns:a16="http://schemas.microsoft.com/office/drawing/2014/main" id="{AE8AB40F-FAAD-A785-BB3F-78488D23799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06761" y="3149600"/>
              <a:ext cx="0" cy="2063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05" name="Straight Connector 9504">
              <a:extLst>
                <a:ext uri="{FF2B5EF4-FFF2-40B4-BE49-F238E27FC236}">
                  <a16:creationId xmlns:a16="http://schemas.microsoft.com/office/drawing/2014/main" id="{D50DD5FC-A0C6-21BD-28FA-74A41D29944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55961" y="3149600"/>
              <a:ext cx="0" cy="2063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06" name="Straight Connector 9505">
              <a:extLst>
                <a:ext uri="{FF2B5EF4-FFF2-40B4-BE49-F238E27FC236}">
                  <a16:creationId xmlns:a16="http://schemas.microsoft.com/office/drawing/2014/main" id="{DC353A42-B1F6-8413-C3EF-8D2B2C9B03E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08336" y="3143250"/>
              <a:ext cx="0" cy="2063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07" name="Straight Connector 9506">
              <a:extLst>
                <a:ext uri="{FF2B5EF4-FFF2-40B4-BE49-F238E27FC236}">
                  <a16:creationId xmlns:a16="http://schemas.microsoft.com/office/drawing/2014/main" id="{EB6A4D16-3202-4684-1DAF-74F1225B5ED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457536" y="3149600"/>
              <a:ext cx="0" cy="1936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09" name="Straight Connector 9508">
              <a:extLst>
                <a:ext uri="{FF2B5EF4-FFF2-40B4-BE49-F238E27FC236}">
                  <a16:creationId xmlns:a16="http://schemas.microsoft.com/office/drawing/2014/main" id="{D75DB3F0-9E41-F490-5332-A0760F4803C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956011" y="3149600"/>
              <a:ext cx="0" cy="2381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11" name="Straight Connector 9510">
              <a:extLst>
                <a:ext uri="{FF2B5EF4-FFF2-40B4-BE49-F238E27FC236}">
                  <a16:creationId xmlns:a16="http://schemas.microsoft.com/office/drawing/2014/main" id="{E34D328E-B12B-3A31-494C-74218B9AF15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057611" y="3152775"/>
              <a:ext cx="0" cy="2381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12" name="Straight Connector 9511">
              <a:extLst>
                <a:ext uri="{FF2B5EF4-FFF2-40B4-BE49-F238E27FC236}">
                  <a16:creationId xmlns:a16="http://schemas.microsoft.com/office/drawing/2014/main" id="{3D0CB1A0-7094-E530-C8E5-215A84BAFC0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305261" y="3149600"/>
              <a:ext cx="0" cy="26035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14" name="Straight Connector 9513">
              <a:extLst>
                <a:ext uri="{FF2B5EF4-FFF2-40B4-BE49-F238E27FC236}">
                  <a16:creationId xmlns:a16="http://schemas.microsoft.com/office/drawing/2014/main" id="{C425D053-11E8-21DF-D0DF-674EE053781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108700" y="3155950"/>
              <a:ext cx="0" cy="2381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15" name="Straight Connector 9514">
              <a:extLst>
                <a:ext uri="{FF2B5EF4-FFF2-40B4-BE49-F238E27FC236}">
                  <a16:creationId xmlns:a16="http://schemas.microsoft.com/office/drawing/2014/main" id="{9B168DD5-2DAD-7447-91BC-D1E03E2C08B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254750" y="3152775"/>
              <a:ext cx="0" cy="2540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17" name="Straight Connector 9516">
              <a:extLst>
                <a:ext uri="{FF2B5EF4-FFF2-40B4-BE49-F238E27FC236}">
                  <a16:creationId xmlns:a16="http://schemas.microsoft.com/office/drawing/2014/main" id="{E57DEFF4-3CE9-B049-60C0-244A42E2785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207125" y="3152775"/>
              <a:ext cx="0" cy="2540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18" name="Straight Connector 9517">
              <a:extLst>
                <a:ext uri="{FF2B5EF4-FFF2-40B4-BE49-F238E27FC236}">
                  <a16:creationId xmlns:a16="http://schemas.microsoft.com/office/drawing/2014/main" id="{DD93680B-95E4-CCB5-CB33-FE82E6146CF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156325" y="3146425"/>
              <a:ext cx="0" cy="2540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19" name="Straight Connector 9518">
              <a:extLst>
                <a:ext uri="{FF2B5EF4-FFF2-40B4-BE49-F238E27FC236}">
                  <a16:creationId xmlns:a16="http://schemas.microsoft.com/office/drawing/2014/main" id="{A3F4FF6E-6D71-0124-24F7-D57151E786F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407150" y="3152775"/>
              <a:ext cx="0" cy="2698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21" name="Straight Connector 9520">
              <a:extLst>
                <a:ext uri="{FF2B5EF4-FFF2-40B4-BE49-F238E27FC236}">
                  <a16:creationId xmlns:a16="http://schemas.microsoft.com/office/drawing/2014/main" id="{B2245B7A-4FED-C99C-B9FA-DD542F2DB4A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804025" y="3152775"/>
              <a:ext cx="0" cy="3016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23" name="Straight Connector 9522">
              <a:extLst>
                <a:ext uri="{FF2B5EF4-FFF2-40B4-BE49-F238E27FC236}">
                  <a16:creationId xmlns:a16="http://schemas.microsoft.com/office/drawing/2014/main" id="{226CB5A7-4E6A-0463-C1BD-6036CBA5D3F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756400" y="3149600"/>
              <a:ext cx="0" cy="3016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24" name="Straight Connector 9523">
              <a:extLst>
                <a:ext uri="{FF2B5EF4-FFF2-40B4-BE49-F238E27FC236}">
                  <a16:creationId xmlns:a16="http://schemas.microsoft.com/office/drawing/2014/main" id="{5D4AB68D-2B34-F7DD-9B06-996231A4BFC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705600" y="3149600"/>
              <a:ext cx="0" cy="3016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25" name="Straight Connector 9524">
              <a:extLst>
                <a:ext uri="{FF2B5EF4-FFF2-40B4-BE49-F238E27FC236}">
                  <a16:creationId xmlns:a16="http://schemas.microsoft.com/office/drawing/2014/main" id="{F5326092-016B-066A-34C6-99F0EF29450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654800" y="3140075"/>
              <a:ext cx="0" cy="3016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26" name="Straight Connector 9525">
              <a:extLst>
                <a:ext uri="{FF2B5EF4-FFF2-40B4-BE49-F238E27FC236}">
                  <a16:creationId xmlns:a16="http://schemas.microsoft.com/office/drawing/2014/main" id="{6EE8FF5E-3FC1-7EA1-6DB4-71D3A301DE8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607175" y="3149600"/>
              <a:ext cx="0" cy="2794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28" name="Straight Connector 9527">
              <a:extLst>
                <a:ext uri="{FF2B5EF4-FFF2-40B4-BE49-F238E27FC236}">
                  <a16:creationId xmlns:a16="http://schemas.microsoft.com/office/drawing/2014/main" id="{014BD73D-35AF-E23A-2B75-B3BC0345586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559550" y="3149600"/>
              <a:ext cx="0" cy="2794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29" name="Straight Connector 9528">
              <a:extLst>
                <a:ext uri="{FF2B5EF4-FFF2-40B4-BE49-F238E27FC236}">
                  <a16:creationId xmlns:a16="http://schemas.microsoft.com/office/drawing/2014/main" id="{46FCFB6B-F58F-87B2-B46C-E065F4D53EE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505575" y="3149600"/>
              <a:ext cx="0" cy="2794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30" name="Straight Connector 9529">
              <a:extLst>
                <a:ext uri="{FF2B5EF4-FFF2-40B4-BE49-F238E27FC236}">
                  <a16:creationId xmlns:a16="http://schemas.microsoft.com/office/drawing/2014/main" id="{458D5EF2-42E9-950B-209B-D5E3264CAB8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454775" y="3143250"/>
              <a:ext cx="0" cy="2794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31" name="Straight Connector 9530">
              <a:extLst>
                <a:ext uri="{FF2B5EF4-FFF2-40B4-BE49-F238E27FC236}">
                  <a16:creationId xmlns:a16="http://schemas.microsoft.com/office/drawing/2014/main" id="{2E8F4AB0-710B-1E00-C710-5CCA5E58E6A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905625" y="3146425"/>
              <a:ext cx="0" cy="31115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33" name="Straight Connector 9532">
              <a:extLst>
                <a:ext uri="{FF2B5EF4-FFF2-40B4-BE49-F238E27FC236}">
                  <a16:creationId xmlns:a16="http://schemas.microsoft.com/office/drawing/2014/main" id="{413ACF84-227C-12DC-83DD-1B0D3AA72CD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950075" y="3152775"/>
              <a:ext cx="0" cy="31115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34" name="Straight Connector 9533">
              <a:extLst>
                <a:ext uri="{FF2B5EF4-FFF2-40B4-BE49-F238E27FC236}">
                  <a16:creationId xmlns:a16="http://schemas.microsoft.com/office/drawing/2014/main" id="{38B2737C-E9B4-2244-8E50-BA0C7998FEB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04050" y="3152775"/>
              <a:ext cx="0" cy="3333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35" name="Straight Connector 9534">
              <a:extLst>
                <a:ext uri="{FF2B5EF4-FFF2-40B4-BE49-F238E27FC236}">
                  <a16:creationId xmlns:a16="http://schemas.microsoft.com/office/drawing/2014/main" id="{290BF8F6-0282-657E-0A94-D4113D16F1E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302500" y="3146425"/>
              <a:ext cx="0" cy="3587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38" name="Straight Connector 9537">
              <a:extLst>
                <a:ext uri="{FF2B5EF4-FFF2-40B4-BE49-F238E27FC236}">
                  <a16:creationId xmlns:a16="http://schemas.microsoft.com/office/drawing/2014/main" id="{431A4C34-0ECE-CD6E-5F11-78BC7A9E130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254875" y="3146425"/>
              <a:ext cx="0" cy="3587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39" name="Straight Connector 9538">
              <a:extLst>
                <a:ext uri="{FF2B5EF4-FFF2-40B4-BE49-F238E27FC236}">
                  <a16:creationId xmlns:a16="http://schemas.microsoft.com/office/drawing/2014/main" id="{8182339E-0C16-683F-64C7-9C850DBB957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204075" y="3149600"/>
              <a:ext cx="0" cy="3587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40" name="Straight Connector 9539">
              <a:extLst>
                <a:ext uri="{FF2B5EF4-FFF2-40B4-BE49-F238E27FC236}">
                  <a16:creationId xmlns:a16="http://schemas.microsoft.com/office/drawing/2014/main" id="{B5AA0D36-7BA3-DAB7-ED9A-F5E7CE32932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153275" y="3143250"/>
              <a:ext cx="0" cy="3587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41" name="Straight Connector 9540">
              <a:extLst>
                <a:ext uri="{FF2B5EF4-FFF2-40B4-BE49-F238E27FC236}">
                  <a16:creationId xmlns:a16="http://schemas.microsoft.com/office/drawing/2014/main" id="{A9803E6D-860C-9B29-334B-FFB6AA2B42B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102475" y="3149600"/>
              <a:ext cx="0" cy="3460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42" name="Straight Connector 9541">
              <a:extLst>
                <a:ext uri="{FF2B5EF4-FFF2-40B4-BE49-F238E27FC236}">
                  <a16:creationId xmlns:a16="http://schemas.microsoft.com/office/drawing/2014/main" id="{C72DA317-7E49-E7EA-7EDD-8ABB07AF768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54850" y="3146425"/>
              <a:ext cx="0" cy="3429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45" name="Straight Connector 9544">
              <a:extLst>
                <a:ext uri="{FF2B5EF4-FFF2-40B4-BE49-F238E27FC236}">
                  <a16:creationId xmlns:a16="http://schemas.microsoft.com/office/drawing/2014/main" id="{E8F2C23B-6BBA-998C-2A61-9D819BD2F0E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601075" y="3149600"/>
              <a:ext cx="0" cy="5207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47" name="Straight Connector 9546">
              <a:extLst>
                <a:ext uri="{FF2B5EF4-FFF2-40B4-BE49-F238E27FC236}">
                  <a16:creationId xmlns:a16="http://schemas.microsoft.com/office/drawing/2014/main" id="{B5F7D3F2-160D-32EC-CDA0-E844AEC4334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550275" y="3149600"/>
              <a:ext cx="0" cy="5207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48" name="Straight Connector 9547">
              <a:extLst>
                <a:ext uri="{FF2B5EF4-FFF2-40B4-BE49-F238E27FC236}">
                  <a16:creationId xmlns:a16="http://schemas.microsoft.com/office/drawing/2014/main" id="{84448138-8613-AF0D-D935-AF319FF8240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401050" y="3149600"/>
              <a:ext cx="0" cy="48895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50" name="Straight Connector 9549">
              <a:extLst>
                <a:ext uri="{FF2B5EF4-FFF2-40B4-BE49-F238E27FC236}">
                  <a16:creationId xmlns:a16="http://schemas.microsoft.com/office/drawing/2014/main" id="{CBA2A3CD-A664-F209-6268-65FC585678D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302625" y="3149600"/>
              <a:ext cx="0" cy="4540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52" name="Straight Connector 9551">
              <a:extLst>
                <a:ext uri="{FF2B5EF4-FFF2-40B4-BE49-F238E27FC236}">
                  <a16:creationId xmlns:a16="http://schemas.microsoft.com/office/drawing/2014/main" id="{6B5E9DA4-BD56-4820-A7B3-39FFD897C1D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153400" y="3149600"/>
              <a:ext cx="0" cy="4413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53" name="Straight Connector 9552">
              <a:extLst>
                <a:ext uri="{FF2B5EF4-FFF2-40B4-BE49-F238E27FC236}">
                  <a16:creationId xmlns:a16="http://schemas.microsoft.com/office/drawing/2014/main" id="{6FFACCDE-A02B-1B12-D6A0-D6EED2E1F63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001000" y="3149600"/>
              <a:ext cx="0" cy="4349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54" name="Straight Connector 9553">
              <a:extLst>
                <a:ext uri="{FF2B5EF4-FFF2-40B4-BE49-F238E27FC236}">
                  <a16:creationId xmlns:a16="http://schemas.microsoft.com/office/drawing/2014/main" id="{8D9EFE1D-DCED-EEDD-A6C4-DDB73B5FDDC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905750" y="3146425"/>
              <a:ext cx="0" cy="4349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58" name="Straight Connector 9557">
              <a:extLst>
                <a:ext uri="{FF2B5EF4-FFF2-40B4-BE49-F238E27FC236}">
                  <a16:creationId xmlns:a16="http://schemas.microsoft.com/office/drawing/2014/main" id="{F7891DC4-312C-B5E8-5DA2-0806C1B762C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953375" y="3146425"/>
              <a:ext cx="0" cy="4349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59" name="Straight Connector 9558">
              <a:extLst>
                <a:ext uri="{FF2B5EF4-FFF2-40B4-BE49-F238E27FC236}">
                  <a16:creationId xmlns:a16="http://schemas.microsoft.com/office/drawing/2014/main" id="{8B7108AD-369B-0ED0-F1E5-F3FDFA27D28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756525" y="3146425"/>
              <a:ext cx="0" cy="4032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61" name="Straight Connector 9560">
              <a:extLst>
                <a:ext uri="{FF2B5EF4-FFF2-40B4-BE49-F238E27FC236}">
                  <a16:creationId xmlns:a16="http://schemas.microsoft.com/office/drawing/2014/main" id="{8957D019-0CAC-F089-ECBC-50A0E7B0E75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407275" y="3149600"/>
              <a:ext cx="0" cy="3714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63" name="Straight Connector 9562">
              <a:extLst>
                <a:ext uri="{FF2B5EF4-FFF2-40B4-BE49-F238E27FC236}">
                  <a16:creationId xmlns:a16="http://schemas.microsoft.com/office/drawing/2014/main" id="{BCCF9629-C40D-0BC2-DE22-0DEFFCA85B8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454900" y="3140075"/>
              <a:ext cx="0" cy="3714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64" name="Straight Connector 9563">
              <a:extLst>
                <a:ext uri="{FF2B5EF4-FFF2-40B4-BE49-F238E27FC236}">
                  <a16:creationId xmlns:a16="http://schemas.microsoft.com/office/drawing/2014/main" id="{39AAF32E-79AE-BE38-10A7-A898B60C6BD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502525" y="3143250"/>
              <a:ext cx="0" cy="3968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66" name="Straight Connector 9565">
              <a:extLst>
                <a:ext uri="{FF2B5EF4-FFF2-40B4-BE49-F238E27FC236}">
                  <a16:creationId xmlns:a16="http://schemas.microsoft.com/office/drawing/2014/main" id="{B6EAB2EE-AE05-708B-2FD9-04ADF616B62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556500" y="3143250"/>
              <a:ext cx="0" cy="3968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67" name="Straight Connector 9566">
              <a:extLst>
                <a:ext uri="{FF2B5EF4-FFF2-40B4-BE49-F238E27FC236}">
                  <a16:creationId xmlns:a16="http://schemas.microsoft.com/office/drawing/2014/main" id="{A4AE71C3-3A23-9E1D-50DB-37385D161EF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607300" y="3143250"/>
              <a:ext cx="0" cy="3968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68" name="Straight Connector 9567">
              <a:extLst>
                <a:ext uri="{FF2B5EF4-FFF2-40B4-BE49-F238E27FC236}">
                  <a16:creationId xmlns:a16="http://schemas.microsoft.com/office/drawing/2014/main" id="{DB33D4CB-2105-F0DB-4B72-9F7205EF8DF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658100" y="3143250"/>
              <a:ext cx="0" cy="3968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69" name="Straight Connector 9568">
              <a:extLst>
                <a:ext uri="{FF2B5EF4-FFF2-40B4-BE49-F238E27FC236}">
                  <a16:creationId xmlns:a16="http://schemas.microsoft.com/office/drawing/2014/main" id="{E1CFFA37-7A53-9D96-CA44-8F93B92D18E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705725" y="3146425"/>
              <a:ext cx="0" cy="39687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70" name="Straight Connector 9569">
              <a:extLst>
                <a:ext uri="{FF2B5EF4-FFF2-40B4-BE49-F238E27FC236}">
                  <a16:creationId xmlns:a16="http://schemas.microsoft.com/office/drawing/2014/main" id="{76AEC8A5-5185-639E-8B87-5D0638D0C0A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350500" y="3143250"/>
              <a:ext cx="0" cy="822325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72" name="Straight Connector 9571">
              <a:extLst>
                <a:ext uri="{FF2B5EF4-FFF2-40B4-BE49-F238E27FC236}">
                  <a16:creationId xmlns:a16="http://schemas.microsoft.com/office/drawing/2014/main" id="{51A6AEC2-BA29-AC14-A7C6-1C9C5302372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547350" y="3146425"/>
              <a:ext cx="0" cy="876300"/>
            </a:xfrm>
            <a:prstGeom prst="line">
              <a:avLst/>
            </a:prstGeom>
            <a:noFill/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13096E82-6B48-DDA3-ED52-DF25BE2DAC9B}"/>
              </a:ext>
            </a:extLst>
          </p:cNvPr>
          <p:cNvGrpSpPr/>
          <p:nvPr/>
        </p:nvGrpSpPr>
        <p:grpSpPr>
          <a:xfrm>
            <a:off x="1174173" y="1797627"/>
            <a:ext cx="10584440" cy="2701637"/>
            <a:chOff x="1174173" y="1797627"/>
            <a:chExt cx="10584440" cy="270163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1E7CBCCE-F4CB-3816-8067-9DDE5804A73E}"/>
                </a:ext>
              </a:extLst>
            </p:cNvPr>
            <p:cNvCxnSpPr/>
            <p:nvPr/>
          </p:nvCxnSpPr>
          <p:spPr bwMode="auto">
            <a:xfrm>
              <a:off x="1246909" y="1797627"/>
              <a:ext cx="0" cy="2701637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58FF1D1-05E1-5697-398B-E8CB3EA629F4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174173" y="1808018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03358195-4B66-D53D-07D5-B5FCD9A53B64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174173" y="2075757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6E4B6B65-9231-8857-4529-11B017C3E12E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174173" y="2343496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8ABA9DD-32EB-861A-8101-90F450CAAFF6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174173" y="2611235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4F0FD365-3C70-C25E-C91C-A916EE946926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174173" y="2878974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7A51F95F-F45F-3577-8B30-C7322AA4BC0D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174173" y="3146713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4A0F4CA5-8C94-46E0-055B-897B2ADBDA78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174173" y="3414452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CF6373C7-6F45-3480-7E0E-D35FB06694C9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174173" y="3682191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3FEFF2D9-1AA3-08AA-322C-F4D660A980C8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174173" y="3949930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7CC1085E-A7A8-0C2D-936E-1FD4D7D17BFA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174173" y="4217669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8B914237-5367-86E1-1B3F-7BFF4BF1436E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174173" y="4485409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CF23A622-CA92-37B8-6AEE-495569BE2189}"/>
                </a:ext>
              </a:extLst>
            </p:cNvPr>
            <p:cNvCxnSpPr/>
            <p:nvPr/>
          </p:nvCxnSpPr>
          <p:spPr bwMode="auto">
            <a:xfrm>
              <a:off x="1236518" y="3148445"/>
              <a:ext cx="10522095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8FA8D4B-6623-D586-2940-1D1B3BFB11EA}"/>
              </a:ext>
            </a:extLst>
          </p:cNvPr>
          <p:cNvSpPr txBox="1"/>
          <p:nvPr/>
        </p:nvSpPr>
        <p:spPr bwMode="auto">
          <a:xfrm>
            <a:off x="1839376" y="2012902"/>
            <a:ext cx="43788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ORR, All Patients (N = 225):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55560">
                    <a:lumMod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29.8%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ORR, Received 3G EGFR TKI (n = 209):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55560">
                    <a:lumMod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29.2% </a:t>
            </a:r>
          </a:p>
        </p:txBody>
      </p:sp>
    </p:spTree>
    <p:extLst>
      <p:ext uri="{BB962C8B-B14F-4D97-AF65-F5344CB8AC3E}">
        <p14:creationId xmlns:p14="http://schemas.microsoft.com/office/powerpoint/2010/main" val="12242977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Chart 17">
            <a:extLst>
              <a:ext uri="{FF2B5EF4-FFF2-40B4-BE49-F238E27FC236}">
                <a16:creationId xmlns:a16="http://schemas.microsoft.com/office/drawing/2014/main" id="{2A08D9EA-2F98-C8BD-D35F-2AA3BFFFA56D}"/>
              </a:ext>
            </a:extLst>
          </p:cNvPr>
          <p:cNvGraphicFramePr>
            <a:graphicFrameLocks/>
          </p:cNvGraphicFramePr>
          <p:nvPr/>
        </p:nvGraphicFramePr>
        <p:xfrm>
          <a:off x="2739708" y="2101854"/>
          <a:ext cx="6830568" cy="31659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19" name="Chart 18">
                <a:extLst>
                  <a:ext uri="{FF2B5EF4-FFF2-40B4-BE49-F238E27FC236}">
                    <a16:creationId xmlns:a16="http://schemas.microsoft.com/office/drawing/2014/main" id="{6216FCE6-9211-758B-BE16-55AD5A64C706}"/>
                  </a:ext>
                </a:extLst>
              </p:cNvPr>
              <p:cNvGraphicFramePr/>
              <p:nvPr/>
            </p:nvGraphicFramePr>
            <p:xfrm>
              <a:off x="2850438" y="2187646"/>
              <a:ext cx="6568072" cy="307921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 xmlns="">
          <p:pic>
            <p:nvPicPr>
              <p:cNvPr id="19" name="Chart 18">
                <a:extLst>
                  <a:ext uri="{FF2B5EF4-FFF2-40B4-BE49-F238E27FC236}">
                    <a16:creationId xmlns:a16="http://schemas.microsoft.com/office/drawing/2014/main" id="{6216FCE6-9211-758B-BE16-55AD5A64C70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850438" y="2187646"/>
                <a:ext cx="6568072" cy="3079210"/>
              </a:xfrm>
              <a:prstGeom prst="rect">
                <a:avLst/>
              </a:prstGeom>
            </p:spPr>
          </p:pic>
        </mc:Fallback>
      </mc:AlternateContent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HERTHENA-Lung01</a:t>
            </a:r>
            <a:r>
              <a:rPr lang="en-US"/>
              <a:t>: Correlative Biomarker Analyses</a:t>
            </a:r>
            <a:endParaRPr lang="en-US" altLang="en-US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067" y="6366458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Yu. WCLC 2023. Abstr OA05.03. Yu. JCO. 2023;41:5363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6C80020-CF75-5FDA-D70E-50E7FEAA509E}"/>
              </a:ext>
            </a:extLst>
          </p:cNvPr>
          <p:cNvSpPr txBox="1"/>
          <p:nvPr/>
        </p:nvSpPr>
        <p:spPr>
          <a:xfrm>
            <a:off x="353291" y="5313915"/>
            <a:ext cx="29074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Biomarker-evaluable patients, n/N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2AA65E-4C91-9E5E-9D04-E8A90D749F22}"/>
              </a:ext>
            </a:extLst>
          </p:cNvPr>
          <p:cNvSpPr txBox="1"/>
          <p:nvPr/>
        </p:nvSpPr>
        <p:spPr>
          <a:xfrm>
            <a:off x="3627466" y="5313915"/>
            <a:ext cx="6190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54/67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EDDBFD-581A-EBCE-A2D9-9724241ECC26}"/>
              </a:ext>
            </a:extLst>
          </p:cNvPr>
          <p:cNvSpPr txBox="1"/>
          <p:nvPr/>
        </p:nvSpPr>
        <p:spPr>
          <a:xfrm>
            <a:off x="5175434" y="5313915"/>
            <a:ext cx="6190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89/99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13FD41-1CC0-5EBF-7A7F-9AC7DD40F5BD}"/>
              </a:ext>
            </a:extLst>
          </p:cNvPr>
          <p:cNvSpPr txBox="1"/>
          <p:nvPr/>
        </p:nvSpPr>
        <p:spPr>
          <a:xfrm>
            <a:off x="6705265" y="5313915"/>
            <a:ext cx="6190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35/43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71D055-8ADA-91F7-E855-96A8C0295838}"/>
              </a:ext>
            </a:extLst>
          </p:cNvPr>
          <p:cNvSpPr txBox="1"/>
          <p:nvPr/>
        </p:nvSpPr>
        <p:spPr>
          <a:xfrm>
            <a:off x="8245385" y="5313915"/>
            <a:ext cx="6190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15/16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07E69B-C569-5C3C-72D6-5938DB9BF6F3}"/>
              </a:ext>
            </a:extLst>
          </p:cNvPr>
          <p:cNvSpPr txBox="1"/>
          <p:nvPr/>
        </p:nvSpPr>
        <p:spPr>
          <a:xfrm>
            <a:off x="1224782" y="5045398"/>
            <a:ext cx="2035999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Confirmed BOR (BICR)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02A92F-F40D-26F2-1CE2-F3CEC5E35E1E}"/>
              </a:ext>
            </a:extLst>
          </p:cNvPr>
          <p:cNvSpPr txBox="1"/>
          <p:nvPr/>
        </p:nvSpPr>
        <p:spPr>
          <a:xfrm>
            <a:off x="1224782" y="5577564"/>
            <a:ext cx="2035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Median H-score</a:t>
            </a:r>
            <a:b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</a:b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(range)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6A6C31-2470-F955-2789-2FDD63A9249B}"/>
              </a:ext>
            </a:extLst>
          </p:cNvPr>
          <p:cNvSpPr txBox="1"/>
          <p:nvPr/>
        </p:nvSpPr>
        <p:spPr>
          <a:xfrm>
            <a:off x="3580178" y="5577564"/>
            <a:ext cx="713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205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(0-300)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3C220C-BA47-FD50-C916-642F321661A5}"/>
              </a:ext>
            </a:extLst>
          </p:cNvPr>
          <p:cNvSpPr txBox="1"/>
          <p:nvPr/>
        </p:nvSpPr>
        <p:spPr>
          <a:xfrm>
            <a:off x="5128144" y="5577564"/>
            <a:ext cx="713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205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(0-300)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C1EE5C-1B4E-6799-97F7-406B50585542}"/>
              </a:ext>
            </a:extLst>
          </p:cNvPr>
          <p:cNvSpPr txBox="1"/>
          <p:nvPr/>
        </p:nvSpPr>
        <p:spPr>
          <a:xfrm>
            <a:off x="6657977" y="5577564"/>
            <a:ext cx="713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179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(0-300)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9EA98C1-FF80-EA72-FDA3-8BFE5F4985E2}"/>
              </a:ext>
            </a:extLst>
          </p:cNvPr>
          <p:cNvSpPr txBox="1"/>
          <p:nvPr/>
        </p:nvSpPr>
        <p:spPr>
          <a:xfrm>
            <a:off x="8152410" y="5577564"/>
            <a:ext cx="805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195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(15-295)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582B55-C1C8-08AA-077A-C5292C862FB6}"/>
              </a:ext>
            </a:extLst>
          </p:cNvPr>
          <p:cNvSpPr txBox="1"/>
          <p:nvPr/>
        </p:nvSpPr>
        <p:spPr>
          <a:xfrm>
            <a:off x="3609833" y="5045398"/>
            <a:ext cx="654346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CR/PR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6AF6A7C-BAFE-D3F8-0C03-569BD98745A9}"/>
              </a:ext>
            </a:extLst>
          </p:cNvPr>
          <p:cNvSpPr txBox="1"/>
          <p:nvPr/>
        </p:nvSpPr>
        <p:spPr>
          <a:xfrm>
            <a:off x="5293252" y="5045398"/>
            <a:ext cx="383438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SD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3B48490-30DE-12DD-66EE-0DC2CBE44503}"/>
              </a:ext>
            </a:extLst>
          </p:cNvPr>
          <p:cNvSpPr txBox="1"/>
          <p:nvPr/>
        </p:nvSpPr>
        <p:spPr>
          <a:xfrm>
            <a:off x="6817474" y="5045398"/>
            <a:ext cx="39466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PD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C73662F-A4D1-6E99-A0BD-66C9496278EF}"/>
              </a:ext>
            </a:extLst>
          </p:cNvPr>
          <p:cNvSpPr txBox="1"/>
          <p:nvPr/>
        </p:nvSpPr>
        <p:spPr>
          <a:xfrm>
            <a:off x="8359197" y="5045398"/>
            <a:ext cx="391454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DB338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NE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BC6D462-C9B9-A846-31D0-85BD99365627}"/>
              </a:ext>
            </a:extLst>
          </p:cNvPr>
          <p:cNvSpPr txBox="1"/>
          <p:nvPr/>
        </p:nvSpPr>
        <p:spPr>
          <a:xfrm rot="16200000">
            <a:off x="1271860" y="3352707"/>
            <a:ext cx="27399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Tumor HER3 Membrane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H-Score at Baseline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6B2FF3C-3D65-DEDB-09F3-EA077E22C670}"/>
              </a:ext>
            </a:extLst>
          </p:cNvPr>
          <p:cNvSpPr txBox="1"/>
          <p:nvPr/>
        </p:nvSpPr>
        <p:spPr>
          <a:xfrm>
            <a:off x="3190009" y="6141171"/>
            <a:ext cx="6141027" cy="25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Medians are indicated by horizontal lines; means are indicated by X.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28A7CA3-81C2-ECB2-B7D8-BFB860362DD3}"/>
              </a:ext>
            </a:extLst>
          </p:cNvPr>
          <p:cNvSpPr txBox="1"/>
          <p:nvPr/>
        </p:nvSpPr>
        <p:spPr>
          <a:xfrm>
            <a:off x="942980" y="1514839"/>
            <a:ext cx="103060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MS Mincho" panose="02020609040205080304" pitchFamily="49" charset="-128"/>
                <a:cs typeface="Times New Roman" panose="02020603050405020304" pitchFamily="18" charset="0"/>
              </a:rPr>
              <a:t>Correlation of Tumor HER3 Membrane H-Score at Baseline</a:t>
            </a:r>
            <a:b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MS Mincho" panose="02020609040205080304" pitchFamily="49" charset="-128"/>
                <a:cs typeface="Times New Roman" panose="02020603050405020304" pitchFamily="18" charset="0"/>
              </a:rPr>
              <a:t>With BOR After Therapy With HER3-DXd 5.6 mg/kg (N = 225)</a:t>
            </a:r>
            <a:endParaRPr kumimoji="0" lang="en-US" sz="1600" b="1" i="0" u="none" strike="noStrike" kern="1200" cap="none" spc="0" normalizeH="0" baseline="30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826D3FB-4452-2CAF-E7BE-743BC14CEF0E}"/>
              </a:ext>
            </a:extLst>
          </p:cNvPr>
          <p:cNvCxnSpPr>
            <a:cxnSpLocks/>
          </p:cNvCxnSpPr>
          <p:nvPr/>
        </p:nvCxnSpPr>
        <p:spPr bwMode="auto">
          <a:xfrm flipH="1">
            <a:off x="3117273" y="2327564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882EAB5-A206-E1FE-4E9F-D667C374B7D0}"/>
              </a:ext>
            </a:extLst>
          </p:cNvPr>
          <p:cNvCxnSpPr>
            <a:cxnSpLocks/>
          </p:cNvCxnSpPr>
          <p:nvPr/>
        </p:nvCxnSpPr>
        <p:spPr bwMode="auto">
          <a:xfrm flipH="1">
            <a:off x="3117273" y="4973783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3276877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F0905-7FE4-92AA-32A1-0EC8E9C44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HERTHENA-Lung01</a:t>
            </a:r>
            <a:r>
              <a:rPr lang="en-US" altLang="en-US" sz="3600"/>
              <a:t> CNS Analysis</a:t>
            </a:r>
            <a:r>
              <a:rPr lang="en-US"/>
              <a:t>: Cumulative Incidence of CNS Progression, Non-CNS Progression, and Death</a:t>
            </a:r>
          </a:p>
        </p:txBody>
      </p:sp>
      <p:sp>
        <p:nvSpPr>
          <p:cNvPr id="134" name="TextBox 9">
            <a:extLst>
              <a:ext uri="{FF2B5EF4-FFF2-40B4-BE49-F238E27FC236}">
                <a16:creationId xmlns:a16="http://schemas.microsoft.com/office/drawing/2014/main" id="{43B8EB0F-B1FB-FB2E-4A3E-F0EAA368C57C}"/>
              </a:ext>
            </a:extLst>
          </p:cNvPr>
          <p:cNvSpPr txBox="1"/>
          <p:nvPr/>
        </p:nvSpPr>
        <p:spPr>
          <a:xfrm>
            <a:off x="1492899" y="1483749"/>
            <a:ext cx="4012162" cy="646331"/>
          </a:xfrm>
          <a:prstGeom prst="rect">
            <a:avLst/>
          </a:prstGeom>
          <a:noFill/>
        </p:spPr>
        <p:txBody>
          <a:bodyPr wrap="square" lIns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Patients With a History of Brain Mets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(n = 115)</a:t>
            </a:r>
          </a:p>
        </p:txBody>
      </p:sp>
      <p:sp>
        <p:nvSpPr>
          <p:cNvPr id="135" name="TextBox 10">
            <a:extLst>
              <a:ext uri="{FF2B5EF4-FFF2-40B4-BE49-F238E27FC236}">
                <a16:creationId xmlns:a16="http://schemas.microsoft.com/office/drawing/2014/main" id="{7BD43DAA-C113-47EF-5ABF-D5DB2F47B6E8}"/>
              </a:ext>
            </a:extLst>
          </p:cNvPr>
          <p:cNvSpPr txBox="1"/>
          <p:nvPr/>
        </p:nvSpPr>
        <p:spPr>
          <a:xfrm>
            <a:off x="6680718" y="1489233"/>
            <a:ext cx="4590662" cy="646331"/>
          </a:xfrm>
          <a:prstGeom prst="rect">
            <a:avLst/>
          </a:prstGeom>
          <a:noFill/>
        </p:spPr>
        <p:txBody>
          <a:bodyPr wrap="square" lIns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Patients Without a History of Brain Mets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(n = 110)</a:t>
            </a:r>
          </a:p>
        </p:txBody>
      </p:sp>
      <p:graphicFrame>
        <p:nvGraphicFramePr>
          <p:cNvPr id="261" name="Table 260">
            <a:extLst>
              <a:ext uri="{FF2B5EF4-FFF2-40B4-BE49-F238E27FC236}">
                <a16:creationId xmlns:a16="http://schemas.microsoft.com/office/drawing/2014/main" id="{1BCCB6A1-784E-4DAA-7F74-7654389CA060}"/>
              </a:ext>
            </a:extLst>
          </p:cNvPr>
          <p:cNvGraphicFramePr>
            <a:graphicFrameLocks noGrp="1"/>
          </p:cNvGraphicFramePr>
          <p:nvPr/>
        </p:nvGraphicFramePr>
        <p:xfrm>
          <a:off x="1578999" y="2142637"/>
          <a:ext cx="2706927" cy="1280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50139">
                  <a:extLst>
                    <a:ext uri="{9D8B030D-6E8A-4147-A177-3AD203B41FA5}">
                      <a16:colId xmlns:a16="http://schemas.microsoft.com/office/drawing/2014/main" val="839816656"/>
                    </a:ext>
                  </a:extLst>
                </a:gridCol>
                <a:gridCol w="1256788">
                  <a:extLst>
                    <a:ext uri="{9D8B030D-6E8A-4147-A177-3AD203B41FA5}">
                      <a16:colId xmlns:a16="http://schemas.microsoft.com/office/drawing/2014/main" val="3647678645"/>
                    </a:ext>
                  </a:extLst>
                </a:gridCol>
              </a:tblGrid>
              <a:tr h="5450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cap="none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  <a:sym typeface="Arial"/>
                        </a:rPr>
                        <a:t>CNS Progression, </a:t>
                      </a:r>
                      <a:r>
                        <a:rPr lang="en-US" sz="1400" b="1" kern="10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% (95% CI) </a:t>
                      </a:r>
                      <a:endParaRPr lang="en-US" sz="1400" b="1" kern="10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kern="10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3688783"/>
                  </a:ext>
                </a:extLst>
              </a:tr>
              <a:tr h="54501">
                <a:tc>
                  <a:txBody>
                    <a:bodyPr/>
                    <a:lstStyle/>
                    <a:p>
                      <a:pPr marL="0" marR="0" indent="152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cap="none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  <a:sym typeface="Arial"/>
                        </a:rPr>
                        <a:t>6 mo</a:t>
                      </a:r>
                    </a:p>
                  </a:txBody>
                  <a:tcPr marL="18288" marR="1828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20.4 (13.2-28.8)</a:t>
                      </a:r>
                      <a:endParaRPr lang="en-US" sz="1400" kern="10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7210226"/>
                  </a:ext>
                </a:extLst>
              </a:tr>
              <a:tr h="54501">
                <a:tc>
                  <a:txBody>
                    <a:bodyPr/>
                    <a:lstStyle/>
                    <a:p>
                      <a:pPr marL="0" marR="0" indent="152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cap="none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  <a:sym typeface="Arial"/>
                        </a:rPr>
                        <a:t>12 mo</a:t>
                      </a:r>
                    </a:p>
                  </a:txBody>
                  <a:tcPr marL="18288" marR="1828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23.8 (15.9-32.7)</a:t>
                      </a:r>
                      <a:endParaRPr lang="en-US" sz="1400" kern="10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980188"/>
                  </a:ext>
                </a:extLst>
              </a:tr>
              <a:tr h="5450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cap="none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  <a:sym typeface="Arial"/>
                        </a:rPr>
                        <a:t>Non-CNS Progression, </a:t>
                      </a:r>
                      <a:r>
                        <a:rPr lang="en-US" sz="1400" b="1" kern="10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% (95% CI)  </a:t>
                      </a:r>
                      <a:endParaRPr lang="en-US" sz="1400" b="1" kern="100">
                        <a:solidFill>
                          <a:schemeClr val="bg1"/>
                        </a:solidFill>
                        <a:effectLst/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en-US" sz="1400" kern="10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5998227"/>
                  </a:ext>
                </a:extLst>
              </a:tr>
              <a:tr h="54501">
                <a:tc>
                  <a:txBody>
                    <a:bodyPr/>
                    <a:lstStyle/>
                    <a:p>
                      <a:pPr marL="0" marR="0" indent="152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cap="none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  <a:sym typeface="Arial"/>
                        </a:rPr>
                        <a:t>6 mo</a:t>
                      </a:r>
                    </a:p>
                  </a:txBody>
                  <a:tcPr marL="18288" marR="1828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34.4 (25.2-43.8)</a:t>
                      </a:r>
                      <a:endParaRPr lang="en-US" sz="1400" kern="10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178202"/>
                  </a:ext>
                </a:extLst>
              </a:tr>
              <a:tr h="54501">
                <a:tc>
                  <a:txBody>
                    <a:bodyPr/>
                    <a:lstStyle/>
                    <a:p>
                      <a:pPr marL="0" marR="0" indent="152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cap="none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  <a:sym typeface="Arial"/>
                        </a:rPr>
                        <a:t>12 mo</a:t>
                      </a:r>
                    </a:p>
                  </a:txBody>
                  <a:tcPr marL="18288" marR="1828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51.5 (40.8-61.3)</a:t>
                      </a:r>
                      <a:endParaRPr lang="en-US" sz="1400" kern="10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2283662"/>
                  </a:ext>
                </a:extLst>
              </a:tr>
            </a:tbl>
          </a:graphicData>
        </a:graphic>
      </p:graphicFrame>
      <p:graphicFrame>
        <p:nvGraphicFramePr>
          <p:cNvPr id="262" name="Table 261">
            <a:extLst>
              <a:ext uri="{FF2B5EF4-FFF2-40B4-BE49-F238E27FC236}">
                <a16:creationId xmlns:a16="http://schemas.microsoft.com/office/drawing/2014/main" id="{2EB52575-C9E4-BF6B-0177-A519FE2A27F8}"/>
              </a:ext>
            </a:extLst>
          </p:cNvPr>
          <p:cNvGraphicFramePr>
            <a:graphicFrameLocks noGrp="1"/>
          </p:cNvGraphicFramePr>
          <p:nvPr/>
        </p:nvGraphicFramePr>
        <p:xfrm>
          <a:off x="6802862" y="2142637"/>
          <a:ext cx="2560320" cy="1280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839816656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939485699"/>
                    </a:ext>
                  </a:extLst>
                </a:gridCol>
              </a:tblGrid>
              <a:tr h="10281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cap="none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CNS Progression, </a:t>
                      </a:r>
                      <a:r>
                        <a:rPr lang="en-US" sz="1400" b="1" kern="100">
                          <a:solidFill>
                            <a:schemeClr val="bg1"/>
                          </a:solidFill>
                          <a:effectLst/>
                        </a:rPr>
                        <a:t>% (95% CI) </a:t>
                      </a:r>
                      <a:endParaRPr lang="en-US" sz="1400" b="1" kern="1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3688783"/>
                  </a:ext>
                </a:extLst>
              </a:tr>
              <a:tr h="102811">
                <a:tc>
                  <a:txBody>
                    <a:bodyPr/>
                    <a:lstStyle/>
                    <a:p>
                      <a:pPr marL="0" marR="0" indent="152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cap="none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6 mo</a:t>
                      </a:r>
                    </a:p>
                  </a:txBody>
                  <a:tcPr marL="18288" marR="1828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solidFill>
                            <a:schemeClr val="bg1"/>
                          </a:solidFill>
                          <a:effectLst/>
                        </a:rPr>
                        <a:t>2.0 (0.4-6.3)</a:t>
                      </a:r>
                      <a:endParaRPr lang="en-US" sz="1400" kern="1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7210226"/>
                  </a:ext>
                </a:extLst>
              </a:tr>
              <a:tr h="102811">
                <a:tc>
                  <a:txBody>
                    <a:bodyPr/>
                    <a:lstStyle/>
                    <a:p>
                      <a:pPr marL="0" marR="0" indent="152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cap="none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12 mo</a:t>
                      </a:r>
                    </a:p>
                  </a:txBody>
                  <a:tcPr marL="18288" marR="1828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solidFill>
                            <a:schemeClr val="bg1"/>
                          </a:solidFill>
                          <a:effectLst/>
                        </a:rPr>
                        <a:t>3.1 (0.8-8.0)</a:t>
                      </a:r>
                      <a:endParaRPr lang="en-US" sz="1400" kern="1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980188"/>
                  </a:ext>
                </a:extLst>
              </a:tr>
              <a:tr h="10281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cap="none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Non-CNS Progression, </a:t>
                      </a:r>
                      <a:r>
                        <a:rPr lang="en-US" sz="1400" b="1" kern="100">
                          <a:solidFill>
                            <a:schemeClr val="bg1"/>
                          </a:solidFill>
                          <a:effectLst/>
                        </a:rPr>
                        <a:t>% (95% CI) </a:t>
                      </a:r>
                    </a:p>
                  </a:txBody>
                  <a:tcPr marL="18288" marR="18288" marT="0" marB="0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10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1050" kern="1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5998227"/>
                  </a:ext>
                </a:extLst>
              </a:tr>
              <a:tr h="102811">
                <a:tc>
                  <a:txBody>
                    <a:bodyPr/>
                    <a:lstStyle/>
                    <a:p>
                      <a:pPr marL="0" marR="0" indent="152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cap="none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6 mo</a:t>
                      </a:r>
                    </a:p>
                  </a:txBody>
                  <a:tcPr marL="18288" marR="1828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solidFill>
                            <a:schemeClr val="bg1"/>
                          </a:solidFill>
                          <a:effectLst/>
                        </a:rPr>
                        <a:t>38.3 (28.8-47.7)</a:t>
                      </a:r>
                      <a:endParaRPr lang="en-US" sz="1400" kern="1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178202"/>
                  </a:ext>
                </a:extLst>
              </a:tr>
              <a:tr h="102811">
                <a:tc>
                  <a:txBody>
                    <a:bodyPr/>
                    <a:lstStyle/>
                    <a:p>
                      <a:pPr marL="0" marR="0" indent="152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cap="none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12 mo</a:t>
                      </a:r>
                    </a:p>
                  </a:txBody>
                  <a:tcPr marL="18288" marR="1828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solidFill>
                            <a:schemeClr val="bg1"/>
                          </a:solidFill>
                          <a:effectLst/>
                        </a:rPr>
                        <a:t>58.4 (47.7-67.7)</a:t>
                      </a:r>
                      <a:endParaRPr lang="en-US" sz="1400" kern="1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88" marR="182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2283662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BAC6C178-413C-E7A0-CADD-176B25AFCA8B}"/>
              </a:ext>
            </a:extLst>
          </p:cNvPr>
          <p:cNvGrpSpPr/>
          <p:nvPr/>
        </p:nvGrpSpPr>
        <p:grpSpPr>
          <a:xfrm>
            <a:off x="10627567" y="1945163"/>
            <a:ext cx="1324948" cy="830997"/>
            <a:chOff x="4730620" y="2407298"/>
            <a:chExt cx="1324948" cy="830997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E3349DC2-4D72-98B2-2822-7EFBD69F3C4F}"/>
                </a:ext>
              </a:extLst>
            </p:cNvPr>
            <p:cNvSpPr txBox="1"/>
            <p:nvPr/>
          </p:nvSpPr>
          <p:spPr bwMode="auto">
            <a:xfrm>
              <a:off x="5019870" y="2407298"/>
              <a:ext cx="1035698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CNS</a:t>
              </a:r>
              <a:b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</a:b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Non-CNS</a:t>
              </a:r>
              <a:b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</a:b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Death</a:t>
              </a:r>
            </a:p>
          </p:txBody>
        </p: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EC82BD25-FAAE-997C-F2E4-24A4FA5B093A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4730620" y="2565918"/>
              <a:ext cx="298580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35FCFCC5-9898-C529-4083-97F2B2DD1193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4730620" y="3072881"/>
              <a:ext cx="298580" cy="0"/>
            </a:xfrm>
            <a:prstGeom prst="line">
              <a:avLst/>
            </a:prstGeom>
            <a:noFill/>
            <a:ln w="28575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57D1A2E-9546-F201-D74F-8C853DB1A01D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4730620" y="2819399"/>
              <a:ext cx="298580" cy="0"/>
            </a:xfrm>
            <a:prstGeom prst="line">
              <a:avLst/>
            </a:prstGeom>
            <a:noFill/>
            <a:ln w="28575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D13553-3693-4710-D52A-F15D86E0EA8D}"/>
              </a:ext>
            </a:extLst>
          </p:cNvPr>
          <p:cNvCxnSpPr>
            <a:cxnSpLocks/>
          </p:cNvCxnSpPr>
          <p:nvPr/>
        </p:nvCxnSpPr>
        <p:spPr bwMode="auto">
          <a:xfrm>
            <a:off x="1413753" y="5349248"/>
            <a:ext cx="4027251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461CDD6-9755-35B5-46EA-3999CD866D1F}"/>
              </a:ext>
            </a:extLst>
          </p:cNvPr>
          <p:cNvCxnSpPr/>
          <p:nvPr/>
        </p:nvCxnSpPr>
        <p:spPr bwMode="auto">
          <a:xfrm flipV="1">
            <a:off x="1413753" y="2372585"/>
            <a:ext cx="0" cy="2976663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C7B61C0-F82B-88D2-225B-CC8E15C67A57}"/>
              </a:ext>
            </a:extLst>
          </p:cNvPr>
          <p:cNvCxnSpPr>
            <a:cxnSpLocks/>
          </p:cNvCxnSpPr>
          <p:nvPr/>
        </p:nvCxnSpPr>
        <p:spPr bwMode="auto">
          <a:xfrm flipH="1">
            <a:off x="1348902" y="2379070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53E0585-1963-D229-710F-330C16E2865F}"/>
              </a:ext>
            </a:extLst>
          </p:cNvPr>
          <p:cNvCxnSpPr>
            <a:cxnSpLocks/>
          </p:cNvCxnSpPr>
          <p:nvPr/>
        </p:nvCxnSpPr>
        <p:spPr bwMode="auto">
          <a:xfrm flipH="1">
            <a:off x="1348902" y="2676088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DF72D00-7AC6-822B-A75E-76D91731A4C6}"/>
              </a:ext>
            </a:extLst>
          </p:cNvPr>
          <p:cNvCxnSpPr>
            <a:cxnSpLocks/>
          </p:cNvCxnSpPr>
          <p:nvPr/>
        </p:nvCxnSpPr>
        <p:spPr bwMode="auto">
          <a:xfrm flipH="1">
            <a:off x="1348902" y="2973106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1DC37D-6172-F5A4-B7CC-25ABB0074BF3}"/>
              </a:ext>
            </a:extLst>
          </p:cNvPr>
          <p:cNvCxnSpPr>
            <a:cxnSpLocks/>
          </p:cNvCxnSpPr>
          <p:nvPr/>
        </p:nvCxnSpPr>
        <p:spPr bwMode="auto">
          <a:xfrm flipH="1">
            <a:off x="1348902" y="3270124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A06E7A7-B618-D6BB-9C17-9C30F21B8CAD}"/>
              </a:ext>
            </a:extLst>
          </p:cNvPr>
          <p:cNvCxnSpPr>
            <a:cxnSpLocks/>
          </p:cNvCxnSpPr>
          <p:nvPr/>
        </p:nvCxnSpPr>
        <p:spPr bwMode="auto">
          <a:xfrm flipH="1">
            <a:off x="1348902" y="3567142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2BEB08D-2249-D88F-5148-CD5BACBBB7A7}"/>
              </a:ext>
            </a:extLst>
          </p:cNvPr>
          <p:cNvCxnSpPr>
            <a:cxnSpLocks/>
          </p:cNvCxnSpPr>
          <p:nvPr/>
        </p:nvCxnSpPr>
        <p:spPr bwMode="auto">
          <a:xfrm flipH="1">
            <a:off x="1348902" y="3864160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FE288C4-D820-F4F7-95C7-3433B6F75685}"/>
              </a:ext>
            </a:extLst>
          </p:cNvPr>
          <p:cNvCxnSpPr>
            <a:cxnSpLocks/>
          </p:cNvCxnSpPr>
          <p:nvPr/>
        </p:nvCxnSpPr>
        <p:spPr bwMode="auto">
          <a:xfrm flipH="1">
            <a:off x="1348902" y="4161178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F5F08EA-18B9-5431-58D4-F0DC89146674}"/>
              </a:ext>
            </a:extLst>
          </p:cNvPr>
          <p:cNvCxnSpPr>
            <a:cxnSpLocks/>
          </p:cNvCxnSpPr>
          <p:nvPr/>
        </p:nvCxnSpPr>
        <p:spPr bwMode="auto">
          <a:xfrm flipH="1">
            <a:off x="1348902" y="4458196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9B12B16-4B4C-E828-1CFE-A66F01919700}"/>
              </a:ext>
            </a:extLst>
          </p:cNvPr>
          <p:cNvCxnSpPr>
            <a:cxnSpLocks/>
          </p:cNvCxnSpPr>
          <p:nvPr/>
        </p:nvCxnSpPr>
        <p:spPr bwMode="auto">
          <a:xfrm flipH="1">
            <a:off x="1348902" y="4755214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3AE6E0E2-DAAF-49E2-1D3E-C414FD534B30}"/>
              </a:ext>
            </a:extLst>
          </p:cNvPr>
          <p:cNvCxnSpPr>
            <a:cxnSpLocks/>
          </p:cNvCxnSpPr>
          <p:nvPr/>
        </p:nvCxnSpPr>
        <p:spPr bwMode="auto">
          <a:xfrm flipH="1">
            <a:off x="1348902" y="5052232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89309B1-BD43-09B7-0DEE-A87DC583CE49}"/>
              </a:ext>
            </a:extLst>
          </p:cNvPr>
          <p:cNvCxnSpPr>
            <a:cxnSpLocks/>
          </p:cNvCxnSpPr>
          <p:nvPr/>
        </p:nvCxnSpPr>
        <p:spPr bwMode="auto">
          <a:xfrm flipH="1">
            <a:off x="1348902" y="5349248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B4C11B6-10E7-7F92-8C3D-0994562EBD07}"/>
              </a:ext>
            </a:extLst>
          </p:cNvPr>
          <p:cNvCxnSpPr>
            <a:cxnSpLocks/>
          </p:cNvCxnSpPr>
          <p:nvPr/>
        </p:nvCxnSpPr>
        <p:spPr bwMode="auto">
          <a:xfrm>
            <a:off x="1413753" y="5342763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A26823F-E5FC-9B5A-C45F-D6484B39C047}"/>
              </a:ext>
            </a:extLst>
          </p:cNvPr>
          <p:cNvCxnSpPr>
            <a:cxnSpLocks/>
          </p:cNvCxnSpPr>
          <p:nvPr/>
        </p:nvCxnSpPr>
        <p:spPr bwMode="auto">
          <a:xfrm>
            <a:off x="1986758" y="5342763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1BADC4D8-C280-EDEF-43D6-09CBC434614A}"/>
              </a:ext>
            </a:extLst>
          </p:cNvPr>
          <p:cNvCxnSpPr>
            <a:cxnSpLocks/>
          </p:cNvCxnSpPr>
          <p:nvPr/>
        </p:nvCxnSpPr>
        <p:spPr bwMode="auto">
          <a:xfrm>
            <a:off x="2559763" y="5342763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05E77B2-C968-AA3E-CA1B-4520F15CE23A}"/>
              </a:ext>
            </a:extLst>
          </p:cNvPr>
          <p:cNvCxnSpPr>
            <a:cxnSpLocks/>
          </p:cNvCxnSpPr>
          <p:nvPr/>
        </p:nvCxnSpPr>
        <p:spPr bwMode="auto">
          <a:xfrm>
            <a:off x="3132768" y="5342763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9E3F9F0-0074-0921-C588-5BA613E8A6B3}"/>
              </a:ext>
            </a:extLst>
          </p:cNvPr>
          <p:cNvCxnSpPr>
            <a:cxnSpLocks/>
          </p:cNvCxnSpPr>
          <p:nvPr/>
        </p:nvCxnSpPr>
        <p:spPr bwMode="auto">
          <a:xfrm>
            <a:off x="3705773" y="5342763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A016DE4-3847-E1AB-B5D6-4D4C667F0A20}"/>
              </a:ext>
            </a:extLst>
          </p:cNvPr>
          <p:cNvCxnSpPr>
            <a:cxnSpLocks/>
          </p:cNvCxnSpPr>
          <p:nvPr/>
        </p:nvCxnSpPr>
        <p:spPr bwMode="auto">
          <a:xfrm>
            <a:off x="4278778" y="5342763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8E19A0C2-489E-6FA2-8C3E-99FE4CB312A7}"/>
              </a:ext>
            </a:extLst>
          </p:cNvPr>
          <p:cNvCxnSpPr>
            <a:cxnSpLocks/>
          </p:cNvCxnSpPr>
          <p:nvPr/>
        </p:nvCxnSpPr>
        <p:spPr bwMode="auto">
          <a:xfrm>
            <a:off x="4851783" y="5342763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D668D61-9FA8-47E7-E1FD-353CD9EFFDE7}"/>
              </a:ext>
            </a:extLst>
          </p:cNvPr>
          <p:cNvCxnSpPr>
            <a:cxnSpLocks/>
          </p:cNvCxnSpPr>
          <p:nvPr/>
        </p:nvCxnSpPr>
        <p:spPr bwMode="auto">
          <a:xfrm>
            <a:off x="5424791" y="5342763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8C177051-F7CC-567A-0A8D-9FE02EFB0246}"/>
              </a:ext>
            </a:extLst>
          </p:cNvPr>
          <p:cNvSpPr txBox="1"/>
          <p:nvPr/>
        </p:nvSpPr>
        <p:spPr bwMode="auto">
          <a:xfrm>
            <a:off x="836579" y="2210457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1.0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C4B3991-075B-AC3B-4EFA-2D418C4193DF}"/>
              </a:ext>
            </a:extLst>
          </p:cNvPr>
          <p:cNvSpPr txBox="1"/>
          <p:nvPr/>
        </p:nvSpPr>
        <p:spPr bwMode="auto">
          <a:xfrm>
            <a:off x="836579" y="2508123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0.9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3646389-671D-5DF4-B15C-DA83B7B3DF7F}"/>
              </a:ext>
            </a:extLst>
          </p:cNvPr>
          <p:cNvSpPr txBox="1"/>
          <p:nvPr/>
        </p:nvSpPr>
        <p:spPr bwMode="auto">
          <a:xfrm>
            <a:off x="836579" y="2805789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0.8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0B82BBB-E71E-9572-42CC-F97AB691029E}"/>
              </a:ext>
            </a:extLst>
          </p:cNvPr>
          <p:cNvSpPr txBox="1"/>
          <p:nvPr/>
        </p:nvSpPr>
        <p:spPr bwMode="auto">
          <a:xfrm>
            <a:off x="836579" y="3103455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0.7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AA3FD26-5E11-22D8-4F7B-1C459C31C859}"/>
              </a:ext>
            </a:extLst>
          </p:cNvPr>
          <p:cNvSpPr txBox="1"/>
          <p:nvPr/>
        </p:nvSpPr>
        <p:spPr bwMode="auto">
          <a:xfrm>
            <a:off x="836579" y="3401121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0.6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6719128-6678-7136-26B7-2FCF806BA73D}"/>
              </a:ext>
            </a:extLst>
          </p:cNvPr>
          <p:cNvSpPr txBox="1"/>
          <p:nvPr/>
        </p:nvSpPr>
        <p:spPr bwMode="auto">
          <a:xfrm>
            <a:off x="836579" y="3698787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0.5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8CD705A-5C15-BA43-9144-A23F5300A2B6}"/>
              </a:ext>
            </a:extLst>
          </p:cNvPr>
          <p:cNvSpPr txBox="1"/>
          <p:nvPr/>
        </p:nvSpPr>
        <p:spPr bwMode="auto">
          <a:xfrm>
            <a:off x="836579" y="3996453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0.4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2EBFFFD-6484-3B70-C6C7-59661A2B4ED1}"/>
              </a:ext>
            </a:extLst>
          </p:cNvPr>
          <p:cNvSpPr txBox="1"/>
          <p:nvPr/>
        </p:nvSpPr>
        <p:spPr bwMode="auto">
          <a:xfrm>
            <a:off x="836579" y="4294119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B76216F-7B26-EE7F-E45B-9328A4C3897D}"/>
              </a:ext>
            </a:extLst>
          </p:cNvPr>
          <p:cNvSpPr txBox="1"/>
          <p:nvPr/>
        </p:nvSpPr>
        <p:spPr bwMode="auto">
          <a:xfrm>
            <a:off x="836579" y="4591785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0.2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8E4D7FA-64C1-1912-05E3-2F2B24DD07C8}"/>
              </a:ext>
            </a:extLst>
          </p:cNvPr>
          <p:cNvSpPr txBox="1"/>
          <p:nvPr/>
        </p:nvSpPr>
        <p:spPr bwMode="auto">
          <a:xfrm>
            <a:off x="836579" y="4889451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0.1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2E93D36-E059-F97D-3394-5A055E9489E7}"/>
              </a:ext>
            </a:extLst>
          </p:cNvPr>
          <p:cNvSpPr txBox="1"/>
          <p:nvPr/>
        </p:nvSpPr>
        <p:spPr bwMode="auto">
          <a:xfrm>
            <a:off x="836579" y="5187121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ECE8EA5-EE60-B0EF-7632-D8A28F80BA95}"/>
              </a:ext>
            </a:extLst>
          </p:cNvPr>
          <p:cNvSpPr txBox="1"/>
          <p:nvPr/>
        </p:nvSpPr>
        <p:spPr bwMode="auto">
          <a:xfrm rot="16200000">
            <a:off x="-695529" y="3707854"/>
            <a:ext cx="299612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Cumulative Incidence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BC2AE08-1AF6-23A5-D828-9ED16121BE01}"/>
              </a:ext>
            </a:extLst>
          </p:cNvPr>
          <p:cNvSpPr txBox="1"/>
          <p:nvPr/>
        </p:nvSpPr>
        <p:spPr bwMode="auto">
          <a:xfrm>
            <a:off x="1420238" y="5609927"/>
            <a:ext cx="398185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Mo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2C000EC-6ECB-0AB4-83CC-D713F2E91F6C}"/>
              </a:ext>
            </a:extLst>
          </p:cNvPr>
          <p:cNvSpPr txBox="1"/>
          <p:nvPr/>
        </p:nvSpPr>
        <p:spPr bwMode="auto">
          <a:xfrm>
            <a:off x="5139448" y="5358976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21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ED56EC9-0D54-AC82-9DC0-AB8D8DD56EC9}"/>
              </a:ext>
            </a:extLst>
          </p:cNvPr>
          <p:cNvSpPr txBox="1"/>
          <p:nvPr/>
        </p:nvSpPr>
        <p:spPr bwMode="auto">
          <a:xfrm>
            <a:off x="1115439" y="5358976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2626AB3-8652-5D36-D5C1-9D87D8A3CDB5}"/>
              </a:ext>
            </a:extLst>
          </p:cNvPr>
          <p:cNvSpPr txBox="1"/>
          <p:nvPr/>
        </p:nvSpPr>
        <p:spPr bwMode="auto">
          <a:xfrm>
            <a:off x="1690297" y="5358976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3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89988C1-772B-38FB-8A14-3AA10C483203}"/>
              </a:ext>
            </a:extLst>
          </p:cNvPr>
          <p:cNvSpPr txBox="1"/>
          <p:nvPr/>
        </p:nvSpPr>
        <p:spPr bwMode="auto">
          <a:xfrm>
            <a:off x="2265155" y="5358976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6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AB8A61E-CFF0-5A09-109E-E345FDF62269}"/>
              </a:ext>
            </a:extLst>
          </p:cNvPr>
          <p:cNvSpPr txBox="1"/>
          <p:nvPr/>
        </p:nvSpPr>
        <p:spPr bwMode="auto">
          <a:xfrm>
            <a:off x="2840013" y="5358976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9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F96E4A5B-101F-7E50-2F9F-8DC9135D589E}"/>
              </a:ext>
            </a:extLst>
          </p:cNvPr>
          <p:cNvSpPr txBox="1"/>
          <p:nvPr/>
        </p:nvSpPr>
        <p:spPr bwMode="auto">
          <a:xfrm>
            <a:off x="3414871" y="5358976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2AC5EC1-6278-B9B7-F72E-075740B21645}"/>
              </a:ext>
            </a:extLst>
          </p:cNvPr>
          <p:cNvSpPr txBox="1"/>
          <p:nvPr/>
        </p:nvSpPr>
        <p:spPr bwMode="auto">
          <a:xfrm>
            <a:off x="3989729" y="5358976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15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AB2447C-3EAD-ABA4-9581-B23683EF6EBE}"/>
              </a:ext>
            </a:extLst>
          </p:cNvPr>
          <p:cNvSpPr txBox="1"/>
          <p:nvPr/>
        </p:nvSpPr>
        <p:spPr bwMode="auto">
          <a:xfrm>
            <a:off x="4564587" y="5358976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18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C5211B1-9861-8EFC-BE48-3621258F2269}"/>
              </a:ext>
            </a:extLst>
          </p:cNvPr>
          <p:cNvSpPr txBox="1"/>
          <p:nvPr/>
        </p:nvSpPr>
        <p:spPr bwMode="auto">
          <a:xfrm>
            <a:off x="333380" y="5736372"/>
            <a:ext cx="996392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Patients at Risk, n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780BDCF-69C6-F29E-B867-F38E872D41E2}"/>
              </a:ext>
            </a:extLst>
          </p:cNvPr>
          <p:cNvSpPr txBox="1"/>
          <p:nvPr/>
        </p:nvSpPr>
        <p:spPr bwMode="auto">
          <a:xfrm>
            <a:off x="1114512" y="5957971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115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C2659E1-26A2-468C-484C-0AD5D60092DD}"/>
              </a:ext>
            </a:extLst>
          </p:cNvPr>
          <p:cNvSpPr txBox="1"/>
          <p:nvPr/>
        </p:nvSpPr>
        <p:spPr bwMode="auto">
          <a:xfrm>
            <a:off x="1688444" y="5957971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69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F5A4E42-1298-2C7B-CCAB-D77F48F97824}"/>
              </a:ext>
            </a:extLst>
          </p:cNvPr>
          <p:cNvSpPr txBox="1"/>
          <p:nvPr/>
        </p:nvSpPr>
        <p:spPr bwMode="auto">
          <a:xfrm>
            <a:off x="2262376" y="5957971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31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AC47535-C345-D286-DD00-B1E99BE6A1F7}"/>
              </a:ext>
            </a:extLst>
          </p:cNvPr>
          <p:cNvSpPr txBox="1"/>
          <p:nvPr/>
        </p:nvSpPr>
        <p:spPr bwMode="auto">
          <a:xfrm>
            <a:off x="2836308" y="5957971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16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4829D10-65F2-CE66-6C0B-8789275D21CF}"/>
              </a:ext>
            </a:extLst>
          </p:cNvPr>
          <p:cNvSpPr txBox="1"/>
          <p:nvPr/>
        </p:nvSpPr>
        <p:spPr bwMode="auto">
          <a:xfrm>
            <a:off x="3410240" y="5957971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9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85F309F3-3A06-6193-0978-619F8A69988C}"/>
              </a:ext>
            </a:extLst>
          </p:cNvPr>
          <p:cNvSpPr txBox="1"/>
          <p:nvPr/>
        </p:nvSpPr>
        <p:spPr bwMode="auto">
          <a:xfrm>
            <a:off x="3984172" y="5957971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15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CF7ECB4-C120-B8D5-5529-58FEAD430297}"/>
              </a:ext>
            </a:extLst>
          </p:cNvPr>
          <p:cNvSpPr txBox="1"/>
          <p:nvPr/>
        </p:nvSpPr>
        <p:spPr bwMode="auto">
          <a:xfrm>
            <a:off x="4558104" y="5957971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F169EC2A-DC5B-24B5-4EB8-FB1A63666725}"/>
              </a:ext>
            </a:extLst>
          </p:cNvPr>
          <p:cNvSpPr txBox="1"/>
          <p:nvPr/>
        </p:nvSpPr>
        <p:spPr bwMode="auto">
          <a:xfrm>
            <a:off x="5132036" y="5957971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</a:t>
            </a:r>
          </a:p>
        </p:txBody>
      </p: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D04BB216-ADD0-D217-0E5E-A56D83B0B7DA}"/>
              </a:ext>
            </a:extLst>
          </p:cNvPr>
          <p:cNvCxnSpPr>
            <a:cxnSpLocks/>
          </p:cNvCxnSpPr>
          <p:nvPr/>
        </p:nvCxnSpPr>
        <p:spPr bwMode="auto">
          <a:xfrm>
            <a:off x="6669998" y="5350041"/>
            <a:ext cx="4601382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ED63A1C8-FC3C-CA61-5DFC-2A4032F2D45D}"/>
              </a:ext>
            </a:extLst>
          </p:cNvPr>
          <p:cNvCxnSpPr/>
          <p:nvPr/>
        </p:nvCxnSpPr>
        <p:spPr bwMode="auto">
          <a:xfrm flipV="1">
            <a:off x="6669998" y="2373378"/>
            <a:ext cx="0" cy="2976663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BCE714AC-4B62-12DF-36BD-63F389DB4F51}"/>
              </a:ext>
            </a:extLst>
          </p:cNvPr>
          <p:cNvCxnSpPr>
            <a:cxnSpLocks/>
          </p:cNvCxnSpPr>
          <p:nvPr/>
        </p:nvCxnSpPr>
        <p:spPr bwMode="auto">
          <a:xfrm flipH="1">
            <a:off x="6605147" y="2379863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356CD025-FCA9-A737-CAA3-645165119D30}"/>
              </a:ext>
            </a:extLst>
          </p:cNvPr>
          <p:cNvCxnSpPr>
            <a:cxnSpLocks/>
          </p:cNvCxnSpPr>
          <p:nvPr/>
        </p:nvCxnSpPr>
        <p:spPr bwMode="auto">
          <a:xfrm flipH="1">
            <a:off x="6605147" y="2676881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BAE602D2-54E1-1B70-EAE5-2544824AEC99}"/>
              </a:ext>
            </a:extLst>
          </p:cNvPr>
          <p:cNvCxnSpPr>
            <a:cxnSpLocks/>
          </p:cNvCxnSpPr>
          <p:nvPr/>
        </p:nvCxnSpPr>
        <p:spPr bwMode="auto">
          <a:xfrm flipH="1">
            <a:off x="6605147" y="2973899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0BB4C815-0569-B5AC-23CA-C6962986AAAF}"/>
              </a:ext>
            </a:extLst>
          </p:cNvPr>
          <p:cNvCxnSpPr>
            <a:cxnSpLocks/>
          </p:cNvCxnSpPr>
          <p:nvPr/>
        </p:nvCxnSpPr>
        <p:spPr bwMode="auto">
          <a:xfrm flipH="1">
            <a:off x="6605147" y="3270917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816F77FD-FBAE-C909-7DA4-9DD5DA994F2B}"/>
              </a:ext>
            </a:extLst>
          </p:cNvPr>
          <p:cNvCxnSpPr>
            <a:cxnSpLocks/>
          </p:cNvCxnSpPr>
          <p:nvPr/>
        </p:nvCxnSpPr>
        <p:spPr bwMode="auto">
          <a:xfrm flipH="1">
            <a:off x="6605147" y="3567935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44216B4E-DDD4-E5BF-F04E-B512D60791D8}"/>
              </a:ext>
            </a:extLst>
          </p:cNvPr>
          <p:cNvCxnSpPr>
            <a:cxnSpLocks/>
          </p:cNvCxnSpPr>
          <p:nvPr/>
        </p:nvCxnSpPr>
        <p:spPr bwMode="auto">
          <a:xfrm flipH="1">
            <a:off x="6605147" y="3864953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FDA291C3-C223-9E45-2E7D-0F0FABBD47A4}"/>
              </a:ext>
            </a:extLst>
          </p:cNvPr>
          <p:cNvCxnSpPr>
            <a:cxnSpLocks/>
          </p:cNvCxnSpPr>
          <p:nvPr/>
        </p:nvCxnSpPr>
        <p:spPr bwMode="auto">
          <a:xfrm flipH="1">
            <a:off x="6605147" y="4161971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0" name="Straight Connector 139">
            <a:extLst>
              <a:ext uri="{FF2B5EF4-FFF2-40B4-BE49-F238E27FC236}">
                <a16:creationId xmlns:a16="http://schemas.microsoft.com/office/drawing/2014/main" id="{53E5CA4A-8A36-2C48-F4CF-AC8D1FC82AF0}"/>
              </a:ext>
            </a:extLst>
          </p:cNvPr>
          <p:cNvCxnSpPr>
            <a:cxnSpLocks/>
          </p:cNvCxnSpPr>
          <p:nvPr/>
        </p:nvCxnSpPr>
        <p:spPr bwMode="auto">
          <a:xfrm flipH="1">
            <a:off x="6605147" y="4458989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0ABBDAE4-ED42-F9E2-C58A-7763B7B62E5E}"/>
              </a:ext>
            </a:extLst>
          </p:cNvPr>
          <p:cNvCxnSpPr>
            <a:cxnSpLocks/>
          </p:cNvCxnSpPr>
          <p:nvPr/>
        </p:nvCxnSpPr>
        <p:spPr bwMode="auto">
          <a:xfrm flipH="1">
            <a:off x="6605147" y="4756007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2" name="Straight Connector 141">
            <a:extLst>
              <a:ext uri="{FF2B5EF4-FFF2-40B4-BE49-F238E27FC236}">
                <a16:creationId xmlns:a16="http://schemas.microsoft.com/office/drawing/2014/main" id="{D2853B93-6C8C-41C2-E4CD-27DF8C599D7E}"/>
              </a:ext>
            </a:extLst>
          </p:cNvPr>
          <p:cNvCxnSpPr>
            <a:cxnSpLocks/>
          </p:cNvCxnSpPr>
          <p:nvPr/>
        </p:nvCxnSpPr>
        <p:spPr bwMode="auto">
          <a:xfrm flipH="1">
            <a:off x="6605147" y="5053025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C57A980A-7086-4D13-9C08-66AF17090688}"/>
              </a:ext>
            </a:extLst>
          </p:cNvPr>
          <p:cNvCxnSpPr>
            <a:cxnSpLocks/>
          </p:cNvCxnSpPr>
          <p:nvPr/>
        </p:nvCxnSpPr>
        <p:spPr bwMode="auto">
          <a:xfrm flipH="1">
            <a:off x="6605147" y="5350041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902A6C19-22F0-2B0B-10B5-4843475CEC7F}"/>
              </a:ext>
            </a:extLst>
          </p:cNvPr>
          <p:cNvCxnSpPr>
            <a:cxnSpLocks/>
          </p:cNvCxnSpPr>
          <p:nvPr/>
        </p:nvCxnSpPr>
        <p:spPr bwMode="auto">
          <a:xfrm>
            <a:off x="6669998" y="5343556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81716E70-3727-F942-5FDD-DCA536742906}"/>
              </a:ext>
            </a:extLst>
          </p:cNvPr>
          <p:cNvCxnSpPr>
            <a:cxnSpLocks/>
          </p:cNvCxnSpPr>
          <p:nvPr/>
        </p:nvCxnSpPr>
        <p:spPr bwMode="auto">
          <a:xfrm>
            <a:off x="7243003" y="5343556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6" name="Straight Connector 145">
            <a:extLst>
              <a:ext uri="{FF2B5EF4-FFF2-40B4-BE49-F238E27FC236}">
                <a16:creationId xmlns:a16="http://schemas.microsoft.com/office/drawing/2014/main" id="{3688E4C1-D957-3783-9F33-0AF5BBF6454C}"/>
              </a:ext>
            </a:extLst>
          </p:cNvPr>
          <p:cNvCxnSpPr>
            <a:cxnSpLocks/>
          </p:cNvCxnSpPr>
          <p:nvPr/>
        </p:nvCxnSpPr>
        <p:spPr bwMode="auto">
          <a:xfrm>
            <a:off x="7816008" y="5343556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BC135125-4C4F-9597-9923-3169CE17E2F9}"/>
              </a:ext>
            </a:extLst>
          </p:cNvPr>
          <p:cNvCxnSpPr>
            <a:cxnSpLocks/>
          </p:cNvCxnSpPr>
          <p:nvPr/>
        </p:nvCxnSpPr>
        <p:spPr bwMode="auto">
          <a:xfrm>
            <a:off x="8389013" y="5343556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8" name="Straight Connector 147">
            <a:extLst>
              <a:ext uri="{FF2B5EF4-FFF2-40B4-BE49-F238E27FC236}">
                <a16:creationId xmlns:a16="http://schemas.microsoft.com/office/drawing/2014/main" id="{442315B5-80EA-FAE3-713A-E4F868D6A6A9}"/>
              </a:ext>
            </a:extLst>
          </p:cNvPr>
          <p:cNvCxnSpPr>
            <a:cxnSpLocks/>
          </p:cNvCxnSpPr>
          <p:nvPr/>
        </p:nvCxnSpPr>
        <p:spPr bwMode="auto">
          <a:xfrm>
            <a:off x="8962018" y="5343556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AD7DEEA6-F962-6726-BF64-7CBA5A233B5C}"/>
              </a:ext>
            </a:extLst>
          </p:cNvPr>
          <p:cNvCxnSpPr>
            <a:cxnSpLocks/>
          </p:cNvCxnSpPr>
          <p:nvPr/>
        </p:nvCxnSpPr>
        <p:spPr bwMode="auto">
          <a:xfrm>
            <a:off x="9535023" y="5343556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71EBBA3-A7B0-1711-4A56-713EFB8CC862}"/>
              </a:ext>
            </a:extLst>
          </p:cNvPr>
          <p:cNvCxnSpPr>
            <a:cxnSpLocks/>
          </p:cNvCxnSpPr>
          <p:nvPr/>
        </p:nvCxnSpPr>
        <p:spPr bwMode="auto">
          <a:xfrm>
            <a:off x="10108028" y="5343556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D6ADD0D6-9D8D-806B-D2E7-043A8544332A}"/>
              </a:ext>
            </a:extLst>
          </p:cNvPr>
          <p:cNvCxnSpPr>
            <a:cxnSpLocks/>
          </p:cNvCxnSpPr>
          <p:nvPr/>
        </p:nvCxnSpPr>
        <p:spPr bwMode="auto">
          <a:xfrm>
            <a:off x="10681036" y="5343556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52" name="TextBox 151">
            <a:extLst>
              <a:ext uri="{FF2B5EF4-FFF2-40B4-BE49-F238E27FC236}">
                <a16:creationId xmlns:a16="http://schemas.microsoft.com/office/drawing/2014/main" id="{DC7A74D7-72B9-8C8C-6029-963AFCF22567}"/>
              </a:ext>
            </a:extLst>
          </p:cNvPr>
          <p:cNvSpPr txBox="1"/>
          <p:nvPr/>
        </p:nvSpPr>
        <p:spPr bwMode="auto">
          <a:xfrm>
            <a:off x="6092824" y="2211250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1.0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89124304-22D8-BC16-93FC-79CB3B487D99}"/>
              </a:ext>
            </a:extLst>
          </p:cNvPr>
          <p:cNvSpPr txBox="1"/>
          <p:nvPr/>
        </p:nvSpPr>
        <p:spPr bwMode="auto">
          <a:xfrm>
            <a:off x="6092824" y="2508916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0.9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35D058ED-1BD1-A2E8-6CBB-19AAA13AB778}"/>
              </a:ext>
            </a:extLst>
          </p:cNvPr>
          <p:cNvSpPr txBox="1"/>
          <p:nvPr/>
        </p:nvSpPr>
        <p:spPr bwMode="auto">
          <a:xfrm>
            <a:off x="6092824" y="2806582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0.8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B59B35B1-8640-D5EA-4B9A-9306FC8FEA27}"/>
              </a:ext>
            </a:extLst>
          </p:cNvPr>
          <p:cNvSpPr txBox="1"/>
          <p:nvPr/>
        </p:nvSpPr>
        <p:spPr bwMode="auto">
          <a:xfrm>
            <a:off x="6092824" y="3104248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0.7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025DAC84-0605-98D3-D13A-14A382137335}"/>
              </a:ext>
            </a:extLst>
          </p:cNvPr>
          <p:cNvSpPr txBox="1"/>
          <p:nvPr/>
        </p:nvSpPr>
        <p:spPr bwMode="auto">
          <a:xfrm>
            <a:off x="6092824" y="3401914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0.6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F6CAB83A-0D93-17A3-C0B2-4B058ADA6738}"/>
              </a:ext>
            </a:extLst>
          </p:cNvPr>
          <p:cNvSpPr txBox="1"/>
          <p:nvPr/>
        </p:nvSpPr>
        <p:spPr bwMode="auto">
          <a:xfrm>
            <a:off x="6092824" y="3699580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0.5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4456C61B-C592-7CBA-0A9C-F1FF692B3BEF}"/>
              </a:ext>
            </a:extLst>
          </p:cNvPr>
          <p:cNvSpPr txBox="1"/>
          <p:nvPr/>
        </p:nvSpPr>
        <p:spPr bwMode="auto">
          <a:xfrm>
            <a:off x="6092824" y="3997246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0.4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90840EBF-D2AA-E050-E1D4-9D4434551616}"/>
              </a:ext>
            </a:extLst>
          </p:cNvPr>
          <p:cNvSpPr txBox="1"/>
          <p:nvPr/>
        </p:nvSpPr>
        <p:spPr bwMode="auto">
          <a:xfrm>
            <a:off x="6092824" y="4294912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0.3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1331C52C-CCAF-06B8-4363-454871783998}"/>
              </a:ext>
            </a:extLst>
          </p:cNvPr>
          <p:cNvSpPr txBox="1"/>
          <p:nvPr/>
        </p:nvSpPr>
        <p:spPr bwMode="auto">
          <a:xfrm>
            <a:off x="6092824" y="4592578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0.2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E63EFCE1-E9E2-52C8-1DE3-B5D5383C2CFE}"/>
              </a:ext>
            </a:extLst>
          </p:cNvPr>
          <p:cNvSpPr txBox="1"/>
          <p:nvPr/>
        </p:nvSpPr>
        <p:spPr bwMode="auto">
          <a:xfrm>
            <a:off x="6092824" y="4890244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0.1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9CA45E18-0ECD-6338-6F09-EB42A75385F7}"/>
              </a:ext>
            </a:extLst>
          </p:cNvPr>
          <p:cNvSpPr txBox="1"/>
          <p:nvPr/>
        </p:nvSpPr>
        <p:spPr bwMode="auto">
          <a:xfrm>
            <a:off x="6092824" y="5187914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9DFFCF52-8D52-4FD6-00B2-6F342ED8A04A}"/>
              </a:ext>
            </a:extLst>
          </p:cNvPr>
          <p:cNvSpPr txBox="1"/>
          <p:nvPr/>
        </p:nvSpPr>
        <p:spPr bwMode="auto">
          <a:xfrm rot="16200000">
            <a:off x="4560716" y="3708647"/>
            <a:ext cx="299612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Cumulative Incidence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849AF264-DC3C-36D5-CE62-921CA9932529}"/>
              </a:ext>
            </a:extLst>
          </p:cNvPr>
          <p:cNvSpPr txBox="1"/>
          <p:nvPr/>
        </p:nvSpPr>
        <p:spPr bwMode="auto">
          <a:xfrm>
            <a:off x="6676483" y="5610720"/>
            <a:ext cx="461355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Mo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6CF42290-3DFE-BE02-0516-8AA262E5D85D}"/>
              </a:ext>
            </a:extLst>
          </p:cNvPr>
          <p:cNvSpPr txBox="1"/>
          <p:nvPr/>
        </p:nvSpPr>
        <p:spPr bwMode="auto">
          <a:xfrm>
            <a:off x="10395693" y="5359769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21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622915B8-AFFD-C2F7-DE22-9E0BEB3F6438}"/>
              </a:ext>
            </a:extLst>
          </p:cNvPr>
          <p:cNvSpPr txBox="1"/>
          <p:nvPr/>
        </p:nvSpPr>
        <p:spPr bwMode="auto">
          <a:xfrm>
            <a:off x="6371684" y="5359769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DFBAE3EA-0F8D-9427-BF55-D90DCFE8128A}"/>
              </a:ext>
            </a:extLst>
          </p:cNvPr>
          <p:cNvSpPr txBox="1"/>
          <p:nvPr/>
        </p:nvSpPr>
        <p:spPr bwMode="auto">
          <a:xfrm>
            <a:off x="6946542" y="5359769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8C5379AF-F5CA-89FA-634A-DF4694A71B2D}"/>
              </a:ext>
            </a:extLst>
          </p:cNvPr>
          <p:cNvSpPr txBox="1"/>
          <p:nvPr/>
        </p:nvSpPr>
        <p:spPr bwMode="auto">
          <a:xfrm>
            <a:off x="7521400" y="5359769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6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9D943CAC-8681-5507-C63E-2C7936C1300E}"/>
              </a:ext>
            </a:extLst>
          </p:cNvPr>
          <p:cNvSpPr txBox="1"/>
          <p:nvPr/>
        </p:nvSpPr>
        <p:spPr bwMode="auto">
          <a:xfrm>
            <a:off x="8096258" y="5359769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9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D525E41E-7BD8-CC1A-6FB0-955E9B3D9FBE}"/>
              </a:ext>
            </a:extLst>
          </p:cNvPr>
          <p:cNvSpPr txBox="1"/>
          <p:nvPr/>
        </p:nvSpPr>
        <p:spPr bwMode="auto">
          <a:xfrm>
            <a:off x="8671116" y="5359769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12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E27811AD-505B-F12A-5961-A59971D78DBB}"/>
              </a:ext>
            </a:extLst>
          </p:cNvPr>
          <p:cNvSpPr txBox="1"/>
          <p:nvPr/>
        </p:nvSpPr>
        <p:spPr bwMode="auto">
          <a:xfrm>
            <a:off x="9245974" y="5359769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15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0843335D-E61B-0C14-517D-E4B9FCC066E1}"/>
              </a:ext>
            </a:extLst>
          </p:cNvPr>
          <p:cNvSpPr txBox="1"/>
          <p:nvPr/>
        </p:nvSpPr>
        <p:spPr bwMode="auto">
          <a:xfrm>
            <a:off x="9820832" y="5359769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18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62673403-51FD-BDCB-1886-99704D43A6CC}"/>
              </a:ext>
            </a:extLst>
          </p:cNvPr>
          <p:cNvSpPr txBox="1"/>
          <p:nvPr/>
        </p:nvSpPr>
        <p:spPr bwMode="auto">
          <a:xfrm>
            <a:off x="5589625" y="5737165"/>
            <a:ext cx="996392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Patients at Risk, n</a:t>
            </a:r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160D1321-A4E3-B002-29F8-B7FD09C2F58F}"/>
              </a:ext>
            </a:extLst>
          </p:cNvPr>
          <p:cNvSpPr txBox="1"/>
          <p:nvPr/>
        </p:nvSpPr>
        <p:spPr bwMode="auto">
          <a:xfrm>
            <a:off x="6370757" y="5958764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110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D98D1670-034B-ADD4-7B76-9535B5BD263E}"/>
              </a:ext>
            </a:extLst>
          </p:cNvPr>
          <p:cNvSpPr txBox="1"/>
          <p:nvPr/>
        </p:nvSpPr>
        <p:spPr bwMode="auto">
          <a:xfrm>
            <a:off x="6944689" y="5958764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75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E323C6FA-874E-490F-54E6-5CB09EBFAD65}"/>
              </a:ext>
            </a:extLst>
          </p:cNvPr>
          <p:cNvSpPr txBox="1"/>
          <p:nvPr/>
        </p:nvSpPr>
        <p:spPr bwMode="auto">
          <a:xfrm>
            <a:off x="7518621" y="5958764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47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ACF1EB02-A4BC-2CC1-5DBE-4108BB11E384}"/>
              </a:ext>
            </a:extLst>
          </p:cNvPr>
          <p:cNvSpPr txBox="1"/>
          <p:nvPr/>
        </p:nvSpPr>
        <p:spPr bwMode="auto">
          <a:xfrm>
            <a:off x="8092553" y="5958764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25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FBF5D142-A6C9-51AE-EDC1-2860B31FAFCE}"/>
              </a:ext>
            </a:extLst>
          </p:cNvPr>
          <p:cNvSpPr txBox="1"/>
          <p:nvPr/>
        </p:nvSpPr>
        <p:spPr bwMode="auto">
          <a:xfrm>
            <a:off x="8666485" y="5958764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19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5FB929A0-2E02-0221-11F6-1AE29E8EA521}"/>
              </a:ext>
            </a:extLst>
          </p:cNvPr>
          <p:cNvSpPr txBox="1"/>
          <p:nvPr/>
        </p:nvSpPr>
        <p:spPr bwMode="auto">
          <a:xfrm>
            <a:off x="9240417" y="5958764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15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D436E6E8-C9DA-9EF6-2249-1D42C5D70BFC}"/>
              </a:ext>
            </a:extLst>
          </p:cNvPr>
          <p:cNvSpPr txBox="1"/>
          <p:nvPr/>
        </p:nvSpPr>
        <p:spPr bwMode="auto">
          <a:xfrm>
            <a:off x="9814349" y="5958764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6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CC19C1CD-0D20-E000-74D2-2EDDA779231C}"/>
              </a:ext>
            </a:extLst>
          </p:cNvPr>
          <p:cNvSpPr txBox="1"/>
          <p:nvPr/>
        </p:nvSpPr>
        <p:spPr bwMode="auto">
          <a:xfrm>
            <a:off x="10388281" y="5958764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183" name="Straight Connector 182">
            <a:extLst>
              <a:ext uri="{FF2B5EF4-FFF2-40B4-BE49-F238E27FC236}">
                <a16:creationId xmlns:a16="http://schemas.microsoft.com/office/drawing/2014/main" id="{6C6436FC-FC1F-F0C6-2F4D-D9910756BD0D}"/>
              </a:ext>
            </a:extLst>
          </p:cNvPr>
          <p:cNvCxnSpPr>
            <a:cxnSpLocks/>
          </p:cNvCxnSpPr>
          <p:nvPr/>
        </p:nvCxnSpPr>
        <p:spPr bwMode="auto">
          <a:xfrm>
            <a:off x="11262644" y="5352887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84" name="TextBox 183">
            <a:extLst>
              <a:ext uri="{FF2B5EF4-FFF2-40B4-BE49-F238E27FC236}">
                <a16:creationId xmlns:a16="http://schemas.microsoft.com/office/drawing/2014/main" id="{12E213A3-F24C-7FBC-09B9-50DF58906BF7}"/>
              </a:ext>
            </a:extLst>
          </p:cNvPr>
          <p:cNvSpPr txBox="1"/>
          <p:nvPr/>
        </p:nvSpPr>
        <p:spPr bwMode="auto">
          <a:xfrm>
            <a:off x="10977301" y="5369100"/>
            <a:ext cx="57717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24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050E72CF-2CEE-0F25-7B82-357DFE52A971}"/>
              </a:ext>
            </a:extLst>
          </p:cNvPr>
          <p:cNvSpPr txBox="1"/>
          <p:nvPr/>
        </p:nvSpPr>
        <p:spPr bwMode="auto">
          <a:xfrm>
            <a:off x="10969889" y="5968095"/>
            <a:ext cx="59107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86" name="Freeform 185">
            <a:extLst>
              <a:ext uri="{FF2B5EF4-FFF2-40B4-BE49-F238E27FC236}">
                <a16:creationId xmlns:a16="http://schemas.microsoft.com/office/drawing/2014/main" id="{152B0F16-995E-9DA3-6B17-FB940DA2C32B}"/>
              </a:ext>
            </a:extLst>
          </p:cNvPr>
          <p:cNvSpPr/>
          <p:nvPr/>
        </p:nvSpPr>
        <p:spPr bwMode="auto">
          <a:xfrm>
            <a:off x="1530350" y="3603809"/>
            <a:ext cx="3578225" cy="1717675"/>
          </a:xfrm>
          <a:custGeom>
            <a:avLst/>
            <a:gdLst>
              <a:gd name="connsiteX0" fmla="*/ 3578225 w 3578225"/>
              <a:gd name="connsiteY0" fmla="*/ 0 h 1717675"/>
              <a:gd name="connsiteX1" fmla="*/ 3178175 w 3578225"/>
              <a:gd name="connsiteY1" fmla="*/ 0 h 1717675"/>
              <a:gd name="connsiteX2" fmla="*/ 3178175 w 3578225"/>
              <a:gd name="connsiteY2" fmla="*/ 98425 h 1717675"/>
              <a:gd name="connsiteX3" fmla="*/ 3048000 w 3578225"/>
              <a:gd name="connsiteY3" fmla="*/ 98425 h 1717675"/>
              <a:gd name="connsiteX4" fmla="*/ 3048000 w 3578225"/>
              <a:gd name="connsiteY4" fmla="*/ 165100 h 1717675"/>
              <a:gd name="connsiteX5" fmla="*/ 2482850 w 3578225"/>
              <a:gd name="connsiteY5" fmla="*/ 165100 h 1717675"/>
              <a:gd name="connsiteX6" fmla="*/ 2482850 w 3578225"/>
              <a:gd name="connsiteY6" fmla="*/ 206375 h 1717675"/>
              <a:gd name="connsiteX7" fmla="*/ 2012950 w 3578225"/>
              <a:gd name="connsiteY7" fmla="*/ 206375 h 1717675"/>
              <a:gd name="connsiteX8" fmla="*/ 2012950 w 3578225"/>
              <a:gd name="connsiteY8" fmla="*/ 241300 h 1717675"/>
              <a:gd name="connsiteX9" fmla="*/ 1971675 w 3578225"/>
              <a:gd name="connsiteY9" fmla="*/ 241300 h 1717675"/>
              <a:gd name="connsiteX10" fmla="*/ 1971675 w 3578225"/>
              <a:gd name="connsiteY10" fmla="*/ 282575 h 1717675"/>
              <a:gd name="connsiteX11" fmla="*/ 1958975 w 3578225"/>
              <a:gd name="connsiteY11" fmla="*/ 282575 h 1717675"/>
              <a:gd name="connsiteX12" fmla="*/ 1958975 w 3578225"/>
              <a:gd name="connsiteY12" fmla="*/ 323850 h 1717675"/>
              <a:gd name="connsiteX13" fmla="*/ 1914525 w 3578225"/>
              <a:gd name="connsiteY13" fmla="*/ 323850 h 1717675"/>
              <a:gd name="connsiteX14" fmla="*/ 1914525 w 3578225"/>
              <a:gd name="connsiteY14" fmla="*/ 355600 h 1717675"/>
              <a:gd name="connsiteX15" fmla="*/ 1714500 w 3578225"/>
              <a:gd name="connsiteY15" fmla="*/ 355600 h 1717675"/>
              <a:gd name="connsiteX16" fmla="*/ 1714500 w 3578225"/>
              <a:gd name="connsiteY16" fmla="*/ 396875 h 1717675"/>
              <a:gd name="connsiteX17" fmla="*/ 1524000 w 3578225"/>
              <a:gd name="connsiteY17" fmla="*/ 396875 h 1717675"/>
              <a:gd name="connsiteX18" fmla="*/ 1524000 w 3578225"/>
              <a:gd name="connsiteY18" fmla="*/ 434975 h 1717675"/>
              <a:gd name="connsiteX19" fmla="*/ 1479550 w 3578225"/>
              <a:gd name="connsiteY19" fmla="*/ 434975 h 1717675"/>
              <a:gd name="connsiteX20" fmla="*/ 1479550 w 3578225"/>
              <a:gd name="connsiteY20" fmla="*/ 504825 h 1717675"/>
              <a:gd name="connsiteX21" fmla="*/ 1466850 w 3578225"/>
              <a:gd name="connsiteY21" fmla="*/ 504825 h 1717675"/>
              <a:gd name="connsiteX22" fmla="*/ 1466850 w 3578225"/>
              <a:gd name="connsiteY22" fmla="*/ 603250 h 1717675"/>
              <a:gd name="connsiteX23" fmla="*/ 1438275 w 3578225"/>
              <a:gd name="connsiteY23" fmla="*/ 603250 h 1717675"/>
              <a:gd name="connsiteX24" fmla="*/ 1438275 w 3578225"/>
              <a:gd name="connsiteY24" fmla="*/ 641350 h 1717675"/>
              <a:gd name="connsiteX25" fmla="*/ 1428750 w 3578225"/>
              <a:gd name="connsiteY25" fmla="*/ 641350 h 1717675"/>
              <a:gd name="connsiteX26" fmla="*/ 1428750 w 3578225"/>
              <a:gd name="connsiteY26" fmla="*/ 679450 h 1717675"/>
              <a:gd name="connsiteX27" fmla="*/ 1320800 w 3578225"/>
              <a:gd name="connsiteY27" fmla="*/ 679450 h 1717675"/>
              <a:gd name="connsiteX28" fmla="*/ 1320800 w 3578225"/>
              <a:gd name="connsiteY28" fmla="*/ 708025 h 1717675"/>
              <a:gd name="connsiteX29" fmla="*/ 990600 w 3578225"/>
              <a:gd name="connsiteY29" fmla="*/ 708025 h 1717675"/>
              <a:gd name="connsiteX30" fmla="*/ 990600 w 3578225"/>
              <a:gd name="connsiteY30" fmla="*/ 742950 h 1717675"/>
              <a:gd name="connsiteX31" fmla="*/ 952500 w 3578225"/>
              <a:gd name="connsiteY31" fmla="*/ 742950 h 1717675"/>
              <a:gd name="connsiteX32" fmla="*/ 952500 w 3578225"/>
              <a:gd name="connsiteY32" fmla="*/ 774700 h 1717675"/>
              <a:gd name="connsiteX33" fmla="*/ 942975 w 3578225"/>
              <a:gd name="connsiteY33" fmla="*/ 774700 h 1717675"/>
              <a:gd name="connsiteX34" fmla="*/ 942975 w 3578225"/>
              <a:gd name="connsiteY34" fmla="*/ 819150 h 1717675"/>
              <a:gd name="connsiteX35" fmla="*/ 917575 w 3578225"/>
              <a:gd name="connsiteY35" fmla="*/ 819150 h 1717675"/>
              <a:gd name="connsiteX36" fmla="*/ 917575 w 3578225"/>
              <a:gd name="connsiteY36" fmla="*/ 869950 h 1717675"/>
              <a:gd name="connsiteX37" fmla="*/ 904875 w 3578225"/>
              <a:gd name="connsiteY37" fmla="*/ 869950 h 1717675"/>
              <a:gd name="connsiteX38" fmla="*/ 904875 w 3578225"/>
              <a:gd name="connsiteY38" fmla="*/ 904875 h 1717675"/>
              <a:gd name="connsiteX39" fmla="*/ 898525 w 3578225"/>
              <a:gd name="connsiteY39" fmla="*/ 904875 h 1717675"/>
              <a:gd name="connsiteX40" fmla="*/ 898525 w 3578225"/>
              <a:gd name="connsiteY40" fmla="*/ 971550 h 1717675"/>
              <a:gd name="connsiteX41" fmla="*/ 682625 w 3578225"/>
              <a:gd name="connsiteY41" fmla="*/ 971550 h 1717675"/>
              <a:gd name="connsiteX42" fmla="*/ 682625 w 3578225"/>
              <a:gd name="connsiteY42" fmla="*/ 1003300 h 1717675"/>
              <a:gd name="connsiteX43" fmla="*/ 673100 w 3578225"/>
              <a:gd name="connsiteY43" fmla="*/ 1003300 h 1717675"/>
              <a:gd name="connsiteX44" fmla="*/ 673100 w 3578225"/>
              <a:gd name="connsiteY44" fmla="*/ 1120775 h 1717675"/>
              <a:gd name="connsiteX45" fmla="*/ 644525 w 3578225"/>
              <a:gd name="connsiteY45" fmla="*/ 1120775 h 1717675"/>
              <a:gd name="connsiteX46" fmla="*/ 644525 w 3578225"/>
              <a:gd name="connsiteY46" fmla="*/ 1155700 h 1717675"/>
              <a:gd name="connsiteX47" fmla="*/ 635000 w 3578225"/>
              <a:gd name="connsiteY47" fmla="*/ 1155700 h 1717675"/>
              <a:gd name="connsiteX48" fmla="*/ 635000 w 3578225"/>
              <a:gd name="connsiteY48" fmla="*/ 1184275 h 1717675"/>
              <a:gd name="connsiteX49" fmla="*/ 565150 w 3578225"/>
              <a:gd name="connsiteY49" fmla="*/ 1184275 h 1717675"/>
              <a:gd name="connsiteX50" fmla="*/ 565150 w 3578225"/>
              <a:gd name="connsiteY50" fmla="*/ 1212850 h 1717675"/>
              <a:gd name="connsiteX51" fmla="*/ 533400 w 3578225"/>
              <a:gd name="connsiteY51" fmla="*/ 1212850 h 1717675"/>
              <a:gd name="connsiteX52" fmla="*/ 533400 w 3578225"/>
              <a:gd name="connsiteY52" fmla="*/ 1244600 h 1717675"/>
              <a:gd name="connsiteX53" fmla="*/ 415925 w 3578225"/>
              <a:gd name="connsiteY53" fmla="*/ 1244600 h 1717675"/>
              <a:gd name="connsiteX54" fmla="*/ 415925 w 3578225"/>
              <a:gd name="connsiteY54" fmla="*/ 1244600 h 1717675"/>
              <a:gd name="connsiteX55" fmla="*/ 415925 w 3578225"/>
              <a:gd name="connsiteY55" fmla="*/ 1266825 h 1717675"/>
              <a:gd name="connsiteX56" fmla="*/ 381000 w 3578225"/>
              <a:gd name="connsiteY56" fmla="*/ 1266825 h 1717675"/>
              <a:gd name="connsiteX57" fmla="*/ 381000 w 3578225"/>
              <a:gd name="connsiteY57" fmla="*/ 1323975 h 1717675"/>
              <a:gd name="connsiteX58" fmla="*/ 149225 w 3578225"/>
              <a:gd name="connsiteY58" fmla="*/ 1323975 h 1717675"/>
              <a:gd name="connsiteX59" fmla="*/ 149225 w 3578225"/>
              <a:gd name="connsiteY59" fmla="*/ 1450975 h 1717675"/>
              <a:gd name="connsiteX60" fmla="*/ 149225 w 3578225"/>
              <a:gd name="connsiteY60" fmla="*/ 1450975 h 1717675"/>
              <a:gd name="connsiteX61" fmla="*/ 127000 w 3578225"/>
              <a:gd name="connsiteY61" fmla="*/ 1450975 h 1717675"/>
              <a:gd name="connsiteX62" fmla="*/ 127000 w 3578225"/>
              <a:gd name="connsiteY62" fmla="*/ 1562100 h 1717675"/>
              <a:gd name="connsiteX63" fmla="*/ 120650 w 3578225"/>
              <a:gd name="connsiteY63" fmla="*/ 1562100 h 1717675"/>
              <a:gd name="connsiteX64" fmla="*/ 120650 w 3578225"/>
              <a:gd name="connsiteY64" fmla="*/ 1698625 h 1717675"/>
              <a:gd name="connsiteX65" fmla="*/ 111125 w 3578225"/>
              <a:gd name="connsiteY65" fmla="*/ 1698625 h 1717675"/>
              <a:gd name="connsiteX66" fmla="*/ 111125 w 3578225"/>
              <a:gd name="connsiteY66" fmla="*/ 1717675 h 1717675"/>
              <a:gd name="connsiteX67" fmla="*/ 0 w 3578225"/>
              <a:gd name="connsiteY67" fmla="*/ 1717675 h 1717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78225" h="1717675">
                <a:moveTo>
                  <a:pt x="3578225" y="0"/>
                </a:moveTo>
                <a:lnTo>
                  <a:pt x="3178175" y="0"/>
                </a:lnTo>
                <a:lnTo>
                  <a:pt x="3178175" y="98425"/>
                </a:lnTo>
                <a:lnTo>
                  <a:pt x="3048000" y="98425"/>
                </a:lnTo>
                <a:lnTo>
                  <a:pt x="3048000" y="165100"/>
                </a:lnTo>
                <a:lnTo>
                  <a:pt x="2482850" y="165100"/>
                </a:lnTo>
                <a:lnTo>
                  <a:pt x="2482850" y="206375"/>
                </a:lnTo>
                <a:lnTo>
                  <a:pt x="2012950" y="206375"/>
                </a:lnTo>
                <a:lnTo>
                  <a:pt x="2012950" y="241300"/>
                </a:lnTo>
                <a:lnTo>
                  <a:pt x="1971675" y="241300"/>
                </a:lnTo>
                <a:lnTo>
                  <a:pt x="1971675" y="282575"/>
                </a:lnTo>
                <a:lnTo>
                  <a:pt x="1958975" y="282575"/>
                </a:lnTo>
                <a:lnTo>
                  <a:pt x="1958975" y="323850"/>
                </a:lnTo>
                <a:lnTo>
                  <a:pt x="1914525" y="323850"/>
                </a:lnTo>
                <a:lnTo>
                  <a:pt x="1914525" y="355600"/>
                </a:lnTo>
                <a:lnTo>
                  <a:pt x="1714500" y="355600"/>
                </a:lnTo>
                <a:lnTo>
                  <a:pt x="1714500" y="396875"/>
                </a:lnTo>
                <a:lnTo>
                  <a:pt x="1524000" y="396875"/>
                </a:lnTo>
                <a:lnTo>
                  <a:pt x="1524000" y="434975"/>
                </a:lnTo>
                <a:lnTo>
                  <a:pt x="1479550" y="434975"/>
                </a:lnTo>
                <a:lnTo>
                  <a:pt x="1479550" y="504825"/>
                </a:lnTo>
                <a:lnTo>
                  <a:pt x="1466850" y="504825"/>
                </a:lnTo>
                <a:lnTo>
                  <a:pt x="1466850" y="603250"/>
                </a:lnTo>
                <a:lnTo>
                  <a:pt x="1438275" y="603250"/>
                </a:lnTo>
                <a:lnTo>
                  <a:pt x="1438275" y="641350"/>
                </a:lnTo>
                <a:lnTo>
                  <a:pt x="1428750" y="641350"/>
                </a:lnTo>
                <a:lnTo>
                  <a:pt x="1428750" y="679450"/>
                </a:lnTo>
                <a:lnTo>
                  <a:pt x="1320800" y="679450"/>
                </a:lnTo>
                <a:lnTo>
                  <a:pt x="1320800" y="708025"/>
                </a:lnTo>
                <a:lnTo>
                  <a:pt x="990600" y="708025"/>
                </a:lnTo>
                <a:lnTo>
                  <a:pt x="990600" y="742950"/>
                </a:lnTo>
                <a:lnTo>
                  <a:pt x="952500" y="742950"/>
                </a:lnTo>
                <a:lnTo>
                  <a:pt x="952500" y="774700"/>
                </a:lnTo>
                <a:lnTo>
                  <a:pt x="942975" y="774700"/>
                </a:lnTo>
                <a:lnTo>
                  <a:pt x="942975" y="819150"/>
                </a:lnTo>
                <a:lnTo>
                  <a:pt x="917575" y="819150"/>
                </a:lnTo>
                <a:lnTo>
                  <a:pt x="917575" y="869950"/>
                </a:lnTo>
                <a:lnTo>
                  <a:pt x="904875" y="869950"/>
                </a:lnTo>
                <a:lnTo>
                  <a:pt x="904875" y="904875"/>
                </a:lnTo>
                <a:lnTo>
                  <a:pt x="898525" y="904875"/>
                </a:lnTo>
                <a:lnTo>
                  <a:pt x="898525" y="971550"/>
                </a:lnTo>
                <a:lnTo>
                  <a:pt x="682625" y="971550"/>
                </a:lnTo>
                <a:lnTo>
                  <a:pt x="682625" y="1003300"/>
                </a:lnTo>
                <a:lnTo>
                  <a:pt x="673100" y="1003300"/>
                </a:lnTo>
                <a:lnTo>
                  <a:pt x="673100" y="1120775"/>
                </a:lnTo>
                <a:lnTo>
                  <a:pt x="644525" y="1120775"/>
                </a:lnTo>
                <a:lnTo>
                  <a:pt x="644525" y="1155700"/>
                </a:lnTo>
                <a:lnTo>
                  <a:pt x="635000" y="1155700"/>
                </a:lnTo>
                <a:lnTo>
                  <a:pt x="635000" y="1184275"/>
                </a:lnTo>
                <a:lnTo>
                  <a:pt x="565150" y="1184275"/>
                </a:lnTo>
                <a:lnTo>
                  <a:pt x="565150" y="1212850"/>
                </a:lnTo>
                <a:lnTo>
                  <a:pt x="533400" y="1212850"/>
                </a:lnTo>
                <a:lnTo>
                  <a:pt x="533400" y="1244600"/>
                </a:lnTo>
                <a:lnTo>
                  <a:pt x="415925" y="1244600"/>
                </a:lnTo>
                <a:lnTo>
                  <a:pt x="415925" y="1244600"/>
                </a:lnTo>
                <a:lnTo>
                  <a:pt x="415925" y="1266825"/>
                </a:lnTo>
                <a:lnTo>
                  <a:pt x="381000" y="1266825"/>
                </a:lnTo>
                <a:lnTo>
                  <a:pt x="381000" y="1323975"/>
                </a:lnTo>
                <a:lnTo>
                  <a:pt x="149225" y="1323975"/>
                </a:lnTo>
                <a:lnTo>
                  <a:pt x="149225" y="1450975"/>
                </a:lnTo>
                <a:lnTo>
                  <a:pt x="149225" y="1450975"/>
                </a:lnTo>
                <a:lnTo>
                  <a:pt x="127000" y="1450975"/>
                </a:lnTo>
                <a:lnTo>
                  <a:pt x="127000" y="1562100"/>
                </a:lnTo>
                <a:lnTo>
                  <a:pt x="120650" y="1562100"/>
                </a:lnTo>
                <a:lnTo>
                  <a:pt x="120650" y="1698625"/>
                </a:lnTo>
                <a:lnTo>
                  <a:pt x="111125" y="1698625"/>
                </a:lnTo>
                <a:lnTo>
                  <a:pt x="111125" y="1717675"/>
                </a:lnTo>
                <a:lnTo>
                  <a:pt x="0" y="1717675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7" name="Freeform 186">
            <a:extLst>
              <a:ext uri="{FF2B5EF4-FFF2-40B4-BE49-F238E27FC236}">
                <a16:creationId xmlns:a16="http://schemas.microsoft.com/office/drawing/2014/main" id="{D17A1EF4-1F03-E54C-4AEA-A0583EC0CA50}"/>
              </a:ext>
            </a:extLst>
          </p:cNvPr>
          <p:cNvSpPr/>
          <p:nvPr/>
        </p:nvSpPr>
        <p:spPr bwMode="auto">
          <a:xfrm>
            <a:off x="1428750" y="4902384"/>
            <a:ext cx="3679825" cy="425450"/>
          </a:xfrm>
          <a:custGeom>
            <a:avLst/>
            <a:gdLst>
              <a:gd name="connsiteX0" fmla="*/ 3679825 w 3679825"/>
              <a:gd name="connsiteY0" fmla="*/ 0 h 425450"/>
              <a:gd name="connsiteX1" fmla="*/ 2847975 w 3679825"/>
              <a:gd name="connsiteY1" fmla="*/ 0 h 425450"/>
              <a:gd name="connsiteX2" fmla="*/ 2847975 w 3679825"/>
              <a:gd name="connsiteY2" fmla="*/ 50800 h 425450"/>
              <a:gd name="connsiteX3" fmla="*/ 2241550 w 3679825"/>
              <a:gd name="connsiteY3" fmla="*/ 50800 h 425450"/>
              <a:gd name="connsiteX4" fmla="*/ 2241550 w 3679825"/>
              <a:gd name="connsiteY4" fmla="*/ 95250 h 425450"/>
              <a:gd name="connsiteX5" fmla="*/ 1625600 w 3679825"/>
              <a:gd name="connsiteY5" fmla="*/ 95250 h 425450"/>
              <a:gd name="connsiteX6" fmla="*/ 1625600 w 3679825"/>
              <a:gd name="connsiteY6" fmla="*/ 133350 h 425450"/>
              <a:gd name="connsiteX7" fmla="*/ 825500 w 3679825"/>
              <a:gd name="connsiteY7" fmla="*/ 133350 h 425450"/>
              <a:gd name="connsiteX8" fmla="*/ 825500 w 3679825"/>
              <a:gd name="connsiteY8" fmla="*/ 171450 h 425450"/>
              <a:gd name="connsiteX9" fmla="*/ 809625 w 3679825"/>
              <a:gd name="connsiteY9" fmla="*/ 171450 h 425450"/>
              <a:gd name="connsiteX10" fmla="*/ 809625 w 3679825"/>
              <a:gd name="connsiteY10" fmla="*/ 200025 h 425450"/>
              <a:gd name="connsiteX11" fmla="*/ 781050 w 3679825"/>
              <a:gd name="connsiteY11" fmla="*/ 200025 h 425450"/>
              <a:gd name="connsiteX12" fmla="*/ 781050 w 3679825"/>
              <a:gd name="connsiteY12" fmla="*/ 200025 h 425450"/>
              <a:gd name="connsiteX13" fmla="*/ 781050 w 3679825"/>
              <a:gd name="connsiteY13" fmla="*/ 225425 h 425450"/>
              <a:gd name="connsiteX14" fmla="*/ 685800 w 3679825"/>
              <a:gd name="connsiteY14" fmla="*/ 225425 h 425450"/>
              <a:gd name="connsiteX15" fmla="*/ 685800 w 3679825"/>
              <a:gd name="connsiteY15" fmla="*/ 282575 h 425450"/>
              <a:gd name="connsiteX16" fmla="*/ 593725 w 3679825"/>
              <a:gd name="connsiteY16" fmla="*/ 282575 h 425450"/>
              <a:gd name="connsiteX17" fmla="*/ 593725 w 3679825"/>
              <a:gd name="connsiteY17" fmla="*/ 314325 h 425450"/>
              <a:gd name="connsiteX18" fmla="*/ 565150 w 3679825"/>
              <a:gd name="connsiteY18" fmla="*/ 314325 h 425450"/>
              <a:gd name="connsiteX19" fmla="*/ 565150 w 3679825"/>
              <a:gd name="connsiteY19" fmla="*/ 346075 h 425450"/>
              <a:gd name="connsiteX20" fmla="*/ 425450 w 3679825"/>
              <a:gd name="connsiteY20" fmla="*/ 346075 h 425450"/>
              <a:gd name="connsiteX21" fmla="*/ 425450 w 3679825"/>
              <a:gd name="connsiteY21" fmla="*/ 371475 h 425450"/>
              <a:gd name="connsiteX22" fmla="*/ 180975 w 3679825"/>
              <a:gd name="connsiteY22" fmla="*/ 371475 h 425450"/>
              <a:gd name="connsiteX23" fmla="*/ 180975 w 3679825"/>
              <a:gd name="connsiteY23" fmla="*/ 371475 h 425450"/>
              <a:gd name="connsiteX24" fmla="*/ 180975 w 3679825"/>
              <a:gd name="connsiteY24" fmla="*/ 396875 h 425450"/>
              <a:gd name="connsiteX25" fmla="*/ 142875 w 3679825"/>
              <a:gd name="connsiteY25" fmla="*/ 396875 h 425450"/>
              <a:gd name="connsiteX26" fmla="*/ 142875 w 3679825"/>
              <a:gd name="connsiteY26" fmla="*/ 425450 h 425450"/>
              <a:gd name="connsiteX27" fmla="*/ 0 w 3679825"/>
              <a:gd name="connsiteY27" fmla="*/ 425450 h 425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679825" h="425450">
                <a:moveTo>
                  <a:pt x="3679825" y="0"/>
                </a:moveTo>
                <a:lnTo>
                  <a:pt x="2847975" y="0"/>
                </a:lnTo>
                <a:lnTo>
                  <a:pt x="2847975" y="50800"/>
                </a:lnTo>
                <a:lnTo>
                  <a:pt x="2241550" y="50800"/>
                </a:lnTo>
                <a:lnTo>
                  <a:pt x="2241550" y="95250"/>
                </a:lnTo>
                <a:lnTo>
                  <a:pt x="1625600" y="95250"/>
                </a:lnTo>
                <a:lnTo>
                  <a:pt x="1625600" y="133350"/>
                </a:lnTo>
                <a:lnTo>
                  <a:pt x="825500" y="133350"/>
                </a:lnTo>
                <a:lnTo>
                  <a:pt x="825500" y="171450"/>
                </a:lnTo>
                <a:lnTo>
                  <a:pt x="809625" y="171450"/>
                </a:lnTo>
                <a:lnTo>
                  <a:pt x="809625" y="200025"/>
                </a:lnTo>
                <a:lnTo>
                  <a:pt x="781050" y="200025"/>
                </a:lnTo>
                <a:lnTo>
                  <a:pt x="781050" y="200025"/>
                </a:lnTo>
                <a:lnTo>
                  <a:pt x="781050" y="225425"/>
                </a:lnTo>
                <a:lnTo>
                  <a:pt x="685800" y="225425"/>
                </a:lnTo>
                <a:lnTo>
                  <a:pt x="685800" y="282575"/>
                </a:lnTo>
                <a:lnTo>
                  <a:pt x="593725" y="282575"/>
                </a:lnTo>
                <a:lnTo>
                  <a:pt x="593725" y="314325"/>
                </a:lnTo>
                <a:lnTo>
                  <a:pt x="565150" y="314325"/>
                </a:lnTo>
                <a:lnTo>
                  <a:pt x="565150" y="346075"/>
                </a:lnTo>
                <a:lnTo>
                  <a:pt x="425450" y="346075"/>
                </a:lnTo>
                <a:lnTo>
                  <a:pt x="425450" y="371475"/>
                </a:lnTo>
                <a:lnTo>
                  <a:pt x="180975" y="371475"/>
                </a:lnTo>
                <a:lnTo>
                  <a:pt x="180975" y="371475"/>
                </a:lnTo>
                <a:lnTo>
                  <a:pt x="180975" y="396875"/>
                </a:lnTo>
                <a:lnTo>
                  <a:pt x="142875" y="396875"/>
                </a:lnTo>
                <a:lnTo>
                  <a:pt x="142875" y="425450"/>
                </a:lnTo>
                <a:lnTo>
                  <a:pt x="0" y="425450"/>
                </a:lnTo>
              </a:path>
            </a:pathLst>
          </a:custGeom>
          <a:noFill/>
          <a:ln w="28575">
            <a:solidFill>
              <a:schemeClr val="accent4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8" name="Freeform 187">
            <a:extLst>
              <a:ext uri="{FF2B5EF4-FFF2-40B4-BE49-F238E27FC236}">
                <a16:creationId xmlns:a16="http://schemas.microsoft.com/office/drawing/2014/main" id="{F5145309-8501-43E1-0C27-F506864B99AE}"/>
              </a:ext>
            </a:extLst>
          </p:cNvPr>
          <p:cNvSpPr/>
          <p:nvPr/>
        </p:nvSpPr>
        <p:spPr bwMode="auto">
          <a:xfrm>
            <a:off x="1428750" y="4616634"/>
            <a:ext cx="3676650" cy="698500"/>
          </a:xfrm>
          <a:custGeom>
            <a:avLst/>
            <a:gdLst>
              <a:gd name="connsiteX0" fmla="*/ 3676650 w 3676650"/>
              <a:gd name="connsiteY0" fmla="*/ 0 h 698500"/>
              <a:gd name="connsiteX1" fmla="*/ 1574800 w 3676650"/>
              <a:gd name="connsiteY1" fmla="*/ 0 h 698500"/>
              <a:gd name="connsiteX2" fmla="*/ 1574800 w 3676650"/>
              <a:gd name="connsiteY2" fmla="*/ 38100 h 698500"/>
              <a:gd name="connsiteX3" fmla="*/ 1441450 w 3676650"/>
              <a:gd name="connsiteY3" fmla="*/ 38100 h 698500"/>
              <a:gd name="connsiteX4" fmla="*/ 1441450 w 3676650"/>
              <a:gd name="connsiteY4" fmla="*/ 66675 h 698500"/>
              <a:gd name="connsiteX5" fmla="*/ 1387475 w 3676650"/>
              <a:gd name="connsiteY5" fmla="*/ 66675 h 698500"/>
              <a:gd name="connsiteX6" fmla="*/ 1387475 w 3676650"/>
              <a:gd name="connsiteY6" fmla="*/ 101600 h 698500"/>
              <a:gd name="connsiteX7" fmla="*/ 1028700 w 3676650"/>
              <a:gd name="connsiteY7" fmla="*/ 101600 h 698500"/>
              <a:gd name="connsiteX8" fmla="*/ 1028700 w 3676650"/>
              <a:gd name="connsiteY8" fmla="*/ 165100 h 698500"/>
              <a:gd name="connsiteX9" fmla="*/ 1009650 w 3676650"/>
              <a:gd name="connsiteY9" fmla="*/ 165100 h 698500"/>
              <a:gd name="connsiteX10" fmla="*/ 1009650 w 3676650"/>
              <a:gd name="connsiteY10" fmla="*/ 206375 h 698500"/>
              <a:gd name="connsiteX11" fmla="*/ 885825 w 3676650"/>
              <a:gd name="connsiteY11" fmla="*/ 206375 h 698500"/>
              <a:gd name="connsiteX12" fmla="*/ 885825 w 3676650"/>
              <a:gd name="connsiteY12" fmla="*/ 238125 h 698500"/>
              <a:gd name="connsiteX13" fmla="*/ 784225 w 3676650"/>
              <a:gd name="connsiteY13" fmla="*/ 238125 h 698500"/>
              <a:gd name="connsiteX14" fmla="*/ 784225 w 3676650"/>
              <a:gd name="connsiteY14" fmla="*/ 292100 h 698500"/>
              <a:gd name="connsiteX15" fmla="*/ 742950 w 3676650"/>
              <a:gd name="connsiteY15" fmla="*/ 292100 h 698500"/>
              <a:gd name="connsiteX16" fmla="*/ 742950 w 3676650"/>
              <a:gd name="connsiteY16" fmla="*/ 330200 h 698500"/>
              <a:gd name="connsiteX17" fmla="*/ 708025 w 3676650"/>
              <a:gd name="connsiteY17" fmla="*/ 330200 h 698500"/>
              <a:gd name="connsiteX18" fmla="*/ 708025 w 3676650"/>
              <a:gd name="connsiteY18" fmla="*/ 361950 h 698500"/>
              <a:gd name="connsiteX19" fmla="*/ 517525 w 3676650"/>
              <a:gd name="connsiteY19" fmla="*/ 361950 h 698500"/>
              <a:gd name="connsiteX20" fmla="*/ 517525 w 3676650"/>
              <a:gd name="connsiteY20" fmla="*/ 400050 h 698500"/>
              <a:gd name="connsiteX21" fmla="*/ 469900 w 3676650"/>
              <a:gd name="connsiteY21" fmla="*/ 400050 h 698500"/>
              <a:gd name="connsiteX22" fmla="*/ 469900 w 3676650"/>
              <a:gd name="connsiteY22" fmla="*/ 400050 h 698500"/>
              <a:gd name="connsiteX23" fmla="*/ 276225 w 3676650"/>
              <a:gd name="connsiteY23" fmla="*/ 400050 h 698500"/>
              <a:gd name="connsiteX24" fmla="*/ 276225 w 3676650"/>
              <a:gd name="connsiteY24" fmla="*/ 469900 h 698500"/>
              <a:gd name="connsiteX25" fmla="*/ 254000 w 3676650"/>
              <a:gd name="connsiteY25" fmla="*/ 469900 h 698500"/>
              <a:gd name="connsiteX26" fmla="*/ 254000 w 3676650"/>
              <a:gd name="connsiteY26" fmla="*/ 533400 h 698500"/>
              <a:gd name="connsiteX27" fmla="*/ 222250 w 3676650"/>
              <a:gd name="connsiteY27" fmla="*/ 533400 h 698500"/>
              <a:gd name="connsiteX28" fmla="*/ 222250 w 3676650"/>
              <a:gd name="connsiteY28" fmla="*/ 606425 h 698500"/>
              <a:gd name="connsiteX29" fmla="*/ 222250 w 3676650"/>
              <a:gd name="connsiteY29" fmla="*/ 606425 h 698500"/>
              <a:gd name="connsiteX30" fmla="*/ 222250 w 3676650"/>
              <a:gd name="connsiteY30" fmla="*/ 612775 h 698500"/>
              <a:gd name="connsiteX31" fmla="*/ 222250 w 3676650"/>
              <a:gd name="connsiteY31" fmla="*/ 612775 h 698500"/>
              <a:gd name="connsiteX32" fmla="*/ 203200 w 3676650"/>
              <a:gd name="connsiteY32" fmla="*/ 612775 h 698500"/>
              <a:gd name="connsiteX33" fmla="*/ 203200 w 3676650"/>
              <a:gd name="connsiteY33" fmla="*/ 647700 h 698500"/>
              <a:gd name="connsiteX34" fmla="*/ 171450 w 3676650"/>
              <a:gd name="connsiteY34" fmla="*/ 647700 h 698500"/>
              <a:gd name="connsiteX35" fmla="*/ 171450 w 3676650"/>
              <a:gd name="connsiteY35" fmla="*/ 676275 h 698500"/>
              <a:gd name="connsiteX36" fmla="*/ 92075 w 3676650"/>
              <a:gd name="connsiteY36" fmla="*/ 676275 h 698500"/>
              <a:gd name="connsiteX37" fmla="*/ 92075 w 3676650"/>
              <a:gd name="connsiteY37" fmla="*/ 698500 h 698500"/>
              <a:gd name="connsiteX38" fmla="*/ 0 w 3676650"/>
              <a:gd name="connsiteY38" fmla="*/ 698500 h 69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3676650" h="698500">
                <a:moveTo>
                  <a:pt x="3676650" y="0"/>
                </a:moveTo>
                <a:lnTo>
                  <a:pt x="1574800" y="0"/>
                </a:lnTo>
                <a:lnTo>
                  <a:pt x="1574800" y="38100"/>
                </a:lnTo>
                <a:lnTo>
                  <a:pt x="1441450" y="38100"/>
                </a:lnTo>
                <a:lnTo>
                  <a:pt x="1441450" y="66675"/>
                </a:lnTo>
                <a:lnTo>
                  <a:pt x="1387475" y="66675"/>
                </a:lnTo>
                <a:lnTo>
                  <a:pt x="1387475" y="101600"/>
                </a:lnTo>
                <a:lnTo>
                  <a:pt x="1028700" y="101600"/>
                </a:lnTo>
                <a:lnTo>
                  <a:pt x="1028700" y="165100"/>
                </a:lnTo>
                <a:lnTo>
                  <a:pt x="1009650" y="165100"/>
                </a:lnTo>
                <a:lnTo>
                  <a:pt x="1009650" y="206375"/>
                </a:lnTo>
                <a:lnTo>
                  <a:pt x="885825" y="206375"/>
                </a:lnTo>
                <a:lnTo>
                  <a:pt x="885825" y="238125"/>
                </a:lnTo>
                <a:lnTo>
                  <a:pt x="784225" y="238125"/>
                </a:lnTo>
                <a:lnTo>
                  <a:pt x="784225" y="292100"/>
                </a:lnTo>
                <a:lnTo>
                  <a:pt x="742950" y="292100"/>
                </a:lnTo>
                <a:lnTo>
                  <a:pt x="742950" y="330200"/>
                </a:lnTo>
                <a:lnTo>
                  <a:pt x="708025" y="330200"/>
                </a:lnTo>
                <a:lnTo>
                  <a:pt x="708025" y="361950"/>
                </a:lnTo>
                <a:lnTo>
                  <a:pt x="517525" y="361950"/>
                </a:lnTo>
                <a:lnTo>
                  <a:pt x="517525" y="400050"/>
                </a:lnTo>
                <a:lnTo>
                  <a:pt x="469900" y="400050"/>
                </a:lnTo>
                <a:lnTo>
                  <a:pt x="469900" y="400050"/>
                </a:lnTo>
                <a:lnTo>
                  <a:pt x="276225" y="400050"/>
                </a:lnTo>
                <a:lnTo>
                  <a:pt x="276225" y="469900"/>
                </a:lnTo>
                <a:lnTo>
                  <a:pt x="254000" y="469900"/>
                </a:lnTo>
                <a:lnTo>
                  <a:pt x="254000" y="533400"/>
                </a:lnTo>
                <a:lnTo>
                  <a:pt x="222250" y="533400"/>
                </a:lnTo>
                <a:lnTo>
                  <a:pt x="222250" y="606425"/>
                </a:lnTo>
                <a:lnTo>
                  <a:pt x="222250" y="606425"/>
                </a:lnTo>
                <a:lnTo>
                  <a:pt x="222250" y="612775"/>
                </a:lnTo>
                <a:lnTo>
                  <a:pt x="222250" y="612775"/>
                </a:lnTo>
                <a:lnTo>
                  <a:pt x="203200" y="612775"/>
                </a:lnTo>
                <a:lnTo>
                  <a:pt x="203200" y="647700"/>
                </a:lnTo>
                <a:lnTo>
                  <a:pt x="171450" y="647700"/>
                </a:lnTo>
                <a:lnTo>
                  <a:pt x="171450" y="676275"/>
                </a:lnTo>
                <a:lnTo>
                  <a:pt x="92075" y="676275"/>
                </a:lnTo>
                <a:lnTo>
                  <a:pt x="92075" y="698500"/>
                </a:lnTo>
                <a:lnTo>
                  <a:pt x="0" y="69850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9" name="Freeform 188">
            <a:extLst>
              <a:ext uri="{FF2B5EF4-FFF2-40B4-BE49-F238E27FC236}">
                <a16:creationId xmlns:a16="http://schemas.microsoft.com/office/drawing/2014/main" id="{1411553D-A28C-C5C6-901C-20AC09AB8260}"/>
              </a:ext>
            </a:extLst>
          </p:cNvPr>
          <p:cNvSpPr/>
          <p:nvPr/>
        </p:nvSpPr>
        <p:spPr bwMode="auto">
          <a:xfrm>
            <a:off x="6682978" y="5234568"/>
            <a:ext cx="4214813" cy="89297"/>
          </a:xfrm>
          <a:custGeom>
            <a:avLst/>
            <a:gdLst>
              <a:gd name="connsiteX0" fmla="*/ 0 w 4214813"/>
              <a:gd name="connsiteY0" fmla="*/ 89297 h 89297"/>
              <a:gd name="connsiteX1" fmla="*/ 250031 w 4214813"/>
              <a:gd name="connsiteY1" fmla="*/ 89297 h 89297"/>
              <a:gd name="connsiteX2" fmla="*/ 264319 w 4214813"/>
              <a:gd name="connsiteY2" fmla="*/ 75009 h 89297"/>
              <a:gd name="connsiteX3" fmla="*/ 1025128 w 4214813"/>
              <a:gd name="connsiteY3" fmla="*/ 75009 h 89297"/>
              <a:gd name="connsiteX4" fmla="*/ 1025128 w 4214813"/>
              <a:gd name="connsiteY4" fmla="*/ 32147 h 89297"/>
              <a:gd name="connsiteX5" fmla="*/ 1214438 w 4214813"/>
              <a:gd name="connsiteY5" fmla="*/ 32147 h 89297"/>
              <a:gd name="connsiteX6" fmla="*/ 1214438 w 4214813"/>
              <a:gd name="connsiteY6" fmla="*/ 0 h 89297"/>
              <a:gd name="connsiteX7" fmla="*/ 4214813 w 4214813"/>
              <a:gd name="connsiteY7" fmla="*/ 0 h 89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14813" h="89297">
                <a:moveTo>
                  <a:pt x="0" y="89297"/>
                </a:moveTo>
                <a:lnTo>
                  <a:pt x="250031" y="89297"/>
                </a:lnTo>
                <a:lnTo>
                  <a:pt x="264319" y="75009"/>
                </a:lnTo>
                <a:lnTo>
                  <a:pt x="1025128" y="75009"/>
                </a:lnTo>
                <a:lnTo>
                  <a:pt x="1025128" y="32147"/>
                </a:lnTo>
                <a:lnTo>
                  <a:pt x="1214438" y="32147"/>
                </a:lnTo>
                <a:lnTo>
                  <a:pt x="1214438" y="0"/>
                </a:lnTo>
                <a:lnTo>
                  <a:pt x="4214813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0" name="Freeform 189">
            <a:extLst>
              <a:ext uri="{FF2B5EF4-FFF2-40B4-BE49-F238E27FC236}">
                <a16:creationId xmlns:a16="http://schemas.microsoft.com/office/drawing/2014/main" id="{2C0E1280-30A6-A262-0BB7-AD6B9CDBF52C}"/>
              </a:ext>
            </a:extLst>
          </p:cNvPr>
          <p:cNvSpPr/>
          <p:nvPr/>
        </p:nvSpPr>
        <p:spPr bwMode="auto">
          <a:xfrm>
            <a:off x="6672263" y="4830947"/>
            <a:ext cx="4221956" cy="492918"/>
          </a:xfrm>
          <a:custGeom>
            <a:avLst/>
            <a:gdLst>
              <a:gd name="connsiteX0" fmla="*/ 0 w 4221956"/>
              <a:gd name="connsiteY0" fmla="*/ 492918 h 492918"/>
              <a:gd name="connsiteX1" fmla="*/ 53578 w 4221956"/>
              <a:gd name="connsiteY1" fmla="*/ 492918 h 492918"/>
              <a:gd name="connsiteX2" fmla="*/ 53578 w 4221956"/>
              <a:gd name="connsiteY2" fmla="*/ 457200 h 492918"/>
              <a:gd name="connsiteX3" fmla="*/ 142875 w 4221956"/>
              <a:gd name="connsiteY3" fmla="*/ 457200 h 492918"/>
              <a:gd name="connsiteX4" fmla="*/ 142875 w 4221956"/>
              <a:gd name="connsiteY4" fmla="*/ 457200 h 492918"/>
              <a:gd name="connsiteX5" fmla="*/ 142875 w 4221956"/>
              <a:gd name="connsiteY5" fmla="*/ 432196 h 492918"/>
              <a:gd name="connsiteX6" fmla="*/ 210740 w 4221956"/>
              <a:gd name="connsiteY6" fmla="*/ 432196 h 492918"/>
              <a:gd name="connsiteX7" fmla="*/ 210740 w 4221956"/>
              <a:gd name="connsiteY7" fmla="*/ 432196 h 492918"/>
              <a:gd name="connsiteX8" fmla="*/ 210740 w 4221956"/>
              <a:gd name="connsiteY8" fmla="*/ 403621 h 492918"/>
              <a:gd name="connsiteX9" fmla="*/ 392906 w 4221956"/>
              <a:gd name="connsiteY9" fmla="*/ 403621 h 492918"/>
              <a:gd name="connsiteX10" fmla="*/ 392906 w 4221956"/>
              <a:gd name="connsiteY10" fmla="*/ 403621 h 492918"/>
              <a:gd name="connsiteX11" fmla="*/ 392906 w 4221956"/>
              <a:gd name="connsiteY11" fmla="*/ 382190 h 492918"/>
              <a:gd name="connsiteX12" fmla="*/ 707231 w 4221956"/>
              <a:gd name="connsiteY12" fmla="*/ 382190 h 492918"/>
              <a:gd name="connsiteX13" fmla="*/ 707231 w 4221956"/>
              <a:gd name="connsiteY13" fmla="*/ 353615 h 492918"/>
              <a:gd name="connsiteX14" fmla="*/ 742950 w 4221956"/>
              <a:gd name="connsiteY14" fmla="*/ 353615 h 492918"/>
              <a:gd name="connsiteX15" fmla="*/ 742950 w 4221956"/>
              <a:gd name="connsiteY15" fmla="*/ 317896 h 492918"/>
              <a:gd name="connsiteX16" fmla="*/ 875109 w 4221956"/>
              <a:gd name="connsiteY16" fmla="*/ 317896 h 492918"/>
              <a:gd name="connsiteX17" fmla="*/ 875109 w 4221956"/>
              <a:gd name="connsiteY17" fmla="*/ 317896 h 492918"/>
              <a:gd name="connsiteX18" fmla="*/ 875109 w 4221956"/>
              <a:gd name="connsiteY18" fmla="*/ 296465 h 492918"/>
              <a:gd name="connsiteX19" fmla="*/ 1046559 w 4221956"/>
              <a:gd name="connsiteY19" fmla="*/ 296465 h 492918"/>
              <a:gd name="connsiteX20" fmla="*/ 1046559 w 4221956"/>
              <a:gd name="connsiteY20" fmla="*/ 264318 h 492918"/>
              <a:gd name="connsiteX21" fmla="*/ 1060846 w 4221956"/>
              <a:gd name="connsiteY21" fmla="*/ 264318 h 492918"/>
              <a:gd name="connsiteX22" fmla="*/ 1060846 w 4221956"/>
              <a:gd name="connsiteY22" fmla="*/ 228600 h 492918"/>
              <a:gd name="connsiteX23" fmla="*/ 1182290 w 4221956"/>
              <a:gd name="connsiteY23" fmla="*/ 228600 h 492918"/>
              <a:gd name="connsiteX24" fmla="*/ 1182290 w 4221956"/>
              <a:gd name="connsiteY24" fmla="*/ 200025 h 492918"/>
              <a:gd name="connsiteX25" fmla="*/ 1285875 w 4221956"/>
              <a:gd name="connsiteY25" fmla="*/ 200025 h 492918"/>
              <a:gd name="connsiteX26" fmla="*/ 1285875 w 4221956"/>
              <a:gd name="connsiteY26" fmla="*/ 164306 h 492918"/>
              <a:gd name="connsiteX27" fmla="*/ 1514475 w 4221956"/>
              <a:gd name="connsiteY27" fmla="*/ 164306 h 492918"/>
              <a:gd name="connsiteX28" fmla="*/ 1514475 w 4221956"/>
              <a:gd name="connsiteY28" fmla="*/ 100012 h 492918"/>
              <a:gd name="connsiteX29" fmla="*/ 1603771 w 4221956"/>
              <a:gd name="connsiteY29" fmla="*/ 100012 h 492918"/>
              <a:gd name="connsiteX30" fmla="*/ 1603771 w 4221956"/>
              <a:gd name="connsiteY30" fmla="*/ 67865 h 492918"/>
              <a:gd name="connsiteX31" fmla="*/ 1618059 w 4221956"/>
              <a:gd name="connsiteY31" fmla="*/ 67865 h 492918"/>
              <a:gd name="connsiteX32" fmla="*/ 1618059 w 4221956"/>
              <a:gd name="connsiteY32" fmla="*/ 35718 h 492918"/>
              <a:gd name="connsiteX33" fmla="*/ 2464593 w 4221956"/>
              <a:gd name="connsiteY33" fmla="*/ 35718 h 492918"/>
              <a:gd name="connsiteX34" fmla="*/ 2464593 w 4221956"/>
              <a:gd name="connsiteY34" fmla="*/ 0 h 492918"/>
              <a:gd name="connsiteX35" fmla="*/ 4221956 w 4221956"/>
              <a:gd name="connsiteY35" fmla="*/ 0 h 492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4221956" h="492918">
                <a:moveTo>
                  <a:pt x="0" y="492918"/>
                </a:moveTo>
                <a:lnTo>
                  <a:pt x="53578" y="492918"/>
                </a:lnTo>
                <a:lnTo>
                  <a:pt x="53578" y="457200"/>
                </a:lnTo>
                <a:lnTo>
                  <a:pt x="142875" y="457200"/>
                </a:lnTo>
                <a:lnTo>
                  <a:pt x="142875" y="457200"/>
                </a:lnTo>
                <a:lnTo>
                  <a:pt x="142875" y="432196"/>
                </a:lnTo>
                <a:lnTo>
                  <a:pt x="210740" y="432196"/>
                </a:lnTo>
                <a:lnTo>
                  <a:pt x="210740" y="432196"/>
                </a:lnTo>
                <a:lnTo>
                  <a:pt x="210740" y="403621"/>
                </a:lnTo>
                <a:lnTo>
                  <a:pt x="392906" y="403621"/>
                </a:lnTo>
                <a:lnTo>
                  <a:pt x="392906" y="403621"/>
                </a:lnTo>
                <a:lnTo>
                  <a:pt x="392906" y="382190"/>
                </a:lnTo>
                <a:lnTo>
                  <a:pt x="707231" y="382190"/>
                </a:lnTo>
                <a:lnTo>
                  <a:pt x="707231" y="353615"/>
                </a:lnTo>
                <a:lnTo>
                  <a:pt x="742950" y="353615"/>
                </a:lnTo>
                <a:lnTo>
                  <a:pt x="742950" y="317896"/>
                </a:lnTo>
                <a:lnTo>
                  <a:pt x="875109" y="317896"/>
                </a:lnTo>
                <a:lnTo>
                  <a:pt x="875109" y="317896"/>
                </a:lnTo>
                <a:lnTo>
                  <a:pt x="875109" y="296465"/>
                </a:lnTo>
                <a:lnTo>
                  <a:pt x="1046559" y="296465"/>
                </a:lnTo>
                <a:lnTo>
                  <a:pt x="1046559" y="264318"/>
                </a:lnTo>
                <a:lnTo>
                  <a:pt x="1060846" y="264318"/>
                </a:lnTo>
                <a:lnTo>
                  <a:pt x="1060846" y="228600"/>
                </a:lnTo>
                <a:lnTo>
                  <a:pt x="1182290" y="228600"/>
                </a:lnTo>
                <a:lnTo>
                  <a:pt x="1182290" y="200025"/>
                </a:lnTo>
                <a:lnTo>
                  <a:pt x="1285875" y="200025"/>
                </a:lnTo>
                <a:lnTo>
                  <a:pt x="1285875" y="164306"/>
                </a:lnTo>
                <a:lnTo>
                  <a:pt x="1514475" y="164306"/>
                </a:lnTo>
                <a:lnTo>
                  <a:pt x="1514475" y="100012"/>
                </a:lnTo>
                <a:lnTo>
                  <a:pt x="1603771" y="100012"/>
                </a:lnTo>
                <a:lnTo>
                  <a:pt x="1603771" y="67865"/>
                </a:lnTo>
                <a:lnTo>
                  <a:pt x="1618059" y="67865"/>
                </a:lnTo>
                <a:lnTo>
                  <a:pt x="1618059" y="35718"/>
                </a:lnTo>
                <a:lnTo>
                  <a:pt x="2464593" y="35718"/>
                </a:lnTo>
                <a:lnTo>
                  <a:pt x="2464593" y="0"/>
                </a:lnTo>
                <a:lnTo>
                  <a:pt x="4221956" y="0"/>
                </a:lnTo>
              </a:path>
            </a:pathLst>
          </a:custGeom>
          <a:noFill/>
          <a:ln w="28575">
            <a:solidFill>
              <a:schemeClr val="accent4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1" name="Freeform 190">
            <a:extLst>
              <a:ext uri="{FF2B5EF4-FFF2-40B4-BE49-F238E27FC236}">
                <a16:creationId xmlns:a16="http://schemas.microsoft.com/office/drawing/2014/main" id="{BBE48143-96D8-8682-2302-28EF2F94E0E2}"/>
              </a:ext>
            </a:extLst>
          </p:cNvPr>
          <p:cNvSpPr/>
          <p:nvPr/>
        </p:nvSpPr>
        <p:spPr bwMode="auto">
          <a:xfrm>
            <a:off x="6736556" y="3352190"/>
            <a:ext cx="4161235" cy="1939528"/>
          </a:xfrm>
          <a:custGeom>
            <a:avLst/>
            <a:gdLst>
              <a:gd name="connsiteX0" fmla="*/ 4161235 w 4161235"/>
              <a:gd name="connsiteY0" fmla="*/ 0 h 1939528"/>
              <a:gd name="connsiteX1" fmla="*/ 3107532 w 4161235"/>
              <a:gd name="connsiteY1" fmla="*/ 0 h 1939528"/>
              <a:gd name="connsiteX2" fmla="*/ 3107532 w 4161235"/>
              <a:gd name="connsiteY2" fmla="*/ 42863 h 1939528"/>
              <a:gd name="connsiteX3" fmla="*/ 3107532 w 4161235"/>
              <a:gd name="connsiteY3" fmla="*/ 42863 h 1939528"/>
              <a:gd name="connsiteX4" fmla="*/ 3082528 w 4161235"/>
              <a:gd name="connsiteY4" fmla="*/ 42863 h 1939528"/>
              <a:gd name="connsiteX5" fmla="*/ 3082528 w 4161235"/>
              <a:gd name="connsiteY5" fmla="*/ 82153 h 1939528"/>
              <a:gd name="connsiteX6" fmla="*/ 3082528 w 4161235"/>
              <a:gd name="connsiteY6" fmla="*/ 82153 h 1939528"/>
              <a:gd name="connsiteX7" fmla="*/ 3057525 w 4161235"/>
              <a:gd name="connsiteY7" fmla="*/ 82153 h 1939528"/>
              <a:gd name="connsiteX8" fmla="*/ 3057525 w 4161235"/>
              <a:gd name="connsiteY8" fmla="*/ 128588 h 1939528"/>
              <a:gd name="connsiteX9" fmla="*/ 3028950 w 4161235"/>
              <a:gd name="connsiteY9" fmla="*/ 128588 h 1939528"/>
              <a:gd name="connsiteX10" fmla="*/ 3028950 w 4161235"/>
              <a:gd name="connsiteY10" fmla="*/ 164307 h 1939528"/>
              <a:gd name="connsiteX11" fmla="*/ 2703910 w 4161235"/>
              <a:gd name="connsiteY11" fmla="*/ 164307 h 1939528"/>
              <a:gd name="connsiteX12" fmla="*/ 2703910 w 4161235"/>
              <a:gd name="connsiteY12" fmla="*/ 200025 h 1939528"/>
              <a:gd name="connsiteX13" fmla="*/ 2264569 w 4161235"/>
              <a:gd name="connsiteY13" fmla="*/ 200025 h 1939528"/>
              <a:gd name="connsiteX14" fmla="*/ 2264569 w 4161235"/>
              <a:gd name="connsiteY14" fmla="*/ 235744 h 1939528"/>
              <a:gd name="connsiteX15" fmla="*/ 2043113 w 4161235"/>
              <a:gd name="connsiteY15" fmla="*/ 235744 h 1939528"/>
              <a:gd name="connsiteX16" fmla="*/ 2043113 w 4161235"/>
              <a:gd name="connsiteY16" fmla="*/ 275035 h 1939528"/>
              <a:gd name="connsiteX17" fmla="*/ 2014538 w 4161235"/>
              <a:gd name="connsiteY17" fmla="*/ 275035 h 1939528"/>
              <a:gd name="connsiteX18" fmla="*/ 2014538 w 4161235"/>
              <a:gd name="connsiteY18" fmla="*/ 335757 h 1939528"/>
              <a:gd name="connsiteX19" fmla="*/ 1953816 w 4161235"/>
              <a:gd name="connsiteY19" fmla="*/ 335757 h 1939528"/>
              <a:gd name="connsiteX20" fmla="*/ 1953816 w 4161235"/>
              <a:gd name="connsiteY20" fmla="*/ 375047 h 1939528"/>
              <a:gd name="connsiteX21" fmla="*/ 1900238 w 4161235"/>
              <a:gd name="connsiteY21" fmla="*/ 375047 h 1939528"/>
              <a:gd name="connsiteX22" fmla="*/ 1900238 w 4161235"/>
              <a:gd name="connsiteY22" fmla="*/ 410766 h 1939528"/>
              <a:gd name="connsiteX23" fmla="*/ 1560910 w 4161235"/>
              <a:gd name="connsiteY23" fmla="*/ 410766 h 1939528"/>
              <a:gd name="connsiteX24" fmla="*/ 1560910 w 4161235"/>
              <a:gd name="connsiteY24" fmla="*/ 410766 h 1939528"/>
              <a:gd name="connsiteX25" fmla="*/ 1560910 w 4161235"/>
              <a:gd name="connsiteY25" fmla="*/ 439341 h 1939528"/>
              <a:gd name="connsiteX26" fmla="*/ 1528763 w 4161235"/>
              <a:gd name="connsiteY26" fmla="*/ 439341 h 1939528"/>
              <a:gd name="connsiteX27" fmla="*/ 1528763 w 4161235"/>
              <a:gd name="connsiteY27" fmla="*/ 478632 h 1939528"/>
              <a:gd name="connsiteX28" fmla="*/ 1521619 w 4161235"/>
              <a:gd name="connsiteY28" fmla="*/ 478632 h 1939528"/>
              <a:gd name="connsiteX29" fmla="*/ 1521619 w 4161235"/>
              <a:gd name="connsiteY29" fmla="*/ 589360 h 1939528"/>
              <a:gd name="connsiteX30" fmla="*/ 1507332 w 4161235"/>
              <a:gd name="connsiteY30" fmla="*/ 589360 h 1939528"/>
              <a:gd name="connsiteX31" fmla="*/ 1507332 w 4161235"/>
              <a:gd name="connsiteY31" fmla="*/ 635794 h 1939528"/>
              <a:gd name="connsiteX32" fmla="*/ 1507332 w 4161235"/>
              <a:gd name="connsiteY32" fmla="*/ 635794 h 1939528"/>
              <a:gd name="connsiteX33" fmla="*/ 1478757 w 4161235"/>
              <a:gd name="connsiteY33" fmla="*/ 635794 h 1939528"/>
              <a:gd name="connsiteX34" fmla="*/ 1478757 w 4161235"/>
              <a:gd name="connsiteY34" fmla="*/ 703660 h 1939528"/>
              <a:gd name="connsiteX35" fmla="*/ 1460897 w 4161235"/>
              <a:gd name="connsiteY35" fmla="*/ 703660 h 1939528"/>
              <a:gd name="connsiteX36" fmla="*/ 1460897 w 4161235"/>
              <a:gd name="connsiteY36" fmla="*/ 739378 h 1939528"/>
              <a:gd name="connsiteX37" fmla="*/ 1378744 w 4161235"/>
              <a:gd name="connsiteY37" fmla="*/ 739378 h 1939528"/>
              <a:gd name="connsiteX38" fmla="*/ 1378744 w 4161235"/>
              <a:gd name="connsiteY38" fmla="*/ 767953 h 1939528"/>
              <a:gd name="connsiteX39" fmla="*/ 1364457 w 4161235"/>
              <a:gd name="connsiteY39" fmla="*/ 767953 h 1939528"/>
              <a:gd name="connsiteX40" fmla="*/ 1364457 w 4161235"/>
              <a:gd name="connsiteY40" fmla="*/ 771525 h 1939528"/>
              <a:gd name="connsiteX41" fmla="*/ 1364457 w 4161235"/>
              <a:gd name="connsiteY41" fmla="*/ 800100 h 1939528"/>
              <a:gd name="connsiteX42" fmla="*/ 1300163 w 4161235"/>
              <a:gd name="connsiteY42" fmla="*/ 800100 h 1939528"/>
              <a:gd name="connsiteX43" fmla="*/ 1300163 w 4161235"/>
              <a:gd name="connsiteY43" fmla="*/ 828675 h 1939528"/>
              <a:gd name="connsiteX44" fmla="*/ 1071563 w 4161235"/>
              <a:gd name="connsiteY44" fmla="*/ 828675 h 1939528"/>
              <a:gd name="connsiteX45" fmla="*/ 1071563 w 4161235"/>
              <a:gd name="connsiteY45" fmla="*/ 857250 h 1939528"/>
              <a:gd name="connsiteX46" fmla="*/ 1021557 w 4161235"/>
              <a:gd name="connsiteY46" fmla="*/ 857250 h 1939528"/>
              <a:gd name="connsiteX47" fmla="*/ 1021557 w 4161235"/>
              <a:gd name="connsiteY47" fmla="*/ 900113 h 1939528"/>
              <a:gd name="connsiteX48" fmla="*/ 1021557 w 4161235"/>
              <a:gd name="connsiteY48" fmla="*/ 900113 h 1939528"/>
              <a:gd name="connsiteX49" fmla="*/ 1007269 w 4161235"/>
              <a:gd name="connsiteY49" fmla="*/ 900113 h 1939528"/>
              <a:gd name="connsiteX50" fmla="*/ 1007269 w 4161235"/>
              <a:gd name="connsiteY50" fmla="*/ 971550 h 1939528"/>
              <a:gd name="connsiteX51" fmla="*/ 992982 w 4161235"/>
              <a:gd name="connsiteY51" fmla="*/ 971550 h 1939528"/>
              <a:gd name="connsiteX52" fmla="*/ 992982 w 4161235"/>
              <a:gd name="connsiteY52" fmla="*/ 1050132 h 1939528"/>
              <a:gd name="connsiteX53" fmla="*/ 975122 w 4161235"/>
              <a:gd name="connsiteY53" fmla="*/ 1050132 h 1939528"/>
              <a:gd name="connsiteX54" fmla="*/ 975122 w 4161235"/>
              <a:gd name="connsiteY54" fmla="*/ 1132285 h 1939528"/>
              <a:gd name="connsiteX55" fmla="*/ 957263 w 4161235"/>
              <a:gd name="connsiteY55" fmla="*/ 1132285 h 1939528"/>
              <a:gd name="connsiteX56" fmla="*/ 957263 w 4161235"/>
              <a:gd name="connsiteY56" fmla="*/ 1168003 h 1939528"/>
              <a:gd name="connsiteX57" fmla="*/ 942975 w 4161235"/>
              <a:gd name="connsiteY57" fmla="*/ 1168003 h 1939528"/>
              <a:gd name="connsiteX58" fmla="*/ 942975 w 4161235"/>
              <a:gd name="connsiteY58" fmla="*/ 1196578 h 1939528"/>
              <a:gd name="connsiteX59" fmla="*/ 910828 w 4161235"/>
              <a:gd name="connsiteY59" fmla="*/ 1196578 h 1939528"/>
              <a:gd name="connsiteX60" fmla="*/ 910828 w 4161235"/>
              <a:gd name="connsiteY60" fmla="*/ 1225153 h 1939528"/>
              <a:gd name="connsiteX61" fmla="*/ 767953 w 4161235"/>
              <a:gd name="connsiteY61" fmla="*/ 1225153 h 1939528"/>
              <a:gd name="connsiteX62" fmla="*/ 767953 w 4161235"/>
              <a:gd name="connsiteY62" fmla="*/ 1250157 h 1939528"/>
              <a:gd name="connsiteX63" fmla="*/ 685800 w 4161235"/>
              <a:gd name="connsiteY63" fmla="*/ 1250157 h 1939528"/>
              <a:gd name="connsiteX64" fmla="*/ 685800 w 4161235"/>
              <a:gd name="connsiteY64" fmla="*/ 1318022 h 1939528"/>
              <a:gd name="connsiteX65" fmla="*/ 464344 w 4161235"/>
              <a:gd name="connsiteY65" fmla="*/ 1318022 h 1939528"/>
              <a:gd name="connsiteX66" fmla="*/ 464344 w 4161235"/>
              <a:gd name="connsiteY66" fmla="*/ 1353741 h 1939528"/>
              <a:gd name="connsiteX67" fmla="*/ 453628 w 4161235"/>
              <a:gd name="connsiteY67" fmla="*/ 1353741 h 1939528"/>
              <a:gd name="connsiteX68" fmla="*/ 453628 w 4161235"/>
              <a:gd name="connsiteY68" fmla="*/ 1410891 h 1939528"/>
              <a:gd name="connsiteX69" fmla="*/ 439341 w 4161235"/>
              <a:gd name="connsiteY69" fmla="*/ 1410891 h 1939528"/>
              <a:gd name="connsiteX70" fmla="*/ 439341 w 4161235"/>
              <a:gd name="connsiteY70" fmla="*/ 1464469 h 1939528"/>
              <a:gd name="connsiteX71" fmla="*/ 425053 w 4161235"/>
              <a:gd name="connsiteY71" fmla="*/ 1464469 h 1939528"/>
              <a:gd name="connsiteX72" fmla="*/ 425053 w 4161235"/>
              <a:gd name="connsiteY72" fmla="*/ 1521619 h 1939528"/>
              <a:gd name="connsiteX73" fmla="*/ 235744 w 4161235"/>
              <a:gd name="connsiteY73" fmla="*/ 1521619 h 1939528"/>
              <a:gd name="connsiteX74" fmla="*/ 235744 w 4161235"/>
              <a:gd name="connsiteY74" fmla="*/ 1550194 h 1939528"/>
              <a:gd name="connsiteX75" fmla="*/ 235744 w 4161235"/>
              <a:gd name="connsiteY75" fmla="*/ 1550194 h 1939528"/>
              <a:gd name="connsiteX76" fmla="*/ 214313 w 4161235"/>
              <a:gd name="connsiteY76" fmla="*/ 1550194 h 1939528"/>
              <a:gd name="connsiteX77" fmla="*/ 214313 w 4161235"/>
              <a:gd name="connsiteY77" fmla="*/ 1550194 h 1939528"/>
              <a:gd name="connsiteX78" fmla="*/ 196453 w 4161235"/>
              <a:gd name="connsiteY78" fmla="*/ 1568054 h 1939528"/>
              <a:gd name="connsiteX79" fmla="*/ 196453 w 4161235"/>
              <a:gd name="connsiteY79" fmla="*/ 1682353 h 1939528"/>
              <a:gd name="connsiteX80" fmla="*/ 189310 w 4161235"/>
              <a:gd name="connsiteY80" fmla="*/ 1682353 h 1939528"/>
              <a:gd name="connsiteX81" fmla="*/ 189310 w 4161235"/>
              <a:gd name="connsiteY81" fmla="*/ 1718072 h 1939528"/>
              <a:gd name="connsiteX82" fmla="*/ 164307 w 4161235"/>
              <a:gd name="connsiteY82" fmla="*/ 1718072 h 1939528"/>
              <a:gd name="connsiteX83" fmla="*/ 164307 w 4161235"/>
              <a:gd name="connsiteY83" fmla="*/ 1828800 h 1939528"/>
              <a:gd name="connsiteX84" fmla="*/ 150019 w 4161235"/>
              <a:gd name="connsiteY84" fmla="*/ 1828800 h 1939528"/>
              <a:gd name="connsiteX85" fmla="*/ 150019 w 4161235"/>
              <a:gd name="connsiteY85" fmla="*/ 1939528 h 1939528"/>
              <a:gd name="connsiteX86" fmla="*/ 0 w 4161235"/>
              <a:gd name="connsiteY86" fmla="*/ 1939528 h 1939528"/>
              <a:gd name="connsiteX0" fmla="*/ 4161235 w 4161235"/>
              <a:gd name="connsiteY0" fmla="*/ 0 h 1939528"/>
              <a:gd name="connsiteX1" fmla="*/ 3107532 w 4161235"/>
              <a:gd name="connsiteY1" fmla="*/ 0 h 1939528"/>
              <a:gd name="connsiteX2" fmla="*/ 3107532 w 4161235"/>
              <a:gd name="connsiteY2" fmla="*/ 42863 h 1939528"/>
              <a:gd name="connsiteX3" fmla="*/ 3107532 w 4161235"/>
              <a:gd name="connsiteY3" fmla="*/ 42863 h 1939528"/>
              <a:gd name="connsiteX4" fmla="*/ 3082528 w 4161235"/>
              <a:gd name="connsiteY4" fmla="*/ 42863 h 1939528"/>
              <a:gd name="connsiteX5" fmla="*/ 3082528 w 4161235"/>
              <a:gd name="connsiteY5" fmla="*/ 82153 h 1939528"/>
              <a:gd name="connsiteX6" fmla="*/ 3082528 w 4161235"/>
              <a:gd name="connsiteY6" fmla="*/ 82153 h 1939528"/>
              <a:gd name="connsiteX7" fmla="*/ 3057525 w 4161235"/>
              <a:gd name="connsiteY7" fmla="*/ 82153 h 1939528"/>
              <a:gd name="connsiteX8" fmla="*/ 3057525 w 4161235"/>
              <a:gd name="connsiteY8" fmla="*/ 128588 h 1939528"/>
              <a:gd name="connsiteX9" fmla="*/ 3028950 w 4161235"/>
              <a:gd name="connsiteY9" fmla="*/ 128588 h 1939528"/>
              <a:gd name="connsiteX10" fmla="*/ 3028950 w 4161235"/>
              <a:gd name="connsiteY10" fmla="*/ 164307 h 1939528"/>
              <a:gd name="connsiteX11" fmla="*/ 2703910 w 4161235"/>
              <a:gd name="connsiteY11" fmla="*/ 164307 h 1939528"/>
              <a:gd name="connsiteX12" fmla="*/ 2703910 w 4161235"/>
              <a:gd name="connsiteY12" fmla="*/ 200025 h 1939528"/>
              <a:gd name="connsiteX13" fmla="*/ 2264569 w 4161235"/>
              <a:gd name="connsiteY13" fmla="*/ 200025 h 1939528"/>
              <a:gd name="connsiteX14" fmla="*/ 2264569 w 4161235"/>
              <a:gd name="connsiteY14" fmla="*/ 235744 h 1939528"/>
              <a:gd name="connsiteX15" fmla="*/ 2043113 w 4161235"/>
              <a:gd name="connsiteY15" fmla="*/ 235744 h 1939528"/>
              <a:gd name="connsiteX16" fmla="*/ 2043113 w 4161235"/>
              <a:gd name="connsiteY16" fmla="*/ 275035 h 1939528"/>
              <a:gd name="connsiteX17" fmla="*/ 2014538 w 4161235"/>
              <a:gd name="connsiteY17" fmla="*/ 275035 h 1939528"/>
              <a:gd name="connsiteX18" fmla="*/ 2014538 w 4161235"/>
              <a:gd name="connsiteY18" fmla="*/ 335757 h 1939528"/>
              <a:gd name="connsiteX19" fmla="*/ 1953816 w 4161235"/>
              <a:gd name="connsiteY19" fmla="*/ 335757 h 1939528"/>
              <a:gd name="connsiteX20" fmla="*/ 1953816 w 4161235"/>
              <a:gd name="connsiteY20" fmla="*/ 375047 h 1939528"/>
              <a:gd name="connsiteX21" fmla="*/ 1900238 w 4161235"/>
              <a:gd name="connsiteY21" fmla="*/ 375047 h 1939528"/>
              <a:gd name="connsiteX22" fmla="*/ 1900238 w 4161235"/>
              <a:gd name="connsiteY22" fmla="*/ 410766 h 1939528"/>
              <a:gd name="connsiteX23" fmla="*/ 1560910 w 4161235"/>
              <a:gd name="connsiteY23" fmla="*/ 410766 h 1939528"/>
              <a:gd name="connsiteX24" fmla="*/ 1560910 w 4161235"/>
              <a:gd name="connsiteY24" fmla="*/ 410766 h 1939528"/>
              <a:gd name="connsiteX25" fmla="*/ 1560910 w 4161235"/>
              <a:gd name="connsiteY25" fmla="*/ 439341 h 1939528"/>
              <a:gd name="connsiteX26" fmla="*/ 1528763 w 4161235"/>
              <a:gd name="connsiteY26" fmla="*/ 439341 h 1939528"/>
              <a:gd name="connsiteX27" fmla="*/ 1528763 w 4161235"/>
              <a:gd name="connsiteY27" fmla="*/ 478632 h 1939528"/>
              <a:gd name="connsiteX28" fmla="*/ 1521619 w 4161235"/>
              <a:gd name="connsiteY28" fmla="*/ 478632 h 1939528"/>
              <a:gd name="connsiteX29" fmla="*/ 1521619 w 4161235"/>
              <a:gd name="connsiteY29" fmla="*/ 589360 h 1939528"/>
              <a:gd name="connsiteX30" fmla="*/ 1507332 w 4161235"/>
              <a:gd name="connsiteY30" fmla="*/ 589360 h 1939528"/>
              <a:gd name="connsiteX31" fmla="*/ 1507332 w 4161235"/>
              <a:gd name="connsiteY31" fmla="*/ 635794 h 1939528"/>
              <a:gd name="connsiteX32" fmla="*/ 1507332 w 4161235"/>
              <a:gd name="connsiteY32" fmla="*/ 635794 h 1939528"/>
              <a:gd name="connsiteX33" fmla="*/ 1478757 w 4161235"/>
              <a:gd name="connsiteY33" fmla="*/ 635794 h 1939528"/>
              <a:gd name="connsiteX34" fmla="*/ 1478757 w 4161235"/>
              <a:gd name="connsiteY34" fmla="*/ 703660 h 1939528"/>
              <a:gd name="connsiteX35" fmla="*/ 1460897 w 4161235"/>
              <a:gd name="connsiteY35" fmla="*/ 703660 h 1939528"/>
              <a:gd name="connsiteX36" fmla="*/ 1460897 w 4161235"/>
              <a:gd name="connsiteY36" fmla="*/ 739378 h 1939528"/>
              <a:gd name="connsiteX37" fmla="*/ 1378744 w 4161235"/>
              <a:gd name="connsiteY37" fmla="*/ 739378 h 1939528"/>
              <a:gd name="connsiteX38" fmla="*/ 1378744 w 4161235"/>
              <a:gd name="connsiteY38" fmla="*/ 767953 h 1939528"/>
              <a:gd name="connsiteX39" fmla="*/ 1364457 w 4161235"/>
              <a:gd name="connsiteY39" fmla="*/ 767953 h 1939528"/>
              <a:gd name="connsiteX40" fmla="*/ 1364457 w 4161235"/>
              <a:gd name="connsiteY40" fmla="*/ 771525 h 1939528"/>
              <a:gd name="connsiteX41" fmla="*/ 1364457 w 4161235"/>
              <a:gd name="connsiteY41" fmla="*/ 800100 h 1939528"/>
              <a:gd name="connsiteX42" fmla="*/ 1300163 w 4161235"/>
              <a:gd name="connsiteY42" fmla="*/ 800100 h 1939528"/>
              <a:gd name="connsiteX43" fmla="*/ 1300163 w 4161235"/>
              <a:gd name="connsiteY43" fmla="*/ 828675 h 1939528"/>
              <a:gd name="connsiteX44" fmla="*/ 1071563 w 4161235"/>
              <a:gd name="connsiteY44" fmla="*/ 828675 h 1939528"/>
              <a:gd name="connsiteX45" fmla="*/ 1071563 w 4161235"/>
              <a:gd name="connsiteY45" fmla="*/ 857250 h 1939528"/>
              <a:gd name="connsiteX46" fmla="*/ 1021557 w 4161235"/>
              <a:gd name="connsiteY46" fmla="*/ 857250 h 1939528"/>
              <a:gd name="connsiteX47" fmla="*/ 1021557 w 4161235"/>
              <a:gd name="connsiteY47" fmla="*/ 900113 h 1939528"/>
              <a:gd name="connsiteX48" fmla="*/ 1021557 w 4161235"/>
              <a:gd name="connsiteY48" fmla="*/ 900113 h 1939528"/>
              <a:gd name="connsiteX49" fmla="*/ 1007269 w 4161235"/>
              <a:gd name="connsiteY49" fmla="*/ 900113 h 1939528"/>
              <a:gd name="connsiteX50" fmla="*/ 1007269 w 4161235"/>
              <a:gd name="connsiteY50" fmla="*/ 971550 h 1939528"/>
              <a:gd name="connsiteX51" fmla="*/ 992982 w 4161235"/>
              <a:gd name="connsiteY51" fmla="*/ 971550 h 1939528"/>
              <a:gd name="connsiteX52" fmla="*/ 992982 w 4161235"/>
              <a:gd name="connsiteY52" fmla="*/ 1050132 h 1939528"/>
              <a:gd name="connsiteX53" fmla="*/ 975122 w 4161235"/>
              <a:gd name="connsiteY53" fmla="*/ 1050132 h 1939528"/>
              <a:gd name="connsiteX54" fmla="*/ 975122 w 4161235"/>
              <a:gd name="connsiteY54" fmla="*/ 1132285 h 1939528"/>
              <a:gd name="connsiteX55" fmla="*/ 957263 w 4161235"/>
              <a:gd name="connsiteY55" fmla="*/ 1132285 h 1939528"/>
              <a:gd name="connsiteX56" fmla="*/ 957263 w 4161235"/>
              <a:gd name="connsiteY56" fmla="*/ 1168003 h 1939528"/>
              <a:gd name="connsiteX57" fmla="*/ 942975 w 4161235"/>
              <a:gd name="connsiteY57" fmla="*/ 1168003 h 1939528"/>
              <a:gd name="connsiteX58" fmla="*/ 942975 w 4161235"/>
              <a:gd name="connsiteY58" fmla="*/ 1196578 h 1939528"/>
              <a:gd name="connsiteX59" fmla="*/ 910828 w 4161235"/>
              <a:gd name="connsiteY59" fmla="*/ 1196578 h 1939528"/>
              <a:gd name="connsiteX60" fmla="*/ 910828 w 4161235"/>
              <a:gd name="connsiteY60" fmla="*/ 1225153 h 1939528"/>
              <a:gd name="connsiteX61" fmla="*/ 767953 w 4161235"/>
              <a:gd name="connsiteY61" fmla="*/ 1225153 h 1939528"/>
              <a:gd name="connsiteX62" fmla="*/ 767953 w 4161235"/>
              <a:gd name="connsiteY62" fmla="*/ 1250157 h 1939528"/>
              <a:gd name="connsiteX63" fmla="*/ 685800 w 4161235"/>
              <a:gd name="connsiteY63" fmla="*/ 1250157 h 1939528"/>
              <a:gd name="connsiteX64" fmla="*/ 685800 w 4161235"/>
              <a:gd name="connsiteY64" fmla="*/ 1318022 h 1939528"/>
              <a:gd name="connsiteX65" fmla="*/ 464344 w 4161235"/>
              <a:gd name="connsiteY65" fmla="*/ 1318022 h 1939528"/>
              <a:gd name="connsiteX66" fmla="*/ 464344 w 4161235"/>
              <a:gd name="connsiteY66" fmla="*/ 1353741 h 1939528"/>
              <a:gd name="connsiteX67" fmla="*/ 453628 w 4161235"/>
              <a:gd name="connsiteY67" fmla="*/ 1353741 h 1939528"/>
              <a:gd name="connsiteX68" fmla="*/ 453628 w 4161235"/>
              <a:gd name="connsiteY68" fmla="*/ 1410891 h 1939528"/>
              <a:gd name="connsiteX69" fmla="*/ 439341 w 4161235"/>
              <a:gd name="connsiteY69" fmla="*/ 1410891 h 1939528"/>
              <a:gd name="connsiteX70" fmla="*/ 439341 w 4161235"/>
              <a:gd name="connsiteY70" fmla="*/ 1464469 h 1939528"/>
              <a:gd name="connsiteX71" fmla="*/ 425053 w 4161235"/>
              <a:gd name="connsiteY71" fmla="*/ 1464469 h 1939528"/>
              <a:gd name="connsiteX72" fmla="*/ 425053 w 4161235"/>
              <a:gd name="connsiteY72" fmla="*/ 1521619 h 1939528"/>
              <a:gd name="connsiteX73" fmla="*/ 235744 w 4161235"/>
              <a:gd name="connsiteY73" fmla="*/ 1521619 h 1939528"/>
              <a:gd name="connsiteX74" fmla="*/ 235744 w 4161235"/>
              <a:gd name="connsiteY74" fmla="*/ 1550194 h 1939528"/>
              <a:gd name="connsiteX75" fmla="*/ 235744 w 4161235"/>
              <a:gd name="connsiteY75" fmla="*/ 1550194 h 1939528"/>
              <a:gd name="connsiteX76" fmla="*/ 214313 w 4161235"/>
              <a:gd name="connsiteY76" fmla="*/ 1550194 h 1939528"/>
              <a:gd name="connsiteX77" fmla="*/ 214313 w 4161235"/>
              <a:gd name="connsiteY77" fmla="*/ 1550194 h 1939528"/>
              <a:gd name="connsiteX78" fmla="*/ 190103 w 4161235"/>
              <a:gd name="connsiteY78" fmla="*/ 1580754 h 1939528"/>
              <a:gd name="connsiteX79" fmla="*/ 196453 w 4161235"/>
              <a:gd name="connsiteY79" fmla="*/ 1682353 h 1939528"/>
              <a:gd name="connsiteX80" fmla="*/ 189310 w 4161235"/>
              <a:gd name="connsiteY80" fmla="*/ 1682353 h 1939528"/>
              <a:gd name="connsiteX81" fmla="*/ 189310 w 4161235"/>
              <a:gd name="connsiteY81" fmla="*/ 1718072 h 1939528"/>
              <a:gd name="connsiteX82" fmla="*/ 164307 w 4161235"/>
              <a:gd name="connsiteY82" fmla="*/ 1718072 h 1939528"/>
              <a:gd name="connsiteX83" fmla="*/ 164307 w 4161235"/>
              <a:gd name="connsiteY83" fmla="*/ 1828800 h 1939528"/>
              <a:gd name="connsiteX84" fmla="*/ 150019 w 4161235"/>
              <a:gd name="connsiteY84" fmla="*/ 1828800 h 1939528"/>
              <a:gd name="connsiteX85" fmla="*/ 150019 w 4161235"/>
              <a:gd name="connsiteY85" fmla="*/ 1939528 h 1939528"/>
              <a:gd name="connsiteX86" fmla="*/ 0 w 4161235"/>
              <a:gd name="connsiteY86" fmla="*/ 1939528 h 1939528"/>
              <a:gd name="connsiteX0" fmla="*/ 4161235 w 4161235"/>
              <a:gd name="connsiteY0" fmla="*/ 0 h 1939528"/>
              <a:gd name="connsiteX1" fmla="*/ 3107532 w 4161235"/>
              <a:gd name="connsiteY1" fmla="*/ 0 h 1939528"/>
              <a:gd name="connsiteX2" fmla="*/ 3107532 w 4161235"/>
              <a:gd name="connsiteY2" fmla="*/ 42863 h 1939528"/>
              <a:gd name="connsiteX3" fmla="*/ 3107532 w 4161235"/>
              <a:gd name="connsiteY3" fmla="*/ 42863 h 1939528"/>
              <a:gd name="connsiteX4" fmla="*/ 3082528 w 4161235"/>
              <a:gd name="connsiteY4" fmla="*/ 42863 h 1939528"/>
              <a:gd name="connsiteX5" fmla="*/ 3082528 w 4161235"/>
              <a:gd name="connsiteY5" fmla="*/ 82153 h 1939528"/>
              <a:gd name="connsiteX6" fmla="*/ 3082528 w 4161235"/>
              <a:gd name="connsiteY6" fmla="*/ 82153 h 1939528"/>
              <a:gd name="connsiteX7" fmla="*/ 3057525 w 4161235"/>
              <a:gd name="connsiteY7" fmla="*/ 82153 h 1939528"/>
              <a:gd name="connsiteX8" fmla="*/ 3057525 w 4161235"/>
              <a:gd name="connsiteY8" fmla="*/ 128588 h 1939528"/>
              <a:gd name="connsiteX9" fmla="*/ 3028950 w 4161235"/>
              <a:gd name="connsiteY9" fmla="*/ 128588 h 1939528"/>
              <a:gd name="connsiteX10" fmla="*/ 3028950 w 4161235"/>
              <a:gd name="connsiteY10" fmla="*/ 164307 h 1939528"/>
              <a:gd name="connsiteX11" fmla="*/ 2703910 w 4161235"/>
              <a:gd name="connsiteY11" fmla="*/ 164307 h 1939528"/>
              <a:gd name="connsiteX12" fmla="*/ 2703910 w 4161235"/>
              <a:gd name="connsiteY12" fmla="*/ 200025 h 1939528"/>
              <a:gd name="connsiteX13" fmla="*/ 2264569 w 4161235"/>
              <a:gd name="connsiteY13" fmla="*/ 200025 h 1939528"/>
              <a:gd name="connsiteX14" fmla="*/ 2264569 w 4161235"/>
              <a:gd name="connsiteY14" fmla="*/ 235744 h 1939528"/>
              <a:gd name="connsiteX15" fmla="*/ 2043113 w 4161235"/>
              <a:gd name="connsiteY15" fmla="*/ 235744 h 1939528"/>
              <a:gd name="connsiteX16" fmla="*/ 2043113 w 4161235"/>
              <a:gd name="connsiteY16" fmla="*/ 275035 h 1939528"/>
              <a:gd name="connsiteX17" fmla="*/ 2014538 w 4161235"/>
              <a:gd name="connsiteY17" fmla="*/ 275035 h 1939528"/>
              <a:gd name="connsiteX18" fmla="*/ 2014538 w 4161235"/>
              <a:gd name="connsiteY18" fmla="*/ 335757 h 1939528"/>
              <a:gd name="connsiteX19" fmla="*/ 1953816 w 4161235"/>
              <a:gd name="connsiteY19" fmla="*/ 335757 h 1939528"/>
              <a:gd name="connsiteX20" fmla="*/ 1953816 w 4161235"/>
              <a:gd name="connsiteY20" fmla="*/ 375047 h 1939528"/>
              <a:gd name="connsiteX21" fmla="*/ 1900238 w 4161235"/>
              <a:gd name="connsiteY21" fmla="*/ 375047 h 1939528"/>
              <a:gd name="connsiteX22" fmla="*/ 1900238 w 4161235"/>
              <a:gd name="connsiteY22" fmla="*/ 410766 h 1939528"/>
              <a:gd name="connsiteX23" fmla="*/ 1560910 w 4161235"/>
              <a:gd name="connsiteY23" fmla="*/ 410766 h 1939528"/>
              <a:gd name="connsiteX24" fmla="*/ 1560910 w 4161235"/>
              <a:gd name="connsiteY24" fmla="*/ 410766 h 1939528"/>
              <a:gd name="connsiteX25" fmla="*/ 1560910 w 4161235"/>
              <a:gd name="connsiteY25" fmla="*/ 439341 h 1939528"/>
              <a:gd name="connsiteX26" fmla="*/ 1528763 w 4161235"/>
              <a:gd name="connsiteY26" fmla="*/ 439341 h 1939528"/>
              <a:gd name="connsiteX27" fmla="*/ 1528763 w 4161235"/>
              <a:gd name="connsiteY27" fmla="*/ 478632 h 1939528"/>
              <a:gd name="connsiteX28" fmla="*/ 1521619 w 4161235"/>
              <a:gd name="connsiteY28" fmla="*/ 478632 h 1939528"/>
              <a:gd name="connsiteX29" fmla="*/ 1521619 w 4161235"/>
              <a:gd name="connsiteY29" fmla="*/ 589360 h 1939528"/>
              <a:gd name="connsiteX30" fmla="*/ 1507332 w 4161235"/>
              <a:gd name="connsiteY30" fmla="*/ 589360 h 1939528"/>
              <a:gd name="connsiteX31" fmla="*/ 1507332 w 4161235"/>
              <a:gd name="connsiteY31" fmla="*/ 635794 h 1939528"/>
              <a:gd name="connsiteX32" fmla="*/ 1507332 w 4161235"/>
              <a:gd name="connsiteY32" fmla="*/ 635794 h 1939528"/>
              <a:gd name="connsiteX33" fmla="*/ 1478757 w 4161235"/>
              <a:gd name="connsiteY33" fmla="*/ 635794 h 1939528"/>
              <a:gd name="connsiteX34" fmla="*/ 1478757 w 4161235"/>
              <a:gd name="connsiteY34" fmla="*/ 703660 h 1939528"/>
              <a:gd name="connsiteX35" fmla="*/ 1460897 w 4161235"/>
              <a:gd name="connsiteY35" fmla="*/ 703660 h 1939528"/>
              <a:gd name="connsiteX36" fmla="*/ 1460897 w 4161235"/>
              <a:gd name="connsiteY36" fmla="*/ 739378 h 1939528"/>
              <a:gd name="connsiteX37" fmla="*/ 1378744 w 4161235"/>
              <a:gd name="connsiteY37" fmla="*/ 739378 h 1939528"/>
              <a:gd name="connsiteX38" fmla="*/ 1378744 w 4161235"/>
              <a:gd name="connsiteY38" fmla="*/ 767953 h 1939528"/>
              <a:gd name="connsiteX39" fmla="*/ 1364457 w 4161235"/>
              <a:gd name="connsiteY39" fmla="*/ 767953 h 1939528"/>
              <a:gd name="connsiteX40" fmla="*/ 1364457 w 4161235"/>
              <a:gd name="connsiteY40" fmla="*/ 771525 h 1939528"/>
              <a:gd name="connsiteX41" fmla="*/ 1364457 w 4161235"/>
              <a:gd name="connsiteY41" fmla="*/ 800100 h 1939528"/>
              <a:gd name="connsiteX42" fmla="*/ 1300163 w 4161235"/>
              <a:gd name="connsiteY42" fmla="*/ 800100 h 1939528"/>
              <a:gd name="connsiteX43" fmla="*/ 1300163 w 4161235"/>
              <a:gd name="connsiteY43" fmla="*/ 828675 h 1939528"/>
              <a:gd name="connsiteX44" fmla="*/ 1071563 w 4161235"/>
              <a:gd name="connsiteY44" fmla="*/ 828675 h 1939528"/>
              <a:gd name="connsiteX45" fmla="*/ 1071563 w 4161235"/>
              <a:gd name="connsiteY45" fmla="*/ 857250 h 1939528"/>
              <a:gd name="connsiteX46" fmla="*/ 1021557 w 4161235"/>
              <a:gd name="connsiteY46" fmla="*/ 857250 h 1939528"/>
              <a:gd name="connsiteX47" fmla="*/ 1021557 w 4161235"/>
              <a:gd name="connsiteY47" fmla="*/ 900113 h 1939528"/>
              <a:gd name="connsiteX48" fmla="*/ 1021557 w 4161235"/>
              <a:gd name="connsiteY48" fmla="*/ 900113 h 1939528"/>
              <a:gd name="connsiteX49" fmla="*/ 1007269 w 4161235"/>
              <a:gd name="connsiteY49" fmla="*/ 900113 h 1939528"/>
              <a:gd name="connsiteX50" fmla="*/ 1007269 w 4161235"/>
              <a:gd name="connsiteY50" fmla="*/ 971550 h 1939528"/>
              <a:gd name="connsiteX51" fmla="*/ 992982 w 4161235"/>
              <a:gd name="connsiteY51" fmla="*/ 971550 h 1939528"/>
              <a:gd name="connsiteX52" fmla="*/ 992982 w 4161235"/>
              <a:gd name="connsiteY52" fmla="*/ 1050132 h 1939528"/>
              <a:gd name="connsiteX53" fmla="*/ 975122 w 4161235"/>
              <a:gd name="connsiteY53" fmla="*/ 1050132 h 1939528"/>
              <a:gd name="connsiteX54" fmla="*/ 975122 w 4161235"/>
              <a:gd name="connsiteY54" fmla="*/ 1132285 h 1939528"/>
              <a:gd name="connsiteX55" fmla="*/ 957263 w 4161235"/>
              <a:gd name="connsiteY55" fmla="*/ 1132285 h 1939528"/>
              <a:gd name="connsiteX56" fmla="*/ 957263 w 4161235"/>
              <a:gd name="connsiteY56" fmla="*/ 1168003 h 1939528"/>
              <a:gd name="connsiteX57" fmla="*/ 942975 w 4161235"/>
              <a:gd name="connsiteY57" fmla="*/ 1168003 h 1939528"/>
              <a:gd name="connsiteX58" fmla="*/ 942975 w 4161235"/>
              <a:gd name="connsiteY58" fmla="*/ 1196578 h 1939528"/>
              <a:gd name="connsiteX59" fmla="*/ 910828 w 4161235"/>
              <a:gd name="connsiteY59" fmla="*/ 1196578 h 1939528"/>
              <a:gd name="connsiteX60" fmla="*/ 910828 w 4161235"/>
              <a:gd name="connsiteY60" fmla="*/ 1225153 h 1939528"/>
              <a:gd name="connsiteX61" fmla="*/ 767953 w 4161235"/>
              <a:gd name="connsiteY61" fmla="*/ 1225153 h 1939528"/>
              <a:gd name="connsiteX62" fmla="*/ 767953 w 4161235"/>
              <a:gd name="connsiteY62" fmla="*/ 1250157 h 1939528"/>
              <a:gd name="connsiteX63" fmla="*/ 685800 w 4161235"/>
              <a:gd name="connsiteY63" fmla="*/ 1250157 h 1939528"/>
              <a:gd name="connsiteX64" fmla="*/ 685800 w 4161235"/>
              <a:gd name="connsiteY64" fmla="*/ 1318022 h 1939528"/>
              <a:gd name="connsiteX65" fmla="*/ 464344 w 4161235"/>
              <a:gd name="connsiteY65" fmla="*/ 1318022 h 1939528"/>
              <a:gd name="connsiteX66" fmla="*/ 464344 w 4161235"/>
              <a:gd name="connsiteY66" fmla="*/ 1353741 h 1939528"/>
              <a:gd name="connsiteX67" fmla="*/ 453628 w 4161235"/>
              <a:gd name="connsiteY67" fmla="*/ 1353741 h 1939528"/>
              <a:gd name="connsiteX68" fmla="*/ 453628 w 4161235"/>
              <a:gd name="connsiteY68" fmla="*/ 1410891 h 1939528"/>
              <a:gd name="connsiteX69" fmla="*/ 439341 w 4161235"/>
              <a:gd name="connsiteY69" fmla="*/ 1410891 h 1939528"/>
              <a:gd name="connsiteX70" fmla="*/ 439341 w 4161235"/>
              <a:gd name="connsiteY70" fmla="*/ 1464469 h 1939528"/>
              <a:gd name="connsiteX71" fmla="*/ 425053 w 4161235"/>
              <a:gd name="connsiteY71" fmla="*/ 1464469 h 1939528"/>
              <a:gd name="connsiteX72" fmla="*/ 425053 w 4161235"/>
              <a:gd name="connsiteY72" fmla="*/ 1521619 h 1939528"/>
              <a:gd name="connsiteX73" fmla="*/ 235744 w 4161235"/>
              <a:gd name="connsiteY73" fmla="*/ 1521619 h 1939528"/>
              <a:gd name="connsiteX74" fmla="*/ 235744 w 4161235"/>
              <a:gd name="connsiteY74" fmla="*/ 1550194 h 1939528"/>
              <a:gd name="connsiteX75" fmla="*/ 235744 w 4161235"/>
              <a:gd name="connsiteY75" fmla="*/ 1550194 h 1939528"/>
              <a:gd name="connsiteX76" fmla="*/ 214313 w 4161235"/>
              <a:gd name="connsiteY76" fmla="*/ 1550194 h 1939528"/>
              <a:gd name="connsiteX77" fmla="*/ 211138 w 4161235"/>
              <a:gd name="connsiteY77" fmla="*/ 1578769 h 1939528"/>
              <a:gd name="connsiteX78" fmla="*/ 190103 w 4161235"/>
              <a:gd name="connsiteY78" fmla="*/ 1580754 h 1939528"/>
              <a:gd name="connsiteX79" fmla="*/ 196453 w 4161235"/>
              <a:gd name="connsiteY79" fmla="*/ 1682353 h 1939528"/>
              <a:gd name="connsiteX80" fmla="*/ 189310 w 4161235"/>
              <a:gd name="connsiteY80" fmla="*/ 1682353 h 1939528"/>
              <a:gd name="connsiteX81" fmla="*/ 189310 w 4161235"/>
              <a:gd name="connsiteY81" fmla="*/ 1718072 h 1939528"/>
              <a:gd name="connsiteX82" fmla="*/ 164307 w 4161235"/>
              <a:gd name="connsiteY82" fmla="*/ 1718072 h 1939528"/>
              <a:gd name="connsiteX83" fmla="*/ 164307 w 4161235"/>
              <a:gd name="connsiteY83" fmla="*/ 1828800 h 1939528"/>
              <a:gd name="connsiteX84" fmla="*/ 150019 w 4161235"/>
              <a:gd name="connsiteY84" fmla="*/ 1828800 h 1939528"/>
              <a:gd name="connsiteX85" fmla="*/ 150019 w 4161235"/>
              <a:gd name="connsiteY85" fmla="*/ 1939528 h 1939528"/>
              <a:gd name="connsiteX86" fmla="*/ 0 w 4161235"/>
              <a:gd name="connsiteY86" fmla="*/ 1939528 h 1939528"/>
              <a:gd name="connsiteX0" fmla="*/ 4161235 w 4161235"/>
              <a:gd name="connsiteY0" fmla="*/ 0 h 1939528"/>
              <a:gd name="connsiteX1" fmla="*/ 3107532 w 4161235"/>
              <a:gd name="connsiteY1" fmla="*/ 0 h 1939528"/>
              <a:gd name="connsiteX2" fmla="*/ 3107532 w 4161235"/>
              <a:gd name="connsiteY2" fmla="*/ 42863 h 1939528"/>
              <a:gd name="connsiteX3" fmla="*/ 3107532 w 4161235"/>
              <a:gd name="connsiteY3" fmla="*/ 42863 h 1939528"/>
              <a:gd name="connsiteX4" fmla="*/ 3082528 w 4161235"/>
              <a:gd name="connsiteY4" fmla="*/ 42863 h 1939528"/>
              <a:gd name="connsiteX5" fmla="*/ 3082528 w 4161235"/>
              <a:gd name="connsiteY5" fmla="*/ 82153 h 1939528"/>
              <a:gd name="connsiteX6" fmla="*/ 3082528 w 4161235"/>
              <a:gd name="connsiteY6" fmla="*/ 82153 h 1939528"/>
              <a:gd name="connsiteX7" fmla="*/ 3057525 w 4161235"/>
              <a:gd name="connsiteY7" fmla="*/ 82153 h 1939528"/>
              <a:gd name="connsiteX8" fmla="*/ 3057525 w 4161235"/>
              <a:gd name="connsiteY8" fmla="*/ 128588 h 1939528"/>
              <a:gd name="connsiteX9" fmla="*/ 3028950 w 4161235"/>
              <a:gd name="connsiteY9" fmla="*/ 128588 h 1939528"/>
              <a:gd name="connsiteX10" fmla="*/ 3028950 w 4161235"/>
              <a:gd name="connsiteY10" fmla="*/ 164307 h 1939528"/>
              <a:gd name="connsiteX11" fmla="*/ 2703910 w 4161235"/>
              <a:gd name="connsiteY11" fmla="*/ 164307 h 1939528"/>
              <a:gd name="connsiteX12" fmla="*/ 2703910 w 4161235"/>
              <a:gd name="connsiteY12" fmla="*/ 200025 h 1939528"/>
              <a:gd name="connsiteX13" fmla="*/ 2264569 w 4161235"/>
              <a:gd name="connsiteY13" fmla="*/ 200025 h 1939528"/>
              <a:gd name="connsiteX14" fmla="*/ 2264569 w 4161235"/>
              <a:gd name="connsiteY14" fmla="*/ 235744 h 1939528"/>
              <a:gd name="connsiteX15" fmla="*/ 2043113 w 4161235"/>
              <a:gd name="connsiteY15" fmla="*/ 235744 h 1939528"/>
              <a:gd name="connsiteX16" fmla="*/ 2043113 w 4161235"/>
              <a:gd name="connsiteY16" fmla="*/ 275035 h 1939528"/>
              <a:gd name="connsiteX17" fmla="*/ 2014538 w 4161235"/>
              <a:gd name="connsiteY17" fmla="*/ 275035 h 1939528"/>
              <a:gd name="connsiteX18" fmla="*/ 2014538 w 4161235"/>
              <a:gd name="connsiteY18" fmla="*/ 335757 h 1939528"/>
              <a:gd name="connsiteX19" fmla="*/ 1953816 w 4161235"/>
              <a:gd name="connsiteY19" fmla="*/ 335757 h 1939528"/>
              <a:gd name="connsiteX20" fmla="*/ 1953816 w 4161235"/>
              <a:gd name="connsiteY20" fmla="*/ 375047 h 1939528"/>
              <a:gd name="connsiteX21" fmla="*/ 1900238 w 4161235"/>
              <a:gd name="connsiteY21" fmla="*/ 375047 h 1939528"/>
              <a:gd name="connsiteX22" fmla="*/ 1900238 w 4161235"/>
              <a:gd name="connsiteY22" fmla="*/ 410766 h 1939528"/>
              <a:gd name="connsiteX23" fmla="*/ 1560910 w 4161235"/>
              <a:gd name="connsiteY23" fmla="*/ 410766 h 1939528"/>
              <a:gd name="connsiteX24" fmla="*/ 1560910 w 4161235"/>
              <a:gd name="connsiteY24" fmla="*/ 410766 h 1939528"/>
              <a:gd name="connsiteX25" fmla="*/ 1560910 w 4161235"/>
              <a:gd name="connsiteY25" fmla="*/ 439341 h 1939528"/>
              <a:gd name="connsiteX26" fmla="*/ 1528763 w 4161235"/>
              <a:gd name="connsiteY26" fmla="*/ 439341 h 1939528"/>
              <a:gd name="connsiteX27" fmla="*/ 1528763 w 4161235"/>
              <a:gd name="connsiteY27" fmla="*/ 478632 h 1939528"/>
              <a:gd name="connsiteX28" fmla="*/ 1521619 w 4161235"/>
              <a:gd name="connsiteY28" fmla="*/ 478632 h 1939528"/>
              <a:gd name="connsiteX29" fmla="*/ 1521619 w 4161235"/>
              <a:gd name="connsiteY29" fmla="*/ 589360 h 1939528"/>
              <a:gd name="connsiteX30" fmla="*/ 1507332 w 4161235"/>
              <a:gd name="connsiteY30" fmla="*/ 589360 h 1939528"/>
              <a:gd name="connsiteX31" fmla="*/ 1507332 w 4161235"/>
              <a:gd name="connsiteY31" fmla="*/ 635794 h 1939528"/>
              <a:gd name="connsiteX32" fmla="*/ 1507332 w 4161235"/>
              <a:gd name="connsiteY32" fmla="*/ 635794 h 1939528"/>
              <a:gd name="connsiteX33" fmla="*/ 1478757 w 4161235"/>
              <a:gd name="connsiteY33" fmla="*/ 635794 h 1939528"/>
              <a:gd name="connsiteX34" fmla="*/ 1478757 w 4161235"/>
              <a:gd name="connsiteY34" fmla="*/ 703660 h 1939528"/>
              <a:gd name="connsiteX35" fmla="*/ 1460897 w 4161235"/>
              <a:gd name="connsiteY35" fmla="*/ 703660 h 1939528"/>
              <a:gd name="connsiteX36" fmla="*/ 1460897 w 4161235"/>
              <a:gd name="connsiteY36" fmla="*/ 739378 h 1939528"/>
              <a:gd name="connsiteX37" fmla="*/ 1378744 w 4161235"/>
              <a:gd name="connsiteY37" fmla="*/ 739378 h 1939528"/>
              <a:gd name="connsiteX38" fmla="*/ 1378744 w 4161235"/>
              <a:gd name="connsiteY38" fmla="*/ 767953 h 1939528"/>
              <a:gd name="connsiteX39" fmla="*/ 1364457 w 4161235"/>
              <a:gd name="connsiteY39" fmla="*/ 767953 h 1939528"/>
              <a:gd name="connsiteX40" fmla="*/ 1364457 w 4161235"/>
              <a:gd name="connsiteY40" fmla="*/ 771525 h 1939528"/>
              <a:gd name="connsiteX41" fmla="*/ 1364457 w 4161235"/>
              <a:gd name="connsiteY41" fmla="*/ 800100 h 1939528"/>
              <a:gd name="connsiteX42" fmla="*/ 1300163 w 4161235"/>
              <a:gd name="connsiteY42" fmla="*/ 800100 h 1939528"/>
              <a:gd name="connsiteX43" fmla="*/ 1300163 w 4161235"/>
              <a:gd name="connsiteY43" fmla="*/ 828675 h 1939528"/>
              <a:gd name="connsiteX44" fmla="*/ 1071563 w 4161235"/>
              <a:gd name="connsiteY44" fmla="*/ 828675 h 1939528"/>
              <a:gd name="connsiteX45" fmla="*/ 1071563 w 4161235"/>
              <a:gd name="connsiteY45" fmla="*/ 857250 h 1939528"/>
              <a:gd name="connsiteX46" fmla="*/ 1021557 w 4161235"/>
              <a:gd name="connsiteY46" fmla="*/ 857250 h 1939528"/>
              <a:gd name="connsiteX47" fmla="*/ 1021557 w 4161235"/>
              <a:gd name="connsiteY47" fmla="*/ 900113 h 1939528"/>
              <a:gd name="connsiteX48" fmla="*/ 1021557 w 4161235"/>
              <a:gd name="connsiteY48" fmla="*/ 900113 h 1939528"/>
              <a:gd name="connsiteX49" fmla="*/ 1007269 w 4161235"/>
              <a:gd name="connsiteY49" fmla="*/ 900113 h 1939528"/>
              <a:gd name="connsiteX50" fmla="*/ 1007269 w 4161235"/>
              <a:gd name="connsiteY50" fmla="*/ 971550 h 1939528"/>
              <a:gd name="connsiteX51" fmla="*/ 992982 w 4161235"/>
              <a:gd name="connsiteY51" fmla="*/ 971550 h 1939528"/>
              <a:gd name="connsiteX52" fmla="*/ 992982 w 4161235"/>
              <a:gd name="connsiteY52" fmla="*/ 1050132 h 1939528"/>
              <a:gd name="connsiteX53" fmla="*/ 975122 w 4161235"/>
              <a:gd name="connsiteY53" fmla="*/ 1050132 h 1939528"/>
              <a:gd name="connsiteX54" fmla="*/ 975122 w 4161235"/>
              <a:gd name="connsiteY54" fmla="*/ 1132285 h 1939528"/>
              <a:gd name="connsiteX55" fmla="*/ 957263 w 4161235"/>
              <a:gd name="connsiteY55" fmla="*/ 1132285 h 1939528"/>
              <a:gd name="connsiteX56" fmla="*/ 957263 w 4161235"/>
              <a:gd name="connsiteY56" fmla="*/ 1168003 h 1939528"/>
              <a:gd name="connsiteX57" fmla="*/ 942975 w 4161235"/>
              <a:gd name="connsiteY57" fmla="*/ 1168003 h 1939528"/>
              <a:gd name="connsiteX58" fmla="*/ 942975 w 4161235"/>
              <a:gd name="connsiteY58" fmla="*/ 1196578 h 1939528"/>
              <a:gd name="connsiteX59" fmla="*/ 910828 w 4161235"/>
              <a:gd name="connsiteY59" fmla="*/ 1196578 h 1939528"/>
              <a:gd name="connsiteX60" fmla="*/ 910828 w 4161235"/>
              <a:gd name="connsiteY60" fmla="*/ 1225153 h 1939528"/>
              <a:gd name="connsiteX61" fmla="*/ 767953 w 4161235"/>
              <a:gd name="connsiteY61" fmla="*/ 1225153 h 1939528"/>
              <a:gd name="connsiteX62" fmla="*/ 767953 w 4161235"/>
              <a:gd name="connsiteY62" fmla="*/ 1250157 h 1939528"/>
              <a:gd name="connsiteX63" fmla="*/ 685800 w 4161235"/>
              <a:gd name="connsiteY63" fmla="*/ 1250157 h 1939528"/>
              <a:gd name="connsiteX64" fmla="*/ 685800 w 4161235"/>
              <a:gd name="connsiteY64" fmla="*/ 1318022 h 1939528"/>
              <a:gd name="connsiteX65" fmla="*/ 464344 w 4161235"/>
              <a:gd name="connsiteY65" fmla="*/ 1318022 h 1939528"/>
              <a:gd name="connsiteX66" fmla="*/ 464344 w 4161235"/>
              <a:gd name="connsiteY66" fmla="*/ 1353741 h 1939528"/>
              <a:gd name="connsiteX67" fmla="*/ 453628 w 4161235"/>
              <a:gd name="connsiteY67" fmla="*/ 1353741 h 1939528"/>
              <a:gd name="connsiteX68" fmla="*/ 453628 w 4161235"/>
              <a:gd name="connsiteY68" fmla="*/ 1410891 h 1939528"/>
              <a:gd name="connsiteX69" fmla="*/ 439341 w 4161235"/>
              <a:gd name="connsiteY69" fmla="*/ 1410891 h 1939528"/>
              <a:gd name="connsiteX70" fmla="*/ 439341 w 4161235"/>
              <a:gd name="connsiteY70" fmla="*/ 1464469 h 1939528"/>
              <a:gd name="connsiteX71" fmla="*/ 425053 w 4161235"/>
              <a:gd name="connsiteY71" fmla="*/ 1464469 h 1939528"/>
              <a:gd name="connsiteX72" fmla="*/ 425053 w 4161235"/>
              <a:gd name="connsiteY72" fmla="*/ 1521619 h 1939528"/>
              <a:gd name="connsiteX73" fmla="*/ 235744 w 4161235"/>
              <a:gd name="connsiteY73" fmla="*/ 1521619 h 1939528"/>
              <a:gd name="connsiteX74" fmla="*/ 235744 w 4161235"/>
              <a:gd name="connsiteY74" fmla="*/ 1550194 h 1939528"/>
              <a:gd name="connsiteX75" fmla="*/ 235744 w 4161235"/>
              <a:gd name="connsiteY75" fmla="*/ 1550194 h 1939528"/>
              <a:gd name="connsiteX76" fmla="*/ 214313 w 4161235"/>
              <a:gd name="connsiteY76" fmla="*/ 1550194 h 1939528"/>
              <a:gd name="connsiteX77" fmla="*/ 211138 w 4161235"/>
              <a:gd name="connsiteY77" fmla="*/ 1578769 h 1939528"/>
              <a:gd name="connsiteX78" fmla="*/ 193278 w 4161235"/>
              <a:gd name="connsiteY78" fmla="*/ 1580754 h 1939528"/>
              <a:gd name="connsiteX79" fmla="*/ 196453 w 4161235"/>
              <a:gd name="connsiteY79" fmla="*/ 1682353 h 1939528"/>
              <a:gd name="connsiteX80" fmla="*/ 189310 w 4161235"/>
              <a:gd name="connsiteY80" fmla="*/ 1682353 h 1939528"/>
              <a:gd name="connsiteX81" fmla="*/ 189310 w 4161235"/>
              <a:gd name="connsiteY81" fmla="*/ 1718072 h 1939528"/>
              <a:gd name="connsiteX82" fmla="*/ 164307 w 4161235"/>
              <a:gd name="connsiteY82" fmla="*/ 1718072 h 1939528"/>
              <a:gd name="connsiteX83" fmla="*/ 164307 w 4161235"/>
              <a:gd name="connsiteY83" fmla="*/ 1828800 h 1939528"/>
              <a:gd name="connsiteX84" fmla="*/ 150019 w 4161235"/>
              <a:gd name="connsiteY84" fmla="*/ 1828800 h 1939528"/>
              <a:gd name="connsiteX85" fmla="*/ 150019 w 4161235"/>
              <a:gd name="connsiteY85" fmla="*/ 1939528 h 1939528"/>
              <a:gd name="connsiteX86" fmla="*/ 0 w 4161235"/>
              <a:gd name="connsiteY86" fmla="*/ 1939528 h 1939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4161235" h="1939528">
                <a:moveTo>
                  <a:pt x="4161235" y="0"/>
                </a:moveTo>
                <a:lnTo>
                  <a:pt x="3107532" y="0"/>
                </a:lnTo>
                <a:lnTo>
                  <a:pt x="3107532" y="42863"/>
                </a:lnTo>
                <a:lnTo>
                  <a:pt x="3107532" y="42863"/>
                </a:lnTo>
                <a:lnTo>
                  <a:pt x="3082528" y="42863"/>
                </a:lnTo>
                <a:lnTo>
                  <a:pt x="3082528" y="82153"/>
                </a:lnTo>
                <a:lnTo>
                  <a:pt x="3082528" y="82153"/>
                </a:lnTo>
                <a:lnTo>
                  <a:pt x="3057525" y="82153"/>
                </a:lnTo>
                <a:lnTo>
                  <a:pt x="3057525" y="128588"/>
                </a:lnTo>
                <a:lnTo>
                  <a:pt x="3028950" y="128588"/>
                </a:lnTo>
                <a:lnTo>
                  <a:pt x="3028950" y="164307"/>
                </a:lnTo>
                <a:lnTo>
                  <a:pt x="2703910" y="164307"/>
                </a:lnTo>
                <a:lnTo>
                  <a:pt x="2703910" y="200025"/>
                </a:lnTo>
                <a:lnTo>
                  <a:pt x="2264569" y="200025"/>
                </a:lnTo>
                <a:lnTo>
                  <a:pt x="2264569" y="235744"/>
                </a:lnTo>
                <a:lnTo>
                  <a:pt x="2043113" y="235744"/>
                </a:lnTo>
                <a:lnTo>
                  <a:pt x="2043113" y="275035"/>
                </a:lnTo>
                <a:lnTo>
                  <a:pt x="2014538" y="275035"/>
                </a:lnTo>
                <a:lnTo>
                  <a:pt x="2014538" y="335757"/>
                </a:lnTo>
                <a:lnTo>
                  <a:pt x="1953816" y="335757"/>
                </a:lnTo>
                <a:lnTo>
                  <a:pt x="1953816" y="375047"/>
                </a:lnTo>
                <a:lnTo>
                  <a:pt x="1900238" y="375047"/>
                </a:lnTo>
                <a:lnTo>
                  <a:pt x="1900238" y="410766"/>
                </a:lnTo>
                <a:lnTo>
                  <a:pt x="1560910" y="410766"/>
                </a:lnTo>
                <a:lnTo>
                  <a:pt x="1560910" y="410766"/>
                </a:lnTo>
                <a:lnTo>
                  <a:pt x="1560910" y="439341"/>
                </a:lnTo>
                <a:lnTo>
                  <a:pt x="1528763" y="439341"/>
                </a:lnTo>
                <a:lnTo>
                  <a:pt x="1528763" y="478632"/>
                </a:lnTo>
                <a:lnTo>
                  <a:pt x="1521619" y="478632"/>
                </a:lnTo>
                <a:lnTo>
                  <a:pt x="1521619" y="589360"/>
                </a:lnTo>
                <a:lnTo>
                  <a:pt x="1507332" y="589360"/>
                </a:lnTo>
                <a:lnTo>
                  <a:pt x="1507332" y="635794"/>
                </a:lnTo>
                <a:lnTo>
                  <a:pt x="1507332" y="635794"/>
                </a:lnTo>
                <a:lnTo>
                  <a:pt x="1478757" y="635794"/>
                </a:lnTo>
                <a:lnTo>
                  <a:pt x="1478757" y="703660"/>
                </a:lnTo>
                <a:lnTo>
                  <a:pt x="1460897" y="703660"/>
                </a:lnTo>
                <a:lnTo>
                  <a:pt x="1460897" y="739378"/>
                </a:lnTo>
                <a:lnTo>
                  <a:pt x="1378744" y="739378"/>
                </a:lnTo>
                <a:lnTo>
                  <a:pt x="1378744" y="767953"/>
                </a:lnTo>
                <a:lnTo>
                  <a:pt x="1364457" y="767953"/>
                </a:lnTo>
                <a:lnTo>
                  <a:pt x="1364457" y="771525"/>
                </a:lnTo>
                <a:lnTo>
                  <a:pt x="1364457" y="800100"/>
                </a:lnTo>
                <a:lnTo>
                  <a:pt x="1300163" y="800100"/>
                </a:lnTo>
                <a:lnTo>
                  <a:pt x="1300163" y="828675"/>
                </a:lnTo>
                <a:lnTo>
                  <a:pt x="1071563" y="828675"/>
                </a:lnTo>
                <a:lnTo>
                  <a:pt x="1071563" y="857250"/>
                </a:lnTo>
                <a:lnTo>
                  <a:pt x="1021557" y="857250"/>
                </a:lnTo>
                <a:lnTo>
                  <a:pt x="1021557" y="900113"/>
                </a:lnTo>
                <a:lnTo>
                  <a:pt x="1021557" y="900113"/>
                </a:lnTo>
                <a:lnTo>
                  <a:pt x="1007269" y="900113"/>
                </a:lnTo>
                <a:lnTo>
                  <a:pt x="1007269" y="971550"/>
                </a:lnTo>
                <a:lnTo>
                  <a:pt x="992982" y="971550"/>
                </a:lnTo>
                <a:lnTo>
                  <a:pt x="992982" y="1050132"/>
                </a:lnTo>
                <a:lnTo>
                  <a:pt x="975122" y="1050132"/>
                </a:lnTo>
                <a:lnTo>
                  <a:pt x="975122" y="1132285"/>
                </a:lnTo>
                <a:lnTo>
                  <a:pt x="957263" y="1132285"/>
                </a:lnTo>
                <a:lnTo>
                  <a:pt x="957263" y="1168003"/>
                </a:lnTo>
                <a:lnTo>
                  <a:pt x="942975" y="1168003"/>
                </a:lnTo>
                <a:lnTo>
                  <a:pt x="942975" y="1196578"/>
                </a:lnTo>
                <a:lnTo>
                  <a:pt x="910828" y="1196578"/>
                </a:lnTo>
                <a:lnTo>
                  <a:pt x="910828" y="1225153"/>
                </a:lnTo>
                <a:lnTo>
                  <a:pt x="767953" y="1225153"/>
                </a:lnTo>
                <a:lnTo>
                  <a:pt x="767953" y="1250157"/>
                </a:lnTo>
                <a:lnTo>
                  <a:pt x="685800" y="1250157"/>
                </a:lnTo>
                <a:lnTo>
                  <a:pt x="685800" y="1318022"/>
                </a:lnTo>
                <a:lnTo>
                  <a:pt x="464344" y="1318022"/>
                </a:lnTo>
                <a:lnTo>
                  <a:pt x="464344" y="1353741"/>
                </a:lnTo>
                <a:lnTo>
                  <a:pt x="453628" y="1353741"/>
                </a:lnTo>
                <a:lnTo>
                  <a:pt x="453628" y="1410891"/>
                </a:lnTo>
                <a:lnTo>
                  <a:pt x="439341" y="1410891"/>
                </a:lnTo>
                <a:lnTo>
                  <a:pt x="439341" y="1464469"/>
                </a:lnTo>
                <a:lnTo>
                  <a:pt x="425053" y="1464469"/>
                </a:lnTo>
                <a:lnTo>
                  <a:pt x="425053" y="1521619"/>
                </a:lnTo>
                <a:lnTo>
                  <a:pt x="235744" y="1521619"/>
                </a:lnTo>
                <a:lnTo>
                  <a:pt x="235744" y="1550194"/>
                </a:lnTo>
                <a:lnTo>
                  <a:pt x="235744" y="1550194"/>
                </a:lnTo>
                <a:lnTo>
                  <a:pt x="214313" y="1550194"/>
                </a:lnTo>
                <a:lnTo>
                  <a:pt x="211138" y="1578769"/>
                </a:lnTo>
                <a:lnTo>
                  <a:pt x="193278" y="1580754"/>
                </a:lnTo>
                <a:lnTo>
                  <a:pt x="196453" y="1682353"/>
                </a:lnTo>
                <a:lnTo>
                  <a:pt x="189310" y="1682353"/>
                </a:lnTo>
                <a:lnTo>
                  <a:pt x="189310" y="1718072"/>
                </a:lnTo>
                <a:lnTo>
                  <a:pt x="164307" y="1718072"/>
                </a:lnTo>
                <a:lnTo>
                  <a:pt x="164307" y="1828800"/>
                </a:lnTo>
                <a:lnTo>
                  <a:pt x="150019" y="1828800"/>
                </a:lnTo>
                <a:lnTo>
                  <a:pt x="150019" y="1939528"/>
                </a:lnTo>
                <a:lnTo>
                  <a:pt x="0" y="1939528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Text Box 11">
            <a:extLst>
              <a:ext uri="{FF2B5EF4-FFF2-40B4-BE49-F238E27FC236}">
                <a16:creationId xmlns:a16="http://schemas.microsoft.com/office/drawing/2014/main" id="{A2304393-F81A-2B07-FDB7-CCFC7ECF70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66300"/>
            <a:ext cx="46697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Yu. JCO. 2023;41:5363.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Johnson. ESMO 2023.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Abstr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 1319MO.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EFDDE"/>
              </a:solidFill>
              <a:effectLst/>
              <a:uLnTx/>
              <a:uFillTx/>
              <a:latin typeface="Calibri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266515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392CD-84A2-4785-8456-257A1CB68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HERTHENA-Lung02: Ongoing Phase III Study of </a:t>
            </a:r>
            <a:r>
              <a:rPr lang="en-US" dirty="0" err="1">
                <a:latin typeface="Calibri"/>
                <a:cs typeface="Calibri"/>
              </a:rPr>
              <a:t>Patritumab</a:t>
            </a:r>
            <a:r>
              <a:rPr lang="en-US" dirty="0">
                <a:latin typeface="Calibri"/>
                <a:cs typeface="Calibri"/>
              </a:rPr>
              <a:t> </a:t>
            </a:r>
            <a:r>
              <a:rPr lang="en-US" dirty="0" err="1">
                <a:latin typeface="Calibri"/>
                <a:cs typeface="Calibri"/>
              </a:rPr>
              <a:t>Deruxtecan</a:t>
            </a:r>
            <a:r>
              <a:rPr lang="en-US" dirty="0">
                <a:latin typeface="Calibri"/>
                <a:cs typeface="Calibri"/>
              </a:rPr>
              <a:t> in </a:t>
            </a:r>
            <a:r>
              <a:rPr lang="en-US" i="1" dirty="0">
                <a:latin typeface="Calibri"/>
                <a:cs typeface="Calibri"/>
              </a:rPr>
              <a:t>EGFR</a:t>
            </a:r>
            <a:r>
              <a:rPr lang="en-US" dirty="0">
                <a:latin typeface="Calibri"/>
                <a:cs typeface="Calibri"/>
              </a:rPr>
              <a:t>m NSCLC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A2A031-9DAB-41D3-BA55-0E35CA9680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/>
              <a:t>Multicenter, randomized, open-label phase III study</a:t>
            </a:r>
          </a:p>
        </p:txBody>
      </p:sp>
      <p:sp>
        <p:nvSpPr>
          <p:cNvPr id="4" name="Text Box 15">
            <a:extLst>
              <a:ext uri="{FF2B5EF4-FFF2-40B4-BE49-F238E27FC236}">
                <a16:creationId xmlns:a16="http://schemas.microsoft.com/office/drawing/2014/main" id="{64EA308B-AE14-451D-83B6-8743C06B1B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1" y="63672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Mok. Future Oncol. </a:t>
            </a:r>
            <a:r>
              <a:rPr kumimoji="0" lang="en-US" altLang="en-US" sz="1200" b="0" i="0" u="none" strike="noStrike" kern="1200" cap="none" spc="-1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2024;20(15):969-980. </a:t>
            </a: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NCT05338970. 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Text Box 45">
            <a:extLst>
              <a:ext uri="{FF2B5EF4-FFF2-40B4-BE49-F238E27FC236}">
                <a16:creationId xmlns:a16="http://schemas.microsoft.com/office/drawing/2014/main" id="{008DB48E-B946-E542-AFAC-2F76A6FF8F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440" y="2529834"/>
            <a:ext cx="341606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Patients with locally advanced or metastatic nonsquamous NSCLC with </a:t>
            </a:r>
            <a:r>
              <a:rPr kumimoji="0" lang="en-US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EGFR-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activating mutation (ex19del or L858R); 1-2 prior lines of EGFR TKI treatment including progression after third-generation EGFR TKI; stable brain metastases allowed; tumor biopsy required, but selection not based 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HER3 expression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(planned N = 560)</a:t>
            </a:r>
            <a:endParaRPr kumimoji="0" lang="en-US" alt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Rectangle 49">
            <a:extLst>
              <a:ext uri="{FF2B5EF4-FFF2-40B4-BE49-F238E27FC236}">
                <a16:creationId xmlns:a16="http://schemas.microsoft.com/office/drawing/2014/main" id="{D9F1FE8B-8BC7-C83D-507C-6574BD3ADD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8995" y="2676684"/>
            <a:ext cx="5109548" cy="10061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HER3-DXd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5.6 mg/kg IV Q3W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(n = 280) </a:t>
            </a:r>
          </a:p>
        </p:txBody>
      </p:sp>
      <p:sp>
        <p:nvSpPr>
          <p:cNvPr id="8" name="Rectangle 49">
            <a:extLst>
              <a:ext uri="{FF2B5EF4-FFF2-40B4-BE49-F238E27FC236}">
                <a16:creationId xmlns:a16="http://schemas.microsoft.com/office/drawing/2014/main" id="{6043490F-1632-744F-1C65-FFFC169AD0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8995" y="3773384"/>
            <a:ext cx="5109548" cy="100613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Platinum-Based CT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Four 21-day cycles: cisplatin 75 mg/m</a:t>
            </a:r>
            <a:r>
              <a:rPr kumimoji="0" lang="en-US" altLang="en-US" sz="1600" b="0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or carboplatin AUC5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and pemetrexed 500 mg/m</a:t>
            </a:r>
            <a:r>
              <a:rPr kumimoji="0" lang="en-US" altLang="en-US" sz="1600" b="0" i="0" u="none" strike="noStrike" kern="120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Q3W*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(n = 280)</a:t>
            </a:r>
          </a:p>
        </p:txBody>
      </p:sp>
      <p:sp>
        <p:nvSpPr>
          <p:cNvPr id="9" name="Line 53">
            <a:extLst>
              <a:ext uri="{FF2B5EF4-FFF2-40B4-BE49-F238E27FC236}">
                <a16:creationId xmlns:a16="http://schemas.microsoft.com/office/drawing/2014/main" id="{7E01F10A-7290-52A1-B86C-2DA6B798242B}"/>
              </a:ext>
            </a:extLst>
          </p:cNvPr>
          <p:cNvSpPr>
            <a:spLocks noChangeShapeType="1"/>
          </p:cNvSpPr>
          <p:nvPr/>
        </p:nvSpPr>
        <p:spPr bwMode="auto">
          <a:xfrm>
            <a:off x="4080306" y="3867457"/>
            <a:ext cx="402247" cy="235917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Line 54">
            <a:extLst>
              <a:ext uri="{FF2B5EF4-FFF2-40B4-BE49-F238E27FC236}">
                <a16:creationId xmlns:a16="http://schemas.microsoft.com/office/drawing/2014/main" id="{F41DEA0A-1E7F-2417-6FBF-B110E08FD52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080306" y="3314635"/>
            <a:ext cx="447967" cy="235917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1F31292-500E-E846-55A9-96145B927E8B}"/>
              </a:ext>
            </a:extLst>
          </p:cNvPr>
          <p:cNvSpPr txBox="1">
            <a:spLocks/>
          </p:cNvSpPr>
          <p:nvPr/>
        </p:nvSpPr>
        <p:spPr bwMode="auto">
          <a:xfrm>
            <a:off x="604838" y="5343161"/>
            <a:ext cx="10877550" cy="493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Primary endpoint: 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PFS by BICR (RECIST v1.1)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Secondary endpoints: 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PFS by investigator, ORR, DoR, DCR, TTR, safety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3" name="Text Box 45">
            <a:extLst>
              <a:ext uri="{FF2B5EF4-FFF2-40B4-BE49-F238E27FC236}">
                <a16:creationId xmlns:a16="http://schemas.microsoft.com/office/drawing/2014/main" id="{0D9B0D9B-B99F-CE93-CB0E-8D0D3289F0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27893" y="3127284"/>
            <a:ext cx="145093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Disease progression, death, or unacceptable toxicity</a:t>
            </a:r>
          </a:p>
        </p:txBody>
      </p:sp>
      <p:sp>
        <p:nvSpPr>
          <p:cNvPr id="14" name="Line 53">
            <a:extLst>
              <a:ext uri="{FF2B5EF4-FFF2-40B4-BE49-F238E27FC236}">
                <a16:creationId xmlns:a16="http://schemas.microsoft.com/office/drawing/2014/main" id="{EFAF2B0C-2DF6-53E1-74E9-2CFEE0F9822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912556" y="3768757"/>
            <a:ext cx="48436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 Box 45">
            <a:extLst>
              <a:ext uri="{FF2B5EF4-FFF2-40B4-BE49-F238E27FC236}">
                <a16:creationId xmlns:a16="http://schemas.microsoft.com/office/drawing/2014/main" id="{C86EC72C-AF69-AF21-BEAB-06559C9F9A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4391" y="4793753"/>
            <a:ext cx="378092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*Pemetrexed may be continued as maintenance.</a:t>
            </a:r>
          </a:p>
        </p:txBody>
      </p:sp>
      <p:sp>
        <p:nvSpPr>
          <p:cNvPr id="12" name="Text Box 45">
            <a:extLst>
              <a:ext uri="{FF2B5EF4-FFF2-40B4-BE49-F238E27FC236}">
                <a16:creationId xmlns:a16="http://schemas.microsoft.com/office/drawing/2014/main" id="{B931F406-4F85-490D-3219-C706DD02E7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7442" y="2011479"/>
            <a:ext cx="49731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Stratified by prior third-generation EGFR TKI (osimertinib vs other; 1L vs 2L); region (Asia vs RoW), brain metastases (yes vs no) 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9FE2330E-735A-A51F-9952-6D29F54FF767}"/>
              </a:ext>
            </a:extLst>
          </p:cNvPr>
          <p:cNvCxnSpPr>
            <a:cxnSpLocks/>
          </p:cNvCxnSpPr>
          <p:nvPr/>
        </p:nvCxnSpPr>
        <p:spPr bwMode="auto">
          <a:xfrm>
            <a:off x="4391440" y="2539749"/>
            <a:ext cx="0" cy="587535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ysDot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6822257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5553E-4836-4244-F5A4-25F62396C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Izalontamab </a:t>
            </a:r>
            <a:r>
              <a:rPr lang="en-US" dirty="0" err="1">
                <a:latin typeface="Calibri"/>
                <a:cs typeface="Calibri"/>
              </a:rPr>
              <a:t>Brengitecan</a:t>
            </a:r>
            <a:r>
              <a:rPr lang="en-US" dirty="0">
                <a:latin typeface="Calibri"/>
                <a:cs typeface="Calibri"/>
              </a:rPr>
              <a:t>: EGFRxHER3 Bispecific ADC</a:t>
            </a:r>
          </a:p>
        </p:txBody>
      </p:sp>
      <p:sp>
        <p:nvSpPr>
          <p:cNvPr id="3" name="Text Box 15">
            <a:extLst>
              <a:ext uri="{FF2B5EF4-FFF2-40B4-BE49-F238E27FC236}">
                <a16:creationId xmlns:a16="http://schemas.microsoft.com/office/drawing/2014/main" id="{FF5DB8C5-783C-18A4-85A6-FF01B8258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1" y="63672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Zhang. ESMO 2023. Abstr 1316MO. Ma. Lancet Oncol. 2024;25:901.  </a:t>
            </a: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78C2188-F6AF-020D-BE3B-42F107627CFE}"/>
              </a:ext>
            </a:extLst>
          </p:cNvPr>
          <p:cNvSpPr txBox="1">
            <a:spLocks/>
          </p:cNvSpPr>
          <p:nvPr/>
        </p:nvSpPr>
        <p:spPr>
          <a:xfrm>
            <a:off x="604838" y="1537432"/>
            <a:ext cx="6657719" cy="493543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Phase Ia/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Ib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dose escalation/expansion study</a:t>
            </a:r>
          </a:p>
        </p:txBody>
      </p:sp>
      <p:sp>
        <p:nvSpPr>
          <p:cNvPr id="7" name="Text Box 45">
            <a:extLst>
              <a:ext uri="{FF2B5EF4-FFF2-40B4-BE49-F238E27FC236}">
                <a16:creationId xmlns:a16="http://schemas.microsoft.com/office/drawing/2014/main" id="{C9213639-7F36-441D-56CA-91B697CD23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85" y="2318713"/>
            <a:ext cx="2969217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Patients aged 18-75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yr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 (phase Ia) or &gt;18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yr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  (phase </a:t>
            </a:r>
            <a:r>
              <a:rPr kumimoji="0" lang="en-US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Ib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) with locally advanced or metastatic NSCLC or other solid tumors, ECOG PS 0-1, measurable disease per RECIST v1.1, failure of standard therapy or without feasible treatment options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(Q3W safety cohort: N = 365;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NSCLC cohort: n = 113) 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23F9D07-A6A6-43B2-A5EF-A32A281DF0E8}"/>
              </a:ext>
            </a:extLst>
          </p:cNvPr>
          <p:cNvSpPr txBox="1">
            <a:spLocks/>
          </p:cNvSpPr>
          <p:nvPr/>
        </p:nvSpPr>
        <p:spPr bwMode="auto">
          <a:xfrm>
            <a:off x="604838" y="5275751"/>
            <a:ext cx="10877550" cy="493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Co-primary endpoints: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DLT, MTD, RP2D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Key secondary endpoints: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PK, ADA, ORR, DCR,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DoR</a:t>
            </a:r>
            <a:endParaRPr kumimoji="0" lang="en-US" sz="1800" b="1" i="0" u="none" strike="noStrike" kern="0" cap="none" spc="0" normalizeH="0" baseline="0" noProof="0" dirty="0" err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24" name="Rectangle 49">
            <a:extLst>
              <a:ext uri="{FF2B5EF4-FFF2-40B4-BE49-F238E27FC236}">
                <a16:creationId xmlns:a16="http://schemas.microsoft.com/office/drawing/2014/main" id="{5952A36B-0A7B-469D-3EE5-1B025B1477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2179" y="2139154"/>
            <a:ext cx="2007234" cy="7936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Izalontamab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Brengitecan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QW dosing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0.27, 1.5, 3.0 mg/kg IV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FEBFFF4-441B-4833-3C21-D23B13366C05}"/>
              </a:ext>
            </a:extLst>
          </p:cNvPr>
          <p:cNvGrpSpPr/>
          <p:nvPr/>
        </p:nvGrpSpPr>
        <p:grpSpPr>
          <a:xfrm>
            <a:off x="7216619" y="4750055"/>
            <a:ext cx="1553412" cy="1594422"/>
            <a:chOff x="7016750" y="4397124"/>
            <a:chExt cx="1727264" cy="1938847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D07F6A2-CB09-825D-DD1A-09F37AE0C4FD}"/>
                </a:ext>
              </a:extLst>
            </p:cNvPr>
            <p:cNvSpPr/>
            <p:nvPr/>
          </p:nvSpPr>
          <p:spPr bwMode="auto">
            <a:xfrm>
              <a:off x="7953375" y="4397124"/>
              <a:ext cx="663575" cy="555911"/>
            </a:xfrm>
            <a:custGeom>
              <a:avLst/>
              <a:gdLst>
                <a:gd name="connsiteX0" fmla="*/ 0 w 663575"/>
                <a:gd name="connsiteY0" fmla="*/ 228600 h 546135"/>
                <a:gd name="connsiteX1" fmla="*/ 88900 w 663575"/>
                <a:gd name="connsiteY1" fmla="*/ 117475 h 546135"/>
                <a:gd name="connsiteX2" fmla="*/ 200025 w 663575"/>
                <a:gd name="connsiteY2" fmla="*/ 0 h 546135"/>
                <a:gd name="connsiteX3" fmla="*/ 460375 w 663575"/>
                <a:gd name="connsiteY3" fmla="*/ 0 h 546135"/>
                <a:gd name="connsiteX4" fmla="*/ 663575 w 663575"/>
                <a:gd name="connsiteY4" fmla="*/ 184150 h 546135"/>
                <a:gd name="connsiteX5" fmla="*/ 641350 w 663575"/>
                <a:gd name="connsiteY5" fmla="*/ 212725 h 546135"/>
                <a:gd name="connsiteX6" fmla="*/ 625475 w 663575"/>
                <a:gd name="connsiteY6" fmla="*/ 231775 h 546135"/>
                <a:gd name="connsiteX7" fmla="*/ 631825 w 663575"/>
                <a:gd name="connsiteY7" fmla="*/ 244475 h 546135"/>
                <a:gd name="connsiteX8" fmla="*/ 638175 w 663575"/>
                <a:gd name="connsiteY8" fmla="*/ 254000 h 546135"/>
                <a:gd name="connsiteX9" fmla="*/ 647700 w 663575"/>
                <a:gd name="connsiteY9" fmla="*/ 269875 h 546135"/>
                <a:gd name="connsiteX10" fmla="*/ 638175 w 663575"/>
                <a:gd name="connsiteY10" fmla="*/ 288925 h 546135"/>
                <a:gd name="connsiteX11" fmla="*/ 619125 w 663575"/>
                <a:gd name="connsiteY11" fmla="*/ 317500 h 546135"/>
                <a:gd name="connsiteX12" fmla="*/ 615950 w 663575"/>
                <a:gd name="connsiteY12" fmla="*/ 361950 h 546135"/>
                <a:gd name="connsiteX13" fmla="*/ 625475 w 663575"/>
                <a:gd name="connsiteY13" fmla="*/ 396875 h 546135"/>
                <a:gd name="connsiteX14" fmla="*/ 609600 w 663575"/>
                <a:gd name="connsiteY14" fmla="*/ 409575 h 546135"/>
                <a:gd name="connsiteX15" fmla="*/ 574675 w 663575"/>
                <a:gd name="connsiteY15" fmla="*/ 444500 h 546135"/>
                <a:gd name="connsiteX16" fmla="*/ 571500 w 663575"/>
                <a:gd name="connsiteY16" fmla="*/ 460375 h 546135"/>
                <a:gd name="connsiteX17" fmla="*/ 568325 w 663575"/>
                <a:gd name="connsiteY17" fmla="*/ 469900 h 546135"/>
                <a:gd name="connsiteX18" fmla="*/ 555625 w 663575"/>
                <a:gd name="connsiteY18" fmla="*/ 476250 h 546135"/>
                <a:gd name="connsiteX19" fmla="*/ 517525 w 663575"/>
                <a:gd name="connsiteY19" fmla="*/ 498475 h 546135"/>
                <a:gd name="connsiteX20" fmla="*/ 508000 w 663575"/>
                <a:gd name="connsiteY20" fmla="*/ 501650 h 546135"/>
                <a:gd name="connsiteX21" fmla="*/ 485775 w 663575"/>
                <a:gd name="connsiteY21" fmla="*/ 536575 h 546135"/>
                <a:gd name="connsiteX22" fmla="*/ 457200 w 663575"/>
                <a:gd name="connsiteY22" fmla="*/ 542925 h 546135"/>
                <a:gd name="connsiteX23" fmla="*/ 387350 w 663575"/>
                <a:gd name="connsiteY23" fmla="*/ 546100 h 546135"/>
                <a:gd name="connsiteX24" fmla="*/ 273050 w 663575"/>
                <a:gd name="connsiteY24" fmla="*/ 387350 h 546135"/>
                <a:gd name="connsiteX25" fmla="*/ 323850 w 663575"/>
                <a:gd name="connsiteY25" fmla="*/ 377825 h 546135"/>
                <a:gd name="connsiteX26" fmla="*/ 307975 w 663575"/>
                <a:gd name="connsiteY26" fmla="*/ 352425 h 546135"/>
                <a:gd name="connsiteX27" fmla="*/ 298450 w 663575"/>
                <a:gd name="connsiteY27" fmla="*/ 349250 h 546135"/>
                <a:gd name="connsiteX28" fmla="*/ 295275 w 663575"/>
                <a:gd name="connsiteY28" fmla="*/ 339725 h 546135"/>
                <a:gd name="connsiteX29" fmla="*/ 288925 w 663575"/>
                <a:gd name="connsiteY29" fmla="*/ 327025 h 546135"/>
                <a:gd name="connsiteX30" fmla="*/ 292100 w 663575"/>
                <a:gd name="connsiteY30" fmla="*/ 314325 h 546135"/>
                <a:gd name="connsiteX31" fmla="*/ 298450 w 663575"/>
                <a:gd name="connsiteY31" fmla="*/ 288925 h 546135"/>
                <a:gd name="connsiteX32" fmla="*/ 282575 w 663575"/>
                <a:gd name="connsiteY32" fmla="*/ 285750 h 546135"/>
                <a:gd name="connsiteX33" fmla="*/ 273050 w 663575"/>
                <a:gd name="connsiteY33" fmla="*/ 288925 h 546135"/>
                <a:gd name="connsiteX34" fmla="*/ 266700 w 663575"/>
                <a:gd name="connsiteY34" fmla="*/ 298450 h 546135"/>
                <a:gd name="connsiteX35" fmla="*/ 257175 w 663575"/>
                <a:gd name="connsiteY35" fmla="*/ 304800 h 546135"/>
                <a:gd name="connsiteX36" fmla="*/ 231775 w 663575"/>
                <a:gd name="connsiteY36" fmla="*/ 317500 h 546135"/>
                <a:gd name="connsiteX37" fmla="*/ 212725 w 663575"/>
                <a:gd name="connsiteY37" fmla="*/ 333375 h 546135"/>
                <a:gd name="connsiteX38" fmla="*/ 215900 w 663575"/>
                <a:gd name="connsiteY38" fmla="*/ 346075 h 546135"/>
                <a:gd name="connsiteX39" fmla="*/ 228600 w 663575"/>
                <a:gd name="connsiteY39" fmla="*/ 349250 h 546135"/>
                <a:gd name="connsiteX40" fmla="*/ 238125 w 663575"/>
                <a:gd name="connsiteY40" fmla="*/ 355600 h 546135"/>
                <a:gd name="connsiteX41" fmla="*/ 241300 w 663575"/>
                <a:gd name="connsiteY41" fmla="*/ 368300 h 546135"/>
                <a:gd name="connsiteX42" fmla="*/ 0 w 663575"/>
                <a:gd name="connsiteY42" fmla="*/ 228600 h 546135"/>
                <a:gd name="connsiteX0" fmla="*/ 0 w 663575"/>
                <a:gd name="connsiteY0" fmla="*/ 228600 h 546135"/>
                <a:gd name="connsiteX1" fmla="*/ 88900 w 663575"/>
                <a:gd name="connsiteY1" fmla="*/ 117475 h 546135"/>
                <a:gd name="connsiteX2" fmla="*/ 200025 w 663575"/>
                <a:gd name="connsiteY2" fmla="*/ 0 h 546135"/>
                <a:gd name="connsiteX3" fmla="*/ 460375 w 663575"/>
                <a:gd name="connsiteY3" fmla="*/ 0 h 546135"/>
                <a:gd name="connsiteX4" fmla="*/ 663575 w 663575"/>
                <a:gd name="connsiteY4" fmla="*/ 184150 h 546135"/>
                <a:gd name="connsiteX5" fmla="*/ 641350 w 663575"/>
                <a:gd name="connsiteY5" fmla="*/ 212725 h 546135"/>
                <a:gd name="connsiteX6" fmla="*/ 625475 w 663575"/>
                <a:gd name="connsiteY6" fmla="*/ 231775 h 546135"/>
                <a:gd name="connsiteX7" fmla="*/ 631825 w 663575"/>
                <a:gd name="connsiteY7" fmla="*/ 244475 h 546135"/>
                <a:gd name="connsiteX8" fmla="*/ 638175 w 663575"/>
                <a:gd name="connsiteY8" fmla="*/ 254000 h 546135"/>
                <a:gd name="connsiteX9" fmla="*/ 647700 w 663575"/>
                <a:gd name="connsiteY9" fmla="*/ 269875 h 546135"/>
                <a:gd name="connsiteX10" fmla="*/ 638175 w 663575"/>
                <a:gd name="connsiteY10" fmla="*/ 288925 h 546135"/>
                <a:gd name="connsiteX11" fmla="*/ 619125 w 663575"/>
                <a:gd name="connsiteY11" fmla="*/ 317500 h 546135"/>
                <a:gd name="connsiteX12" fmla="*/ 615950 w 663575"/>
                <a:gd name="connsiteY12" fmla="*/ 361950 h 546135"/>
                <a:gd name="connsiteX13" fmla="*/ 625475 w 663575"/>
                <a:gd name="connsiteY13" fmla="*/ 396875 h 546135"/>
                <a:gd name="connsiteX14" fmla="*/ 609600 w 663575"/>
                <a:gd name="connsiteY14" fmla="*/ 409575 h 546135"/>
                <a:gd name="connsiteX15" fmla="*/ 574675 w 663575"/>
                <a:gd name="connsiteY15" fmla="*/ 444500 h 546135"/>
                <a:gd name="connsiteX16" fmla="*/ 571500 w 663575"/>
                <a:gd name="connsiteY16" fmla="*/ 460375 h 546135"/>
                <a:gd name="connsiteX17" fmla="*/ 568325 w 663575"/>
                <a:gd name="connsiteY17" fmla="*/ 469900 h 546135"/>
                <a:gd name="connsiteX18" fmla="*/ 555625 w 663575"/>
                <a:gd name="connsiteY18" fmla="*/ 476250 h 546135"/>
                <a:gd name="connsiteX19" fmla="*/ 517525 w 663575"/>
                <a:gd name="connsiteY19" fmla="*/ 498475 h 546135"/>
                <a:gd name="connsiteX20" fmla="*/ 508000 w 663575"/>
                <a:gd name="connsiteY20" fmla="*/ 501650 h 546135"/>
                <a:gd name="connsiteX21" fmla="*/ 485775 w 663575"/>
                <a:gd name="connsiteY21" fmla="*/ 536575 h 546135"/>
                <a:gd name="connsiteX22" fmla="*/ 457200 w 663575"/>
                <a:gd name="connsiteY22" fmla="*/ 542925 h 546135"/>
                <a:gd name="connsiteX23" fmla="*/ 387350 w 663575"/>
                <a:gd name="connsiteY23" fmla="*/ 546100 h 546135"/>
                <a:gd name="connsiteX24" fmla="*/ 273050 w 663575"/>
                <a:gd name="connsiteY24" fmla="*/ 387350 h 546135"/>
                <a:gd name="connsiteX25" fmla="*/ 323850 w 663575"/>
                <a:gd name="connsiteY25" fmla="*/ 377825 h 546135"/>
                <a:gd name="connsiteX26" fmla="*/ 307975 w 663575"/>
                <a:gd name="connsiteY26" fmla="*/ 352425 h 546135"/>
                <a:gd name="connsiteX27" fmla="*/ 298450 w 663575"/>
                <a:gd name="connsiteY27" fmla="*/ 349250 h 546135"/>
                <a:gd name="connsiteX28" fmla="*/ 295275 w 663575"/>
                <a:gd name="connsiteY28" fmla="*/ 339725 h 546135"/>
                <a:gd name="connsiteX29" fmla="*/ 288925 w 663575"/>
                <a:gd name="connsiteY29" fmla="*/ 327025 h 546135"/>
                <a:gd name="connsiteX30" fmla="*/ 292100 w 663575"/>
                <a:gd name="connsiteY30" fmla="*/ 314325 h 546135"/>
                <a:gd name="connsiteX31" fmla="*/ 298450 w 663575"/>
                <a:gd name="connsiteY31" fmla="*/ 288925 h 546135"/>
                <a:gd name="connsiteX32" fmla="*/ 282575 w 663575"/>
                <a:gd name="connsiteY32" fmla="*/ 285750 h 546135"/>
                <a:gd name="connsiteX33" fmla="*/ 273050 w 663575"/>
                <a:gd name="connsiteY33" fmla="*/ 288925 h 546135"/>
                <a:gd name="connsiteX34" fmla="*/ 266700 w 663575"/>
                <a:gd name="connsiteY34" fmla="*/ 298450 h 546135"/>
                <a:gd name="connsiteX35" fmla="*/ 257175 w 663575"/>
                <a:gd name="connsiteY35" fmla="*/ 304800 h 546135"/>
                <a:gd name="connsiteX36" fmla="*/ 231775 w 663575"/>
                <a:gd name="connsiteY36" fmla="*/ 317500 h 546135"/>
                <a:gd name="connsiteX37" fmla="*/ 212725 w 663575"/>
                <a:gd name="connsiteY37" fmla="*/ 333375 h 546135"/>
                <a:gd name="connsiteX38" fmla="*/ 215900 w 663575"/>
                <a:gd name="connsiteY38" fmla="*/ 346075 h 546135"/>
                <a:gd name="connsiteX39" fmla="*/ 228600 w 663575"/>
                <a:gd name="connsiteY39" fmla="*/ 349250 h 546135"/>
                <a:gd name="connsiteX40" fmla="*/ 238125 w 663575"/>
                <a:gd name="connsiteY40" fmla="*/ 355600 h 546135"/>
                <a:gd name="connsiteX41" fmla="*/ 241300 w 663575"/>
                <a:gd name="connsiteY41" fmla="*/ 368300 h 546135"/>
                <a:gd name="connsiteX42" fmla="*/ 0 w 663575"/>
                <a:gd name="connsiteY42" fmla="*/ 228600 h 546135"/>
                <a:gd name="connsiteX0" fmla="*/ 0 w 663575"/>
                <a:gd name="connsiteY0" fmla="*/ 228600 h 546135"/>
                <a:gd name="connsiteX1" fmla="*/ 88900 w 663575"/>
                <a:gd name="connsiteY1" fmla="*/ 117475 h 546135"/>
                <a:gd name="connsiteX2" fmla="*/ 200025 w 663575"/>
                <a:gd name="connsiteY2" fmla="*/ 0 h 546135"/>
                <a:gd name="connsiteX3" fmla="*/ 460375 w 663575"/>
                <a:gd name="connsiteY3" fmla="*/ 0 h 546135"/>
                <a:gd name="connsiteX4" fmla="*/ 663575 w 663575"/>
                <a:gd name="connsiteY4" fmla="*/ 184150 h 546135"/>
                <a:gd name="connsiteX5" fmla="*/ 641350 w 663575"/>
                <a:gd name="connsiteY5" fmla="*/ 212725 h 546135"/>
                <a:gd name="connsiteX6" fmla="*/ 625475 w 663575"/>
                <a:gd name="connsiteY6" fmla="*/ 231775 h 546135"/>
                <a:gd name="connsiteX7" fmla="*/ 631825 w 663575"/>
                <a:gd name="connsiteY7" fmla="*/ 244475 h 546135"/>
                <a:gd name="connsiteX8" fmla="*/ 638175 w 663575"/>
                <a:gd name="connsiteY8" fmla="*/ 254000 h 546135"/>
                <a:gd name="connsiteX9" fmla="*/ 647700 w 663575"/>
                <a:gd name="connsiteY9" fmla="*/ 269875 h 546135"/>
                <a:gd name="connsiteX10" fmla="*/ 638175 w 663575"/>
                <a:gd name="connsiteY10" fmla="*/ 288925 h 546135"/>
                <a:gd name="connsiteX11" fmla="*/ 619125 w 663575"/>
                <a:gd name="connsiteY11" fmla="*/ 317500 h 546135"/>
                <a:gd name="connsiteX12" fmla="*/ 615950 w 663575"/>
                <a:gd name="connsiteY12" fmla="*/ 361950 h 546135"/>
                <a:gd name="connsiteX13" fmla="*/ 625475 w 663575"/>
                <a:gd name="connsiteY13" fmla="*/ 396875 h 546135"/>
                <a:gd name="connsiteX14" fmla="*/ 609600 w 663575"/>
                <a:gd name="connsiteY14" fmla="*/ 409575 h 546135"/>
                <a:gd name="connsiteX15" fmla="*/ 574675 w 663575"/>
                <a:gd name="connsiteY15" fmla="*/ 444500 h 546135"/>
                <a:gd name="connsiteX16" fmla="*/ 571500 w 663575"/>
                <a:gd name="connsiteY16" fmla="*/ 460375 h 546135"/>
                <a:gd name="connsiteX17" fmla="*/ 568325 w 663575"/>
                <a:gd name="connsiteY17" fmla="*/ 469900 h 546135"/>
                <a:gd name="connsiteX18" fmla="*/ 555625 w 663575"/>
                <a:gd name="connsiteY18" fmla="*/ 476250 h 546135"/>
                <a:gd name="connsiteX19" fmla="*/ 517525 w 663575"/>
                <a:gd name="connsiteY19" fmla="*/ 498475 h 546135"/>
                <a:gd name="connsiteX20" fmla="*/ 508000 w 663575"/>
                <a:gd name="connsiteY20" fmla="*/ 501650 h 546135"/>
                <a:gd name="connsiteX21" fmla="*/ 485775 w 663575"/>
                <a:gd name="connsiteY21" fmla="*/ 536575 h 546135"/>
                <a:gd name="connsiteX22" fmla="*/ 457200 w 663575"/>
                <a:gd name="connsiteY22" fmla="*/ 542925 h 546135"/>
                <a:gd name="connsiteX23" fmla="*/ 387350 w 663575"/>
                <a:gd name="connsiteY23" fmla="*/ 546100 h 546135"/>
                <a:gd name="connsiteX24" fmla="*/ 273050 w 663575"/>
                <a:gd name="connsiteY24" fmla="*/ 387350 h 546135"/>
                <a:gd name="connsiteX25" fmla="*/ 323850 w 663575"/>
                <a:gd name="connsiteY25" fmla="*/ 377825 h 546135"/>
                <a:gd name="connsiteX26" fmla="*/ 307975 w 663575"/>
                <a:gd name="connsiteY26" fmla="*/ 352425 h 546135"/>
                <a:gd name="connsiteX27" fmla="*/ 298450 w 663575"/>
                <a:gd name="connsiteY27" fmla="*/ 349250 h 546135"/>
                <a:gd name="connsiteX28" fmla="*/ 295275 w 663575"/>
                <a:gd name="connsiteY28" fmla="*/ 339725 h 546135"/>
                <a:gd name="connsiteX29" fmla="*/ 288925 w 663575"/>
                <a:gd name="connsiteY29" fmla="*/ 327025 h 546135"/>
                <a:gd name="connsiteX30" fmla="*/ 292100 w 663575"/>
                <a:gd name="connsiteY30" fmla="*/ 314325 h 546135"/>
                <a:gd name="connsiteX31" fmla="*/ 298450 w 663575"/>
                <a:gd name="connsiteY31" fmla="*/ 288925 h 546135"/>
                <a:gd name="connsiteX32" fmla="*/ 282575 w 663575"/>
                <a:gd name="connsiteY32" fmla="*/ 285750 h 546135"/>
                <a:gd name="connsiteX33" fmla="*/ 273050 w 663575"/>
                <a:gd name="connsiteY33" fmla="*/ 288925 h 546135"/>
                <a:gd name="connsiteX34" fmla="*/ 266700 w 663575"/>
                <a:gd name="connsiteY34" fmla="*/ 298450 h 546135"/>
                <a:gd name="connsiteX35" fmla="*/ 257175 w 663575"/>
                <a:gd name="connsiteY35" fmla="*/ 304800 h 546135"/>
                <a:gd name="connsiteX36" fmla="*/ 231775 w 663575"/>
                <a:gd name="connsiteY36" fmla="*/ 317500 h 546135"/>
                <a:gd name="connsiteX37" fmla="*/ 212725 w 663575"/>
                <a:gd name="connsiteY37" fmla="*/ 333375 h 546135"/>
                <a:gd name="connsiteX38" fmla="*/ 215900 w 663575"/>
                <a:gd name="connsiteY38" fmla="*/ 346075 h 546135"/>
                <a:gd name="connsiteX39" fmla="*/ 228600 w 663575"/>
                <a:gd name="connsiteY39" fmla="*/ 349250 h 546135"/>
                <a:gd name="connsiteX40" fmla="*/ 238125 w 663575"/>
                <a:gd name="connsiteY40" fmla="*/ 355600 h 546135"/>
                <a:gd name="connsiteX41" fmla="*/ 241300 w 663575"/>
                <a:gd name="connsiteY41" fmla="*/ 368300 h 546135"/>
                <a:gd name="connsiteX42" fmla="*/ 0 w 663575"/>
                <a:gd name="connsiteY42" fmla="*/ 228600 h 546135"/>
                <a:gd name="connsiteX0" fmla="*/ 0 w 663575"/>
                <a:gd name="connsiteY0" fmla="*/ 228600 h 546135"/>
                <a:gd name="connsiteX1" fmla="*/ 88900 w 663575"/>
                <a:gd name="connsiteY1" fmla="*/ 117475 h 546135"/>
                <a:gd name="connsiteX2" fmla="*/ 200025 w 663575"/>
                <a:gd name="connsiteY2" fmla="*/ 0 h 546135"/>
                <a:gd name="connsiteX3" fmla="*/ 460375 w 663575"/>
                <a:gd name="connsiteY3" fmla="*/ 0 h 546135"/>
                <a:gd name="connsiteX4" fmla="*/ 663575 w 663575"/>
                <a:gd name="connsiteY4" fmla="*/ 184150 h 546135"/>
                <a:gd name="connsiteX5" fmla="*/ 641350 w 663575"/>
                <a:gd name="connsiteY5" fmla="*/ 212725 h 546135"/>
                <a:gd name="connsiteX6" fmla="*/ 625475 w 663575"/>
                <a:gd name="connsiteY6" fmla="*/ 231775 h 546135"/>
                <a:gd name="connsiteX7" fmla="*/ 631825 w 663575"/>
                <a:gd name="connsiteY7" fmla="*/ 244475 h 546135"/>
                <a:gd name="connsiteX8" fmla="*/ 638175 w 663575"/>
                <a:gd name="connsiteY8" fmla="*/ 254000 h 546135"/>
                <a:gd name="connsiteX9" fmla="*/ 647700 w 663575"/>
                <a:gd name="connsiteY9" fmla="*/ 269875 h 546135"/>
                <a:gd name="connsiteX10" fmla="*/ 638175 w 663575"/>
                <a:gd name="connsiteY10" fmla="*/ 288925 h 546135"/>
                <a:gd name="connsiteX11" fmla="*/ 619125 w 663575"/>
                <a:gd name="connsiteY11" fmla="*/ 317500 h 546135"/>
                <a:gd name="connsiteX12" fmla="*/ 615950 w 663575"/>
                <a:gd name="connsiteY12" fmla="*/ 361950 h 546135"/>
                <a:gd name="connsiteX13" fmla="*/ 625475 w 663575"/>
                <a:gd name="connsiteY13" fmla="*/ 396875 h 546135"/>
                <a:gd name="connsiteX14" fmla="*/ 609600 w 663575"/>
                <a:gd name="connsiteY14" fmla="*/ 409575 h 546135"/>
                <a:gd name="connsiteX15" fmla="*/ 574675 w 663575"/>
                <a:gd name="connsiteY15" fmla="*/ 444500 h 546135"/>
                <a:gd name="connsiteX16" fmla="*/ 571500 w 663575"/>
                <a:gd name="connsiteY16" fmla="*/ 460375 h 546135"/>
                <a:gd name="connsiteX17" fmla="*/ 568325 w 663575"/>
                <a:gd name="connsiteY17" fmla="*/ 469900 h 546135"/>
                <a:gd name="connsiteX18" fmla="*/ 555625 w 663575"/>
                <a:gd name="connsiteY18" fmla="*/ 476250 h 546135"/>
                <a:gd name="connsiteX19" fmla="*/ 517525 w 663575"/>
                <a:gd name="connsiteY19" fmla="*/ 498475 h 546135"/>
                <a:gd name="connsiteX20" fmla="*/ 508000 w 663575"/>
                <a:gd name="connsiteY20" fmla="*/ 501650 h 546135"/>
                <a:gd name="connsiteX21" fmla="*/ 485775 w 663575"/>
                <a:gd name="connsiteY21" fmla="*/ 536575 h 546135"/>
                <a:gd name="connsiteX22" fmla="*/ 457200 w 663575"/>
                <a:gd name="connsiteY22" fmla="*/ 542925 h 546135"/>
                <a:gd name="connsiteX23" fmla="*/ 387350 w 663575"/>
                <a:gd name="connsiteY23" fmla="*/ 546100 h 546135"/>
                <a:gd name="connsiteX24" fmla="*/ 273050 w 663575"/>
                <a:gd name="connsiteY24" fmla="*/ 387350 h 546135"/>
                <a:gd name="connsiteX25" fmla="*/ 323850 w 663575"/>
                <a:gd name="connsiteY25" fmla="*/ 377825 h 546135"/>
                <a:gd name="connsiteX26" fmla="*/ 307975 w 663575"/>
                <a:gd name="connsiteY26" fmla="*/ 352425 h 546135"/>
                <a:gd name="connsiteX27" fmla="*/ 298450 w 663575"/>
                <a:gd name="connsiteY27" fmla="*/ 349250 h 546135"/>
                <a:gd name="connsiteX28" fmla="*/ 295275 w 663575"/>
                <a:gd name="connsiteY28" fmla="*/ 339725 h 546135"/>
                <a:gd name="connsiteX29" fmla="*/ 288925 w 663575"/>
                <a:gd name="connsiteY29" fmla="*/ 327025 h 546135"/>
                <a:gd name="connsiteX30" fmla="*/ 292100 w 663575"/>
                <a:gd name="connsiteY30" fmla="*/ 314325 h 546135"/>
                <a:gd name="connsiteX31" fmla="*/ 298450 w 663575"/>
                <a:gd name="connsiteY31" fmla="*/ 288925 h 546135"/>
                <a:gd name="connsiteX32" fmla="*/ 282575 w 663575"/>
                <a:gd name="connsiteY32" fmla="*/ 285750 h 546135"/>
                <a:gd name="connsiteX33" fmla="*/ 273050 w 663575"/>
                <a:gd name="connsiteY33" fmla="*/ 288925 h 546135"/>
                <a:gd name="connsiteX34" fmla="*/ 266700 w 663575"/>
                <a:gd name="connsiteY34" fmla="*/ 298450 h 546135"/>
                <a:gd name="connsiteX35" fmla="*/ 257175 w 663575"/>
                <a:gd name="connsiteY35" fmla="*/ 304800 h 546135"/>
                <a:gd name="connsiteX36" fmla="*/ 231775 w 663575"/>
                <a:gd name="connsiteY36" fmla="*/ 317500 h 546135"/>
                <a:gd name="connsiteX37" fmla="*/ 212725 w 663575"/>
                <a:gd name="connsiteY37" fmla="*/ 333375 h 546135"/>
                <a:gd name="connsiteX38" fmla="*/ 215900 w 663575"/>
                <a:gd name="connsiteY38" fmla="*/ 346075 h 546135"/>
                <a:gd name="connsiteX39" fmla="*/ 228600 w 663575"/>
                <a:gd name="connsiteY39" fmla="*/ 349250 h 546135"/>
                <a:gd name="connsiteX40" fmla="*/ 238125 w 663575"/>
                <a:gd name="connsiteY40" fmla="*/ 355600 h 546135"/>
                <a:gd name="connsiteX41" fmla="*/ 241300 w 663575"/>
                <a:gd name="connsiteY41" fmla="*/ 368300 h 546135"/>
                <a:gd name="connsiteX42" fmla="*/ 0 w 663575"/>
                <a:gd name="connsiteY42" fmla="*/ 228600 h 546135"/>
                <a:gd name="connsiteX0" fmla="*/ 0 w 663575"/>
                <a:gd name="connsiteY0" fmla="*/ 228600 h 546135"/>
                <a:gd name="connsiteX1" fmla="*/ 88900 w 663575"/>
                <a:gd name="connsiteY1" fmla="*/ 117475 h 546135"/>
                <a:gd name="connsiteX2" fmla="*/ 200025 w 663575"/>
                <a:gd name="connsiteY2" fmla="*/ 0 h 546135"/>
                <a:gd name="connsiteX3" fmla="*/ 460375 w 663575"/>
                <a:gd name="connsiteY3" fmla="*/ 0 h 546135"/>
                <a:gd name="connsiteX4" fmla="*/ 663575 w 663575"/>
                <a:gd name="connsiteY4" fmla="*/ 184150 h 546135"/>
                <a:gd name="connsiteX5" fmla="*/ 641350 w 663575"/>
                <a:gd name="connsiteY5" fmla="*/ 212725 h 546135"/>
                <a:gd name="connsiteX6" fmla="*/ 625475 w 663575"/>
                <a:gd name="connsiteY6" fmla="*/ 231775 h 546135"/>
                <a:gd name="connsiteX7" fmla="*/ 631825 w 663575"/>
                <a:gd name="connsiteY7" fmla="*/ 244475 h 546135"/>
                <a:gd name="connsiteX8" fmla="*/ 638175 w 663575"/>
                <a:gd name="connsiteY8" fmla="*/ 254000 h 546135"/>
                <a:gd name="connsiteX9" fmla="*/ 647700 w 663575"/>
                <a:gd name="connsiteY9" fmla="*/ 269875 h 546135"/>
                <a:gd name="connsiteX10" fmla="*/ 638175 w 663575"/>
                <a:gd name="connsiteY10" fmla="*/ 288925 h 546135"/>
                <a:gd name="connsiteX11" fmla="*/ 619125 w 663575"/>
                <a:gd name="connsiteY11" fmla="*/ 317500 h 546135"/>
                <a:gd name="connsiteX12" fmla="*/ 615950 w 663575"/>
                <a:gd name="connsiteY12" fmla="*/ 361950 h 546135"/>
                <a:gd name="connsiteX13" fmla="*/ 625475 w 663575"/>
                <a:gd name="connsiteY13" fmla="*/ 396875 h 546135"/>
                <a:gd name="connsiteX14" fmla="*/ 609600 w 663575"/>
                <a:gd name="connsiteY14" fmla="*/ 409575 h 546135"/>
                <a:gd name="connsiteX15" fmla="*/ 574675 w 663575"/>
                <a:gd name="connsiteY15" fmla="*/ 444500 h 546135"/>
                <a:gd name="connsiteX16" fmla="*/ 571500 w 663575"/>
                <a:gd name="connsiteY16" fmla="*/ 460375 h 546135"/>
                <a:gd name="connsiteX17" fmla="*/ 568325 w 663575"/>
                <a:gd name="connsiteY17" fmla="*/ 469900 h 546135"/>
                <a:gd name="connsiteX18" fmla="*/ 555625 w 663575"/>
                <a:gd name="connsiteY18" fmla="*/ 476250 h 546135"/>
                <a:gd name="connsiteX19" fmla="*/ 517525 w 663575"/>
                <a:gd name="connsiteY19" fmla="*/ 498475 h 546135"/>
                <a:gd name="connsiteX20" fmla="*/ 508000 w 663575"/>
                <a:gd name="connsiteY20" fmla="*/ 501650 h 546135"/>
                <a:gd name="connsiteX21" fmla="*/ 485775 w 663575"/>
                <a:gd name="connsiteY21" fmla="*/ 536575 h 546135"/>
                <a:gd name="connsiteX22" fmla="*/ 457200 w 663575"/>
                <a:gd name="connsiteY22" fmla="*/ 542925 h 546135"/>
                <a:gd name="connsiteX23" fmla="*/ 387350 w 663575"/>
                <a:gd name="connsiteY23" fmla="*/ 546100 h 546135"/>
                <a:gd name="connsiteX24" fmla="*/ 273050 w 663575"/>
                <a:gd name="connsiteY24" fmla="*/ 387350 h 546135"/>
                <a:gd name="connsiteX25" fmla="*/ 323850 w 663575"/>
                <a:gd name="connsiteY25" fmla="*/ 377825 h 546135"/>
                <a:gd name="connsiteX26" fmla="*/ 307975 w 663575"/>
                <a:gd name="connsiteY26" fmla="*/ 352425 h 546135"/>
                <a:gd name="connsiteX27" fmla="*/ 298450 w 663575"/>
                <a:gd name="connsiteY27" fmla="*/ 349250 h 546135"/>
                <a:gd name="connsiteX28" fmla="*/ 295275 w 663575"/>
                <a:gd name="connsiteY28" fmla="*/ 339725 h 546135"/>
                <a:gd name="connsiteX29" fmla="*/ 288925 w 663575"/>
                <a:gd name="connsiteY29" fmla="*/ 327025 h 546135"/>
                <a:gd name="connsiteX30" fmla="*/ 292100 w 663575"/>
                <a:gd name="connsiteY30" fmla="*/ 314325 h 546135"/>
                <a:gd name="connsiteX31" fmla="*/ 298450 w 663575"/>
                <a:gd name="connsiteY31" fmla="*/ 288925 h 546135"/>
                <a:gd name="connsiteX32" fmla="*/ 282575 w 663575"/>
                <a:gd name="connsiteY32" fmla="*/ 285750 h 546135"/>
                <a:gd name="connsiteX33" fmla="*/ 273050 w 663575"/>
                <a:gd name="connsiteY33" fmla="*/ 288925 h 546135"/>
                <a:gd name="connsiteX34" fmla="*/ 266700 w 663575"/>
                <a:gd name="connsiteY34" fmla="*/ 298450 h 546135"/>
                <a:gd name="connsiteX35" fmla="*/ 257175 w 663575"/>
                <a:gd name="connsiteY35" fmla="*/ 304800 h 546135"/>
                <a:gd name="connsiteX36" fmla="*/ 231775 w 663575"/>
                <a:gd name="connsiteY36" fmla="*/ 317500 h 546135"/>
                <a:gd name="connsiteX37" fmla="*/ 212725 w 663575"/>
                <a:gd name="connsiteY37" fmla="*/ 333375 h 546135"/>
                <a:gd name="connsiteX38" fmla="*/ 215900 w 663575"/>
                <a:gd name="connsiteY38" fmla="*/ 346075 h 546135"/>
                <a:gd name="connsiteX39" fmla="*/ 228600 w 663575"/>
                <a:gd name="connsiteY39" fmla="*/ 349250 h 546135"/>
                <a:gd name="connsiteX40" fmla="*/ 238125 w 663575"/>
                <a:gd name="connsiteY40" fmla="*/ 355600 h 546135"/>
                <a:gd name="connsiteX41" fmla="*/ 241300 w 663575"/>
                <a:gd name="connsiteY41" fmla="*/ 368300 h 546135"/>
                <a:gd name="connsiteX42" fmla="*/ 0 w 663575"/>
                <a:gd name="connsiteY42" fmla="*/ 228600 h 546135"/>
                <a:gd name="connsiteX0" fmla="*/ 0 w 663575"/>
                <a:gd name="connsiteY0" fmla="*/ 228600 h 546135"/>
                <a:gd name="connsiteX1" fmla="*/ 88900 w 663575"/>
                <a:gd name="connsiteY1" fmla="*/ 117475 h 546135"/>
                <a:gd name="connsiteX2" fmla="*/ 200025 w 663575"/>
                <a:gd name="connsiteY2" fmla="*/ 0 h 546135"/>
                <a:gd name="connsiteX3" fmla="*/ 460375 w 663575"/>
                <a:gd name="connsiteY3" fmla="*/ 0 h 546135"/>
                <a:gd name="connsiteX4" fmla="*/ 663575 w 663575"/>
                <a:gd name="connsiteY4" fmla="*/ 184150 h 546135"/>
                <a:gd name="connsiteX5" fmla="*/ 641350 w 663575"/>
                <a:gd name="connsiteY5" fmla="*/ 212725 h 546135"/>
                <a:gd name="connsiteX6" fmla="*/ 625475 w 663575"/>
                <a:gd name="connsiteY6" fmla="*/ 231775 h 546135"/>
                <a:gd name="connsiteX7" fmla="*/ 631825 w 663575"/>
                <a:gd name="connsiteY7" fmla="*/ 244475 h 546135"/>
                <a:gd name="connsiteX8" fmla="*/ 638175 w 663575"/>
                <a:gd name="connsiteY8" fmla="*/ 254000 h 546135"/>
                <a:gd name="connsiteX9" fmla="*/ 647700 w 663575"/>
                <a:gd name="connsiteY9" fmla="*/ 269875 h 546135"/>
                <a:gd name="connsiteX10" fmla="*/ 638175 w 663575"/>
                <a:gd name="connsiteY10" fmla="*/ 288925 h 546135"/>
                <a:gd name="connsiteX11" fmla="*/ 619125 w 663575"/>
                <a:gd name="connsiteY11" fmla="*/ 317500 h 546135"/>
                <a:gd name="connsiteX12" fmla="*/ 615950 w 663575"/>
                <a:gd name="connsiteY12" fmla="*/ 361950 h 546135"/>
                <a:gd name="connsiteX13" fmla="*/ 625475 w 663575"/>
                <a:gd name="connsiteY13" fmla="*/ 396875 h 546135"/>
                <a:gd name="connsiteX14" fmla="*/ 609600 w 663575"/>
                <a:gd name="connsiteY14" fmla="*/ 409575 h 546135"/>
                <a:gd name="connsiteX15" fmla="*/ 574675 w 663575"/>
                <a:gd name="connsiteY15" fmla="*/ 444500 h 546135"/>
                <a:gd name="connsiteX16" fmla="*/ 571500 w 663575"/>
                <a:gd name="connsiteY16" fmla="*/ 460375 h 546135"/>
                <a:gd name="connsiteX17" fmla="*/ 568325 w 663575"/>
                <a:gd name="connsiteY17" fmla="*/ 469900 h 546135"/>
                <a:gd name="connsiteX18" fmla="*/ 555625 w 663575"/>
                <a:gd name="connsiteY18" fmla="*/ 476250 h 546135"/>
                <a:gd name="connsiteX19" fmla="*/ 517525 w 663575"/>
                <a:gd name="connsiteY19" fmla="*/ 498475 h 546135"/>
                <a:gd name="connsiteX20" fmla="*/ 508000 w 663575"/>
                <a:gd name="connsiteY20" fmla="*/ 501650 h 546135"/>
                <a:gd name="connsiteX21" fmla="*/ 485775 w 663575"/>
                <a:gd name="connsiteY21" fmla="*/ 536575 h 546135"/>
                <a:gd name="connsiteX22" fmla="*/ 457200 w 663575"/>
                <a:gd name="connsiteY22" fmla="*/ 542925 h 546135"/>
                <a:gd name="connsiteX23" fmla="*/ 387350 w 663575"/>
                <a:gd name="connsiteY23" fmla="*/ 546100 h 546135"/>
                <a:gd name="connsiteX24" fmla="*/ 273050 w 663575"/>
                <a:gd name="connsiteY24" fmla="*/ 387350 h 546135"/>
                <a:gd name="connsiteX25" fmla="*/ 323850 w 663575"/>
                <a:gd name="connsiteY25" fmla="*/ 377825 h 546135"/>
                <a:gd name="connsiteX26" fmla="*/ 307975 w 663575"/>
                <a:gd name="connsiteY26" fmla="*/ 352425 h 546135"/>
                <a:gd name="connsiteX27" fmla="*/ 298450 w 663575"/>
                <a:gd name="connsiteY27" fmla="*/ 349250 h 546135"/>
                <a:gd name="connsiteX28" fmla="*/ 295275 w 663575"/>
                <a:gd name="connsiteY28" fmla="*/ 339725 h 546135"/>
                <a:gd name="connsiteX29" fmla="*/ 288925 w 663575"/>
                <a:gd name="connsiteY29" fmla="*/ 327025 h 546135"/>
                <a:gd name="connsiteX30" fmla="*/ 292100 w 663575"/>
                <a:gd name="connsiteY30" fmla="*/ 314325 h 546135"/>
                <a:gd name="connsiteX31" fmla="*/ 298450 w 663575"/>
                <a:gd name="connsiteY31" fmla="*/ 288925 h 546135"/>
                <a:gd name="connsiteX32" fmla="*/ 282575 w 663575"/>
                <a:gd name="connsiteY32" fmla="*/ 285750 h 546135"/>
                <a:gd name="connsiteX33" fmla="*/ 273050 w 663575"/>
                <a:gd name="connsiteY33" fmla="*/ 288925 h 546135"/>
                <a:gd name="connsiteX34" fmla="*/ 266700 w 663575"/>
                <a:gd name="connsiteY34" fmla="*/ 298450 h 546135"/>
                <a:gd name="connsiteX35" fmla="*/ 257175 w 663575"/>
                <a:gd name="connsiteY35" fmla="*/ 304800 h 546135"/>
                <a:gd name="connsiteX36" fmla="*/ 231775 w 663575"/>
                <a:gd name="connsiteY36" fmla="*/ 317500 h 546135"/>
                <a:gd name="connsiteX37" fmla="*/ 212725 w 663575"/>
                <a:gd name="connsiteY37" fmla="*/ 333375 h 546135"/>
                <a:gd name="connsiteX38" fmla="*/ 215900 w 663575"/>
                <a:gd name="connsiteY38" fmla="*/ 346075 h 546135"/>
                <a:gd name="connsiteX39" fmla="*/ 228600 w 663575"/>
                <a:gd name="connsiteY39" fmla="*/ 349250 h 546135"/>
                <a:gd name="connsiteX40" fmla="*/ 238125 w 663575"/>
                <a:gd name="connsiteY40" fmla="*/ 355600 h 546135"/>
                <a:gd name="connsiteX41" fmla="*/ 241300 w 663575"/>
                <a:gd name="connsiteY41" fmla="*/ 368300 h 546135"/>
                <a:gd name="connsiteX42" fmla="*/ 0 w 663575"/>
                <a:gd name="connsiteY42" fmla="*/ 228600 h 546135"/>
                <a:gd name="connsiteX0" fmla="*/ 0 w 663575"/>
                <a:gd name="connsiteY0" fmla="*/ 228600 h 546135"/>
                <a:gd name="connsiteX1" fmla="*/ 73025 w 663575"/>
                <a:gd name="connsiteY1" fmla="*/ 123825 h 546135"/>
                <a:gd name="connsiteX2" fmla="*/ 200025 w 663575"/>
                <a:gd name="connsiteY2" fmla="*/ 0 h 546135"/>
                <a:gd name="connsiteX3" fmla="*/ 460375 w 663575"/>
                <a:gd name="connsiteY3" fmla="*/ 0 h 546135"/>
                <a:gd name="connsiteX4" fmla="*/ 663575 w 663575"/>
                <a:gd name="connsiteY4" fmla="*/ 184150 h 546135"/>
                <a:gd name="connsiteX5" fmla="*/ 641350 w 663575"/>
                <a:gd name="connsiteY5" fmla="*/ 212725 h 546135"/>
                <a:gd name="connsiteX6" fmla="*/ 625475 w 663575"/>
                <a:gd name="connsiteY6" fmla="*/ 231775 h 546135"/>
                <a:gd name="connsiteX7" fmla="*/ 631825 w 663575"/>
                <a:gd name="connsiteY7" fmla="*/ 244475 h 546135"/>
                <a:gd name="connsiteX8" fmla="*/ 638175 w 663575"/>
                <a:gd name="connsiteY8" fmla="*/ 254000 h 546135"/>
                <a:gd name="connsiteX9" fmla="*/ 647700 w 663575"/>
                <a:gd name="connsiteY9" fmla="*/ 269875 h 546135"/>
                <a:gd name="connsiteX10" fmla="*/ 638175 w 663575"/>
                <a:gd name="connsiteY10" fmla="*/ 288925 h 546135"/>
                <a:gd name="connsiteX11" fmla="*/ 619125 w 663575"/>
                <a:gd name="connsiteY11" fmla="*/ 317500 h 546135"/>
                <a:gd name="connsiteX12" fmla="*/ 615950 w 663575"/>
                <a:gd name="connsiteY12" fmla="*/ 361950 h 546135"/>
                <a:gd name="connsiteX13" fmla="*/ 625475 w 663575"/>
                <a:gd name="connsiteY13" fmla="*/ 396875 h 546135"/>
                <a:gd name="connsiteX14" fmla="*/ 609600 w 663575"/>
                <a:gd name="connsiteY14" fmla="*/ 409575 h 546135"/>
                <a:gd name="connsiteX15" fmla="*/ 574675 w 663575"/>
                <a:gd name="connsiteY15" fmla="*/ 444500 h 546135"/>
                <a:gd name="connsiteX16" fmla="*/ 571500 w 663575"/>
                <a:gd name="connsiteY16" fmla="*/ 460375 h 546135"/>
                <a:gd name="connsiteX17" fmla="*/ 568325 w 663575"/>
                <a:gd name="connsiteY17" fmla="*/ 469900 h 546135"/>
                <a:gd name="connsiteX18" fmla="*/ 555625 w 663575"/>
                <a:gd name="connsiteY18" fmla="*/ 476250 h 546135"/>
                <a:gd name="connsiteX19" fmla="*/ 517525 w 663575"/>
                <a:gd name="connsiteY19" fmla="*/ 498475 h 546135"/>
                <a:gd name="connsiteX20" fmla="*/ 508000 w 663575"/>
                <a:gd name="connsiteY20" fmla="*/ 501650 h 546135"/>
                <a:gd name="connsiteX21" fmla="*/ 485775 w 663575"/>
                <a:gd name="connsiteY21" fmla="*/ 536575 h 546135"/>
                <a:gd name="connsiteX22" fmla="*/ 457200 w 663575"/>
                <a:gd name="connsiteY22" fmla="*/ 542925 h 546135"/>
                <a:gd name="connsiteX23" fmla="*/ 387350 w 663575"/>
                <a:gd name="connsiteY23" fmla="*/ 546100 h 546135"/>
                <a:gd name="connsiteX24" fmla="*/ 273050 w 663575"/>
                <a:gd name="connsiteY24" fmla="*/ 387350 h 546135"/>
                <a:gd name="connsiteX25" fmla="*/ 323850 w 663575"/>
                <a:gd name="connsiteY25" fmla="*/ 377825 h 546135"/>
                <a:gd name="connsiteX26" fmla="*/ 307975 w 663575"/>
                <a:gd name="connsiteY26" fmla="*/ 352425 h 546135"/>
                <a:gd name="connsiteX27" fmla="*/ 298450 w 663575"/>
                <a:gd name="connsiteY27" fmla="*/ 349250 h 546135"/>
                <a:gd name="connsiteX28" fmla="*/ 295275 w 663575"/>
                <a:gd name="connsiteY28" fmla="*/ 339725 h 546135"/>
                <a:gd name="connsiteX29" fmla="*/ 288925 w 663575"/>
                <a:gd name="connsiteY29" fmla="*/ 327025 h 546135"/>
                <a:gd name="connsiteX30" fmla="*/ 292100 w 663575"/>
                <a:gd name="connsiteY30" fmla="*/ 314325 h 546135"/>
                <a:gd name="connsiteX31" fmla="*/ 298450 w 663575"/>
                <a:gd name="connsiteY31" fmla="*/ 288925 h 546135"/>
                <a:gd name="connsiteX32" fmla="*/ 282575 w 663575"/>
                <a:gd name="connsiteY32" fmla="*/ 285750 h 546135"/>
                <a:gd name="connsiteX33" fmla="*/ 273050 w 663575"/>
                <a:gd name="connsiteY33" fmla="*/ 288925 h 546135"/>
                <a:gd name="connsiteX34" fmla="*/ 266700 w 663575"/>
                <a:gd name="connsiteY34" fmla="*/ 298450 h 546135"/>
                <a:gd name="connsiteX35" fmla="*/ 257175 w 663575"/>
                <a:gd name="connsiteY35" fmla="*/ 304800 h 546135"/>
                <a:gd name="connsiteX36" fmla="*/ 231775 w 663575"/>
                <a:gd name="connsiteY36" fmla="*/ 317500 h 546135"/>
                <a:gd name="connsiteX37" fmla="*/ 212725 w 663575"/>
                <a:gd name="connsiteY37" fmla="*/ 333375 h 546135"/>
                <a:gd name="connsiteX38" fmla="*/ 215900 w 663575"/>
                <a:gd name="connsiteY38" fmla="*/ 346075 h 546135"/>
                <a:gd name="connsiteX39" fmla="*/ 228600 w 663575"/>
                <a:gd name="connsiteY39" fmla="*/ 349250 h 546135"/>
                <a:gd name="connsiteX40" fmla="*/ 238125 w 663575"/>
                <a:gd name="connsiteY40" fmla="*/ 355600 h 546135"/>
                <a:gd name="connsiteX41" fmla="*/ 241300 w 663575"/>
                <a:gd name="connsiteY41" fmla="*/ 368300 h 546135"/>
                <a:gd name="connsiteX42" fmla="*/ 0 w 663575"/>
                <a:gd name="connsiteY42" fmla="*/ 228600 h 546135"/>
                <a:gd name="connsiteX0" fmla="*/ 0 w 663575"/>
                <a:gd name="connsiteY0" fmla="*/ 228600 h 546135"/>
                <a:gd name="connsiteX1" fmla="*/ 73025 w 663575"/>
                <a:gd name="connsiteY1" fmla="*/ 123825 h 546135"/>
                <a:gd name="connsiteX2" fmla="*/ 200025 w 663575"/>
                <a:gd name="connsiteY2" fmla="*/ 0 h 546135"/>
                <a:gd name="connsiteX3" fmla="*/ 460375 w 663575"/>
                <a:gd name="connsiteY3" fmla="*/ 0 h 546135"/>
                <a:gd name="connsiteX4" fmla="*/ 663575 w 663575"/>
                <a:gd name="connsiteY4" fmla="*/ 184150 h 546135"/>
                <a:gd name="connsiteX5" fmla="*/ 641350 w 663575"/>
                <a:gd name="connsiteY5" fmla="*/ 212725 h 546135"/>
                <a:gd name="connsiteX6" fmla="*/ 625475 w 663575"/>
                <a:gd name="connsiteY6" fmla="*/ 231775 h 546135"/>
                <a:gd name="connsiteX7" fmla="*/ 631825 w 663575"/>
                <a:gd name="connsiteY7" fmla="*/ 244475 h 546135"/>
                <a:gd name="connsiteX8" fmla="*/ 638175 w 663575"/>
                <a:gd name="connsiteY8" fmla="*/ 254000 h 546135"/>
                <a:gd name="connsiteX9" fmla="*/ 647700 w 663575"/>
                <a:gd name="connsiteY9" fmla="*/ 269875 h 546135"/>
                <a:gd name="connsiteX10" fmla="*/ 638175 w 663575"/>
                <a:gd name="connsiteY10" fmla="*/ 288925 h 546135"/>
                <a:gd name="connsiteX11" fmla="*/ 619125 w 663575"/>
                <a:gd name="connsiteY11" fmla="*/ 317500 h 546135"/>
                <a:gd name="connsiteX12" fmla="*/ 615950 w 663575"/>
                <a:gd name="connsiteY12" fmla="*/ 361950 h 546135"/>
                <a:gd name="connsiteX13" fmla="*/ 625475 w 663575"/>
                <a:gd name="connsiteY13" fmla="*/ 396875 h 546135"/>
                <a:gd name="connsiteX14" fmla="*/ 609600 w 663575"/>
                <a:gd name="connsiteY14" fmla="*/ 409575 h 546135"/>
                <a:gd name="connsiteX15" fmla="*/ 574675 w 663575"/>
                <a:gd name="connsiteY15" fmla="*/ 444500 h 546135"/>
                <a:gd name="connsiteX16" fmla="*/ 571500 w 663575"/>
                <a:gd name="connsiteY16" fmla="*/ 460375 h 546135"/>
                <a:gd name="connsiteX17" fmla="*/ 568325 w 663575"/>
                <a:gd name="connsiteY17" fmla="*/ 469900 h 546135"/>
                <a:gd name="connsiteX18" fmla="*/ 555625 w 663575"/>
                <a:gd name="connsiteY18" fmla="*/ 476250 h 546135"/>
                <a:gd name="connsiteX19" fmla="*/ 517525 w 663575"/>
                <a:gd name="connsiteY19" fmla="*/ 498475 h 546135"/>
                <a:gd name="connsiteX20" fmla="*/ 508000 w 663575"/>
                <a:gd name="connsiteY20" fmla="*/ 501650 h 546135"/>
                <a:gd name="connsiteX21" fmla="*/ 485775 w 663575"/>
                <a:gd name="connsiteY21" fmla="*/ 536575 h 546135"/>
                <a:gd name="connsiteX22" fmla="*/ 457200 w 663575"/>
                <a:gd name="connsiteY22" fmla="*/ 542925 h 546135"/>
                <a:gd name="connsiteX23" fmla="*/ 387350 w 663575"/>
                <a:gd name="connsiteY23" fmla="*/ 546100 h 546135"/>
                <a:gd name="connsiteX24" fmla="*/ 273050 w 663575"/>
                <a:gd name="connsiteY24" fmla="*/ 387350 h 546135"/>
                <a:gd name="connsiteX25" fmla="*/ 323850 w 663575"/>
                <a:gd name="connsiteY25" fmla="*/ 377825 h 546135"/>
                <a:gd name="connsiteX26" fmla="*/ 307975 w 663575"/>
                <a:gd name="connsiteY26" fmla="*/ 352425 h 546135"/>
                <a:gd name="connsiteX27" fmla="*/ 298450 w 663575"/>
                <a:gd name="connsiteY27" fmla="*/ 349250 h 546135"/>
                <a:gd name="connsiteX28" fmla="*/ 295275 w 663575"/>
                <a:gd name="connsiteY28" fmla="*/ 339725 h 546135"/>
                <a:gd name="connsiteX29" fmla="*/ 288925 w 663575"/>
                <a:gd name="connsiteY29" fmla="*/ 327025 h 546135"/>
                <a:gd name="connsiteX30" fmla="*/ 292100 w 663575"/>
                <a:gd name="connsiteY30" fmla="*/ 314325 h 546135"/>
                <a:gd name="connsiteX31" fmla="*/ 298450 w 663575"/>
                <a:gd name="connsiteY31" fmla="*/ 288925 h 546135"/>
                <a:gd name="connsiteX32" fmla="*/ 282575 w 663575"/>
                <a:gd name="connsiteY32" fmla="*/ 285750 h 546135"/>
                <a:gd name="connsiteX33" fmla="*/ 273050 w 663575"/>
                <a:gd name="connsiteY33" fmla="*/ 288925 h 546135"/>
                <a:gd name="connsiteX34" fmla="*/ 266700 w 663575"/>
                <a:gd name="connsiteY34" fmla="*/ 298450 h 546135"/>
                <a:gd name="connsiteX35" fmla="*/ 257175 w 663575"/>
                <a:gd name="connsiteY35" fmla="*/ 304800 h 546135"/>
                <a:gd name="connsiteX36" fmla="*/ 231775 w 663575"/>
                <a:gd name="connsiteY36" fmla="*/ 317500 h 546135"/>
                <a:gd name="connsiteX37" fmla="*/ 212725 w 663575"/>
                <a:gd name="connsiteY37" fmla="*/ 333375 h 546135"/>
                <a:gd name="connsiteX38" fmla="*/ 215900 w 663575"/>
                <a:gd name="connsiteY38" fmla="*/ 346075 h 546135"/>
                <a:gd name="connsiteX39" fmla="*/ 228600 w 663575"/>
                <a:gd name="connsiteY39" fmla="*/ 349250 h 546135"/>
                <a:gd name="connsiteX40" fmla="*/ 238125 w 663575"/>
                <a:gd name="connsiteY40" fmla="*/ 355600 h 546135"/>
                <a:gd name="connsiteX41" fmla="*/ 241300 w 663575"/>
                <a:gd name="connsiteY41" fmla="*/ 368300 h 546135"/>
                <a:gd name="connsiteX42" fmla="*/ 0 w 663575"/>
                <a:gd name="connsiteY42" fmla="*/ 228600 h 546135"/>
                <a:gd name="connsiteX0" fmla="*/ 0 w 663575"/>
                <a:gd name="connsiteY0" fmla="*/ 228600 h 546135"/>
                <a:gd name="connsiteX1" fmla="*/ 73025 w 663575"/>
                <a:gd name="connsiteY1" fmla="*/ 123825 h 546135"/>
                <a:gd name="connsiteX2" fmla="*/ 200025 w 663575"/>
                <a:gd name="connsiteY2" fmla="*/ 0 h 546135"/>
                <a:gd name="connsiteX3" fmla="*/ 460375 w 663575"/>
                <a:gd name="connsiteY3" fmla="*/ 0 h 546135"/>
                <a:gd name="connsiteX4" fmla="*/ 663575 w 663575"/>
                <a:gd name="connsiteY4" fmla="*/ 184150 h 546135"/>
                <a:gd name="connsiteX5" fmla="*/ 641350 w 663575"/>
                <a:gd name="connsiteY5" fmla="*/ 212725 h 546135"/>
                <a:gd name="connsiteX6" fmla="*/ 625475 w 663575"/>
                <a:gd name="connsiteY6" fmla="*/ 231775 h 546135"/>
                <a:gd name="connsiteX7" fmla="*/ 631825 w 663575"/>
                <a:gd name="connsiteY7" fmla="*/ 244475 h 546135"/>
                <a:gd name="connsiteX8" fmla="*/ 638175 w 663575"/>
                <a:gd name="connsiteY8" fmla="*/ 254000 h 546135"/>
                <a:gd name="connsiteX9" fmla="*/ 647700 w 663575"/>
                <a:gd name="connsiteY9" fmla="*/ 269875 h 546135"/>
                <a:gd name="connsiteX10" fmla="*/ 638175 w 663575"/>
                <a:gd name="connsiteY10" fmla="*/ 288925 h 546135"/>
                <a:gd name="connsiteX11" fmla="*/ 619125 w 663575"/>
                <a:gd name="connsiteY11" fmla="*/ 317500 h 546135"/>
                <a:gd name="connsiteX12" fmla="*/ 615950 w 663575"/>
                <a:gd name="connsiteY12" fmla="*/ 361950 h 546135"/>
                <a:gd name="connsiteX13" fmla="*/ 625475 w 663575"/>
                <a:gd name="connsiteY13" fmla="*/ 396875 h 546135"/>
                <a:gd name="connsiteX14" fmla="*/ 609600 w 663575"/>
                <a:gd name="connsiteY14" fmla="*/ 409575 h 546135"/>
                <a:gd name="connsiteX15" fmla="*/ 574675 w 663575"/>
                <a:gd name="connsiteY15" fmla="*/ 444500 h 546135"/>
                <a:gd name="connsiteX16" fmla="*/ 571500 w 663575"/>
                <a:gd name="connsiteY16" fmla="*/ 460375 h 546135"/>
                <a:gd name="connsiteX17" fmla="*/ 568325 w 663575"/>
                <a:gd name="connsiteY17" fmla="*/ 469900 h 546135"/>
                <a:gd name="connsiteX18" fmla="*/ 555625 w 663575"/>
                <a:gd name="connsiteY18" fmla="*/ 476250 h 546135"/>
                <a:gd name="connsiteX19" fmla="*/ 517525 w 663575"/>
                <a:gd name="connsiteY19" fmla="*/ 498475 h 546135"/>
                <a:gd name="connsiteX20" fmla="*/ 508000 w 663575"/>
                <a:gd name="connsiteY20" fmla="*/ 501650 h 546135"/>
                <a:gd name="connsiteX21" fmla="*/ 485775 w 663575"/>
                <a:gd name="connsiteY21" fmla="*/ 536575 h 546135"/>
                <a:gd name="connsiteX22" fmla="*/ 457200 w 663575"/>
                <a:gd name="connsiteY22" fmla="*/ 542925 h 546135"/>
                <a:gd name="connsiteX23" fmla="*/ 387350 w 663575"/>
                <a:gd name="connsiteY23" fmla="*/ 546100 h 546135"/>
                <a:gd name="connsiteX24" fmla="*/ 273050 w 663575"/>
                <a:gd name="connsiteY24" fmla="*/ 387350 h 546135"/>
                <a:gd name="connsiteX25" fmla="*/ 323850 w 663575"/>
                <a:gd name="connsiteY25" fmla="*/ 377825 h 546135"/>
                <a:gd name="connsiteX26" fmla="*/ 307975 w 663575"/>
                <a:gd name="connsiteY26" fmla="*/ 352425 h 546135"/>
                <a:gd name="connsiteX27" fmla="*/ 298450 w 663575"/>
                <a:gd name="connsiteY27" fmla="*/ 349250 h 546135"/>
                <a:gd name="connsiteX28" fmla="*/ 295275 w 663575"/>
                <a:gd name="connsiteY28" fmla="*/ 339725 h 546135"/>
                <a:gd name="connsiteX29" fmla="*/ 288925 w 663575"/>
                <a:gd name="connsiteY29" fmla="*/ 327025 h 546135"/>
                <a:gd name="connsiteX30" fmla="*/ 292100 w 663575"/>
                <a:gd name="connsiteY30" fmla="*/ 314325 h 546135"/>
                <a:gd name="connsiteX31" fmla="*/ 298450 w 663575"/>
                <a:gd name="connsiteY31" fmla="*/ 288925 h 546135"/>
                <a:gd name="connsiteX32" fmla="*/ 282575 w 663575"/>
                <a:gd name="connsiteY32" fmla="*/ 285750 h 546135"/>
                <a:gd name="connsiteX33" fmla="*/ 273050 w 663575"/>
                <a:gd name="connsiteY33" fmla="*/ 288925 h 546135"/>
                <a:gd name="connsiteX34" fmla="*/ 266700 w 663575"/>
                <a:gd name="connsiteY34" fmla="*/ 298450 h 546135"/>
                <a:gd name="connsiteX35" fmla="*/ 257175 w 663575"/>
                <a:gd name="connsiteY35" fmla="*/ 304800 h 546135"/>
                <a:gd name="connsiteX36" fmla="*/ 231775 w 663575"/>
                <a:gd name="connsiteY36" fmla="*/ 317500 h 546135"/>
                <a:gd name="connsiteX37" fmla="*/ 212725 w 663575"/>
                <a:gd name="connsiteY37" fmla="*/ 333375 h 546135"/>
                <a:gd name="connsiteX38" fmla="*/ 215900 w 663575"/>
                <a:gd name="connsiteY38" fmla="*/ 346075 h 546135"/>
                <a:gd name="connsiteX39" fmla="*/ 228600 w 663575"/>
                <a:gd name="connsiteY39" fmla="*/ 349250 h 546135"/>
                <a:gd name="connsiteX40" fmla="*/ 238125 w 663575"/>
                <a:gd name="connsiteY40" fmla="*/ 355600 h 546135"/>
                <a:gd name="connsiteX41" fmla="*/ 241300 w 663575"/>
                <a:gd name="connsiteY41" fmla="*/ 368300 h 546135"/>
                <a:gd name="connsiteX42" fmla="*/ 0 w 663575"/>
                <a:gd name="connsiteY42" fmla="*/ 228600 h 546135"/>
                <a:gd name="connsiteX0" fmla="*/ 0 w 663575"/>
                <a:gd name="connsiteY0" fmla="*/ 228600 h 546135"/>
                <a:gd name="connsiteX1" fmla="*/ 73025 w 663575"/>
                <a:gd name="connsiteY1" fmla="*/ 123825 h 546135"/>
                <a:gd name="connsiteX2" fmla="*/ 263525 w 663575"/>
                <a:gd name="connsiteY2" fmla="*/ 76200 h 546135"/>
                <a:gd name="connsiteX3" fmla="*/ 460375 w 663575"/>
                <a:gd name="connsiteY3" fmla="*/ 0 h 546135"/>
                <a:gd name="connsiteX4" fmla="*/ 663575 w 663575"/>
                <a:gd name="connsiteY4" fmla="*/ 184150 h 546135"/>
                <a:gd name="connsiteX5" fmla="*/ 641350 w 663575"/>
                <a:gd name="connsiteY5" fmla="*/ 212725 h 546135"/>
                <a:gd name="connsiteX6" fmla="*/ 625475 w 663575"/>
                <a:gd name="connsiteY6" fmla="*/ 231775 h 546135"/>
                <a:gd name="connsiteX7" fmla="*/ 631825 w 663575"/>
                <a:gd name="connsiteY7" fmla="*/ 244475 h 546135"/>
                <a:gd name="connsiteX8" fmla="*/ 638175 w 663575"/>
                <a:gd name="connsiteY8" fmla="*/ 254000 h 546135"/>
                <a:gd name="connsiteX9" fmla="*/ 647700 w 663575"/>
                <a:gd name="connsiteY9" fmla="*/ 269875 h 546135"/>
                <a:gd name="connsiteX10" fmla="*/ 638175 w 663575"/>
                <a:gd name="connsiteY10" fmla="*/ 288925 h 546135"/>
                <a:gd name="connsiteX11" fmla="*/ 619125 w 663575"/>
                <a:gd name="connsiteY11" fmla="*/ 317500 h 546135"/>
                <a:gd name="connsiteX12" fmla="*/ 615950 w 663575"/>
                <a:gd name="connsiteY12" fmla="*/ 361950 h 546135"/>
                <a:gd name="connsiteX13" fmla="*/ 625475 w 663575"/>
                <a:gd name="connsiteY13" fmla="*/ 396875 h 546135"/>
                <a:gd name="connsiteX14" fmla="*/ 609600 w 663575"/>
                <a:gd name="connsiteY14" fmla="*/ 409575 h 546135"/>
                <a:gd name="connsiteX15" fmla="*/ 574675 w 663575"/>
                <a:gd name="connsiteY15" fmla="*/ 444500 h 546135"/>
                <a:gd name="connsiteX16" fmla="*/ 571500 w 663575"/>
                <a:gd name="connsiteY16" fmla="*/ 460375 h 546135"/>
                <a:gd name="connsiteX17" fmla="*/ 568325 w 663575"/>
                <a:gd name="connsiteY17" fmla="*/ 469900 h 546135"/>
                <a:gd name="connsiteX18" fmla="*/ 555625 w 663575"/>
                <a:gd name="connsiteY18" fmla="*/ 476250 h 546135"/>
                <a:gd name="connsiteX19" fmla="*/ 517525 w 663575"/>
                <a:gd name="connsiteY19" fmla="*/ 498475 h 546135"/>
                <a:gd name="connsiteX20" fmla="*/ 508000 w 663575"/>
                <a:gd name="connsiteY20" fmla="*/ 501650 h 546135"/>
                <a:gd name="connsiteX21" fmla="*/ 485775 w 663575"/>
                <a:gd name="connsiteY21" fmla="*/ 536575 h 546135"/>
                <a:gd name="connsiteX22" fmla="*/ 457200 w 663575"/>
                <a:gd name="connsiteY22" fmla="*/ 542925 h 546135"/>
                <a:gd name="connsiteX23" fmla="*/ 387350 w 663575"/>
                <a:gd name="connsiteY23" fmla="*/ 546100 h 546135"/>
                <a:gd name="connsiteX24" fmla="*/ 273050 w 663575"/>
                <a:gd name="connsiteY24" fmla="*/ 387350 h 546135"/>
                <a:gd name="connsiteX25" fmla="*/ 323850 w 663575"/>
                <a:gd name="connsiteY25" fmla="*/ 377825 h 546135"/>
                <a:gd name="connsiteX26" fmla="*/ 307975 w 663575"/>
                <a:gd name="connsiteY26" fmla="*/ 352425 h 546135"/>
                <a:gd name="connsiteX27" fmla="*/ 298450 w 663575"/>
                <a:gd name="connsiteY27" fmla="*/ 349250 h 546135"/>
                <a:gd name="connsiteX28" fmla="*/ 295275 w 663575"/>
                <a:gd name="connsiteY28" fmla="*/ 339725 h 546135"/>
                <a:gd name="connsiteX29" fmla="*/ 288925 w 663575"/>
                <a:gd name="connsiteY29" fmla="*/ 327025 h 546135"/>
                <a:gd name="connsiteX30" fmla="*/ 292100 w 663575"/>
                <a:gd name="connsiteY30" fmla="*/ 314325 h 546135"/>
                <a:gd name="connsiteX31" fmla="*/ 298450 w 663575"/>
                <a:gd name="connsiteY31" fmla="*/ 288925 h 546135"/>
                <a:gd name="connsiteX32" fmla="*/ 282575 w 663575"/>
                <a:gd name="connsiteY32" fmla="*/ 285750 h 546135"/>
                <a:gd name="connsiteX33" fmla="*/ 273050 w 663575"/>
                <a:gd name="connsiteY33" fmla="*/ 288925 h 546135"/>
                <a:gd name="connsiteX34" fmla="*/ 266700 w 663575"/>
                <a:gd name="connsiteY34" fmla="*/ 298450 h 546135"/>
                <a:gd name="connsiteX35" fmla="*/ 257175 w 663575"/>
                <a:gd name="connsiteY35" fmla="*/ 304800 h 546135"/>
                <a:gd name="connsiteX36" fmla="*/ 231775 w 663575"/>
                <a:gd name="connsiteY36" fmla="*/ 317500 h 546135"/>
                <a:gd name="connsiteX37" fmla="*/ 212725 w 663575"/>
                <a:gd name="connsiteY37" fmla="*/ 333375 h 546135"/>
                <a:gd name="connsiteX38" fmla="*/ 215900 w 663575"/>
                <a:gd name="connsiteY38" fmla="*/ 346075 h 546135"/>
                <a:gd name="connsiteX39" fmla="*/ 228600 w 663575"/>
                <a:gd name="connsiteY39" fmla="*/ 349250 h 546135"/>
                <a:gd name="connsiteX40" fmla="*/ 238125 w 663575"/>
                <a:gd name="connsiteY40" fmla="*/ 355600 h 546135"/>
                <a:gd name="connsiteX41" fmla="*/ 241300 w 663575"/>
                <a:gd name="connsiteY41" fmla="*/ 368300 h 546135"/>
                <a:gd name="connsiteX42" fmla="*/ 0 w 663575"/>
                <a:gd name="connsiteY42" fmla="*/ 228600 h 546135"/>
                <a:gd name="connsiteX0" fmla="*/ 0 w 663575"/>
                <a:gd name="connsiteY0" fmla="*/ 234950 h 552485"/>
                <a:gd name="connsiteX1" fmla="*/ 73025 w 663575"/>
                <a:gd name="connsiteY1" fmla="*/ 130175 h 552485"/>
                <a:gd name="connsiteX2" fmla="*/ 187325 w 663575"/>
                <a:gd name="connsiteY2" fmla="*/ 0 h 552485"/>
                <a:gd name="connsiteX3" fmla="*/ 460375 w 663575"/>
                <a:gd name="connsiteY3" fmla="*/ 6350 h 552485"/>
                <a:gd name="connsiteX4" fmla="*/ 663575 w 663575"/>
                <a:gd name="connsiteY4" fmla="*/ 190500 h 552485"/>
                <a:gd name="connsiteX5" fmla="*/ 641350 w 663575"/>
                <a:gd name="connsiteY5" fmla="*/ 219075 h 552485"/>
                <a:gd name="connsiteX6" fmla="*/ 625475 w 663575"/>
                <a:gd name="connsiteY6" fmla="*/ 238125 h 552485"/>
                <a:gd name="connsiteX7" fmla="*/ 631825 w 663575"/>
                <a:gd name="connsiteY7" fmla="*/ 250825 h 552485"/>
                <a:gd name="connsiteX8" fmla="*/ 638175 w 663575"/>
                <a:gd name="connsiteY8" fmla="*/ 260350 h 552485"/>
                <a:gd name="connsiteX9" fmla="*/ 647700 w 663575"/>
                <a:gd name="connsiteY9" fmla="*/ 276225 h 552485"/>
                <a:gd name="connsiteX10" fmla="*/ 638175 w 663575"/>
                <a:gd name="connsiteY10" fmla="*/ 295275 h 552485"/>
                <a:gd name="connsiteX11" fmla="*/ 619125 w 663575"/>
                <a:gd name="connsiteY11" fmla="*/ 323850 h 552485"/>
                <a:gd name="connsiteX12" fmla="*/ 615950 w 663575"/>
                <a:gd name="connsiteY12" fmla="*/ 368300 h 552485"/>
                <a:gd name="connsiteX13" fmla="*/ 625475 w 663575"/>
                <a:gd name="connsiteY13" fmla="*/ 403225 h 552485"/>
                <a:gd name="connsiteX14" fmla="*/ 609600 w 663575"/>
                <a:gd name="connsiteY14" fmla="*/ 415925 h 552485"/>
                <a:gd name="connsiteX15" fmla="*/ 574675 w 663575"/>
                <a:gd name="connsiteY15" fmla="*/ 450850 h 552485"/>
                <a:gd name="connsiteX16" fmla="*/ 571500 w 663575"/>
                <a:gd name="connsiteY16" fmla="*/ 466725 h 552485"/>
                <a:gd name="connsiteX17" fmla="*/ 568325 w 663575"/>
                <a:gd name="connsiteY17" fmla="*/ 476250 h 552485"/>
                <a:gd name="connsiteX18" fmla="*/ 555625 w 663575"/>
                <a:gd name="connsiteY18" fmla="*/ 482600 h 552485"/>
                <a:gd name="connsiteX19" fmla="*/ 517525 w 663575"/>
                <a:gd name="connsiteY19" fmla="*/ 504825 h 552485"/>
                <a:gd name="connsiteX20" fmla="*/ 508000 w 663575"/>
                <a:gd name="connsiteY20" fmla="*/ 508000 h 552485"/>
                <a:gd name="connsiteX21" fmla="*/ 485775 w 663575"/>
                <a:gd name="connsiteY21" fmla="*/ 542925 h 552485"/>
                <a:gd name="connsiteX22" fmla="*/ 457200 w 663575"/>
                <a:gd name="connsiteY22" fmla="*/ 549275 h 552485"/>
                <a:gd name="connsiteX23" fmla="*/ 387350 w 663575"/>
                <a:gd name="connsiteY23" fmla="*/ 552450 h 552485"/>
                <a:gd name="connsiteX24" fmla="*/ 273050 w 663575"/>
                <a:gd name="connsiteY24" fmla="*/ 393700 h 552485"/>
                <a:gd name="connsiteX25" fmla="*/ 323850 w 663575"/>
                <a:gd name="connsiteY25" fmla="*/ 384175 h 552485"/>
                <a:gd name="connsiteX26" fmla="*/ 307975 w 663575"/>
                <a:gd name="connsiteY26" fmla="*/ 358775 h 552485"/>
                <a:gd name="connsiteX27" fmla="*/ 298450 w 663575"/>
                <a:gd name="connsiteY27" fmla="*/ 355600 h 552485"/>
                <a:gd name="connsiteX28" fmla="*/ 295275 w 663575"/>
                <a:gd name="connsiteY28" fmla="*/ 346075 h 552485"/>
                <a:gd name="connsiteX29" fmla="*/ 288925 w 663575"/>
                <a:gd name="connsiteY29" fmla="*/ 333375 h 552485"/>
                <a:gd name="connsiteX30" fmla="*/ 292100 w 663575"/>
                <a:gd name="connsiteY30" fmla="*/ 320675 h 552485"/>
                <a:gd name="connsiteX31" fmla="*/ 298450 w 663575"/>
                <a:gd name="connsiteY31" fmla="*/ 295275 h 552485"/>
                <a:gd name="connsiteX32" fmla="*/ 282575 w 663575"/>
                <a:gd name="connsiteY32" fmla="*/ 292100 h 552485"/>
                <a:gd name="connsiteX33" fmla="*/ 273050 w 663575"/>
                <a:gd name="connsiteY33" fmla="*/ 295275 h 552485"/>
                <a:gd name="connsiteX34" fmla="*/ 266700 w 663575"/>
                <a:gd name="connsiteY34" fmla="*/ 304800 h 552485"/>
                <a:gd name="connsiteX35" fmla="*/ 257175 w 663575"/>
                <a:gd name="connsiteY35" fmla="*/ 311150 h 552485"/>
                <a:gd name="connsiteX36" fmla="*/ 231775 w 663575"/>
                <a:gd name="connsiteY36" fmla="*/ 323850 h 552485"/>
                <a:gd name="connsiteX37" fmla="*/ 212725 w 663575"/>
                <a:gd name="connsiteY37" fmla="*/ 339725 h 552485"/>
                <a:gd name="connsiteX38" fmla="*/ 215900 w 663575"/>
                <a:gd name="connsiteY38" fmla="*/ 352425 h 552485"/>
                <a:gd name="connsiteX39" fmla="*/ 228600 w 663575"/>
                <a:gd name="connsiteY39" fmla="*/ 355600 h 552485"/>
                <a:gd name="connsiteX40" fmla="*/ 238125 w 663575"/>
                <a:gd name="connsiteY40" fmla="*/ 361950 h 552485"/>
                <a:gd name="connsiteX41" fmla="*/ 241300 w 663575"/>
                <a:gd name="connsiteY41" fmla="*/ 374650 h 552485"/>
                <a:gd name="connsiteX42" fmla="*/ 0 w 663575"/>
                <a:gd name="connsiteY42" fmla="*/ 234950 h 552485"/>
                <a:gd name="connsiteX0" fmla="*/ 0 w 663575"/>
                <a:gd name="connsiteY0" fmla="*/ 228600 h 546135"/>
                <a:gd name="connsiteX1" fmla="*/ 73025 w 663575"/>
                <a:gd name="connsiteY1" fmla="*/ 123825 h 546135"/>
                <a:gd name="connsiteX2" fmla="*/ 206375 w 663575"/>
                <a:gd name="connsiteY2" fmla="*/ 9525 h 546135"/>
                <a:gd name="connsiteX3" fmla="*/ 460375 w 663575"/>
                <a:gd name="connsiteY3" fmla="*/ 0 h 546135"/>
                <a:gd name="connsiteX4" fmla="*/ 663575 w 663575"/>
                <a:gd name="connsiteY4" fmla="*/ 184150 h 546135"/>
                <a:gd name="connsiteX5" fmla="*/ 641350 w 663575"/>
                <a:gd name="connsiteY5" fmla="*/ 212725 h 546135"/>
                <a:gd name="connsiteX6" fmla="*/ 625475 w 663575"/>
                <a:gd name="connsiteY6" fmla="*/ 231775 h 546135"/>
                <a:gd name="connsiteX7" fmla="*/ 631825 w 663575"/>
                <a:gd name="connsiteY7" fmla="*/ 244475 h 546135"/>
                <a:gd name="connsiteX8" fmla="*/ 638175 w 663575"/>
                <a:gd name="connsiteY8" fmla="*/ 254000 h 546135"/>
                <a:gd name="connsiteX9" fmla="*/ 647700 w 663575"/>
                <a:gd name="connsiteY9" fmla="*/ 269875 h 546135"/>
                <a:gd name="connsiteX10" fmla="*/ 638175 w 663575"/>
                <a:gd name="connsiteY10" fmla="*/ 288925 h 546135"/>
                <a:gd name="connsiteX11" fmla="*/ 619125 w 663575"/>
                <a:gd name="connsiteY11" fmla="*/ 317500 h 546135"/>
                <a:gd name="connsiteX12" fmla="*/ 615950 w 663575"/>
                <a:gd name="connsiteY12" fmla="*/ 361950 h 546135"/>
                <a:gd name="connsiteX13" fmla="*/ 625475 w 663575"/>
                <a:gd name="connsiteY13" fmla="*/ 396875 h 546135"/>
                <a:gd name="connsiteX14" fmla="*/ 609600 w 663575"/>
                <a:gd name="connsiteY14" fmla="*/ 409575 h 546135"/>
                <a:gd name="connsiteX15" fmla="*/ 574675 w 663575"/>
                <a:gd name="connsiteY15" fmla="*/ 444500 h 546135"/>
                <a:gd name="connsiteX16" fmla="*/ 571500 w 663575"/>
                <a:gd name="connsiteY16" fmla="*/ 460375 h 546135"/>
                <a:gd name="connsiteX17" fmla="*/ 568325 w 663575"/>
                <a:gd name="connsiteY17" fmla="*/ 469900 h 546135"/>
                <a:gd name="connsiteX18" fmla="*/ 555625 w 663575"/>
                <a:gd name="connsiteY18" fmla="*/ 476250 h 546135"/>
                <a:gd name="connsiteX19" fmla="*/ 517525 w 663575"/>
                <a:gd name="connsiteY19" fmla="*/ 498475 h 546135"/>
                <a:gd name="connsiteX20" fmla="*/ 508000 w 663575"/>
                <a:gd name="connsiteY20" fmla="*/ 501650 h 546135"/>
                <a:gd name="connsiteX21" fmla="*/ 485775 w 663575"/>
                <a:gd name="connsiteY21" fmla="*/ 536575 h 546135"/>
                <a:gd name="connsiteX22" fmla="*/ 457200 w 663575"/>
                <a:gd name="connsiteY22" fmla="*/ 542925 h 546135"/>
                <a:gd name="connsiteX23" fmla="*/ 387350 w 663575"/>
                <a:gd name="connsiteY23" fmla="*/ 546100 h 546135"/>
                <a:gd name="connsiteX24" fmla="*/ 273050 w 663575"/>
                <a:gd name="connsiteY24" fmla="*/ 387350 h 546135"/>
                <a:gd name="connsiteX25" fmla="*/ 323850 w 663575"/>
                <a:gd name="connsiteY25" fmla="*/ 377825 h 546135"/>
                <a:gd name="connsiteX26" fmla="*/ 307975 w 663575"/>
                <a:gd name="connsiteY26" fmla="*/ 352425 h 546135"/>
                <a:gd name="connsiteX27" fmla="*/ 298450 w 663575"/>
                <a:gd name="connsiteY27" fmla="*/ 349250 h 546135"/>
                <a:gd name="connsiteX28" fmla="*/ 295275 w 663575"/>
                <a:gd name="connsiteY28" fmla="*/ 339725 h 546135"/>
                <a:gd name="connsiteX29" fmla="*/ 288925 w 663575"/>
                <a:gd name="connsiteY29" fmla="*/ 327025 h 546135"/>
                <a:gd name="connsiteX30" fmla="*/ 292100 w 663575"/>
                <a:gd name="connsiteY30" fmla="*/ 314325 h 546135"/>
                <a:gd name="connsiteX31" fmla="*/ 298450 w 663575"/>
                <a:gd name="connsiteY31" fmla="*/ 288925 h 546135"/>
                <a:gd name="connsiteX32" fmla="*/ 282575 w 663575"/>
                <a:gd name="connsiteY32" fmla="*/ 285750 h 546135"/>
                <a:gd name="connsiteX33" fmla="*/ 273050 w 663575"/>
                <a:gd name="connsiteY33" fmla="*/ 288925 h 546135"/>
                <a:gd name="connsiteX34" fmla="*/ 266700 w 663575"/>
                <a:gd name="connsiteY34" fmla="*/ 298450 h 546135"/>
                <a:gd name="connsiteX35" fmla="*/ 257175 w 663575"/>
                <a:gd name="connsiteY35" fmla="*/ 304800 h 546135"/>
                <a:gd name="connsiteX36" fmla="*/ 231775 w 663575"/>
                <a:gd name="connsiteY36" fmla="*/ 317500 h 546135"/>
                <a:gd name="connsiteX37" fmla="*/ 212725 w 663575"/>
                <a:gd name="connsiteY37" fmla="*/ 333375 h 546135"/>
                <a:gd name="connsiteX38" fmla="*/ 215900 w 663575"/>
                <a:gd name="connsiteY38" fmla="*/ 346075 h 546135"/>
                <a:gd name="connsiteX39" fmla="*/ 228600 w 663575"/>
                <a:gd name="connsiteY39" fmla="*/ 349250 h 546135"/>
                <a:gd name="connsiteX40" fmla="*/ 238125 w 663575"/>
                <a:gd name="connsiteY40" fmla="*/ 355600 h 546135"/>
                <a:gd name="connsiteX41" fmla="*/ 241300 w 663575"/>
                <a:gd name="connsiteY41" fmla="*/ 368300 h 546135"/>
                <a:gd name="connsiteX42" fmla="*/ 0 w 663575"/>
                <a:gd name="connsiteY42" fmla="*/ 228600 h 546135"/>
                <a:gd name="connsiteX0" fmla="*/ 0 w 663575"/>
                <a:gd name="connsiteY0" fmla="*/ 228600 h 546135"/>
                <a:gd name="connsiteX1" fmla="*/ 73025 w 663575"/>
                <a:gd name="connsiteY1" fmla="*/ 123825 h 546135"/>
                <a:gd name="connsiteX2" fmla="*/ 206375 w 663575"/>
                <a:gd name="connsiteY2" fmla="*/ 9525 h 546135"/>
                <a:gd name="connsiteX3" fmla="*/ 460375 w 663575"/>
                <a:gd name="connsiteY3" fmla="*/ 0 h 546135"/>
                <a:gd name="connsiteX4" fmla="*/ 663575 w 663575"/>
                <a:gd name="connsiteY4" fmla="*/ 184150 h 546135"/>
                <a:gd name="connsiteX5" fmla="*/ 641350 w 663575"/>
                <a:gd name="connsiteY5" fmla="*/ 212725 h 546135"/>
                <a:gd name="connsiteX6" fmla="*/ 625475 w 663575"/>
                <a:gd name="connsiteY6" fmla="*/ 231775 h 546135"/>
                <a:gd name="connsiteX7" fmla="*/ 631825 w 663575"/>
                <a:gd name="connsiteY7" fmla="*/ 244475 h 546135"/>
                <a:gd name="connsiteX8" fmla="*/ 638175 w 663575"/>
                <a:gd name="connsiteY8" fmla="*/ 254000 h 546135"/>
                <a:gd name="connsiteX9" fmla="*/ 647700 w 663575"/>
                <a:gd name="connsiteY9" fmla="*/ 269875 h 546135"/>
                <a:gd name="connsiteX10" fmla="*/ 638175 w 663575"/>
                <a:gd name="connsiteY10" fmla="*/ 288925 h 546135"/>
                <a:gd name="connsiteX11" fmla="*/ 619125 w 663575"/>
                <a:gd name="connsiteY11" fmla="*/ 317500 h 546135"/>
                <a:gd name="connsiteX12" fmla="*/ 615950 w 663575"/>
                <a:gd name="connsiteY12" fmla="*/ 361950 h 546135"/>
                <a:gd name="connsiteX13" fmla="*/ 625475 w 663575"/>
                <a:gd name="connsiteY13" fmla="*/ 396875 h 546135"/>
                <a:gd name="connsiteX14" fmla="*/ 609600 w 663575"/>
                <a:gd name="connsiteY14" fmla="*/ 409575 h 546135"/>
                <a:gd name="connsiteX15" fmla="*/ 574675 w 663575"/>
                <a:gd name="connsiteY15" fmla="*/ 444500 h 546135"/>
                <a:gd name="connsiteX16" fmla="*/ 571500 w 663575"/>
                <a:gd name="connsiteY16" fmla="*/ 460375 h 546135"/>
                <a:gd name="connsiteX17" fmla="*/ 568325 w 663575"/>
                <a:gd name="connsiteY17" fmla="*/ 469900 h 546135"/>
                <a:gd name="connsiteX18" fmla="*/ 555625 w 663575"/>
                <a:gd name="connsiteY18" fmla="*/ 476250 h 546135"/>
                <a:gd name="connsiteX19" fmla="*/ 517525 w 663575"/>
                <a:gd name="connsiteY19" fmla="*/ 498475 h 546135"/>
                <a:gd name="connsiteX20" fmla="*/ 508000 w 663575"/>
                <a:gd name="connsiteY20" fmla="*/ 501650 h 546135"/>
                <a:gd name="connsiteX21" fmla="*/ 485775 w 663575"/>
                <a:gd name="connsiteY21" fmla="*/ 536575 h 546135"/>
                <a:gd name="connsiteX22" fmla="*/ 457200 w 663575"/>
                <a:gd name="connsiteY22" fmla="*/ 542925 h 546135"/>
                <a:gd name="connsiteX23" fmla="*/ 387350 w 663575"/>
                <a:gd name="connsiteY23" fmla="*/ 546100 h 546135"/>
                <a:gd name="connsiteX24" fmla="*/ 273050 w 663575"/>
                <a:gd name="connsiteY24" fmla="*/ 387350 h 546135"/>
                <a:gd name="connsiteX25" fmla="*/ 323850 w 663575"/>
                <a:gd name="connsiteY25" fmla="*/ 377825 h 546135"/>
                <a:gd name="connsiteX26" fmla="*/ 307975 w 663575"/>
                <a:gd name="connsiteY26" fmla="*/ 352425 h 546135"/>
                <a:gd name="connsiteX27" fmla="*/ 298450 w 663575"/>
                <a:gd name="connsiteY27" fmla="*/ 349250 h 546135"/>
                <a:gd name="connsiteX28" fmla="*/ 295275 w 663575"/>
                <a:gd name="connsiteY28" fmla="*/ 339725 h 546135"/>
                <a:gd name="connsiteX29" fmla="*/ 288925 w 663575"/>
                <a:gd name="connsiteY29" fmla="*/ 327025 h 546135"/>
                <a:gd name="connsiteX30" fmla="*/ 292100 w 663575"/>
                <a:gd name="connsiteY30" fmla="*/ 314325 h 546135"/>
                <a:gd name="connsiteX31" fmla="*/ 298450 w 663575"/>
                <a:gd name="connsiteY31" fmla="*/ 288925 h 546135"/>
                <a:gd name="connsiteX32" fmla="*/ 282575 w 663575"/>
                <a:gd name="connsiteY32" fmla="*/ 285750 h 546135"/>
                <a:gd name="connsiteX33" fmla="*/ 273050 w 663575"/>
                <a:gd name="connsiteY33" fmla="*/ 288925 h 546135"/>
                <a:gd name="connsiteX34" fmla="*/ 266700 w 663575"/>
                <a:gd name="connsiteY34" fmla="*/ 298450 h 546135"/>
                <a:gd name="connsiteX35" fmla="*/ 257175 w 663575"/>
                <a:gd name="connsiteY35" fmla="*/ 304800 h 546135"/>
                <a:gd name="connsiteX36" fmla="*/ 231775 w 663575"/>
                <a:gd name="connsiteY36" fmla="*/ 317500 h 546135"/>
                <a:gd name="connsiteX37" fmla="*/ 212725 w 663575"/>
                <a:gd name="connsiteY37" fmla="*/ 333375 h 546135"/>
                <a:gd name="connsiteX38" fmla="*/ 215900 w 663575"/>
                <a:gd name="connsiteY38" fmla="*/ 346075 h 546135"/>
                <a:gd name="connsiteX39" fmla="*/ 228600 w 663575"/>
                <a:gd name="connsiteY39" fmla="*/ 349250 h 546135"/>
                <a:gd name="connsiteX40" fmla="*/ 238125 w 663575"/>
                <a:gd name="connsiteY40" fmla="*/ 355600 h 546135"/>
                <a:gd name="connsiteX41" fmla="*/ 241300 w 663575"/>
                <a:gd name="connsiteY41" fmla="*/ 368300 h 546135"/>
                <a:gd name="connsiteX42" fmla="*/ 0 w 663575"/>
                <a:gd name="connsiteY42" fmla="*/ 228600 h 546135"/>
                <a:gd name="connsiteX0" fmla="*/ 0 w 663575"/>
                <a:gd name="connsiteY0" fmla="*/ 238376 h 555911"/>
                <a:gd name="connsiteX1" fmla="*/ 73025 w 663575"/>
                <a:gd name="connsiteY1" fmla="*/ 133601 h 555911"/>
                <a:gd name="connsiteX2" fmla="*/ 206375 w 663575"/>
                <a:gd name="connsiteY2" fmla="*/ 19301 h 555911"/>
                <a:gd name="connsiteX3" fmla="*/ 460375 w 663575"/>
                <a:gd name="connsiteY3" fmla="*/ 9776 h 555911"/>
                <a:gd name="connsiteX4" fmla="*/ 663575 w 663575"/>
                <a:gd name="connsiteY4" fmla="*/ 193926 h 555911"/>
                <a:gd name="connsiteX5" fmla="*/ 641350 w 663575"/>
                <a:gd name="connsiteY5" fmla="*/ 222501 h 555911"/>
                <a:gd name="connsiteX6" fmla="*/ 625475 w 663575"/>
                <a:gd name="connsiteY6" fmla="*/ 241551 h 555911"/>
                <a:gd name="connsiteX7" fmla="*/ 631825 w 663575"/>
                <a:gd name="connsiteY7" fmla="*/ 254251 h 555911"/>
                <a:gd name="connsiteX8" fmla="*/ 638175 w 663575"/>
                <a:gd name="connsiteY8" fmla="*/ 263776 h 555911"/>
                <a:gd name="connsiteX9" fmla="*/ 647700 w 663575"/>
                <a:gd name="connsiteY9" fmla="*/ 279651 h 555911"/>
                <a:gd name="connsiteX10" fmla="*/ 638175 w 663575"/>
                <a:gd name="connsiteY10" fmla="*/ 298701 h 555911"/>
                <a:gd name="connsiteX11" fmla="*/ 619125 w 663575"/>
                <a:gd name="connsiteY11" fmla="*/ 327276 h 555911"/>
                <a:gd name="connsiteX12" fmla="*/ 615950 w 663575"/>
                <a:gd name="connsiteY12" fmla="*/ 371726 h 555911"/>
                <a:gd name="connsiteX13" fmla="*/ 625475 w 663575"/>
                <a:gd name="connsiteY13" fmla="*/ 406651 h 555911"/>
                <a:gd name="connsiteX14" fmla="*/ 609600 w 663575"/>
                <a:gd name="connsiteY14" fmla="*/ 419351 h 555911"/>
                <a:gd name="connsiteX15" fmla="*/ 574675 w 663575"/>
                <a:gd name="connsiteY15" fmla="*/ 454276 h 555911"/>
                <a:gd name="connsiteX16" fmla="*/ 571500 w 663575"/>
                <a:gd name="connsiteY16" fmla="*/ 470151 h 555911"/>
                <a:gd name="connsiteX17" fmla="*/ 568325 w 663575"/>
                <a:gd name="connsiteY17" fmla="*/ 479676 h 555911"/>
                <a:gd name="connsiteX18" fmla="*/ 555625 w 663575"/>
                <a:gd name="connsiteY18" fmla="*/ 486026 h 555911"/>
                <a:gd name="connsiteX19" fmla="*/ 517525 w 663575"/>
                <a:gd name="connsiteY19" fmla="*/ 508251 h 555911"/>
                <a:gd name="connsiteX20" fmla="*/ 508000 w 663575"/>
                <a:gd name="connsiteY20" fmla="*/ 511426 h 555911"/>
                <a:gd name="connsiteX21" fmla="*/ 485775 w 663575"/>
                <a:gd name="connsiteY21" fmla="*/ 546351 h 555911"/>
                <a:gd name="connsiteX22" fmla="*/ 457200 w 663575"/>
                <a:gd name="connsiteY22" fmla="*/ 552701 h 555911"/>
                <a:gd name="connsiteX23" fmla="*/ 387350 w 663575"/>
                <a:gd name="connsiteY23" fmla="*/ 555876 h 555911"/>
                <a:gd name="connsiteX24" fmla="*/ 273050 w 663575"/>
                <a:gd name="connsiteY24" fmla="*/ 397126 h 555911"/>
                <a:gd name="connsiteX25" fmla="*/ 323850 w 663575"/>
                <a:gd name="connsiteY25" fmla="*/ 387601 h 555911"/>
                <a:gd name="connsiteX26" fmla="*/ 307975 w 663575"/>
                <a:gd name="connsiteY26" fmla="*/ 362201 h 555911"/>
                <a:gd name="connsiteX27" fmla="*/ 298450 w 663575"/>
                <a:gd name="connsiteY27" fmla="*/ 359026 h 555911"/>
                <a:gd name="connsiteX28" fmla="*/ 295275 w 663575"/>
                <a:gd name="connsiteY28" fmla="*/ 349501 h 555911"/>
                <a:gd name="connsiteX29" fmla="*/ 288925 w 663575"/>
                <a:gd name="connsiteY29" fmla="*/ 336801 h 555911"/>
                <a:gd name="connsiteX30" fmla="*/ 292100 w 663575"/>
                <a:gd name="connsiteY30" fmla="*/ 324101 h 555911"/>
                <a:gd name="connsiteX31" fmla="*/ 298450 w 663575"/>
                <a:gd name="connsiteY31" fmla="*/ 298701 h 555911"/>
                <a:gd name="connsiteX32" fmla="*/ 282575 w 663575"/>
                <a:gd name="connsiteY32" fmla="*/ 295526 h 555911"/>
                <a:gd name="connsiteX33" fmla="*/ 273050 w 663575"/>
                <a:gd name="connsiteY33" fmla="*/ 298701 h 555911"/>
                <a:gd name="connsiteX34" fmla="*/ 266700 w 663575"/>
                <a:gd name="connsiteY34" fmla="*/ 308226 h 555911"/>
                <a:gd name="connsiteX35" fmla="*/ 257175 w 663575"/>
                <a:gd name="connsiteY35" fmla="*/ 314576 h 555911"/>
                <a:gd name="connsiteX36" fmla="*/ 231775 w 663575"/>
                <a:gd name="connsiteY36" fmla="*/ 327276 h 555911"/>
                <a:gd name="connsiteX37" fmla="*/ 212725 w 663575"/>
                <a:gd name="connsiteY37" fmla="*/ 343151 h 555911"/>
                <a:gd name="connsiteX38" fmla="*/ 215900 w 663575"/>
                <a:gd name="connsiteY38" fmla="*/ 355851 h 555911"/>
                <a:gd name="connsiteX39" fmla="*/ 228600 w 663575"/>
                <a:gd name="connsiteY39" fmla="*/ 359026 h 555911"/>
                <a:gd name="connsiteX40" fmla="*/ 238125 w 663575"/>
                <a:gd name="connsiteY40" fmla="*/ 365376 h 555911"/>
                <a:gd name="connsiteX41" fmla="*/ 241300 w 663575"/>
                <a:gd name="connsiteY41" fmla="*/ 378076 h 555911"/>
                <a:gd name="connsiteX42" fmla="*/ 0 w 663575"/>
                <a:gd name="connsiteY42" fmla="*/ 238376 h 555911"/>
                <a:gd name="connsiteX0" fmla="*/ 0 w 663575"/>
                <a:gd name="connsiteY0" fmla="*/ 238376 h 555911"/>
                <a:gd name="connsiteX1" fmla="*/ 73025 w 663575"/>
                <a:gd name="connsiteY1" fmla="*/ 133601 h 555911"/>
                <a:gd name="connsiteX2" fmla="*/ 206375 w 663575"/>
                <a:gd name="connsiteY2" fmla="*/ 19301 h 555911"/>
                <a:gd name="connsiteX3" fmla="*/ 460375 w 663575"/>
                <a:gd name="connsiteY3" fmla="*/ 9776 h 555911"/>
                <a:gd name="connsiteX4" fmla="*/ 663575 w 663575"/>
                <a:gd name="connsiteY4" fmla="*/ 193926 h 555911"/>
                <a:gd name="connsiteX5" fmla="*/ 641350 w 663575"/>
                <a:gd name="connsiteY5" fmla="*/ 222501 h 555911"/>
                <a:gd name="connsiteX6" fmla="*/ 625475 w 663575"/>
                <a:gd name="connsiteY6" fmla="*/ 241551 h 555911"/>
                <a:gd name="connsiteX7" fmla="*/ 631825 w 663575"/>
                <a:gd name="connsiteY7" fmla="*/ 254251 h 555911"/>
                <a:gd name="connsiteX8" fmla="*/ 638175 w 663575"/>
                <a:gd name="connsiteY8" fmla="*/ 263776 h 555911"/>
                <a:gd name="connsiteX9" fmla="*/ 647700 w 663575"/>
                <a:gd name="connsiteY9" fmla="*/ 279651 h 555911"/>
                <a:gd name="connsiteX10" fmla="*/ 638175 w 663575"/>
                <a:gd name="connsiteY10" fmla="*/ 298701 h 555911"/>
                <a:gd name="connsiteX11" fmla="*/ 619125 w 663575"/>
                <a:gd name="connsiteY11" fmla="*/ 327276 h 555911"/>
                <a:gd name="connsiteX12" fmla="*/ 615950 w 663575"/>
                <a:gd name="connsiteY12" fmla="*/ 371726 h 555911"/>
                <a:gd name="connsiteX13" fmla="*/ 625475 w 663575"/>
                <a:gd name="connsiteY13" fmla="*/ 406651 h 555911"/>
                <a:gd name="connsiteX14" fmla="*/ 609600 w 663575"/>
                <a:gd name="connsiteY14" fmla="*/ 419351 h 555911"/>
                <a:gd name="connsiteX15" fmla="*/ 574675 w 663575"/>
                <a:gd name="connsiteY15" fmla="*/ 454276 h 555911"/>
                <a:gd name="connsiteX16" fmla="*/ 571500 w 663575"/>
                <a:gd name="connsiteY16" fmla="*/ 470151 h 555911"/>
                <a:gd name="connsiteX17" fmla="*/ 568325 w 663575"/>
                <a:gd name="connsiteY17" fmla="*/ 479676 h 555911"/>
                <a:gd name="connsiteX18" fmla="*/ 555625 w 663575"/>
                <a:gd name="connsiteY18" fmla="*/ 486026 h 555911"/>
                <a:gd name="connsiteX19" fmla="*/ 517525 w 663575"/>
                <a:gd name="connsiteY19" fmla="*/ 508251 h 555911"/>
                <a:gd name="connsiteX20" fmla="*/ 508000 w 663575"/>
                <a:gd name="connsiteY20" fmla="*/ 511426 h 555911"/>
                <a:gd name="connsiteX21" fmla="*/ 485775 w 663575"/>
                <a:gd name="connsiteY21" fmla="*/ 546351 h 555911"/>
                <a:gd name="connsiteX22" fmla="*/ 457200 w 663575"/>
                <a:gd name="connsiteY22" fmla="*/ 552701 h 555911"/>
                <a:gd name="connsiteX23" fmla="*/ 387350 w 663575"/>
                <a:gd name="connsiteY23" fmla="*/ 555876 h 555911"/>
                <a:gd name="connsiteX24" fmla="*/ 273050 w 663575"/>
                <a:gd name="connsiteY24" fmla="*/ 397126 h 555911"/>
                <a:gd name="connsiteX25" fmla="*/ 323850 w 663575"/>
                <a:gd name="connsiteY25" fmla="*/ 387601 h 555911"/>
                <a:gd name="connsiteX26" fmla="*/ 307975 w 663575"/>
                <a:gd name="connsiteY26" fmla="*/ 362201 h 555911"/>
                <a:gd name="connsiteX27" fmla="*/ 298450 w 663575"/>
                <a:gd name="connsiteY27" fmla="*/ 359026 h 555911"/>
                <a:gd name="connsiteX28" fmla="*/ 295275 w 663575"/>
                <a:gd name="connsiteY28" fmla="*/ 349501 h 555911"/>
                <a:gd name="connsiteX29" fmla="*/ 288925 w 663575"/>
                <a:gd name="connsiteY29" fmla="*/ 336801 h 555911"/>
                <a:gd name="connsiteX30" fmla="*/ 292100 w 663575"/>
                <a:gd name="connsiteY30" fmla="*/ 324101 h 555911"/>
                <a:gd name="connsiteX31" fmla="*/ 298450 w 663575"/>
                <a:gd name="connsiteY31" fmla="*/ 298701 h 555911"/>
                <a:gd name="connsiteX32" fmla="*/ 282575 w 663575"/>
                <a:gd name="connsiteY32" fmla="*/ 295526 h 555911"/>
                <a:gd name="connsiteX33" fmla="*/ 273050 w 663575"/>
                <a:gd name="connsiteY33" fmla="*/ 298701 h 555911"/>
                <a:gd name="connsiteX34" fmla="*/ 266700 w 663575"/>
                <a:gd name="connsiteY34" fmla="*/ 308226 h 555911"/>
                <a:gd name="connsiteX35" fmla="*/ 257175 w 663575"/>
                <a:gd name="connsiteY35" fmla="*/ 314576 h 555911"/>
                <a:gd name="connsiteX36" fmla="*/ 231775 w 663575"/>
                <a:gd name="connsiteY36" fmla="*/ 327276 h 555911"/>
                <a:gd name="connsiteX37" fmla="*/ 212725 w 663575"/>
                <a:gd name="connsiteY37" fmla="*/ 343151 h 555911"/>
                <a:gd name="connsiteX38" fmla="*/ 215900 w 663575"/>
                <a:gd name="connsiteY38" fmla="*/ 355851 h 555911"/>
                <a:gd name="connsiteX39" fmla="*/ 228600 w 663575"/>
                <a:gd name="connsiteY39" fmla="*/ 359026 h 555911"/>
                <a:gd name="connsiteX40" fmla="*/ 238125 w 663575"/>
                <a:gd name="connsiteY40" fmla="*/ 365376 h 555911"/>
                <a:gd name="connsiteX41" fmla="*/ 241300 w 663575"/>
                <a:gd name="connsiteY41" fmla="*/ 378076 h 555911"/>
                <a:gd name="connsiteX42" fmla="*/ 0 w 663575"/>
                <a:gd name="connsiteY42" fmla="*/ 238376 h 555911"/>
                <a:gd name="connsiteX0" fmla="*/ 0 w 663575"/>
                <a:gd name="connsiteY0" fmla="*/ 238376 h 555911"/>
                <a:gd name="connsiteX1" fmla="*/ 73025 w 663575"/>
                <a:gd name="connsiteY1" fmla="*/ 133601 h 555911"/>
                <a:gd name="connsiteX2" fmla="*/ 206375 w 663575"/>
                <a:gd name="connsiteY2" fmla="*/ 19301 h 555911"/>
                <a:gd name="connsiteX3" fmla="*/ 460375 w 663575"/>
                <a:gd name="connsiteY3" fmla="*/ 9776 h 555911"/>
                <a:gd name="connsiteX4" fmla="*/ 663575 w 663575"/>
                <a:gd name="connsiteY4" fmla="*/ 193926 h 555911"/>
                <a:gd name="connsiteX5" fmla="*/ 641350 w 663575"/>
                <a:gd name="connsiteY5" fmla="*/ 222501 h 555911"/>
                <a:gd name="connsiteX6" fmla="*/ 625475 w 663575"/>
                <a:gd name="connsiteY6" fmla="*/ 241551 h 555911"/>
                <a:gd name="connsiteX7" fmla="*/ 631825 w 663575"/>
                <a:gd name="connsiteY7" fmla="*/ 254251 h 555911"/>
                <a:gd name="connsiteX8" fmla="*/ 638175 w 663575"/>
                <a:gd name="connsiteY8" fmla="*/ 263776 h 555911"/>
                <a:gd name="connsiteX9" fmla="*/ 647700 w 663575"/>
                <a:gd name="connsiteY9" fmla="*/ 279651 h 555911"/>
                <a:gd name="connsiteX10" fmla="*/ 638175 w 663575"/>
                <a:gd name="connsiteY10" fmla="*/ 298701 h 555911"/>
                <a:gd name="connsiteX11" fmla="*/ 619125 w 663575"/>
                <a:gd name="connsiteY11" fmla="*/ 327276 h 555911"/>
                <a:gd name="connsiteX12" fmla="*/ 615950 w 663575"/>
                <a:gd name="connsiteY12" fmla="*/ 371726 h 555911"/>
                <a:gd name="connsiteX13" fmla="*/ 625475 w 663575"/>
                <a:gd name="connsiteY13" fmla="*/ 406651 h 555911"/>
                <a:gd name="connsiteX14" fmla="*/ 609600 w 663575"/>
                <a:gd name="connsiteY14" fmla="*/ 419351 h 555911"/>
                <a:gd name="connsiteX15" fmla="*/ 574675 w 663575"/>
                <a:gd name="connsiteY15" fmla="*/ 454276 h 555911"/>
                <a:gd name="connsiteX16" fmla="*/ 571500 w 663575"/>
                <a:gd name="connsiteY16" fmla="*/ 470151 h 555911"/>
                <a:gd name="connsiteX17" fmla="*/ 568325 w 663575"/>
                <a:gd name="connsiteY17" fmla="*/ 479676 h 555911"/>
                <a:gd name="connsiteX18" fmla="*/ 555625 w 663575"/>
                <a:gd name="connsiteY18" fmla="*/ 486026 h 555911"/>
                <a:gd name="connsiteX19" fmla="*/ 517525 w 663575"/>
                <a:gd name="connsiteY19" fmla="*/ 508251 h 555911"/>
                <a:gd name="connsiteX20" fmla="*/ 508000 w 663575"/>
                <a:gd name="connsiteY20" fmla="*/ 511426 h 555911"/>
                <a:gd name="connsiteX21" fmla="*/ 485775 w 663575"/>
                <a:gd name="connsiteY21" fmla="*/ 546351 h 555911"/>
                <a:gd name="connsiteX22" fmla="*/ 457200 w 663575"/>
                <a:gd name="connsiteY22" fmla="*/ 552701 h 555911"/>
                <a:gd name="connsiteX23" fmla="*/ 387350 w 663575"/>
                <a:gd name="connsiteY23" fmla="*/ 555876 h 555911"/>
                <a:gd name="connsiteX24" fmla="*/ 273050 w 663575"/>
                <a:gd name="connsiteY24" fmla="*/ 397126 h 555911"/>
                <a:gd name="connsiteX25" fmla="*/ 323850 w 663575"/>
                <a:gd name="connsiteY25" fmla="*/ 387601 h 555911"/>
                <a:gd name="connsiteX26" fmla="*/ 307975 w 663575"/>
                <a:gd name="connsiteY26" fmla="*/ 362201 h 555911"/>
                <a:gd name="connsiteX27" fmla="*/ 298450 w 663575"/>
                <a:gd name="connsiteY27" fmla="*/ 359026 h 555911"/>
                <a:gd name="connsiteX28" fmla="*/ 295275 w 663575"/>
                <a:gd name="connsiteY28" fmla="*/ 349501 h 555911"/>
                <a:gd name="connsiteX29" fmla="*/ 288925 w 663575"/>
                <a:gd name="connsiteY29" fmla="*/ 336801 h 555911"/>
                <a:gd name="connsiteX30" fmla="*/ 292100 w 663575"/>
                <a:gd name="connsiteY30" fmla="*/ 324101 h 555911"/>
                <a:gd name="connsiteX31" fmla="*/ 298450 w 663575"/>
                <a:gd name="connsiteY31" fmla="*/ 298701 h 555911"/>
                <a:gd name="connsiteX32" fmla="*/ 282575 w 663575"/>
                <a:gd name="connsiteY32" fmla="*/ 295526 h 555911"/>
                <a:gd name="connsiteX33" fmla="*/ 273050 w 663575"/>
                <a:gd name="connsiteY33" fmla="*/ 298701 h 555911"/>
                <a:gd name="connsiteX34" fmla="*/ 266700 w 663575"/>
                <a:gd name="connsiteY34" fmla="*/ 308226 h 555911"/>
                <a:gd name="connsiteX35" fmla="*/ 257175 w 663575"/>
                <a:gd name="connsiteY35" fmla="*/ 314576 h 555911"/>
                <a:gd name="connsiteX36" fmla="*/ 231775 w 663575"/>
                <a:gd name="connsiteY36" fmla="*/ 327276 h 555911"/>
                <a:gd name="connsiteX37" fmla="*/ 212725 w 663575"/>
                <a:gd name="connsiteY37" fmla="*/ 343151 h 555911"/>
                <a:gd name="connsiteX38" fmla="*/ 215900 w 663575"/>
                <a:gd name="connsiteY38" fmla="*/ 355851 h 555911"/>
                <a:gd name="connsiteX39" fmla="*/ 228600 w 663575"/>
                <a:gd name="connsiteY39" fmla="*/ 359026 h 555911"/>
                <a:gd name="connsiteX40" fmla="*/ 238125 w 663575"/>
                <a:gd name="connsiteY40" fmla="*/ 365376 h 555911"/>
                <a:gd name="connsiteX41" fmla="*/ 241300 w 663575"/>
                <a:gd name="connsiteY41" fmla="*/ 378076 h 555911"/>
                <a:gd name="connsiteX42" fmla="*/ 0 w 663575"/>
                <a:gd name="connsiteY42" fmla="*/ 238376 h 555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663575" h="555911">
                  <a:moveTo>
                    <a:pt x="0" y="238376"/>
                  </a:moveTo>
                  <a:cubicBezTo>
                    <a:pt x="29633" y="201334"/>
                    <a:pt x="68792" y="234143"/>
                    <a:pt x="73025" y="133601"/>
                  </a:cubicBezTo>
                  <a:cubicBezTo>
                    <a:pt x="124883" y="73276"/>
                    <a:pt x="141817" y="60576"/>
                    <a:pt x="206375" y="19301"/>
                  </a:cubicBezTo>
                  <a:cubicBezTo>
                    <a:pt x="291042" y="16126"/>
                    <a:pt x="366183" y="-15624"/>
                    <a:pt x="460375" y="9776"/>
                  </a:cubicBezTo>
                  <a:cubicBezTo>
                    <a:pt x="531283" y="102909"/>
                    <a:pt x="595842" y="132543"/>
                    <a:pt x="663575" y="193926"/>
                  </a:cubicBezTo>
                  <a:cubicBezTo>
                    <a:pt x="656167" y="203451"/>
                    <a:pt x="649075" y="213231"/>
                    <a:pt x="641350" y="222501"/>
                  </a:cubicBezTo>
                  <a:cubicBezTo>
                    <a:pt x="620978" y="246947"/>
                    <a:pt x="641241" y="217902"/>
                    <a:pt x="625475" y="241551"/>
                  </a:cubicBezTo>
                  <a:cubicBezTo>
                    <a:pt x="627592" y="245784"/>
                    <a:pt x="629477" y="250142"/>
                    <a:pt x="631825" y="254251"/>
                  </a:cubicBezTo>
                  <a:cubicBezTo>
                    <a:pt x="633718" y="257564"/>
                    <a:pt x="636153" y="260540"/>
                    <a:pt x="638175" y="263776"/>
                  </a:cubicBezTo>
                  <a:cubicBezTo>
                    <a:pt x="641446" y="269009"/>
                    <a:pt x="644525" y="274359"/>
                    <a:pt x="647700" y="279651"/>
                  </a:cubicBezTo>
                  <a:cubicBezTo>
                    <a:pt x="644525" y="286001"/>
                    <a:pt x="644165" y="294889"/>
                    <a:pt x="638175" y="298701"/>
                  </a:cubicBezTo>
                  <a:cubicBezTo>
                    <a:pt x="607872" y="317985"/>
                    <a:pt x="606863" y="278229"/>
                    <a:pt x="619125" y="327276"/>
                  </a:cubicBezTo>
                  <a:cubicBezTo>
                    <a:pt x="618067" y="342093"/>
                    <a:pt x="615950" y="356872"/>
                    <a:pt x="615950" y="371726"/>
                  </a:cubicBezTo>
                  <a:cubicBezTo>
                    <a:pt x="615950" y="380701"/>
                    <a:pt x="622985" y="399180"/>
                    <a:pt x="625475" y="406651"/>
                  </a:cubicBezTo>
                  <a:cubicBezTo>
                    <a:pt x="620183" y="410884"/>
                    <a:pt x="614544" y="414716"/>
                    <a:pt x="609600" y="419351"/>
                  </a:cubicBezTo>
                  <a:cubicBezTo>
                    <a:pt x="597589" y="430611"/>
                    <a:pt x="574675" y="454276"/>
                    <a:pt x="574675" y="454276"/>
                  </a:cubicBezTo>
                  <a:cubicBezTo>
                    <a:pt x="573617" y="459568"/>
                    <a:pt x="572809" y="464916"/>
                    <a:pt x="571500" y="470151"/>
                  </a:cubicBezTo>
                  <a:cubicBezTo>
                    <a:pt x="570688" y="473398"/>
                    <a:pt x="570692" y="477309"/>
                    <a:pt x="568325" y="479676"/>
                  </a:cubicBezTo>
                  <a:cubicBezTo>
                    <a:pt x="564978" y="483023"/>
                    <a:pt x="559713" y="483641"/>
                    <a:pt x="555625" y="486026"/>
                  </a:cubicBezTo>
                  <a:cubicBezTo>
                    <a:pt x="539352" y="495519"/>
                    <a:pt x="532926" y="501651"/>
                    <a:pt x="517525" y="508251"/>
                  </a:cubicBezTo>
                  <a:cubicBezTo>
                    <a:pt x="514449" y="509569"/>
                    <a:pt x="511175" y="510368"/>
                    <a:pt x="508000" y="511426"/>
                  </a:cubicBezTo>
                  <a:cubicBezTo>
                    <a:pt x="503549" y="520327"/>
                    <a:pt x="497128" y="539864"/>
                    <a:pt x="485775" y="546351"/>
                  </a:cubicBezTo>
                  <a:cubicBezTo>
                    <a:pt x="483518" y="547641"/>
                    <a:pt x="457964" y="552621"/>
                    <a:pt x="457200" y="552701"/>
                  </a:cubicBezTo>
                  <a:cubicBezTo>
                    <a:pt x="421307" y="556479"/>
                    <a:pt x="417914" y="555876"/>
                    <a:pt x="387350" y="555876"/>
                  </a:cubicBezTo>
                  <a:cubicBezTo>
                    <a:pt x="285750" y="496609"/>
                    <a:pt x="247650" y="418293"/>
                    <a:pt x="273050" y="397126"/>
                  </a:cubicBezTo>
                  <a:lnTo>
                    <a:pt x="323850" y="387601"/>
                  </a:lnTo>
                  <a:cubicBezTo>
                    <a:pt x="318558" y="379134"/>
                    <a:pt x="314608" y="369663"/>
                    <a:pt x="307975" y="362201"/>
                  </a:cubicBezTo>
                  <a:cubicBezTo>
                    <a:pt x="305752" y="359700"/>
                    <a:pt x="300817" y="361393"/>
                    <a:pt x="298450" y="359026"/>
                  </a:cubicBezTo>
                  <a:cubicBezTo>
                    <a:pt x="296083" y="356659"/>
                    <a:pt x="296593" y="352577"/>
                    <a:pt x="295275" y="349501"/>
                  </a:cubicBezTo>
                  <a:cubicBezTo>
                    <a:pt x="293411" y="345151"/>
                    <a:pt x="291042" y="341034"/>
                    <a:pt x="288925" y="336801"/>
                  </a:cubicBezTo>
                  <a:cubicBezTo>
                    <a:pt x="289983" y="332568"/>
                    <a:pt x="289935" y="327890"/>
                    <a:pt x="292100" y="324101"/>
                  </a:cubicBezTo>
                  <a:cubicBezTo>
                    <a:pt x="296894" y="315711"/>
                    <a:pt x="312777" y="313028"/>
                    <a:pt x="298450" y="298701"/>
                  </a:cubicBezTo>
                  <a:cubicBezTo>
                    <a:pt x="294634" y="294885"/>
                    <a:pt x="287867" y="296584"/>
                    <a:pt x="282575" y="295526"/>
                  </a:cubicBezTo>
                  <a:cubicBezTo>
                    <a:pt x="279400" y="296584"/>
                    <a:pt x="275663" y="296610"/>
                    <a:pt x="273050" y="298701"/>
                  </a:cubicBezTo>
                  <a:cubicBezTo>
                    <a:pt x="270070" y="301085"/>
                    <a:pt x="269398" y="305528"/>
                    <a:pt x="266700" y="308226"/>
                  </a:cubicBezTo>
                  <a:cubicBezTo>
                    <a:pt x="264002" y="310924"/>
                    <a:pt x="260350" y="312459"/>
                    <a:pt x="257175" y="314576"/>
                  </a:cubicBezTo>
                  <a:cubicBezTo>
                    <a:pt x="250969" y="333195"/>
                    <a:pt x="258799" y="319169"/>
                    <a:pt x="231775" y="327276"/>
                  </a:cubicBezTo>
                  <a:cubicBezTo>
                    <a:pt x="225460" y="329170"/>
                    <a:pt x="216775" y="339101"/>
                    <a:pt x="212725" y="343151"/>
                  </a:cubicBezTo>
                  <a:cubicBezTo>
                    <a:pt x="213783" y="347384"/>
                    <a:pt x="212814" y="352765"/>
                    <a:pt x="215900" y="355851"/>
                  </a:cubicBezTo>
                  <a:cubicBezTo>
                    <a:pt x="218986" y="358937"/>
                    <a:pt x="224589" y="357307"/>
                    <a:pt x="228600" y="359026"/>
                  </a:cubicBezTo>
                  <a:cubicBezTo>
                    <a:pt x="232107" y="360529"/>
                    <a:pt x="234950" y="363259"/>
                    <a:pt x="238125" y="365376"/>
                  </a:cubicBezTo>
                  <a:lnTo>
                    <a:pt x="241300" y="378076"/>
                  </a:lnTo>
                  <a:cubicBezTo>
                    <a:pt x="160867" y="331509"/>
                    <a:pt x="89958" y="335743"/>
                    <a:pt x="0" y="238376"/>
                  </a:cubicBezTo>
                  <a:close/>
                </a:path>
              </a:pathLst>
            </a:cu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6A546E0-9628-25D3-1913-55FB682A0C49}"/>
                </a:ext>
              </a:extLst>
            </p:cNvPr>
            <p:cNvSpPr/>
            <p:nvPr/>
          </p:nvSpPr>
          <p:spPr bwMode="auto">
            <a:xfrm>
              <a:off x="7159625" y="4410075"/>
              <a:ext cx="514350" cy="527050"/>
            </a:xfrm>
            <a:custGeom>
              <a:avLst/>
              <a:gdLst>
                <a:gd name="connsiteX0" fmla="*/ 273050 w 514350"/>
                <a:gd name="connsiteY0" fmla="*/ 361950 h 527050"/>
                <a:gd name="connsiteX1" fmla="*/ 273050 w 514350"/>
                <a:gd name="connsiteY1" fmla="*/ 361950 h 527050"/>
                <a:gd name="connsiteX2" fmla="*/ 288925 w 514350"/>
                <a:gd name="connsiteY2" fmla="*/ 384175 h 527050"/>
                <a:gd name="connsiteX3" fmla="*/ 301625 w 514350"/>
                <a:gd name="connsiteY3" fmla="*/ 403225 h 527050"/>
                <a:gd name="connsiteX4" fmla="*/ 304800 w 514350"/>
                <a:gd name="connsiteY4" fmla="*/ 412750 h 527050"/>
                <a:gd name="connsiteX5" fmla="*/ 298450 w 514350"/>
                <a:gd name="connsiteY5" fmla="*/ 441325 h 527050"/>
                <a:gd name="connsiteX6" fmla="*/ 288925 w 514350"/>
                <a:gd name="connsiteY6" fmla="*/ 444500 h 527050"/>
                <a:gd name="connsiteX7" fmla="*/ 234950 w 514350"/>
                <a:gd name="connsiteY7" fmla="*/ 457200 h 527050"/>
                <a:gd name="connsiteX8" fmla="*/ 222250 w 514350"/>
                <a:gd name="connsiteY8" fmla="*/ 473075 h 527050"/>
                <a:gd name="connsiteX9" fmla="*/ 209550 w 514350"/>
                <a:gd name="connsiteY9" fmla="*/ 488950 h 527050"/>
                <a:gd name="connsiteX10" fmla="*/ 203200 w 514350"/>
                <a:gd name="connsiteY10" fmla="*/ 501650 h 527050"/>
                <a:gd name="connsiteX11" fmla="*/ 196850 w 514350"/>
                <a:gd name="connsiteY11" fmla="*/ 511175 h 527050"/>
                <a:gd name="connsiteX12" fmla="*/ 190500 w 514350"/>
                <a:gd name="connsiteY12" fmla="*/ 523875 h 527050"/>
                <a:gd name="connsiteX13" fmla="*/ 180975 w 514350"/>
                <a:gd name="connsiteY13" fmla="*/ 527050 h 527050"/>
                <a:gd name="connsiteX14" fmla="*/ 120650 w 514350"/>
                <a:gd name="connsiteY14" fmla="*/ 520700 h 527050"/>
                <a:gd name="connsiteX15" fmla="*/ 107950 w 514350"/>
                <a:gd name="connsiteY15" fmla="*/ 523875 h 527050"/>
                <a:gd name="connsiteX16" fmla="*/ 98425 w 514350"/>
                <a:gd name="connsiteY16" fmla="*/ 520700 h 527050"/>
                <a:gd name="connsiteX17" fmla="*/ 95250 w 514350"/>
                <a:gd name="connsiteY17" fmla="*/ 511175 h 527050"/>
                <a:gd name="connsiteX18" fmla="*/ 88900 w 514350"/>
                <a:gd name="connsiteY18" fmla="*/ 498475 h 527050"/>
                <a:gd name="connsiteX19" fmla="*/ 85725 w 514350"/>
                <a:gd name="connsiteY19" fmla="*/ 488950 h 527050"/>
                <a:gd name="connsiteX20" fmla="*/ 66675 w 514350"/>
                <a:gd name="connsiteY20" fmla="*/ 476250 h 527050"/>
                <a:gd name="connsiteX21" fmla="*/ 53975 w 514350"/>
                <a:gd name="connsiteY21" fmla="*/ 450850 h 527050"/>
                <a:gd name="connsiteX22" fmla="*/ 57150 w 514350"/>
                <a:gd name="connsiteY22" fmla="*/ 425450 h 527050"/>
                <a:gd name="connsiteX23" fmla="*/ 31750 w 514350"/>
                <a:gd name="connsiteY23" fmla="*/ 381000 h 527050"/>
                <a:gd name="connsiteX24" fmla="*/ 28575 w 514350"/>
                <a:gd name="connsiteY24" fmla="*/ 368300 h 527050"/>
                <a:gd name="connsiteX25" fmla="*/ 15875 w 514350"/>
                <a:gd name="connsiteY25" fmla="*/ 355600 h 527050"/>
                <a:gd name="connsiteX26" fmla="*/ 22225 w 514350"/>
                <a:gd name="connsiteY26" fmla="*/ 333375 h 527050"/>
                <a:gd name="connsiteX27" fmla="*/ 25400 w 514350"/>
                <a:gd name="connsiteY27" fmla="*/ 320675 h 527050"/>
                <a:gd name="connsiteX28" fmla="*/ 22225 w 514350"/>
                <a:gd name="connsiteY28" fmla="*/ 298450 h 527050"/>
                <a:gd name="connsiteX29" fmla="*/ 15875 w 514350"/>
                <a:gd name="connsiteY29" fmla="*/ 276225 h 527050"/>
                <a:gd name="connsiteX30" fmla="*/ 9525 w 514350"/>
                <a:gd name="connsiteY30" fmla="*/ 250825 h 527050"/>
                <a:gd name="connsiteX31" fmla="*/ 12700 w 514350"/>
                <a:gd name="connsiteY31" fmla="*/ 219075 h 527050"/>
                <a:gd name="connsiteX32" fmla="*/ 25400 w 514350"/>
                <a:gd name="connsiteY32" fmla="*/ 203200 h 527050"/>
                <a:gd name="connsiteX33" fmla="*/ 9525 w 514350"/>
                <a:gd name="connsiteY33" fmla="*/ 190500 h 527050"/>
                <a:gd name="connsiteX34" fmla="*/ 0 w 514350"/>
                <a:gd name="connsiteY34" fmla="*/ 180975 h 527050"/>
                <a:gd name="connsiteX35" fmla="*/ 9525 w 514350"/>
                <a:gd name="connsiteY35" fmla="*/ 127000 h 527050"/>
                <a:gd name="connsiteX36" fmla="*/ 22225 w 514350"/>
                <a:gd name="connsiteY36" fmla="*/ 120650 h 527050"/>
                <a:gd name="connsiteX37" fmla="*/ 25400 w 514350"/>
                <a:gd name="connsiteY37" fmla="*/ 111125 h 527050"/>
                <a:gd name="connsiteX38" fmla="*/ 31750 w 514350"/>
                <a:gd name="connsiteY38" fmla="*/ 95250 h 527050"/>
                <a:gd name="connsiteX39" fmla="*/ 34925 w 514350"/>
                <a:gd name="connsiteY39" fmla="*/ 69850 h 527050"/>
                <a:gd name="connsiteX40" fmla="*/ 82550 w 514350"/>
                <a:gd name="connsiteY40" fmla="*/ 57150 h 527050"/>
                <a:gd name="connsiteX41" fmla="*/ 117475 w 514350"/>
                <a:gd name="connsiteY41" fmla="*/ 41275 h 527050"/>
                <a:gd name="connsiteX42" fmla="*/ 177800 w 514350"/>
                <a:gd name="connsiteY42" fmla="*/ 6350 h 527050"/>
                <a:gd name="connsiteX43" fmla="*/ 190500 w 514350"/>
                <a:gd name="connsiteY43" fmla="*/ 0 h 527050"/>
                <a:gd name="connsiteX44" fmla="*/ 212725 w 514350"/>
                <a:gd name="connsiteY44" fmla="*/ 9525 h 527050"/>
                <a:gd name="connsiteX45" fmla="*/ 228600 w 514350"/>
                <a:gd name="connsiteY45" fmla="*/ 25400 h 527050"/>
                <a:gd name="connsiteX46" fmla="*/ 288925 w 514350"/>
                <a:gd name="connsiteY46" fmla="*/ 19050 h 527050"/>
                <a:gd name="connsiteX47" fmla="*/ 342900 w 514350"/>
                <a:gd name="connsiteY47" fmla="*/ 38100 h 527050"/>
                <a:gd name="connsiteX48" fmla="*/ 390525 w 514350"/>
                <a:gd name="connsiteY48" fmla="*/ 47625 h 527050"/>
                <a:gd name="connsiteX49" fmla="*/ 403225 w 514350"/>
                <a:gd name="connsiteY49" fmla="*/ 50800 h 527050"/>
                <a:gd name="connsiteX50" fmla="*/ 425450 w 514350"/>
                <a:gd name="connsiteY50" fmla="*/ 69850 h 527050"/>
                <a:gd name="connsiteX51" fmla="*/ 431800 w 514350"/>
                <a:gd name="connsiteY51" fmla="*/ 88900 h 527050"/>
                <a:gd name="connsiteX52" fmla="*/ 450850 w 514350"/>
                <a:gd name="connsiteY52" fmla="*/ 114300 h 527050"/>
                <a:gd name="connsiteX53" fmla="*/ 454025 w 514350"/>
                <a:gd name="connsiteY53" fmla="*/ 130175 h 527050"/>
                <a:gd name="connsiteX54" fmla="*/ 469900 w 514350"/>
                <a:gd name="connsiteY54" fmla="*/ 142875 h 527050"/>
                <a:gd name="connsiteX55" fmla="*/ 482600 w 514350"/>
                <a:gd name="connsiteY55" fmla="*/ 158750 h 527050"/>
                <a:gd name="connsiteX56" fmla="*/ 492125 w 514350"/>
                <a:gd name="connsiteY56" fmla="*/ 200025 h 527050"/>
                <a:gd name="connsiteX57" fmla="*/ 495300 w 514350"/>
                <a:gd name="connsiteY57" fmla="*/ 215900 h 527050"/>
                <a:gd name="connsiteX58" fmla="*/ 498475 w 514350"/>
                <a:gd name="connsiteY58" fmla="*/ 238125 h 527050"/>
                <a:gd name="connsiteX59" fmla="*/ 514350 w 514350"/>
                <a:gd name="connsiteY59" fmla="*/ 269875 h 527050"/>
                <a:gd name="connsiteX60" fmla="*/ 501650 w 514350"/>
                <a:gd name="connsiteY60" fmla="*/ 292100 h 527050"/>
                <a:gd name="connsiteX61" fmla="*/ 441325 w 514350"/>
                <a:gd name="connsiteY61" fmla="*/ 295275 h 527050"/>
                <a:gd name="connsiteX62" fmla="*/ 387350 w 514350"/>
                <a:gd name="connsiteY62" fmla="*/ 298450 h 527050"/>
                <a:gd name="connsiteX63" fmla="*/ 377825 w 514350"/>
                <a:gd name="connsiteY63" fmla="*/ 311150 h 527050"/>
                <a:gd name="connsiteX64" fmla="*/ 349250 w 514350"/>
                <a:gd name="connsiteY64" fmla="*/ 333375 h 527050"/>
                <a:gd name="connsiteX65" fmla="*/ 317500 w 514350"/>
                <a:gd name="connsiteY65" fmla="*/ 336550 h 527050"/>
                <a:gd name="connsiteX66" fmla="*/ 295275 w 514350"/>
                <a:gd name="connsiteY66" fmla="*/ 333375 h 527050"/>
                <a:gd name="connsiteX67" fmla="*/ 282575 w 514350"/>
                <a:gd name="connsiteY67" fmla="*/ 330200 h 527050"/>
                <a:gd name="connsiteX68" fmla="*/ 276225 w 514350"/>
                <a:gd name="connsiteY68" fmla="*/ 320675 h 527050"/>
                <a:gd name="connsiteX69" fmla="*/ 260350 w 514350"/>
                <a:gd name="connsiteY69" fmla="*/ 327025 h 527050"/>
                <a:gd name="connsiteX70" fmla="*/ 269875 w 514350"/>
                <a:gd name="connsiteY70" fmla="*/ 330200 h 527050"/>
                <a:gd name="connsiteX71" fmla="*/ 273050 w 514350"/>
                <a:gd name="connsiteY71" fmla="*/ 342900 h 527050"/>
                <a:gd name="connsiteX72" fmla="*/ 279400 w 514350"/>
                <a:gd name="connsiteY72" fmla="*/ 352425 h 527050"/>
                <a:gd name="connsiteX73" fmla="*/ 282575 w 514350"/>
                <a:gd name="connsiteY73" fmla="*/ 365125 h 527050"/>
                <a:gd name="connsiteX74" fmla="*/ 273050 w 514350"/>
                <a:gd name="connsiteY74" fmla="*/ 361950 h 527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514350" h="527050">
                  <a:moveTo>
                    <a:pt x="273050" y="361950"/>
                  </a:moveTo>
                  <a:lnTo>
                    <a:pt x="273050" y="361950"/>
                  </a:lnTo>
                  <a:cubicBezTo>
                    <a:pt x="278342" y="369358"/>
                    <a:pt x="284565" y="376183"/>
                    <a:pt x="288925" y="384175"/>
                  </a:cubicBezTo>
                  <a:cubicBezTo>
                    <a:pt x="300641" y="405654"/>
                    <a:pt x="281810" y="390015"/>
                    <a:pt x="301625" y="403225"/>
                  </a:cubicBezTo>
                  <a:cubicBezTo>
                    <a:pt x="302683" y="406400"/>
                    <a:pt x="305078" y="409415"/>
                    <a:pt x="304800" y="412750"/>
                  </a:cubicBezTo>
                  <a:cubicBezTo>
                    <a:pt x="303990" y="422474"/>
                    <a:pt x="302814" y="432598"/>
                    <a:pt x="298450" y="441325"/>
                  </a:cubicBezTo>
                  <a:cubicBezTo>
                    <a:pt x="296953" y="444318"/>
                    <a:pt x="292001" y="443182"/>
                    <a:pt x="288925" y="444500"/>
                  </a:cubicBezTo>
                  <a:cubicBezTo>
                    <a:pt x="257235" y="458081"/>
                    <a:pt x="300135" y="447172"/>
                    <a:pt x="234950" y="457200"/>
                  </a:cubicBezTo>
                  <a:cubicBezTo>
                    <a:pt x="216699" y="463284"/>
                    <a:pt x="232217" y="455135"/>
                    <a:pt x="222250" y="473075"/>
                  </a:cubicBezTo>
                  <a:cubicBezTo>
                    <a:pt x="218959" y="478999"/>
                    <a:pt x="213309" y="483311"/>
                    <a:pt x="209550" y="488950"/>
                  </a:cubicBezTo>
                  <a:cubicBezTo>
                    <a:pt x="206925" y="492888"/>
                    <a:pt x="205548" y="497541"/>
                    <a:pt x="203200" y="501650"/>
                  </a:cubicBezTo>
                  <a:cubicBezTo>
                    <a:pt x="201307" y="504963"/>
                    <a:pt x="198743" y="507862"/>
                    <a:pt x="196850" y="511175"/>
                  </a:cubicBezTo>
                  <a:cubicBezTo>
                    <a:pt x="194502" y="515284"/>
                    <a:pt x="193847" y="520528"/>
                    <a:pt x="190500" y="523875"/>
                  </a:cubicBezTo>
                  <a:cubicBezTo>
                    <a:pt x="188133" y="526242"/>
                    <a:pt x="184150" y="525992"/>
                    <a:pt x="180975" y="527050"/>
                  </a:cubicBezTo>
                  <a:cubicBezTo>
                    <a:pt x="161740" y="524302"/>
                    <a:pt x="139632" y="520700"/>
                    <a:pt x="120650" y="520700"/>
                  </a:cubicBezTo>
                  <a:cubicBezTo>
                    <a:pt x="116286" y="520700"/>
                    <a:pt x="112183" y="522817"/>
                    <a:pt x="107950" y="523875"/>
                  </a:cubicBezTo>
                  <a:cubicBezTo>
                    <a:pt x="104775" y="522817"/>
                    <a:pt x="100792" y="523067"/>
                    <a:pt x="98425" y="520700"/>
                  </a:cubicBezTo>
                  <a:cubicBezTo>
                    <a:pt x="96058" y="518333"/>
                    <a:pt x="96568" y="514251"/>
                    <a:pt x="95250" y="511175"/>
                  </a:cubicBezTo>
                  <a:cubicBezTo>
                    <a:pt x="93386" y="506825"/>
                    <a:pt x="90764" y="502825"/>
                    <a:pt x="88900" y="498475"/>
                  </a:cubicBezTo>
                  <a:cubicBezTo>
                    <a:pt x="87582" y="495399"/>
                    <a:pt x="87581" y="491735"/>
                    <a:pt x="85725" y="488950"/>
                  </a:cubicBezTo>
                  <a:cubicBezTo>
                    <a:pt x="78930" y="478757"/>
                    <a:pt x="76661" y="479579"/>
                    <a:pt x="66675" y="476250"/>
                  </a:cubicBezTo>
                  <a:cubicBezTo>
                    <a:pt x="61912" y="469105"/>
                    <a:pt x="54650" y="459630"/>
                    <a:pt x="53975" y="450850"/>
                  </a:cubicBezTo>
                  <a:cubicBezTo>
                    <a:pt x="53321" y="442343"/>
                    <a:pt x="56092" y="433917"/>
                    <a:pt x="57150" y="425450"/>
                  </a:cubicBezTo>
                  <a:cubicBezTo>
                    <a:pt x="40543" y="404691"/>
                    <a:pt x="43196" y="410760"/>
                    <a:pt x="31750" y="381000"/>
                  </a:cubicBezTo>
                  <a:cubicBezTo>
                    <a:pt x="30184" y="376927"/>
                    <a:pt x="30888" y="372000"/>
                    <a:pt x="28575" y="368300"/>
                  </a:cubicBezTo>
                  <a:cubicBezTo>
                    <a:pt x="25402" y="363223"/>
                    <a:pt x="20108" y="359833"/>
                    <a:pt x="15875" y="355600"/>
                  </a:cubicBezTo>
                  <a:cubicBezTo>
                    <a:pt x="17992" y="348192"/>
                    <a:pt x="20198" y="340808"/>
                    <a:pt x="22225" y="333375"/>
                  </a:cubicBezTo>
                  <a:cubicBezTo>
                    <a:pt x="23373" y="329165"/>
                    <a:pt x="25400" y="325039"/>
                    <a:pt x="25400" y="320675"/>
                  </a:cubicBezTo>
                  <a:cubicBezTo>
                    <a:pt x="25400" y="313191"/>
                    <a:pt x="23793" y="305767"/>
                    <a:pt x="22225" y="298450"/>
                  </a:cubicBezTo>
                  <a:cubicBezTo>
                    <a:pt x="20611" y="290916"/>
                    <a:pt x="17860" y="283670"/>
                    <a:pt x="15875" y="276225"/>
                  </a:cubicBezTo>
                  <a:cubicBezTo>
                    <a:pt x="13626" y="267792"/>
                    <a:pt x="9525" y="250825"/>
                    <a:pt x="9525" y="250825"/>
                  </a:cubicBezTo>
                  <a:cubicBezTo>
                    <a:pt x="10583" y="240242"/>
                    <a:pt x="9337" y="229165"/>
                    <a:pt x="12700" y="219075"/>
                  </a:cubicBezTo>
                  <a:cubicBezTo>
                    <a:pt x="14843" y="212646"/>
                    <a:pt x="26148" y="209935"/>
                    <a:pt x="25400" y="203200"/>
                  </a:cubicBezTo>
                  <a:cubicBezTo>
                    <a:pt x="24652" y="196465"/>
                    <a:pt x="14625" y="194962"/>
                    <a:pt x="9525" y="190500"/>
                  </a:cubicBezTo>
                  <a:cubicBezTo>
                    <a:pt x="6146" y="187543"/>
                    <a:pt x="3175" y="184150"/>
                    <a:pt x="0" y="180975"/>
                  </a:cubicBezTo>
                  <a:cubicBezTo>
                    <a:pt x="3175" y="162983"/>
                    <a:pt x="3209" y="144143"/>
                    <a:pt x="9525" y="127000"/>
                  </a:cubicBezTo>
                  <a:cubicBezTo>
                    <a:pt x="11161" y="122559"/>
                    <a:pt x="18878" y="123997"/>
                    <a:pt x="22225" y="120650"/>
                  </a:cubicBezTo>
                  <a:cubicBezTo>
                    <a:pt x="24592" y="118283"/>
                    <a:pt x="24225" y="114259"/>
                    <a:pt x="25400" y="111125"/>
                  </a:cubicBezTo>
                  <a:cubicBezTo>
                    <a:pt x="27401" y="105789"/>
                    <a:pt x="29633" y="100542"/>
                    <a:pt x="31750" y="95250"/>
                  </a:cubicBezTo>
                  <a:cubicBezTo>
                    <a:pt x="32808" y="86783"/>
                    <a:pt x="31394" y="77618"/>
                    <a:pt x="34925" y="69850"/>
                  </a:cubicBezTo>
                  <a:cubicBezTo>
                    <a:pt x="41816" y="54689"/>
                    <a:pt x="75846" y="57759"/>
                    <a:pt x="82550" y="57150"/>
                  </a:cubicBezTo>
                  <a:cubicBezTo>
                    <a:pt x="111443" y="37888"/>
                    <a:pt x="60435" y="70852"/>
                    <a:pt x="117475" y="41275"/>
                  </a:cubicBezTo>
                  <a:cubicBezTo>
                    <a:pt x="138102" y="30579"/>
                    <a:pt x="157018" y="16741"/>
                    <a:pt x="177800" y="6350"/>
                  </a:cubicBezTo>
                  <a:lnTo>
                    <a:pt x="190500" y="0"/>
                  </a:lnTo>
                  <a:cubicBezTo>
                    <a:pt x="197908" y="3175"/>
                    <a:pt x="206019" y="5054"/>
                    <a:pt x="212725" y="9525"/>
                  </a:cubicBezTo>
                  <a:cubicBezTo>
                    <a:pt x="218952" y="13676"/>
                    <a:pt x="221174" y="24472"/>
                    <a:pt x="228600" y="25400"/>
                  </a:cubicBezTo>
                  <a:cubicBezTo>
                    <a:pt x="248663" y="27908"/>
                    <a:pt x="268817" y="21167"/>
                    <a:pt x="288925" y="19050"/>
                  </a:cubicBezTo>
                  <a:cubicBezTo>
                    <a:pt x="304605" y="24930"/>
                    <a:pt x="326977" y="33677"/>
                    <a:pt x="342900" y="38100"/>
                  </a:cubicBezTo>
                  <a:cubicBezTo>
                    <a:pt x="371486" y="46041"/>
                    <a:pt x="365989" y="42718"/>
                    <a:pt x="390525" y="47625"/>
                  </a:cubicBezTo>
                  <a:cubicBezTo>
                    <a:pt x="394804" y="48481"/>
                    <a:pt x="398992" y="49742"/>
                    <a:pt x="403225" y="50800"/>
                  </a:cubicBezTo>
                  <a:cubicBezTo>
                    <a:pt x="407605" y="54085"/>
                    <a:pt x="422291" y="64164"/>
                    <a:pt x="425450" y="69850"/>
                  </a:cubicBezTo>
                  <a:cubicBezTo>
                    <a:pt x="428701" y="75701"/>
                    <a:pt x="429030" y="82806"/>
                    <a:pt x="431800" y="88900"/>
                  </a:cubicBezTo>
                  <a:cubicBezTo>
                    <a:pt x="438375" y="103365"/>
                    <a:pt x="440789" y="104239"/>
                    <a:pt x="450850" y="114300"/>
                  </a:cubicBezTo>
                  <a:cubicBezTo>
                    <a:pt x="451908" y="119592"/>
                    <a:pt x="451032" y="125685"/>
                    <a:pt x="454025" y="130175"/>
                  </a:cubicBezTo>
                  <a:cubicBezTo>
                    <a:pt x="457784" y="135814"/>
                    <a:pt x="465108" y="138083"/>
                    <a:pt x="469900" y="142875"/>
                  </a:cubicBezTo>
                  <a:cubicBezTo>
                    <a:pt x="474692" y="147667"/>
                    <a:pt x="478367" y="153458"/>
                    <a:pt x="482600" y="158750"/>
                  </a:cubicBezTo>
                  <a:cubicBezTo>
                    <a:pt x="489854" y="195022"/>
                    <a:pt x="480637" y="150243"/>
                    <a:pt x="492125" y="200025"/>
                  </a:cubicBezTo>
                  <a:cubicBezTo>
                    <a:pt x="493338" y="205283"/>
                    <a:pt x="494413" y="210577"/>
                    <a:pt x="495300" y="215900"/>
                  </a:cubicBezTo>
                  <a:cubicBezTo>
                    <a:pt x="496530" y="223282"/>
                    <a:pt x="496419" y="230929"/>
                    <a:pt x="498475" y="238125"/>
                  </a:cubicBezTo>
                  <a:cubicBezTo>
                    <a:pt x="503070" y="254208"/>
                    <a:pt x="506575" y="258212"/>
                    <a:pt x="514350" y="269875"/>
                  </a:cubicBezTo>
                  <a:cubicBezTo>
                    <a:pt x="510117" y="277283"/>
                    <a:pt x="509709" y="289297"/>
                    <a:pt x="501650" y="292100"/>
                  </a:cubicBezTo>
                  <a:cubicBezTo>
                    <a:pt x="482631" y="298715"/>
                    <a:pt x="461430" y="294158"/>
                    <a:pt x="441325" y="295275"/>
                  </a:cubicBezTo>
                  <a:lnTo>
                    <a:pt x="387350" y="298450"/>
                  </a:lnTo>
                  <a:cubicBezTo>
                    <a:pt x="384175" y="302683"/>
                    <a:pt x="381365" y="307217"/>
                    <a:pt x="377825" y="311150"/>
                  </a:cubicBezTo>
                  <a:cubicBezTo>
                    <a:pt x="367973" y="322097"/>
                    <a:pt x="362985" y="331262"/>
                    <a:pt x="349250" y="333375"/>
                  </a:cubicBezTo>
                  <a:cubicBezTo>
                    <a:pt x="338738" y="334992"/>
                    <a:pt x="328083" y="335492"/>
                    <a:pt x="317500" y="336550"/>
                  </a:cubicBezTo>
                  <a:cubicBezTo>
                    <a:pt x="310092" y="335492"/>
                    <a:pt x="302638" y="334714"/>
                    <a:pt x="295275" y="333375"/>
                  </a:cubicBezTo>
                  <a:cubicBezTo>
                    <a:pt x="290982" y="332594"/>
                    <a:pt x="286206" y="332621"/>
                    <a:pt x="282575" y="330200"/>
                  </a:cubicBezTo>
                  <a:cubicBezTo>
                    <a:pt x="279400" y="328083"/>
                    <a:pt x="278342" y="323850"/>
                    <a:pt x="276225" y="320675"/>
                  </a:cubicBezTo>
                  <a:cubicBezTo>
                    <a:pt x="270933" y="322792"/>
                    <a:pt x="263511" y="322283"/>
                    <a:pt x="260350" y="327025"/>
                  </a:cubicBezTo>
                  <a:cubicBezTo>
                    <a:pt x="258494" y="329810"/>
                    <a:pt x="267784" y="327587"/>
                    <a:pt x="269875" y="330200"/>
                  </a:cubicBezTo>
                  <a:cubicBezTo>
                    <a:pt x="272601" y="333607"/>
                    <a:pt x="271331" y="338889"/>
                    <a:pt x="273050" y="342900"/>
                  </a:cubicBezTo>
                  <a:cubicBezTo>
                    <a:pt x="274553" y="346407"/>
                    <a:pt x="277283" y="349250"/>
                    <a:pt x="279400" y="352425"/>
                  </a:cubicBezTo>
                  <a:cubicBezTo>
                    <a:pt x="280458" y="356658"/>
                    <a:pt x="280456" y="361311"/>
                    <a:pt x="282575" y="365125"/>
                  </a:cubicBezTo>
                  <a:cubicBezTo>
                    <a:pt x="285866" y="371049"/>
                    <a:pt x="274637" y="362479"/>
                    <a:pt x="273050" y="361950"/>
                  </a:cubicBezTo>
                  <a:close/>
                </a:path>
              </a:pathLst>
            </a:cu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C6EBFBF-D183-D0EB-2883-4DC46FD31556}"/>
                </a:ext>
              </a:extLst>
            </p:cNvPr>
            <p:cNvSpPr/>
            <p:nvPr/>
          </p:nvSpPr>
          <p:spPr bwMode="auto">
            <a:xfrm>
              <a:off x="7340035" y="4702175"/>
              <a:ext cx="483298" cy="422275"/>
            </a:xfrm>
            <a:custGeom>
              <a:avLst/>
              <a:gdLst>
                <a:gd name="connsiteX0" fmla="*/ 565 w 483298"/>
                <a:gd name="connsiteY0" fmla="*/ 225425 h 422275"/>
                <a:gd name="connsiteX1" fmla="*/ 565 w 483298"/>
                <a:gd name="connsiteY1" fmla="*/ 225425 h 422275"/>
                <a:gd name="connsiteX2" fmla="*/ 19615 w 483298"/>
                <a:gd name="connsiteY2" fmla="*/ 257175 h 422275"/>
                <a:gd name="connsiteX3" fmla="*/ 22790 w 483298"/>
                <a:gd name="connsiteY3" fmla="*/ 266700 h 422275"/>
                <a:gd name="connsiteX4" fmla="*/ 29140 w 483298"/>
                <a:gd name="connsiteY4" fmla="*/ 317500 h 422275"/>
                <a:gd name="connsiteX5" fmla="*/ 38665 w 483298"/>
                <a:gd name="connsiteY5" fmla="*/ 327025 h 422275"/>
                <a:gd name="connsiteX6" fmla="*/ 54540 w 483298"/>
                <a:gd name="connsiteY6" fmla="*/ 358775 h 422275"/>
                <a:gd name="connsiteX7" fmla="*/ 57715 w 483298"/>
                <a:gd name="connsiteY7" fmla="*/ 368300 h 422275"/>
                <a:gd name="connsiteX8" fmla="*/ 98990 w 483298"/>
                <a:gd name="connsiteY8" fmla="*/ 406400 h 422275"/>
                <a:gd name="connsiteX9" fmla="*/ 108515 w 483298"/>
                <a:gd name="connsiteY9" fmla="*/ 415925 h 422275"/>
                <a:gd name="connsiteX10" fmla="*/ 127565 w 483298"/>
                <a:gd name="connsiteY10" fmla="*/ 422275 h 422275"/>
                <a:gd name="connsiteX11" fmla="*/ 168840 w 483298"/>
                <a:gd name="connsiteY11" fmla="*/ 419100 h 422275"/>
                <a:gd name="connsiteX12" fmla="*/ 235515 w 483298"/>
                <a:gd name="connsiteY12" fmla="*/ 400050 h 422275"/>
                <a:gd name="connsiteX13" fmla="*/ 260915 w 483298"/>
                <a:gd name="connsiteY13" fmla="*/ 390525 h 422275"/>
                <a:gd name="connsiteX14" fmla="*/ 270440 w 483298"/>
                <a:gd name="connsiteY14" fmla="*/ 387350 h 422275"/>
                <a:gd name="connsiteX15" fmla="*/ 279965 w 483298"/>
                <a:gd name="connsiteY15" fmla="*/ 374650 h 422275"/>
                <a:gd name="connsiteX16" fmla="*/ 318065 w 483298"/>
                <a:gd name="connsiteY16" fmla="*/ 377825 h 422275"/>
                <a:gd name="connsiteX17" fmla="*/ 327590 w 483298"/>
                <a:gd name="connsiteY17" fmla="*/ 384175 h 422275"/>
                <a:gd name="connsiteX18" fmla="*/ 330765 w 483298"/>
                <a:gd name="connsiteY18" fmla="*/ 396875 h 422275"/>
                <a:gd name="connsiteX19" fmla="*/ 346640 w 483298"/>
                <a:gd name="connsiteY19" fmla="*/ 400050 h 422275"/>
                <a:gd name="connsiteX20" fmla="*/ 387915 w 483298"/>
                <a:gd name="connsiteY20" fmla="*/ 393700 h 422275"/>
                <a:gd name="connsiteX21" fmla="*/ 445065 w 483298"/>
                <a:gd name="connsiteY21" fmla="*/ 377825 h 422275"/>
                <a:gd name="connsiteX22" fmla="*/ 448240 w 483298"/>
                <a:gd name="connsiteY22" fmla="*/ 368300 h 422275"/>
                <a:gd name="connsiteX23" fmla="*/ 467290 w 483298"/>
                <a:gd name="connsiteY23" fmla="*/ 381000 h 422275"/>
                <a:gd name="connsiteX24" fmla="*/ 470465 w 483298"/>
                <a:gd name="connsiteY24" fmla="*/ 365125 h 422275"/>
                <a:gd name="connsiteX25" fmla="*/ 445065 w 483298"/>
                <a:gd name="connsiteY25" fmla="*/ 336550 h 422275"/>
                <a:gd name="connsiteX26" fmla="*/ 429190 w 483298"/>
                <a:gd name="connsiteY26" fmla="*/ 333375 h 422275"/>
                <a:gd name="connsiteX27" fmla="*/ 426015 w 483298"/>
                <a:gd name="connsiteY27" fmla="*/ 317500 h 422275"/>
                <a:gd name="connsiteX28" fmla="*/ 432365 w 483298"/>
                <a:gd name="connsiteY28" fmla="*/ 307975 h 422275"/>
                <a:gd name="connsiteX29" fmla="*/ 451415 w 483298"/>
                <a:gd name="connsiteY29" fmla="*/ 301625 h 422275"/>
                <a:gd name="connsiteX30" fmla="*/ 479990 w 483298"/>
                <a:gd name="connsiteY30" fmla="*/ 288925 h 422275"/>
                <a:gd name="connsiteX31" fmla="*/ 479990 w 483298"/>
                <a:gd name="connsiteY31" fmla="*/ 250825 h 422275"/>
                <a:gd name="connsiteX32" fmla="*/ 483165 w 483298"/>
                <a:gd name="connsiteY32" fmla="*/ 238125 h 422275"/>
                <a:gd name="connsiteX33" fmla="*/ 479990 w 483298"/>
                <a:gd name="connsiteY33" fmla="*/ 200025 h 422275"/>
                <a:gd name="connsiteX34" fmla="*/ 441890 w 483298"/>
                <a:gd name="connsiteY34" fmla="*/ 158750 h 422275"/>
                <a:gd name="connsiteX35" fmla="*/ 432365 w 483298"/>
                <a:gd name="connsiteY35" fmla="*/ 152400 h 422275"/>
                <a:gd name="connsiteX36" fmla="*/ 422840 w 483298"/>
                <a:gd name="connsiteY36" fmla="*/ 142875 h 422275"/>
                <a:gd name="connsiteX37" fmla="*/ 410140 w 483298"/>
                <a:gd name="connsiteY37" fmla="*/ 136525 h 422275"/>
                <a:gd name="connsiteX38" fmla="*/ 400615 w 483298"/>
                <a:gd name="connsiteY38" fmla="*/ 133350 h 422275"/>
                <a:gd name="connsiteX39" fmla="*/ 337115 w 483298"/>
                <a:gd name="connsiteY39" fmla="*/ 127000 h 422275"/>
                <a:gd name="connsiteX40" fmla="*/ 333940 w 483298"/>
                <a:gd name="connsiteY40" fmla="*/ 114300 h 422275"/>
                <a:gd name="connsiteX41" fmla="*/ 346640 w 483298"/>
                <a:gd name="connsiteY41" fmla="*/ 76200 h 422275"/>
                <a:gd name="connsiteX42" fmla="*/ 343465 w 483298"/>
                <a:gd name="connsiteY42" fmla="*/ 41275 h 422275"/>
                <a:gd name="connsiteX43" fmla="*/ 337115 w 483298"/>
                <a:gd name="connsiteY43" fmla="*/ 28575 h 422275"/>
                <a:gd name="connsiteX44" fmla="*/ 333940 w 483298"/>
                <a:gd name="connsiteY44" fmla="*/ 19050 h 422275"/>
                <a:gd name="connsiteX45" fmla="*/ 324415 w 483298"/>
                <a:gd name="connsiteY45" fmla="*/ 12700 h 422275"/>
                <a:gd name="connsiteX46" fmla="*/ 311715 w 483298"/>
                <a:gd name="connsiteY46" fmla="*/ 6350 h 422275"/>
                <a:gd name="connsiteX47" fmla="*/ 295840 w 483298"/>
                <a:gd name="connsiteY47" fmla="*/ 3175 h 422275"/>
                <a:gd name="connsiteX48" fmla="*/ 286315 w 483298"/>
                <a:gd name="connsiteY48" fmla="*/ 0 h 422275"/>
                <a:gd name="connsiteX49" fmla="*/ 219640 w 483298"/>
                <a:gd name="connsiteY49" fmla="*/ 3175 h 422275"/>
                <a:gd name="connsiteX50" fmla="*/ 210115 w 483298"/>
                <a:gd name="connsiteY50" fmla="*/ 6350 h 422275"/>
                <a:gd name="connsiteX51" fmla="*/ 175190 w 483298"/>
                <a:gd name="connsiteY51" fmla="*/ 38100 h 422275"/>
                <a:gd name="connsiteX52" fmla="*/ 165665 w 483298"/>
                <a:gd name="connsiteY52" fmla="*/ 47625 h 422275"/>
                <a:gd name="connsiteX53" fmla="*/ 152965 w 483298"/>
                <a:gd name="connsiteY53" fmla="*/ 50800 h 422275"/>
                <a:gd name="connsiteX54" fmla="*/ 118040 w 483298"/>
                <a:gd name="connsiteY54" fmla="*/ 47625 h 422275"/>
                <a:gd name="connsiteX55" fmla="*/ 108515 w 483298"/>
                <a:gd name="connsiteY55" fmla="*/ 44450 h 422275"/>
                <a:gd name="connsiteX56" fmla="*/ 92640 w 483298"/>
                <a:gd name="connsiteY56" fmla="*/ 50800 h 422275"/>
                <a:gd name="connsiteX57" fmla="*/ 83115 w 483298"/>
                <a:gd name="connsiteY57" fmla="*/ 53975 h 422275"/>
                <a:gd name="connsiteX58" fmla="*/ 86290 w 483298"/>
                <a:gd name="connsiteY58" fmla="*/ 66675 h 422275"/>
                <a:gd name="connsiteX59" fmla="*/ 102165 w 483298"/>
                <a:gd name="connsiteY59" fmla="*/ 73025 h 422275"/>
                <a:gd name="connsiteX60" fmla="*/ 108515 w 483298"/>
                <a:gd name="connsiteY60" fmla="*/ 111125 h 422275"/>
                <a:gd name="connsiteX61" fmla="*/ 121215 w 483298"/>
                <a:gd name="connsiteY61" fmla="*/ 130175 h 422275"/>
                <a:gd name="connsiteX62" fmla="*/ 118040 w 483298"/>
                <a:gd name="connsiteY62" fmla="*/ 149225 h 422275"/>
                <a:gd name="connsiteX63" fmla="*/ 105340 w 483298"/>
                <a:gd name="connsiteY63" fmla="*/ 152400 h 422275"/>
                <a:gd name="connsiteX64" fmla="*/ 89465 w 483298"/>
                <a:gd name="connsiteY64" fmla="*/ 155575 h 422275"/>
                <a:gd name="connsiteX65" fmla="*/ 76765 w 483298"/>
                <a:gd name="connsiteY65" fmla="*/ 158750 h 422275"/>
                <a:gd name="connsiteX66" fmla="*/ 54540 w 483298"/>
                <a:gd name="connsiteY66" fmla="*/ 161925 h 422275"/>
                <a:gd name="connsiteX67" fmla="*/ 45015 w 483298"/>
                <a:gd name="connsiteY67" fmla="*/ 180975 h 422275"/>
                <a:gd name="connsiteX68" fmla="*/ 25965 w 483298"/>
                <a:gd name="connsiteY68" fmla="*/ 187325 h 422275"/>
                <a:gd name="connsiteX69" fmla="*/ 16440 w 483298"/>
                <a:gd name="connsiteY69" fmla="*/ 196850 h 422275"/>
                <a:gd name="connsiteX70" fmla="*/ 565 w 483298"/>
                <a:gd name="connsiteY70" fmla="*/ 225425 h 422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483298" h="422275">
                  <a:moveTo>
                    <a:pt x="565" y="225425"/>
                  </a:moveTo>
                  <a:lnTo>
                    <a:pt x="565" y="225425"/>
                  </a:lnTo>
                  <a:cubicBezTo>
                    <a:pt x="6915" y="236008"/>
                    <a:pt x="13764" y="246308"/>
                    <a:pt x="19615" y="257175"/>
                  </a:cubicBezTo>
                  <a:cubicBezTo>
                    <a:pt x="21202" y="260122"/>
                    <a:pt x="22268" y="263394"/>
                    <a:pt x="22790" y="266700"/>
                  </a:cubicBezTo>
                  <a:cubicBezTo>
                    <a:pt x="25452" y="283556"/>
                    <a:pt x="24797" y="300997"/>
                    <a:pt x="29140" y="317500"/>
                  </a:cubicBezTo>
                  <a:cubicBezTo>
                    <a:pt x="30283" y="321842"/>
                    <a:pt x="35971" y="323433"/>
                    <a:pt x="38665" y="327025"/>
                  </a:cubicBezTo>
                  <a:cubicBezTo>
                    <a:pt x="46838" y="337923"/>
                    <a:pt x="49855" y="346281"/>
                    <a:pt x="54540" y="358775"/>
                  </a:cubicBezTo>
                  <a:cubicBezTo>
                    <a:pt x="55715" y="361909"/>
                    <a:pt x="55941" y="365462"/>
                    <a:pt x="57715" y="368300"/>
                  </a:cubicBezTo>
                  <a:cubicBezTo>
                    <a:pt x="73204" y="393082"/>
                    <a:pt x="73523" y="380933"/>
                    <a:pt x="98990" y="406400"/>
                  </a:cubicBezTo>
                  <a:cubicBezTo>
                    <a:pt x="102165" y="409575"/>
                    <a:pt x="104590" y="413744"/>
                    <a:pt x="108515" y="415925"/>
                  </a:cubicBezTo>
                  <a:cubicBezTo>
                    <a:pt x="114366" y="419176"/>
                    <a:pt x="127565" y="422275"/>
                    <a:pt x="127565" y="422275"/>
                  </a:cubicBezTo>
                  <a:cubicBezTo>
                    <a:pt x="141323" y="421217"/>
                    <a:pt x="155324" y="421883"/>
                    <a:pt x="168840" y="419100"/>
                  </a:cubicBezTo>
                  <a:cubicBezTo>
                    <a:pt x="191480" y="414439"/>
                    <a:pt x="213439" y="406901"/>
                    <a:pt x="235515" y="400050"/>
                  </a:cubicBezTo>
                  <a:cubicBezTo>
                    <a:pt x="244151" y="397370"/>
                    <a:pt x="252417" y="393615"/>
                    <a:pt x="260915" y="390525"/>
                  </a:cubicBezTo>
                  <a:cubicBezTo>
                    <a:pt x="264060" y="389381"/>
                    <a:pt x="267265" y="388408"/>
                    <a:pt x="270440" y="387350"/>
                  </a:cubicBezTo>
                  <a:cubicBezTo>
                    <a:pt x="273615" y="383117"/>
                    <a:pt x="275478" y="377455"/>
                    <a:pt x="279965" y="374650"/>
                  </a:cubicBezTo>
                  <a:cubicBezTo>
                    <a:pt x="292461" y="366840"/>
                    <a:pt x="306262" y="374453"/>
                    <a:pt x="318065" y="377825"/>
                  </a:cubicBezTo>
                  <a:cubicBezTo>
                    <a:pt x="321240" y="379942"/>
                    <a:pt x="325473" y="381000"/>
                    <a:pt x="327590" y="384175"/>
                  </a:cubicBezTo>
                  <a:cubicBezTo>
                    <a:pt x="330011" y="387806"/>
                    <a:pt x="327413" y="394081"/>
                    <a:pt x="330765" y="396875"/>
                  </a:cubicBezTo>
                  <a:cubicBezTo>
                    <a:pt x="334911" y="400330"/>
                    <a:pt x="341348" y="398992"/>
                    <a:pt x="346640" y="400050"/>
                  </a:cubicBezTo>
                  <a:cubicBezTo>
                    <a:pt x="360398" y="397933"/>
                    <a:pt x="374337" y="396766"/>
                    <a:pt x="387915" y="393700"/>
                  </a:cubicBezTo>
                  <a:cubicBezTo>
                    <a:pt x="407201" y="389345"/>
                    <a:pt x="445065" y="377825"/>
                    <a:pt x="445065" y="377825"/>
                  </a:cubicBezTo>
                  <a:cubicBezTo>
                    <a:pt x="446123" y="374650"/>
                    <a:pt x="445133" y="369543"/>
                    <a:pt x="448240" y="368300"/>
                  </a:cubicBezTo>
                  <a:cubicBezTo>
                    <a:pt x="459031" y="363984"/>
                    <a:pt x="463426" y="375205"/>
                    <a:pt x="467290" y="381000"/>
                  </a:cubicBezTo>
                  <a:cubicBezTo>
                    <a:pt x="468348" y="375708"/>
                    <a:pt x="471774" y="370360"/>
                    <a:pt x="470465" y="365125"/>
                  </a:cubicBezTo>
                  <a:cubicBezTo>
                    <a:pt x="466317" y="348533"/>
                    <a:pt x="459350" y="341312"/>
                    <a:pt x="445065" y="336550"/>
                  </a:cubicBezTo>
                  <a:cubicBezTo>
                    <a:pt x="439945" y="334843"/>
                    <a:pt x="434482" y="334433"/>
                    <a:pt x="429190" y="333375"/>
                  </a:cubicBezTo>
                  <a:cubicBezTo>
                    <a:pt x="428132" y="328083"/>
                    <a:pt x="425346" y="322855"/>
                    <a:pt x="426015" y="317500"/>
                  </a:cubicBezTo>
                  <a:cubicBezTo>
                    <a:pt x="426488" y="313714"/>
                    <a:pt x="429129" y="309997"/>
                    <a:pt x="432365" y="307975"/>
                  </a:cubicBezTo>
                  <a:cubicBezTo>
                    <a:pt x="438041" y="304427"/>
                    <a:pt x="445200" y="304111"/>
                    <a:pt x="451415" y="301625"/>
                  </a:cubicBezTo>
                  <a:cubicBezTo>
                    <a:pt x="471684" y="293517"/>
                    <a:pt x="462192" y="297824"/>
                    <a:pt x="479990" y="288925"/>
                  </a:cubicBezTo>
                  <a:cubicBezTo>
                    <a:pt x="487433" y="266595"/>
                    <a:pt x="479990" y="293360"/>
                    <a:pt x="479990" y="250825"/>
                  </a:cubicBezTo>
                  <a:cubicBezTo>
                    <a:pt x="479990" y="246461"/>
                    <a:pt x="482107" y="242358"/>
                    <a:pt x="483165" y="238125"/>
                  </a:cubicBezTo>
                  <a:cubicBezTo>
                    <a:pt x="482107" y="225425"/>
                    <a:pt x="483233" y="212349"/>
                    <a:pt x="479990" y="200025"/>
                  </a:cubicBezTo>
                  <a:cubicBezTo>
                    <a:pt x="474475" y="179066"/>
                    <a:pt x="458692" y="169951"/>
                    <a:pt x="441890" y="158750"/>
                  </a:cubicBezTo>
                  <a:cubicBezTo>
                    <a:pt x="438715" y="156633"/>
                    <a:pt x="435296" y="154843"/>
                    <a:pt x="432365" y="152400"/>
                  </a:cubicBezTo>
                  <a:cubicBezTo>
                    <a:pt x="428916" y="149525"/>
                    <a:pt x="426494" y="145485"/>
                    <a:pt x="422840" y="142875"/>
                  </a:cubicBezTo>
                  <a:cubicBezTo>
                    <a:pt x="418989" y="140124"/>
                    <a:pt x="414490" y="138389"/>
                    <a:pt x="410140" y="136525"/>
                  </a:cubicBezTo>
                  <a:cubicBezTo>
                    <a:pt x="407064" y="135207"/>
                    <a:pt x="403833" y="134269"/>
                    <a:pt x="400615" y="133350"/>
                  </a:cubicBezTo>
                  <a:cubicBezTo>
                    <a:pt x="376121" y="126352"/>
                    <a:pt x="374130" y="129313"/>
                    <a:pt x="337115" y="127000"/>
                  </a:cubicBezTo>
                  <a:cubicBezTo>
                    <a:pt x="336057" y="122767"/>
                    <a:pt x="333545" y="118646"/>
                    <a:pt x="333940" y="114300"/>
                  </a:cubicBezTo>
                  <a:cubicBezTo>
                    <a:pt x="334871" y="104056"/>
                    <a:pt x="342595" y="86313"/>
                    <a:pt x="346640" y="76200"/>
                  </a:cubicBezTo>
                  <a:cubicBezTo>
                    <a:pt x="345582" y="64558"/>
                    <a:pt x="345758" y="52738"/>
                    <a:pt x="343465" y="41275"/>
                  </a:cubicBezTo>
                  <a:cubicBezTo>
                    <a:pt x="342537" y="36634"/>
                    <a:pt x="338979" y="32925"/>
                    <a:pt x="337115" y="28575"/>
                  </a:cubicBezTo>
                  <a:cubicBezTo>
                    <a:pt x="335797" y="25499"/>
                    <a:pt x="336031" y="21663"/>
                    <a:pt x="333940" y="19050"/>
                  </a:cubicBezTo>
                  <a:cubicBezTo>
                    <a:pt x="331556" y="16070"/>
                    <a:pt x="327728" y="14593"/>
                    <a:pt x="324415" y="12700"/>
                  </a:cubicBezTo>
                  <a:cubicBezTo>
                    <a:pt x="320306" y="10352"/>
                    <a:pt x="316205" y="7847"/>
                    <a:pt x="311715" y="6350"/>
                  </a:cubicBezTo>
                  <a:cubicBezTo>
                    <a:pt x="306595" y="4643"/>
                    <a:pt x="301075" y="4484"/>
                    <a:pt x="295840" y="3175"/>
                  </a:cubicBezTo>
                  <a:cubicBezTo>
                    <a:pt x="292593" y="2363"/>
                    <a:pt x="289490" y="1058"/>
                    <a:pt x="286315" y="0"/>
                  </a:cubicBezTo>
                  <a:cubicBezTo>
                    <a:pt x="264090" y="1058"/>
                    <a:pt x="241813" y="1327"/>
                    <a:pt x="219640" y="3175"/>
                  </a:cubicBezTo>
                  <a:cubicBezTo>
                    <a:pt x="216305" y="3453"/>
                    <a:pt x="213108" y="4853"/>
                    <a:pt x="210115" y="6350"/>
                  </a:cubicBezTo>
                  <a:cubicBezTo>
                    <a:pt x="197123" y="12846"/>
                    <a:pt x="182905" y="30385"/>
                    <a:pt x="175190" y="38100"/>
                  </a:cubicBezTo>
                  <a:cubicBezTo>
                    <a:pt x="172015" y="41275"/>
                    <a:pt x="170021" y="46536"/>
                    <a:pt x="165665" y="47625"/>
                  </a:cubicBezTo>
                  <a:lnTo>
                    <a:pt x="152965" y="50800"/>
                  </a:lnTo>
                  <a:cubicBezTo>
                    <a:pt x="141323" y="49742"/>
                    <a:pt x="129612" y="49278"/>
                    <a:pt x="118040" y="47625"/>
                  </a:cubicBezTo>
                  <a:cubicBezTo>
                    <a:pt x="114727" y="47152"/>
                    <a:pt x="111836" y="44035"/>
                    <a:pt x="108515" y="44450"/>
                  </a:cubicBezTo>
                  <a:cubicBezTo>
                    <a:pt x="102860" y="45157"/>
                    <a:pt x="97976" y="48799"/>
                    <a:pt x="92640" y="50800"/>
                  </a:cubicBezTo>
                  <a:cubicBezTo>
                    <a:pt x="89506" y="51975"/>
                    <a:pt x="86290" y="52917"/>
                    <a:pt x="83115" y="53975"/>
                  </a:cubicBezTo>
                  <a:cubicBezTo>
                    <a:pt x="84173" y="58208"/>
                    <a:pt x="83204" y="63589"/>
                    <a:pt x="86290" y="66675"/>
                  </a:cubicBezTo>
                  <a:cubicBezTo>
                    <a:pt x="90320" y="70705"/>
                    <a:pt x="99616" y="67927"/>
                    <a:pt x="102165" y="73025"/>
                  </a:cubicBezTo>
                  <a:cubicBezTo>
                    <a:pt x="107923" y="84541"/>
                    <a:pt x="101373" y="100412"/>
                    <a:pt x="108515" y="111125"/>
                  </a:cubicBezTo>
                  <a:lnTo>
                    <a:pt x="121215" y="130175"/>
                  </a:lnTo>
                  <a:cubicBezTo>
                    <a:pt x="120157" y="136525"/>
                    <a:pt x="121782" y="143987"/>
                    <a:pt x="118040" y="149225"/>
                  </a:cubicBezTo>
                  <a:cubicBezTo>
                    <a:pt x="115504" y="152776"/>
                    <a:pt x="109600" y="151453"/>
                    <a:pt x="105340" y="152400"/>
                  </a:cubicBezTo>
                  <a:cubicBezTo>
                    <a:pt x="100072" y="153571"/>
                    <a:pt x="94733" y="154404"/>
                    <a:pt x="89465" y="155575"/>
                  </a:cubicBezTo>
                  <a:cubicBezTo>
                    <a:pt x="85205" y="156522"/>
                    <a:pt x="81058" y="157969"/>
                    <a:pt x="76765" y="158750"/>
                  </a:cubicBezTo>
                  <a:cubicBezTo>
                    <a:pt x="69402" y="160089"/>
                    <a:pt x="61948" y="160867"/>
                    <a:pt x="54540" y="161925"/>
                  </a:cubicBezTo>
                  <a:cubicBezTo>
                    <a:pt x="52810" y="167115"/>
                    <a:pt x="50198" y="177736"/>
                    <a:pt x="45015" y="180975"/>
                  </a:cubicBezTo>
                  <a:cubicBezTo>
                    <a:pt x="39339" y="184523"/>
                    <a:pt x="25965" y="187325"/>
                    <a:pt x="25965" y="187325"/>
                  </a:cubicBezTo>
                  <a:cubicBezTo>
                    <a:pt x="22790" y="190500"/>
                    <a:pt x="19197" y="193306"/>
                    <a:pt x="16440" y="196850"/>
                  </a:cubicBezTo>
                  <a:cubicBezTo>
                    <a:pt x="-8691" y="229161"/>
                    <a:pt x="3211" y="220663"/>
                    <a:pt x="565" y="225425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0">
              <a:solidFill>
                <a:schemeClr val="accent3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0C1F8A6-EB03-39B0-0868-A2D096590A0D}"/>
                </a:ext>
              </a:extLst>
            </p:cNvPr>
            <p:cNvSpPr/>
            <p:nvPr/>
          </p:nvSpPr>
          <p:spPr bwMode="auto">
            <a:xfrm>
              <a:off x="7837478" y="4625975"/>
              <a:ext cx="481053" cy="494041"/>
            </a:xfrm>
            <a:custGeom>
              <a:avLst/>
              <a:gdLst>
                <a:gd name="connsiteX0" fmla="*/ 128597 w 481053"/>
                <a:gd name="connsiteY0" fmla="*/ 0 h 494041"/>
                <a:gd name="connsiteX1" fmla="*/ 128597 w 481053"/>
                <a:gd name="connsiteY1" fmla="*/ 0 h 494041"/>
                <a:gd name="connsiteX2" fmla="*/ 119072 w 481053"/>
                <a:gd name="connsiteY2" fmla="*/ 38100 h 494041"/>
                <a:gd name="connsiteX3" fmla="*/ 125422 w 481053"/>
                <a:gd name="connsiteY3" fmla="*/ 50800 h 494041"/>
                <a:gd name="connsiteX4" fmla="*/ 115897 w 481053"/>
                <a:gd name="connsiteY4" fmla="*/ 82550 h 494041"/>
                <a:gd name="connsiteX5" fmla="*/ 103197 w 481053"/>
                <a:gd name="connsiteY5" fmla="*/ 85725 h 494041"/>
                <a:gd name="connsiteX6" fmla="*/ 93672 w 481053"/>
                <a:gd name="connsiteY6" fmla="*/ 88900 h 494041"/>
                <a:gd name="connsiteX7" fmla="*/ 77797 w 481053"/>
                <a:gd name="connsiteY7" fmla="*/ 127000 h 494041"/>
                <a:gd name="connsiteX8" fmla="*/ 74622 w 481053"/>
                <a:gd name="connsiteY8" fmla="*/ 136525 h 494041"/>
                <a:gd name="connsiteX9" fmla="*/ 65097 w 481053"/>
                <a:gd name="connsiteY9" fmla="*/ 142875 h 494041"/>
                <a:gd name="connsiteX10" fmla="*/ 58747 w 481053"/>
                <a:gd name="connsiteY10" fmla="*/ 152400 h 494041"/>
                <a:gd name="connsiteX11" fmla="*/ 42872 w 481053"/>
                <a:gd name="connsiteY11" fmla="*/ 165100 h 494041"/>
                <a:gd name="connsiteX12" fmla="*/ 46047 w 481053"/>
                <a:gd name="connsiteY12" fmla="*/ 187325 h 494041"/>
                <a:gd name="connsiteX13" fmla="*/ 23822 w 481053"/>
                <a:gd name="connsiteY13" fmla="*/ 222250 h 494041"/>
                <a:gd name="connsiteX14" fmla="*/ 17472 w 481053"/>
                <a:gd name="connsiteY14" fmla="*/ 244475 h 494041"/>
                <a:gd name="connsiteX15" fmla="*/ 23822 w 481053"/>
                <a:gd name="connsiteY15" fmla="*/ 266700 h 494041"/>
                <a:gd name="connsiteX16" fmla="*/ 26997 w 481053"/>
                <a:gd name="connsiteY16" fmla="*/ 276225 h 494041"/>
                <a:gd name="connsiteX17" fmla="*/ 36522 w 481053"/>
                <a:gd name="connsiteY17" fmla="*/ 288925 h 494041"/>
                <a:gd name="connsiteX18" fmla="*/ 39697 w 481053"/>
                <a:gd name="connsiteY18" fmla="*/ 301625 h 494041"/>
                <a:gd name="connsiteX19" fmla="*/ 55572 w 481053"/>
                <a:gd name="connsiteY19" fmla="*/ 342900 h 494041"/>
                <a:gd name="connsiteX20" fmla="*/ 61922 w 481053"/>
                <a:gd name="connsiteY20" fmla="*/ 365125 h 494041"/>
                <a:gd name="connsiteX21" fmla="*/ 68272 w 481053"/>
                <a:gd name="connsiteY21" fmla="*/ 374650 h 494041"/>
                <a:gd name="connsiteX22" fmla="*/ 46047 w 481053"/>
                <a:gd name="connsiteY22" fmla="*/ 381000 h 494041"/>
                <a:gd name="connsiteX23" fmla="*/ 23822 w 481053"/>
                <a:gd name="connsiteY23" fmla="*/ 390525 h 494041"/>
                <a:gd name="connsiteX24" fmla="*/ 4772 w 481053"/>
                <a:gd name="connsiteY24" fmla="*/ 415925 h 494041"/>
                <a:gd name="connsiteX25" fmla="*/ 1597 w 481053"/>
                <a:gd name="connsiteY25" fmla="*/ 428625 h 494041"/>
                <a:gd name="connsiteX26" fmla="*/ 17472 w 481053"/>
                <a:gd name="connsiteY26" fmla="*/ 415925 h 494041"/>
                <a:gd name="connsiteX27" fmla="*/ 26997 w 481053"/>
                <a:gd name="connsiteY27" fmla="*/ 412750 h 494041"/>
                <a:gd name="connsiteX28" fmla="*/ 93672 w 481053"/>
                <a:gd name="connsiteY28" fmla="*/ 425450 h 494041"/>
                <a:gd name="connsiteX29" fmla="*/ 100022 w 481053"/>
                <a:gd name="connsiteY29" fmla="*/ 444500 h 494041"/>
                <a:gd name="connsiteX30" fmla="*/ 112722 w 481053"/>
                <a:gd name="connsiteY30" fmla="*/ 457200 h 494041"/>
                <a:gd name="connsiteX31" fmla="*/ 179397 w 481053"/>
                <a:gd name="connsiteY31" fmla="*/ 466725 h 494041"/>
                <a:gd name="connsiteX32" fmla="*/ 201622 w 481053"/>
                <a:gd name="connsiteY32" fmla="*/ 479425 h 494041"/>
                <a:gd name="connsiteX33" fmla="*/ 211147 w 481053"/>
                <a:gd name="connsiteY33" fmla="*/ 485775 h 494041"/>
                <a:gd name="connsiteX34" fmla="*/ 236547 w 481053"/>
                <a:gd name="connsiteY34" fmla="*/ 492125 h 494041"/>
                <a:gd name="connsiteX35" fmla="*/ 312747 w 481053"/>
                <a:gd name="connsiteY35" fmla="*/ 488950 h 494041"/>
                <a:gd name="connsiteX36" fmla="*/ 319097 w 481053"/>
                <a:gd name="connsiteY36" fmla="*/ 457200 h 494041"/>
                <a:gd name="connsiteX37" fmla="*/ 350847 w 481053"/>
                <a:gd name="connsiteY37" fmla="*/ 454025 h 494041"/>
                <a:gd name="connsiteX38" fmla="*/ 344497 w 481053"/>
                <a:gd name="connsiteY38" fmla="*/ 412750 h 494041"/>
                <a:gd name="connsiteX39" fmla="*/ 347672 w 481053"/>
                <a:gd name="connsiteY39" fmla="*/ 377825 h 494041"/>
                <a:gd name="connsiteX40" fmla="*/ 350847 w 481053"/>
                <a:gd name="connsiteY40" fmla="*/ 368300 h 494041"/>
                <a:gd name="connsiteX41" fmla="*/ 395297 w 481053"/>
                <a:gd name="connsiteY41" fmla="*/ 358775 h 494041"/>
                <a:gd name="connsiteX42" fmla="*/ 430222 w 481053"/>
                <a:gd name="connsiteY42" fmla="*/ 352425 h 494041"/>
                <a:gd name="connsiteX43" fmla="*/ 442922 w 481053"/>
                <a:gd name="connsiteY43" fmla="*/ 346075 h 494041"/>
                <a:gd name="connsiteX44" fmla="*/ 471497 w 481053"/>
                <a:gd name="connsiteY44" fmla="*/ 336550 h 494041"/>
                <a:gd name="connsiteX45" fmla="*/ 481022 w 481053"/>
                <a:gd name="connsiteY45" fmla="*/ 327025 h 494041"/>
                <a:gd name="connsiteX46" fmla="*/ 468322 w 481053"/>
                <a:gd name="connsiteY46" fmla="*/ 311150 h 494041"/>
                <a:gd name="connsiteX47" fmla="*/ 439747 w 481053"/>
                <a:gd name="connsiteY47" fmla="*/ 295275 h 494041"/>
                <a:gd name="connsiteX48" fmla="*/ 430222 w 481053"/>
                <a:gd name="connsiteY48" fmla="*/ 288925 h 494041"/>
                <a:gd name="connsiteX49" fmla="*/ 417522 w 481053"/>
                <a:gd name="connsiteY49" fmla="*/ 282575 h 494041"/>
                <a:gd name="connsiteX50" fmla="*/ 407997 w 481053"/>
                <a:gd name="connsiteY50" fmla="*/ 266700 h 494041"/>
                <a:gd name="connsiteX51" fmla="*/ 388947 w 481053"/>
                <a:gd name="connsiteY51" fmla="*/ 241300 h 494041"/>
                <a:gd name="connsiteX52" fmla="*/ 385772 w 481053"/>
                <a:gd name="connsiteY52" fmla="*/ 222250 h 494041"/>
                <a:gd name="connsiteX53" fmla="*/ 379422 w 481053"/>
                <a:gd name="connsiteY53" fmla="*/ 209550 h 494041"/>
                <a:gd name="connsiteX54" fmla="*/ 385772 w 481053"/>
                <a:gd name="connsiteY54" fmla="*/ 184150 h 494041"/>
                <a:gd name="connsiteX55" fmla="*/ 388947 w 481053"/>
                <a:gd name="connsiteY55" fmla="*/ 168275 h 494041"/>
                <a:gd name="connsiteX56" fmla="*/ 376247 w 481053"/>
                <a:gd name="connsiteY56" fmla="*/ 158750 h 494041"/>
                <a:gd name="connsiteX57" fmla="*/ 363547 w 481053"/>
                <a:gd name="connsiteY57" fmla="*/ 155575 h 494041"/>
                <a:gd name="connsiteX58" fmla="*/ 354022 w 481053"/>
                <a:gd name="connsiteY58" fmla="*/ 152400 h 494041"/>
                <a:gd name="connsiteX59" fmla="*/ 347672 w 481053"/>
                <a:gd name="connsiteY59" fmla="*/ 139700 h 494041"/>
                <a:gd name="connsiteX60" fmla="*/ 328622 w 481053"/>
                <a:gd name="connsiteY60" fmla="*/ 130175 h 494041"/>
                <a:gd name="connsiteX61" fmla="*/ 303222 w 481053"/>
                <a:gd name="connsiteY61" fmla="*/ 114300 h 494041"/>
                <a:gd name="connsiteX62" fmla="*/ 284172 w 481053"/>
                <a:gd name="connsiteY62" fmla="*/ 107950 h 494041"/>
                <a:gd name="connsiteX63" fmla="*/ 271472 w 481053"/>
                <a:gd name="connsiteY63" fmla="*/ 101600 h 494041"/>
                <a:gd name="connsiteX64" fmla="*/ 255597 w 481053"/>
                <a:gd name="connsiteY64" fmla="*/ 98425 h 494041"/>
                <a:gd name="connsiteX65" fmla="*/ 220672 w 481053"/>
                <a:gd name="connsiteY65" fmla="*/ 88900 h 494041"/>
                <a:gd name="connsiteX66" fmla="*/ 211147 w 481053"/>
                <a:gd name="connsiteY66" fmla="*/ 82550 h 494041"/>
                <a:gd name="connsiteX67" fmla="*/ 195272 w 481053"/>
                <a:gd name="connsiteY67" fmla="*/ 63500 h 494041"/>
                <a:gd name="connsiteX68" fmla="*/ 192097 w 481053"/>
                <a:gd name="connsiteY68" fmla="*/ 53975 h 494041"/>
                <a:gd name="connsiteX69" fmla="*/ 179397 w 481053"/>
                <a:gd name="connsiteY69" fmla="*/ 44450 h 494041"/>
                <a:gd name="connsiteX70" fmla="*/ 169872 w 481053"/>
                <a:gd name="connsiteY70" fmla="*/ 34925 h 494041"/>
                <a:gd name="connsiteX71" fmla="*/ 150822 w 481053"/>
                <a:gd name="connsiteY71" fmla="*/ 22225 h 494041"/>
                <a:gd name="connsiteX72" fmla="*/ 138122 w 481053"/>
                <a:gd name="connsiteY72" fmla="*/ 12700 h 494041"/>
                <a:gd name="connsiteX73" fmla="*/ 128597 w 481053"/>
                <a:gd name="connsiteY73" fmla="*/ 0 h 494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481053" h="494041">
                  <a:moveTo>
                    <a:pt x="128597" y="0"/>
                  </a:moveTo>
                  <a:lnTo>
                    <a:pt x="128597" y="0"/>
                  </a:lnTo>
                  <a:cubicBezTo>
                    <a:pt x="100860" y="41605"/>
                    <a:pt x="103883" y="16835"/>
                    <a:pt x="119072" y="38100"/>
                  </a:cubicBezTo>
                  <a:cubicBezTo>
                    <a:pt x="121823" y="41951"/>
                    <a:pt x="123305" y="46567"/>
                    <a:pt x="125422" y="50800"/>
                  </a:cubicBezTo>
                  <a:cubicBezTo>
                    <a:pt x="124303" y="57512"/>
                    <a:pt x="123042" y="76596"/>
                    <a:pt x="115897" y="82550"/>
                  </a:cubicBezTo>
                  <a:cubicBezTo>
                    <a:pt x="112545" y="85344"/>
                    <a:pt x="107393" y="84526"/>
                    <a:pt x="103197" y="85725"/>
                  </a:cubicBezTo>
                  <a:cubicBezTo>
                    <a:pt x="99979" y="86644"/>
                    <a:pt x="96847" y="87842"/>
                    <a:pt x="93672" y="88900"/>
                  </a:cubicBezTo>
                  <a:cubicBezTo>
                    <a:pt x="88380" y="101600"/>
                    <a:pt x="82148" y="113948"/>
                    <a:pt x="77797" y="127000"/>
                  </a:cubicBezTo>
                  <a:cubicBezTo>
                    <a:pt x="76739" y="130175"/>
                    <a:pt x="76713" y="133912"/>
                    <a:pt x="74622" y="136525"/>
                  </a:cubicBezTo>
                  <a:cubicBezTo>
                    <a:pt x="72238" y="139505"/>
                    <a:pt x="68272" y="140758"/>
                    <a:pt x="65097" y="142875"/>
                  </a:cubicBezTo>
                  <a:cubicBezTo>
                    <a:pt x="62980" y="146050"/>
                    <a:pt x="61445" y="149702"/>
                    <a:pt x="58747" y="152400"/>
                  </a:cubicBezTo>
                  <a:cubicBezTo>
                    <a:pt x="53955" y="157192"/>
                    <a:pt x="45188" y="158731"/>
                    <a:pt x="42872" y="165100"/>
                  </a:cubicBezTo>
                  <a:cubicBezTo>
                    <a:pt x="40315" y="172133"/>
                    <a:pt x="44989" y="179917"/>
                    <a:pt x="46047" y="187325"/>
                  </a:cubicBezTo>
                  <a:cubicBezTo>
                    <a:pt x="28426" y="210819"/>
                    <a:pt x="29257" y="204134"/>
                    <a:pt x="23822" y="222250"/>
                  </a:cubicBezTo>
                  <a:cubicBezTo>
                    <a:pt x="21608" y="229630"/>
                    <a:pt x="19589" y="237067"/>
                    <a:pt x="17472" y="244475"/>
                  </a:cubicBezTo>
                  <a:cubicBezTo>
                    <a:pt x="19589" y="251883"/>
                    <a:pt x="21608" y="259320"/>
                    <a:pt x="23822" y="266700"/>
                  </a:cubicBezTo>
                  <a:cubicBezTo>
                    <a:pt x="24784" y="269906"/>
                    <a:pt x="25337" y="273319"/>
                    <a:pt x="26997" y="276225"/>
                  </a:cubicBezTo>
                  <a:cubicBezTo>
                    <a:pt x="29622" y="280819"/>
                    <a:pt x="33347" y="284692"/>
                    <a:pt x="36522" y="288925"/>
                  </a:cubicBezTo>
                  <a:cubicBezTo>
                    <a:pt x="37580" y="293158"/>
                    <a:pt x="38165" y="297539"/>
                    <a:pt x="39697" y="301625"/>
                  </a:cubicBezTo>
                  <a:cubicBezTo>
                    <a:pt x="52060" y="334594"/>
                    <a:pt x="41319" y="285888"/>
                    <a:pt x="55572" y="342900"/>
                  </a:cubicBezTo>
                  <a:cubicBezTo>
                    <a:pt x="56589" y="346969"/>
                    <a:pt x="59645" y="360570"/>
                    <a:pt x="61922" y="365125"/>
                  </a:cubicBezTo>
                  <a:cubicBezTo>
                    <a:pt x="63629" y="368538"/>
                    <a:pt x="66155" y="371475"/>
                    <a:pt x="68272" y="374650"/>
                  </a:cubicBezTo>
                  <a:cubicBezTo>
                    <a:pt x="60244" y="376657"/>
                    <a:pt x="53638" y="377963"/>
                    <a:pt x="46047" y="381000"/>
                  </a:cubicBezTo>
                  <a:cubicBezTo>
                    <a:pt x="38563" y="383993"/>
                    <a:pt x="31230" y="387350"/>
                    <a:pt x="23822" y="390525"/>
                  </a:cubicBezTo>
                  <a:cubicBezTo>
                    <a:pt x="13952" y="400395"/>
                    <a:pt x="11084" y="401723"/>
                    <a:pt x="4772" y="415925"/>
                  </a:cubicBezTo>
                  <a:cubicBezTo>
                    <a:pt x="3000" y="419913"/>
                    <a:pt x="-2767" y="428625"/>
                    <a:pt x="1597" y="428625"/>
                  </a:cubicBezTo>
                  <a:cubicBezTo>
                    <a:pt x="8374" y="428625"/>
                    <a:pt x="11725" y="419517"/>
                    <a:pt x="17472" y="415925"/>
                  </a:cubicBezTo>
                  <a:cubicBezTo>
                    <a:pt x="20310" y="414151"/>
                    <a:pt x="23822" y="413808"/>
                    <a:pt x="26997" y="412750"/>
                  </a:cubicBezTo>
                  <a:cubicBezTo>
                    <a:pt x="74722" y="420704"/>
                    <a:pt x="52528" y="416307"/>
                    <a:pt x="93672" y="425450"/>
                  </a:cubicBezTo>
                  <a:cubicBezTo>
                    <a:pt x="95789" y="431800"/>
                    <a:pt x="95289" y="439767"/>
                    <a:pt x="100022" y="444500"/>
                  </a:cubicBezTo>
                  <a:cubicBezTo>
                    <a:pt x="104255" y="448733"/>
                    <a:pt x="107286" y="454691"/>
                    <a:pt x="112722" y="457200"/>
                  </a:cubicBezTo>
                  <a:cubicBezTo>
                    <a:pt x="127784" y="464152"/>
                    <a:pt x="165471" y="465564"/>
                    <a:pt x="179397" y="466725"/>
                  </a:cubicBezTo>
                  <a:cubicBezTo>
                    <a:pt x="210106" y="489757"/>
                    <a:pt x="177380" y="467304"/>
                    <a:pt x="201622" y="479425"/>
                  </a:cubicBezTo>
                  <a:cubicBezTo>
                    <a:pt x="205035" y="481132"/>
                    <a:pt x="207561" y="484471"/>
                    <a:pt x="211147" y="485775"/>
                  </a:cubicBezTo>
                  <a:cubicBezTo>
                    <a:pt x="219349" y="488757"/>
                    <a:pt x="236547" y="492125"/>
                    <a:pt x="236547" y="492125"/>
                  </a:cubicBezTo>
                  <a:cubicBezTo>
                    <a:pt x="261947" y="491067"/>
                    <a:pt x="289334" y="498855"/>
                    <a:pt x="312747" y="488950"/>
                  </a:cubicBezTo>
                  <a:cubicBezTo>
                    <a:pt x="322687" y="484745"/>
                    <a:pt x="308358" y="458274"/>
                    <a:pt x="319097" y="457200"/>
                  </a:cubicBezTo>
                  <a:lnTo>
                    <a:pt x="350847" y="454025"/>
                  </a:lnTo>
                  <a:cubicBezTo>
                    <a:pt x="349956" y="448680"/>
                    <a:pt x="344497" y="416835"/>
                    <a:pt x="344497" y="412750"/>
                  </a:cubicBezTo>
                  <a:cubicBezTo>
                    <a:pt x="344497" y="401060"/>
                    <a:pt x="346019" y="389397"/>
                    <a:pt x="347672" y="377825"/>
                  </a:cubicBezTo>
                  <a:cubicBezTo>
                    <a:pt x="348145" y="374512"/>
                    <a:pt x="348480" y="370667"/>
                    <a:pt x="350847" y="368300"/>
                  </a:cubicBezTo>
                  <a:cubicBezTo>
                    <a:pt x="360720" y="358427"/>
                    <a:pt x="386570" y="359648"/>
                    <a:pt x="395297" y="358775"/>
                  </a:cubicBezTo>
                  <a:cubicBezTo>
                    <a:pt x="408666" y="338722"/>
                    <a:pt x="393578" y="355244"/>
                    <a:pt x="430222" y="352425"/>
                  </a:cubicBezTo>
                  <a:cubicBezTo>
                    <a:pt x="434941" y="352062"/>
                    <a:pt x="438504" y="347774"/>
                    <a:pt x="442922" y="346075"/>
                  </a:cubicBezTo>
                  <a:cubicBezTo>
                    <a:pt x="452293" y="342471"/>
                    <a:pt x="471497" y="336550"/>
                    <a:pt x="471497" y="336550"/>
                  </a:cubicBezTo>
                  <a:cubicBezTo>
                    <a:pt x="474672" y="333375"/>
                    <a:pt x="481579" y="331480"/>
                    <a:pt x="481022" y="327025"/>
                  </a:cubicBezTo>
                  <a:cubicBezTo>
                    <a:pt x="480181" y="320301"/>
                    <a:pt x="473114" y="315942"/>
                    <a:pt x="468322" y="311150"/>
                  </a:cubicBezTo>
                  <a:cubicBezTo>
                    <a:pt x="455832" y="298660"/>
                    <a:pt x="455398" y="303101"/>
                    <a:pt x="439747" y="295275"/>
                  </a:cubicBezTo>
                  <a:cubicBezTo>
                    <a:pt x="436334" y="293568"/>
                    <a:pt x="433535" y="290818"/>
                    <a:pt x="430222" y="288925"/>
                  </a:cubicBezTo>
                  <a:cubicBezTo>
                    <a:pt x="426113" y="286577"/>
                    <a:pt x="421755" y="284692"/>
                    <a:pt x="417522" y="282575"/>
                  </a:cubicBezTo>
                  <a:cubicBezTo>
                    <a:pt x="414347" y="277283"/>
                    <a:pt x="411510" y="271774"/>
                    <a:pt x="407997" y="266700"/>
                  </a:cubicBezTo>
                  <a:cubicBezTo>
                    <a:pt x="401973" y="257998"/>
                    <a:pt x="388947" y="241300"/>
                    <a:pt x="388947" y="241300"/>
                  </a:cubicBezTo>
                  <a:cubicBezTo>
                    <a:pt x="387889" y="234950"/>
                    <a:pt x="387622" y="228416"/>
                    <a:pt x="385772" y="222250"/>
                  </a:cubicBezTo>
                  <a:cubicBezTo>
                    <a:pt x="384412" y="217717"/>
                    <a:pt x="379422" y="214283"/>
                    <a:pt x="379422" y="209550"/>
                  </a:cubicBezTo>
                  <a:cubicBezTo>
                    <a:pt x="379422" y="200823"/>
                    <a:pt x="384060" y="192708"/>
                    <a:pt x="385772" y="184150"/>
                  </a:cubicBezTo>
                  <a:lnTo>
                    <a:pt x="388947" y="168275"/>
                  </a:lnTo>
                  <a:cubicBezTo>
                    <a:pt x="384714" y="165100"/>
                    <a:pt x="380980" y="161117"/>
                    <a:pt x="376247" y="158750"/>
                  </a:cubicBezTo>
                  <a:cubicBezTo>
                    <a:pt x="372344" y="156799"/>
                    <a:pt x="367743" y="156774"/>
                    <a:pt x="363547" y="155575"/>
                  </a:cubicBezTo>
                  <a:cubicBezTo>
                    <a:pt x="360329" y="154656"/>
                    <a:pt x="357197" y="153458"/>
                    <a:pt x="354022" y="152400"/>
                  </a:cubicBezTo>
                  <a:cubicBezTo>
                    <a:pt x="351905" y="148167"/>
                    <a:pt x="350702" y="143336"/>
                    <a:pt x="347672" y="139700"/>
                  </a:cubicBezTo>
                  <a:cubicBezTo>
                    <a:pt x="340535" y="131136"/>
                    <a:pt x="337230" y="134870"/>
                    <a:pt x="328622" y="130175"/>
                  </a:cubicBezTo>
                  <a:cubicBezTo>
                    <a:pt x="319857" y="125394"/>
                    <a:pt x="312694" y="117457"/>
                    <a:pt x="303222" y="114300"/>
                  </a:cubicBezTo>
                  <a:cubicBezTo>
                    <a:pt x="296872" y="112183"/>
                    <a:pt x="290159" y="110943"/>
                    <a:pt x="284172" y="107950"/>
                  </a:cubicBezTo>
                  <a:cubicBezTo>
                    <a:pt x="279939" y="105833"/>
                    <a:pt x="275962" y="103097"/>
                    <a:pt x="271472" y="101600"/>
                  </a:cubicBezTo>
                  <a:cubicBezTo>
                    <a:pt x="266352" y="99893"/>
                    <a:pt x="260766" y="99976"/>
                    <a:pt x="255597" y="98425"/>
                  </a:cubicBezTo>
                  <a:cubicBezTo>
                    <a:pt x="217356" y="86953"/>
                    <a:pt x="263856" y="96097"/>
                    <a:pt x="220672" y="88900"/>
                  </a:cubicBezTo>
                  <a:cubicBezTo>
                    <a:pt x="217497" y="86783"/>
                    <a:pt x="214078" y="84993"/>
                    <a:pt x="211147" y="82550"/>
                  </a:cubicBezTo>
                  <a:cubicBezTo>
                    <a:pt x="205128" y="77534"/>
                    <a:pt x="198840" y="70636"/>
                    <a:pt x="195272" y="63500"/>
                  </a:cubicBezTo>
                  <a:cubicBezTo>
                    <a:pt x="193775" y="60507"/>
                    <a:pt x="194240" y="56546"/>
                    <a:pt x="192097" y="53975"/>
                  </a:cubicBezTo>
                  <a:cubicBezTo>
                    <a:pt x="188709" y="49910"/>
                    <a:pt x="183415" y="47894"/>
                    <a:pt x="179397" y="44450"/>
                  </a:cubicBezTo>
                  <a:cubicBezTo>
                    <a:pt x="175988" y="41528"/>
                    <a:pt x="173416" y="37682"/>
                    <a:pt x="169872" y="34925"/>
                  </a:cubicBezTo>
                  <a:cubicBezTo>
                    <a:pt x="163848" y="30240"/>
                    <a:pt x="156927" y="26804"/>
                    <a:pt x="150822" y="22225"/>
                  </a:cubicBezTo>
                  <a:cubicBezTo>
                    <a:pt x="146589" y="19050"/>
                    <a:pt x="142958" y="14849"/>
                    <a:pt x="138122" y="12700"/>
                  </a:cubicBezTo>
                  <a:cubicBezTo>
                    <a:pt x="133191" y="10508"/>
                    <a:pt x="130185" y="2117"/>
                    <a:pt x="128597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0">
              <a:solidFill>
                <a:schemeClr val="accent3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F6B5F33-7DDA-3892-69D9-9B840568CBE9}"/>
                </a:ext>
              </a:extLst>
            </p:cNvPr>
            <p:cNvSpPr/>
            <p:nvPr/>
          </p:nvSpPr>
          <p:spPr bwMode="auto">
            <a:xfrm>
              <a:off x="7016750" y="5702286"/>
              <a:ext cx="619379" cy="546114"/>
            </a:xfrm>
            <a:custGeom>
              <a:avLst/>
              <a:gdLst>
                <a:gd name="connsiteX0" fmla="*/ 244475 w 619379"/>
                <a:gd name="connsiteY0" fmla="*/ 12714 h 546114"/>
                <a:gd name="connsiteX1" fmla="*/ 244475 w 619379"/>
                <a:gd name="connsiteY1" fmla="*/ 12714 h 546114"/>
                <a:gd name="connsiteX2" fmla="*/ 196850 w 619379"/>
                <a:gd name="connsiteY2" fmla="*/ 3189 h 546114"/>
                <a:gd name="connsiteX3" fmla="*/ 187325 w 619379"/>
                <a:gd name="connsiteY3" fmla="*/ 14 h 546114"/>
                <a:gd name="connsiteX4" fmla="*/ 152400 w 619379"/>
                <a:gd name="connsiteY4" fmla="*/ 6364 h 546114"/>
                <a:gd name="connsiteX5" fmla="*/ 142875 w 619379"/>
                <a:gd name="connsiteY5" fmla="*/ 12714 h 546114"/>
                <a:gd name="connsiteX6" fmla="*/ 133350 w 619379"/>
                <a:gd name="connsiteY6" fmla="*/ 15889 h 546114"/>
                <a:gd name="connsiteX7" fmla="*/ 120650 w 619379"/>
                <a:gd name="connsiteY7" fmla="*/ 31764 h 546114"/>
                <a:gd name="connsiteX8" fmla="*/ 111125 w 619379"/>
                <a:gd name="connsiteY8" fmla="*/ 38114 h 546114"/>
                <a:gd name="connsiteX9" fmla="*/ 92075 w 619379"/>
                <a:gd name="connsiteY9" fmla="*/ 69864 h 546114"/>
                <a:gd name="connsiteX10" fmla="*/ 88900 w 619379"/>
                <a:gd name="connsiteY10" fmla="*/ 82564 h 546114"/>
                <a:gd name="connsiteX11" fmla="*/ 73025 w 619379"/>
                <a:gd name="connsiteY11" fmla="*/ 98439 h 546114"/>
                <a:gd name="connsiteX12" fmla="*/ 47625 w 619379"/>
                <a:gd name="connsiteY12" fmla="*/ 111139 h 546114"/>
                <a:gd name="connsiteX13" fmla="*/ 31750 w 619379"/>
                <a:gd name="connsiteY13" fmla="*/ 133364 h 546114"/>
                <a:gd name="connsiteX14" fmla="*/ 22225 w 619379"/>
                <a:gd name="connsiteY14" fmla="*/ 161939 h 546114"/>
                <a:gd name="connsiteX15" fmla="*/ 15875 w 619379"/>
                <a:gd name="connsiteY15" fmla="*/ 200039 h 546114"/>
                <a:gd name="connsiteX16" fmla="*/ 12700 w 619379"/>
                <a:gd name="connsiteY16" fmla="*/ 225439 h 546114"/>
                <a:gd name="connsiteX17" fmla="*/ 6350 w 619379"/>
                <a:gd name="connsiteY17" fmla="*/ 234964 h 546114"/>
                <a:gd name="connsiteX18" fmla="*/ 0 w 619379"/>
                <a:gd name="connsiteY18" fmla="*/ 250839 h 546114"/>
                <a:gd name="connsiteX19" fmla="*/ 15875 w 619379"/>
                <a:gd name="connsiteY19" fmla="*/ 269889 h 546114"/>
                <a:gd name="connsiteX20" fmla="*/ 34925 w 619379"/>
                <a:gd name="connsiteY20" fmla="*/ 288939 h 546114"/>
                <a:gd name="connsiteX21" fmla="*/ 41275 w 619379"/>
                <a:gd name="connsiteY21" fmla="*/ 301639 h 546114"/>
                <a:gd name="connsiteX22" fmla="*/ 50800 w 619379"/>
                <a:gd name="connsiteY22" fmla="*/ 314339 h 546114"/>
                <a:gd name="connsiteX23" fmla="*/ 57150 w 619379"/>
                <a:gd name="connsiteY23" fmla="*/ 327039 h 546114"/>
                <a:gd name="connsiteX24" fmla="*/ 79375 w 619379"/>
                <a:gd name="connsiteY24" fmla="*/ 342914 h 546114"/>
                <a:gd name="connsiteX25" fmla="*/ 88900 w 619379"/>
                <a:gd name="connsiteY25" fmla="*/ 349264 h 546114"/>
                <a:gd name="connsiteX26" fmla="*/ 111125 w 619379"/>
                <a:gd name="connsiteY26" fmla="*/ 358789 h 546114"/>
                <a:gd name="connsiteX27" fmla="*/ 136525 w 619379"/>
                <a:gd name="connsiteY27" fmla="*/ 374664 h 546114"/>
                <a:gd name="connsiteX28" fmla="*/ 171450 w 619379"/>
                <a:gd name="connsiteY28" fmla="*/ 377839 h 546114"/>
                <a:gd name="connsiteX29" fmla="*/ 180975 w 619379"/>
                <a:gd name="connsiteY29" fmla="*/ 381014 h 546114"/>
                <a:gd name="connsiteX30" fmla="*/ 190500 w 619379"/>
                <a:gd name="connsiteY30" fmla="*/ 400064 h 546114"/>
                <a:gd name="connsiteX31" fmla="*/ 206375 w 619379"/>
                <a:gd name="connsiteY31" fmla="*/ 450864 h 546114"/>
                <a:gd name="connsiteX32" fmla="*/ 222250 w 619379"/>
                <a:gd name="connsiteY32" fmla="*/ 457214 h 546114"/>
                <a:gd name="connsiteX33" fmla="*/ 231775 w 619379"/>
                <a:gd name="connsiteY33" fmla="*/ 463564 h 546114"/>
                <a:gd name="connsiteX34" fmla="*/ 260350 w 619379"/>
                <a:gd name="connsiteY34" fmla="*/ 473089 h 546114"/>
                <a:gd name="connsiteX35" fmla="*/ 307975 w 619379"/>
                <a:gd name="connsiteY35" fmla="*/ 492139 h 546114"/>
                <a:gd name="connsiteX36" fmla="*/ 377825 w 619379"/>
                <a:gd name="connsiteY36" fmla="*/ 501664 h 546114"/>
                <a:gd name="connsiteX37" fmla="*/ 434975 w 619379"/>
                <a:gd name="connsiteY37" fmla="*/ 542939 h 546114"/>
                <a:gd name="connsiteX38" fmla="*/ 450850 w 619379"/>
                <a:gd name="connsiteY38" fmla="*/ 546114 h 546114"/>
                <a:gd name="connsiteX39" fmla="*/ 473075 w 619379"/>
                <a:gd name="connsiteY39" fmla="*/ 542939 h 546114"/>
                <a:gd name="connsiteX40" fmla="*/ 495300 w 619379"/>
                <a:gd name="connsiteY40" fmla="*/ 523889 h 546114"/>
                <a:gd name="connsiteX41" fmla="*/ 501650 w 619379"/>
                <a:gd name="connsiteY41" fmla="*/ 498489 h 546114"/>
                <a:gd name="connsiteX42" fmla="*/ 514350 w 619379"/>
                <a:gd name="connsiteY42" fmla="*/ 492139 h 546114"/>
                <a:gd name="connsiteX43" fmla="*/ 523875 w 619379"/>
                <a:gd name="connsiteY43" fmla="*/ 488964 h 546114"/>
                <a:gd name="connsiteX44" fmla="*/ 558800 w 619379"/>
                <a:gd name="connsiteY44" fmla="*/ 482614 h 546114"/>
                <a:gd name="connsiteX45" fmla="*/ 568325 w 619379"/>
                <a:gd name="connsiteY45" fmla="*/ 476264 h 546114"/>
                <a:gd name="connsiteX46" fmla="*/ 577850 w 619379"/>
                <a:gd name="connsiteY46" fmla="*/ 409589 h 546114"/>
                <a:gd name="connsiteX47" fmla="*/ 593725 w 619379"/>
                <a:gd name="connsiteY47" fmla="*/ 390539 h 546114"/>
                <a:gd name="connsiteX48" fmla="*/ 600075 w 619379"/>
                <a:gd name="connsiteY48" fmla="*/ 336564 h 546114"/>
                <a:gd name="connsiteX49" fmla="*/ 603250 w 619379"/>
                <a:gd name="connsiteY49" fmla="*/ 327039 h 546114"/>
                <a:gd name="connsiteX50" fmla="*/ 615950 w 619379"/>
                <a:gd name="connsiteY50" fmla="*/ 317514 h 546114"/>
                <a:gd name="connsiteX51" fmla="*/ 603250 w 619379"/>
                <a:gd name="connsiteY51" fmla="*/ 279414 h 546114"/>
                <a:gd name="connsiteX52" fmla="*/ 571500 w 619379"/>
                <a:gd name="connsiteY52" fmla="*/ 260364 h 546114"/>
                <a:gd name="connsiteX53" fmla="*/ 561975 w 619379"/>
                <a:gd name="connsiteY53" fmla="*/ 257189 h 546114"/>
                <a:gd name="connsiteX54" fmla="*/ 498475 w 619379"/>
                <a:gd name="connsiteY54" fmla="*/ 254014 h 546114"/>
                <a:gd name="connsiteX55" fmla="*/ 492125 w 619379"/>
                <a:gd name="connsiteY55" fmla="*/ 244489 h 546114"/>
                <a:gd name="connsiteX56" fmla="*/ 479425 w 619379"/>
                <a:gd name="connsiteY56" fmla="*/ 215914 h 546114"/>
                <a:gd name="connsiteX57" fmla="*/ 447675 w 619379"/>
                <a:gd name="connsiteY57" fmla="*/ 196864 h 546114"/>
                <a:gd name="connsiteX58" fmla="*/ 428625 w 619379"/>
                <a:gd name="connsiteY58" fmla="*/ 180989 h 546114"/>
                <a:gd name="connsiteX59" fmla="*/ 415925 w 619379"/>
                <a:gd name="connsiteY59" fmla="*/ 158764 h 546114"/>
                <a:gd name="connsiteX60" fmla="*/ 403225 w 619379"/>
                <a:gd name="connsiteY60" fmla="*/ 136539 h 546114"/>
                <a:gd name="connsiteX61" fmla="*/ 390525 w 619379"/>
                <a:gd name="connsiteY61" fmla="*/ 130189 h 546114"/>
                <a:gd name="connsiteX62" fmla="*/ 371475 w 619379"/>
                <a:gd name="connsiteY62" fmla="*/ 117489 h 546114"/>
                <a:gd name="connsiteX63" fmla="*/ 358775 w 619379"/>
                <a:gd name="connsiteY63" fmla="*/ 114314 h 546114"/>
                <a:gd name="connsiteX64" fmla="*/ 349250 w 619379"/>
                <a:gd name="connsiteY64" fmla="*/ 111139 h 546114"/>
                <a:gd name="connsiteX65" fmla="*/ 298450 w 619379"/>
                <a:gd name="connsiteY65" fmla="*/ 104789 h 546114"/>
                <a:gd name="connsiteX66" fmla="*/ 288925 w 619379"/>
                <a:gd name="connsiteY66" fmla="*/ 95264 h 546114"/>
                <a:gd name="connsiteX67" fmla="*/ 266700 w 619379"/>
                <a:gd name="connsiteY67" fmla="*/ 82564 h 546114"/>
                <a:gd name="connsiteX68" fmla="*/ 260350 w 619379"/>
                <a:gd name="connsiteY68" fmla="*/ 73039 h 546114"/>
                <a:gd name="connsiteX69" fmla="*/ 250825 w 619379"/>
                <a:gd name="connsiteY69" fmla="*/ 60339 h 546114"/>
                <a:gd name="connsiteX70" fmla="*/ 247650 w 619379"/>
                <a:gd name="connsiteY70" fmla="*/ 41289 h 546114"/>
                <a:gd name="connsiteX71" fmla="*/ 244475 w 619379"/>
                <a:gd name="connsiteY71" fmla="*/ 12714 h 546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19379" h="546114">
                  <a:moveTo>
                    <a:pt x="244475" y="12714"/>
                  </a:moveTo>
                  <a:lnTo>
                    <a:pt x="244475" y="12714"/>
                  </a:lnTo>
                  <a:cubicBezTo>
                    <a:pt x="228600" y="9539"/>
                    <a:pt x="212654" y="6701"/>
                    <a:pt x="196850" y="3189"/>
                  </a:cubicBezTo>
                  <a:cubicBezTo>
                    <a:pt x="193583" y="2463"/>
                    <a:pt x="190663" y="-224"/>
                    <a:pt x="187325" y="14"/>
                  </a:cubicBezTo>
                  <a:cubicBezTo>
                    <a:pt x="175523" y="857"/>
                    <a:pt x="164042" y="4247"/>
                    <a:pt x="152400" y="6364"/>
                  </a:cubicBezTo>
                  <a:cubicBezTo>
                    <a:pt x="149225" y="8481"/>
                    <a:pt x="146288" y="11007"/>
                    <a:pt x="142875" y="12714"/>
                  </a:cubicBezTo>
                  <a:cubicBezTo>
                    <a:pt x="139882" y="14211"/>
                    <a:pt x="135891" y="13711"/>
                    <a:pt x="133350" y="15889"/>
                  </a:cubicBezTo>
                  <a:cubicBezTo>
                    <a:pt x="128205" y="20299"/>
                    <a:pt x="125442" y="26972"/>
                    <a:pt x="120650" y="31764"/>
                  </a:cubicBezTo>
                  <a:cubicBezTo>
                    <a:pt x="117952" y="34462"/>
                    <a:pt x="114300" y="35997"/>
                    <a:pt x="111125" y="38114"/>
                  </a:cubicBezTo>
                  <a:cubicBezTo>
                    <a:pt x="104775" y="48697"/>
                    <a:pt x="95068" y="57890"/>
                    <a:pt x="92075" y="69864"/>
                  </a:cubicBezTo>
                  <a:cubicBezTo>
                    <a:pt x="91017" y="74097"/>
                    <a:pt x="91321" y="78933"/>
                    <a:pt x="88900" y="82564"/>
                  </a:cubicBezTo>
                  <a:cubicBezTo>
                    <a:pt x="84749" y="88791"/>
                    <a:pt x="79156" y="94147"/>
                    <a:pt x="73025" y="98439"/>
                  </a:cubicBezTo>
                  <a:cubicBezTo>
                    <a:pt x="57866" y="109050"/>
                    <a:pt x="59041" y="99723"/>
                    <a:pt x="47625" y="111139"/>
                  </a:cubicBezTo>
                  <a:cubicBezTo>
                    <a:pt x="43687" y="115077"/>
                    <a:pt x="35356" y="127956"/>
                    <a:pt x="31750" y="133364"/>
                  </a:cubicBezTo>
                  <a:cubicBezTo>
                    <a:pt x="22651" y="178860"/>
                    <a:pt x="35370" y="122504"/>
                    <a:pt x="22225" y="161939"/>
                  </a:cubicBezTo>
                  <a:cubicBezTo>
                    <a:pt x="19961" y="168730"/>
                    <a:pt x="16514" y="195245"/>
                    <a:pt x="15875" y="200039"/>
                  </a:cubicBezTo>
                  <a:cubicBezTo>
                    <a:pt x="14747" y="208497"/>
                    <a:pt x="14945" y="217207"/>
                    <a:pt x="12700" y="225439"/>
                  </a:cubicBezTo>
                  <a:cubicBezTo>
                    <a:pt x="11696" y="229120"/>
                    <a:pt x="8057" y="231551"/>
                    <a:pt x="6350" y="234964"/>
                  </a:cubicBezTo>
                  <a:cubicBezTo>
                    <a:pt x="3801" y="240062"/>
                    <a:pt x="2117" y="245547"/>
                    <a:pt x="0" y="250839"/>
                  </a:cubicBezTo>
                  <a:cubicBezTo>
                    <a:pt x="5292" y="257189"/>
                    <a:pt x="10290" y="263796"/>
                    <a:pt x="15875" y="269889"/>
                  </a:cubicBezTo>
                  <a:cubicBezTo>
                    <a:pt x="21943" y="276509"/>
                    <a:pt x="29315" y="281927"/>
                    <a:pt x="34925" y="288939"/>
                  </a:cubicBezTo>
                  <a:cubicBezTo>
                    <a:pt x="37882" y="292635"/>
                    <a:pt x="38767" y="297625"/>
                    <a:pt x="41275" y="301639"/>
                  </a:cubicBezTo>
                  <a:cubicBezTo>
                    <a:pt x="44080" y="306126"/>
                    <a:pt x="47995" y="309852"/>
                    <a:pt x="50800" y="314339"/>
                  </a:cubicBezTo>
                  <a:cubicBezTo>
                    <a:pt x="53308" y="318353"/>
                    <a:pt x="54399" y="323188"/>
                    <a:pt x="57150" y="327039"/>
                  </a:cubicBezTo>
                  <a:cubicBezTo>
                    <a:pt x="65175" y="338274"/>
                    <a:pt x="67768" y="336281"/>
                    <a:pt x="79375" y="342914"/>
                  </a:cubicBezTo>
                  <a:cubicBezTo>
                    <a:pt x="82688" y="344807"/>
                    <a:pt x="85587" y="347371"/>
                    <a:pt x="88900" y="349264"/>
                  </a:cubicBezTo>
                  <a:cubicBezTo>
                    <a:pt x="99885" y="355541"/>
                    <a:pt x="100439" y="355227"/>
                    <a:pt x="111125" y="358789"/>
                  </a:cubicBezTo>
                  <a:cubicBezTo>
                    <a:pt x="116980" y="363180"/>
                    <a:pt x="128601" y="373079"/>
                    <a:pt x="136525" y="374664"/>
                  </a:cubicBezTo>
                  <a:cubicBezTo>
                    <a:pt x="147988" y="376957"/>
                    <a:pt x="159808" y="376781"/>
                    <a:pt x="171450" y="377839"/>
                  </a:cubicBezTo>
                  <a:cubicBezTo>
                    <a:pt x="174625" y="378897"/>
                    <a:pt x="178362" y="378923"/>
                    <a:pt x="180975" y="381014"/>
                  </a:cubicBezTo>
                  <a:cubicBezTo>
                    <a:pt x="186570" y="385490"/>
                    <a:pt x="188408" y="393789"/>
                    <a:pt x="190500" y="400064"/>
                  </a:cubicBezTo>
                  <a:cubicBezTo>
                    <a:pt x="192779" y="420578"/>
                    <a:pt x="190557" y="435046"/>
                    <a:pt x="206375" y="450864"/>
                  </a:cubicBezTo>
                  <a:cubicBezTo>
                    <a:pt x="210405" y="454894"/>
                    <a:pt x="217152" y="454665"/>
                    <a:pt x="222250" y="457214"/>
                  </a:cubicBezTo>
                  <a:cubicBezTo>
                    <a:pt x="225663" y="458921"/>
                    <a:pt x="228253" y="462096"/>
                    <a:pt x="231775" y="463564"/>
                  </a:cubicBezTo>
                  <a:cubicBezTo>
                    <a:pt x="241043" y="467426"/>
                    <a:pt x="250949" y="469564"/>
                    <a:pt x="260350" y="473089"/>
                  </a:cubicBezTo>
                  <a:cubicBezTo>
                    <a:pt x="276359" y="479092"/>
                    <a:pt x="291110" y="489328"/>
                    <a:pt x="307975" y="492139"/>
                  </a:cubicBezTo>
                  <a:cubicBezTo>
                    <a:pt x="343858" y="498119"/>
                    <a:pt x="320637" y="494516"/>
                    <a:pt x="377825" y="501664"/>
                  </a:cubicBezTo>
                  <a:cubicBezTo>
                    <a:pt x="391014" y="511922"/>
                    <a:pt x="419529" y="535216"/>
                    <a:pt x="434975" y="542939"/>
                  </a:cubicBezTo>
                  <a:cubicBezTo>
                    <a:pt x="439802" y="545352"/>
                    <a:pt x="445558" y="545056"/>
                    <a:pt x="450850" y="546114"/>
                  </a:cubicBezTo>
                  <a:cubicBezTo>
                    <a:pt x="458258" y="545056"/>
                    <a:pt x="465907" y="545089"/>
                    <a:pt x="473075" y="542939"/>
                  </a:cubicBezTo>
                  <a:cubicBezTo>
                    <a:pt x="479983" y="540867"/>
                    <a:pt x="491823" y="527366"/>
                    <a:pt x="495300" y="523889"/>
                  </a:cubicBezTo>
                  <a:cubicBezTo>
                    <a:pt x="497417" y="515422"/>
                    <a:pt x="497160" y="505973"/>
                    <a:pt x="501650" y="498489"/>
                  </a:cubicBezTo>
                  <a:cubicBezTo>
                    <a:pt x="504085" y="494430"/>
                    <a:pt x="510000" y="494003"/>
                    <a:pt x="514350" y="492139"/>
                  </a:cubicBezTo>
                  <a:cubicBezTo>
                    <a:pt x="517426" y="490821"/>
                    <a:pt x="520657" y="489883"/>
                    <a:pt x="523875" y="488964"/>
                  </a:cubicBezTo>
                  <a:cubicBezTo>
                    <a:pt x="538845" y="484687"/>
                    <a:pt x="540813" y="485184"/>
                    <a:pt x="558800" y="482614"/>
                  </a:cubicBezTo>
                  <a:cubicBezTo>
                    <a:pt x="561975" y="480497"/>
                    <a:pt x="566107" y="479369"/>
                    <a:pt x="568325" y="476264"/>
                  </a:cubicBezTo>
                  <a:cubicBezTo>
                    <a:pt x="580479" y="459248"/>
                    <a:pt x="575799" y="422578"/>
                    <a:pt x="577850" y="409589"/>
                  </a:cubicBezTo>
                  <a:cubicBezTo>
                    <a:pt x="578679" y="404340"/>
                    <a:pt x="590929" y="393335"/>
                    <a:pt x="593725" y="390539"/>
                  </a:cubicBezTo>
                  <a:cubicBezTo>
                    <a:pt x="601634" y="358903"/>
                    <a:pt x="592178" y="399738"/>
                    <a:pt x="600075" y="336564"/>
                  </a:cubicBezTo>
                  <a:cubicBezTo>
                    <a:pt x="600490" y="333243"/>
                    <a:pt x="601107" y="329610"/>
                    <a:pt x="603250" y="327039"/>
                  </a:cubicBezTo>
                  <a:cubicBezTo>
                    <a:pt x="606638" y="322974"/>
                    <a:pt x="611717" y="320689"/>
                    <a:pt x="615950" y="317514"/>
                  </a:cubicBezTo>
                  <a:cubicBezTo>
                    <a:pt x="620472" y="299425"/>
                    <a:pt x="623896" y="298683"/>
                    <a:pt x="603250" y="279414"/>
                  </a:cubicBezTo>
                  <a:cubicBezTo>
                    <a:pt x="594227" y="270993"/>
                    <a:pt x="582367" y="266215"/>
                    <a:pt x="571500" y="260364"/>
                  </a:cubicBezTo>
                  <a:cubicBezTo>
                    <a:pt x="568553" y="258777"/>
                    <a:pt x="565309" y="257479"/>
                    <a:pt x="561975" y="257189"/>
                  </a:cubicBezTo>
                  <a:cubicBezTo>
                    <a:pt x="540862" y="255353"/>
                    <a:pt x="519642" y="255072"/>
                    <a:pt x="498475" y="254014"/>
                  </a:cubicBezTo>
                  <a:cubicBezTo>
                    <a:pt x="496358" y="250839"/>
                    <a:pt x="493675" y="247976"/>
                    <a:pt x="492125" y="244489"/>
                  </a:cubicBezTo>
                  <a:cubicBezTo>
                    <a:pt x="489616" y="238843"/>
                    <a:pt x="486610" y="221303"/>
                    <a:pt x="479425" y="215914"/>
                  </a:cubicBezTo>
                  <a:cubicBezTo>
                    <a:pt x="469551" y="208509"/>
                    <a:pt x="456402" y="205591"/>
                    <a:pt x="447675" y="196864"/>
                  </a:cubicBezTo>
                  <a:cubicBezTo>
                    <a:pt x="435452" y="184641"/>
                    <a:pt x="441886" y="189830"/>
                    <a:pt x="428625" y="180989"/>
                  </a:cubicBezTo>
                  <a:cubicBezTo>
                    <a:pt x="422561" y="162797"/>
                    <a:pt x="429380" y="179908"/>
                    <a:pt x="415925" y="158764"/>
                  </a:cubicBezTo>
                  <a:cubicBezTo>
                    <a:pt x="411344" y="151565"/>
                    <a:pt x="408894" y="142916"/>
                    <a:pt x="403225" y="136539"/>
                  </a:cubicBezTo>
                  <a:cubicBezTo>
                    <a:pt x="400081" y="133002"/>
                    <a:pt x="394584" y="132624"/>
                    <a:pt x="390525" y="130189"/>
                  </a:cubicBezTo>
                  <a:cubicBezTo>
                    <a:pt x="383981" y="126262"/>
                    <a:pt x="378879" y="119340"/>
                    <a:pt x="371475" y="117489"/>
                  </a:cubicBezTo>
                  <a:cubicBezTo>
                    <a:pt x="367242" y="116431"/>
                    <a:pt x="362971" y="115513"/>
                    <a:pt x="358775" y="114314"/>
                  </a:cubicBezTo>
                  <a:cubicBezTo>
                    <a:pt x="355557" y="113395"/>
                    <a:pt x="352556" y="111661"/>
                    <a:pt x="349250" y="111139"/>
                  </a:cubicBezTo>
                  <a:cubicBezTo>
                    <a:pt x="332394" y="108477"/>
                    <a:pt x="315383" y="106906"/>
                    <a:pt x="298450" y="104789"/>
                  </a:cubicBezTo>
                  <a:cubicBezTo>
                    <a:pt x="295275" y="101614"/>
                    <a:pt x="292661" y="97755"/>
                    <a:pt x="288925" y="95264"/>
                  </a:cubicBezTo>
                  <a:cubicBezTo>
                    <a:pt x="267129" y="80733"/>
                    <a:pt x="293542" y="109406"/>
                    <a:pt x="266700" y="82564"/>
                  </a:cubicBezTo>
                  <a:cubicBezTo>
                    <a:pt x="264002" y="79866"/>
                    <a:pt x="262568" y="76144"/>
                    <a:pt x="260350" y="73039"/>
                  </a:cubicBezTo>
                  <a:cubicBezTo>
                    <a:pt x="257274" y="68733"/>
                    <a:pt x="254000" y="64572"/>
                    <a:pt x="250825" y="60339"/>
                  </a:cubicBezTo>
                  <a:cubicBezTo>
                    <a:pt x="249767" y="53989"/>
                    <a:pt x="250265" y="47172"/>
                    <a:pt x="247650" y="41289"/>
                  </a:cubicBezTo>
                  <a:lnTo>
                    <a:pt x="244475" y="12714"/>
                  </a:lnTo>
                  <a:close/>
                </a:path>
              </a:pathLst>
            </a:custGeom>
            <a:solidFill>
              <a:schemeClr val="accent4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6E2DDFDE-6E64-79A5-49BD-B52E5F757B6B}"/>
                </a:ext>
              </a:extLst>
            </p:cNvPr>
            <p:cNvSpPr/>
            <p:nvPr/>
          </p:nvSpPr>
          <p:spPr bwMode="auto">
            <a:xfrm>
              <a:off x="8105571" y="5752577"/>
              <a:ext cx="638443" cy="583394"/>
            </a:xfrm>
            <a:custGeom>
              <a:avLst/>
              <a:gdLst>
                <a:gd name="connsiteX0" fmla="*/ 463754 w 638443"/>
                <a:gd name="connsiteY0" fmla="*/ 16398 h 583394"/>
                <a:gd name="connsiteX1" fmla="*/ 463754 w 638443"/>
                <a:gd name="connsiteY1" fmla="*/ 16398 h 583394"/>
                <a:gd name="connsiteX2" fmla="*/ 409779 w 638443"/>
                <a:gd name="connsiteY2" fmla="*/ 54498 h 583394"/>
                <a:gd name="connsiteX3" fmla="*/ 400254 w 638443"/>
                <a:gd name="connsiteY3" fmla="*/ 114823 h 583394"/>
                <a:gd name="connsiteX4" fmla="*/ 387554 w 638443"/>
                <a:gd name="connsiteY4" fmla="*/ 117998 h 583394"/>
                <a:gd name="connsiteX5" fmla="*/ 365329 w 638443"/>
                <a:gd name="connsiteY5" fmla="*/ 124348 h 583394"/>
                <a:gd name="connsiteX6" fmla="*/ 336754 w 638443"/>
                <a:gd name="connsiteY6" fmla="*/ 111648 h 583394"/>
                <a:gd name="connsiteX7" fmla="*/ 285954 w 638443"/>
                <a:gd name="connsiteY7" fmla="*/ 108473 h 583394"/>
                <a:gd name="connsiteX8" fmla="*/ 276429 w 638443"/>
                <a:gd name="connsiteY8" fmla="*/ 105298 h 583394"/>
                <a:gd name="connsiteX9" fmla="*/ 247854 w 638443"/>
                <a:gd name="connsiteY9" fmla="*/ 124348 h 583394"/>
                <a:gd name="connsiteX10" fmla="*/ 244679 w 638443"/>
                <a:gd name="connsiteY10" fmla="*/ 133873 h 583394"/>
                <a:gd name="connsiteX11" fmla="*/ 254204 w 638443"/>
                <a:gd name="connsiteY11" fmla="*/ 156098 h 583394"/>
                <a:gd name="connsiteX12" fmla="*/ 235154 w 638443"/>
                <a:gd name="connsiteY12" fmla="*/ 159273 h 583394"/>
                <a:gd name="connsiteX13" fmla="*/ 197054 w 638443"/>
                <a:gd name="connsiteY13" fmla="*/ 162448 h 583394"/>
                <a:gd name="connsiteX14" fmla="*/ 184354 w 638443"/>
                <a:gd name="connsiteY14" fmla="*/ 171973 h 583394"/>
                <a:gd name="connsiteX15" fmla="*/ 165304 w 638443"/>
                <a:gd name="connsiteY15" fmla="*/ 197373 h 583394"/>
                <a:gd name="connsiteX16" fmla="*/ 162129 w 638443"/>
                <a:gd name="connsiteY16" fmla="*/ 210073 h 583394"/>
                <a:gd name="connsiteX17" fmla="*/ 165304 w 638443"/>
                <a:gd name="connsiteY17" fmla="*/ 244998 h 583394"/>
                <a:gd name="connsiteX18" fmla="*/ 136729 w 638443"/>
                <a:gd name="connsiteY18" fmla="*/ 264048 h 583394"/>
                <a:gd name="connsiteX19" fmla="*/ 101804 w 638443"/>
                <a:gd name="connsiteY19" fmla="*/ 257698 h 583394"/>
                <a:gd name="connsiteX20" fmla="*/ 31954 w 638443"/>
                <a:gd name="connsiteY20" fmla="*/ 276748 h 583394"/>
                <a:gd name="connsiteX21" fmla="*/ 6554 w 638443"/>
                <a:gd name="connsiteY21" fmla="*/ 295798 h 583394"/>
                <a:gd name="connsiteX22" fmla="*/ 204 w 638443"/>
                <a:gd name="connsiteY22" fmla="*/ 314848 h 583394"/>
                <a:gd name="connsiteX23" fmla="*/ 9729 w 638443"/>
                <a:gd name="connsiteY23" fmla="*/ 343423 h 583394"/>
                <a:gd name="connsiteX24" fmla="*/ 3379 w 638443"/>
                <a:gd name="connsiteY24" fmla="*/ 381523 h 583394"/>
                <a:gd name="connsiteX25" fmla="*/ 3379 w 638443"/>
                <a:gd name="connsiteY25" fmla="*/ 406923 h 583394"/>
                <a:gd name="connsiteX26" fmla="*/ 16079 w 638443"/>
                <a:gd name="connsiteY26" fmla="*/ 419623 h 583394"/>
                <a:gd name="connsiteX27" fmla="*/ 41479 w 638443"/>
                <a:gd name="connsiteY27" fmla="*/ 448198 h 583394"/>
                <a:gd name="connsiteX28" fmla="*/ 63704 w 638443"/>
                <a:gd name="connsiteY28" fmla="*/ 470423 h 583394"/>
                <a:gd name="connsiteX29" fmla="*/ 73229 w 638443"/>
                <a:gd name="connsiteY29" fmla="*/ 489473 h 583394"/>
                <a:gd name="connsiteX30" fmla="*/ 79579 w 638443"/>
                <a:gd name="connsiteY30" fmla="*/ 505348 h 583394"/>
                <a:gd name="connsiteX31" fmla="*/ 82754 w 638443"/>
                <a:gd name="connsiteY31" fmla="*/ 518048 h 583394"/>
                <a:gd name="connsiteX32" fmla="*/ 92279 w 638443"/>
                <a:gd name="connsiteY32" fmla="*/ 524398 h 583394"/>
                <a:gd name="connsiteX33" fmla="*/ 139904 w 638443"/>
                <a:gd name="connsiteY33" fmla="*/ 530748 h 583394"/>
                <a:gd name="connsiteX34" fmla="*/ 155779 w 638443"/>
                <a:gd name="connsiteY34" fmla="*/ 543448 h 583394"/>
                <a:gd name="connsiteX35" fmla="*/ 171654 w 638443"/>
                <a:gd name="connsiteY35" fmla="*/ 552973 h 583394"/>
                <a:gd name="connsiteX36" fmla="*/ 184354 w 638443"/>
                <a:gd name="connsiteY36" fmla="*/ 556148 h 583394"/>
                <a:gd name="connsiteX37" fmla="*/ 235154 w 638443"/>
                <a:gd name="connsiteY37" fmla="*/ 565673 h 583394"/>
                <a:gd name="connsiteX38" fmla="*/ 263729 w 638443"/>
                <a:gd name="connsiteY38" fmla="*/ 581548 h 583394"/>
                <a:gd name="connsiteX39" fmla="*/ 336754 w 638443"/>
                <a:gd name="connsiteY39" fmla="*/ 568848 h 583394"/>
                <a:gd name="connsiteX40" fmla="*/ 346279 w 638443"/>
                <a:gd name="connsiteY40" fmla="*/ 559323 h 583394"/>
                <a:gd name="connsiteX41" fmla="*/ 349454 w 638443"/>
                <a:gd name="connsiteY41" fmla="*/ 546623 h 583394"/>
                <a:gd name="connsiteX42" fmla="*/ 355804 w 638443"/>
                <a:gd name="connsiteY42" fmla="*/ 498998 h 583394"/>
                <a:gd name="connsiteX43" fmla="*/ 362154 w 638443"/>
                <a:gd name="connsiteY43" fmla="*/ 486298 h 583394"/>
                <a:gd name="connsiteX44" fmla="*/ 432004 w 638443"/>
                <a:gd name="connsiteY44" fmla="*/ 479948 h 583394"/>
                <a:gd name="connsiteX45" fmla="*/ 451054 w 638443"/>
                <a:gd name="connsiteY45" fmla="*/ 467248 h 583394"/>
                <a:gd name="connsiteX46" fmla="*/ 470104 w 638443"/>
                <a:gd name="connsiteY46" fmla="*/ 454548 h 583394"/>
                <a:gd name="connsiteX47" fmla="*/ 479629 w 638443"/>
                <a:gd name="connsiteY47" fmla="*/ 445023 h 583394"/>
                <a:gd name="connsiteX48" fmla="*/ 501854 w 638443"/>
                <a:gd name="connsiteY48" fmla="*/ 429148 h 583394"/>
                <a:gd name="connsiteX49" fmla="*/ 508204 w 638443"/>
                <a:gd name="connsiteY49" fmla="*/ 419623 h 583394"/>
                <a:gd name="connsiteX50" fmla="*/ 527254 w 638443"/>
                <a:gd name="connsiteY50" fmla="*/ 400573 h 583394"/>
                <a:gd name="connsiteX51" fmla="*/ 530429 w 638443"/>
                <a:gd name="connsiteY51" fmla="*/ 387873 h 583394"/>
                <a:gd name="connsiteX52" fmla="*/ 533604 w 638443"/>
                <a:gd name="connsiteY52" fmla="*/ 378348 h 583394"/>
                <a:gd name="connsiteX53" fmla="*/ 536779 w 638443"/>
                <a:gd name="connsiteY53" fmla="*/ 356123 h 583394"/>
                <a:gd name="connsiteX54" fmla="*/ 539954 w 638443"/>
                <a:gd name="connsiteY54" fmla="*/ 346598 h 583394"/>
                <a:gd name="connsiteX55" fmla="*/ 603454 w 638443"/>
                <a:gd name="connsiteY55" fmla="*/ 333898 h 583394"/>
                <a:gd name="connsiteX56" fmla="*/ 609804 w 638443"/>
                <a:gd name="connsiteY56" fmla="*/ 318023 h 583394"/>
                <a:gd name="connsiteX57" fmla="*/ 622504 w 638443"/>
                <a:gd name="connsiteY57" fmla="*/ 283098 h 583394"/>
                <a:gd name="connsiteX58" fmla="*/ 632029 w 638443"/>
                <a:gd name="connsiteY58" fmla="*/ 276748 h 583394"/>
                <a:gd name="connsiteX59" fmla="*/ 638379 w 638443"/>
                <a:gd name="connsiteY59" fmla="*/ 267223 h 583394"/>
                <a:gd name="connsiteX60" fmla="*/ 609804 w 638443"/>
                <a:gd name="connsiteY60" fmla="*/ 219598 h 583394"/>
                <a:gd name="connsiteX61" fmla="*/ 603454 w 638443"/>
                <a:gd name="connsiteY61" fmla="*/ 197373 h 583394"/>
                <a:gd name="connsiteX62" fmla="*/ 606629 w 638443"/>
                <a:gd name="connsiteY62" fmla="*/ 171973 h 583394"/>
                <a:gd name="connsiteX63" fmla="*/ 619329 w 638443"/>
                <a:gd name="connsiteY63" fmla="*/ 111648 h 583394"/>
                <a:gd name="connsiteX64" fmla="*/ 603454 w 638443"/>
                <a:gd name="connsiteY64" fmla="*/ 102123 h 583394"/>
                <a:gd name="connsiteX65" fmla="*/ 593929 w 638443"/>
                <a:gd name="connsiteY65" fmla="*/ 95773 h 583394"/>
                <a:gd name="connsiteX66" fmla="*/ 574879 w 638443"/>
                <a:gd name="connsiteY66" fmla="*/ 89423 h 583394"/>
                <a:gd name="connsiteX67" fmla="*/ 562179 w 638443"/>
                <a:gd name="connsiteY67" fmla="*/ 76723 h 583394"/>
                <a:gd name="connsiteX68" fmla="*/ 549479 w 638443"/>
                <a:gd name="connsiteY68" fmla="*/ 54498 h 583394"/>
                <a:gd name="connsiteX69" fmla="*/ 530429 w 638443"/>
                <a:gd name="connsiteY69" fmla="*/ 48148 h 583394"/>
                <a:gd name="connsiteX70" fmla="*/ 520904 w 638443"/>
                <a:gd name="connsiteY70" fmla="*/ 44973 h 583394"/>
                <a:gd name="connsiteX71" fmla="*/ 505029 w 638443"/>
                <a:gd name="connsiteY71" fmla="*/ 22748 h 583394"/>
                <a:gd name="connsiteX72" fmla="*/ 495504 w 638443"/>
                <a:gd name="connsiteY72" fmla="*/ 13223 h 583394"/>
                <a:gd name="connsiteX73" fmla="*/ 489154 w 638443"/>
                <a:gd name="connsiteY73" fmla="*/ 523 h 583394"/>
                <a:gd name="connsiteX74" fmla="*/ 463754 w 638443"/>
                <a:gd name="connsiteY74" fmla="*/ 16398 h 583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638443" h="583394">
                  <a:moveTo>
                    <a:pt x="463754" y="16398"/>
                  </a:moveTo>
                  <a:lnTo>
                    <a:pt x="463754" y="16398"/>
                  </a:lnTo>
                  <a:cubicBezTo>
                    <a:pt x="415527" y="47401"/>
                    <a:pt x="431759" y="32518"/>
                    <a:pt x="409779" y="54498"/>
                  </a:cubicBezTo>
                  <a:cubicBezTo>
                    <a:pt x="406604" y="74606"/>
                    <a:pt x="406979" y="95608"/>
                    <a:pt x="400254" y="114823"/>
                  </a:cubicBezTo>
                  <a:cubicBezTo>
                    <a:pt x="398812" y="118942"/>
                    <a:pt x="391750" y="116799"/>
                    <a:pt x="387554" y="117998"/>
                  </a:cubicBezTo>
                  <a:cubicBezTo>
                    <a:pt x="355670" y="127108"/>
                    <a:pt x="405031" y="114422"/>
                    <a:pt x="365329" y="124348"/>
                  </a:cubicBezTo>
                  <a:cubicBezTo>
                    <a:pt x="359651" y="121509"/>
                    <a:pt x="342429" y="112459"/>
                    <a:pt x="336754" y="111648"/>
                  </a:cubicBezTo>
                  <a:cubicBezTo>
                    <a:pt x="319958" y="109249"/>
                    <a:pt x="302887" y="109531"/>
                    <a:pt x="285954" y="108473"/>
                  </a:cubicBezTo>
                  <a:cubicBezTo>
                    <a:pt x="282779" y="107415"/>
                    <a:pt x="279755" y="104928"/>
                    <a:pt x="276429" y="105298"/>
                  </a:cubicBezTo>
                  <a:cubicBezTo>
                    <a:pt x="256735" y="107486"/>
                    <a:pt x="257935" y="110906"/>
                    <a:pt x="247854" y="124348"/>
                  </a:cubicBezTo>
                  <a:cubicBezTo>
                    <a:pt x="246796" y="127523"/>
                    <a:pt x="244679" y="130526"/>
                    <a:pt x="244679" y="133873"/>
                  </a:cubicBezTo>
                  <a:cubicBezTo>
                    <a:pt x="244679" y="138545"/>
                    <a:pt x="252964" y="153618"/>
                    <a:pt x="254204" y="156098"/>
                  </a:cubicBezTo>
                  <a:cubicBezTo>
                    <a:pt x="247854" y="157156"/>
                    <a:pt x="241552" y="158562"/>
                    <a:pt x="235154" y="159273"/>
                  </a:cubicBezTo>
                  <a:cubicBezTo>
                    <a:pt x="222488" y="160680"/>
                    <a:pt x="209418" y="159357"/>
                    <a:pt x="197054" y="162448"/>
                  </a:cubicBezTo>
                  <a:cubicBezTo>
                    <a:pt x="191920" y="163731"/>
                    <a:pt x="188372" y="168529"/>
                    <a:pt x="184354" y="171973"/>
                  </a:cubicBezTo>
                  <a:cubicBezTo>
                    <a:pt x="172916" y="181777"/>
                    <a:pt x="173771" y="183262"/>
                    <a:pt x="165304" y="197373"/>
                  </a:cubicBezTo>
                  <a:cubicBezTo>
                    <a:pt x="164246" y="201606"/>
                    <a:pt x="162129" y="205709"/>
                    <a:pt x="162129" y="210073"/>
                  </a:cubicBezTo>
                  <a:cubicBezTo>
                    <a:pt x="162129" y="221763"/>
                    <a:pt x="170281" y="234421"/>
                    <a:pt x="165304" y="244998"/>
                  </a:cubicBezTo>
                  <a:cubicBezTo>
                    <a:pt x="160430" y="255356"/>
                    <a:pt x="136729" y="264048"/>
                    <a:pt x="136729" y="264048"/>
                  </a:cubicBezTo>
                  <a:cubicBezTo>
                    <a:pt x="125087" y="261931"/>
                    <a:pt x="113624" y="258235"/>
                    <a:pt x="101804" y="257698"/>
                  </a:cubicBezTo>
                  <a:cubicBezTo>
                    <a:pt x="77393" y="256588"/>
                    <a:pt x="51745" y="261904"/>
                    <a:pt x="31954" y="276748"/>
                  </a:cubicBezTo>
                  <a:cubicBezTo>
                    <a:pt x="-5082" y="304525"/>
                    <a:pt x="58093" y="264875"/>
                    <a:pt x="6554" y="295798"/>
                  </a:cubicBezTo>
                  <a:cubicBezTo>
                    <a:pt x="4437" y="302148"/>
                    <a:pt x="810" y="308182"/>
                    <a:pt x="204" y="314848"/>
                  </a:cubicBezTo>
                  <a:cubicBezTo>
                    <a:pt x="-743" y="325264"/>
                    <a:pt x="5395" y="334755"/>
                    <a:pt x="9729" y="343423"/>
                  </a:cubicBezTo>
                  <a:cubicBezTo>
                    <a:pt x="7612" y="356123"/>
                    <a:pt x="5752" y="368868"/>
                    <a:pt x="3379" y="381523"/>
                  </a:cubicBezTo>
                  <a:cubicBezTo>
                    <a:pt x="1425" y="391944"/>
                    <a:pt x="-3134" y="396502"/>
                    <a:pt x="3379" y="406923"/>
                  </a:cubicBezTo>
                  <a:cubicBezTo>
                    <a:pt x="6552" y="412000"/>
                    <a:pt x="12102" y="415148"/>
                    <a:pt x="16079" y="419623"/>
                  </a:cubicBezTo>
                  <a:cubicBezTo>
                    <a:pt x="29631" y="434869"/>
                    <a:pt x="26538" y="435392"/>
                    <a:pt x="41479" y="448198"/>
                  </a:cubicBezTo>
                  <a:cubicBezTo>
                    <a:pt x="61222" y="465120"/>
                    <a:pt x="40488" y="439469"/>
                    <a:pt x="63704" y="470423"/>
                  </a:cubicBezTo>
                  <a:cubicBezTo>
                    <a:pt x="72134" y="481662"/>
                    <a:pt x="68652" y="477267"/>
                    <a:pt x="73229" y="489473"/>
                  </a:cubicBezTo>
                  <a:cubicBezTo>
                    <a:pt x="75230" y="494809"/>
                    <a:pt x="77777" y="499941"/>
                    <a:pt x="79579" y="505348"/>
                  </a:cubicBezTo>
                  <a:cubicBezTo>
                    <a:pt x="80959" y="509488"/>
                    <a:pt x="80333" y="514417"/>
                    <a:pt x="82754" y="518048"/>
                  </a:cubicBezTo>
                  <a:cubicBezTo>
                    <a:pt x="84871" y="521223"/>
                    <a:pt x="88554" y="523570"/>
                    <a:pt x="92279" y="524398"/>
                  </a:cubicBezTo>
                  <a:cubicBezTo>
                    <a:pt x="107913" y="527872"/>
                    <a:pt x="124029" y="528631"/>
                    <a:pt x="139904" y="530748"/>
                  </a:cubicBezTo>
                  <a:cubicBezTo>
                    <a:pt x="150608" y="546805"/>
                    <a:pt x="140443" y="535780"/>
                    <a:pt x="155779" y="543448"/>
                  </a:cubicBezTo>
                  <a:cubicBezTo>
                    <a:pt x="161299" y="546208"/>
                    <a:pt x="166015" y="550467"/>
                    <a:pt x="171654" y="552973"/>
                  </a:cubicBezTo>
                  <a:cubicBezTo>
                    <a:pt x="175642" y="554745"/>
                    <a:pt x="180075" y="555292"/>
                    <a:pt x="184354" y="556148"/>
                  </a:cubicBezTo>
                  <a:cubicBezTo>
                    <a:pt x="201248" y="559527"/>
                    <a:pt x="218221" y="562498"/>
                    <a:pt x="235154" y="565673"/>
                  </a:cubicBezTo>
                  <a:cubicBezTo>
                    <a:pt x="244679" y="570965"/>
                    <a:pt x="252959" y="579891"/>
                    <a:pt x="263729" y="581548"/>
                  </a:cubicBezTo>
                  <a:cubicBezTo>
                    <a:pt x="290829" y="585717"/>
                    <a:pt x="314962" y="583376"/>
                    <a:pt x="336754" y="568848"/>
                  </a:cubicBezTo>
                  <a:cubicBezTo>
                    <a:pt x="340490" y="566357"/>
                    <a:pt x="343104" y="562498"/>
                    <a:pt x="346279" y="559323"/>
                  </a:cubicBezTo>
                  <a:cubicBezTo>
                    <a:pt x="347337" y="555090"/>
                    <a:pt x="348773" y="550933"/>
                    <a:pt x="349454" y="546623"/>
                  </a:cubicBezTo>
                  <a:cubicBezTo>
                    <a:pt x="351952" y="530803"/>
                    <a:pt x="352505" y="514670"/>
                    <a:pt x="355804" y="498998"/>
                  </a:cubicBezTo>
                  <a:cubicBezTo>
                    <a:pt x="356779" y="494367"/>
                    <a:pt x="357562" y="487446"/>
                    <a:pt x="362154" y="486298"/>
                  </a:cubicBezTo>
                  <a:cubicBezTo>
                    <a:pt x="384835" y="480628"/>
                    <a:pt x="408721" y="482065"/>
                    <a:pt x="432004" y="479948"/>
                  </a:cubicBezTo>
                  <a:cubicBezTo>
                    <a:pt x="450220" y="473876"/>
                    <a:pt x="433217" y="481121"/>
                    <a:pt x="451054" y="467248"/>
                  </a:cubicBezTo>
                  <a:cubicBezTo>
                    <a:pt x="457078" y="462563"/>
                    <a:pt x="463754" y="458781"/>
                    <a:pt x="470104" y="454548"/>
                  </a:cubicBezTo>
                  <a:cubicBezTo>
                    <a:pt x="473840" y="452057"/>
                    <a:pt x="476180" y="447898"/>
                    <a:pt x="479629" y="445023"/>
                  </a:cubicBezTo>
                  <a:cubicBezTo>
                    <a:pt x="490446" y="436009"/>
                    <a:pt x="490416" y="440586"/>
                    <a:pt x="501854" y="429148"/>
                  </a:cubicBezTo>
                  <a:cubicBezTo>
                    <a:pt x="504552" y="426450"/>
                    <a:pt x="505669" y="422475"/>
                    <a:pt x="508204" y="419623"/>
                  </a:cubicBezTo>
                  <a:cubicBezTo>
                    <a:pt x="514170" y="412911"/>
                    <a:pt x="520904" y="406923"/>
                    <a:pt x="527254" y="400573"/>
                  </a:cubicBezTo>
                  <a:cubicBezTo>
                    <a:pt x="528312" y="396340"/>
                    <a:pt x="529230" y="392069"/>
                    <a:pt x="530429" y="387873"/>
                  </a:cubicBezTo>
                  <a:cubicBezTo>
                    <a:pt x="531348" y="384655"/>
                    <a:pt x="532948" y="381630"/>
                    <a:pt x="533604" y="378348"/>
                  </a:cubicBezTo>
                  <a:cubicBezTo>
                    <a:pt x="535072" y="371010"/>
                    <a:pt x="535311" y="363461"/>
                    <a:pt x="536779" y="356123"/>
                  </a:cubicBezTo>
                  <a:cubicBezTo>
                    <a:pt x="537435" y="352841"/>
                    <a:pt x="537231" y="348543"/>
                    <a:pt x="539954" y="346598"/>
                  </a:cubicBezTo>
                  <a:cubicBezTo>
                    <a:pt x="551037" y="338682"/>
                    <a:pt x="601943" y="334114"/>
                    <a:pt x="603454" y="333898"/>
                  </a:cubicBezTo>
                  <a:cubicBezTo>
                    <a:pt x="605571" y="328606"/>
                    <a:pt x="608304" y="323521"/>
                    <a:pt x="609804" y="318023"/>
                  </a:cubicBezTo>
                  <a:cubicBezTo>
                    <a:pt x="615225" y="298144"/>
                    <a:pt x="608486" y="299452"/>
                    <a:pt x="622504" y="283098"/>
                  </a:cubicBezTo>
                  <a:cubicBezTo>
                    <a:pt x="624987" y="280201"/>
                    <a:pt x="628854" y="278865"/>
                    <a:pt x="632029" y="276748"/>
                  </a:cubicBezTo>
                  <a:cubicBezTo>
                    <a:pt x="634146" y="273573"/>
                    <a:pt x="639062" y="270977"/>
                    <a:pt x="638379" y="267223"/>
                  </a:cubicBezTo>
                  <a:cubicBezTo>
                    <a:pt x="635925" y="253724"/>
                    <a:pt x="617411" y="230248"/>
                    <a:pt x="609804" y="219598"/>
                  </a:cubicBezTo>
                  <a:cubicBezTo>
                    <a:pt x="608307" y="215106"/>
                    <a:pt x="603454" y="201360"/>
                    <a:pt x="603454" y="197373"/>
                  </a:cubicBezTo>
                  <a:cubicBezTo>
                    <a:pt x="603454" y="188840"/>
                    <a:pt x="605920" y="180476"/>
                    <a:pt x="606629" y="171973"/>
                  </a:cubicBezTo>
                  <a:cubicBezTo>
                    <a:pt x="611340" y="115435"/>
                    <a:pt x="597474" y="133503"/>
                    <a:pt x="619329" y="111648"/>
                  </a:cubicBezTo>
                  <a:cubicBezTo>
                    <a:pt x="614037" y="108473"/>
                    <a:pt x="608687" y="105394"/>
                    <a:pt x="603454" y="102123"/>
                  </a:cubicBezTo>
                  <a:cubicBezTo>
                    <a:pt x="600218" y="100101"/>
                    <a:pt x="597416" y="97323"/>
                    <a:pt x="593929" y="95773"/>
                  </a:cubicBezTo>
                  <a:cubicBezTo>
                    <a:pt x="587812" y="93055"/>
                    <a:pt x="574879" y="89423"/>
                    <a:pt x="574879" y="89423"/>
                  </a:cubicBezTo>
                  <a:cubicBezTo>
                    <a:pt x="570646" y="85190"/>
                    <a:pt x="565700" y="81565"/>
                    <a:pt x="562179" y="76723"/>
                  </a:cubicBezTo>
                  <a:cubicBezTo>
                    <a:pt x="557160" y="69822"/>
                    <a:pt x="555821" y="60206"/>
                    <a:pt x="549479" y="54498"/>
                  </a:cubicBezTo>
                  <a:cubicBezTo>
                    <a:pt x="544504" y="50020"/>
                    <a:pt x="536779" y="50265"/>
                    <a:pt x="530429" y="48148"/>
                  </a:cubicBezTo>
                  <a:lnTo>
                    <a:pt x="520904" y="44973"/>
                  </a:lnTo>
                  <a:cubicBezTo>
                    <a:pt x="496139" y="20208"/>
                    <a:pt x="525924" y="52001"/>
                    <a:pt x="505029" y="22748"/>
                  </a:cubicBezTo>
                  <a:cubicBezTo>
                    <a:pt x="502419" y="19094"/>
                    <a:pt x="498114" y="16877"/>
                    <a:pt x="495504" y="13223"/>
                  </a:cubicBezTo>
                  <a:cubicBezTo>
                    <a:pt x="492753" y="9372"/>
                    <a:pt x="492790" y="3553"/>
                    <a:pt x="489154" y="523"/>
                  </a:cubicBezTo>
                  <a:cubicBezTo>
                    <a:pt x="484728" y="-3165"/>
                    <a:pt x="467987" y="13752"/>
                    <a:pt x="463754" y="16398"/>
                  </a:cubicBezTo>
                  <a:close/>
                </a:path>
              </a:pathLst>
            </a:custGeom>
            <a:solidFill>
              <a:schemeClr val="accent4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0E2B6C7-848E-7FB6-B053-DBD30BC36733}"/>
                </a:ext>
              </a:extLst>
            </p:cNvPr>
            <p:cNvSpPr/>
            <p:nvPr/>
          </p:nvSpPr>
          <p:spPr bwMode="auto">
            <a:xfrm>
              <a:off x="7203854" y="5073650"/>
              <a:ext cx="1378171" cy="873125"/>
            </a:xfrm>
            <a:custGeom>
              <a:avLst/>
              <a:gdLst>
                <a:gd name="connsiteX0" fmla="*/ 574896 w 1378171"/>
                <a:gd name="connsiteY0" fmla="*/ 355600 h 873125"/>
                <a:gd name="connsiteX1" fmla="*/ 574896 w 1378171"/>
                <a:gd name="connsiteY1" fmla="*/ 355600 h 873125"/>
                <a:gd name="connsiteX2" fmla="*/ 600296 w 1378171"/>
                <a:gd name="connsiteY2" fmla="*/ 333375 h 873125"/>
                <a:gd name="connsiteX3" fmla="*/ 609821 w 1378171"/>
                <a:gd name="connsiteY3" fmla="*/ 327025 h 873125"/>
                <a:gd name="connsiteX4" fmla="*/ 597121 w 1378171"/>
                <a:gd name="connsiteY4" fmla="*/ 317500 h 873125"/>
                <a:gd name="connsiteX5" fmla="*/ 597121 w 1378171"/>
                <a:gd name="connsiteY5" fmla="*/ 273050 h 873125"/>
                <a:gd name="connsiteX6" fmla="*/ 593946 w 1378171"/>
                <a:gd name="connsiteY6" fmla="*/ 231775 h 873125"/>
                <a:gd name="connsiteX7" fmla="*/ 559021 w 1378171"/>
                <a:gd name="connsiteY7" fmla="*/ 203200 h 873125"/>
                <a:gd name="connsiteX8" fmla="*/ 549496 w 1378171"/>
                <a:gd name="connsiteY8" fmla="*/ 187325 h 873125"/>
                <a:gd name="connsiteX9" fmla="*/ 539971 w 1378171"/>
                <a:gd name="connsiteY9" fmla="*/ 174625 h 873125"/>
                <a:gd name="connsiteX10" fmla="*/ 524096 w 1378171"/>
                <a:gd name="connsiteY10" fmla="*/ 149225 h 873125"/>
                <a:gd name="connsiteX11" fmla="*/ 511396 w 1378171"/>
                <a:gd name="connsiteY11" fmla="*/ 146050 h 873125"/>
                <a:gd name="connsiteX12" fmla="*/ 482821 w 1378171"/>
                <a:gd name="connsiteY12" fmla="*/ 139700 h 873125"/>
                <a:gd name="connsiteX13" fmla="*/ 466946 w 1378171"/>
                <a:gd name="connsiteY13" fmla="*/ 120650 h 873125"/>
                <a:gd name="connsiteX14" fmla="*/ 441546 w 1378171"/>
                <a:gd name="connsiteY14" fmla="*/ 107950 h 873125"/>
                <a:gd name="connsiteX15" fmla="*/ 435196 w 1378171"/>
                <a:gd name="connsiteY15" fmla="*/ 136525 h 873125"/>
                <a:gd name="connsiteX16" fmla="*/ 428846 w 1378171"/>
                <a:gd name="connsiteY16" fmla="*/ 155575 h 873125"/>
                <a:gd name="connsiteX17" fmla="*/ 422496 w 1378171"/>
                <a:gd name="connsiteY17" fmla="*/ 168275 h 873125"/>
                <a:gd name="connsiteX18" fmla="*/ 400271 w 1378171"/>
                <a:gd name="connsiteY18" fmla="*/ 196850 h 873125"/>
                <a:gd name="connsiteX19" fmla="*/ 384396 w 1378171"/>
                <a:gd name="connsiteY19" fmla="*/ 215900 h 873125"/>
                <a:gd name="connsiteX20" fmla="*/ 378046 w 1378171"/>
                <a:gd name="connsiteY20" fmla="*/ 241300 h 873125"/>
                <a:gd name="connsiteX21" fmla="*/ 384396 w 1378171"/>
                <a:gd name="connsiteY21" fmla="*/ 250825 h 873125"/>
                <a:gd name="connsiteX22" fmla="*/ 371696 w 1378171"/>
                <a:gd name="connsiteY22" fmla="*/ 279400 h 873125"/>
                <a:gd name="connsiteX23" fmla="*/ 378046 w 1378171"/>
                <a:gd name="connsiteY23" fmla="*/ 292100 h 873125"/>
                <a:gd name="connsiteX24" fmla="*/ 381221 w 1378171"/>
                <a:gd name="connsiteY24" fmla="*/ 301625 h 873125"/>
                <a:gd name="connsiteX25" fmla="*/ 362171 w 1378171"/>
                <a:gd name="connsiteY25" fmla="*/ 304800 h 873125"/>
                <a:gd name="connsiteX26" fmla="*/ 346296 w 1378171"/>
                <a:gd name="connsiteY26" fmla="*/ 307975 h 873125"/>
                <a:gd name="connsiteX27" fmla="*/ 327246 w 1378171"/>
                <a:gd name="connsiteY27" fmla="*/ 365125 h 873125"/>
                <a:gd name="connsiteX28" fmla="*/ 311371 w 1378171"/>
                <a:gd name="connsiteY28" fmla="*/ 371475 h 873125"/>
                <a:gd name="connsiteX29" fmla="*/ 317721 w 1378171"/>
                <a:gd name="connsiteY29" fmla="*/ 387350 h 873125"/>
                <a:gd name="connsiteX30" fmla="*/ 324071 w 1378171"/>
                <a:gd name="connsiteY30" fmla="*/ 396875 h 873125"/>
                <a:gd name="connsiteX31" fmla="*/ 330421 w 1378171"/>
                <a:gd name="connsiteY31" fmla="*/ 409575 h 873125"/>
                <a:gd name="connsiteX32" fmla="*/ 333596 w 1378171"/>
                <a:gd name="connsiteY32" fmla="*/ 425450 h 873125"/>
                <a:gd name="connsiteX33" fmla="*/ 346296 w 1378171"/>
                <a:gd name="connsiteY33" fmla="*/ 428625 h 873125"/>
                <a:gd name="connsiteX34" fmla="*/ 409796 w 1378171"/>
                <a:gd name="connsiteY34" fmla="*/ 431800 h 873125"/>
                <a:gd name="connsiteX35" fmla="*/ 419321 w 1378171"/>
                <a:gd name="connsiteY35" fmla="*/ 469900 h 873125"/>
                <a:gd name="connsiteX36" fmla="*/ 406621 w 1378171"/>
                <a:gd name="connsiteY36" fmla="*/ 476250 h 873125"/>
                <a:gd name="connsiteX37" fmla="*/ 397096 w 1378171"/>
                <a:gd name="connsiteY37" fmla="*/ 527050 h 873125"/>
                <a:gd name="connsiteX38" fmla="*/ 409796 w 1378171"/>
                <a:gd name="connsiteY38" fmla="*/ 536575 h 873125"/>
                <a:gd name="connsiteX39" fmla="*/ 403446 w 1378171"/>
                <a:gd name="connsiteY39" fmla="*/ 568325 h 873125"/>
                <a:gd name="connsiteX40" fmla="*/ 400271 w 1378171"/>
                <a:gd name="connsiteY40" fmla="*/ 577850 h 873125"/>
                <a:gd name="connsiteX41" fmla="*/ 409796 w 1378171"/>
                <a:gd name="connsiteY41" fmla="*/ 590550 h 873125"/>
                <a:gd name="connsiteX42" fmla="*/ 419321 w 1378171"/>
                <a:gd name="connsiteY42" fmla="*/ 609600 h 873125"/>
                <a:gd name="connsiteX43" fmla="*/ 422496 w 1378171"/>
                <a:gd name="connsiteY43" fmla="*/ 638175 h 873125"/>
                <a:gd name="connsiteX44" fmla="*/ 447896 w 1378171"/>
                <a:gd name="connsiteY44" fmla="*/ 628650 h 873125"/>
                <a:gd name="connsiteX45" fmla="*/ 454246 w 1378171"/>
                <a:gd name="connsiteY45" fmla="*/ 615950 h 873125"/>
                <a:gd name="connsiteX46" fmla="*/ 489171 w 1378171"/>
                <a:gd name="connsiteY46" fmla="*/ 615950 h 873125"/>
                <a:gd name="connsiteX47" fmla="*/ 495521 w 1378171"/>
                <a:gd name="connsiteY47" fmla="*/ 631825 h 873125"/>
                <a:gd name="connsiteX48" fmla="*/ 473296 w 1378171"/>
                <a:gd name="connsiteY48" fmla="*/ 650875 h 873125"/>
                <a:gd name="connsiteX49" fmla="*/ 473296 w 1378171"/>
                <a:gd name="connsiteY49" fmla="*/ 676275 h 873125"/>
                <a:gd name="connsiteX50" fmla="*/ 485996 w 1378171"/>
                <a:gd name="connsiteY50" fmla="*/ 695325 h 873125"/>
                <a:gd name="connsiteX51" fmla="*/ 485996 w 1378171"/>
                <a:gd name="connsiteY51" fmla="*/ 723900 h 873125"/>
                <a:gd name="connsiteX52" fmla="*/ 495521 w 1378171"/>
                <a:gd name="connsiteY52" fmla="*/ 727075 h 873125"/>
                <a:gd name="connsiteX53" fmla="*/ 501871 w 1378171"/>
                <a:gd name="connsiteY53" fmla="*/ 739775 h 873125"/>
                <a:gd name="connsiteX54" fmla="*/ 495521 w 1378171"/>
                <a:gd name="connsiteY54" fmla="*/ 771525 h 873125"/>
                <a:gd name="connsiteX55" fmla="*/ 489171 w 1378171"/>
                <a:gd name="connsiteY55" fmla="*/ 781050 h 873125"/>
                <a:gd name="connsiteX56" fmla="*/ 479646 w 1378171"/>
                <a:gd name="connsiteY56" fmla="*/ 793750 h 873125"/>
                <a:gd name="connsiteX57" fmla="*/ 466946 w 1378171"/>
                <a:gd name="connsiteY57" fmla="*/ 800100 h 873125"/>
                <a:gd name="connsiteX58" fmla="*/ 384396 w 1378171"/>
                <a:gd name="connsiteY58" fmla="*/ 806450 h 873125"/>
                <a:gd name="connsiteX59" fmla="*/ 371696 w 1378171"/>
                <a:gd name="connsiteY59" fmla="*/ 800100 h 873125"/>
                <a:gd name="connsiteX60" fmla="*/ 362171 w 1378171"/>
                <a:gd name="connsiteY60" fmla="*/ 796925 h 873125"/>
                <a:gd name="connsiteX61" fmla="*/ 355821 w 1378171"/>
                <a:gd name="connsiteY61" fmla="*/ 787400 h 873125"/>
                <a:gd name="connsiteX62" fmla="*/ 327246 w 1378171"/>
                <a:gd name="connsiteY62" fmla="*/ 774700 h 873125"/>
                <a:gd name="connsiteX63" fmla="*/ 292321 w 1378171"/>
                <a:gd name="connsiteY63" fmla="*/ 765175 h 873125"/>
                <a:gd name="connsiteX64" fmla="*/ 247871 w 1378171"/>
                <a:gd name="connsiteY64" fmla="*/ 762000 h 873125"/>
                <a:gd name="connsiteX65" fmla="*/ 222471 w 1378171"/>
                <a:gd name="connsiteY65" fmla="*/ 746125 h 873125"/>
                <a:gd name="connsiteX66" fmla="*/ 203421 w 1378171"/>
                <a:gd name="connsiteY66" fmla="*/ 730250 h 873125"/>
                <a:gd name="connsiteX67" fmla="*/ 193896 w 1378171"/>
                <a:gd name="connsiteY67" fmla="*/ 723900 h 873125"/>
                <a:gd name="connsiteX68" fmla="*/ 165321 w 1378171"/>
                <a:gd name="connsiteY68" fmla="*/ 714375 h 873125"/>
                <a:gd name="connsiteX69" fmla="*/ 143096 w 1378171"/>
                <a:gd name="connsiteY69" fmla="*/ 711200 h 873125"/>
                <a:gd name="connsiteX70" fmla="*/ 117696 w 1378171"/>
                <a:gd name="connsiteY70" fmla="*/ 695325 h 873125"/>
                <a:gd name="connsiteX71" fmla="*/ 111346 w 1378171"/>
                <a:gd name="connsiteY71" fmla="*/ 682625 h 873125"/>
                <a:gd name="connsiteX72" fmla="*/ 98646 w 1378171"/>
                <a:gd name="connsiteY72" fmla="*/ 676275 h 873125"/>
                <a:gd name="connsiteX73" fmla="*/ 85946 w 1378171"/>
                <a:gd name="connsiteY73" fmla="*/ 663575 h 873125"/>
                <a:gd name="connsiteX74" fmla="*/ 6571 w 1378171"/>
                <a:gd name="connsiteY74" fmla="*/ 666750 h 873125"/>
                <a:gd name="connsiteX75" fmla="*/ 221 w 1378171"/>
                <a:gd name="connsiteY75" fmla="*/ 676275 h 873125"/>
                <a:gd name="connsiteX76" fmla="*/ 16096 w 1378171"/>
                <a:gd name="connsiteY76" fmla="*/ 698500 h 873125"/>
                <a:gd name="connsiteX77" fmla="*/ 28796 w 1378171"/>
                <a:gd name="connsiteY77" fmla="*/ 704850 h 873125"/>
                <a:gd name="connsiteX78" fmla="*/ 38321 w 1378171"/>
                <a:gd name="connsiteY78" fmla="*/ 714375 h 873125"/>
                <a:gd name="connsiteX79" fmla="*/ 66896 w 1378171"/>
                <a:gd name="connsiteY79" fmla="*/ 723900 h 873125"/>
                <a:gd name="connsiteX80" fmla="*/ 98646 w 1378171"/>
                <a:gd name="connsiteY80" fmla="*/ 730250 h 873125"/>
                <a:gd name="connsiteX81" fmla="*/ 120871 w 1378171"/>
                <a:gd name="connsiteY81" fmla="*/ 746125 h 873125"/>
                <a:gd name="connsiteX82" fmla="*/ 130396 w 1378171"/>
                <a:gd name="connsiteY82" fmla="*/ 758825 h 873125"/>
                <a:gd name="connsiteX83" fmla="*/ 143096 w 1378171"/>
                <a:gd name="connsiteY83" fmla="*/ 765175 h 873125"/>
                <a:gd name="connsiteX84" fmla="*/ 162146 w 1378171"/>
                <a:gd name="connsiteY84" fmla="*/ 771525 h 873125"/>
                <a:gd name="connsiteX85" fmla="*/ 203421 w 1378171"/>
                <a:gd name="connsiteY85" fmla="*/ 777875 h 873125"/>
                <a:gd name="connsiteX86" fmla="*/ 216121 w 1378171"/>
                <a:gd name="connsiteY86" fmla="*/ 784225 h 873125"/>
                <a:gd name="connsiteX87" fmla="*/ 225646 w 1378171"/>
                <a:gd name="connsiteY87" fmla="*/ 787400 h 873125"/>
                <a:gd name="connsiteX88" fmla="*/ 251046 w 1378171"/>
                <a:gd name="connsiteY88" fmla="*/ 796925 h 873125"/>
                <a:gd name="connsiteX89" fmla="*/ 273271 w 1378171"/>
                <a:gd name="connsiteY89" fmla="*/ 809625 h 873125"/>
                <a:gd name="connsiteX90" fmla="*/ 289146 w 1378171"/>
                <a:gd name="connsiteY90" fmla="*/ 815975 h 873125"/>
                <a:gd name="connsiteX91" fmla="*/ 311371 w 1378171"/>
                <a:gd name="connsiteY91" fmla="*/ 831850 h 873125"/>
                <a:gd name="connsiteX92" fmla="*/ 324071 w 1378171"/>
                <a:gd name="connsiteY92" fmla="*/ 838200 h 873125"/>
                <a:gd name="connsiteX93" fmla="*/ 352646 w 1378171"/>
                <a:gd name="connsiteY93" fmla="*/ 854075 h 873125"/>
                <a:gd name="connsiteX94" fmla="*/ 371696 w 1378171"/>
                <a:gd name="connsiteY94" fmla="*/ 857250 h 873125"/>
                <a:gd name="connsiteX95" fmla="*/ 397096 w 1378171"/>
                <a:gd name="connsiteY95" fmla="*/ 866775 h 873125"/>
                <a:gd name="connsiteX96" fmla="*/ 432021 w 1378171"/>
                <a:gd name="connsiteY96" fmla="*/ 873125 h 873125"/>
                <a:gd name="connsiteX97" fmla="*/ 546321 w 1378171"/>
                <a:gd name="connsiteY97" fmla="*/ 869950 h 873125"/>
                <a:gd name="connsiteX98" fmla="*/ 559021 w 1378171"/>
                <a:gd name="connsiteY98" fmla="*/ 857250 h 873125"/>
                <a:gd name="connsiteX99" fmla="*/ 571721 w 1378171"/>
                <a:gd name="connsiteY99" fmla="*/ 838200 h 873125"/>
                <a:gd name="connsiteX100" fmla="*/ 581246 w 1378171"/>
                <a:gd name="connsiteY100" fmla="*/ 815975 h 873125"/>
                <a:gd name="connsiteX101" fmla="*/ 600296 w 1378171"/>
                <a:gd name="connsiteY101" fmla="*/ 777875 h 873125"/>
                <a:gd name="connsiteX102" fmla="*/ 612996 w 1378171"/>
                <a:gd name="connsiteY102" fmla="*/ 787400 h 873125"/>
                <a:gd name="connsiteX103" fmla="*/ 616171 w 1378171"/>
                <a:gd name="connsiteY103" fmla="*/ 803275 h 873125"/>
                <a:gd name="connsiteX104" fmla="*/ 625696 w 1378171"/>
                <a:gd name="connsiteY104" fmla="*/ 809625 h 873125"/>
                <a:gd name="connsiteX105" fmla="*/ 638396 w 1378171"/>
                <a:gd name="connsiteY105" fmla="*/ 812800 h 873125"/>
                <a:gd name="connsiteX106" fmla="*/ 647921 w 1378171"/>
                <a:gd name="connsiteY106" fmla="*/ 815975 h 873125"/>
                <a:gd name="connsiteX107" fmla="*/ 686021 w 1378171"/>
                <a:gd name="connsiteY107" fmla="*/ 803275 h 873125"/>
                <a:gd name="connsiteX108" fmla="*/ 692371 w 1378171"/>
                <a:gd name="connsiteY108" fmla="*/ 793750 h 873125"/>
                <a:gd name="connsiteX109" fmla="*/ 720946 w 1378171"/>
                <a:gd name="connsiteY109" fmla="*/ 774700 h 873125"/>
                <a:gd name="connsiteX110" fmla="*/ 771746 w 1378171"/>
                <a:gd name="connsiteY110" fmla="*/ 771525 h 873125"/>
                <a:gd name="connsiteX111" fmla="*/ 790796 w 1378171"/>
                <a:gd name="connsiteY111" fmla="*/ 768350 h 873125"/>
                <a:gd name="connsiteX112" fmla="*/ 797146 w 1378171"/>
                <a:gd name="connsiteY112" fmla="*/ 758825 h 873125"/>
                <a:gd name="connsiteX113" fmla="*/ 813021 w 1378171"/>
                <a:gd name="connsiteY113" fmla="*/ 755650 h 873125"/>
                <a:gd name="connsiteX114" fmla="*/ 825721 w 1378171"/>
                <a:gd name="connsiteY114" fmla="*/ 765175 h 873125"/>
                <a:gd name="connsiteX115" fmla="*/ 838421 w 1378171"/>
                <a:gd name="connsiteY115" fmla="*/ 771525 h 873125"/>
                <a:gd name="connsiteX116" fmla="*/ 851121 w 1378171"/>
                <a:gd name="connsiteY116" fmla="*/ 784225 h 873125"/>
                <a:gd name="connsiteX117" fmla="*/ 857471 w 1378171"/>
                <a:gd name="connsiteY117" fmla="*/ 796925 h 873125"/>
                <a:gd name="connsiteX118" fmla="*/ 860646 w 1378171"/>
                <a:gd name="connsiteY118" fmla="*/ 815975 h 873125"/>
                <a:gd name="connsiteX119" fmla="*/ 870171 w 1378171"/>
                <a:gd name="connsiteY119" fmla="*/ 822325 h 873125"/>
                <a:gd name="connsiteX120" fmla="*/ 892396 w 1378171"/>
                <a:gd name="connsiteY120" fmla="*/ 828675 h 873125"/>
                <a:gd name="connsiteX121" fmla="*/ 911446 w 1378171"/>
                <a:gd name="connsiteY121" fmla="*/ 825500 h 873125"/>
                <a:gd name="connsiteX122" fmla="*/ 901921 w 1378171"/>
                <a:gd name="connsiteY122" fmla="*/ 793750 h 873125"/>
                <a:gd name="connsiteX123" fmla="*/ 898746 w 1378171"/>
                <a:gd name="connsiteY123" fmla="*/ 781050 h 873125"/>
                <a:gd name="connsiteX124" fmla="*/ 933671 w 1378171"/>
                <a:gd name="connsiteY124" fmla="*/ 771525 h 873125"/>
                <a:gd name="connsiteX125" fmla="*/ 949546 w 1378171"/>
                <a:gd name="connsiteY125" fmla="*/ 755650 h 873125"/>
                <a:gd name="connsiteX126" fmla="*/ 955896 w 1378171"/>
                <a:gd name="connsiteY126" fmla="*/ 742950 h 873125"/>
                <a:gd name="connsiteX127" fmla="*/ 974946 w 1378171"/>
                <a:gd name="connsiteY127" fmla="*/ 749300 h 873125"/>
                <a:gd name="connsiteX128" fmla="*/ 984471 w 1378171"/>
                <a:gd name="connsiteY128" fmla="*/ 762000 h 873125"/>
                <a:gd name="connsiteX129" fmla="*/ 993996 w 1378171"/>
                <a:gd name="connsiteY129" fmla="*/ 768350 h 873125"/>
                <a:gd name="connsiteX130" fmla="*/ 1016221 w 1378171"/>
                <a:gd name="connsiteY130" fmla="*/ 796925 h 873125"/>
                <a:gd name="connsiteX131" fmla="*/ 1028921 w 1378171"/>
                <a:gd name="connsiteY131" fmla="*/ 815975 h 873125"/>
                <a:gd name="connsiteX132" fmla="*/ 1098771 w 1378171"/>
                <a:gd name="connsiteY132" fmla="*/ 819150 h 873125"/>
                <a:gd name="connsiteX133" fmla="*/ 1120996 w 1378171"/>
                <a:gd name="connsiteY133" fmla="*/ 803275 h 873125"/>
                <a:gd name="connsiteX134" fmla="*/ 1124171 w 1378171"/>
                <a:gd name="connsiteY134" fmla="*/ 793750 h 873125"/>
                <a:gd name="connsiteX135" fmla="*/ 1149571 w 1378171"/>
                <a:gd name="connsiteY135" fmla="*/ 765175 h 873125"/>
                <a:gd name="connsiteX136" fmla="*/ 1155921 w 1378171"/>
                <a:gd name="connsiteY136" fmla="*/ 755650 h 873125"/>
                <a:gd name="connsiteX137" fmla="*/ 1159096 w 1378171"/>
                <a:gd name="connsiteY137" fmla="*/ 742950 h 873125"/>
                <a:gd name="connsiteX138" fmla="*/ 1174971 w 1378171"/>
                <a:gd name="connsiteY138" fmla="*/ 717550 h 873125"/>
                <a:gd name="connsiteX139" fmla="*/ 1178146 w 1378171"/>
                <a:gd name="connsiteY139" fmla="*/ 708025 h 873125"/>
                <a:gd name="connsiteX140" fmla="*/ 1197196 w 1378171"/>
                <a:gd name="connsiteY140" fmla="*/ 673100 h 873125"/>
                <a:gd name="connsiteX141" fmla="*/ 1219421 w 1378171"/>
                <a:gd name="connsiteY141" fmla="*/ 650875 h 873125"/>
                <a:gd name="connsiteX142" fmla="*/ 1241646 w 1378171"/>
                <a:gd name="connsiteY142" fmla="*/ 622300 h 873125"/>
                <a:gd name="connsiteX143" fmla="*/ 1263871 w 1378171"/>
                <a:gd name="connsiteY143" fmla="*/ 635000 h 873125"/>
                <a:gd name="connsiteX144" fmla="*/ 1270221 w 1378171"/>
                <a:gd name="connsiteY144" fmla="*/ 644525 h 873125"/>
                <a:gd name="connsiteX145" fmla="*/ 1282921 w 1378171"/>
                <a:gd name="connsiteY145" fmla="*/ 669925 h 873125"/>
                <a:gd name="connsiteX146" fmla="*/ 1286096 w 1378171"/>
                <a:gd name="connsiteY146" fmla="*/ 682625 h 873125"/>
                <a:gd name="connsiteX147" fmla="*/ 1292446 w 1378171"/>
                <a:gd name="connsiteY147" fmla="*/ 701675 h 873125"/>
                <a:gd name="connsiteX148" fmla="*/ 1298796 w 1378171"/>
                <a:gd name="connsiteY148" fmla="*/ 720725 h 873125"/>
                <a:gd name="connsiteX149" fmla="*/ 1314671 w 1378171"/>
                <a:gd name="connsiteY149" fmla="*/ 739775 h 873125"/>
                <a:gd name="connsiteX150" fmla="*/ 1362296 w 1378171"/>
                <a:gd name="connsiteY150" fmla="*/ 749300 h 873125"/>
                <a:gd name="connsiteX151" fmla="*/ 1368646 w 1378171"/>
                <a:gd name="connsiteY151" fmla="*/ 739775 h 873125"/>
                <a:gd name="connsiteX152" fmla="*/ 1378171 w 1378171"/>
                <a:gd name="connsiteY152" fmla="*/ 730250 h 873125"/>
                <a:gd name="connsiteX153" fmla="*/ 1371821 w 1378171"/>
                <a:gd name="connsiteY153" fmla="*/ 695325 h 873125"/>
                <a:gd name="connsiteX154" fmla="*/ 1365471 w 1378171"/>
                <a:gd name="connsiteY154" fmla="*/ 685800 h 873125"/>
                <a:gd name="connsiteX155" fmla="*/ 1362296 w 1378171"/>
                <a:gd name="connsiteY155" fmla="*/ 673100 h 873125"/>
                <a:gd name="connsiteX156" fmla="*/ 1355946 w 1378171"/>
                <a:gd name="connsiteY156" fmla="*/ 657225 h 873125"/>
                <a:gd name="connsiteX157" fmla="*/ 1352771 w 1378171"/>
                <a:gd name="connsiteY157" fmla="*/ 647700 h 873125"/>
                <a:gd name="connsiteX158" fmla="*/ 1343246 w 1378171"/>
                <a:gd name="connsiteY158" fmla="*/ 635000 h 873125"/>
                <a:gd name="connsiteX159" fmla="*/ 1330546 w 1378171"/>
                <a:gd name="connsiteY159" fmla="*/ 612775 h 873125"/>
                <a:gd name="connsiteX160" fmla="*/ 1324196 w 1378171"/>
                <a:gd name="connsiteY160" fmla="*/ 596900 h 873125"/>
                <a:gd name="connsiteX161" fmla="*/ 1311496 w 1378171"/>
                <a:gd name="connsiteY161" fmla="*/ 577850 h 873125"/>
                <a:gd name="connsiteX162" fmla="*/ 1298796 w 1378171"/>
                <a:gd name="connsiteY162" fmla="*/ 558800 h 873125"/>
                <a:gd name="connsiteX163" fmla="*/ 1286096 w 1378171"/>
                <a:gd name="connsiteY163" fmla="*/ 549275 h 873125"/>
                <a:gd name="connsiteX164" fmla="*/ 1267046 w 1378171"/>
                <a:gd name="connsiteY164" fmla="*/ 542925 h 873125"/>
                <a:gd name="connsiteX165" fmla="*/ 1225771 w 1378171"/>
                <a:gd name="connsiteY165" fmla="*/ 546100 h 873125"/>
                <a:gd name="connsiteX166" fmla="*/ 1197196 w 1378171"/>
                <a:gd name="connsiteY166" fmla="*/ 571500 h 873125"/>
                <a:gd name="connsiteX167" fmla="*/ 1184496 w 1378171"/>
                <a:gd name="connsiteY167" fmla="*/ 577850 h 873125"/>
                <a:gd name="connsiteX168" fmla="*/ 1168621 w 1378171"/>
                <a:gd name="connsiteY168" fmla="*/ 596900 h 873125"/>
                <a:gd name="connsiteX169" fmla="*/ 1159096 w 1378171"/>
                <a:gd name="connsiteY169" fmla="*/ 609600 h 873125"/>
                <a:gd name="connsiteX170" fmla="*/ 1152746 w 1378171"/>
                <a:gd name="connsiteY170" fmla="*/ 619125 h 873125"/>
                <a:gd name="connsiteX171" fmla="*/ 1140046 w 1378171"/>
                <a:gd name="connsiteY171" fmla="*/ 631825 h 873125"/>
                <a:gd name="connsiteX172" fmla="*/ 1130521 w 1378171"/>
                <a:gd name="connsiteY172" fmla="*/ 650875 h 873125"/>
                <a:gd name="connsiteX173" fmla="*/ 1117821 w 1378171"/>
                <a:gd name="connsiteY173" fmla="*/ 666750 h 873125"/>
                <a:gd name="connsiteX174" fmla="*/ 1105121 w 1378171"/>
                <a:gd name="connsiteY174" fmla="*/ 695325 h 873125"/>
                <a:gd name="connsiteX175" fmla="*/ 1098771 w 1378171"/>
                <a:gd name="connsiteY175" fmla="*/ 720725 h 873125"/>
                <a:gd name="connsiteX176" fmla="*/ 1082896 w 1378171"/>
                <a:gd name="connsiteY176" fmla="*/ 749300 h 873125"/>
                <a:gd name="connsiteX177" fmla="*/ 1070196 w 1378171"/>
                <a:gd name="connsiteY177" fmla="*/ 752475 h 873125"/>
                <a:gd name="connsiteX178" fmla="*/ 1035271 w 1378171"/>
                <a:gd name="connsiteY178" fmla="*/ 746125 h 873125"/>
                <a:gd name="connsiteX179" fmla="*/ 1013046 w 1378171"/>
                <a:gd name="connsiteY179" fmla="*/ 730250 h 873125"/>
                <a:gd name="connsiteX180" fmla="*/ 987646 w 1378171"/>
                <a:gd name="connsiteY180" fmla="*/ 695325 h 873125"/>
                <a:gd name="connsiteX181" fmla="*/ 981296 w 1378171"/>
                <a:gd name="connsiteY181" fmla="*/ 682625 h 873125"/>
                <a:gd name="connsiteX182" fmla="*/ 987646 w 1378171"/>
                <a:gd name="connsiteY182" fmla="*/ 673100 h 873125"/>
                <a:gd name="connsiteX183" fmla="*/ 997171 w 1378171"/>
                <a:gd name="connsiteY183" fmla="*/ 663575 h 873125"/>
                <a:gd name="connsiteX184" fmla="*/ 987646 w 1378171"/>
                <a:gd name="connsiteY184" fmla="*/ 635000 h 873125"/>
                <a:gd name="connsiteX185" fmla="*/ 990821 w 1378171"/>
                <a:gd name="connsiteY185" fmla="*/ 622300 h 873125"/>
                <a:gd name="connsiteX186" fmla="*/ 1000346 w 1378171"/>
                <a:gd name="connsiteY186" fmla="*/ 600075 h 873125"/>
                <a:gd name="connsiteX187" fmla="*/ 997171 w 1378171"/>
                <a:gd name="connsiteY187" fmla="*/ 587375 h 873125"/>
                <a:gd name="connsiteX188" fmla="*/ 993996 w 1378171"/>
                <a:gd name="connsiteY188" fmla="*/ 555625 h 873125"/>
                <a:gd name="connsiteX189" fmla="*/ 1009871 w 1378171"/>
                <a:gd name="connsiteY189" fmla="*/ 552450 h 873125"/>
                <a:gd name="connsiteX190" fmla="*/ 1019396 w 1378171"/>
                <a:gd name="connsiteY190" fmla="*/ 549275 h 873125"/>
                <a:gd name="connsiteX191" fmla="*/ 1009871 w 1378171"/>
                <a:gd name="connsiteY191" fmla="*/ 482600 h 873125"/>
                <a:gd name="connsiteX192" fmla="*/ 1000346 w 1378171"/>
                <a:gd name="connsiteY192" fmla="*/ 479425 h 873125"/>
                <a:gd name="connsiteX193" fmla="*/ 987646 w 1378171"/>
                <a:gd name="connsiteY193" fmla="*/ 460375 h 873125"/>
                <a:gd name="connsiteX194" fmla="*/ 1006696 w 1378171"/>
                <a:gd name="connsiteY194" fmla="*/ 454025 h 873125"/>
                <a:gd name="connsiteX195" fmla="*/ 1022571 w 1378171"/>
                <a:gd name="connsiteY195" fmla="*/ 457200 h 873125"/>
                <a:gd name="connsiteX196" fmla="*/ 1032096 w 1378171"/>
                <a:gd name="connsiteY196" fmla="*/ 463550 h 873125"/>
                <a:gd name="connsiteX197" fmla="*/ 1044796 w 1378171"/>
                <a:gd name="connsiteY197" fmla="*/ 460375 h 873125"/>
                <a:gd name="connsiteX198" fmla="*/ 1047971 w 1378171"/>
                <a:gd name="connsiteY198" fmla="*/ 415925 h 873125"/>
                <a:gd name="connsiteX199" fmla="*/ 1035271 w 1378171"/>
                <a:gd name="connsiteY199" fmla="*/ 403225 h 873125"/>
                <a:gd name="connsiteX200" fmla="*/ 1025746 w 1378171"/>
                <a:gd name="connsiteY200" fmla="*/ 396875 h 873125"/>
                <a:gd name="connsiteX201" fmla="*/ 1022571 w 1378171"/>
                <a:gd name="connsiteY201" fmla="*/ 377825 h 873125"/>
                <a:gd name="connsiteX202" fmla="*/ 1025746 w 1378171"/>
                <a:gd name="connsiteY202" fmla="*/ 365125 h 873125"/>
                <a:gd name="connsiteX203" fmla="*/ 1060671 w 1378171"/>
                <a:gd name="connsiteY203" fmla="*/ 361950 h 873125"/>
                <a:gd name="connsiteX204" fmla="*/ 1038446 w 1378171"/>
                <a:gd name="connsiteY204" fmla="*/ 320675 h 873125"/>
                <a:gd name="connsiteX205" fmla="*/ 1028921 w 1378171"/>
                <a:gd name="connsiteY205" fmla="*/ 317500 h 873125"/>
                <a:gd name="connsiteX206" fmla="*/ 1009871 w 1378171"/>
                <a:gd name="connsiteY206" fmla="*/ 295275 h 873125"/>
                <a:gd name="connsiteX207" fmla="*/ 1016221 w 1378171"/>
                <a:gd name="connsiteY207" fmla="*/ 266700 h 873125"/>
                <a:gd name="connsiteX208" fmla="*/ 1022571 w 1378171"/>
                <a:gd name="connsiteY208" fmla="*/ 244475 h 873125"/>
                <a:gd name="connsiteX209" fmla="*/ 1038446 w 1378171"/>
                <a:gd name="connsiteY209" fmla="*/ 203200 h 873125"/>
                <a:gd name="connsiteX210" fmla="*/ 1035271 w 1378171"/>
                <a:gd name="connsiteY210" fmla="*/ 177800 h 873125"/>
                <a:gd name="connsiteX211" fmla="*/ 1022571 w 1378171"/>
                <a:gd name="connsiteY211" fmla="*/ 168275 h 873125"/>
                <a:gd name="connsiteX212" fmla="*/ 1000346 w 1378171"/>
                <a:gd name="connsiteY212" fmla="*/ 152400 h 873125"/>
                <a:gd name="connsiteX213" fmla="*/ 987646 w 1378171"/>
                <a:gd name="connsiteY213" fmla="*/ 142875 h 873125"/>
                <a:gd name="connsiteX214" fmla="*/ 971771 w 1378171"/>
                <a:gd name="connsiteY214" fmla="*/ 130175 h 873125"/>
                <a:gd name="connsiteX215" fmla="*/ 955896 w 1378171"/>
                <a:gd name="connsiteY215" fmla="*/ 142875 h 873125"/>
                <a:gd name="connsiteX216" fmla="*/ 924146 w 1378171"/>
                <a:gd name="connsiteY216" fmla="*/ 142875 h 873125"/>
                <a:gd name="connsiteX217" fmla="*/ 911446 w 1378171"/>
                <a:gd name="connsiteY217" fmla="*/ 133350 h 873125"/>
                <a:gd name="connsiteX218" fmla="*/ 901921 w 1378171"/>
                <a:gd name="connsiteY218" fmla="*/ 123825 h 873125"/>
                <a:gd name="connsiteX219" fmla="*/ 889221 w 1378171"/>
                <a:gd name="connsiteY219" fmla="*/ 117475 h 873125"/>
                <a:gd name="connsiteX220" fmla="*/ 873346 w 1378171"/>
                <a:gd name="connsiteY220" fmla="*/ 107950 h 873125"/>
                <a:gd name="connsiteX221" fmla="*/ 832071 w 1378171"/>
                <a:gd name="connsiteY221" fmla="*/ 101600 h 873125"/>
                <a:gd name="connsiteX222" fmla="*/ 793971 w 1378171"/>
                <a:gd name="connsiteY222" fmla="*/ 69850 h 873125"/>
                <a:gd name="connsiteX223" fmla="*/ 781271 w 1378171"/>
                <a:gd name="connsiteY223" fmla="*/ 53975 h 873125"/>
                <a:gd name="connsiteX224" fmla="*/ 768571 w 1378171"/>
                <a:gd name="connsiteY224" fmla="*/ 47625 h 873125"/>
                <a:gd name="connsiteX225" fmla="*/ 746346 w 1378171"/>
                <a:gd name="connsiteY225" fmla="*/ 25400 h 873125"/>
                <a:gd name="connsiteX226" fmla="*/ 724121 w 1378171"/>
                <a:gd name="connsiteY226" fmla="*/ 12700 h 873125"/>
                <a:gd name="connsiteX227" fmla="*/ 698721 w 1378171"/>
                <a:gd name="connsiteY227" fmla="*/ 19050 h 873125"/>
                <a:gd name="connsiteX228" fmla="*/ 676496 w 1378171"/>
                <a:gd name="connsiteY228" fmla="*/ 15875 h 873125"/>
                <a:gd name="connsiteX229" fmla="*/ 641571 w 1378171"/>
                <a:gd name="connsiteY229" fmla="*/ 0 h 873125"/>
                <a:gd name="connsiteX230" fmla="*/ 609821 w 1378171"/>
                <a:gd name="connsiteY230" fmla="*/ 9525 h 873125"/>
                <a:gd name="connsiteX231" fmla="*/ 597121 w 1378171"/>
                <a:gd name="connsiteY231" fmla="*/ 15875 h 873125"/>
                <a:gd name="connsiteX232" fmla="*/ 587596 w 1378171"/>
                <a:gd name="connsiteY232" fmla="*/ 19050 h 873125"/>
                <a:gd name="connsiteX233" fmla="*/ 574896 w 1378171"/>
                <a:gd name="connsiteY233" fmla="*/ 44450 h 873125"/>
                <a:gd name="connsiteX234" fmla="*/ 609821 w 1378171"/>
                <a:gd name="connsiteY234" fmla="*/ 66675 h 873125"/>
                <a:gd name="connsiteX235" fmla="*/ 628871 w 1378171"/>
                <a:gd name="connsiteY235" fmla="*/ 73025 h 873125"/>
                <a:gd name="connsiteX236" fmla="*/ 638396 w 1378171"/>
                <a:gd name="connsiteY236" fmla="*/ 85725 h 873125"/>
                <a:gd name="connsiteX237" fmla="*/ 647921 w 1378171"/>
                <a:gd name="connsiteY237" fmla="*/ 88900 h 873125"/>
                <a:gd name="connsiteX238" fmla="*/ 654271 w 1378171"/>
                <a:gd name="connsiteY238" fmla="*/ 98425 h 873125"/>
                <a:gd name="connsiteX239" fmla="*/ 670146 w 1378171"/>
                <a:gd name="connsiteY239" fmla="*/ 107950 h 873125"/>
                <a:gd name="connsiteX240" fmla="*/ 679671 w 1378171"/>
                <a:gd name="connsiteY240" fmla="*/ 130175 h 873125"/>
                <a:gd name="connsiteX241" fmla="*/ 686021 w 1378171"/>
                <a:gd name="connsiteY241" fmla="*/ 174625 h 873125"/>
                <a:gd name="connsiteX242" fmla="*/ 743171 w 1378171"/>
                <a:gd name="connsiteY242" fmla="*/ 177800 h 873125"/>
                <a:gd name="connsiteX243" fmla="*/ 749521 w 1378171"/>
                <a:gd name="connsiteY243" fmla="*/ 187325 h 873125"/>
                <a:gd name="connsiteX244" fmla="*/ 746346 w 1378171"/>
                <a:gd name="connsiteY244" fmla="*/ 225425 h 873125"/>
                <a:gd name="connsiteX245" fmla="*/ 733646 w 1378171"/>
                <a:gd name="connsiteY245" fmla="*/ 238125 h 873125"/>
                <a:gd name="connsiteX246" fmla="*/ 746346 w 1378171"/>
                <a:gd name="connsiteY246" fmla="*/ 260350 h 873125"/>
                <a:gd name="connsiteX247" fmla="*/ 771746 w 1378171"/>
                <a:gd name="connsiteY247" fmla="*/ 282575 h 873125"/>
                <a:gd name="connsiteX248" fmla="*/ 787621 w 1378171"/>
                <a:gd name="connsiteY248" fmla="*/ 311150 h 873125"/>
                <a:gd name="connsiteX249" fmla="*/ 793971 w 1378171"/>
                <a:gd name="connsiteY249" fmla="*/ 346075 h 873125"/>
                <a:gd name="connsiteX250" fmla="*/ 813021 w 1378171"/>
                <a:gd name="connsiteY250" fmla="*/ 358775 h 873125"/>
                <a:gd name="connsiteX251" fmla="*/ 819371 w 1378171"/>
                <a:gd name="connsiteY251" fmla="*/ 374650 h 873125"/>
                <a:gd name="connsiteX252" fmla="*/ 800321 w 1378171"/>
                <a:gd name="connsiteY252" fmla="*/ 390525 h 873125"/>
                <a:gd name="connsiteX253" fmla="*/ 784446 w 1378171"/>
                <a:gd name="connsiteY253" fmla="*/ 393700 h 873125"/>
                <a:gd name="connsiteX254" fmla="*/ 727296 w 1378171"/>
                <a:gd name="connsiteY254" fmla="*/ 412750 h 873125"/>
                <a:gd name="connsiteX255" fmla="*/ 720946 w 1378171"/>
                <a:gd name="connsiteY255" fmla="*/ 422275 h 873125"/>
                <a:gd name="connsiteX256" fmla="*/ 711421 w 1378171"/>
                <a:gd name="connsiteY256" fmla="*/ 431800 h 873125"/>
                <a:gd name="connsiteX257" fmla="*/ 705071 w 1378171"/>
                <a:gd name="connsiteY257" fmla="*/ 450850 h 873125"/>
                <a:gd name="connsiteX258" fmla="*/ 660621 w 1378171"/>
                <a:gd name="connsiteY258" fmla="*/ 466725 h 873125"/>
                <a:gd name="connsiteX259" fmla="*/ 565371 w 1378171"/>
                <a:gd name="connsiteY259" fmla="*/ 450850 h 873125"/>
                <a:gd name="connsiteX260" fmla="*/ 552671 w 1378171"/>
                <a:gd name="connsiteY260" fmla="*/ 431800 h 873125"/>
                <a:gd name="connsiteX261" fmla="*/ 552671 w 1378171"/>
                <a:gd name="connsiteY261" fmla="*/ 403225 h 873125"/>
                <a:gd name="connsiteX262" fmla="*/ 568546 w 1378171"/>
                <a:gd name="connsiteY262" fmla="*/ 393700 h 873125"/>
                <a:gd name="connsiteX263" fmla="*/ 574896 w 1378171"/>
                <a:gd name="connsiteY263" fmla="*/ 358775 h 873125"/>
                <a:gd name="connsiteX264" fmla="*/ 578071 w 1378171"/>
                <a:gd name="connsiteY264" fmla="*/ 349250 h 873125"/>
                <a:gd name="connsiteX265" fmla="*/ 574896 w 1378171"/>
                <a:gd name="connsiteY265" fmla="*/ 355600 h 873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</a:cxnLst>
              <a:rect l="l" t="t" r="r" b="b"/>
              <a:pathLst>
                <a:path w="1378171" h="873125">
                  <a:moveTo>
                    <a:pt x="574896" y="355600"/>
                  </a:moveTo>
                  <a:lnTo>
                    <a:pt x="574896" y="355600"/>
                  </a:lnTo>
                  <a:cubicBezTo>
                    <a:pt x="583363" y="348192"/>
                    <a:pt x="591589" y="340499"/>
                    <a:pt x="600296" y="333375"/>
                  </a:cubicBezTo>
                  <a:cubicBezTo>
                    <a:pt x="603249" y="330959"/>
                    <a:pt x="610569" y="330767"/>
                    <a:pt x="609821" y="327025"/>
                  </a:cubicBezTo>
                  <a:cubicBezTo>
                    <a:pt x="608783" y="321836"/>
                    <a:pt x="601354" y="320675"/>
                    <a:pt x="597121" y="317500"/>
                  </a:cubicBezTo>
                  <a:cubicBezTo>
                    <a:pt x="583982" y="284653"/>
                    <a:pt x="594953" y="320736"/>
                    <a:pt x="597121" y="273050"/>
                  </a:cubicBezTo>
                  <a:cubicBezTo>
                    <a:pt x="597748" y="259265"/>
                    <a:pt x="599382" y="244458"/>
                    <a:pt x="593946" y="231775"/>
                  </a:cubicBezTo>
                  <a:cubicBezTo>
                    <a:pt x="584690" y="210179"/>
                    <a:pt x="574731" y="208437"/>
                    <a:pt x="559021" y="203200"/>
                  </a:cubicBezTo>
                  <a:cubicBezTo>
                    <a:pt x="555846" y="197908"/>
                    <a:pt x="552919" y="192460"/>
                    <a:pt x="549496" y="187325"/>
                  </a:cubicBezTo>
                  <a:cubicBezTo>
                    <a:pt x="546561" y="182922"/>
                    <a:pt x="542541" y="179251"/>
                    <a:pt x="539971" y="174625"/>
                  </a:cubicBezTo>
                  <a:cubicBezTo>
                    <a:pt x="533387" y="162774"/>
                    <a:pt x="536521" y="156325"/>
                    <a:pt x="524096" y="149225"/>
                  </a:cubicBezTo>
                  <a:cubicBezTo>
                    <a:pt x="520307" y="147060"/>
                    <a:pt x="515675" y="146906"/>
                    <a:pt x="511396" y="146050"/>
                  </a:cubicBezTo>
                  <a:cubicBezTo>
                    <a:pt x="483457" y="140462"/>
                    <a:pt x="501358" y="145879"/>
                    <a:pt x="482821" y="139700"/>
                  </a:cubicBezTo>
                  <a:cubicBezTo>
                    <a:pt x="477529" y="133350"/>
                    <a:pt x="472791" y="126495"/>
                    <a:pt x="466946" y="120650"/>
                  </a:cubicBezTo>
                  <a:cubicBezTo>
                    <a:pt x="460605" y="114309"/>
                    <a:pt x="449126" y="110982"/>
                    <a:pt x="441546" y="107950"/>
                  </a:cubicBezTo>
                  <a:cubicBezTo>
                    <a:pt x="439733" y="117014"/>
                    <a:pt x="437886" y="127557"/>
                    <a:pt x="435196" y="136525"/>
                  </a:cubicBezTo>
                  <a:cubicBezTo>
                    <a:pt x="433273" y="142936"/>
                    <a:pt x="431839" y="149588"/>
                    <a:pt x="428846" y="155575"/>
                  </a:cubicBezTo>
                  <a:cubicBezTo>
                    <a:pt x="426729" y="159808"/>
                    <a:pt x="425190" y="164384"/>
                    <a:pt x="422496" y="168275"/>
                  </a:cubicBezTo>
                  <a:cubicBezTo>
                    <a:pt x="415627" y="178196"/>
                    <a:pt x="400271" y="196850"/>
                    <a:pt x="400271" y="196850"/>
                  </a:cubicBezTo>
                  <a:cubicBezTo>
                    <a:pt x="427469" y="224048"/>
                    <a:pt x="406432" y="195868"/>
                    <a:pt x="384396" y="215900"/>
                  </a:cubicBezTo>
                  <a:cubicBezTo>
                    <a:pt x="377938" y="221771"/>
                    <a:pt x="378046" y="241300"/>
                    <a:pt x="378046" y="241300"/>
                  </a:cubicBezTo>
                  <a:cubicBezTo>
                    <a:pt x="380163" y="244475"/>
                    <a:pt x="383975" y="247032"/>
                    <a:pt x="384396" y="250825"/>
                  </a:cubicBezTo>
                  <a:cubicBezTo>
                    <a:pt x="386353" y="268434"/>
                    <a:pt x="381679" y="269417"/>
                    <a:pt x="371696" y="279400"/>
                  </a:cubicBezTo>
                  <a:cubicBezTo>
                    <a:pt x="373813" y="283633"/>
                    <a:pt x="376182" y="287750"/>
                    <a:pt x="378046" y="292100"/>
                  </a:cubicBezTo>
                  <a:cubicBezTo>
                    <a:pt x="379364" y="295176"/>
                    <a:pt x="383834" y="299534"/>
                    <a:pt x="381221" y="301625"/>
                  </a:cubicBezTo>
                  <a:cubicBezTo>
                    <a:pt x="376194" y="305647"/>
                    <a:pt x="368505" y="303648"/>
                    <a:pt x="362171" y="304800"/>
                  </a:cubicBezTo>
                  <a:cubicBezTo>
                    <a:pt x="356862" y="305765"/>
                    <a:pt x="351588" y="306917"/>
                    <a:pt x="346296" y="307975"/>
                  </a:cubicBezTo>
                  <a:cubicBezTo>
                    <a:pt x="339946" y="327025"/>
                    <a:pt x="336923" y="347530"/>
                    <a:pt x="327246" y="365125"/>
                  </a:cubicBezTo>
                  <a:cubicBezTo>
                    <a:pt x="324499" y="370119"/>
                    <a:pt x="313616" y="366237"/>
                    <a:pt x="311371" y="371475"/>
                  </a:cubicBezTo>
                  <a:cubicBezTo>
                    <a:pt x="309126" y="376713"/>
                    <a:pt x="315172" y="382252"/>
                    <a:pt x="317721" y="387350"/>
                  </a:cubicBezTo>
                  <a:cubicBezTo>
                    <a:pt x="319428" y="390763"/>
                    <a:pt x="322178" y="393562"/>
                    <a:pt x="324071" y="396875"/>
                  </a:cubicBezTo>
                  <a:cubicBezTo>
                    <a:pt x="326419" y="400984"/>
                    <a:pt x="328304" y="405342"/>
                    <a:pt x="330421" y="409575"/>
                  </a:cubicBezTo>
                  <a:cubicBezTo>
                    <a:pt x="331479" y="414867"/>
                    <a:pt x="330141" y="421304"/>
                    <a:pt x="333596" y="425450"/>
                  </a:cubicBezTo>
                  <a:cubicBezTo>
                    <a:pt x="336390" y="428802"/>
                    <a:pt x="341947" y="428263"/>
                    <a:pt x="346296" y="428625"/>
                  </a:cubicBezTo>
                  <a:cubicBezTo>
                    <a:pt x="367416" y="430385"/>
                    <a:pt x="388629" y="430742"/>
                    <a:pt x="409796" y="431800"/>
                  </a:cubicBezTo>
                  <a:cubicBezTo>
                    <a:pt x="423032" y="445036"/>
                    <a:pt x="431074" y="446395"/>
                    <a:pt x="419321" y="469900"/>
                  </a:cubicBezTo>
                  <a:cubicBezTo>
                    <a:pt x="417204" y="474133"/>
                    <a:pt x="410854" y="474133"/>
                    <a:pt x="406621" y="476250"/>
                  </a:cubicBezTo>
                  <a:cubicBezTo>
                    <a:pt x="393116" y="496507"/>
                    <a:pt x="386061" y="498358"/>
                    <a:pt x="397096" y="527050"/>
                  </a:cubicBezTo>
                  <a:cubicBezTo>
                    <a:pt x="398996" y="531989"/>
                    <a:pt x="405563" y="533400"/>
                    <a:pt x="409796" y="536575"/>
                  </a:cubicBezTo>
                  <a:cubicBezTo>
                    <a:pt x="407679" y="547158"/>
                    <a:pt x="405873" y="557808"/>
                    <a:pt x="403446" y="568325"/>
                  </a:cubicBezTo>
                  <a:cubicBezTo>
                    <a:pt x="402693" y="571586"/>
                    <a:pt x="399352" y="574632"/>
                    <a:pt x="400271" y="577850"/>
                  </a:cubicBezTo>
                  <a:cubicBezTo>
                    <a:pt x="401725" y="582938"/>
                    <a:pt x="407073" y="586012"/>
                    <a:pt x="409796" y="590550"/>
                  </a:cubicBezTo>
                  <a:cubicBezTo>
                    <a:pt x="413449" y="596638"/>
                    <a:pt x="416146" y="603250"/>
                    <a:pt x="419321" y="609600"/>
                  </a:cubicBezTo>
                  <a:cubicBezTo>
                    <a:pt x="420379" y="619125"/>
                    <a:pt x="416746" y="630508"/>
                    <a:pt x="422496" y="638175"/>
                  </a:cubicBezTo>
                  <a:cubicBezTo>
                    <a:pt x="427073" y="644278"/>
                    <a:pt x="444515" y="630904"/>
                    <a:pt x="447896" y="628650"/>
                  </a:cubicBezTo>
                  <a:cubicBezTo>
                    <a:pt x="450013" y="624417"/>
                    <a:pt x="451216" y="619586"/>
                    <a:pt x="454246" y="615950"/>
                  </a:cubicBezTo>
                  <a:cubicBezTo>
                    <a:pt x="464858" y="603215"/>
                    <a:pt x="474190" y="612205"/>
                    <a:pt x="489171" y="615950"/>
                  </a:cubicBezTo>
                  <a:cubicBezTo>
                    <a:pt x="491288" y="621242"/>
                    <a:pt x="496639" y="626236"/>
                    <a:pt x="495521" y="631825"/>
                  </a:cubicBezTo>
                  <a:cubicBezTo>
                    <a:pt x="492616" y="646352"/>
                    <a:pt x="483380" y="647514"/>
                    <a:pt x="473296" y="650875"/>
                  </a:cubicBezTo>
                  <a:cubicBezTo>
                    <a:pt x="464825" y="663582"/>
                    <a:pt x="463975" y="659187"/>
                    <a:pt x="473296" y="676275"/>
                  </a:cubicBezTo>
                  <a:cubicBezTo>
                    <a:pt x="476950" y="682975"/>
                    <a:pt x="485996" y="695325"/>
                    <a:pt x="485996" y="695325"/>
                  </a:cubicBezTo>
                  <a:cubicBezTo>
                    <a:pt x="483586" y="704964"/>
                    <a:pt x="479400" y="714006"/>
                    <a:pt x="485996" y="723900"/>
                  </a:cubicBezTo>
                  <a:cubicBezTo>
                    <a:pt x="487852" y="726685"/>
                    <a:pt x="492346" y="726017"/>
                    <a:pt x="495521" y="727075"/>
                  </a:cubicBezTo>
                  <a:cubicBezTo>
                    <a:pt x="497638" y="731308"/>
                    <a:pt x="501871" y="735042"/>
                    <a:pt x="501871" y="739775"/>
                  </a:cubicBezTo>
                  <a:cubicBezTo>
                    <a:pt x="501871" y="750568"/>
                    <a:pt x="498695" y="761209"/>
                    <a:pt x="495521" y="771525"/>
                  </a:cubicBezTo>
                  <a:cubicBezTo>
                    <a:pt x="494399" y="775172"/>
                    <a:pt x="491389" y="777945"/>
                    <a:pt x="489171" y="781050"/>
                  </a:cubicBezTo>
                  <a:cubicBezTo>
                    <a:pt x="486095" y="785356"/>
                    <a:pt x="483664" y="790306"/>
                    <a:pt x="479646" y="793750"/>
                  </a:cubicBezTo>
                  <a:cubicBezTo>
                    <a:pt x="476052" y="796830"/>
                    <a:pt x="471378" y="798438"/>
                    <a:pt x="466946" y="800100"/>
                  </a:cubicBezTo>
                  <a:cubicBezTo>
                    <a:pt x="445029" y="808319"/>
                    <a:pt x="387064" y="806329"/>
                    <a:pt x="384396" y="806450"/>
                  </a:cubicBezTo>
                  <a:cubicBezTo>
                    <a:pt x="380163" y="804333"/>
                    <a:pt x="376046" y="801964"/>
                    <a:pt x="371696" y="800100"/>
                  </a:cubicBezTo>
                  <a:cubicBezTo>
                    <a:pt x="368620" y="798782"/>
                    <a:pt x="364784" y="799016"/>
                    <a:pt x="362171" y="796925"/>
                  </a:cubicBezTo>
                  <a:cubicBezTo>
                    <a:pt x="359191" y="794541"/>
                    <a:pt x="358752" y="789843"/>
                    <a:pt x="355821" y="787400"/>
                  </a:cubicBezTo>
                  <a:cubicBezTo>
                    <a:pt x="351957" y="784180"/>
                    <a:pt x="330737" y="775969"/>
                    <a:pt x="327246" y="774700"/>
                  </a:cubicBezTo>
                  <a:cubicBezTo>
                    <a:pt x="316116" y="770653"/>
                    <a:pt x="304247" y="766430"/>
                    <a:pt x="292321" y="765175"/>
                  </a:cubicBezTo>
                  <a:cubicBezTo>
                    <a:pt x="277548" y="763620"/>
                    <a:pt x="262688" y="763058"/>
                    <a:pt x="247871" y="762000"/>
                  </a:cubicBezTo>
                  <a:cubicBezTo>
                    <a:pt x="211436" y="732852"/>
                    <a:pt x="247288" y="758534"/>
                    <a:pt x="222471" y="746125"/>
                  </a:cubicBezTo>
                  <a:cubicBezTo>
                    <a:pt x="210647" y="740213"/>
                    <a:pt x="213954" y="739027"/>
                    <a:pt x="203421" y="730250"/>
                  </a:cubicBezTo>
                  <a:cubicBezTo>
                    <a:pt x="200490" y="727807"/>
                    <a:pt x="197309" y="725607"/>
                    <a:pt x="193896" y="723900"/>
                  </a:cubicBezTo>
                  <a:cubicBezTo>
                    <a:pt x="185334" y="719619"/>
                    <a:pt x="174849" y="716107"/>
                    <a:pt x="165321" y="714375"/>
                  </a:cubicBezTo>
                  <a:cubicBezTo>
                    <a:pt x="157958" y="713036"/>
                    <a:pt x="150504" y="712258"/>
                    <a:pt x="143096" y="711200"/>
                  </a:cubicBezTo>
                  <a:cubicBezTo>
                    <a:pt x="134629" y="705908"/>
                    <a:pt x="125117" y="702004"/>
                    <a:pt x="117696" y="695325"/>
                  </a:cubicBezTo>
                  <a:cubicBezTo>
                    <a:pt x="114178" y="692159"/>
                    <a:pt x="114693" y="685972"/>
                    <a:pt x="111346" y="682625"/>
                  </a:cubicBezTo>
                  <a:cubicBezTo>
                    <a:pt x="107999" y="679278"/>
                    <a:pt x="102432" y="679115"/>
                    <a:pt x="98646" y="676275"/>
                  </a:cubicBezTo>
                  <a:cubicBezTo>
                    <a:pt x="93857" y="672683"/>
                    <a:pt x="90179" y="667808"/>
                    <a:pt x="85946" y="663575"/>
                  </a:cubicBezTo>
                  <a:cubicBezTo>
                    <a:pt x="59488" y="664633"/>
                    <a:pt x="32765" y="662869"/>
                    <a:pt x="6571" y="666750"/>
                  </a:cubicBezTo>
                  <a:cubicBezTo>
                    <a:pt x="2796" y="667309"/>
                    <a:pt x="761" y="672497"/>
                    <a:pt x="221" y="676275"/>
                  </a:cubicBezTo>
                  <a:cubicBezTo>
                    <a:pt x="-1534" y="688557"/>
                    <a:pt x="7439" y="693090"/>
                    <a:pt x="16096" y="698500"/>
                  </a:cubicBezTo>
                  <a:cubicBezTo>
                    <a:pt x="20110" y="701008"/>
                    <a:pt x="24945" y="702099"/>
                    <a:pt x="28796" y="704850"/>
                  </a:cubicBezTo>
                  <a:cubicBezTo>
                    <a:pt x="32450" y="707460"/>
                    <a:pt x="34513" y="711995"/>
                    <a:pt x="38321" y="714375"/>
                  </a:cubicBezTo>
                  <a:cubicBezTo>
                    <a:pt x="47539" y="720136"/>
                    <a:pt x="56866" y="721034"/>
                    <a:pt x="66896" y="723900"/>
                  </a:cubicBezTo>
                  <a:cubicBezTo>
                    <a:pt x="89062" y="730233"/>
                    <a:pt x="60717" y="724832"/>
                    <a:pt x="98646" y="730250"/>
                  </a:cubicBezTo>
                  <a:cubicBezTo>
                    <a:pt x="111970" y="736912"/>
                    <a:pt x="111217" y="734862"/>
                    <a:pt x="120871" y="746125"/>
                  </a:cubicBezTo>
                  <a:cubicBezTo>
                    <a:pt x="124315" y="750143"/>
                    <a:pt x="126378" y="755381"/>
                    <a:pt x="130396" y="758825"/>
                  </a:cubicBezTo>
                  <a:cubicBezTo>
                    <a:pt x="133990" y="761905"/>
                    <a:pt x="138702" y="763417"/>
                    <a:pt x="143096" y="765175"/>
                  </a:cubicBezTo>
                  <a:cubicBezTo>
                    <a:pt x="149311" y="767661"/>
                    <a:pt x="155504" y="770695"/>
                    <a:pt x="162146" y="771525"/>
                  </a:cubicBezTo>
                  <a:cubicBezTo>
                    <a:pt x="192901" y="775369"/>
                    <a:pt x="179179" y="773027"/>
                    <a:pt x="203421" y="777875"/>
                  </a:cubicBezTo>
                  <a:cubicBezTo>
                    <a:pt x="207654" y="779992"/>
                    <a:pt x="211771" y="782361"/>
                    <a:pt x="216121" y="784225"/>
                  </a:cubicBezTo>
                  <a:cubicBezTo>
                    <a:pt x="219197" y="785543"/>
                    <a:pt x="222501" y="786256"/>
                    <a:pt x="225646" y="787400"/>
                  </a:cubicBezTo>
                  <a:cubicBezTo>
                    <a:pt x="234144" y="790490"/>
                    <a:pt x="242852" y="793101"/>
                    <a:pt x="251046" y="796925"/>
                  </a:cubicBezTo>
                  <a:cubicBezTo>
                    <a:pt x="258778" y="800533"/>
                    <a:pt x="265639" y="805809"/>
                    <a:pt x="273271" y="809625"/>
                  </a:cubicBezTo>
                  <a:cubicBezTo>
                    <a:pt x="278369" y="812174"/>
                    <a:pt x="284223" y="813103"/>
                    <a:pt x="289146" y="815975"/>
                  </a:cubicBezTo>
                  <a:cubicBezTo>
                    <a:pt x="297010" y="820562"/>
                    <a:pt x="303690" y="826962"/>
                    <a:pt x="311371" y="831850"/>
                  </a:cubicBezTo>
                  <a:cubicBezTo>
                    <a:pt x="315364" y="834391"/>
                    <a:pt x="319934" y="835901"/>
                    <a:pt x="324071" y="838200"/>
                  </a:cubicBezTo>
                  <a:cubicBezTo>
                    <a:pt x="328880" y="840872"/>
                    <a:pt x="346026" y="852089"/>
                    <a:pt x="352646" y="854075"/>
                  </a:cubicBezTo>
                  <a:cubicBezTo>
                    <a:pt x="358812" y="855925"/>
                    <a:pt x="365346" y="856192"/>
                    <a:pt x="371696" y="857250"/>
                  </a:cubicBezTo>
                  <a:cubicBezTo>
                    <a:pt x="376552" y="859192"/>
                    <a:pt x="390460" y="865116"/>
                    <a:pt x="397096" y="866775"/>
                  </a:cubicBezTo>
                  <a:cubicBezTo>
                    <a:pt x="405971" y="868994"/>
                    <a:pt x="423529" y="871710"/>
                    <a:pt x="432021" y="873125"/>
                  </a:cubicBezTo>
                  <a:lnTo>
                    <a:pt x="546321" y="869950"/>
                  </a:lnTo>
                  <a:cubicBezTo>
                    <a:pt x="552262" y="869207"/>
                    <a:pt x="555281" y="861925"/>
                    <a:pt x="559021" y="857250"/>
                  </a:cubicBezTo>
                  <a:cubicBezTo>
                    <a:pt x="563789" y="851291"/>
                    <a:pt x="569308" y="845440"/>
                    <a:pt x="571721" y="838200"/>
                  </a:cubicBezTo>
                  <a:cubicBezTo>
                    <a:pt x="576393" y="824185"/>
                    <a:pt x="573399" y="831668"/>
                    <a:pt x="581246" y="815975"/>
                  </a:cubicBezTo>
                  <a:cubicBezTo>
                    <a:pt x="582308" y="810665"/>
                    <a:pt x="580669" y="775422"/>
                    <a:pt x="600296" y="777875"/>
                  </a:cubicBezTo>
                  <a:cubicBezTo>
                    <a:pt x="605547" y="778531"/>
                    <a:pt x="608763" y="784225"/>
                    <a:pt x="612996" y="787400"/>
                  </a:cubicBezTo>
                  <a:cubicBezTo>
                    <a:pt x="614054" y="792692"/>
                    <a:pt x="613494" y="798590"/>
                    <a:pt x="616171" y="803275"/>
                  </a:cubicBezTo>
                  <a:cubicBezTo>
                    <a:pt x="618064" y="806588"/>
                    <a:pt x="622189" y="808122"/>
                    <a:pt x="625696" y="809625"/>
                  </a:cubicBezTo>
                  <a:cubicBezTo>
                    <a:pt x="629707" y="811344"/>
                    <a:pt x="634200" y="811601"/>
                    <a:pt x="638396" y="812800"/>
                  </a:cubicBezTo>
                  <a:cubicBezTo>
                    <a:pt x="641614" y="813719"/>
                    <a:pt x="644746" y="814917"/>
                    <a:pt x="647921" y="815975"/>
                  </a:cubicBezTo>
                  <a:cubicBezTo>
                    <a:pt x="660621" y="811742"/>
                    <a:pt x="674047" y="809262"/>
                    <a:pt x="686021" y="803275"/>
                  </a:cubicBezTo>
                  <a:cubicBezTo>
                    <a:pt x="689434" y="801568"/>
                    <a:pt x="689888" y="796647"/>
                    <a:pt x="692371" y="793750"/>
                  </a:cubicBezTo>
                  <a:cubicBezTo>
                    <a:pt x="700723" y="784006"/>
                    <a:pt x="707488" y="776623"/>
                    <a:pt x="720946" y="774700"/>
                  </a:cubicBezTo>
                  <a:cubicBezTo>
                    <a:pt x="737742" y="772301"/>
                    <a:pt x="754813" y="772583"/>
                    <a:pt x="771746" y="771525"/>
                  </a:cubicBezTo>
                  <a:cubicBezTo>
                    <a:pt x="778096" y="770467"/>
                    <a:pt x="785038" y="771229"/>
                    <a:pt x="790796" y="768350"/>
                  </a:cubicBezTo>
                  <a:cubicBezTo>
                    <a:pt x="794209" y="766643"/>
                    <a:pt x="793833" y="760718"/>
                    <a:pt x="797146" y="758825"/>
                  </a:cubicBezTo>
                  <a:cubicBezTo>
                    <a:pt x="801831" y="756148"/>
                    <a:pt x="807729" y="756708"/>
                    <a:pt x="813021" y="755650"/>
                  </a:cubicBezTo>
                  <a:cubicBezTo>
                    <a:pt x="817254" y="758825"/>
                    <a:pt x="821234" y="762370"/>
                    <a:pt x="825721" y="765175"/>
                  </a:cubicBezTo>
                  <a:cubicBezTo>
                    <a:pt x="829735" y="767683"/>
                    <a:pt x="835074" y="768178"/>
                    <a:pt x="838421" y="771525"/>
                  </a:cubicBezTo>
                  <a:cubicBezTo>
                    <a:pt x="855354" y="788458"/>
                    <a:pt x="825721" y="775758"/>
                    <a:pt x="851121" y="784225"/>
                  </a:cubicBezTo>
                  <a:cubicBezTo>
                    <a:pt x="853238" y="788458"/>
                    <a:pt x="856111" y="792392"/>
                    <a:pt x="857471" y="796925"/>
                  </a:cubicBezTo>
                  <a:cubicBezTo>
                    <a:pt x="859321" y="803091"/>
                    <a:pt x="857767" y="810217"/>
                    <a:pt x="860646" y="815975"/>
                  </a:cubicBezTo>
                  <a:cubicBezTo>
                    <a:pt x="862353" y="819388"/>
                    <a:pt x="866758" y="820618"/>
                    <a:pt x="870171" y="822325"/>
                  </a:cubicBezTo>
                  <a:cubicBezTo>
                    <a:pt x="874726" y="824602"/>
                    <a:pt x="888327" y="827658"/>
                    <a:pt x="892396" y="828675"/>
                  </a:cubicBezTo>
                  <a:cubicBezTo>
                    <a:pt x="898746" y="827617"/>
                    <a:pt x="908034" y="830959"/>
                    <a:pt x="911446" y="825500"/>
                  </a:cubicBezTo>
                  <a:cubicBezTo>
                    <a:pt x="918037" y="814955"/>
                    <a:pt x="907168" y="801620"/>
                    <a:pt x="901921" y="793750"/>
                  </a:cubicBezTo>
                  <a:cubicBezTo>
                    <a:pt x="900863" y="789517"/>
                    <a:pt x="895660" y="784136"/>
                    <a:pt x="898746" y="781050"/>
                  </a:cubicBezTo>
                  <a:cubicBezTo>
                    <a:pt x="900004" y="779792"/>
                    <a:pt x="927747" y="773006"/>
                    <a:pt x="933671" y="771525"/>
                  </a:cubicBezTo>
                  <a:cubicBezTo>
                    <a:pt x="938963" y="766233"/>
                    <a:pt x="944952" y="761557"/>
                    <a:pt x="949546" y="755650"/>
                  </a:cubicBezTo>
                  <a:cubicBezTo>
                    <a:pt x="952452" y="751914"/>
                    <a:pt x="951304" y="744098"/>
                    <a:pt x="955896" y="742950"/>
                  </a:cubicBezTo>
                  <a:cubicBezTo>
                    <a:pt x="962390" y="741327"/>
                    <a:pt x="968596" y="747183"/>
                    <a:pt x="974946" y="749300"/>
                  </a:cubicBezTo>
                  <a:cubicBezTo>
                    <a:pt x="978121" y="753533"/>
                    <a:pt x="980729" y="758258"/>
                    <a:pt x="984471" y="762000"/>
                  </a:cubicBezTo>
                  <a:cubicBezTo>
                    <a:pt x="987169" y="764698"/>
                    <a:pt x="991653" y="765338"/>
                    <a:pt x="993996" y="768350"/>
                  </a:cubicBezTo>
                  <a:cubicBezTo>
                    <a:pt x="1019534" y="801185"/>
                    <a:pt x="994702" y="782579"/>
                    <a:pt x="1016221" y="796925"/>
                  </a:cubicBezTo>
                  <a:cubicBezTo>
                    <a:pt x="1020454" y="803275"/>
                    <a:pt x="1023851" y="810271"/>
                    <a:pt x="1028921" y="815975"/>
                  </a:cubicBezTo>
                  <a:cubicBezTo>
                    <a:pt x="1048450" y="837945"/>
                    <a:pt x="1067167" y="822662"/>
                    <a:pt x="1098771" y="819150"/>
                  </a:cubicBezTo>
                  <a:cubicBezTo>
                    <a:pt x="1108703" y="814184"/>
                    <a:pt x="1114560" y="812929"/>
                    <a:pt x="1120996" y="803275"/>
                  </a:cubicBezTo>
                  <a:cubicBezTo>
                    <a:pt x="1122852" y="800490"/>
                    <a:pt x="1122397" y="796588"/>
                    <a:pt x="1124171" y="793750"/>
                  </a:cubicBezTo>
                  <a:cubicBezTo>
                    <a:pt x="1134948" y="776507"/>
                    <a:pt x="1137082" y="779745"/>
                    <a:pt x="1149571" y="765175"/>
                  </a:cubicBezTo>
                  <a:cubicBezTo>
                    <a:pt x="1152054" y="762278"/>
                    <a:pt x="1153804" y="758825"/>
                    <a:pt x="1155921" y="755650"/>
                  </a:cubicBezTo>
                  <a:cubicBezTo>
                    <a:pt x="1156979" y="751417"/>
                    <a:pt x="1157324" y="746938"/>
                    <a:pt x="1159096" y="742950"/>
                  </a:cubicBezTo>
                  <a:cubicBezTo>
                    <a:pt x="1175389" y="706291"/>
                    <a:pt x="1162227" y="743038"/>
                    <a:pt x="1174971" y="717550"/>
                  </a:cubicBezTo>
                  <a:cubicBezTo>
                    <a:pt x="1176468" y="714557"/>
                    <a:pt x="1176787" y="711083"/>
                    <a:pt x="1178146" y="708025"/>
                  </a:cubicBezTo>
                  <a:cubicBezTo>
                    <a:pt x="1180768" y="702126"/>
                    <a:pt x="1192418" y="678834"/>
                    <a:pt x="1197196" y="673100"/>
                  </a:cubicBezTo>
                  <a:cubicBezTo>
                    <a:pt x="1203903" y="665051"/>
                    <a:pt x="1213609" y="659592"/>
                    <a:pt x="1219421" y="650875"/>
                  </a:cubicBezTo>
                  <a:cubicBezTo>
                    <a:pt x="1234612" y="628089"/>
                    <a:pt x="1226725" y="637221"/>
                    <a:pt x="1241646" y="622300"/>
                  </a:cubicBezTo>
                  <a:cubicBezTo>
                    <a:pt x="1246626" y="624790"/>
                    <a:pt x="1259383" y="630512"/>
                    <a:pt x="1263871" y="635000"/>
                  </a:cubicBezTo>
                  <a:cubicBezTo>
                    <a:pt x="1266569" y="637698"/>
                    <a:pt x="1268104" y="641350"/>
                    <a:pt x="1270221" y="644525"/>
                  </a:cubicBezTo>
                  <a:cubicBezTo>
                    <a:pt x="1278017" y="675710"/>
                    <a:pt x="1266730" y="637543"/>
                    <a:pt x="1282921" y="669925"/>
                  </a:cubicBezTo>
                  <a:cubicBezTo>
                    <a:pt x="1284872" y="673828"/>
                    <a:pt x="1284842" y="678445"/>
                    <a:pt x="1286096" y="682625"/>
                  </a:cubicBezTo>
                  <a:cubicBezTo>
                    <a:pt x="1288019" y="689036"/>
                    <a:pt x="1290329" y="695325"/>
                    <a:pt x="1292446" y="701675"/>
                  </a:cubicBezTo>
                  <a:cubicBezTo>
                    <a:pt x="1294563" y="708025"/>
                    <a:pt x="1294063" y="715992"/>
                    <a:pt x="1298796" y="720725"/>
                  </a:cubicBezTo>
                  <a:cubicBezTo>
                    <a:pt x="1311019" y="732948"/>
                    <a:pt x="1305830" y="726514"/>
                    <a:pt x="1314671" y="739775"/>
                  </a:cubicBezTo>
                  <a:cubicBezTo>
                    <a:pt x="1320846" y="764476"/>
                    <a:pt x="1315544" y="760988"/>
                    <a:pt x="1362296" y="749300"/>
                  </a:cubicBezTo>
                  <a:cubicBezTo>
                    <a:pt x="1365998" y="748375"/>
                    <a:pt x="1366203" y="742706"/>
                    <a:pt x="1368646" y="739775"/>
                  </a:cubicBezTo>
                  <a:cubicBezTo>
                    <a:pt x="1371521" y="736326"/>
                    <a:pt x="1374996" y="733425"/>
                    <a:pt x="1378171" y="730250"/>
                  </a:cubicBezTo>
                  <a:cubicBezTo>
                    <a:pt x="1376054" y="718608"/>
                    <a:pt x="1375072" y="706702"/>
                    <a:pt x="1371821" y="695325"/>
                  </a:cubicBezTo>
                  <a:cubicBezTo>
                    <a:pt x="1370773" y="691656"/>
                    <a:pt x="1366974" y="689307"/>
                    <a:pt x="1365471" y="685800"/>
                  </a:cubicBezTo>
                  <a:cubicBezTo>
                    <a:pt x="1363752" y="681789"/>
                    <a:pt x="1363676" y="677240"/>
                    <a:pt x="1362296" y="673100"/>
                  </a:cubicBezTo>
                  <a:cubicBezTo>
                    <a:pt x="1360494" y="667693"/>
                    <a:pt x="1357947" y="662561"/>
                    <a:pt x="1355946" y="657225"/>
                  </a:cubicBezTo>
                  <a:cubicBezTo>
                    <a:pt x="1354771" y="654091"/>
                    <a:pt x="1354431" y="650606"/>
                    <a:pt x="1352771" y="647700"/>
                  </a:cubicBezTo>
                  <a:cubicBezTo>
                    <a:pt x="1350146" y="643106"/>
                    <a:pt x="1346421" y="639233"/>
                    <a:pt x="1343246" y="635000"/>
                  </a:cubicBezTo>
                  <a:cubicBezTo>
                    <a:pt x="1335561" y="611945"/>
                    <a:pt x="1346564" y="641608"/>
                    <a:pt x="1330546" y="612775"/>
                  </a:cubicBezTo>
                  <a:cubicBezTo>
                    <a:pt x="1327778" y="607793"/>
                    <a:pt x="1326925" y="601903"/>
                    <a:pt x="1324196" y="596900"/>
                  </a:cubicBezTo>
                  <a:cubicBezTo>
                    <a:pt x="1320542" y="590200"/>
                    <a:pt x="1313909" y="585090"/>
                    <a:pt x="1311496" y="577850"/>
                  </a:cubicBezTo>
                  <a:cubicBezTo>
                    <a:pt x="1307492" y="565838"/>
                    <a:pt x="1309895" y="568313"/>
                    <a:pt x="1298796" y="558800"/>
                  </a:cubicBezTo>
                  <a:cubicBezTo>
                    <a:pt x="1294778" y="555356"/>
                    <a:pt x="1290829" y="551642"/>
                    <a:pt x="1286096" y="549275"/>
                  </a:cubicBezTo>
                  <a:cubicBezTo>
                    <a:pt x="1280109" y="546282"/>
                    <a:pt x="1267046" y="542925"/>
                    <a:pt x="1267046" y="542925"/>
                  </a:cubicBezTo>
                  <a:cubicBezTo>
                    <a:pt x="1253288" y="543983"/>
                    <a:pt x="1239116" y="542588"/>
                    <a:pt x="1225771" y="546100"/>
                  </a:cubicBezTo>
                  <a:cubicBezTo>
                    <a:pt x="1201943" y="552371"/>
                    <a:pt x="1211560" y="559188"/>
                    <a:pt x="1197196" y="571500"/>
                  </a:cubicBezTo>
                  <a:cubicBezTo>
                    <a:pt x="1193602" y="574580"/>
                    <a:pt x="1188347" y="575099"/>
                    <a:pt x="1184496" y="577850"/>
                  </a:cubicBezTo>
                  <a:cubicBezTo>
                    <a:pt x="1175849" y="584027"/>
                    <a:pt x="1174423" y="588778"/>
                    <a:pt x="1168621" y="596900"/>
                  </a:cubicBezTo>
                  <a:cubicBezTo>
                    <a:pt x="1165545" y="601206"/>
                    <a:pt x="1162172" y="605294"/>
                    <a:pt x="1159096" y="609600"/>
                  </a:cubicBezTo>
                  <a:cubicBezTo>
                    <a:pt x="1156878" y="612705"/>
                    <a:pt x="1155229" y="616228"/>
                    <a:pt x="1152746" y="619125"/>
                  </a:cubicBezTo>
                  <a:cubicBezTo>
                    <a:pt x="1148850" y="623671"/>
                    <a:pt x="1143479" y="626920"/>
                    <a:pt x="1140046" y="631825"/>
                  </a:cubicBezTo>
                  <a:cubicBezTo>
                    <a:pt x="1135975" y="637641"/>
                    <a:pt x="1134333" y="644885"/>
                    <a:pt x="1130521" y="650875"/>
                  </a:cubicBezTo>
                  <a:cubicBezTo>
                    <a:pt x="1126883" y="656592"/>
                    <a:pt x="1121580" y="661111"/>
                    <a:pt x="1117821" y="666750"/>
                  </a:cubicBezTo>
                  <a:cubicBezTo>
                    <a:pt x="1114350" y="671956"/>
                    <a:pt x="1106692" y="690218"/>
                    <a:pt x="1105121" y="695325"/>
                  </a:cubicBezTo>
                  <a:cubicBezTo>
                    <a:pt x="1102554" y="703666"/>
                    <a:pt x="1101531" y="712446"/>
                    <a:pt x="1098771" y="720725"/>
                  </a:cubicBezTo>
                  <a:cubicBezTo>
                    <a:pt x="1094752" y="732782"/>
                    <a:pt x="1094638" y="742590"/>
                    <a:pt x="1082896" y="749300"/>
                  </a:cubicBezTo>
                  <a:cubicBezTo>
                    <a:pt x="1079107" y="751465"/>
                    <a:pt x="1074429" y="751417"/>
                    <a:pt x="1070196" y="752475"/>
                  </a:cubicBezTo>
                  <a:cubicBezTo>
                    <a:pt x="1058554" y="750358"/>
                    <a:pt x="1046704" y="749174"/>
                    <a:pt x="1035271" y="746125"/>
                  </a:cubicBezTo>
                  <a:cubicBezTo>
                    <a:pt x="1025219" y="743444"/>
                    <a:pt x="1019596" y="737736"/>
                    <a:pt x="1013046" y="730250"/>
                  </a:cubicBezTo>
                  <a:cubicBezTo>
                    <a:pt x="1006287" y="722526"/>
                    <a:pt x="992045" y="704123"/>
                    <a:pt x="987646" y="695325"/>
                  </a:cubicBezTo>
                  <a:lnTo>
                    <a:pt x="981296" y="682625"/>
                  </a:lnTo>
                  <a:cubicBezTo>
                    <a:pt x="983413" y="679450"/>
                    <a:pt x="985203" y="676031"/>
                    <a:pt x="987646" y="673100"/>
                  </a:cubicBezTo>
                  <a:cubicBezTo>
                    <a:pt x="990521" y="669651"/>
                    <a:pt x="997171" y="668065"/>
                    <a:pt x="997171" y="663575"/>
                  </a:cubicBezTo>
                  <a:cubicBezTo>
                    <a:pt x="997171" y="653535"/>
                    <a:pt x="990821" y="644525"/>
                    <a:pt x="987646" y="635000"/>
                  </a:cubicBezTo>
                  <a:cubicBezTo>
                    <a:pt x="988704" y="630767"/>
                    <a:pt x="989102" y="626311"/>
                    <a:pt x="990821" y="622300"/>
                  </a:cubicBezTo>
                  <a:cubicBezTo>
                    <a:pt x="1003977" y="591603"/>
                    <a:pt x="991231" y="636536"/>
                    <a:pt x="1000346" y="600075"/>
                  </a:cubicBezTo>
                  <a:cubicBezTo>
                    <a:pt x="999288" y="595842"/>
                    <a:pt x="998703" y="591461"/>
                    <a:pt x="997171" y="587375"/>
                  </a:cubicBezTo>
                  <a:cubicBezTo>
                    <a:pt x="993212" y="576817"/>
                    <a:pt x="982875" y="568599"/>
                    <a:pt x="993996" y="555625"/>
                  </a:cubicBezTo>
                  <a:cubicBezTo>
                    <a:pt x="997508" y="551528"/>
                    <a:pt x="1004636" y="553759"/>
                    <a:pt x="1009871" y="552450"/>
                  </a:cubicBezTo>
                  <a:cubicBezTo>
                    <a:pt x="1013118" y="551638"/>
                    <a:pt x="1016221" y="550333"/>
                    <a:pt x="1019396" y="549275"/>
                  </a:cubicBezTo>
                  <a:cubicBezTo>
                    <a:pt x="1023230" y="518607"/>
                    <a:pt x="1026981" y="516821"/>
                    <a:pt x="1009871" y="482600"/>
                  </a:cubicBezTo>
                  <a:cubicBezTo>
                    <a:pt x="1008374" y="479607"/>
                    <a:pt x="1003521" y="480483"/>
                    <a:pt x="1000346" y="479425"/>
                  </a:cubicBezTo>
                  <a:cubicBezTo>
                    <a:pt x="996113" y="473075"/>
                    <a:pt x="980406" y="462788"/>
                    <a:pt x="987646" y="460375"/>
                  </a:cubicBezTo>
                  <a:lnTo>
                    <a:pt x="1006696" y="454025"/>
                  </a:lnTo>
                  <a:cubicBezTo>
                    <a:pt x="1011988" y="455083"/>
                    <a:pt x="1017518" y="455305"/>
                    <a:pt x="1022571" y="457200"/>
                  </a:cubicBezTo>
                  <a:cubicBezTo>
                    <a:pt x="1026144" y="458540"/>
                    <a:pt x="1028318" y="463010"/>
                    <a:pt x="1032096" y="463550"/>
                  </a:cubicBezTo>
                  <a:cubicBezTo>
                    <a:pt x="1036416" y="464167"/>
                    <a:pt x="1040563" y="461433"/>
                    <a:pt x="1044796" y="460375"/>
                  </a:cubicBezTo>
                  <a:cubicBezTo>
                    <a:pt x="1052178" y="438230"/>
                    <a:pt x="1060290" y="434403"/>
                    <a:pt x="1047971" y="415925"/>
                  </a:cubicBezTo>
                  <a:cubicBezTo>
                    <a:pt x="1044650" y="410944"/>
                    <a:pt x="1039817" y="407121"/>
                    <a:pt x="1035271" y="403225"/>
                  </a:cubicBezTo>
                  <a:cubicBezTo>
                    <a:pt x="1032374" y="400742"/>
                    <a:pt x="1028921" y="398992"/>
                    <a:pt x="1025746" y="396875"/>
                  </a:cubicBezTo>
                  <a:cubicBezTo>
                    <a:pt x="1024688" y="390525"/>
                    <a:pt x="1022571" y="384263"/>
                    <a:pt x="1022571" y="377825"/>
                  </a:cubicBezTo>
                  <a:cubicBezTo>
                    <a:pt x="1022571" y="373461"/>
                    <a:pt x="1021718" y="366803"/>
                    <a:pt x="1025746" y="365125"/>
                  </a:cubicBezTo>
                  <a:cubicBezTo>
                    <a:pt x="1036536" y="360629"/>
                    <a:pt x="1049029" y="363008"/>
                    <a:pt x="1060671" y="361950"/>
                  </a:cubicBezTo>
                  <a:cubicBezTo>
                    <a:pt x="1052533" y="334825"/>
                    <a:pt x="1058593" y="332187"/>
                    <a:pt x="1038446" y="320675"/>
                  </a:cubicBezTo>
                  <a:cubicBezTo>
                    <a:pt x="1035540" y="319015"/>
                    <a:pt x="1032096" y="318558"/>
                    <a:pt x="1028921" y="317500"/>
                  </a:cubicBezTo>
                  <a:cubicBezTo>
                    <a:pt x="1025734" y="314313"/>
                    <a:pt x="1010210" y="299687"/>
                    <a:pt x="1009871" y="295275"/>
                  </a:cubicBezTo>
                  <a:cubicBezTo>
                    <a:pt x="1009123" y="285546"/>
                    <a:pt x="1014027" y="276207"/>
                    <a:pt x="1016221" y="266700"/>
                  </a:cubicBezTo>
                  <a:cubicBezTo>
                    <a:pt x="1018071" y="258685"/>
                    <a:pt x="1019655" y="252056"/>
                    <a:pt x="1022571" y="244475"/>
                  </a:cubicBezTo>
                  <a:cubicBezTo>
                    <a:pt x="1040000" y="199160"/>
                    <a:pt x="1030643" y="226609"/>
                    <a:pt x="1038446" y="203200"/>
                  </a:cubicBezTo>
                  <a:cubicBezTo>
                    <a:pt x="1037388" y="194733"/>
                    <a:pt x="1038802" y="185568"/>
                    <a:pt x="1035271" y="177800"/>
                  </a:cubicBezTo>
                  <a:cubicBezTo>
                    <a:pt x="1033081" y="172983"/>
                    <a:pt x="1026553" y="171760"/>
                    <a:pt x="1022571" y="168275"/>
                  </a:cubicBezTo>
                  <a:cubicBezTo>
                    <a:pt x="1004028" y="152050"/>
                    <a:pt x="1017494" y="158116"/>
                    <a:pt x="1000346" y="152400"/>
                  </a:cubicBezTo>
                  <a:cubicBezTo>
                    <a:pt x="996113" y="149225"/>
                    <a:pt x="991388" y="146617"/>
                    <a:pt x="987646" y="142875"/>
                  </a:cubicBezTo>
                  <a:cubicBezTo>
                    <a:pt x="973285" y="128514"/>
                    <a:pt x="990314" y="136356"/>
                    <a:pt x="971771" y="130175"/>
                  </a:cubicBezTo>
                  <a:cubicBezTo>
                    <a:pt x="966479" y="134408"/>
                    <a:pt x="961957" y="139844"/>
                    <a:pt x="955896" y="142875"/>
                  </a:cubicBezTo>
                  <a:cubicBezTo>
                    <a:pt x="943801" y="148923"/>
                    <a:pt x="936241" y="145294"/>
                    <a:pt x="924146" y="142875"/>
                  </a:cubicBezTo>
                  <a:cubicBezTo>
                    <a:pt x="919913" y="139700"/>
                    <a:pt x="915464" y="136794"/>
                    <a:pt x="911446" y="133350"/>
                  </a:cubicBezTo>
                  <a:cubicBezTo>
                    <a:pt x="908037" y="130428"/>
                    <a:pt x="905575" y="126435"/>
                    <a:pt x="901921" y="123825"/>
                  </a:cubicBezTo>
                  <a:cubicBezTo>
                    <a:pt x="898070" y="121074"/>
                    <a:pt x="893358" y="119774"/>
                    <a:pt x="889221" y="117475"/>
                  </a:cubicBezTo>
                  <a:cubicBezTo>
                    <a:pt x="883826" y="114478"/>
                    <a:pt x="879292" y="109602"/>
                    <a:pt x="873346" y="107950"/>
                  </a:cubicBezTo>
                  <a:cubicBezTo>
                    <a:pt x="859934" y="104224"/>
                    <a:pt x="845829" y="103717"/>
                    <a:pt x="832071" y="101600"/>
                  </a:cubicBezTo>
                  <a:cubicBezTo>
                    <a:pt x="819371" y="91017"/>
                    <a:pt x="804298" y="82759"/>
                    <a:pt x="793971" y="69850"/>
                  </a:cubicBezTo>
                  <a:cubicBezTo>
                    <a:pt x="789738" y="64558"/>
                    <a:pt x="786371" y="58437"/>
                    <a:pt x="781271" y="53975"/>
                  </a:cubicBezTo>
                  <a:cubicBezTo>
                    <a:pt x="777709" y="50858"/>
                    <a:pt x="772234" y="50622"/>
                    <a:pt x="768571" y="47625"/>
                  </a:cubicBezTo>
                  <a:cubicBezTo>
                    <a:pt x="760462" y="40991"/>
                    <a:pt x="755717" y="30085"/>
                    <a:pt x="746346" y="25400"/>
                  </a:cubicBezTo>
                  <a:cubicBezTo>
                    <a:pt x="730233" y="17343"/>
                    <a:pt x="737584" y="21675"/>
                    <a:pt x="724121" y="12700"/>
                  </a:cubicBezTo>
                  <a:cubicBezTo>
                    <a:pt x="715654" y="14817"/>
                    <a:pt x="707429" y="18469"/>
                    <a:pt x="698721" y="19050"/>
                  </a:cubicBezTo>
                  <a:cubicBezTo>
                    <a:pt x="691254" y="19548"/>
                    <a:pt x="683692" y="17931"/>
                    <a:pt x="676496" y="15875"/>
                  </a:cubicBezTo>
                  <a:cubicBezTo>
                    <a:pt x="667638" y="13344"/>
                    <a:pt x="651076" y="4753"/>
                    <a:pt x="641571" y="0"/>
                  </a:cubicBezTo>
                  <a:cubicBezTo>
                    <a:pt x="630988" y="3175"/>
                    <a:pt x="620227" y="5809"/>
                    <a:pt x="609821" y="9525"/>
                  </a:cubicBezTo>
                  <a:cubicBezTo>
                    <a:pt x="605364" y="11117"/>
                    <a:pt x="601471" y="14011"/>
                    <a:pt x="597121" y="15875"/>
                  </a:cubicBezTo>
                  <a:cubicBezTo>
                    <a:pt x="594045" y="17193"/>
                    <a:pt x="590771" y="17992"/>
                    <a:pt x="587596" y="19050"/>
                  </a:cubicBezTo>
                  <a:cubicBezTo>
                    <a:pt x="584509" y="23681"/>
                    <a:pt x="573068" y="39424"/>
                    <a:pt x="574896" y="44450"/>
                  </a:cubicBezTo>
                  <a:cubicBezTo>
                    <a:pt x="582815" y="66226"/>
                    <a:pt x="594122" y="62394"/>
                    <a:pt x="609821" y="66675"/>
                  </a:cubicBezTo>
                  <a:cubicBezTo>
                    <a:pt x="616279" y="68436"/>
                    <a:pt x="622521" y="70908"/>
                    <a:pt x="628871" y="73025"/>
                  </a:cubicBezTo>
                  <a:cubicBezTo>
                    <a:pt x="632046" y="77258"/>
                    <a:pt x="634331" y="82337"/>
                    <a:pt x="638396" y="85725"/>
                  </a:cubicBezTo>
                  <a:cubicBezTo>
                    <a:pt x="640967" y="87868"/>
                    <a:pt x="645308" y="86809"/>
                    <a:pt x="647921" y="88900"/>
                  </a:cubicBezTo>
                  <a:cubicBezTo>
                    <a:pt x="650901" y="91284"/>
                    <a:pt x="651374" y="95942"/>
                    <a:pt x="654271" y="98425"/>
                  </a:cubicBezTo>
                  <a:cubicBezTo>
                    <a:pt x="658956" y="102441"/>
                    <a:pt x="664854" y="104775"/>
                    <a:pt x="670146" y="107950"/>
                  </a:cubicBezTo>
                  <a:cubicBezTo>
                    <a:pt x="673321" y="115358"/>
                    <a:pt x="678729" y="122170"/>
                    <a:pt x="679671" y="130175"/>
                  </a:cubicBezTo>
                  <a:cubicBezTo>
                    <a:pt x="685525" y="179931"/>
                    <a:pt x="665360" y="147078"/>
                    <a:pt x="686021" y="174625"/>
                  </a:cubicBezTo>
                  <a:cubicBezTo>
                    <a:pt x="707426" y="172679"/>
                    <a:pt x="723675" y="166969"/>
                    <a:pt x="743171" y="177800"/>
                  </a:cubicBezTo>
                  <a:cubicBezTo>
                    <a:pt x="746507" y="179653"/>
                    <a:pt x="747404" y="184150"/>
                    <a:pt x="749521" y="187325"/>
                  </a:cubicBezTo>
                  <a:cubicBezTo>
                    <a:pt x="753578" y="203553"/>
                    <a:pt x="756224" y="205669"/>
                    <a:pt x="746346" y="225425"/>
                  </a:cubicBezTo>
                  <a:cubicBezTo>
                    <a:pt x="743669" y="230780"/>
                    <a:pt x="737879" y="233892"/>
                    <a:pt x="733646" y="238125"/>
                  </a:cubicBezTo>
                  <a:cubicBezTo>
                    <a:pt x="737879" y="245533"/>
                    <a:pt x="740793" y="253872"/>
                    <a:pt x="746346" y="260350"/>
                  </a:cubicBezTo>
                  <a:cubicBezTo>
                    <a:pt x="753668" y="268892"/>
                    <a:pt x="764115" y="274308"/>
                    <a:pt x="771746" y="282575"/>
                  </a:cubicBezTo>
                  <a:cubicBezTo>
                    <a:pt x="783138" y="294916"/>
                    <a:pt x="783420" y="298548"/>
                    <a:pt x="787621" y="311150"/>
                  </a:cubicBezTo>
                  <a:cubicBezTo>
                    <a:pt x="784374" y="327387"/>
                    <a:pt x="780296" y="330881"/>
                    <a:pt x="793971" y="346075"/>
                  </a:cubicBezTo>
                  <a:cubicBezTo>
                    <a:pt x="799076" y="351748"/>
                    <a:pt x="813021" y="358775"/>
                    <a:pt x="813021" y="358775"/>
                  </a:cubicBezTo>
                  <a:cubicBezTo>
                    <a:pt x="815138" y="364067"/>
                    <a:pt x="819371" y="368951"/>
                    <a:pt x="819371" y="374650"/>
                  </a:cubicBezTo>
                  <a:cubicBezTo>
                    <a:pt x="819371" y="388887"/>
                    <a:pt x="809959" y="388383"/>
                    <a:pt x="800321" y="390525"/>
                  </a:cubicBezTo>
                  <a:cubicBezTo>
                    <a:pt x="795053" y="391696"/>
                    <a:pt x="789609" y="392129"/>
                    <a:pt x="784446" y="393700"/>
                  </a:cubicBezTo>
                  <a:cubicBezTo>
                    <a:pt x="765236" y="399547"/>
                    <a:pt x="746346" y="406400"/>
                    <a:pt x="727296" y="412750"/>
                  </a:cubicBezTo>
                  <a:cubicBezTo>
                    <a:pt x="725179" y="415925"/>
                    <a:pt x="723389" y="419344"/>
                    <a:pt x="720946" y="422275"/>
                  </a:cubicBezTo>
                  <a:cubicBezTo>
                    <a:pt x="718071" y="425724"/>
                    <a:pt x="713602" y="427875"/>
                    <a:pt x="711421" y="431800"/>
                  </a:cubicBezTo>
                  <a:cubicBezTo>
                    <a:pt x="708170" y="437651"/>
                    <a:pt x="709518" y="445847"/>
                    <a:pt x="705071" y="450850"/>
                  </a:cubicBezTo>
                  <a:cubicBezTo>
                    <a:pt x="697398" y="459482"/>
                    <a:pt x="669328" y="464548"/>
                    <a:pt x="660621" y="466725"/>
                  </a:cubicBezTo>
                  <a:cubicBezTo>
                    <a:pt x="628871" y="461433"/>
                    <a:pt x="595996" y="460758"/>
                    <a:pt x="565371" y="450850"/>
                  </a:cubicBezTo>
                  <a:cubicBezTo>
                    <a:pt x="558110" y="448501"/>
                    <a:pt x="552671" y="431800"/>
                    <a:pt x="552671" y="431800"/>
                  </a:cubicBezTo>
                  <a:cubicBezTo>
                    <a:pt x="550428" y="422828"/>
                    <a:pt x="545869" y="412294"/>
                    <a:pt x="552671" y="403225"/>
                  </a:cubicBezTo>
                  <a:cubicBezTo>
                    <a:pt x="556374" y="398288"/>
                    <a:pt x="563254" y="396875"/>
                    <a:pt x="568546" y="393700"/>
                  </a:cubicBezTo>
                  <a:cubicBezTo>
                    <a:pt x="585399" y="365611"/>
                    <a:pt x="574896" y="390895"/>
                    <a:pt x="574896" y="358775"/>
                  </a:cubicBezTo>
                  <a:cubicBezTo>
                    <a:pt x="574896" y="355428"/>
                    <a:pt x="577259" y="352497"/>
                    <a:pt x="578071" y="349250"/>
                  </a:cubicBezTo>
                  <a:cubicBezTo>
                    <a:pt x="578328" y="348223"/>
                    <a:pt x="575425" y="354542"/>
                    <a:pt x="574896" y="35560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0">
              <a:solidFill>
                <a:schemeClr val="accent3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E6AD0E9-994E-5CCA-A703-D2C7C0C76A7C}"/>
              </a:ext>
            </a:extLst>
          </p:cNvPr>
          <p:cNvCxnSpPr/>
          <p:nvPr/>
        </p:nvCxnSpPr>
        <p:spPr bwMode="auto">
          <a:xfrm flipH="1">
            <a:off x="8961558" y="5088022"/>
            <a:ext cx="480874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1404D6A2-C9B8-DA46-3D80-FAE8177F39C2}"/>
              </a:ext>
            </a:extLst>
          </p:cNvPr>
          <p:cNvCxnSpPr/>
          <p:nvPr/>
        </p:nvCxnSpPr>
        <p:spPr bwMode="auto">
          <a:xfrm flipH="1">
            <a:off x="8961558" y="5382038"/>
            <a:ext cx="480874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A8483D1-B625-6582-D0FC-3131ED2FEE43}"/>
              </a:ext>
            </a:extLst>
          </p:cNvPr>
          <p:cNvCxnSpPr/>
          <p:nvPr/>
        </p:nvCxnSpPr>
        <p:spPr bwMode="auto">
          <a:xfrm flipH="1">
            <a:off x="8963109" y="5735270"/>
            <a:ext cx="480874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7D663758-E314-38CA-E3DD-091B6EA4E989}"/>
              </a:ext>
            </a:extLst>
          </p:cNvPr>
          <p:cNvCxnSpPr/>
          <p:nvPr/>
        </p:nvCxnSpPr>
        <p:spPr bwMode="auto">
          <a:xfrm flipH="1">
            <a:off x="8961558" y="6087833"/>
            <a:ext cx="480874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600F251A-14E3-5319-CED3-79BCAAE8209B}"/>
              </a:ext>
            </a:extLst>
          </p:cNvPr>
          <p:cNvSpPr txBox="1"/>
          <p:nvPr/>
        </p:nvSpPr>
        <p:spPr bwMode="auto">
          <a:xfrm>
            <a:off x="9440785" y="4702232"/>
            <a:ext cx="2092176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682E7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ɑEGFR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Human EGFR affinity: high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CF808FF-8A7B-BF48-EABA-8751578373C9}"/>
              </a:ext>
            </a:extLst>
          </p:cNvPr>
          <p:cNvSpPr txBox="1"/>
          <p:nvPr/>
        </p:nvSpPr>
        <p:spPr bwMode="auto">
          <a:xfrm>
            <a:off x="9453705" y="5167934"/>
            <a:ext cx="1755802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Cat B cleavable linker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Ed-04 (TOPI inhibitor)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8AF78FA-697D-E914-8500-7D84CEC7B0DC}"/>
              </a:ext>
            </a:extLst>
          </p:cNvPr>
          <p:cNvSpPr txBox="1"/>
          <p:nvPr/>
        </p:nvSpPr>
        <p:spPr bwMode="auto">
          <a:xfrm>
            <a:off x="9436500" y="5619933"/>
            <a:ext cx="975716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wt Fc IgG1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09E8190-154C-00E0-9123-4D7F3D190E90}"/>
              </a:ext>
            </a:extLst>
          </p:cNvPr>
          <p:cNvSpPr txBox="1"/>
          <p:nvPr/>
        </p:nvSpPr>
        <p:spPr bwMode="auto">
          <a:xfrm>
            <a:off x="9453705" y="5865698"/>
            <a:ext cx="2083968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ɑHER3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Human HER3 affinity: low</a:t>
            </a:r>
          </a:p>
        </p:txBody>
      </p:sp>
      <p:sp>
        <p:nvSpPr>
          <p:cNvPr id="6" name="Rectangle 49">
            <a:extLst>
              <a:ext uri="{FF2B5EF4-FFF2-40B4-BE49-F238E27FC236}">
                <a16:creationId xmlns:a16="http://schemas.microsoft.com/office/drawing/2014/main" id="{AAD76DE9-8E83-92F5-DEA9-D747806DB2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2595" y="2997094"/>
            <a:ext cx="2007234" cy="7936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Izalontamab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Brengitecan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D1D8 Q3W dosing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2.5, 3.0, 3.5 mg/kg IV</a:t>
            </a:r>
          </a:p>
        </p:txBody>
      </p:sp>
      <p:sp>
        <p:nvSpPr>
          <p:cNvPr id="42" name="Rectangle 49">
            <a:extLst>
              <a:ext uri="{FF2B5EF4-FFF2-40B4-BE49-F238E27FC236}">
                <a16:creationId xmlns:a16="http://schemas.microsoft.com/office/drawing/2014/main" id="{D4438C41-BA08-B175-478C-E79031FFE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3572" y="3822501"/>
            <a:ext cx="2007234" cy="79365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Izalontamab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Brengitecan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D1 Q3W dosing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4.5, 5.0, 6.0 mg/kg IV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9211382-FD7F-B64E-2D04-43372C430FB0}"/>
              </a:ext>
            </a:extLst>
          </p:cNvPr>
          <p:cNvSpPr txBox="1"/>
          <p:nvPr/>
        </p:nvSpPr>
        <p:spPr bwMode="auto">
          <a:xfrm>
            <a:off x="4508054" y="1797562"/>
            <a:ext cx="186033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Dose Escalation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5DF7DBA-3721-4BA0-5FB4-97A831FF34AE}"/>
              </a:ext>
            </a:extLst>
          </p:cNvPr>
          <p:cNvSpPr txBox="1"/>
          <p:nvPr/>
        </p:nvSpPr>
        <p:spPr bwMode="auto">
          <a:xfrm>
            <a:off x="8254908" y="1767861"/>
            <a:ext cx="186033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Dose Expansion</a:t>
            </a:r>
          </a:p>
        </p:txBody>
      </p:sp>
      <p:sp>
        <p:nvSpPr>
          <p:cNvPr id="48" name="Rectangle 49">
            <a:extLst>
              <a:ext uri="{FF2B5EF4-FFF2-40B4-BE49-F238E27FC236}">
                <a16:creationId xmlns:a16="http://schemas.microsoft.com/office/drawing/2014/main" id="{1C450CC7-B63A-4E8F-ACED-21D8DE662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8911" y="2139153"/>
            <a:ext cx="2292335" cy="472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91440" tIns="45720" rIns="91440" bIns="45720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NSCLC</a:t>
            </a:r>
          </a:p>
        </p:txBody>
      </p:sp>
      <p:sp>
        <p:nvSpPr>
          <p:cNvPr id="49" name="Rectangle 49">
            <a:extLst>
              <a:ext uri="{FF2B5EF4-FFF2-40B4-BE49-F238E27FC236}">
                <a16:creationId xmlns:a16="http://schemas.microsoft.com/office/drawing/2014/main" id="{1C67178F-C666-E520-74D1-F3EEEFC772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8911" y="3519909"/>
            <a:ext cx="2292335" cy="47208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Nasopharyngeal carcinoma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95825E33-57BD-6C02-F60D-804DB85985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8911" y="2829531"/>
            <a:ext cx="2292335" cy="472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SCLC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3" name="Rectangle 49">
            <a:extLst>
              <a:ext uri="{FF2B5EF4-FFF2-40B4-BE49-F238E27FC236}">
                <a16:creationId xmlns:a16="http://schemas.microsoft.com/office/drawing/2014/main" id="{A97CF693-96A1-2A3D-072D-589A12AE6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8911" y="4210288"/>
            <a:ext cx="2292335" cy="47208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Head and neck squamous cell carcinoma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5" name="Line 54">
            <a:extLst>
              <a:ext uri="{FF2B5EF4-FFF2-40B4-BE49-F238E27FC236}">
                <a16:creationId xmlns:a16="http://schemas.microsoft.com/office/drawing/2014/main" id="{8077EE2E-241C-CE26-4AF3-5C93ADFA4EE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06976" y="2455113"/>
            <a:ext cx="329432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6" name="Line 54">
            <a:extLst>
              <a:ext uri="{FF2B5EF4-FFF2-40B4-BE49-F238E27FC236}">
                <a16:creationId xmlns:a16="http://schemas.microsoft.com/office/drawing/2014/main" id="{0D8F4A61-78FD-C54F-D601-1E949141104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06976" y="3387079"/>
            <a:ext cx="329432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7" name="Line 54">
            <a:extLst>
              <a:ext uri="{FF2B5EF4-FFF2-40B4-BE49-F238E27FC236}">
                <a16:creationId xmlns:a16="http://schemas.microsoft.com/office/drawing/2014/main" id="{F8733259-2066-4C2E-8708-A62B15141D4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19008" y="4319137"/>
            <a:ext cx="329432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27BD0E1F-F684-86C3-C562-A2AB87213815}"/>
              </a:ext>
            </a:extLst>
          </p:cNvPr>
          <p:cNvCxnSpPr>
            <a:cxnSpLocks/>
            <a:endCxn id="57" idx="0"/>
          </p:cNvCxnSpPr>
          <p:nvPr/>
        </p:nvCxnSpPr>
        <p:spPr bwMode="auto">
          <a:xfrm>
            <a:off x="3916501" y="2455113"/>
            <a:ext cx="2507" cy="1864024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28B0D87C-FD14-DF01-75BB-42F2F97F12B0}"/>
              </a:ext>
            </a:extLst>
          </p:cNvPr>
          <p:cNvCxnSpPr/>
          <p:nvPr/>
        </p:nvCxnSpPr>
        <p:spPr bwMode="auto">
          <a:xfrm>
            <a:off x="3693155" y="3388804"/>
            <a:ext cx="213821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1" name="Line 54">
            <a:extLst>
              <a:ext uri="{FF2B5EF4-FFF2-40B4-BE49-F238E27FC236}">
                <a16:creationId xmlns:a16="http://schemas.microsoft.com/office/drawing/2014/main" id="{6737E2BE-5050-928B-877D-C907CC42AFF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10439" y="2366773"/>
            <a:ext cx="329432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2" name="Line 54">
            <a:extLst>
              <a:ext uri="{FF2B5EF4-FFF2-40B4-BE49-F238E27FC236}">
                <a16:creationId xmlns:a16="http://schemas.microsoft.com/office/drawing/2014/main" id="{94067421-9275-665B-A7EF-DEDDF4E4EE1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10439" y="3065059"/>
            <a:ext cx="329432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3" name="Line 54">
            <a:extLst>
              <a:ext uri="{FF2B5EF4-FFF2-40B4-BE49-F238E27FC236}">
                <a16:creationId xmlns:a16="http://schemas.microsoft.com/office/drawing/2014/main" id="{2820A8EB-3B74-3977-0768-386CE89B802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22471" y="4454317"/>
            <a:ext cx="329432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4F7DCB3D-9BC6-4A20-E064-AD18172D5144}"/>
              </a:ext>
            </a:extLst>
          </p:cNvPr>
          <p:cNvCxnSpPr>
            <a:cxnSpLocks/>
            <a:stCxn id="61" idx="0"/>
            <a:endCxn id="63" idx="0"/>
          </p:cNvCxnSpPr>
          <p:nvPr/>
        </p:nvCxnSpPr>
        <p:spPr bwMode="auto">
          <a:xfrm>
            <a:off x="7510439" y="2366773"/>
            <a:ext cx="12032" cy="2087544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7" name="Line 54">
            <a:extLst>
              <a:ext uri="{FF2B5EF4-FFF2-40B4-BE49-F238E27FC236}">
                <a16:creationId xmlns:a16="http://schemas.microsoft.com/office/drawing/2014/main" id="{677C6171-3D7A-6BC6-782A-F5E0F9E9652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27329" y="3790746"/>
            <a:ext cx="329432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B80AF5FB-9C94-31DB-E403-88213006A96D}"/>
              </a:ext>
            </a:extLst>
          </p:cNvPr>
          <p:cNvCxnSpPr>
            <a:cxnSpLocks/>
          </p:cNvCxnSpPr>
          <p:nvPr/>
        </p:nvCxnSpPr>
        <p:spPr bwMode="auto">
          <a:xfrm flipV="1">
            <a:off x="6923457" y="3396802"/>
            <a:ext cx="0" cy="917151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1" name="Line 54">
            <a:extLst>
              <a:ext uri="{FF2B5EF4-FFF2-40B4-BE49-F238E27FC236}">
                <a16:creationId xmlns:a16="http://schemas.microsoft.com/office/drawing/2014/main" id="{D9DEFE61-9879-2D0C-D0E9-D67C96A8896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84321" y="4313953"/>
            <a:ext cx="329432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2" name="Line 54">
            <a:extLst>
              <a:ext uri="{FF2B5EF4-FFF2-40B4-BE49-F238E27FC236}">
                <a16:creationId xmlns:a16="http://schemas.microsoft.com/office/drawing/2014/main" id="{BF90BD39-39A8-F1D0-D6F6-919BBEE523B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92675" y="3410545"/>
            <a:ext cx="934653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D8BC4F82-16DC-EF64-7B15-BCAD58AD4BC6}"/>
              </a:ext>
            </a:extLst>
          </p:cNvPr>
          <p:cNvSpPr/>
          <p:nvPr/>
        </p:nvSpPr>
        <p:spPr bwMode="auto">
          <a:xfrm>
            <a:off x="4413157" y="2950271"/>
            <a:ext cx="2129878" cy="1727559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88E406D6-E3E5-6D65-E733-C03A01078F30}"/>
              </a:ext>
            </a:extLst>
          </p:cNvPr>
          <p:cNvSpPr/>
          <p:nvPr/>
        </p:nvSpPr>
        <p:spPr bwMode="auto">
          <a:xfrm>
            <a:off x="7964729" y="2088435"/>
            <a:ext cx="2435454" cy="557271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3621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BF22B-5C4F-995A-935B-A4A9F254C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Izalontamab</a:t>
            </a:r>
            <a:r>
              <a:rPr lang="en-US" dirty="0"/>
              <a:t> </a:t>
            </a:r>
            <a:r>
              <a:rPr lang="en-US" dirty="0" err="1"/>
              <a:t>Brengitecan</a:t>
            </a:r>
            <a:r>
              <a:rPr lang="en-US" dirty="0"/>
              <a:t>: Response Rates in NSCLC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93541FD-11F6-885F-A4E7-A61AB48DF7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838" y="1512889"/>
            <a:ext cx="10877550" cy="635952"/>
          </a:xfrm>
        </p:spPr>
        <p:txBody>
          <a:bodyPr/>
          <a:lstStyle/>
          <a:p>
            <a:r>
              <a:rPr lang="en-US"/>
              <a:t>All patients in the current analysis received Q3W dose regimens</a:t>
            </a:r>
          </a:p>
        </p:txBody>
      </p:sp>
      <p:sp>
        <p:nvSpPr>
          <p:cNvPr id="3" name="Text Box 15">
            <a:extLst>
              <a:ext uri="{FF2B5EF4-FFF2-40B4-BE49-F238E27FC236}">
                <a16:creationId xmlns:a16="http://schemas.microsoft.com/office/drawing/2014/main" id="{0F76F760-1907-F52F-9E51-C62CA0070D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1" y="63672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Zhang. ESMO 2023. Abstr 1316MO. Ma. Lancet Oncol. 2024;25:901. </a:t>
            </a: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9" name="Group 3">
            <a:extLst>
              <a:ext uri="{FF2B5EF4-FFF2-40B4-BE49-F238E27FC236}">
                <a16:creationId xmlns:a16="http://schemas.microsoft.com/office/drawing/2014/main" id="{9CE20621-E95F-1C13-3FCA-26B91EF1B529}"/>
              </a:ext>
            </a:extLst>
          </p:cNvPr>
          <p:cNvGraphicFramePr>
            <a:graphicFrameLocks/>
          </p:cNvGraphicFramePr>
          <p:nvPr/>
        </p:nvGraphicFramePr>
        <p:xfrm>
          <a:off x="522288" y="2142973"/>
          <a:ext cx="5009776" cy="3417094"/>
        </p:xfrm>
        <a:graphic>
          <a:graphicData uri="http://schemas.openxmlformats.org/drawingml/2006/table">
            <a:tbl>
              <a:tblPr/>
              <a:tblGrid>
                <a:gridCol w="14222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58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5845">
                  <a:extLst>
                    <a:ext uri="{9D8B030D-6E8A-4147-A177-3AD203B41FA5}">
                      <a16:colId xmlns:a16="http://schemas.microsoft.com/office/drawing/2014/main" val="2062527398"/>
                    </a:ext>
                  </a:extLst>
                </a:gridCol>
                <a:gridCol w="1195845">
                  <a:extLst>
                    <a:ext uri="{9D8B030D-6E8A-4147-A177-3AD203B41FA5}">
                      <a16:colId xmlns:a16="http://schemas.microsoft.com/office/drawing/2014/main" val="2109046217"/>
                    </a:ext>
                  </a:extLst>
                </a:gridCol>
              </a:tblGrid>
              <a:tr h="402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All NSCLC</a:t>
                      </a:r>
                      <a:b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102)</a:t>
                      </a:r>
                      <a:endParaRPr lang="en-US"/>
                    </a:p>
                  </a:txBody>
                  <a:tcPr marL="121699" marR="121699" marT="45728" marB="457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Treated/No CNS Mets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75)</a:t>
                      </a:r>
                      <a:endParaRPr lang="en-US"/>
                    </a:p>
                  </a:txBody>
                  <a:tcPr marL="121699" marR="121699" marT="45728" marB="457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Untreated CNS Mets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27)</a:t>
                      </a:r>
                    </a:p>
                  </a:txBody>
                  <a:tcPr marL="121699" marR="121699" marT="45728" marB="457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965885"/>
                  </a:ext>
                </a:extLst>
              </a:tr>
              <a:tr h="3195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prior tx lines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 (1-8)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 (1-8)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 (1-7)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0489">
                <a:tc>
                  <a:txBody>
                    <a:bodyPr/>
                    <a:lstStyle/>
                    <a:p>
                      <a:pPr marL="60325" marR="0" lvl="0" indent="-60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Prior TKI/ICI,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92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93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89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0507632"/>
                  </a:ext>
                </a:extLst>
              </a:tr>
              <a:tr h="170489">
                <a:tc>
                  <a:txBody>
                    <a:bodyPr/>
                    <a:lstStyle/>
                    <a:p>
                      <a:pPr marL="60325" marR="0" lvl="0" indent="-60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Prior PBC,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89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91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85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449011"/>
                  </a:ext>
                </a:extLst>
              </a:tr>
              <a:tr h="1780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ORR, %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51.0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52.0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48.1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80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cORR,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39.2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41.3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33.3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877911"/>
                  </a:ext>
                </a:extLst>
              </a:tr>
              <a:tr h="1780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DCR,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87.3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86.7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88.9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7050593"/>
                  </a:ext>
                </a:extLst>
              </a:tr>
              <a:tr h="1780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mDoR, mo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8.5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12.3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4.2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6126096"/>
                  </a:ext>
                </a:extLst>
              </a:tr>
              <a:tr h="1780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mPFS, mo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5.6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6.8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4.1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8689424"/>
                  </a:ext>
                </a:extLst>
              </a:tr>
            </a:tbl>
          </a:graphicData>
        </a:graphic>
      </p:graphicFrame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8826632F-8D56-546B-9990-CF627E4A6902}"/>
              </a:ext>
            </a:extLst>
          </p:cNvPr>
          <p:cNvGraphicFramePr>
            <a:graphicFrameLocks/>
          </p:cNvGraphicFramePr>
          <p:nvPr/>
        </p:nvGraphicFramePr>
        <p:xfrm>
          <a:off x="5933439" y="2142973"/>
          <a:ext cx="5851380" cy="3578956"/>
        </p:xfrm>
        <a:graphic>
          <a:graphicData uri="http://schemas.openxmlformats.org/drawingml/2006/table">
            <a:tbl>
              <a:tblPr/>
              <a:tblGrid>
                <a:gridCol w="14419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3762">
                  <a:extLst>
                    <a:ext uri="{9D8B030D-6E8A-4147-A177-3AD203B41FA5}">
                      <a16:colId xmlns:a16="http://schemas.microsoft.com/office/drawing/2014/main" val="1491685728"/>
                    </a:ext>
                  </a:extLst>
                </a:gridCol>
                <a:gridCol w="1163941">
                  <a:extLst>
                    <a:ext uri="{9D8B030D-6E8A-4147-A177-3AD203B41FA5}">
                      <a16:colId xmlns:a16="http://schemas.microsoft.com/office/drawing/2014/main" val="1570081630"/>
                    </a:ext>
                  </a:extLst>
                </a:gridCol>
                <a:gridCol w="1080869">
                  <a:extLst>
                    <a:ext uri="{9D8B030D-6E8A-4147-A177-3AD203B41FA5}">
                      <a16:colId xmlns:a16="http://schemas.microsoft.com/office/drawing/2014/main" val="3428781"/>
                    </a:ext>
                  </a:extLst>
                </a:gridCol>
                <a:gridCol w="1080869">
                  <a:extLst>
                    <a:ext uri="{9D8B030D-6E8A-4147-A177-3AD203B41FA5}">
                      <a16:colId xmlns:a16="http://schemas.microsoft.com/office/drawing/2014/main" val="355108729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400" b="1" i="1"/>
                        <a:t>EGFR</a:t>
                      </a:r>
                      <a:r>
                        <a:rPr lang="en-US" sz="1400" b="1" i="0"/>
                        <a:t>-Mutated</a:t>
                      </a:r>
                      <a:r>
                        <a:rPr lang="en-US" sz="1400" b="1"/>
                        <a:t> NSCLC</a:t>
                      </a:r>
                    </a:p>
                  </a:txBody>
                  <a:tcPr marL="121699" marR="121699" marT="45728" marB="457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400" b="1" i="1"/>
                        <a:t>EGFR</a:t>
                      </a:r>
                      <a:r>
                        <a:rPr lang="en-US" sz="1400" b="1"/>
                        <a:t> Wild-Type NSCLC</a:t>
                      </a:r>
                    </a:p>
                  </a:txBody>
                  <a:tcPr marL="121699" marR="121699" marT="45728" marB="457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lang="en-US" sz="1400" b="1"/>
                    </a:p>
                  </a:txBody>
                  <a:tcPr marL="121699" marR="121699" marT="45728" marB="457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9940088"/>
                  </a:ext>
                </a:extLst>
              </a:tr>
              <a:tr h="2628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400" b="1" i="0"/>
                        <a:t>All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400" b="1"/>
                        <a:t>(n = 40)</a:t>
                      </a:r>
                    </a:p>
                  </a:txBody>
                  <a:tcPr marL="121699" marR="121699" marT="45728" marB="457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Treated/No CNS Mets </a:t>
                      </a:r>
                      <a:b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13)</a:t>
                      </a:r>
                    </a:p>
                  </a:txBody>
                  <a:tcPr marL="121699" marR="121699" marT="45728" marB="457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400" b="1" i="0"/>
                        <a:t>All</a:t>
                      </a:r>
                      <a:br>
                        <a:rPr lang="en-US" sz="1400" b="1" i="1"/>
                      </a:br>
                      <a:r>
                        <a:rPr lang="en-US" sz="1400" b="1"/>
                        <a:t>(n = 62)</a:t>
                      </a:r>
                    </a:p>
                  </a:txBody>
                  <a:tcPr marL="121699" marR="121699" marT="45728" marB="457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400" b="1"/>
                        <a:t>2L </a:t>
                      </a:r>
                      <a:br>
                        <a:rPr lang="en-US" sz="1400" b="1"/>
                      </a:br>
                      <a:r>
                        <a:rPr lang="en-US" sz="1400" b="1"/>
                        <a:t>Post PBC</a:t>
                      </a:r>
                      <a:endParaRPr lang="en-US" sz="1400" b="1" i="0"/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400" b="1"/>
                        <a:t>(n = 26)</a:t>
                      </a:r>
                    </a:p>
                  </a:txBody>
                  <a:tcPr marL="121699" marR="121699" marT="45728" marB="457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965885"/>
                  </a:ext>
                </a:extLst>
              </a:tr>
              <a:tr h="3573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Prior CT lines, %</a:t>
                      </a:r>
                    </a:p>
                    <a:p>
                      <a:pPr marL="233363" marR="0" lvl="0" indent="-1730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  <a:p>
                      <a:pPr marL="233363" marR="0" lvl="0" indent="-1730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  <a:p>
                      <a:pPr marL="233363" marR="0" lvl="0" indent="-1730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2+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1400" b="0" i="0" u="none" strike="noStrike" kern="1200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50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1400" b="0" i="0" u="none" strike="noStrike" kern="1200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46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46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1400" b="0" i="0" u="none" strike="noStrike" kern="1200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42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56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1400" b="0" i="0" u="none" strike="noStrike" kern="1200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ORR, %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67.5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69.2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40.3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50.0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cORR,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52.5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61.5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30.6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38.5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8779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DCR,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87.5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92.3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87.1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80.8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70505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mDoR, mo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8.5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12.3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NR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NR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61260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mPFS, mo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5.6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15.0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5.4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4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6.7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86894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9227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9883D-0EB8-E2DB-87B5-504CCD054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Izalontamab</a:t>
            </a:r>
            <a:r>
              <a:rPr lang="en-US" dirty="0"/>
              <a:t> </a:t>
            </a:r>
            <a:r>
              <a:rPr lang="en-US" dirty="0" err="1"/>
              <a:t>Brengitecan</a:t>
            </a:r>
            <a:r>
              <a:rPr lang="en-US" dirty="0"/>
              <a:t>: Tumor Response in NSCLC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050F84B-1E5C-9141-96F0-711105345D89}"/>
              </a:ext>
            </a:extLst>
          </p:cNvPr>
          <p:cNvSpPr txBox="1"/>
          <p:nvPr/>
        </p:nvSpPr>
        <p:spPr>
          <a:xfrm>
            <a:off x="426887" y="6365968"/>
            <a:ext cx="44622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Zhang. ESMO 2023. Abstr 1316MO. Ma. Lancet Oncol. 2024;25:901. </a:t>
            </a: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0353D59-A9FC-A3FB-4F8D-04A4C3D7CA12}"/>
              </a:ext>
            </a:extLst>
          </p:cNvPr>
          <p:cNvGrpSpPr/>
          <p:nvPr/>
        </p:nvGrpSpPr>
        <p:grpSpPr>
          <a:xfrm>
            <a:off x="390370" y="1500743"/>
            <a:ext cx="11382533" cy="4384996"/>
            <a:chOff x="173759" y="1500743"/>
            <a:chExt cx="11798531" cy="4384996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E2BB33A2-8CA9-7972-6501-C2AF78E5A76D}"/>
                </a:ext>
              </a:extLst>
            </p:cNvPr>
            <p:cNvGrpSpPr/>
            <p:nvPr/>
          </p:nvGrpSpPr>
          <p:grpSpPr>
            <a:xfrm>
              <a:off x="4889179" y="1634728"/>
              <a:ext cx="644185" cy="1093241"/>
              <a:chOff x="3679386" y="4337097"/>
              <a:chExt cx="644185" cy="1093241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94B8E632-7464-13E0-1DD2-850AA7002108}"/>
                  </a:ext>
                </a:extLst>
              </p:cNvPr>
              <p:cNvSpPr/>
              <p:nvPr/>
            </p:nvSpPr>
            <p:spPr bwMode="auto">
              <a:xfrm>
                <a:off x="3679386" y="5190166"/>
                <a:ext cx="140303" cy="143971"/>
              </a:xfrm>
              <a:prstGeom prst="rect">
                <a:avLst/>
              </a:prstGeom>
              <a:solidFill>
                <a:schemeClr val="accent1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444AFBAA-8E50-2AA3-72C8-D3E213D51372}"/>
                  </a:ext>
                </a:extLst>
              </p:cNvPr>
              <p:cNvSpPr/>
              <p:nvPr/>
            </p:nvSpPr>
            <p:spPr bwMode="auto">
              <a:xfrm>
                <a:off x="3679386" y="4944465"/>
                <a:ext cx="140303" cy="143971"/>
              </a:xfrm>
              <a:prstGeom prst="rect">
                <a:avLst/>
              </a:prstGeom>
              <a:solidFill>
                <a:schemeClr val="accent3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88AB6A7D-E1D9-32ED-F8B0-B5243A0DB677}"/>
                  </a:ext>
                </a:extLst>
              </p:cNvPr>
              <p:cNvSpPr/>
              <p:nvPr/>
            </p:nvSpPr>
            <p:spPr bwMode="auto">
              <a:xfrm>
                <a:off x="3679386" y="4698765"/>
                <a:ext cx="140303" cy="143971"/>
              </a:xfrm>
              <a:prstGeom prst="rect">
                <a:avLst/>
              </a:prstGeom>
              <a:solidFill>
                <a:schemeClr val="accent4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92CBAB62-4546-54A3-B1D6-A56DE0CCFB8D}"/>
                  </a:ext>
                </a:extLst>
              </p:cNvPr>
              <p:cNvSpPr/>
              <p:nvPr/>
            </p:nvSpPr>
            <p:spPr bwMode="auto">
              <a:xfrm>
                <a:off x="3679386" y="4453065"/>
                <a:ext cx="140303" cy="143971"/>
              </a:xfrm>
              <a:prstGeom prst="rect">
                <a:avLst/>
              </a:prstGeom>
              <a:solidFill>
                <a:schemeClr val="accent5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BAEFECE-1BE8-7DB0-8C29-648A15C6E2D3}"/>
                  </a:ext>
                </a:extLst>
              </p:cNvPr>
              <p:cNvSpPr txBox="1"/>
              <p:nvPr/>
            </p:nvSpPr>
            <p:spPr bwMode="auto">
              <a:xfrm>
                <a:off x="3812571" y="4337097"/>
                <a:ext cx="48923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cPR</a:t>
                </a: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AEA17F1-8DCF-339D-C3CD-E39B12BC105F}"/>
                  </a:ext>
                </a:extLst>
              </p:cNvPr>
              <p:cNvSpPr txBox="1"/>
              <p:nvPr/>
            </p:nvSpPr>
            <p:spPr bwMode="auto">
              <a:xfrm>
                <a:off x="3812571" y="4588659"/>
                <a:ext cx="402674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PR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78E30F0-AB4A-CE99-254B-6389CD9AE594}"/>
                  </a:ext>
                </a:extLst>
              </p:cNvPr>
              <p:cNvSpPr txBox="1"/>
              <p:nvPr/>
            </p:nvSpPr>
            <p:spPr bwMode="auto">
              <a:xfrm>
                <a:off x="3812571" y="4840221"/>
                <a:ext cx="511000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SD</a:t>
                </a: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F3006256-24DF-6587-F815-8AD51F055777}"/>
                  </a:ext>
                </a:extLst>
              </p:cNvPr>
              <p:cNvSpPr txBox="1"/>
              <p:nvPr/>
            </p:nvSpPr>
            <p:spPr bwMode="auto">
              <a:xfrm>
                <a:off x="3812571" y="5091784"/>
                <a:ext cx="417102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PD</a:t>
                </a: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B3351AA-ADCF-2DAE-687F-F4125D320CA9}"/>
                </a:ext>
              </a:extLst>
            </p:cNvPr>
            <p:cNvGrpSpPr/>
            <p:nvPr/>
          </p:nvGrpSpPr>
          <p:grpSpPr>
            <a:xfrm>
              <a:off x="11010816" y="1758360"/>
              <a:ext cx="646696" cy="1093241"/>
              <a:chOff x="3679386" y="4341350"/>
              <a:chExt cx="646696" cy="1093241"/>
            </a:xfrm>
          </p:grpSpPr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51BB15BC-2362-62FF-31E2-0BD7761AA870}"/>
                  </a:ext>
                </a:extLst>
              </p:cNvPr>
              <p:cNvSpPr/>
              <p:nvPr/>
            </p:nvSpPr>
            <p:spPr bwMode="auto">
              <a:xfrm>
                <a:off x="3679386" y="5190166"/>
                <a:ext cx="140303" cy="143971"/>
              </a:xfrm>
              <a:prstGeom prst="rect">
                <a:avLst/>
              </a:prstGeom>
              <a:solidFill>
                <a:schemeClr val="accent1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208CF2EE-2E98-4E7C-EB5A-DF8AAFF5EEA7}"/>
                  </a:ext>
                </a:extLst>
              </p:cNvPr>
              <p:cNvSpPr/>
              <p:nvPr/>
            </p:nvSpPr>
            <p:spPr bwMode="auto">
              <a:xfrm>
                <a:off x="3679386" y="4944465"/>
                <a:ext cx="140303" cy="143971"/>
              </a:xfrm>
              <a:prstGeom prst="rect">
                <a:avLst/>
              </a:prstGeom>
              <a:solidFill>
                <a:schemeClr val="accent3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93124FFA-337C-C006-9FBE-887BC6807382}"/>
                  </a:ext>
                </a:extLst>
              </p:cNvPr>
              <p:cNvSpPr/>
              <p:nvPr/>
            </p:nvSpPr>
            <p:spPr bwMode="auto">
              <a:xfrm>
                <a:off x="3679386" y="4698765"/>
                <a:ext cx="140303" cy="143971"/>
              </a:xfrm>
              <a:prstGeom prst="rect">
                <a:avLst/>
              </a:prstGeom>
              <a:solidFill>
                <a:schemeClr val="accent4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E87B5B10-2FDE-E749-4915-F67DC16B09FB}"/>
                  </a:ext>
                </a:extLst>
              </p:cNvPr>
              <p:cNvSpPr/>
              <p:nvPr/>
            </p:nvSpPr>
            <p:spPr bwMode="auto">
              <a:xfrm>
                <a:off x="3679386" y="4453065"/>
                <a:ext cx="140303" cy="143971"/>
              </a:xfrm>
              <a:prstGeom prst="rect">
                <a:avLst/>
              </a:prstGeom>
              <a:solidFill>
                <a:schemeClr val="accent5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C2190F38-B7E7-B11B-7ED6-28F611DC79EB}"/>
                  </a:ext>
                </a:extLst>
              </p:cNvPr>
              <p:cNvSpPr txBox="1"/>
              <p:nvPr/>
            </p:nvSpPr>
            <p:spPr bwMode="auto">
              <a:xfrm>
                <a:off x="3815082" y="4341350"/>
                <a:ext cx="48923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cPR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DF2D8B18-2937-F6D7-3AEF-91F23FD55194}"/>
                  </a:ext>
                </a:extLst>
              </p:cNvPr>
              <p:cNvSpPr txBox="1"/>
              <p:nvPr/>
            </p:nvSpPr>
            <p:spPr bwMode="auto">
              <a:xfrm>
                <a:off x="3815082" y="4592912"/>
                <a:ext cx="402674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PR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0EF2EA69-DE33-C9B2-581D-FE79612D422C}"/>
                  </a:ext>
                </a:extLst>
              </p:cNvPr>
              <p:cNvSpPr txBox="1"/>
              <p:nvPr/>
            </p:nvSpPr>
            <p:spPr bwMode="auto">
              <a:xfrm>
                <a:off x="3815082" y="4844474"/>
                <a:ext cx="511000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SD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FBD323E6-BFCB-3544-769D-7916968F8ED3}"/>
                  </a:ext>
                </a:extLst>
              </p:cNvPr>
              <p:cNvSpPr txBox="1"/>
              <p:nvPr/>
            </p:nvSpPr>
            <p:spPr bwMode="auto">
              <a:xfrm>
                <a:off x="3815082" y="5096037"/>
                <a:ext cx="417102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PD</a:t>
                </a:r>
              </a:p>
            </p:txBody>
          </p:sp>
        </p:grp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B34CF2A-2950-4AA6-D622-07D3BFE3C7A8}"/>
                </a:ext>
              </a:extLst>
            </p:cNvPr>
            <p:cNvSpPr txBox="1"/>
            <p:nvPr/>
          </p:nvSpPr>
          <p:spPr bwMode="auto">
            <a:xfrm>
              <a:off x="7656979" y="1500743"/>
              <a:ext cx="323454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rtlCol="0" anchor="t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Arial"/>
                </a:rPr>
                <a:t>EGFR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Arial"/>
                </a:rPr>
                <a:t>-Mutated NSCLC (n = 40)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4C2B6C1-5939-0486-038E-54E346733DB3}"/>
                </a:ext>
              </a:extLst>
            </p:cNvPr>
            <p:cNvSpPr txBox="1"/>
            <p:nvPr/>
          </p:nvSpPr>
          <p:spPr bwMode="auto">
            <a:xfrm>
              <a:off x="1719658" y="1500743"/>
              <a:ext cx="30581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rtlCol="0" anchor="t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Arial"/>
                </a:rPr>
                <a:t>All NSCLC (n = 102)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E0FA1797-3624-465B-D9D4-757E526E64FF}"/>
                </a:ext>
              </a:extLst>
            </p:cNvPr>
            <p:cNvSpPr txBox="1"/>
            <p:nvPr/>
          </p:nvSpPr>
          <p:spPr bwMode="auto">
            <a:xfrm rot="16200000">
              <a:off x="-1053916" y="3559587"/>
              <a:ext cx="282468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BOR Change From Baseline</a:t>
              </a:r>
            </a:p>
          </p:txBody>
        </p: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BF22AA1A-CF64-E4C9-4CE3-9AC1E4B25392}"/>
                </a:ext>
              </a:extLst>
            </p:cNvPr>
            <p:cNvCxnSpPr/>
            <p:nvPr/>
          </p:nvCxnSpPr>
          <p:spPr bwMode="auto">
            <a:xfrm>
              <a:off x="878188" y="2150578"/>
              <a:ext cx="0" cy="3544052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7D1A481D-F715-9FC2-ADE8-FB08DD183C27}"/>
                </a:ext>
              </a:extLst>
            </p:cNvPr>
            <p:cNvSpPr txBox="1"/>
            <p:nvPr/>
          </p:nvSpPr>
          <p:spPr bwMode="auto">
            <a:xfrm>
              <a:off x="492273" y="2014075"/>
              <a:ext cx="41875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4FE9A12C-E480-E497-9A18-FA10B41EA6B3}"/>
                </a:ext>
              </a:extLst>
            </p:cNvPr>
            <p:cNvSpPr txBox="1"/>
            <p:nvPr/>
          </p:nvSpPr>
          <p:spPr bwMode="auto">
            <a:xfrm>
              <a:off x="492273" y="2452111"/>
              <a:ext cx="41875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021C3FF4-F264-CA54-C74B-2AB0C30C685A}"/>
                </a:ext>
              </a:extLst>
            </p:cNvPr>
            <p:cNvSpPr txBox="1"/>
            <p:nvPr/>
          </p:nvSpPr>
          <p:spPr bwMode="auto">
            <a:xfrm>
              <a:off x="492273" y="2879196"/>
              <a:ext cx="41875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20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EBDC053F-B06E-01AC-8B8C-D2864DD458E1}"/>
                </a:ext>
              </a:extLst>
            </p:cNvPr>
            <p:cNvSpPr txBox="1"/>
            <p:nvPr/>
          </p:nvSpPr>
          <p:spPr bwMode="auto">
            <a:xfrm>
              <a:off x="584561" y="3314892"/>
              <a:ext cx="26078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C20D99F-18DE-6726-9C87-4D6D8CD7A327}"/>
                </a:ext>
              </a:extLst>
            </p:cNvPr>
            <p:cNvSpPr txBox="1"/>
            <p:nvPr/>
          </p:nvSpPr>
          <p:spPr bwMode="auto">
            <a:xfrm>
              <a:off x="427091" y="3749793"/>
              <a:ext cx="4729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-20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EC7A6FA8-48EF-83FA-E2CD-E15C6C989795}"/>
                </a:ext>
              </a:extLst>
            </p:cNvPr>
            <p:cNvSpPr txBox="1"/>
            <p:nvPr/>
          </p:nvSpPr>
          <p:spPr bwMode="auto">
            <a:xfrm>
              <a:off x="427091" y="4182353"/>
              <a:ext cx="4729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-40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76FAD0-3B2E-6C1C-8909-6A90F15BDD80}"/>
                </a:ext>
              </a:extLst>
            </p:cNvPr>
            <p:cNvSpPr txBox="1"/>
            <p:nvPr/>
          </p:nvSpPr>
          <p:spPr bwMode="auto">
            <a:xfrm>
              <a:off x="427091" y="4625864"/>
              <a:ext cx="4729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-60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BE21C89-6859-1CC6-AE6C-B118FC343949}"/>
                </a:ext>
              </a:extLst>
            </p:cNvPr>
            <p:cNvSpPr txBox="1"/>
            <p:nvPr/>
          </p:nvSpPr>
          <p:spPr bwMode="auto">
            <a:xfrm>
              <a:off x="427091" y="5085802"/>
              <a:ext cx="4729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-80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C2534E4-3EF1-15BF-82A7-FF7738116C0F}"/>
                </a:ext>
              </a:extLst>
            </p:cNvPr>
            <p:cNvSpPr txBox="1"/>
            <p:nvPr/>
          </p:nvSpPr>
          <p:spPr bwMode="auto">
            <a:xfrm>
              <a:off x="324945" y="5488609"/>
              <a:ext cx="58061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-100</a:t>
              </a:r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FCF949DC-7189-6BAA-E5D9-675B1437840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007940" y="3494881"/>
              <a:ext cx="0" cy="2018152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1246A60-F04F-F304-A01B-D529B27CF36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954322" y="3494881"/>
              <a:ext cx="0" cy="1858354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219C694A-3734-FD63-5315-310D9E9E9E0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900672" y="3494881"/>
              <a:ext cx="0" cy="1418909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BF72D91F-ADC0-CE63-C85F-7272A0E228E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847022" y="3494881"/>
              <a:ext cx="0" cy="1396715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5C6AAA5-2A96-FC33-D290-5E6FDB311E4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93372" y="3494881"/>
              <a:ext cx="0" cy="1387837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49C987BB-D65B-1379-8093-CCDBA4DDCB3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39722" y="3494881"/>
              <a:ext cx="0" cy="1312377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E71B453B-333E-1943-C131-3522E76A0D7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86072" y="3494881"/>
              <a:ext cx="0" cy="1307938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30D7B864-56E1-8857-F36A-27F66148BF0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32422" y="3494881"/>
              <a:ext cx="0" cy="1290183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F164EBEA-D8B5-93C3-5451-C40144F78B9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78772" y="3494881"/>
              <a:ext cx="0" cy="1290183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8A607B67-11CD-2733-3FD3-16CF38A5A7A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25122" y="3494881"/>
              <a:ext cx="0" cy="1290183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4A80625E-C68C-2D19-4345-658D938859F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471472" y="3494881"/>
              <a:ext cx="0" cy="1272428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650A9C30-B473-2236-71B8-8CFB443F667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417822" y="3494881"/>
              <a:ext cx="0" cy="1228039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F4F87E27-73D9-17B0-F139-E587881BF8C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364172" y="3494881"/>
              <a:ext cx="0" cy="1219162"/>
            </a:xfrm>
            <a:prstGeom prst="line">
              <a:avLst/>
            </a:prstGeom>
            <a:noFill/>
            <a:ln w="4445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4DE4E9E1-C456-A248-884A-E2334AC4962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310522" y="3494881"/>
              <a:ext cx="0" cy="1201406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806AF5F7-157A-89A4-F1E5-1ED54BF685B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256872" y="3494881"/>
              <a:ext cx="0" cy="1188090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0B657E47-87D5-231A-118C-8C01B11384C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203222" y="3494881"/>
              <a:ext cx="0" cy="1165896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14724809-09BE-C714-F8C7-3F2A0BA0DEB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149572" y="3494881"/>
              <a:ext cx="0" cy="1143702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6F11AC71-1C68-6D78-8246-E58A39D47DC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095922" y="3494881"/>
              <a:ext cx="0" cy="1143702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DA77C9F-4CEA-B86D-C3A4-91CD3B55908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042272" y="3494881"/>
              <a:ext cx="0" cy="1134824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5B8F6104-5954-7ECB-61B7-18D1657B3D8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988622" y="3494881"/>
              <a:ext cx="0" cy="1103752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755695FC-4F78-FDDA-89C4-E0F54AD8056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934972" y="3494881"/>
              <a:ext cx="0" cy="1103752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5FC92203-FD57-4B4D-5183-B7EBB2FB868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881322" y="3494881"/>
              <a:ext cx="0" cy="1103752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DC409E3A-50B1-5B2A-7293-98F854C98C5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827672" y="3494881"/>
              <a:ext cx="0" cy="1103752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9AA1225B-AE88-5A6C-AD74-75DFBFECE9D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774022" y="3494881"/>
              <a:ext cx="0" cy="1059364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65B67C38-B1CC-33BD-9AF6-B905E97AAE8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720372" y="3494881"/>
              <a:ext cx="0" cy="1054925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37178B6B-6DB4-1DC3-C737-3DFF51FEDEA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666722" y="3494881"/>
              <a:ext cx="0" cy="1041608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1EB850E5-9BE9-CB82-F828-6801C371A9B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613072" y="3494881"/>
              <a:ext cx="0" cy="979465"/>
            </a:xfrm>
            <a:prstGeom prst="line">
              <a:avLst/>
            </a:prstGeom>
            <a:noFill/>
            <a:ln w="4445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2DF771EC-F60F-D7B8-5ED8-90E0C3C5E99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559422" y="3494881"/>
              <a:ext cx="0" cy="917321"/>
            </a:xfrm>
            <a:prstGeom prst="line">
              <a:avLst/>
            </a:prstGeom>
            <a:noFill/>
            <a:ln w="4445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E7633219-42FF-C817-709B-84605673E44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505772" y="3494881"/>
              <a:ext cx="0" cy="877371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97E82398-F95C-3B7B-14FD-9377A6B7195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452122" y="3494881"/>
              <a:ext cx="0" cy="864055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10019973-CCBD-8C29-6DCB-10ADAFA0BE6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398472" y="3494881"/>
              <a:ext cx="0" cy="855177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758C1F6B-1461-EF2E-7FF0-060D96DF7D7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344822" y="3494881"/>
              <a:ext cx="0" cy="824105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302747D6-B573-49FC-AE1F-E30DB30B90C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297674" y="3463050"/>
              <a:ext cx="0" cy="824105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B81928CF-C40F-9A05-97B8-84BBB96BEBE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237522" y="3494881"/>
              <a:ext cx="0" cy="824105"/>
            </a:xfrm>
            <a:prstGeom prst="line">
              <a:avLst/>
            </a:prstGeom>
            <a:noFill/>
            <a:ln w="4445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0D147F19-A3BB-E72A-C4AF-2C570FDB962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183872" y="3494881"/>
              <a:ext cx="0" cy="815228"/>
            </a:xfrm>
            <a:prstGeom prst="line">
              <a:avLst/>
            </a:prstGeom>
            <a:noFill/>
            <a:ln w="4445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01546BC7-234F-1568-2AE9-E8B2758B55A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130222" y="3494881"/>
              <a:ext cx="0" cy="815228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D5C511E8-F5AB-D5F0-C152-D383634B2E9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076572" y="3494881"/>
              <a:ext cx="0" cy="770839"/>
            </a:xfrm>
            <a:prstGeom prst="line">
              <a:avLst/>
            </a:prstGeom>
            <a:noFill/>
            <a:ln w="4445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9E64CC1B-667F-583D-E927-6285694E59C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022922" y="3494881"/>
              <a:ext cx="0" cy="770839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09FCC319-1965-DD73-FC42-8AD9AB8AC9D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969272" y="3494881"/>
              <a:ext cx="0" cy="770839"/>
            </a:xfrm>
            <a:prstGeom prst="line">
              <a:avLst/>
            </a:prstGeom>
            <a:noFill/>
            <a:ln w="4445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D88E912E-AF07-D45F-1937-4AC4EB264AF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915622" y="3494881"/>
              <a:ext cx="0" cy="753084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FC3BEBA5-2CE4-28B8-3B9D-77D6406B438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861972" y="3494881"/>
              <a:ext cx="0" cy="735329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B7F66ED9-CC9D-2D6F-6589-8672EBB81B0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808322" y="3494881"/>
              <a:ext cx="0" cy="735329"/>
            </a:xfrm>
            <a:prstGeom prst="line">
              <a:avLst/>
            </a:prstGeom>
            <a:noFill/>
            <a:ln w="4445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02874C28-2E47-5E1A-E234-641196B3CA8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754672" y="3494881"/>
              <a:ext cx="0" cy="730890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938AC9C3-A33A-02CD-5A1A-66B407BE1B6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701022" y="3494881"/>
              <a:ext cx="0" cy="730890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4289541F-F004-78A4-6110-A44D1B4508B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647372" y="3494881"/>
              <a:ext cx="0" cy="713135"/>
            </a:xfrm>
            <a:prstGeom prst="line">
              <a:avLst/>
            </a:prstGeom>
            <a:noFill/>
            <a:ln w="4445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04F10A0-394C-1748-6ED1-C02FC94E365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3722" y="3494881"/>
              <a:ext cx="0" cy="713135"/>
            </a:xfrm>
            <a:prstGeom prst="line">
              <a:avLst/>
            </a:prstGeom>
            <a:noFill/>
            <a:ln w="4445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E0E6E0AF-D556-BEA2-4E72-8628C00014C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40072" y="3494881"/>
              <a:ext cx="0" cy="704257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160672A5-FDD7-FC8B-7D10-03B4F568188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486422" y="3494881"/>
              <a:ext cx="0" cy="686502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D4AF65F8-DD10-C779-908E-E48710385E4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432772" y="3494881"/>
              <a:ext cx="0" cy="686502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FCBE9CF5-0E51-9E52-3151-3E6024859C3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379122" y="3494881"/>
              <a:ext cx="0" cy="664307"/>
            </a:xfrm>
            <a:prstGeom prst="line">
              <a:avLst/>
            </a:prstGeom>
            <a:noFill/>
            <a:ln w="4445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F65943DF-C44A-8544-AEB0-82194E91CA5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325472" y="3494881"/>
              <a:ext cx="0" cy="664307"/>
            </a:xfrm>
            <a:prstGeom prst="line">
              <a:avLst/>
            </a:prstGeom>
            <a:noFill/>
            <a:ln w="4445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3436EC9C-6412-C90B-86BD-C80AE84BD3E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271822" y="3494881"/>
              <a:ext cx="0" cy="659869"/>
            </a:xfrm>
            <a:prstGeom prst="line">
              <a:avLst/>
            </a:prstGeom>
            <a:noFill/>
            <a:ln w="44450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35F8B46E-AB50-7ABC-E7A0-D9D42073878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218172" y="3494881"/>
              <a:ext cx="0" cy="628797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F909A640-E967-6108-E4A1-C2B2303FDAB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164522" y="3494881"/>
              <a:ext cx="0" cy="615480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51E627BD-3B83-4950-3F7A-AB3E1A48546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110872" y="3494881"/>
              <a:ext cx="0" cy="588847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B2091967-FAC7-E005-E415-C3C2D99AC9A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057222" y="3494881"/>
              <a:ext cx="0" cy="588847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6C0AB1D1-42D0-0C47-F2B3-10B0831FD8D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003572" y="3494881"/>
              <a:ext cx="0" cy="588847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7E9FC055-09F4-E9E3-FF13-73E7EDF55EE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949922" y="3494881"/>
              <a:ext cx="0" cy="548898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B84672ED-84F4-46A3-A9A4-A26B224A011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896272" y="3494881"/>
              <a:ext cx="0" cy="548898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3CBA6668-B98D-E222-6329-C2055E94D45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842622" y="3494881"/>
              <a:ext cx="0" cy="437927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E1CA4519-5E4D-358F-ADE6-8DA7659B3C4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88972" y="3494881"/>
              <a:ext cx="0" cy="429049"/>
            </a:xfrm>
            <a:prstGeom prst="line">
              <a:avLst/>
            </a:prstGeom>
            <a:noFill/>
            <a:ln w="444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6AFE34C1-EAAC-1B57-3D55-27938EE4EC2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35322" y="3494881"/>
              <a:ext cx="0" cy="424610"/>
            </a:xfrm>
            <a:prstGeom prst="line">
              <a:avLst/>
            </a:prstGeom>
            <a:noFill/>
            <a:ln w="444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1AC34D1A-B520-9EFF-875A-16886227662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681672" y="3494881"/>
              <a:ext cx="0" cy="380222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074875A8-9DAE-AA9F-ECC0-C720AB637C2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628022" y="3494881"/>
              <a:ext cx="0" cy="366905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D5EE0BD6-DF15-D4E0-110E-09BFDCD23CB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574372" y="3494881"/>
              <a:ext cx="0" cy="366905"/>
            </a:xfrm>
            <a:prstGeom prst="line">
              <a:avLst/>
            </a:prstGeom>
            <a:noFill/>
            <a:ln w="444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ED962055-60BA-EF1B-36D9-7782DB1AC39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520722" y="3494881"/>
              <a:ext cx="0" cy="358028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FA03C9F6-3FE0-FC63-8C22-F706F1F4805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467072" y="3494881"/>
              <a:ext cx="0" cy="326956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97292A98-5E4D-202E-3EB6-EE4C3938B84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413422" y="3494881"/>
              <a:ext cx="0" cy="318078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04F2C0BA-283B-431F-BC22-186673BA670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59772" y="3494881"/>
              <a:ext cx="0" cy="278129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B3322B8A-5BAA-6736-9416-39AD39B808D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06122" y="3494881"/>
              <a:ext cx="0" cy="264812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77C99ACB-C857-DC70-315E-1FC2CF1C7BE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52472" y="3494881"/>
              <a:ext cx="0" cy="260373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EFCFFDFF-93BB-7D11-1A0C-C3123A17467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198822" y="3494881"/>
              <a:ext cx="0" cy="260373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30C99E6A-94C1-4801-B735-3EB76BDEC07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145172" y="3494881"/>
              <a:ext cx="0" cy="255935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2399EAAA-9283-405A-F688-363F212A2CD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091522" y="3494881"/>
              <a:ext cx="0" cy="238179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3E7EF954-2B88-DD10-B483-A854E86A40D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037872" y="3494881"/>
              <a:ext cx="0" cy="220424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45201147-9ABF-3967-D7DA-784A690A228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84222" y="3494881"/>
              <a:ext cx="0" cy="189352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id="{4B27188F-07B3-6FAA-A66D-B59328491E5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30572" y="3494881"/>
              <a:ext cx="0" cy="131647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9BC9AAEE-291B-4E5E-0D2B-D024EDB1F3D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876922" y="3494881"/>
              <a:ext cx="0" cy="96136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7D544053-CE9F-FF88-B695-3966360302A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823272" y="3494881"/>
              <a:ext cx="0" cy="91698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F752A1C9-9FE2-DE4D-DDF3-218AFBA23FE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769622" y="3494881"/>
              <a:ext cx="0" cy="60626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0D8FB8E4-A437-7807-DEB1-866E97B92D6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715972" y="3494881"/>
              <a:ext cx="0" cy="51748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13151F83-7F41-B726-BA48-21391535CE3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662322" y="3494881"/>
              <a:ext cx="0" cy="33993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81C5701C-5A2E-0EC9-C922-08442C8A57D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395992" y="3413464"/>
              <a:ext cx="0" cy="66584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B330CC26-0494-0EE4-8DE3-23E7809B383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342231" y="3406105"/>
              <a:ext cx="0" cy="87258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id="{7FE5C746-5DB4-61A9-F1D3-E9258842137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88472" y="3391270"/>
              <a:ext cx="0" cy="102093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BB3534F3-AAB6-7432-03A7-376A28C20CA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34713" y="3329126"/>
              <a:ext cx="0" cy="164237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id="{CC536B38-5D65-69B2-6636-0E22019ADB1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80954" y="3320249"/>
              <a:ext cx="0" cy="173114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id="{D9031852-6D40-5EA2-EA5E-5B511278AE2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27195" y="3289177"/>
              <a:ext cx="0" cy="204186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id="{03FD26B6-E333-A808-C722-718D6DECBCC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73436" y="3164889"/>
              <a:ext cx="0" cy="328474"/>
            </a:xfrm>
            <a:prstGeom prst="line">
              <a:avLst/>
            </a:prstGeom>
            <a:noFill/>
            <a:ln w="444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id="{8133522F-17EF-F28B-6243-C26C8874366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19677" y="3147134"/>
              <a:ext cx="0" cy="346229"/>
            </a:xfrm>
            <a:prstGeom prst="line">
              <a:avLst/>
            </a:prstGeom>
            <a:noFill/>
            <a:ln w="444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7AD19AB4-976E-0BE5-B4F3-012E5A420F1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12159" y="2246050"/>
              <a:ext cx="0" cy="1247313"/>
            </a:xfrm>
            <a:prstGeom prst="line">
              <a:avLst/>
            </a:prstGeom>
            <a:noFill/>
            <a:ln w="444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id="{D996A415-5F0B-5E95-3310-EE7D2B6BF4B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65918" y="3102746"/>
              <a:ext cx="0" cy="390617"/>
            </a:xfrm>
            <a:prstGeom prst="line">
              <a:avLst/>
            </a:prstGeom>
            <a:noFill/>
            <a:ln w="444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26C38142-35C8-00FD-E077-DC3FBE788076}"/>
                </a:ext>
              </a:extLst>
            </p:cNvPr>
            <p:cNvGrpSpPr/>
            <p:nvPr/>
          </p:nvGrpSpPr>
          <p:grpSpPr>
            <a:xfrm>
              <a:off x="793940" y="2163061"/>
              <a:ext cx="5240005" cy="3506149"/>
              <a:chOff x="688803" y="2163061"/>
              <a:chExt cx="11779251" cy="3506149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C824F00C-BB7D-C18E-B869-4CD749F149F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88803" y="2163061"/>
                <a:ext cx="18938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918ACC7E-661E-FE87-910A-CF58ABC44B3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88803" y="2617332"/>
                <a:ext cx="18938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63EA2EA2-D47F-D1B7-A9AE-74A13BFF0B2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88803" y="3053315"/>
                <a:ext cx="18938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9D8394AA-401F-2E5C-A681-E6793B1A848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88803" y="3925281"/>
                <a:ext cx="18938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7C3A16E4-529A-E3DD-37DB-631FA203979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88803" y="4361264"/>
                <a:ext cx="18938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F6882AEE-1989-382F-7342-3D7304BBC41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88803" y="4797247"/>
                <a:ext cx="18938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7AD7B0DF-F19E-2C32-C979-18FACF1D7AA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88803" y="5233230"/>
                <a:ext cx="18938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427529D6-408D-A4CD-2076-3BE29E2DF0E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88803" y="5669210"/>
                <a:ext cx="18938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1E2C617B-1EF8-D97C-E5CE-D555A960AA5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88803" y="3489298"/>
                <a:ext cx="11779251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id="{2065F65E-E0FC-67C5-5EA7-E7A320FE11C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70228" y="3049833"/>
              <a:ext cx="5163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id="{AAD18D18-298C-026C-F79E-337D872EF06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70228" y="4153336"/>
              <a:ext cx="5163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31" name="TextBox 230">
              <a:extLst>
                <a:ext uri="{FF2B5EF4-FFF2-40B4-BE49-F238E27FC236}">
                  <a16:creationId xmlns:a16="http://schemas.microsoft.com/office/drawing/2014/main" id="{7DEFD65E-0709-1B60-F78C-C791C348BE24}"/>
                </a:ext>
              </a:extLst>
            </p:cNvPr>
            <p:cNvSpPr txBox="1"/>
            <p:nvPr/>
          </p:nvSpPr>
          <p:spPr bwMode="auto">
            <a:xfrm rot="16200000">
              <a:off x="4920445" y="3559587"/>
              <a:ext cx="282468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BOR Change From Baseline</a:t>
              </a:r>
            </a:p>
          </p:txBody>
        </p: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id="{4CAAFD83-6B6B-3AFA-B683-C27B4D34A4F9}"/>
                </a:ext>
              </a:extLst>
            </p:cNvPr>
            <p:cNvCxnSpPr/>
            <p:nvPr/>
          </p:nvCxnSpPr>
          <p:spPr bwMode="auto">
            <a:xfrm>
              <a:off x="6883744" y="2291548"/>
              <a:ext cx="0" cy="348693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48" name="TextBox 247">
              <a:extLst>
                <a:ext uri="{FF2B5EF4-FFF2-40B4-BE49-F238E27FC236}">
                  <a16:creationId xmlns:a16="http://schemas.microsoft.com/office/drawing/2014/main" id="{387889A2-8001-3576-84E0-126968185352}"/>
                </a:ext>
              </a:extLst>
            </p:cNvPr>
            <p:cNvSpPr txBox="1"/>
            <p:nvPr/>
          </p:nvSpPr>
          <p:spPr bwMode="auto">
            <a:xfrm>
              <a:off x="6474992" y="2162635"/>
              <a:ext cx="42312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249" name="TextBox 248">
              <a:extLst>
                <a:ext uri="{FF2B5EF4-FFF2-40B4-BE49-F238E27FC236}">
                  <a16:creationId xmlns:a16="http://schemas.microsoft.com/office/drawing/2014/main" id="{17AE72B1-FA3C-A01F-8BD4-5AE2D80D194A}"/>
                </a:ext>
              </a:extLst>
            </p:cNvPr>
            <p:cNvSpPr txBox="1"/>
            <p:nvPr/>
          </p:nvSpPr>
          <p:spPr bwMode="auto">
            <a:xfrm>
              <a:off x="6474992" y="2569035"/>
              <a:ext cx="42312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250" name="TextBox 249">
              <a:extLst>
                <a:ext uri="{FF2B5EF4-FFF2-40B4-BE49-F238E27FC236}">
                  <a16:creationId xmlns:a16="http://schemas.microsoft.com/office/drawing/2014/main" id="{D63BB801-2641-290A-685A-C12922D7EF6D}"/>
                </a:ext>
              </a:extLst>
            </p:cNvPr>
            <p:cNvSpPr txBox="1"/>
            <p:nvPr/>
          </p:nvSpPr>
          <p:spPr bwMode="auto">
            <a:xfrm>
              <a:off x="6474992" y="3007185"/>
              <a:ext cx="42312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20</a:t>
              </a:r>
            </a:p>
          </p:txBody>
        </p:sp>
        <p:sp>
          <p:nvSpPr>
            <p:cNvPr id="251" name="TextBox 250">
              <a:extLst>
                <a:ext uri="{FF2B5EF4-FFF2-40B4-BE49-F238E27FC236}">
                  <a16:creationId xmlns:a16="http://schemas.microsoft.com/office/drawing/2014/main" id="{F90B2165-EBA8-2197-057F-F0CDB155F1C8}"/>
                </a:ext>
              </a:extLst>
            </p:cNvPr>
            <p:cNvSpPr txBox="1"/>
            <p:nvPr/>
          </p:nvSpPr>
          <p:spPr bwMode="auto">
            <a:xfrm>
              <a:off x="6589309" y="3413464"/>
              <a:ext cx="25635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252" name="TextBox 251">
              <a:extLst>
                <a:ext uri="{FF2B5EF4-FFF2-40B4-BE49-F238E27FC236}">
                  <a16:creationId xmlns:a16="http://schemas.microsoft.com/office/drawing/2014/main" id="{DC3A1623-4282-BA7F-0D62-DD98699D8F4A}"/>
                </a:ext>
              </a:extLst>
            </p:cNvPr>
            <p:cNvSpPr txBox="1"/>
            <p:nvPr/>
          </p:nvSpPr>
          <p:spPr bwMode="auto">
            <a:xfrm>
              <a:off x="6410030" y="3851735"/>
              <a:ext cx="51348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-20</a:t>
              </a:r>
            </a:p>
          </p:txBody>
        </p:sp>
        <p:sp>
          <p:nvSpPr>
            <p:cNvPr id="253" name="TextBox 252">
              <a:extLst>
                <a:ext uri="{FF2B5EF4-FFF2-40B4-BE49-F238E27FC236}">
                  <a16:creationId xmlns:a16="http://schemas.microsoft.com/office/drawing/2014/main" id="{3FE75BCA-777D-E4BB-2FA9-68F065160334}"/>
                </a:ext>
              </a:extLst>
            </p:cNvPr>
            <p:cNvSpPr txBox="1"/>
            <p:nvPr/>
          </p:nvSpPr>
          <p:spPr bwMode="auto">
            <a:xfrm>
              <a:off x="6410030" y="4283535"/>
              <a:ext cx="51348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-40</a:t>
              </a:r>
            </a:p>
          </p:txBody>
        </p:sp>
        <p:sp>
          <p:nvSpPr>
            <p:cNvPr id="254" name="TextBox 253">
              <a:extLst>
                <a:ext uri="{FF2B5EF4-FFF2-40B4-BE49-F238E27FC236}">
                  <a16:creationId xmlns:a16="http://schemas.microsoft.com/office/drawing/2014/main" id="{EC19D535-073E-1507-02D8-EBB1F7D472DD}"/>
                </a:ext>
              </a:extLst>
            </p:cNvPr>
            <p:cNvSpPr txBox="1"/>
            <p:nvPr/>
          </p:nvSpPr>
          <p:spPr bwMode="auto">
            <a:xfrm>
              <a:off x="6410030" y="4708985"/>
              <a:ext cx="51348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-60</a:t>
              </a:r>
            </a:p>
          </p:txBody>
        </p:sp>
        <p:sp>
          <p:nvSpPr>
            <p:cNvPr id="255" name="TextBox 254">
              <a:extLst>
                <a:ext uri="{FF2B5EF4-FFF2-40B4-BE49-F238E27FC236}">
                  <a16:creationId xmlns:a16="http://schemas.microsoft.com/office/drawing/2014/main" id="{E56F6386-70FB-B45A-E312-03ADDF757B59}"/>
                </a:ext>
              </a:extLst>
            </p:cNvPr>
            <p:cNvSpPr txBox="1"/>
            <p:nvPr/>
          </p:nvSpPr>
          <p:spPr bwMode="auto">
            <a:xfrm>
              <a:off x="6410030" y="5147135"/>
              <a:ext cx="51348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-80</a:t>
              </a:r>
            </a:p>
          </p:txBody>
        </p:sp>
        <p:sp>
          <p:nvSpPr>
            <p:cNvPr id="256" name="TextBox 255">
              <a:extLst>
                <a:ext uri="{FF2B5EF4-FFF2-40B4-BE49-F238E27FC236}">
                  <a16:creationId xmlns:a16="http://schemas.microsoft.com/office/drawing/2014/main" id="{0A30BCDE-5DAA-6BC0-C7B0-EA98BB9A2BA0}"/>
                </a:ext>
              </a:extLst>
            </p:cNvPr>
            <p:cNvSpPr txBox="1"/>
            <p:nvPr/>
          </p:nvSpPr>
          <p:spPr bwMode="auto">
            <a:xfrm>
              <a:off x="6286955" y="5547185"/>
              <a:ext cx="60480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-100</a:t>
              </a:r>
            </a:p>
          </p:txBody>
        </p:sp>
        <p:sp>
          <p:nvSpPr>
            <p:cNvPr id="257" name="Rectangle 256">
              <a:extLst>
                <a:ext uri="{FF2B5EF4-FFF2-40B4-BE49-F238E27FC236}">
                  <a16:creationId xmlns:a16="http://schemas.microsoft.com/office/drawing/2014/main" id="{042B2DC8-A35C-4BDC-EC1F-F421174AA9A8}"/>
                </a:ext>
              </a:extLst>
            </p:cNvPr>
            <p:cNvSpPr/>
            <p:nvPr/>
          </p:nvSpPr>
          <p:spPr bwMode="auto">
            <a:xfrm>
              <a:off x="11843767" y="3593179"/>
              <a:ext cx="107597" cy="1389882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58" name="Rectangle 257">
              <a:extLst>
                <a:ext uri="{FF2B5EF4-FFF2-40B4-BE49-F238E27FC236}">
                  <a16:creationId xmlns:a16="http://schemas.microsoft.com/office/drawing/2014/main" id="{0F20B4F4-4130-7405-FB8B-620D0C2C4A02}"/>
                </a:ext>
              </a:extLst>
            </p:cNvPr>
            <p:cNvSpPr/>
            <p:nvPr/>
          </p:nvSpPr>
          <p:spPr bwMode="auto">
            <a:xfrm>
              <a:off x="11713638" y="3593179"/>
              <a:ext cx="107597" cy="1364715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59" name="Rectangle 258">
              <a:extLst>
                <a:ext uri="{FF2B5EF4-FFF2-40B4-BE49-F238E27FC236}">
                  <a16:creationId xmlns:a16="http://schemas.microsoft.com/office/drawing/2014/main" id="{57FE99B2-FA10-2C40-0E8E-F1810D17A0DD}"/>
                </a:ext>
              </a:extLst>
            </p:cNvPr>
            <p:cNvSpPr/>
            <p:nvPr/>
          </p:nvSpPr>
          <p:spPr bwMode="auto">
            <a:xfrm>
              <a:off x="11583505" y="3593180"/>
              <a:ext cx="107597" cy="1356326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0" name="Rectangle 259">
              <a:extLst>
                <a:ext uri="{FF2B5EF4-FFF2-40B4-BE49-F238E27FC236}">
                  <a16:creationId xmlns:a16="http://schemas.microsoft.com/office/drawing/2014/main" id="{A4AA2CF6-CA76-E267-E620-266649D850D2}"/>
                </a:ext>
              </a:extLst>
            </p:cNvPr>
            <p:cNvSpPr/>
            <p:nvPr/>
          </p:nvSpPr>
          <p:spPr bwMode="auto">
            <a:xfrm>
              <a:off x="11453372" y="3593180"/>
              <a:ext cx="107597" cy="1293407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1" name="Rectangle 260">
              <a:extLst>
                <a:ext uri="{FF2B5EF4-FFF2-40B4-BE49-F238E27FC236}">
                  <a16:creationId xmlns:a16="http://schemas.microsoft.com/office/drawing/2014/main" id="{9827376B-D9E6-7481-565B-CC9800C6A095}"/>
                </a:ext>
              </a:extLst>
            </p:cNvPr>
            <p:cNvSpPr/>
            <p:nvPr/>
          </p:nvSpPr>
          <p:spPr bwMode="auto">
            <a:xfrm>
              <a:off x="11323239" y="3593181"/>
              <a:ext cx="107597" cy="1264046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2" name="Rectangle 261">
              <a:extLst>
                <a:ext uri="{FF2B5EF4-FFF2-40B4-BE49-F238E27FC236}">
                  <a16:creationId xmlns:a16="http://schemas.microsoft.com/office/drawing/2014/main" id="{34462F61-D6BB-11F1-AC5F-2DB7635DEC55}"/>
                </a:ext>
              </a:extLst>
            </p:cNvPr>
            <p:cNvSpPr/>
            <p:nvPr/>
          </p:nvSpPr>
          <p:spPr bwMode="auto">
            <a:xfrm>
              <a:off x="11193106" y="3593181"/>
              <a:ext cx="107597" cy="1251461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3" name="Rectangle 262">
              <a:extLst>
                <a:ext uri="{FF2B5EF4-FFF2-40B4-BE49-F238E27FC236}">
                  <a16:creationId xmlns:a16="http://schemas.microsoft.com/office/drawing/2014/main" id="{A54BCCB9-01E8-EF64-9F6C-6BEF7CB709E2}"/>
                </a:ext>
              </a:extLst>
            </p:cNvPr>
            <p:cNvSpPr/>
            <p:nvPr/>
          </p:nvSpPr>
          <p:spPr bwMode="auto">
            <a:xfrm>
              <a:off x="11062973" y="3593181"/>
              <a:ext cx="107597" cy="1196933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4" name="Rectangle 263">
              <a:extLst>
                <a:ext uri="{FF2B5EF4-FFF2-40B4-BE49-F238E27FC236}">
                  <a16:creationId xmlns:a16="http://schemas.microsoft.com/office/drawing/2014/main" id="{7F802216-046B-4E3A-3FD5-24D3C9E9D219}"/>
                </a:ext>
              </a:extLst>
            </p:cNvPr>
            <p:cNvSpPr/>
            <p:nvPr/>
          </p:nvSpPr>
          <p:spPr bwMode="auto">
            <a:xfrm>
              <a:off x="10932840" y="3593181"/>
              <a:ext cx="107597" cy="1146599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5" name="Rectangle 264">
              <a:extLst>
                <a:ext uri="{FF2B5EF4-FFF2-40B4-BE49-F238E27FC236}">
                  <a16:creationId xmlns:a16="http://schemas.microsoft.com/office/drawing/2014/main" id="{114CC6A3-0121-0B02-4E70-BDF5E60C69FD}"/>
                </a:ext>
              </a:extLst>
            </p:cNvPr>
            <p:cNvSpPr/>
            <p:nvPr/>
          </p:nvSpPr>
          <p:spPr bwMode="auto">
            <a:xfrm>
              <a:off x="10802707" y="3593182"/>
              <a:ext cx="107597" cy="1121432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6" name="Rectangle 265">
              <a:extLst>
                <a:ext uri="{FF2B5EF4-FFF2-40B4-BE49-F238E27FC236}">
                  <a16:creationId xmlns:a16="http://schemas.microsoft.com/office/drawing/2014/main" id="{1F3C046D-208C-52D9-7F4A-89A4F1DD1915}"/>
                </a:ext>
              </a:extLst>
            </p:cNvPr>
            <p:cNvSpPr/>
            <p:nvPr/>
          </p:nvSpPr>
          <p:spPr bwMode="auto">
            <a:xfrm>
              <a:off x="10672574" y="3593182"/>
              <a:ext cx="107597" cy="1108847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7" name="Rectangle 266">
              <a:extLst>
                <a:ext uri="{FF2B5EF4-FFF2-40B4-BE49-F238E27FC236}">
                  <a16:creationId xmlns:a16="http://schemas.microsoft.com/office/drawing/2014/main" id="{AF02C4C0-D102-656F-2DD9-E8E59DCB4051}"/>
                </a:ext>
              </a:extLst>
            </p:cNvPr>
            <p:cNvSpPr/>
            <p:nvPr/>
          </p:nvSpPr>
          <p:spPr bwMode="auto">
            <a:xfrm>
              <a:off x="10542441" y="3593182"/>
              <a:ext cx="107597" cy="1087875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8" name="Rectangle 267">
              <a:extLst>
                <a:ext uri="{FF2B5EF4-FFF2-40B4-BE49-F238E27FC236}">
                  <a16:creationId xmlns:a16="http://schemas.microsoft.com/office/drawing/2014/main" id="{CBFFD725-AFC1-464D-9147-54E98C5ACE19}"/>
                </a:ext>
              </a:extLst>
            </p:cNvPr>
            <p:cNvSpPr/>
            <p:nvPr/>
          </p:nvSpPr>
          <p:spPr bwMode="auto">
            <a:xfrm>
              <a:off x="10412308" y="3593182"/>
              <a:ext cx="107597" cy="1087875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9" name="Rectangle 268">
              <a:extLst>
                <a:ext uri="{FF2B5EF4-FFF2-40B4-BE49-F238E27FC236}">
                  <a16:creationId xmlns:a16="http://schemas.microsoft.com/office/drawing/2014/main" id="{C5510087-EFE4-BBEA-48B0-988DFDFD58F5}"/>
                </a:ext>
              </a:extLst>
            </p:cNvPr>
            <p:cNvSpPr/>
            <p:nvPr/>
          </p:nvSpPr>
          <p:spPr bwMode="auto">
            <a:xfrm>
              <a:off x="10282175" y="3593182"/>
              <a:ext cx="107597" cy="1087875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0" name="Rectangle 269">
              <a:extLst>
                <a:ext uri="{FF2B5EF4-FFF2-40B4-BE49-F238E27FC236}">
                  <a16:creationId xmlns:a16="http://schemas.microsoft.com/office/drawing/2014/main" id="{8BAEEF5C-7E40-77B9-611C-0963A59A9306}"/>
                </a:ext>
              </a:extLst>
            </p:cNvPr>
            <p:cNvSpPr/>
            <p:nvPr/>
          </p:nvSpPr>
          <p:spPr bwMode="auto">
            <a:xfrm>
              <a:off x="10152042" y="3593182"/>
              <a:ext cx="107597" cy="903317"/>
            </a:xfrm>
            <a:prstGeom prst="rect">
              <a:avLst/>
            </a:prstGeom>
            <a:solidFill>
              <a:schemeClr val="accent4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1" name="Rectangle 270">
              <a:extLst>
                <a:ext uri="{FF2B5EF4-FFF2-40B4-BE49-F238E27FC236}">
                  <a16:creationId xmlns:a16="http://schemas.microsoft.com/office/drawing/2014/main" id="{1239FD5C-7C1D-FA33-B9A7-31378978C5C5}"/>
                </a:ext>
              </a:extLst>
            </p:cNvPr>
            <p:cNvSpPr/>
            <p:nvPr/>
          </p:nvSpPr>
          <p:spPr bwMode="auto">
            <a:xfrm>
              <a:off x="9761643" y="3593182"/>
              <a:ext cx="107597" cy="815233"/>
            </a:xfrm>
            <a:prstGeom prst="rect">
              <a:avLst/>
            </a:prstGeom>
            <a:solidFill>
              <a:schemeClr val="accent4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2" name="Rectangle 271">
              <a:extLst>
                <a:ext uri="{FF2B5EF4-FFF2-40B4-BE49-F238E27FC236}">
                  <a16:creationId xmlns:a16="http://schemas.microsoft.com/office/drawing/2014/main" id="{E9CFD8CE-9541-8B5D-AA1C-79F99F75B11C}"/>
                </a:ext>
              </a:extLst>
            </p:cNvPr>
            <p:cNvSpPr/>
            <p:nvPr/>
          </p:nvSpPr>
          <p:spPr bwMode="auto">
            <a:xfrm>
              <a:off x="9501377" y="3593183"/>
              <a:ext cx="107597" cy="760704"/>
            </a:xfrm>
            <a:prstGeom prst="rect">
              <a:avLst/>
            </a:prstGeom>
            <a:solidFill>
              <a:schemeClr val="accent4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3" name="Rectangle 272">
              <a:extLst>
                <a:ext uri="{FF2B5EF4-FFF2-40B4-BE49-F238E27FC236}">
                  <a16:creationId xmlns:a16="http://schemas.microsoft.com/office/drawing/2014/main" id="{50CDC1CA-F922-AE54-9C04-A0B5F509A601}"/>
                </a:ext>
              </a:extLst>
            </p:cNvPr>
            <p:cNvSpPr/>
            <p:nvPr/>
          </p:nvSpPr>
          <p:spPr bwMode="auto">
            <a:xfrm>
              <a:off x="9371244" y="3593183"/>
              <a:ext cx="107597" cy="748120"/>
            </a:xfrm>
            <a:prstGeom prst="rect">
              <a:avLst/>
            </a:prstGeom>
            <a:solidFill>
              <a:schemeClr val="accent4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4" name="Rectangle 273">
              <a:extLst>
                <a:ext uri="{FF2B5EF4-FFF2-40B4-BE49-F238E27FC236}">
                  <a16:creationId xmlns:a16="http://schemas.microsoft.com/office/drawing/2014/main" id="{6E54D19D-2B82-8059-1FF1-777312C99553}"/>
                </a:ext>
              </a:extLst>
            </p:cNvPr>
            <p:cNvSpPr/>
            <p:nvPr/>
          </p:nvSpPr>
          <p:spPr bwMode="auto">
            <a:xfrm>
              <a:off x="8980845" y="3593183"/>
              <a:ext cx="107597" cy="693591"/>
            </a:xfrm>
            <a:prstGeom prst="rect">
              <a:avLst/>
            </a:prstGeom>
            <a:solidFill>
              <a:schemeClr val="accent4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5" name="Rectangle 274">
              <a:extLst>
                <a:ext uri="{FF2B5EF4-FFF2-40B4-BE49-F238E27FC236}">
                  <a16:creationId xmlns:a16="http://schemas.microsoft.com/office/drawing/2014/main" id="{CDD77BBB-DEDF-C075-6859-7AD30D7CFBF8}"/>
                </a:ext>
              </a:extLst>
            </p:cNvPr>
            <p:cNvSpPr/>
            <p:nvPr/>
          </p:nvSpPr>
          <p:spPr bwMode="auto">
            <a:xfrm>
              <a:off x="8460313" y="3593183"/>
              <a:ext cx="107597" cy="655841"/>
            </a:xfrm>
            <a:prstGeom prst="rect">
              <a:avLst/>
            </a:prstGeom>
            <a:solidFill>
              <a:schemeClr val="accent4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6" name="Rectangle 275">
              <a:extLst>
                <a:ext uri="{FF2B5EF4-FFF2-40B4-BE49-F238E27FC236}">
                  <a16:creationId xmlns:a16="http://schemas.microsoft.com/office/drawing/2014/main" id="{762E9659-9A39-BE83-62CC-5F1A9340C12D}"/>
                </a:ext>
              </a:extLst>
            </p:cNvPr>
            <p:cNvSpPr/>
            <p:nvPr/>
          </p:nvSpPr>
          <p:spPr bwMode="auto">
            <a:xfrm>
              <a:off x="10021909" y="3593182"/>
              <a:ext cx="107597" cy="865567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7" name="Rectangle 276">
              <a:extLst>
                <a:ext uri="{FF2B5EF4-FFF2-40B4-BE49-F238E27FC236}">
                  <a16:creationId xmlns:a16="http://schemas.microsoft.com/office/drawing/2014/main" id="{A48E5774-8EA8-96AD-1E7D-1D2D692A4E64}"/>
                </a:ext>
              </a:extLst>
            </p:cNvPr>
            <p:cNvSpPr/>
            <p:nvPr/>
          </p:nvSpPr>
          <p:spPr bwMode="auto">
            <a:xfrm>
              <a:off x="9891776" y="3593182"/>
              <a:ext cx="107597" cy="836205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8" name="Rectangle 277">
              <a:extLst>
                <a:ext uri="{FF2B5EF4-FFF2-40B4-BE49-F238E27FC236}">
                  <a16:creationId xmlns:a16="http://schemas.microsoft.com/office/drawing/2014/main" id="{2DA0AC2E-9F14-9A6A-55AC-9236E89CEE9B}"/>
                </a:ext>
              </a:extLst>
            </p:cNvPr>
            <p:cNvSpPr/>
            <p:nvPr/>
          </p:nvSpPr>
          <p:spPr bwMode="auto">
            <a:xfrm>
              <a:off x="9631510" y="3593183"/>
              <a:ext cx="107597" cy="790066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9" name="Rectangle 278">
              <a:extLst>
                <a:ext uri="{FF2B5EF4-FFF2-40B4-BE49-F238E27FC236}">
                  <a16:creationId xmlns:a16="http://schemas.microsoft.com/office/drawing/2014/main" id="{2C7784D6-5302-0F02-C2E2-26F2EDF8FE65}"/>
                </a:ext>
              </a:extLst>
            </p:cNvPr>
            <p:cNvSpPr/>
            <p:nvPr/>
          </p:nvSpPr>
          <p:spPr bwMode="auto">
            <a:xfrm>
              <a:off x="9241111" y="3593183"/>
              <a:ext cx="107597" cy="71456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0" name="Rectangle 279">
              <a:extLst>
                <a:ext uri="{FF2B5EF4-FFF2-40B4-BE49-F238E27FC236}">
                  <a16:creationId xmlns:a16="http://schemas.microsoft.com/office/drawing/2014/main" id="{ACFBC615-40B9-545D-ED52-742848AE9C48}"/>
                </a:ext>
              </a:extLst>
            </p:cNvPr>
            <p:cNvSpPr/>
            <p:nvPr/>
          </p:nvSpPr>
          <p:spPr bwMode="auto">
            <a:xfrm>
              <a:off x="9110978" y="3593183"/>
              <a:ext cx="107597" cy="706175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1" name="Rectangle 280">
              <a:extLst>
                <a:ext uri="{FF2B5EF4-FFF2-40B4-BE49-F238E27FC236}">
                  <a16:creationId xmlns:a16="http://schemas.microsoft.com/office/drawing/2014/main" id="{C2F5D661-0DC7-4D27-8818-552645BB0E10}"/>
                </a:ext>
              </a:extLst>
            </p:cNvPr>
            <p:cNvSpPr/>
            <p:nvPr/>
          </p:nvSpPr>
          <p:spPr bwMode="auto">
            <a:xfrm>
              <a:off x="8850712" y="3593184"/>
              <a:ext cx="107597" cy="685202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2" name="Rectangle 281">
              <a:extLst>
                <a:ext uri="{FF2B5EF4-FFF2-40B4-BE49-F238E27FC236}">
                  <a16:creationId xmlns:a16="http://schemas.microsoft.com/office/drawing/2014/main" id="{47BF23DE-439F-F44E-EEA8-1338926C9BBF}"/>
                </a:ext>
              </a:extLst>
            </p:cNvPr>
            <p:cNvSpPr/>
            <p:nvPr/>
          </p:nvSpPr>
          <p:spPr bwMode="auto">
            <a:xfrm>
              <a:off x="8720579" y="3593184"/>
              <a:ext cx="107597" cy="672618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3" name="Rectangle 282">
              <a:extLst>
                <a:ext uri="{FF2B5EF4-FFF2-40B4-BE49-F238E27FC236}">
                  <a16:creationId xmlns:a16="http://schemas.microsoft.com/office/drawing/2014/main" id="{078DF948-7254-8FC3-47F3-13E441477E76}"/>
                </a:ext>
              </a:extLst>
            </p:cNvPr>
            <p:cNvSpPr/>
            <p:nvPr/>
          </p:nvSpPr>
          <p:spPr bwMode="auto">
            <a:xfrm>
              <a:off x="8590446" y="3593184"/>
              <a:ext cx="107597" cy="672618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4" name="Rectangle 283">
              <a:extLst>
                <a:ext uri="{FF2B5EF4-FFF2-40B4-BE49-F238E27FC236}">
                  <a16:creationId xmlns:a16="http://schemas.microsoft.com/office/drawing/2014/main" id="{10374794-C866-9045-874A-CC42B75104FF}"/>
                </a:ext>
              </a:extLst>
            </p:cNvPr>
            <p:cNvSpPr/>
            <p:nvPr/>
          </p:nvSpPr>
          <p:spPr bwMode="auto">
            <a:xfrm>
              <a:off x="8330180" y="3593184"/>
              <a:ext cx="107597" cy="616866"/>
            </a:xfrm>
            <a:prstGeom prst="rect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5" name="Rectangle 284">
              <a:extLst>
                <a:ext uri="{FF2B5EF4-FFF2-40B4-BE49-F238E27FC236}">
                  <a16:creationId xmlns:a16="http://schemas.microsoft.com/office/drawing/2014/main" id="{F0D33254-8BF4-D859-5D86-5BA43FD5E9C7}"/>
                </a:ext>
              </a:extLst>
            </p:cNvPr>
            <p:cNvSpPr/>
            <p:nvPr/>
          </p:nvSpPr>
          <p:spPr bwMode="auto">
            <a:xfrm>
              <a:off x="8200047" y="3593184"/>
              <a:ext cx="107597" cy="604166"/>
            </a:xfrm>
            <a:prstGeom prst="rect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6" name="Rectangle 285">
              <a:extLst>
                <a:ext uri="{FF2B5EF4-FFF2-40B4-BE49-F238E27FC236}">
                  <a16:creationId xmlns:a16="http://schemas.microsoft.com/office/drawing/2014/main" id="{C6098230-E232-E72B-C0EA-F40CCB8A8981}"/>
                </a:ext>
              </a:extLst>
            </p:cNvPr>
            <p:cNvSpPr/>
            <p:nvPr/>
          </p:nvSpPr>
          <p:spPr bwMode="auto">
            <a:xfrm>
              <a:off x="8069914" y="3593184"/>
              <a:ext cx="107597" cy="575591"/>
            </a:xfrm>
            <a:prstGeom prst="rect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7" name="Rectangle 286">
              <a:extLst>
                <a:ext uri="{FF2B5EF4-FFF2-40B4-BE49-F238E27FC236}">
                  <a16:creationId xmlns:a16="http://schemas.microsoft.com/office/drawing/2014/main" id="{A24BEAE0-31F4-1E0B-B30A-39AD80956C81}"/>
                </a:ext>
              </a:extLst>
            </p:cNvPr>
            <p:cNvSpPr/>
            <p:nvPr/>
          </p:nvSpPr>
          <p:spPr bwMode="auto">
            <a:xfrm>
              <a:off x="7939781" y="3593185"/>
              <a:ext cx="107597" cy="547016"/>
            </a:xfrm>
            <a:prstGeom prst="rect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8" name="Rectangle 287">
              <a:extLst>
                <a:ext uri="{FF2B5EF4-FFF2-40B4-BE49-F238E27FC236}">
                  <a16:creationId xmlns:a16="http://schemas.microsoft.com/office/drawing/2014/main" id="{BED147B6-C97C-565B-BC8F-7376CF79407F}"/>
                </a:ext>
              </a:extLst>
            </p:cNvPr>
            <p:cNvSpPr/>
            <p:nvPr/>
          </p:nvSpPr>
          <p:spPr bwMode="auto">
            <a:xfrm>
              <a:off x="7809648" y="3593185"/>
              <a:ext cx="107597" cy="543840"/>
            </a:xfrm>
            <a:prstGeom prst="rect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9" name="Rectangle 288">
              <a:extLst>
                <a:ext uri="{FF2B5EF4-FFF2-40B4-BE49-F238E27FC236}">
                  <a16:creationId xmlns:a16="http://schemas.microsoft.com/office/drawing/2014/main" id="{F32C6FD2-8204-F136-B08B-E07CA0B39D85}"/>
                </a:ext>
              </a:extLst>
            </p:cNvPr>
            <p:cNvSpPr/>
            <p:nvPr/>
          </p:nvSpPr>
          <p:spPr bwMode="auto">
            <a:xfrm>
              <a:off x="7679515" y="3593185"/>
              <a:ext cx="107597" cy="426365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90" name="Rectangle 289">
              <a:extLst>
                <a:ext uri="{FF2B5EF4-FFF2-40B4-BE49-F238E27FC236}">
                  <a16:creationId xmlns:a16="http://schemas.microsoft.com/office/drawing/2014/main" id="{21376E0B-1AC9-2483-7ECC-376B2E486FB0}"/>
                </a:ext>
              </a:extLst>
            </p:cNvPr>
            <p:cNvSpPr/>
            <p:nvPr/>
          </p:nvSpPr>
          <p:spPr bwMode="auto">
            <a:xfrm>
              <a:off x="7549382" y="3593186"/>
              <a:ext cx="107597" cy="416840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91" name="Rectangle 290">
              <a:extLst>
                <a:ext uri="{FF2B5EF4-FFF2-40B4-BE49-F238E27FC236}">
                  <a16:creationId xmlns:a16="http://schemas.microsoft.com/office/drawing/2014/main" id="{BC43B463-E3C8-E596-3F12-1BCED68B77CD}"/>
                </a:ext>
              </a:extLst>
            </p:cNvPr>
            <p:cNvSpPr/>
            <p:nvPr/>
          </p:nvSpPr>
          <p:spPr bwMode="auto">
            <a:xfrm>
              <a:off x="7419249" y="3593186"/>
              <a:ext cx="107597" cy="362864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92" name="Rectangle 291">
              <a:extLst>
                <a:ext uri="{FF2B5EF4-FFF2-40B4-BE49-F238E27FC236}">
                  <a16:creationId xmlns:a16="http://schemas.microsoft.com/office/drawing/2014/main" id="{6E62C068-DE9C-EE3A-F857-B8BCB0692D85}"/>
                </a:ext>
              </a:extLst>
            </p:cNvPr>
            <p:cNvSpPr/>
            <p:nvPr/>
          </p:nvSpPr>
          <p:spPr bwMode="auto">
            <a:xfrm>
              <a:off x="7289116" y="3593186"/>
              <a:ext cx="107597" cy="350164"/>
            </a:xfrm>
            <a:prstGeom prst="rect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93" name="Rectangle 292">
              <a:extLst>
                <a:ext uri="{FF2B5EF4-FFF2-40B4-BE49-F238E27FC236}">
                  <a16:creationId xmlns:a16="http://schemas.microsoft.com/office/drawing/2014/main" id="{8BFC65E1-DD1E-B3C6-5C8C-E740DD383379}"/>
                </a:ext>
              </a:extLst>
            </p:cNvPr>
            <p:cNvSpPr/>
            <p:nvPr/>
          </p:nvSpPr>
          <p:spPr bwMode="auto">
            <a:xfrm>
              <a:off x="7158983" y="3593187"/>
              <a:ext cx="107597" cy="261264"/>
            </a:xfrm>
            <a:prstGeom prst="rect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94" name="Rectangle 293">
              <a:extLst>
                <a:ext uri="{FF2B5EF4-FFF2-40B4-BE49-F238E27FC236}">
                  <a16:creationId xmlns:a16="http://schemas.microsoft.com/office/drawing/2014/main" id="{570649D7-46D4-8385-F436-BD876A2EC820}"/>
                </a:ext>
              </a:extLst>
            </p:cNvPr>
            <p:cNvSpPr/>
            <p:nvPr/>
          </p:nvSpPr>
          <p:spPr bwMode="auto">
            <a:xfrm>
              <a:off x="7028850" y="3593187"/>
              <a:ext cx="107597" cy="134263"/>
            </a:xfrm>
            <a:prstGeom prst="rect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95" name="Rectangle 294">
              <a:extLst>
                <a:ext uri="{FF2B5EF4-FFF2-40B4-BE49-F238E27FC236}">
                  <a16:creationId xmlns:a16="http://schemas.microsoft.com/office/drawing/2014/main" id="{49F65E68-A13C-2796-BF97-DA0506F2935B}"/>
                </a:ext>
              </a:extLst>
            </p:cNvPr>
            <p:cNvSpPr/>
            <p:nvPr/>
          </p:nvSpPr>
          <p:spPr bwMode="auto">
            <a:xfrm flipV="1">
              <a:off x="6898717" y="3270250"/>
              <a:ext cx="107597" cy="322937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46" name="Group 245">
              <a:extLst>
                <a:ext uri="{FF2B5EF4-FFF2-40B4-BE49-F238E27FC236}">
                  <a16:creationId xmlns:a16="http://schemas.microsoft.com/office/drawing/2014/main" id="{88D86103-1853-58A8-A79F-106CC8E24E07}"/>
                </a:ext>
              </a:extLst>
            </p:cNvPr>
            <p:cNvGrpSpPr/>
            <p:nvPr/>
          </p:nvGrpSpPr>
          <p:grpSpPr>
            <a:xfrm>
              <a:off x="6804658" y="2300923"/>
              <a:ext cx="5167632" cy="3415538"/>
              <a:chOff x="6514236" y="2300923"/>
              <a:chExt cx="19050358" cy="3415538"/>
            </a:xfrm>
          </p:grpSpPr>
          <p:cxnSp>
            <p:nvCxnSpPr>
              <p:cNvPr id="235" name="Straight Connector 234">
                <a:extLst>
                  <a:ext uri="{FF2B5EF4-FFF2-40B4-BE49-F238E27FC236}">
                    <a16:creationId xmlns:a16="http://schemas.microsoft.com/office/drawing/2014/main" id="{5538E07A-21C9-AF3B-30D4-E22107B58D62}"/>
                  </a:ext>
                </a:extLst>
              </p:cNvPr>
              <p:cNvCxnSpPr/>
              <p:nvPr/>
            </p:nvCxnSpPr>
            <p:spPr bwMode="auto">
              <a:xfrm>
                <a:off x="6514236" y="2300923"/>
                <a:ext cx="273050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6" name="Straight Connector 235">
                <a:extLst>
                  <a:ext uri="{FF2B5EF4-FFF2-40B4-BE49-F238E27FC236}">
                    <a16:creationId xmlns:a16="http://schemas.microsoft.com/office/drawing/2014/main" id="{B29BD13F-B6D0-F187-D7E1-8A53B633B7F0}"/>
                  </a:ext>
                </a:extLst>
              </p:cNvPr>
              <p:cNvCxnSpPr/>
              <p:nvPr/>
            </p:nvCxnSpPr>
            <p:spPr bwMode="auto">
              <a:xfrm>
                <a:off x="6514236" y="2743867"/>
                <a:ext cx="273050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7" name="Straight Connector 236">
                <a:extLst>
                  <a:ext uri="{FF2B5EF4-FFF2-40B4-BE49-F238E27FC236}">
                    <a16:creationId xmlns:a16="http://schemas.microsoft.com/office/drawing/2014/main" id="{7063A910-922C-EA11-9B6B-08AC3DDEBE2C}"/>
                  </a:ext>
                </a:extLst>
              </p:cNvPr>
              <p:cNvCxnSpPr/>
              <p:nvPr/>
            </p:nvCxnSpPr>
            <p:spPr bwMode="auto">
              <a:xfrm>
                <a:off x="6514236" y="3168523"/>
                <a:ext cx="273050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8" name="Straight Connector 237">
                <a:extLst>
                  <a:ext uri="{FF2B5EF4-FFF2-40B4-BE49-F238E27FC236}">
                    <a16:creationId xmlns:a16="http://schemas.microsoft.com/office/drawing/2014/main" id="{240C74FB-B2A8-0DDD-48CD-715FF4B598E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514236" y="3593179"/>
                <a:ext cx="1905035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9" name="Straight Connector 238">
                <a:extLst>
                  <a:ext uri="{FF2B5EF4-FFF2-40B4-BE49-F238E27FC236}">
                    <a16:creationId xmlns:a16="http://schemas.microsoft.com/office/drawing/2014/main" id="{3E17DF3A-AC0D-840A-341A-F9AE93763220}"/>
                  </a:ext>
                </a:extLst>
              </p:cNvPr>
              <p:cNvCxnSpPr/>
              <p:nvPr/>
            </p:nvCxnSpPr>
            <p:spPr bwMode="auto">
              <a:xfrm>
                <a:off x="6514236" y="4017835"/>
                <a:ext cx="273050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0" name="Straight Connector 239">
                <a:extLst>
                  <a:ext uri="{FF2B5EF4-FFF2-40B4-BE49-F238E27FC236}">
                    <a16:creationId xmlns:a16="http://schemas.microsoft.com/office/drawing/2014/main" id="{D14FECCB-2A49-288E-C49B-595A9BC053F0}"/>
                  </a:ext>
                </a:extLst>
              </p:cNvPr>
              <p:cNvCxnSpPr/>
              <p:nvPr/>
            </p:nvCxnSpPr>
            <p:spPr bwMode="auto">
              <a:xfrm>
                <a:off x="6514236" y="4442491"/>
                <a:ext cx="273050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1" name="Straight Connector 240">
                <a:extLst>
                  <a:ext uri="{FF2B5EF4-FFF2-40B4-BE49-F238E27FC236}">
                    <a16:creationId xmlns:a16="http://schemas.microsoft.com/office/drawing/2014/main" id="{FDF88643-E672-3FB8-74C4-5AB5E6D5AC87}"/>
                  </a:ext>
                </a:extLst>
              </p:cNvPr>
              <p:cNvCxnSpPr/>
              <p:nvPr/>
            </p:nvCxnSpPr>
            <p:spPr bwMode="auto">
              <a:xfrm>
                <a:off x="6514236" y="4867147"/>
                <a:ext cx="273050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4" name="Straight Connector 243">
                <a:extLst>
                  <a:ext uri="{FF2B5EF4-FFF2-40B4-BE49-F238E27FC236}">
                    <a16:creationId xmlns:a16="http://schemas.microsoft.com/office/drawing/2014/main" id="{723E525C-58A0-32BE-59EC-170EA8AF36B0}"/>
                  </a:ext>
                </a:extLst>
              </p:cNvPr>
              <p:cNvCxnSpPr/>
              <p:nvPr/>
            </p:nvCxnSpPr>
            <p:spPr bwMode="auto">
              <a:xfrm>
                <a:off x="6514236" y="5291803"/>
                <a:ext cx="273050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5" name="Straight Connector 244">
                <a:extLst>
                  <a:ext uri="{FF2B5EF4-FFF2-40B4-BE49-F238E27FC236}">
                    <a16:creationId xmlns:a16="http://schemas.microsoft.com/office/drawing/2014/main" id="{556CE61C-D49F-2C73-C1AB-8B08715C09F0}"/>
                  </a:ext>
                </a:extLst>
              </p:cNvPr>
              <p:cNvCxnSpPr/>
              <p:nvPr/>
            </p:nvCxnSpPr>
            <p:spPr bwMode="auto">
              <a:xfrm>
                <a:off x="6514236" y="5716461"/>
                <a:ext cx="273050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297" name="Straight Connector 296">
              <a:extLst>
                <a:ext uri="{FF2B5EF4-FFF2-40B4-BE49-F238E27FC236}">
                  <a16:creationId xmlns:a16="http://schemas.microsoft.com/office/drawing/2014/main" id="{5CF8F11A-CE6C-E830-DB3C-3821E5ACC3B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885122" y="3169259"/>
              <a:ext cx="5083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id="{4944C693-143B-8263-5326-F33E5DE9F12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885122" y="4237149"/>
              <a:ext cx="5083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F4881D35-6B7B-C354-8361-F607FF0B8848}"/>
                </a:ext>
              </a:extLst>
            </p:cNvPr>
            <p:cNvSpPr txBox="1"/>
            <p:nvPr/>
          </p:nvSpPr>
          <p:spPr bwMode="auto">
            <a:xfrm>
              <a:off x="7295378" y="2474712"/>
              <a:ext cx="345581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ORR, </a:t>
              </a:r>
              <a:r>
                <a:rPr kumimoji="0" lang="en-US" sz="1800" b="1" i="1" u="none" strike="noStrike" kern="1200" cap="none" spc="0" normalizeH="0" baseline="0" noProof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EGFR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-Mutated NSCLC: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67.5%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F04A060-A518-F1C9-1F2D-45C7156DBE50}"/>
                </a:ext>
              </a:extLst>
            </p:cNvPr>
            <p:cNvSpPr txBox="1"/>
            <p:nvPr/>
          </p:nvSpPr>
          <p:spPr bwMode="auto">
            <a:xfrm>
              <a:off x="1300851" y="2430066"/>
              <a:ext cx="23667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ORR, All NSCLC: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51.0%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03889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A1457023-DE41-402D-A931-2A013B742D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Phase I Study of SHR-A2009, a HER3-Targeted ADC, in Advanced Solid Tumors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5F247B7-042B-479F-BF18-7BA9BD6D6F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/>
              <a:t>First-in-human, multinational phase I trial of SHR-A2009, novel ADC comprising a fully human </a:t>
            </a:r>
            <a:br>
              <a:rPr lang="en-US" sz="2000"/>
            </a:br>
            <a:r>
              <a:rPr lang="en-US" sz="2000"/>
              <a:t>anti-HER3 IgG1 mAb with cleavable peptide linker and DNA topoisomerase I inhibitor payload</a:t>
            </a:r>
          </a:p>
          <a:p>
            <a:endParaRPr lang="en-US" sz="2000"/>
          </a:p>
        </p:txBody>
      </p:sp>
      <p:sp>
        <p:nvSpPr>
          <p:cNvPr id="13" name="Text Box 45">
            <a:extLst>
              <a:ext uri="{FF2B5EF4-FFF2-40B4-BE49-F238E27FC236}">
                <a16:creationId xmlns:a16="http://schemas.microsoft.com/office/drawing/2014/main" id="{D03CE911-C026-2148-852F-1172B9E66C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568" y="2961852"/>
            <a:ext cx="2204136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Patients aged 18-70 yr with advanced, unresectable, or metastatic solid </a:t>
            </a:r>
            <a:r>
              <a:rPr kumimoji="0" lang="en-GB" altLang="en-US" sz="16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tumors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 </a:t>
            </a: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whose disease is relapsed/refractory after standard therapy; ECOG PS 0-1</a:t>
            </a:r>
          </a:p>
        </p:txBody>
      </p:sp>
      <p:sp>
        <p:nvSpPr>
          <p:cNvPr id="16" name="Rectangle 24">
            <a:extLst>
              <a:ext uri="{FF2B5EF4-FFF2-40B4-BE49-F238E27FC236}">
                <a16:creationId xmlns:a16="http://schemas.microsoft.com/office/drawing/2014/main" id="{7E30EFEA-1EB4-46FA-9F23-FB52EFA292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1830" y="5392012"/>
            <a:ext cx="1005840" cy="27432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1.5 mg/kg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17" name="Rectangle 24">
            <a:extLst>
              <a:ext uri="{FF2B5EF4-FFF2-40B4-BE49-F238E27FC236}">
                <a16:creationId xmlns:a16="http://schemas.microsoft.com/office/drawing/2014/main" id="{0A0435E9-1810-4F36-86A2-2E7ED98C59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4312" y="5087091"/>
            <a:ext cx="1005840" cy="27432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3.0 mg/kg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18" name="Rectangle 24">
            <a:extLst>
              <a:ext uri="{FF2B5EF4-FFF2-40B4-BE49-F238E27FC236}">
                <a16:creationId xmlns:a16="http://schemas.microsoft.com/office/drawing/2014/main" id="{8F9222D1-A1BA-41B8-887E-D6A61AC22D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794" y="4782174"/>
            <a:ext cx="1005840" cy="27432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4.5 mg/kg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19" name="Rectangle 24">
            <a:extLst>
              <a:ext uri="{FF2B5EF4-FFF2-40B4-BE49-F238E27FC236}">
                <a16:creationId xmlns:a16="http://schemas.microsoft.com/office/drawing/2014/main" id="{68E7CC89-FFD9-44B1-AE32-513EC63E6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9276" y="4477257"/>
            <a:ext cx="1005840" cy="27432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6.0 mg/kg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22" name="Rectangle 24">
            <a:extLst>
              <a:ext uri="{FF2B5EF4-FFF2-40B4-BE49-F238E27FC236}">
                <a16:creationId xmlns:a16="http://schemas.microsoft.com/office/drawing/2014/main" id="{0CB26F4D-2897-42C4-9768-55728FDA8C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1758" y="4172340"/>
            <a:ext cx="1005840" cy="27432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7.5 mg/kg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8DA03782-42D0-4881-81BC-7F11EB35010A}"/>
              </a:ext>
            </a:extLst>
          </p:cNvPr>
          <p:cNvSpPr txBox="1">
            <a:spLocks/>
          </p:cNvSpPr>
          <p:nvPr/>
        </p:nvSpPr>
        <p:spPr bwMode="auto">
          <a:xfrm>
            <a:off x="604674" y="5776148"/>
            <a:ext cx="5491325" cy="365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Co-primary endpoints: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safety, tolerability, RP2D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B16D027A-5E1D-4029-A805-9108B168248A}"/>
              </a:ext>
            </a:extLst>
          </p:cNvPr>
          <p:cNvSpPr txBox="1">
            <a:spLocks/>
          </p:cNvSpPr>
          <p:nvPr/>
        </p:nvSpPr>
        <p:spPr bwMode="auto">
          <a:xfrm>
            <a:off x="6266150" y="5774253"/>
            <a:ext cx="5615263" cy="365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Key secondary endpoints: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preliminary efficacy, PK, immunogenicity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D212F8E-2B47-41F1-8583-EB4F58410E4A}"/>
              </a:ext>
            </a:extLst>
          </p:cNvPr>
          <p:cNvSpPr txBox="1"/>
          <p:nvPr/>
        </p:nvSpPr>
        <p:spPr bwMode="auto">
          <a:xfrm>
            <a:off x="2578982" y="2243976"/>
            <a:ext cx="4209745" cy="369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Dose Escalation: SHR-A2009 Q3W (n = 22)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C44A6BE-7888-4832-96AE-AC3E74FC524A}"/>
              </a:ext>
            </a:extLst>
          </p:cNvPr>
          <p:cNvSpPr txBox="1"/>
          <p:nvPr/>
        </p:nvSpPr>
        <p:spPr bwMode="auto">
          <a:xfrm>
            <a:off x="6839845" y="2243976"/>
            <a:ext cx="2744826" cy="3693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Dose Expansion (n = 20)</a:t>
            </a:r>
          </a:p>
        </p:txBody>
      </p:sp>
      <p:sp>
        <p:nvSpPr>
          <p:cNvPr id="3" name="Text Box 15">
            <a:extLst>
              <a:ext uri="{FF2B5EF4-FFF2-40B4-BE49-F238E27FC236}">
                <a16:creationId xmlns:a16="http://schemas.microsoft.com/office/drawing/2014/main" id="{8CE97CE8-2784-A8F3-9ADF-62C54D6AD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68367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NCT05114759.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Zhou. ESMO 2023. </a:t>
            </a:r>
            <a:r>
              <a:rPr kumimoji="0" lang="en-US" alt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Abstr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 658MO.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Arial"/>
            </a:endParaRPr>
          </a:p>
        </p:txBody>
      </p:sp>
      <p:cxnSp>
        <p:nvCxnSpPr>
          <p:cNvPr id="25" name="Connector: Elbow 24">
            <a:extLst>
              <a:ext uri="{FF2B5EF4-FFF2-40B4-BE49-F238E27FC236}">
                <a16:creationId xmlns:a16="http://schemas.microsoft.com/office/drawing/2014/main" id="{15AA46F0-A4F1-91F9-2AAB-F2018F7B45FA}"/>
              </a:ext>
            </a:extLst>
          </p:cNvPr>
          <p:cNvCxnSpPr/>
          <p:nvPr/>
        </p:nvCxnSpPr>
        <p:spPr bwMode="auto">
          <a:xfrm flipV="1">
            <a:off x="4067195" y="5381478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Connector: Elbow 31">
            <a:extLst>
              <a:ext uri="{FF2B5EF4-FFF2-40B4-BE49-F238E27FC236}">
                <a16:creationId xmlns:a16="http://schemas.microsoft.com/office/drawing/2014/main" id="{2F8C6186-25F9-AE25-0A9D-FFBC4F746771}"/>
              </a:ext>
            </a:extLst>
          </p:cNvPr>
          <p:cNvCxnSpPr/>
          <p:nvPr/>
        </p:nvCxnSpPr>
        <p:spPr bwMode="auto">
          <a:xfrm flipV="1">
            <a:off x="4330893" y="5055796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Connector: Elbow 32">
            <a:extLst>
              <a:ext uri="{FF2B5EF4-FFF2-40B4-BE49-F238E27FC236}">
                <a16:creationId xmlns:a16="http://schemas.microsoft.com/office/drawing/2014/main" id="{5C7CB254-AE2A-4EF6-5BFE-DB47A66D0099}"/>
              </a:ext>
            </a:extLst>
          </p:cNvPr>
          <p:cNvCxnSpPr/>
          <p:nvPr/>
        </p:nvCxnSpPr>
        <p:spPr bwMode="auto">
          <a:xfrm flipV="1">
            <a:off x="4594591" y="4763145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Connector: Elbow 33">
            <a:extLst>
              <a:ext uri="{FF2B5EF4-FFF2-40B4-BE49-F238E27FC236}">
                <a16:creationId xmlns:a16="http://schemas.microsoft.com/office/drawing/2014/main" id="{C315B19E-2248-A891-8322-996DB4FE19DF}"/>
              </a:ext>
            </a:extLst>
          </p:cNvPr>
          <p:cNvCxnSpPr/>
          <p:nvPr/>
        </p:nvCxnSpPr>
        <p:spPr bwMode="auto">
          <a:xfrm flipV="1">
            <a:off x="4858289" y="4457506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Rectangle 24">
            <a:extLst>
              <a:ext uri="{FF2B5EF4-FFF2-40B4-BE49-F238E27FC236}">
                <a16:creationId xmlns:a16="http://schemas.microsoft.com/office/drawing/2014/main" id="{9A41F54A-801B-9D42-D3A3-26F36D2701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4240" y="3867423"/>
            <a:ext cx="1005840" cy="27432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9.0 mg/kg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125D96CB-ABEF-EBF4-BFB3-AA07E6666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6722" y="3562506"/>
            <a:ext cx="1005840" cy="27432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10.5 mg/kg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6" name="Rectangle 24">
            <a:extLst>
              <a:ext uri="{FF2B5EF4-FFF2-40B4-BE49-F238E27FC236}">
                <a16:creationId xmlns:a16="http://schemas.microsoft.com/office/drawing/2014/main" id="{DE0BEACC-ED6C-BDDE-6076-56EEF13152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9204" y="3257589"/>
            <a:ext cx="1005840" cy="274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12.0 mg/kg</a:t>
            </a:r>
          </a:p>
        </p:txBody>
      </p:sp>
      <p:sp>
        <p:nvSpPr>
          <p:cNvPr id="7" name="Rectangle 24">
            <a:extLst>
              <a:ext uri="{FF2B5EF4-FFF2-40B4-BE49-F238E27FC236}">
                <a16:creationId xmlns:a16="http://schemas.microsoft.com/office/drawing/2014/main" id="{84395231-B056-D96F-1CAE-6BDAAB4BF3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1686" y="2952672"/>
            <a:ext cx="1005840" cy="274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13.5 mg/kg</a:t>
            </a:r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id="{FDA207FE-3331-A5F5-3CCC-F71070233C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4170" y="2647755"/>
            <a:ext cx="1005840" cy="274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SMC decision</a:t>
            </a:r>
          </a:p>
        </p:txBody>
      </p:sp>
      <p:cxnSp>
        <p:nvCxnSpPr>
          <p:cNvPr id="9" name="Connector: Elbow 8">
            <a:extLst>
              <a:ext uri="{FF2B5EF4-FFF2-40B4-BE49-F238E27FC236}">
                <a16:creationId xmlns:a16="http://schemas.microsoft.com/office/drawing/2014/main" id="{01CF5DA7-73A7-E22C-7FFA-C45736A95CF1}"/>
              </a:ext>
            </a:extLst>
          </p:cNvPr>
          <p:cNvCxnSpPr/>
          <p:nvPr/>
        </p:nvCxnSpPr>
        <p:spPr bwMode="auto">
          <a:xfrm flipV="1">
            <a:off x="5385685" y="3859777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Connector: Elbow 10">
            <a:extLst>
              <a:ext uri="{FF2B5EF4-FFF2-40B4-BE49-F238E27FC236}">
                <a16:creationId xmlns:a16="http://schemas.microsoft.com/office/drawing/2014/main" id="{F7157B36-49F3-AA8A-4195-83BC12BA590E}"/>
              </a:ext>
            </a:extLst>
          </p:cNvPr>
          <p:cNvCxnSpPr/>
          <p:nvPr/>
        </p:nvCxnSpPr>
        <p:spPr bwMode="auto">
          <a:xfrm flipV="1">
            <a:off x="5649383" y="3534095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Connector: Elbow 11">
            <a:extLst>
              <a:ext uri="{FF2B5EF4-FFF2-40B4-BE49-F238E27FC236}">
                <a16:creationId xmlns:a16="http://schemas.microsoft.com/office/drawing/2014/main" id="{083BD29A-FE57-EB1C-BFDA-8014E81785D5}"/>
              </a:ext>
            </a:extLst>
          </p:cNvPr>
          <p:cNvCxnSpPr/>
          <p:nvPr/>
        </p:nvCxnSpPr>
        <p:spPr bwMode="auto">
          <a:xfrm flipV="1">
            <a:off x="5913081" y="3241444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" name="Connector: Elbow 13">
            <a:extLst>
              <a:ext uri="{FF2B5EF4-FFF2-40B4-BE49-F238E27FC236}">
                <a16:creationId xmlns:a16="http://schemas.microsoft.com/office/drawing/2014/main" id="{0BC68876-D0DF-0E2C-050E-7F63A9694A41}"/>
              </a:ext>
            </a:extLst>
          </p:cNvPr>
          <p:cNvCxnSpPr/>
          <p:nvPr/>
        </p:nvCxnSpPr>
        <p:spPr bwMode="auto">
          <a:xfrm flipV="1">
            <a:off x="6176777" y="2935805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" name="Connector: Elbow 14">
            <a:extLst>
              <a:ext uri="{FF2B5EF4-FFF2-40B4-BE49-F238E27FC236}">
                <a16:creationId xmlns:a16="http://schemas.microsoft.com/office/drawing/2014/main" id="{22E9BE22-59AD-BAB7-48B4-104AC9545961}"/>
              </a:ext>
            </a:extLst>
          </p:cNvPr>
          <p:cNvCxnSpPr/>
          <p:nvPr/>
        </p:nvCxnSpPr>
        <p:spPr bwMode="auto">
          <a:xfrm flipV="1">
            <a:off x="5121987" y="4148240"/>
            <a:ext cx="91440" cy="182880"/>
          </a:xfrm>
          <a:prstGeom prst="bentConnector2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0" name="Rectangle 24">
            <a:extLst>
              <a:ext uri="{FF2B5EF4-FFF2-40B4-BE49-F238E27FC236}">
                <a16:creationId xmlns:a16="http://schemas.microsoft.com/office/drawing/2014/main" id="{572B8CB1-474F-8284-F5DE-AA87913187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7757" y="4080199"/>
            <a:ext cx="1958982" cy="36576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6.0 mg/kg Q3W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21" name="Rectangle 24">
            <a:extLst>
              <a:ext uri="{FF2B5EF4-FFF2-40B4-BE49-F238E27FC236}">
                <a16:creationId xmlns:a16="http://schemas.microsoft.com/office/drawing/2014/main" id="{50AF136C-B28E-7AE1-4BE6-3EC35C17E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7757" y="3605060"/>
            <a:ext cx="1958982" cy="36576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9.0 mg/kg Q3W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23" name="Right Brace 22">
            <a:extLst>
              <a:ext uri="{FF2B5EF4-FFF2-40B4-BE49-F238E27FC236}">
                <a16:creationId xmlns:a16="http://schemas.microsoft.com/office/drawing/2014/main" id="{5834F48E-EB12-F2C6-2883-C11D9A4D4590}"/>
              </a:ext>
            </a:extLst>
          </p:cNvPr>
          <p:cNvSpPr/>
          <p:nvPr/>
        </p:nvSpPr>
        <p:spPr bwMode="auto">
          <a:xfrm rot="10800000">
            <a:off x="2653480" y="2732490"/>
            <a:ext cx="240399" cy="2876953"/>
          </a:xfrm>
          <a:prstGeom prst="rightBrac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0356F01-1219-EC65-E43F-9A481C3E2564}"/>
              </a:ext>
            </a:extLst>
          </p:cNvPr>
          <p:cNvSpPr txBox="1"/>
          <p:nvPr/>
        </p:nvSpPr>
        <p:spPr bwMode="auto">
          <a:xfrm>
            <a:off x="2801152" y="3413097"/>
            <a:ext cx="118090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i3 + 3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Dose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Escalation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A40DFFE-FA97-F774-F035-3C9FCD095292}"/>
              </a:ext>
            </a:extLst>
          </p:cNvPr>
          <p:cNvSpPr txBox="1"/>
          <p:nvPr/>
        </p:nvSpPr>
        <p:spPr bwMode="auto">
          <a:xfrm>
            <a:off x="9665769" y="2243976"/>
            <a:ext cx="2191670" cy="3693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Indication Expansion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7B51036-AF3A-41E3-89F5-4161D42D3DFE}"/>
              </a:ext>
            </a:extLst>
          </p:cNvPr>
          <p:cNvSpPr txBox="1"/>
          <p:nvPr/>
        </p:nvSpPr>
        <p:spPr bwMode="auto">
          <a:xfrm>
            <a:off x="6860128" y="2613308"/>
            <a:ext cx="2715768" cy="646331"/>
          </a:xfrm>
          <a:prstGeom prst="rect">
            <a:avLst/>
          </a:prstGeom>
          <a:noFill/>
          <a:ln w="28575" algn="ctr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3-4 selected dose cohorts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8-10 patients per cohort</a:t>
            </a:r>
          </a:p>
        </p:txBody>
      </p:sp>
      <p:sp>
        <p:nvSpPr>
          <p:cNvPr id="30" name="Arrow: Right 29">
            <a:extLst>
              <a:ext uri="{FF2B5EF4-FFF2-40B4-BE49-F238E27FC236}">
                <a16:creationId xmlns:a16="http://schemas.microsoft.com/office/drawing/2014/main" id="{054CCBB2-B6F1-AB72-C4CD-9EEC0FC85959}"/>
              </a:ext>
            </a:extLst>
          </p:cNvPr>
          <p:cNvSpPr/>
          <p:nvPr/>
        </p:nvSpPr>
        <p:spPr bwMode="auto">
          <a:xfrm>
            <a:off x="6321566" y="3736581"/>
            <a:ext cx="822960" cy="484632"/>
          </a:xfrm>
          <a:prstGeom prst="rightArrow">
            <a:avLst/>
          </a:prstGeom>
          <a:solidFill>
            <a:schemeClr val="tx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lIns="0" rIns="0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MTD/MAD</a:t>
            </a:r>
          </a:p>
        </p:txBody>
      </p:sp>
      <p:sp>
        <p:nvSpPr>
          <p:cNvPr id="31" name="Arrow: Right 30">
            <a:extLst>
              <a:ext uri="{FF2B5EF4-FFF2-40B4-BE49-F238E27FC236}">
                <a16:creationId xmlns:a16="http://schemas.microsoft.com/office/drawing/2014/main" id="{0FE8A531-FFA0-B486-C023-3A249E9B24DC}"/>
              </a:ext>
            </a:extLst>
          </p:cNvPr>
          <p:cNvSpPr/>
          <p:nvPr/>
        </p:nvSpPr>
        <p:spPr bwMode="auto">
          <a:xfrm>
            <a:off x="9324071" y="3736581"/>
            <a:ext cx="743566" cy="484632"/>
          </a:xfrm>
          <a:prstGeom prst="rightArrow">
            <a:avLst/>
          </a:prstGeom>
          <a:solidFill>
            <a:schemeClr val="tx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RP2D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8EEBC46-8E0B-5C19-4DE5-8BEE8C964385}"/>
              </a:ext>
            </a:extLst>
          </p:cNvPr>
          <p:cNvSpPr txBox="1"/>
          <p:nvPr/>
        </p:nvSpPr>
        <p:spPr bwMode="auto">
          <a:xfrm>
            <a:off x="9673986" y="2613308"/>
            <a:ext cx="2157984" cy="646331"/>
          </a:xfrm>
          <a:prstGeom prst="rect">
            <a:avLst/>
          </a:prstGeom>
          <a:noFill/>
          <a:ln w="28575" algn="ctr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20-30 patients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per cohort</a:t>
            </a:r>
          </a:p>
        </p:txBody>
      </p:sp>
      <p:sp>
        <p:nvSpPr>
          <p:cNvPr id="37" name="Rectangle 24">
            <a:extLst>
              <a:ext uri="{FF2B5EF4-FFF2-40B4-BE49-F238E27FC236}">
                <a16:creationId xmlns:a16="http://schemas.microsoft.com/office/drawing/2014/main" id="{9D0EB86D-91F6-B303-A54E-20A631A25A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94407" y="3413097"/>
            <a:ext cx="1563032" cy="480823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EGFR-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mutant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NSCLC</a:t>
            </a:r>
          </a:p>
        </p:txBody>
      </p:sp>
      <p:sp>
        <p:nvSpPr>
          <p:cNvPr id="39" name="Rectangle 24">
            <a:extLst>
              <a:ext uri="{FF2B5EF4-FFF2-40B4-BE49-F238E27FC236}">
                <a16:creationId xmlns:a16="http://schemas.microsoft.com/office/drawing/2014/main" id="{ED8312C5-0A83-43D0-07E6-FD0623AC2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94407" y="3976683"/>
            <a:ext cx="1563032" cy="480823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NSCLC,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no </a:t>
            </a:r>
            <a:r>
              <a:rPr kumimoji="0" lang="en-US" sz="14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EGFR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 mutation</a:t>
            </a:r>
          </a:p>
        </p:txBody>
      </p:sp>
      <p:sp>
        <p:nvSpPr>
          <p:cNvPr id="40" name="Rectangle 24">
            <a:extLst>
              <a:ext uri="{FF2B5EF4-FFF2-40B4-BE49-F238E27FC236}">
                <a16:creationId xmlns:a16="http://schemas.microsoft.com/office/drawing/2014/main" id="{F61D44BB-A41E-6923-B44D-F77713B6EE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94407" y="4540269"/>
            <a:ext cx="1563032" cy="480823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Other solid tumors</a:t>
            </a:r>
          </a:p>
        </p:txBody>
      </p:sp>
    </p:spTree>
    <p:extLst>
      <p:ext uri="{BB962C8B-B14F-4D97-AF65-F5344CB8AC3E}">
        <p14:creationId xmlns:p14="http://schemas.microsoft.com/office/powerpoint/2010/main" val="7278399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28" name="Group 9227">
            <a:extLst>
              <a:ext uri="{FF2B5EF4-FFF2-40B4-BE49-F238E27FC236}">
                <a16:creationId xmlns:a16="http://schemas.microsoft.com/office/drawing/2014/main" id="{9BCD312B-2117-9B2D-E551-AECAA7736592}"/>
              </a:ext>
            </a:extLst>
          </p:cNvPr>
          <p:cNvGrpSpPr/>
          <p:nvPr/>
        </p:nvGrpSpPr>
        <p:grpSpPr>
          <a:xfrm>
            <a:off x="5653248" y="2646550"/>
            <a:ext cx="5857004" cy="984340"/>
            <a:chOff x="5628534" y="2425708"/>
            <a:chExt cx="5857004" cy="984340"/>
          </a:xfrm>
        </p:grpSpPr>
        <p:cxnSp>
          <p:nvCxnSpPr>
            <p:cNvPr id="9226" name="Straight Connector 9225">
              <a:extLst>
                <a:ext uri="{FF2B5EF4-FFF2-40B4-BE49-F238E27FC236}">
                  <a16:creationId xmlns:a16="http://schemas.microsoft.com/office/drawing/2014/main" id="{2BE1414F-65FB-08D2-F0C9-90D1ABAE04B7}"/>
                </a:ext>
              </a:extLst>
            </p:cNvPr>
            <p:cNvCxnSpPr/>
            <p:nvPr/>
          </p:nvCxnSpPr>
          <p:spPr bwMode="auto">
            <a:xfrm>
              <a:off x="5628534" y="2425708"/>
              <a:ext cx="5847527" cy="0"/>
            </a:xfrm>
            <a:prstGeom prst="line">
              <a:avLst/>
            </a:prstGeom>
            <a:noFill/>
            <a:ln w="28575" cap="flat" cmpd="sng" algn="ctr">
              <a:solidFill>
                <a:schemeClr val="tx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7" name="Straight Connector 9226">
              <a:extLst>
                <a:ext uri="{FF2B5EF4-FFF2-40B4-BE49-F238E27FC236}">
                  <a16:creationId xmlns:a16="http://schemas.microsoft.com/office/drawing/2014/main" id="{86E6B1A6-2DCA-CEB9-574F-DE58F37306DA}"/>
                </a:ext>
              </a:extLst>
            </p:cNvPr>
            <p:cNvCxnSpPr/>
            <p:nvPr/>
          </p:nvCxnSpPr>
          <p:spPr bwMode="auto">
            <a:xfrm>
              <a:off x="5638011" y="3410048"/>
              <a:ext cx="5847527" cy="0"/>
            </a:xfrm>
            <a:prstGeom prst="line">
              <a:avLst/>
            </a:prstGeom>
            <a:noFill/>
            <a:ln w="28575" cap="flat" cmpd="sng" algn="ctr">
              <a:solidFill>
                <a:schemeClr val="tx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SHR-A2009: Tumor Response in Advanced Solid Tumors </a:t>
            </a:r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39230"/>
            <a:ext cx="372620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NCT05114759.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Zhou. ESMO 2023.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Abstr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Arial"/>
              </a:rPr>
              <a:t> 658MO.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EFDDE"/>
              </a:solidFill>
              <a:effectLst/>
              <a:uLnTx/>
              <a:uFillTx/>
              <a:latin typeface="Calibri"/>
              <a:ea typeface="Calibri"/>
              <a:cs typeface="Arial"/>
            </a:endParaRPr>
          </a:p>
        </p:txBody>
      </p:sp>
      <p:graphicFrame>
        <p:nvGraphicFramePr>
          <p:cNvPr id="5" name="Group 3">
            <a:extLst>
              <a:ext uri="{FF2B5EF4-FFF2-40B4-BE49-F238E27FC236}">
                <a16:creationId xmlns:a16="http://schemas.microsoft.com/office/drawing/2014/main" id="{61965F75-20D0-BCC9-4DFB-D7CB551A999D}"/>
              </a:ext>
            </a:extLst>
          </p:cNvPr>
          <p:cNvGraphicFramePr>
            <a:graphicFrameLocks/>
          </p:cNvGraphicFramePr>
          <p:nvPr/>
        </p:nvGraphicFramePr>
        <p:xfrm>
          <a:off x="637906" y="1462446"/>
          <a:ext cx="3558861" cy="4815840"/>
        </p:xfrm>
        <a:graphic>
          <a:graphicData uri="http://schemas.openxmlformats.org/drawingml/2006/table">
            <a:tbl>
              <a:tblPr/>
              <a:tblGrid>
                <a:gridCol w="20821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66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16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All Solid Tumors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All Doses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36)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187675"/>
                  </a:ext>
                </a:extLst>
              </a:tr>
              <a:tr h="142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ORR, n (%)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 (25.0)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0981232"/>
                  </a:ext>
                </a:extLst>
              </a:tr>
              <a:tr h="142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DCR, n (%)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26 (72.2)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2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DoR, mo (range)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7.0 (2.8-8.5)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2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6-mo PFS, % (95% CI)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46.4 </a:t>
                      </a:r>
                      <a:b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(27.0-63.8)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511545"/>
                  </a:ext>
                </a:extLst>
              </a:tr>
              <a:tr h="2416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Patients With NSCLC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All Doses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(n = 30)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35405"/>
                  </a:ext>
                </a:extLst>
              </a:tr>
              <a:tr h="142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ORR, n (%)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 (30.0)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9038037"/>
                  </a:ext>
                </a:extLst>
              </a:tr>
              <a:tr h="142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DCR, n (%)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 (76.7)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516732"/>
                  </a:ext>
                </a:extLst>
              </a:tr>
              <a:tr h="142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DoR, mo (range)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7.0 (2.8-8.5)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8536493"/>
                  </a:ext>
                </a:extLst>
              </a:tr>
              <a:tr h="142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6-mo PFS, % (95% CI)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49.8 </a:t>
                      </a:r>
                      <a:b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(28.8-67.8)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1848824"/>
                  </a:ext>
                </a:extLst>
              </a:tr>
            </a:tbl>
          </a:graphicData>
        </a:graphic>
      </p:graphicFrame>
      <p:grpSp>
        <p:nvGrpSpPr>
          <p:cNvPr id="22" name="Group 21">
            <a:extLst>
              <a:ext uri="{FF2B5EF4-FFF2-40B4-BE49-F238E27FC236}">
                <a16:creationId xmlns:a16="http://schemas.microsoft.com/office/drawing/2014/main" id="{3F85CBE8-4FF5-E5C1-A71A-BA759C11112E}"/>
              </a:ext>
            </a:extLst>
          </p:cNvPr>
          <p:cNvGrpSpPr/>
          <p:nvPr/>
        </p:nvGrpSpPr>
        <p:grpSpPr>
          <a:xfrm>
            <a:off x="5577443" y="1841556"/>
            <a:ext cx="71068" cy="2420650"/>
            <a:chOff x="5552729" y="1620714"/>
            <a:chExt cx="71068" cy="2420650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A84F5BB7-A300-0D55-58F5-AF5914B95FA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52729" y="1620714"/>
              <a:ext cx="7106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223724C-8115-DE74-9DB2-327FA7B0F07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52729" y="2024156"/>
              <a:ext cx="7106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6E997DF-616C-8B3D-998F-9E5123E6E03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52729" y="2427598"/>
              <a:ext cx="7106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9871F3BD-E853-61D6-CD24-B6BA0374206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52729" y="2831040"/>
              <a:ext cx="7106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275EC1D-7A09-AFA0-561D-BD71B9E26A1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52729" y="3234482"/>
              <a:ext cx="7106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BC1D9636-2D28-A40A-0EE6-361FD7B9081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52729" y="3637924"/>
              <a:ext cx="7106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AE8AA42B-BD8C-DA81-0EEB-08FEB1E8CA2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52729" y="4041364"/>
              <a:ext cx="7106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6F012F5-B764-1992-E295-C740754B10BE}"/>
              </a:ext>
            </a:extLst>
          </p:cNvPr>
          <p:cNvGrpSpPr/>
          <p:nvPr/>
        </p:nvGrpSpPr>
        <p:grpSpPr>
          <a:xfrm>
            <a:off x="5764502" y="4266565"/>
            <a:ext cx="5588403" cy="52077"/>
            <a:chOff x="5739788" y="4045723"/>
            <a:chExt cx="5588403" cy="52077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1041A09C-BA45-E974-1737-EB5BEBEB4332}"/>
                </a:ext>
              </a:extLst>
            </p:cNvPr>
            <p:cNvGrpSpPr/>
            <p:nvPr/>
          </p:nvGrpSpPr>
          <p:grpSpPr>
            <a:xfrm rot="5400000">
              <a:off x="6234339" y="3551172"/>
              <a:ext cx="52077" cy="1041180"/>
              <a:chOff x="5552729" y="1620714"/>
              <a:chExt cx="71068" cy="2420650"/>
            </a:xfrm>
          </p:grpSpPr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C18F939E-991A-587F-DBEA-B1B71616462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162071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4E876BD6-50BD-2133-A71E-35E0D1A722F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024156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A905632D-9B3E-0DB4-B0CA-1317197D72F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427598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2FA2EC12-8355-95CE-014E-96A50AF1C89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831040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80FCF7FC-65C4-AA80-F769-98E5AA6EC52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3234482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ED25EFDB-8410-0E28-8C64-1A8805A8B7A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363792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EBC92C39-2AB8-9196-F502-2A57B941EE9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404136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2BD89B30-DBD0-BC4F-F08C-C92AF1996AC1}"/>
                </a:ext>
              </a:extLst>
            </p:cNvPr>
            <p:cNvGrpSpPr/>
            <p:nvPr/>
          </p:nvGrpSpPr>
          <p:grpSpPr>
            <a:xfrm rot="5400000">
              <a:off x="7453786" y="3551172"/>
              <a:ext cx="52077" cy="1041180"/>
              <a:chOff x="5552729" y="1620714"/>
              <a:chExt cx="71068" cy="2420650"/>
            </a:xfrm>
          </p:grpSpPr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09855E75-9B51-D70B-9A7D-EA8188754F7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162071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67E429B7-0684-2DC2-DC3E-3104224B72D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024156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C6E2BD0C-C627-340B-8DB5-CE04EF59AA3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427598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0F2CFF4C-0906-5C11-14B2-9BA723EB5D6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831040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14C820C4-4E6D-DA21-3531-2CBEAE0BB09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3234482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668AEA12-791A-A666-0459-B55C4F9AF15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363792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35A0C44A-9013-6E16-EE7E-9A93B9739D5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404136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2CDF022B-A511-A310-57A1-F3EA4DA8AC03}"/>
                </a:ext>
              </a:extLst>
            </p:cNvPr>
            <p:cNvGrpSpPr/>
            <p:nvPr/>
          </p:nvGrpSpPr>
          <p:grpSpPr>
            <a:xfrm rot="5400000">
              <a:off x="8683850" y="3551172"/>
              <a:ext cx="52077" cy="1041180"/>
              <a:chOff x="5552729" y="1620714"/>
              <a:chExt cx="71068" cy="2420650"/>
            </a:xfrm>
          </p:grpSpPr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7976963C-109A-4A2C-8A71-755D8805EA3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162071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F9E27321-C81D-EE00-5FA9-C84D8CD5570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024156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265DA8CB-57E1-648D-97D3-B3819A691F8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427598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25D9A211-20A8-4F10-9D54-5B46B9556E0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831040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8D75F955-A01F-8617-AA81-1C5BBABAEB2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3234482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D7B209EC-8BD9-56D2-237F-5200B549B69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363792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232861AB-EADF-1380-C6CF-09192ABA70B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404136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469AEC13-2D87-F758-A424-EB2EFB09192B}"/>
                </a:ext>
              </a:extLst>
            </p:cNvPr>
            <p:cNvGrpSpPr/>
            <p:nvPr/>
          </p:nvGrpSpPr>
          <p:grpSpPr>
            <a:xfrm rot="5400000">
              <a:off x="9903297" y="3551172"/>
              <a:ext cx="52077" cy="1041180"/>
              <a:chOff x="5552729" y="1620714"/>
              <a:chExt cx="71068" cy="2420650"/>
            </a:xfrm>
          </p:grpSpPr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0DA50D61-DBBD-FFB6-BB18-B1DC1BE0A67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162071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79ABBB51-CC82-314A-0E43-8264B72FD1D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024156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84B5CB6D-61B7-6F9C-36D2-987586F97DB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427598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DDAC1529-39EE-7CCE-C11B-F21B5F4B2BE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831040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18ED49DB-9407-D787-5DA4-F2ACEEDA656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3234482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25DC1852-9DC9-7B98-F12A-A54AACBFA69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363792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4209EB3B-A286-D10B-2677-18E7764160A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404136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116D55E9-8FE6-18BB-1F8F-4132CB8B69B0}"/>
                </a:ext>
              </a:extLst>
            </p:cNvPr>
            <p:cNvGrpSpPr/>
            <p:nvPr/>
          </p:nvGrpSpPr>
          <p:grpSpPr>
            <a:xfrm rot="5400000">
              <a:off x="10955092" y="3724702"/>
              <a:ext cx="52077" cy="694120"/>
              <a:chOff x="5552729" y="2427598"/>
              <a:chExt cx="71068" cy="1613766"/>
            </a:xfrm>
          </p:grpSpPr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47F87D13-4F4D-73DF-5358-559E0536D9F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427598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9C728FBD-C093-4F22-E35B-8E12B3E8D8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2831040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1845A316-9FC0-D447-FDBB-A9D5F173248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3234482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E755B5A2-C71B-E5AE-516B-DE2DBD27C97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363792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id="{700689D1-4491-6128-09B1-C3E44E8FE94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52729" y="4041364"/>
                <a:ext cx="7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216" name="TextBox 9215">
            <a:extLst>
              <a:ext uri="{FF2B5EF4-FFF2-40B4-BE49-F238E27FC236}">
                <a16:creationId xmlns:a16="http://schemas.microsoft.com/office/drawing/2014/main" id="{1407CD61-B265-B679-AD73-9B08F7AFD116}"/>
              </a:ext>
            </a:extLst>
          </p:cNvPr>
          <p:cNvSpPr txBox="1"/>
          <p:nvPr/>
        </p:nvSpPr>
        <p:spPr bwMode="auto">
          <a:xfrm>
            <a:off x="5096949" y="1682506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60</a:t>
            </a:r>
          </a:p>
        </p:txBody>
      </p:sp>
      <p:sp>
        <p:nvSpPr>
          <p:cNvPr id="9217" name="TextBox 9216">
            <a:extLst>
              <a:ext uri="{FF2B5EF4-FFF2-40B4-BE49-F238E27FC236}">
                <a16:creationId xmlns:a16="http://schemas.microsoft.com/office/drawing/2014/main" id="{D382C78A-BF41-A13F-6091-ACF6BECE203A}"/>
              </a:ext>
            </a:extLst>
          </p:cNvPr>
          <p:cNvSpPr txBox="1"/>
          <p:nvPr/>
        </p:nvSpPr>
        <p:spPr bwMode="auto">
          <a:xfrm>
            <a:off x="5096949" y="2091107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40</a:t>
            </a:r>
          </a:p>
        </p:txBody>
      </p:sp>
      <p:sp>
        <p:nvSpPr>
          <p:cNvPr id="9219" name="TextBox 9218">
            <a:extLst>
              <a:ext uri="{FF2B5EF4-FFF2-40B4-BE49-F238E27FC236}">
                <a16:creationId xmlns:a16="http://schemas.microsoft.com/office/drawing/2014/main" id="{7609B105-C0A2-C071-0C74-DAF4F5640163}"/>
              </a:ext>
            </a:extLst>
          </p:cNvPr>
          <p:cNvSpPr txBox="1"/>
          <p:nvPr/>
        </p:nvSpPr>
        <p:spPr bwMode="auto">
          <a:xfrm>
            <a:off x="5096949" y="2487924"/>
            <a:ext cx="3674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9220" name="TextBox 9219">
            <a:extLst>
              <a:ext uri="{FF2B5EF4-FFF2-40B4-BE49-F238E27FC236}">
                <a16:creationId xmlns:a16="http://schemas.microsoft.com/office/drawing/2014/main" id="{737443A8-18A1-3C46-D694-EBC05EFAA27B}"/>
              </a:ext>
            </a:extLst>
          </p:cNvPr>
          <p:cNvSpPr txBox="1"/>
          <p:nvPr/>
        </p:nvSpPr>
        <p:spPr bwMode="auto">
          <a:xfrm>
            <a:off x="5188320" y="2887118"/>
            <a:ext cx="276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</a:t>
            </a:r>
          </a:p>
        </p:txBody>
      </p:sp>
      <p:sp>
        <p:nvSpPr>
          <p:cNvPr id="9222" name="TextBox 9221">
            <a:extLst>
              <a:ext uri="{FF2B5EF4-FFF2-40B4-BE49-F238E27FC236}">
                <a16:creationId xmlns:a16="http://schemas.microsoft.com/office/drawing/2014/main" id="{5DDD20FE-E8C2-A6CA-CC60-CDDF4AF121DC}"/>
              </a:ext>
            </a:extLst>
          </p:cNvPr>
          <p:cNvSpPr txBox="1"/>
          <p:nvPr/>
        </p:nvSpPr>
        <p:spPr bwMode="auto">
          <a:xfrm>
            <a:off x="5051855" y="3303925"/>
            <a:ext cx="42191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-20</a:t>
            </a:r>
          </a:p>
        </p:txBody>
      </p:sp>
      <p:sp>
        <p:nvSpPr>
          <p:cNvPr id="9223" name="TextBox 9222">
            <a:extLst>
              <a:ext uri="{FF2B5EF4-FFF2-40B4-BE49-F238E27FC236}">
                <a16:creationId xmlns:a16="http://schemas.microsoft.com/office/drawing/2014/main" id="{1AAAD2DD-A0F3-E7D1-8052-40D1C17D166C}"/>
              </a:ext>
            </a:extLst>
          </p:cNvPr>
          <p:cNvSpPr txBox="1"/>
          <p:nvPr/>
        </p:nvSpPr>
        <p:spPr bwMode="auto">
          <a:xfrm>
            <a:off x="5042446" y="3712526"/>
            <a:ext cx="4219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-40</a:t>
            </a:r>
          </a:p>
        </p:txBody>
      </p:sp>
      <p:sp>
        <p:nvSpPr>
          <p:cNvPr id="9224" name="TextBox 9223">
            <a:extLst>
              <a:ext uri="{FF2B5EF4-FFF2-40B4-BE49-F238E27FC236}">
                <a16:creationId xmlns:a16="http://schemas.microsoft.com/office/drawing/2014/main" id="{E0DA74CB-040D-AEF0-D2B2-7B758935B7CC}"/>
              </a:ext>
            </a:extLst>
          </p:cNvPr>
          <p:cNvSpPr txBox="1"/>
          <p:nvPr/>
        </p:nvSpPr>
        <p:spPr bwMode="auto">
          <a:xfrm>
            <a:off x="5042446" y="4108317"/>
            <a:ext cx="4219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-60</a:t>
            </a:r>
          </a:p>
        </p:txBody>
      </p:sp>
      <p:sp>
        <p:nvSpPr>
          <p:cNvPr id="9225" name="TextBox 9224">
            <a:extLst>
              <a:ext uri="{FF2B5EF4-FFF2-40B4-BE49-F238E27FC236}">
                <a16:creationId xmlns:a16="http://schemas.microsoft.com/office/drawing/2014/main" id="{2A57D9E5-1FFD-C291-55F8-177B8E14E554}"/>
              </a:ext>
            </a:extLst>
          </p:cNvPr>
          <p:cNvSpPr txBox="1"/>
          <p:nvPr/>
        </p:nvSpPr>
        <p:spPr bwMode="auto">
          <a:xfrm rot="16200000">
            <a:off x="3788672" y="2753437"/>
            <a:ext cx="252569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Best Change in Sum of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Diameter From Baseline, %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9270" name="Group 9269">
            <a:extLst>
              <a:ext uri="{FF2B5EF4-FFF2-40B4-BE49-F238E27FC236}">
                <a16:creationId xmlns:a16="http://schemas.microsoft.com/office/drawing/2014/main" id="{5BF86DE0-9C37-A077-5C00-7E44ED82D4FA}"/>
              </a:ext>
            </a:extLst>
          </p:cNvPr>
          <p:cNvGrpSpPr/>
          <p:nvPr/>
        </p:nvGrpSpPr>
        <p:grpSpPr>
          <a:xfrm>
            <a:off x="9372646" y="1752202"/>
            <a:ext cx="2243514" cy="739643"/>
            <a:chOff x="6867831" y="1324280"/>
            <a:chExt cx="2243514" cy="739643"/>
          </a:xfrm>
        </p:grpSpPr>
        <p:sp>
          <p:nvSpPr>
            <p:cNvPr id="9229" name="TextBox 9228">
              <a:extLst>
                <a:ext uri="{FF2B5EF4-FFF2-40B4-BE49-F238E27FC236}">
                  <a16:creationId xmlns:a16="http://schemas.microsoft.com/office/drawing/2014/main" id="{D54E71C7-8423-99FB-EDC8-205E3E4A335A}"/>
                </a:ext>
              </a:extLst>
            </p:cNvPr>
            <p:cNvSpPr txBox="1"/>
            <p:nvPr/>
          </p:nvSpPr>
          <p:spPr bwMode="auto">
            <a:xfrm>
              <a:off x="6959234" y="1325259"/>
              <a:ext cx="922047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4.5 mg/kg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3.0 mg/kg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1.5 mg/kg</a:t>
              </a:r>
            </a:p>
          </p:txBody>
        </p:sp>
        <p:sp>
          <p:nvSpPr>
            <p:cNvPr id="9230" name="TextBox 9229">
              <a:extLst>
                <a:ext uri="{FF2B5EF4-FFF2-40B4-BE49-F238E27FC236}">
                  <a16:creationId xmlns:a16="http://schemas.microsoft.com/office/drawing/2014/main" id="{1C54287D-BDBE-294F-2058-DD1DBFB9D17E}"/>
                </a:ext>
              </a:extLst>
            </p:cNvPr>
            <p:cNvSpPr txBox="1"/>
            <p:nvPr/>
          </p:nvSpPr>
          <p:spPr bwMode="auto">
            <a:xfrm>
              <a:off x="8189298" y="1324280"/>
              <a:ext cx="922047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9.0 mg/kg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7.5 mg/kg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6.0 mg/kg</a:t>
              </a:r>
            </a:p>
          </p:txBody>
        </p:sp>
        <p:sp>
          <p:nvSpPr>
            <p:cNvPr id="9231" name="Rectangle 9230">
              <a:extLst>
                <a:ext uri="{FF2B5EF4-FFF2-40B4-BE49-F238E27FC236}">
                  <a16:creationId xmlns:a16="http://schemas.microsoft.com/office/drawing/2014/main" id="{45B159D3-9249-43EE-DF74-0A2829B4AB55}"/>
                </a:ext>
              </a:extLst>
            </p:cNvPr>
            <p:cNvSpPr/>
            <p:nvPr/>
          </p:nvSpPr>
          <p:spPr bwMode="auto">
            <a:xfrm>
              <a:off x="6867831" y="1423908"/>
              <a:ext cx="113847" cy="113847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32" name="Rectangle 9231">
              <a:extLst>
                <a:ext uri="{FF2B5EF4-FFF2-40B4-BE49-F238E27FC236}">
                  <a16:creationId xmlns:a16="http://schemas.microsoft.com/office/drawing/2014/main" id="{93CF5BE9-5AF6-9559-5CCA-1FAC42075B1B}"/>
                </a:ext>
              </a:extLst>
            </p:cNvPr>
            <p:cNvSpPr/>
            <p:nvPr/>
          </p:nvSpPr>
          <p:spPr bwMode="auto">
            <a:xfrm>
              <a:off x="6867831" y="1634769"/>
              <a:ext cx="113847" cy="113847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33" name="Rectangle 9232">
              <a:extLst>
                <a:ext uri="{FF2B5EF4-FFF2-40B4-BE49-F238E27FC236}">
                  <a16:creationId xmlns:a16="http://schemas.microsoft.com/office/drawing/2014/main" id="{6166E3B7-0A6F-AB37-3255-76CA25161E49}"/>
                </a:ext>
              </a:extLst>
            </p:cNvPr>
            <p:cNvSpPr/>
            <p:nvPr/>
          </p:nvSpPr>
          <p:spPr bwMode="auto">
            <a:xfrm>
              <a:off x="6867831" y="1848760"/>
              <a:ext cx="113847" cy="113847"/>
            </a:xfrm>
            <a:prstGeom prst="rect">
              <a:avLst/>
            </a:prstGeom>
            <a:solidFill>
              <a:schemeClr val="accent4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34" name="Rectangle 9233">
              <a:extLst>
                <a:ext uri="{FF2B5EF4-FFF2-40B4-BE49-F238E27FC236}">
                  <a16:creationId xmlns:a16="http://schemas.microsoft.com/office/drawing/2014/main" id="{AEB98595-70FB-E7F1-B635-148BD613F279}"/>
                </a:ext>
              </a:extLst>
            </p:cNvPr>
            <p:cNvSpPr/>
            <p:nvPr/>
          </p:nvSpPr>
          <p:spPr bwMode="auto">
            <a:xfrm>
              <a:off x="8100157" y="1425286"/>
              <a:ext cx="113847" cy="113847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35" name="Rectangle 9234">
              <a:extLst>
                <a:ext uri="{FF2B5EF4-FFF2-40B4-BE49-F238E27FC236}">
                  <a16:creationId xmlns:a16="http://schemas.microsoft.com/office/drawing/2014/main" id="{EB26B68C-C6F6-F218-B221-97F5CE68B01B}"/>
                </a:ext>
              </a:extLst>
            </p:cNvPr>
            <p:cNvSpPr/>
            <p:nvPr/>
          </p:nvSpPr>
          <p:spPr bwMode="auto">
            <a:xfrm>
              <a:off x="8100157" y="1636147"/>
              <a:ext cx="113847" cy="113847"/>
            </a:xfrm>
            <a:prstGeom prst="rect">
              <a:avLst/>
            </a:prstGeom>
            <a:solidFill>
              <a:schemeClr val="accent2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36" name="Rectangle 9235">
              <a:extLst>
                <a:ext uri="{FF2B5EF4-FFF2-40B4-BE49-F238E27FC236}">
                  <a16:creationId xmlns:a16="http://schemas.microsoft.com/office/drawing/2014/main" id="{D8ACBDD8-A5D0-2F58-37E4-2B3736AB5DA1}"/>
                </a:ext>
              </a:extLst>
            </p:cNvPr>
            <p:cNvSpPr/>
            <p:nvPr/>
          </p:nvSpPr>
          <p:spPr bwMode="auto">
            <a:xfrm>
              <a:off x="8100157" y="1850138"/>
              <a:ext cx="113847" cy="113847"/>
            </a:xfrm>
            <a:prstGeom prst="rect">
              <a:avLst/>
            </a:prstGeom>
            <a:solidFill>
              <a:schemeClr val="tx2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9237" name="Rectangle 9236">
            <a:extLst>
              <a:ext uri="{FF2B5EF4-FFF2-40B4-BE49-F238E27FC236}">
                <a16:creationId xmlns:a16="http://schemas.microsoft.com/office/drawing/2014/main" id="{091126C2-31C4-52A6-819E-3DD67466F689}"/>
              </a:ext>
            </a:extLst>
          </p:cNvPr>
          <p:cNvSpPr/>
          <p:nvPr/>
        </p:nvSpPr>
        <p:spPr bwMode="auto">
          <a:xfrm>
            <a:off x="5699068" y="1889457"/>
            <a:ext cx="113848" cy="1152827"/>
          </a:xfrm>
          <a:prstGeom prst="rect">
            <a:avLst/>
          </a:prstGeom>
          <a:solidFill>
            <a:schemeClr val="tx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38" name="Rectangle 9237">
            <a:extLst>
              <a:ext uri="{FF2B5EF4-FFF2-40B4-BE49-F238E27FC236}">
                <a16:creationId xmlns:a16="http://schemas.microsoft.com/office/drawing/2014/main" id="{26347224-B644-C7DD-BC43-6C77D13399F6}"/>
              </a:ext>
            </a:extLst>
          </p:cNvPr>
          <p:cNvSpPr/>
          <p:nvPr/>
        </p:nvSpPr>
        <p:spPr bwMode="auto">
          <a:xfrm>
            <a:off x="5873127" y="2314701"/>
            <a:ext cx="113848" cy="727584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39" name="Rectangle 9238">
            <a:extLst>
              <a:ext uri="{FF2B5EF4-FFF2-40B4-BE49-F238E27FC236}">
                <a16:creationId xmlns:a16="http://schemas.microsoft.com/office/drawing/2014/main" id="{4A520337-B641-75DC-7ED9-5EF4A3A4151D}"/>
              </a:ext>
            </a:extLst>
          </p:cNvPr>
          <p:cNvSpPr/>
          <p:nvPr/>
        </p:nvSpPr>
        <p:spPr bwMode="auto">
          <a:xfrm>
            <a:off x="6047186" y="2546621"/>
            <a:ext cx="113848" cy="495663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40" name="Rectangle 9239">
            <a:extLst>
              <a:ext uri="{FF2B5EF4-FFF2-40B4-BE49-F238E27FC236}">
                <a16:creationId xmlns:a16="http://schemas.microsoft.com/office/drawing/2014/main" id="{BEFEB97F-5A9E-88D8-A788-252028B4B0C0}"/>
              </a:ext>
            </a:extLst>
          </p:cNvPr>
          <p:cNvSpPr/>
          <p:nvPr/>
        </p:nvSpPr>
        <p:spPr bwMode="auto">
          <a:xfrm>
            <a:off x="6221245" y="2602487"/>
            <a:ext cx="113848" cy="446836"/>
          </a:xfrm>
          <a:prstGeom prst="rect">
            <a:avLst/>
          </a:prstGeom>
          <a:solidFill>
            <a:schemeClr val="tx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41" name="Rectangle 9240">
            <a:extLst>
              <a:ext uri="{FF2B5EF4-FFF2-40B4-BE49-F238E27FC236}">
                <a16:creationId xmlns:a16="http://schemas.microsoft.com/office/drawing/2014/main" id="{148FBC04-0D6B-5E30-1187-5AB74155530F}"/>
              </a:ext>
            </a:extLst>
          </p:cNvPr>
          <p:cNvSpPr/>
          <p:nvPr/>
        </p:nvSpPr>
        <p:spPr bwMode="auto">
          <a:xfrm>
            <a:off x="6395304" y="2648440"/>
            <a:ext cx="113848" cy="393843"/>
          </a:xfrm>
          <a:prstGeom prst="rect">
            <a:avLst/>
          </a:prstGeom>
          <a:solidFill>
            <a:schemeClr val="accent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42" name="Rectangle 9241">
            <a:extLst>
              <a:ext uri="{FF2B5EF4-FFF2-40B4-BE49-F238E27FC236}">
                <a16:creationId xmlns:a16="http://schemas.microsoft.com/office/drawing/2014/main" id="{026FE33A-0707-B755-950B-916D475E4818}"/>
              </a:ext>
            </a:extLst>
          </p:cNvPr>
          <p:cNvSpPr/>
          <p:nvPr/>
        </p:nvSpPr>
        <p:spPr bwMode="auto">
          <a:xfrm>
            <a:off x="6569363" y="2691532"/>
            <a:ext cx="113848" cy="357791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43" name="Rectangle 9242">
            <a:extLst>
              <a:ext uri="{FF2B5EF4-FFF2-40B4-BE49-F238E27FC236}">
                <a16:creationId xmlns:a16="http://schemas.microsoft.com/office/drawing/2014/main" id="{81152742-97A7-954B-A6FB-41E279DAD8F2}"/>
              </a:ext>
            </a:extLst>
          </p:cNvPr>
          <p:cNvSpPr/>
          <p:nvPr/>
        </p:nvSpPr>
        <p:spPr bwMode="auto">
          <a:xfrm>
            <a:off x="6743422" y="2838640"/>
            <a:ext cx="113848" cy="203643"/>
          </a:xfrm>
          <a:prstGeom prst="rect">
            <a:avLst/>
          </a:prstGeom>
          <a:solidFill>
            <a:schemeClr val="tx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44" name="Rectangle 9243">
            <a:extLst>
              <a:ext uri="{FF2B5EF4-FFF2-40B4-BE49-F238E27FC236}">
                <a16:creationId xmlns:a16="http://schemas.microsoft.com/office/drawing/2014/main" id="{688D09A8-5203-2F1A-3AF2-D734BF1153BF}"/>
              </a:ext>
            </a:extLst>
          </p:cNvPr>
          <p:cNvSpPr/>
          <p:nvPr/>
        </p:nvSpPr>
        <p:spPr bwMode="auto">
          <a:xfrm>
            <a:off x="6917482" y="2890808"/>
            <a:ext cx="113848" cy="158515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45" name="Rectangle 9244">
            <a:extLst>
              <a:ext uri="{FF2B5EF4-FFF2-40B4-BE49-F238E27FC236}">
                <a16:creationId xmlns:a16="http://schemas.microsoft.com/office/drawing/2014/main" id="{B6AFD940-0063-773A-F04F-BD02CCAC45B7}"/>
              </a:ext>
            </a:extLst>
          </p:cNvPr>
          <p:cNvSpPr/>
          <p:nvPr/>
        </p:nvSpPr>
        <p:spPr bwMode="auto">
          <a:xfrm>
            <a:off x="7620796" y="3048840"/>
            <a:ext cx="113848" cy="45719"/>
          </a:xfrm>
          <a:prstGeom prst="rect">
            <a:avLst/>
          </a:prstGeom>
          <a:solidFill>
            <a:schemeClr val="accent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46" name="Rectangle 9245">
            <a:extLst>
              <a:ext uri="{FF2B5EF4-FFF2-40B4-BE49-F238E27FC236}">
                <a16:creationId xmlns:a16="http://schemas.microsoft.com/office/drawing/2014/main" id="{3A2BA5ED-68B1-076F-2B5B-6BD48A50A5AE}"/>
              </a:ext>
            </a:extLst>
          </p:cNvPr>
          <p:cNvSpPr/>
          <p:nvPr/>
        </p:nvSpPr>
        <p:spPr bwMode="auto">
          <a:xfrm>
            <a:off x="7795981" y="3048840"/>
            <a:ext cx="113848" cy="88715"/>
          </a:xfrm>
          <a:prstGeom prst="rect">
            <a:avLst/>
          </a:prstGeom>
          <a:solidFill>
            <a:schemeClr val="tx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47" name="Rectangle 9246">
            <a:extLst>
              <a:ext uri="{FF2B5EF4-FFF2-40B4-BE49-F238E27FC236}">
                <a16:creationId xmlns:a16="http://schemas.microsoft.com/office/drawing/2014/main" id="{C5D7952A-6308-7A97-A98B-2F6FE80AA34E}"/>
              </a:ext>
            </a:extLst>
          </p:cNvPr>
          <p:cNvSpPr/>
          <p:nvPr/>
        </p:nvSpPr>
        <p:spPr bwMode="auto">
          <a:xfrm>
            <a:off x="7971166" y="3042283"/>
            <a:ext cx="113848" cy="138397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48" name="Rectangle 9247">
            <a:extLst>
              <a:ext uri="{FF2B5EF4-FFF2-40B4-BE49-F238E27FC236}">
                <a16:creationId xmlns:a16="http://schemas.microsoft.com/office/drawing/2014/main" id="{C1F470EB-79F8-69F3-3D4D-FA72891A7DD3}"/>
              </a:ext>
            </a:extLst>
          </p:cNvPr>
          <p:cNvSpPr/>
          <p:nvPr/>
        </p:nvSpPr>
        <p:spPr bwMode="auto">
          <a:xfrm>
            <a:off x="8146351" y="3042283"/>
            <a:ext cx="113848" cy="243994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49" name="Rectangle 9248">
            <a:extLst>
              <a:ext uri="{FF2B5EF4-FFF2-40B4-BE49-F238E27FC236}">
                <a16:creationId xmlns:a16="http://schemas.microsoft.com/office/drawing/2014/main" id="{F4313856-9823-9CCF-F4A0-4AC05919A34E}"/>
              </a:ext>
            </a:extLst>
          </p:cNvPr>
          <p:cNvSpPr/>
          <p:nvPr/>
        </p:nvSpPr>
        <p:spPr bwMode="auto">
          <a:xfrm>
            <a:off x="8321536" y="3059931"/>
            <a:ext cx="113848" cy="243994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50" name="Rectangle 9249">
            <a:extLst>
              <a:ext uri="{FF2B5EF4-FFF2-40B4-BE49-F238E27FC236}">
                <a16:creationId xmlns:a16="http://schemas.microsoft.com/office/drawing/2014/main" id="{754804F0-4D1C-D655-07F0-A9FA950EB4FE}"/>
              </a:ext>
            </a:extLst>
          </p:cNvPr>
          <p:cNvSpPr/>
          <p:nvPr/>
        </p:nvSpPr>
        <p:spPr bwMode="auto">
          <a:xfrm>
            <a:off x="8496721" y="3048840"/>
            <a:ext cx="113848" cy="292510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51" name="Rectangle 9250">
            <a:extLst>
              <a:ext uri="{FF2B5EF4-FFF2-40B4-BE49-F238E27FC236}">
                <a16:creationId xmlns:a16="http://schemas.microsoft.com/office/drawing/2014/main" id="{AE589C53-5D5A-5EA5-24BA-CBFA3727B173}"/>
              </a:ext>
            </a:extLst>
          </p:cNvPr>
          <p:cNvSpPr/>
          <p:nvPr/>
        </p:nvSpPr>
        <p:spPr bwMode="auto">
          <a:xfrm>
            <a:off x="8671906" y="3042283"/>
            <a:ext cx="113848" cy="346988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52" name="Rectangle 9251">
            <a:extLst>
              <a:ext uri="{FF2B5EF4-FFF2-40B4-BE49-F238E27FC236}">
                <a16:creationId xmlns:a16="http://schemas.microsoft.com/office/drawing/2014/main" id="{A6C5CA5E-BDC7-19B6-522E-7B2CCF61839B}"/>
              </a:ext>
            </a:extLst>
          </p:cNvPr>
          <p:cNvSpPr/>
          <p:nvPr/>
        </p:nvSpPr>
        <p:spPr bwMode="auto">
          <a:xfrm>
            <a:off x="8847091" y="3042282"/>
            <a:ext cx="113848" cy="366599"/>
          </a:xfrm>
          <a:prstGeom prst="rect">
            <a:avLst/>
          </a:prstGeom>
          <a:solidFill>
            <a:schemeClr val="tx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53" name="Rectangle 9252">
            <a:extLst>
              <a:ext uri="{FF2B5EF4-FFF2-40B4-BE49-F238E27FC236}">
                <a16:creationId xmlns:a16="http://schemas.microsoft.com/office/drawing/2014/main" id="{2D9CBCDB-4B51-61E8-5B7F-57FCBD948473}"/>
              </a:ext>
            </a:extLst>
          </p:cNvPr>
          <p:cNvSpPr/>
          <p:nvPr/>
        </p:nvSpPr>
        <p:spPr bwMode="auto">
          <a:xfrm>
            <a:off x="9022276" y="3044965"/>
            <a:ext cx="113848" cy="363916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54" name="Rectangle 9253">
            <a:extLst>
              <a:ext uri="{FF2B5EF4-FFF2-40B4-BE49-F238E27FC236}">
                <a16:creationId xmlns:a16="http://schemas.microsoft.com/office/drawing/2014/main" id="{70D61C11-3EE3-E861-6D75-6C2AA8517EF4}"/>
              </a:ext>
            </a:extLst>
          </p:cNvPr>
          <p:cNvSpPr/>
          <p:nvPr/>
        </p:nvSpPr>
        <p:spPr bwMode="auto">
          <a:xfrm>
            <a:off x="9197461" y="3042282"/>
            <a:ext cx="113848" cy="470221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55" name="Rectangle 9254">
            <a:extLst>
              <a:ext uri="{FF2B5EF4-FFF2-40B4-BE49-F238E27FC236}">
                <a16:creationId xmlns:a16="http://schemas.microsoft.com/office/drawing/2014/main" id="{B9489417-0FC0-8990-3ED7-00132508B6DA}"/>
              </a:ext>
            </a:extLst>
          </p:cNvPr>
          <p:cNvSpPr/>
          <p:nvPr/>
        </p:nvSpPr>
        <p:spPr bwMode="auto">
          <a:xfrm>
            <a:off x="9372646" y="3042282"/>
            <a:ext cx="113848" cy="486657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56" name="Rectangle 9255">
            <a:extLst>
              <a:ext uri="{FF2B5EF4-FFF2-40B4-BE49-F238E27FC236}">
                <a16:creationId xmlns:a16="http://schemas.microsoft.com/office/drawing/2014/main" id="{CAC3C53F-C9B9-03EA-1942-E4A543E48CC5}"/>
              </a:ext>
            </a:extLst>
          </p:cNvPr>
          <p:cNvSpPr/>
          <p:nvPr/>
        </p:nvSpPr>
        <p:spPr bwMode="auto">
          <a:xfrm>
            <a:off x="9547831" y="3042283"/>
            <a:ext cx="113848" cy="503440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57" name="Rectangle 9256">
            <a:extLst>
              <a:ext uri="{FF2B5EF4-FFF2-40B4-BE49-F238E27FC236}">
                <a16:creationId xmlns:a16="http://schemas.microsoft.com/office/drawing/2014/main" id="{CAD3B70C-F33D-67A0-1E03-EAFB52956274}"/>
              </a:ext>
            </a:extLst>
          </p:cNvPr>
          <p:cNvSpPr/>
          <p:nvPr/>
        </p:nvSpPr>
        <p:spPr bwMode="auto">
          <a:xfrm>
            <a:off x="9723016" y="3053682"/>
            <a:ext cx="113848" cy="549953"/>
          </a:xfrm>
          <a:prstGeom prst="rect">
            <a:avLst/>
          </a:prstGeom>
          <a:solidFill>
            <a:schemeClr val="tx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58" name="Rectangle 9257">
            <a:extLst>
              <a:ext uri="{FF2B5EF4-FFF2-40B4-BE49-F238E27FC236}">
                <a16:creationId xmlns:a16="http://schemas.microsoft.com/office/drawing/2014/main" id="{3FE72408-6909-B31F-37F3-B35D9FB067DB}"/>
              </a:ext>
            </a:extLst>
          </p:cNvPr>
          <p:cNvSpPr/>
          <p:nvPr/>
        </p:nvSpPr>
        <p:spPr bwMode="auto">
          <a:xfrm>
            <a:off x="9898201" y="3059932"/>
            <a:ext cx="113848" cy="573960"/>
          </a:xfrm>
          <a:prstGeom prst="rect">
            <a:avLst/>
          </a:prstGeom>
          <a:solidFill>
            <a:schemeClr val="tx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59" name="Rectangle 9258">
            <a:extLst>
              <a:ext uri="{FF2B5EF4-FFF2-40B4-BE49-F238E27FC236}">
                <a16:creationId xmlns:a16="http://schemas.microsoft.com/office/drawing/2014/main" id="{FA653875-47CA-98FD-81E9-54B7A43B1095}"/>
              </a:ext>
            </a:extLst>
          </p:cNvPr>
          <p:cNvSpPr/>
          <p:nvPr/>
        </p:nvSpPr>
        <p:spPr bwMode="auto">
          <a:xfrm>
            <a:off x="10073386" y="3044965"/>
            <a:ext cx="113848" cy="728960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60" name="Rectangle 9259">
            <a:extLst>
              <a:ext uri="{FF2B5EF4-FFF2-40B4-BE49-F238E27FC236}">
                <a16:creationId xmlns:a16="http://schemas.microsoft.com/office/drawing/2014/main" id="{9D7EF888-6A77-8FF0-C816-5DD709F1DBC7}"/>
              </a:ext>
            </a:extLst>
          </p:cNvPr>
          <p:cNvSpPr/>
          <p:nvPr/>
        </p:nvSpPr>
        <p:spPr bwMode="auto">
          <a:xfrm>
            <a:off x="10248571" y="3059931"/>
            <a:ext cx="113848" cy="736230"/>
          </a:xfrm>
          <a:prstGeom prst="rect">
            <a:avLst/>
          </a:prstGeom>
          <a:solidFill>
            <a:schemeClr val="tx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61" name="Rectangle 9260">
            <a:extLst>
              <a:ext uri="{FF2B5EF4-FFF2-40B4-BE49-F238E27FC236}">
                <a16:creationId xmlns:a16="http://schemas.microsoft.com/office/drawing/2014/main" id="{FEC20A4F-EF1C-3AC1-0CB7-E8B8760F0F3B}"/>
              </a:ext>
            </a:extLst>
          </p:cNvPr>
          <p:cNvSpPr/>
          <p:nvPr/>
        </p:nvSpPr>
        <p:spPr bwMode="auto">
          <a:xfrm>
            <a:off x="10423756" y="3051882"/>
            <a:ext cx="113848" cy="744279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62" name="Rectangle 9261">
            <a:extLst>
              <a:ext uri="{FF2B5EF4-FFF2-40B4-BE49-F238E27FC236}">
                <a16:creationId xmlns:a16="http://schemas.microsoft.com/office/drawing/2014/main" id="{0A9F2F67-FC9A-0E8C-9E24-19AE2C2AB18F}"/>
              </a:ext>
            </a:extLst>
          </p:cNvPr>
          <p:cNvSpPr/>
          <p:nvPr/>
        </p:nvSpPr>
        <p:spPr bwMode="auto">
          <a:xfrm>
            <a:off x="10598941" y="3051883"/>
            <a:ext cx="113848" cy="764096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63" name="Rectangle 9262">
            <a:extLst>
              <a:ext uri="{FF2B5EF4-FFF2-40B4-BE49-F238E27FC236}">
                <a16:creationId xmlns:a16="http://schemas.microsoft.com/office/drawing/2014/main" id="{47F1B68F-5030-A275-4CFE-604B078AFD34}"/>
              </a:ext>
            </a:extLst>
          </p:cNvPr>
          <p:cNvSpPr/>
          <p:nvPr/>
        </p:nvSpPr>
        <p:spPr bwMode="auto">
          <a:xfrm>
            <a:off x="10774126" y="3051882"/>
            <a:ext cx="113848" cy="873869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64" name="Rectangle 9263">
            <a:extLst>
              <a:ext uri="{FF2B5EF4-FFF2-40B4-BE49-F238E27FC236}">
                <a16:creationId xmlns:a16="http://schemas.microsoft.com/office/drawing/2014/main" id="{3B53867B-ACDB-B622-71C6-275670E482CE}"/>
              </a:ext>
            </a:extLst>
          </p:cNvPr>
          <p:cNvSpPr/>
          <p:nvPr/>
        </p:nvSpPr>
        <p:spPr bwMode="auto">
          <a:xfrm>
            <a:off x="10949311" y="3055193"/>
            <a:ext cx="113848" cy="1017649"/>
          </a:xfrm>
          <a:prstGeom prst="rect">
            <a:avLst/>
          </a:prstGeom>
          <a:solidFill>
            <a:schemeClr val="tx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65" name="Rectangle 9264">
            <a:extLst>
              <a:ext uri="{FF2B5EF4-FFF2-40B4-BE49-F238E27FC236}">
                <a16:creationId xmlns:a16="http://schemas.microsoft.com/office/drawing/2014/main" id="{18622C94-B19D-37F8-5AB6-085D8EB6E6D3}"/>
              </a:ext>
            </a:extLst>
          </p:cNvPr>
          <p:cNvSpPr/>
          <p:nvPr/>
        </p:nvSpPr>
        <p:spPr bwMode="auto">
          <a:xfrm>
            <a:off x="11124496" y="3044966"/>
            <a:ext cx="113848" cy="1028692"/>
          </a:xfrm>
          <a:prstGeom prst="rect">
            <a:avLst/>
          </a:prstGeom>
          <a:solidFill>
            <a:schemeClr val="accent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66" name="Rectangle 9265">
            <a:extLst>
              <a:ext uri="{FF2B5EF4-FFF2-40B4-BE49-F238E27FC236}">
                <a16:creationId xmlns:a16="http://schemas.microsoft.com/office/drawing/2014/main" id="{9EB055C6-8988-B0B9-0DA5-C5F42C940CC8}"/>
              </a:ext>
            </a:extLst>
          </p:cNvPr>
          <p:cNvSpPr/>
          <p:nvPr/>
        </p:nvSpPr>
        <p:spPr bwMode="auto">
          <a:xfrm>
            <a:off x="11299674" y="3037478"/>
            <a:ext cx="113848" cy="1069750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9278" name="Group 9277">
            <a:extLst>
              <a:ext uri="{FF2B5EF4-FFF2-40B4-BE49-F238E27FC236}">
                <a16:creationId xmlns:a16="http://schemas.microsoft.com/office/drawing/2014/main" id="{ED017357-143F-49A7-D0D1-FF116009E663}"/>
              </a:ext>
            </a:extLst>
          </p:cNvPr>
          <p:cNvGrpSpPr/>
          <p:nvPr/>
        </p:nvGrpSpPr>
        <p:grpSpPr>
          <a:xfrm>
            <a:off x="5634297" y="1832081"/>
            <a:ext cx="5866479" cy="2430125"/>
            <a:chOff x="5609583" y="1498449"/>
            <a:chExt cx="5866479" cy="2430125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0D35907F-E1FD-C7B1-9C5F-80B196E762D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23797" y="1498449"/>
              <a:ext cx="0" cy="2430125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A6DF7A4-1422-5A07-25EF-2313EE9AC4C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09583" y="3928574"/>
              <a:ext cx="584752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FA118FF2-B7E5-5318-CFED-6EF83326F07C}"/>
                </a:ext>
              </a:extLst>
            </p:cNvPr>
            <p:cNvCxnSpPr/>
            <p:nvPr/>
          </p:nvCxnSpPr>
          <p:spPr bwMode="auto">
            <a:xfrm>
              <a:off x="5628535" y="2715691"/>
              <a:ext cx="584752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9267" name="TextBox 9266">
            <a:extLst>
              <a:ext uri="{FF2B5EF4-FFF2-40B4-BE49-F238E27FC236}">
                <a16:creationId xmlns:a16="http://schemas.microsoft.com/office/drawing/2014/main" id="{D13C6715-07E1-DA67-11CA-4C1635163A72}"/>
              </a:ext>
            </a:extLst>
          </p:cNvPr>
          <p:cNvSpPr txBox="1"/>
          <p:nvPr/>
        </p:nvSpPr>
        <p:spPr bwMode="auto">
          <a:xfrm>
            <a:off x="4703400" y="4349136"/>
            <a:ext cx="901272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Tumor type</a:t>
            </a:r>
          </a:p>
        </p:txBody>
      </p:sp>
      <p:sp>
        <p:nvSpPr>
          <p:cNvPr id="9268" name="TextBox 9267">
            <a:extLst>
              <a:ext uri="{FF2B5EF4-FFF2-40B4-BE49-F238E27FC236}">
                <a16:creationId xmlns:a16="http://schemas.microsoft.com/office/drawing/2014/main" id="{01273434-3133-4841-19FE-2E4FFB6369A1}"/>
              </a:ext>
            </a:extLst>
          </p:cNvPr>
          <p:cNvSpPr txBox="1"/>
          <p:nvPr/>
        </p:nvSpPr>
        <p:spPr bwMode="auto">
          <a:xfrm>
            <a:off x="4268994" y="4520506"/>
            <a:ext cx="1343983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EGFR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activating mutation</a:t>
            </a:r>
          </a:p>
        </p:txBody>
      </p:sp>
      <p:sp>
        <p:nvSpPr>
          <p:cNvPr id="9269" name="TextBox 9268">
            <a:extLst>
              <a:ext uri="{FF2B5EF4-FFF2-40B4-BE49-F238E27FC236}">
                <a16:creationId xmlns:a16="http://schemas.microsoft.com/office/drawing/2014/main" id="{1FCEB91B-6009-BFA8-295F-04F0FAD87DD9}"/>
              </a:ext>
            </a:extLst>
          </p:cNvPr>
          <p:cNvSpPr txBox="1"/>
          <p:nvPr/>
        </p:nvSpPr>
        <p:spPr bwMode="auto">
          <a:xfrm>
            <a:off x="4130639" y="4837872"/>
            <a:ext cx="1482338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Prior 3rd-generation EGFR-TKI</a:t>
            </a:r>
          </a:p>
        </p:txBody>
      </p:sp>
      <p:grpSp>
        <p:nvGrpSpPr>
          <p:cNvPr id="9273" name="Group 9272">
            <a:extLst>
              <a:ext uri="{FF2B5EF4-FFF2-40B4-BE49-F238E27FC236}">
                <a16:creationId xmlns:a16="http://schemas.microsoft.com/office/drawing/2014/main" id="{48DE4705-13D2-6152-361F-C9D8648B65B5}"/>
              </a:ext>
            </a:extLst>
          </p:cNvPr>
          <p:cNvGrpSpPr/>
          <p:nvPr/>
        </p:nvGrpSpPr>
        <p:grpSpPr>
          <a:xfrm>
            <a:off x="5655914" y="4286022"/>
            <a:ext cx="218521" cy="308098"/>
            <a:chOff x="6441704" y="3534203"/>
            <a:chExt cx="257444" cy="308098"/>
          </a:xfrm>
        </p:grpSpPr>
        <p:sp>
          <p:nvSpPr>
            <p:cNvPr id="9271" name="Rectangle 9270">
              <a:extLst>
                <a:ext uri="{FF2B5EF4-FFF2-40B4-BE49-F238E27FC236}">
                  <a16:creationId xmlns:a16="http://schemas.microsoft.com/office/drawing/2014/main" id="{1B0DF074-0A5E-FCE8-616A-5DDC37BE9DB3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72" name="TextBox 9271">
              <a:extLst>
                <a:ext uri="{FF2B5EF4-FFF2-40B4-BE49-F238E27FC236}">
                  <a16:creationId xmlns:a16="http://schemas.microsoft.com/office/drawing/2014/main" id="{68586478-C3A4-B787-197C-89B10B00329C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279" name="Group 9278">
            <a:extLst>
              <a:ext uri="{FF2B5EF4-FFF2-40B4-BE49-F238E27FC236}">
                <a16:creationId xmlns:a16="http://schemas.microsoft.com/office/drawing/2014/main" id="{735ECF07-A486-20A9-9F86-CC545C94429E}"/>
              </a:ext>
            </a:extLst>
          </p:cNvPr>
          <p:cNvGrpSpPr/>
          <p:nvPr/>
        </p:nvGrpSpPr>
        <p:grpSpPr>
          <a:xfrm>
            <a:off x="6020791" y="4242162"/>
            <a:ext cx="218521" cy="391454"/>
            <a:chOff x="6460058" y="3490419"/>
            <a:chExt cx="257444" cy="391454"/>
          </a:xfrm>
        </p:grpSpPr>
        <p:sp>
          <p:nvSpPr>
            <p:cNvPr id="9280" name="Rectangle 9279">
              <a:extLst>
                <a:ext uri="{FF2B5EF4-FFF2-40B4-BE49-F238E27FC236}">
                  <a16:creationId xmlns:a16="http://schemas.microsoft.com/office/drawing/2014/main" id="{795BD696-5E56-6E4D-24A9-7F9F2D4B871A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chemeClr val="tx1">
                <a:lumMod val="85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81" name="TextBox 9280">
              <a:extLst>
                <a:ext uri="{FF2B5EF4-FFF2-40B4-BE49-F238E27FC236}">
                  <a16:creationId xmlns:a16="http://schemas.microsoft.com/office/drawing/2014/main" id="{C726CAF1-93C8-3DAF-E2B1-206445F2E2AD}"/>
                </a:ext>
              </a:extLst>
            </p:cNvPr>
            <p:cNvSpPr txBox="1"/>
            <p:nvPr/>
          </p:nvSpPr>
          <p:spPr bwMode="auto">
            <a:xfrm rot="16200000">
              <a:off x="6393053" y="3557424"/>
              <a:ext cx="391454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CRC</a:t>
              </a:r>
            </a:p>
          </p:txBody>
        </p:sp>
      </p:grpSp>
      <p:grpSp>
        <p:nvGrpSpPr>
          <p:cNvPr id="9282" name="Group 9281">
            <a:extLst>
              <a:ext uri="{FF2B5EF4-FFF2-40B4-BE49-F238E27FC236}">
                <a16:creationId xmlns:a16="http://schemas.microsoft.com/office/drawing/2014/main" id="{1C094175-4DA6-C129-3A16-03D6FC52C8A0}"/>
              </a:ext>
            </a:extLst>
          </p:cNvPr>
          <p:cNvGrpSpPr/>
          <p:nvPr/>
        </p:nvGrpSpPr>
        <p:grpSpPr>
          <a:xfrm>
            <a:off x="6197126" y="4234778"/>
            <a:ext cx="218521" cy="404278"/>
            <a:chOff x="6460062" y="3484010"/>
            <a:chExt cx="257444" cy="404278"/>
          </a:xfrm>
        </p:grpSpPr>
        <p:sp>
          <p:nvSpPr>
            <p:cNvPr id="9283" name="Rectangle 9282">
              <a:extLst>
                <a:ext uri="{FF2B5EF4-FFF2-40B4-BE49-F238E27FC236}">
                  <a16:creationId xmlns:a16="http://schemas.microsoft.com/office/drawing/2014/main" id="{BE8A45C3-C9B7-5497-AA58-4B1A489A38A9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chemeClr val="tx1">
                <a:lumMod val="85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84" name="TextBox 9283">
              <a:extLst>
                <a:ext uri="{FF2B5EF4-FFF2-40B4-BE49-F238E27FC236}">
                  <a16:creationId xmlns:a16="http://schemas.microsoft.com/office/drawing/2014/main" id="{64D4703D-6FFD-DAD9-0C17-74D035667A1D}"/>
                </a:ext>
              </a:extLst>
            </p:cNvPr>
            <p:cNvSpPr txBox="1"/>
            <p:nvPr/>
          </p:nvSpPr>
          <p:spPr bwMode="auto">
            <a:xfrm rot="16200000">
              <a:off x="6386645" y="3557427"/>
              <a:ext cx="40427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GBC</a:t>
              </a:r>
            </a:p>
          </p:txBody>
        </p:sp>
      </p:grpSp>
      <p:grpSp>
        <p:nvGrpSpPr>
          <p:cNvPr id="9285" name="Group 9284">
            <a:extLst>
              <a:ext uri="{FF2B5EF4-FFF2-40B4-BE49-F238E27FC236}">
                <a16:creationId xmlns:a16="http://schemas.microsoft.com/office/drawing/2014/main" id="{47222BA5-F2F4-F7D5-2FD0-07BA1EB0965F}"/>
              </a:ext>
            </a:extLst>
          </p:cNvPr>
          <p:cNvGrpSpPr/>
          <p:nvPr/>
        </p:nvGrpSpPr>
        <p:grpSpPr>
          <a:xfrm>
            <a:off x="6351163" y="4282742"/>
            <a:ext cx="218521" cy="308098"/>
            <a:chOff x="6441704" y="3534203"/>
            <a:chExt cx="257444" cy="308098"/>
          </a:xfrm>
        </p:grpSpPr>
        <p:sp>
          <p:nvSpPr>
            <p:cNvPr id="9286" name="Rectangle 9285">
              <a:extLst>
                <a:ext uri="{FF2B5EF4-FFF2-40B4-BE49-F238E27FC236}">
                  <a16:creationId xmlns:a16="http://schemas.microsoft.com/office/drawing/2014/main" id="{C078E418-FF0F-A351-4124-4E130098C087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87" name="TextBox 9286">
              <a:extLst>
                <a:ext uri="{FF2B5EF4-FFF2-40B4-BE49-F238E27FC236}">
                  <a16:creationId xmlns:a16="http://schemas.microsoft.com/office/drawing/2014/main" id="{CFD323F5-890E-423E-ED00-647631E2387E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288" name="Group 9287">
            <a:extLst>
              <a:ext uri="{FF2B5EF4-FFF2-40B4-BE49-F238E27FC236}">
                <a16:creationId xmlns:a16="http://schemas.microsoft.com/office/drawing/2014/main" id="{A7463542-C53E-B1E3-85E6-2445B3A6E03D}"/>
              </a:ext>
            </a:extLst>
          </p:cNvPr>
          <p:cNvGrpSpPr/>
          <p:nvPr/>
        </p:nvGrpSpPr>
        <p:grpSpPr>
          <a:xfrm>
            <a:off x="6531552" y="4286133"/>
            <a:ext cx="218521" cy="308098"/>
            <a:chOff x="6441704" y="3534203"/>
            <a:chExt cx="257444" cy="308098"/>
          </a:xfrm>
        </p:grpSpPr>
        <p:sp>
          <p:nvSpPr>
            <p:cNvPr id="9289" name="Rectangle 9288">
              <a:extLst>
                <a:ext uri="{FF2B5EF4-FFF2-40B4-BE49-F238E27FC236}">
                  <a16:creationId xmlns:a16="http://schemas.microsoft.com/office/drawing/2014/main" id="{E3379B51-1FFE-967E-7273-9AF5AEADE8E1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90" name="TextBox 9289">
              <a:extLst>
                <a:ext uri="{FF2B5EF4-FFF2-40B4-BE49-F238E27FC236}">
                  <a16:creationId xmlns:a16="http://schemas.microsoft.com/office/drawing/2014/main" id="{13D7326D-8C86-A03F-B09F-B9DE8EBFCE58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291" name="Group 9290">
            <a:extLst>
              <a:ext uri="{FF2B5EF4-FFF2-40B4-BE49-F238E27FC236}">
                <a16:creationId xmlns:a16="http://schemas.microsoft.com/office/drawing/2014/main" id="{69BD5953-FB05-8EE4-F138-C3D285458EE2}"/>
              </a:ext>
            </a:extLst>
          </p:cNvPr>
          <p:cNvGrpSpPr/>
          <p:nvPr/>
        </p:nvGrpSpPr>
        <p:grpSpPr>
          <a:xfrm>
            <a:off x="6717056" y="4243728"/>
            <a:ext cx="218521" cy="391454"/>
            <a:chOff x="6460058" y="3490419"/>
            <a:chExt cx="257444" cy="391454"/>
          </a:xfrm>
        </p:grpSpPr>
        <p:sp>
          <p:nvSpPr>
            <p:cNvPr id="9292" name="Rectangle 9291">
              <a:extLst>
                <a:ext uri="{FF2B5EF4-FFF2-40B4-BE49-F238E27FC236}">
                  <a16:creationId xmlns:a16="http://schemas.microsoft.com/office/drawing/2014/main" id="{B27AAC0D-5B87-372A-4AEB-0598ABCAC7B0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chemeClr val="tx1">
                <a:lumMod val="85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93" name="TextBox 9292">
              <a:extLst>
                <a:ext uri="{FF2B5EF4-FFF2-40B4-BE49-F238E27FC236}">
                  <a16:creationId xmlns:a16="http://schemas.microsoft.com/office/drawing/2014/main" id="{55DC2B65-C542-F22E-4FB7-48F90BFEC51B}"/>
                </a:ext>
              </a:extLst>
            </p:cNvPr>
            <p:cNvSpPr txBox="1"/>
            <p:nvPr/>
          </p:nvSpPr>
          <p:spPr bwMode="auto">
            <a:xfrm rot="16200000">
              <a:off x="6393053" y="3557424"/>
              <a:ext cx="391454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CRC</a:t>
              </a:r>
            </a:p>
          </p:txBody>
        </p:sp>
      </p:grpSp>
      <p:grpSp>
        <p:nvGrpSpPr>
          <p:cNvPr id="9294" name="Group 9293">
            <a:extLst>
              <a:ext uri="{FF2B5EF4-FFF2-40B4-BE49-F238E27FC236}">
                <a16:creationId xmlns:a16="http://schemas.microsoft.com/office/drawing/2014/main" id="{8A7BB160-5B93-8224-5A1D-4D74EC0405D3}"/>
              </a:ext>
            </a:extLst>
          </p:cNvPr>
          <p:cNvGrpSpPr/>
          <p:nvPr/>
        </p:nvGrpSpPr>
        <p:grpSpPr>
          <a:xfrm>
            <a:off x="6893387" y="4242753"/>
            <a:ext cx="218521" cy="391454"/>
            <a:chOff x="6460058" y="3490419"/>
            <a:chExt cx="257444" cy="391454"/>
          </a:xfrm>
        </p:grpSpPr>
        <p:sp>
          <p:nvSpPr>
            <p:cNvPr id="9295" name="Rectangle 9294">
              <a:extLst>
                <a:ext uri="{FF2B5EF4-FFF2-40B4-BE49-F238E27FC236}">
                  <a16:creationId xmlns:a16="http://schemas.microsoft.com/office/drawing/2014/main" id="{E76CEF8F-AC9B-DD65-8CB5-0B2EF50757DB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chemeClr val="tx1">
                <a:lumMod val="85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96" name="TextBox 9295">
              <a:extLst>
                <a:ext uri="{FF2B5EF4-FFF2-40B4-BE49-F238E27FC236}">
                  <a16:creationId xmlns:a16="http://schemas.microsoft.com/office/drawing/2014/main" id="{40916B9C-0B0B-AD08-F5CF-DACBC1240228}"/>
                </a:ext>
              </a:extLst>
            </p:cNvPr>
            <p:cNvSpPr txBox="1"/>
            <p:nvPr/>
          </p:nvSpPr>
          <p:spPr bwMode="auto">
            <a:xfrm rot="16200000">
              <a:off x="6393053" y="3557424"/>
              <a:ext cx="391454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CRC</a:t>
              </a:r>
            </a:p>
          </p:txBody>
        </p:sp>
      </p:grpSp>
      <p:grpSp>
        <p:nvGrpSpPr>
          <p:cNvPr id="9297" name="Group 9296">
            <a:extLst>
              <a:ext uri="{FF2B5EF4-FFF2-40B4-BE49-F238E27FC236}">
                <a16:creationId xmlns:a16="http://schemas.microsoft.com/office/drawing/2014/main" id="{59558BFB-3800-F9D3-DA0F-F32BF67BDD21}"/>
              </a:ext>
            </a:extLst>
          </p:cNvPr>
          <p:cNvGrpSpPr/>
          <p:nvPr/>
        </p:nvGrpSpPr>
        <p:grpSpPr>
          <a:xfrm>
            <a:off x="7053346" y="4277893"/>
            <a:ext cx="218521" cy="308098"/>
            <a:chOff x="6441704" y="3534203"/>
            <a:chExt cx="257444" cy="308098"/>
          </a:xfrm>
        </p:grpSpPr>
        <p:sp>
          <p:nvSpPr>
            <p:cNvPr id="9298" name="Rectangle 9297">
              <a:extLst>
                <a:ext uri="{FF2B5EF4-FFF2-40B4-BE49-F238E27FC236}">
                  <a16:creationId xmlns:a16="http://schemas.microsoft.com/office/drawing/2014/main" id="{47E62FDB-AC1B-051D-6AA5-1B15EBB21DED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99" name="TextBox 9298">
              <a:extLst>
                <a:ext uri="{FF2B5EF4-FFF2-40B4-BE49-F238E27FC236}">
                  <a16:creationId xmlns:a16="http://schemas.microsoft.com/office/drawing/2014/main" id="{52070C7E-B3EE-B820-5416-FE7BC0B51960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00" name="Group 9299">
            <a:extLst>
              <a:ext uri="{FF2B5EF4-FFF2-40B4-BE49-F238E27FC236}">
                <a16:creationId xmlns:a16="http://schemas.microsoft.com/office/drawing/2014/main" id="{12CBCCAB-C612-E81B-4B0B-5C3F538BD03D}"/>
              </a:ext>
            </a:extLst>
          </p:cNvPr>
          <p:cNvGrpSpPr/>
          <p:nvPr/>
        </p:nvGrpSpPr>
        <p:grpSpPr>
          <a:xfrm>
            <a:off x="7233735" y="4281284"/>
            <a:ext cx="218521" cy="308098"/>
            <a:chOff x="6441704" y="3534203"/>
            <a:chExt cx="257444" cy="308098"/>
          </a:xfrm>
        </p:grpSpPr>
        <p:sp>
          <p:nvSpPr>
            <p:cNvPr id="9301" name="Rectangle 9300">
              <a:extLst>
                <a:ext uri="{FF2B5EF4-FFF2-40B4-BE49-F238E27FC236}">
                  <a16:creationId xmlns:a16="http://schemas.microsoft.com/office/drawing/2014/main" id="{E175CABD-89C3-61DE-1CF0-13EC05B217F9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02" name="TextBox 9301">
              <a:extLst>
                <a:ext uri="{FF2B5EF4-FFF2-40B4-BE49-F238E27FC236}">
                  <a16:creationId xmlns:a16="http://schemas.microsoft.com/office/drawing/2014/main" id="{7386F251-2D2C-4A63-C2C6-5E8EEC631569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03" name="Group 9302">
            <a:extLst>
              <a:ext uri="{FF2B5EF4-FFF2-40B4-BE49-F238E27FC236}">
                <a16:creationId xmlns:a16="http://schemas.microsoft.com/office/drawing/2014/main" id="{AC52C1EA-D8F0-DC25-0F97-B097A0AFB876}"/>
              </a:ext>
            </a:extLst>
          </p:cNvPr>
          <p:cNvGrpSpPr/>
          <p:nvPr/>
        </p:nvGrpSpPr>
        <p:grpSpPr>
          <a:xfrm>
            <a:off x="7420268" y="4269968"/>
            <a:ext cx="218521" cy="338554"/>
            <a:chOff x="6460061" y="3526348"/>
            <a:chExt cx="257444" cy="338554"/>
          </a:xfrm>
        </p:grpSpPr>
        <p:sp>
          <p:nvSpPr>
            <p:cNvPr id="9304" name="Rectangle 9303">
              <a:extLst>
                <a:ext uri="{FF2B5EF4-FFF2-40B4-BE49-F238E27FC236}">
                  <a16:creationId xmlns:a16="http://schemas.microsoft.com/office/drawing/2014/main" id="{994F43F8-0F87-8E28-E897-340895D881DD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chemeClr val="tx1">
                <a:lumMod val="85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05" name="TextBox 9304">
              <a:extLst>
                <a:ext uri="{FF2B5EF4-FFF2-40B4-BE49-F238E27FC236}">
                  <a16:creationId xmlns:a16="http://schemas.microsoft.com/office/drawing/2014/main" id="{C2017640-0132-1360-EA43-1AB88794A1AE}"/>
                </a:ext>
              </a:extLst>
            </p:cNvPr>
            <p:cNvSpPr txBox="1"/>
            <p:nvPr/>
          </p:nvSpPr>
          <p:spPr bwMode="auto">
            <a:xfrm rot="16200000">
              <a:off x="6419506" y="3566903"/>
              <a:ext cx="338554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OC</a:t>
              </a:r>
            </a:p>
          </p:txBody>
        </p:sp>
      </p:grpSp>
      <p:grpSp>
        <p:nvGrpSpPr>
          <p:cNvPr id="9306" name="Group 9305">
            <a:extLst>
              <a:ext uri="{FF2B5EF4-FFF2-40B4-BE49-F238E27FC236}">
                <a16:creationId xmlns:a16="http://schemas.microsoft.com/office/drawing/2014/main" id="{EB55711D-681C-BF9C-29F9-A189D91CB4DF}"/>
              </a:ext>
            </a:extLst>
          </p:cNvPr>
          <p:cNvGrpSpPr/>
          <p:nvPr/>
        </p:nvGrpSpPr>
        <p:grpSpPr>
          <a:xfrm>
            <a:off x="7579274" y="4278926"/>
            <a:ext cx="218521" cy="308098"/>
            <a:chOff x="6441704" y="3534203"/>
            <a:chExt cx="257444" cy="308098"/>
          </a:xfrm>
        </p:grpSpPr>
        <p:sp>
          <p:nvSpPr>
            <p:cNvPr id="9307" name="Rectangle 9306">
              <a:extLst>
                <a:ext uri="{FF2B5EF4-FFF2-40B4-BE49-F238E27FC236}">
                  <a16:creationId xmlns:a16="http://schemas.microsoft.com/office/drawing/2014/main" id="{C63A66EE-CB37-0FE8-4AD5-BC84CA23C1EE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08" name="TextBox 9307">
              <a:extLst>
                <a:ext uri="{FF2B5EF4-FFF2-40B4-BE49-F238E27FC236}">
                  <a16:creationId xmlns:a16="http://schemas.microsoft.com/office/drawing/2014/main" id="{C2EB3F1D-AF31-638B-06AE-40FA855C47C9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09" name="Group 9308">
            <a:extLst>
              <a:ext uri="{FF2B5EF4-FFF2-40B4-BE49-F238E27FC236}">
                <a16:creationId xmlns:a16="http://schemas.microsoft.com/office/drawing/2014/main" id="{82B0753C-2729-798C-AADF-E49E7A52BFB7}"/>
              </a:ext>
            </a:extLst>
          </p:cNvPr>
          <p:cNvGrpSpPr/>
          <p:nvPr/>
        </p:nvGrpSpPr>
        <p:grpSpPr>
          <a:xfrm>
            <a:off x="7753664" y="4282317"/>
            <a:ext cx="218521" cy="308098"/>
            <a:chOff x="6441704" y="3534203"/>
            <a:chExt cx="257444" cy="308098"/>
          </a:xfrm>
        </p:grpSpPr>
        <p:sp>
          <p:nvSpPr>
            <p:cNvPr id="9310" name="Rectangle 9309">
              <a:extLst>
                <a:ext uri="{FF2B5EF4-FFF2-40B4-BE49-F238E27FC236}">
                  <a16:creationId xmlns:a16="http://schemas.microsoft.com/office/drawing/2014/main" id="{80BB1034-A2E4-FCEA-6026-C38B5C976830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11" name="TextBox 9310">
              <a:extLst>
                <a:ext uri="{FF2B5EF4-FFF2-40B4-BE49-F238E27FC236}">
                  <a16:creationId xmlns:a16="http://schemas.microsoft.com/office/drawing/2014/main" id="{BAA29A07-4CE9-3496-020B-3BD888F7433C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12" name="Group 9311">
            <a:extLst>
              <a:ext uri="{FF2B5EF4-FFF2-40B4-BE49-F238E27FC236}">
                <a16:creationId xmlns:a16="http://schemas.microsoft.com/office/drawing/2014/main" id="{EC9234D9-4587-659C-EA19-A30770563739}"/>
              </a:ext>
            </a:extLst>
          </p:cNvPr>
          <p:cNvGrpSpPr/>
          <p:nvPr/>
        </p:nvGrpSpPr>
        <p:grpSpPr>
          <a:xfrm>
            <a:off x="7928194" y="4284334"/>
            <a:ext cx="218521" cy="308098"/>
            <a:chOff x="6441704" y="3534203"/>
            <a:chExt cx="257444" cy="308098"/>
          </a:xfrm>
        </p:grpSpPr>
        <p:sp>
          <p:nvSpPr>
            <p:cNvPr id="9313" name="Rectangle 9312">
              <a:extLst>
                <a:ext uri="{FF2B5EF4-FFF2-40B4-BE49-F238E27FC236}">
                  <a16:creationId xmlns:a16="http://schemas.microsoft.com/office/drawing/2014/main" id="{3E3BAA54-32BA-F371-9F71-78B1333544D7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14" name="TextBox 9313">
              <a:extLst>
                <a:ext uri="{FF2B5EF4-FFF2-40B4-BE49-F238E27FC236}">
                  <a16:creationId xmlns:a16="http://schemas.microsoft.com/office/drawing/2014/main" id="{2FD230BA-34C4-F029-0B13-EA8321A309B6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15" name="Group 9314">
            <a:extLst>
              <a:ext uri="{FF2B5EF4-FFF2-40B4-BE49-F238E27FC236}">
                <a16:creationId xmlns:a16="http://schemas.microsoft.com/office/drawing/2014/main" id="{9351DB57-1725-19A4-0976-8C2E29F92097}"/>
              </a:ext>
            </a:extLst>
          </p:cNvPr>
          <p:cNvGrpSpPr/>
          <p:nvPr/>
        </p:nvGrpSpPr>
        <p:grpSpPr>
          <a:xfrm>
            <a:off x="8101629" y="4282987"/>
            <a:ext cx="218521" cy="308098"/>
            <a:chOff x="6441704" y="3534203"/>
            <a:chExt cx="257444" cy="308098"/>
          </a:xfrm>
        </p:grpSpPr>
        <p:sp>
          <p:nvSpPr>
            <p:cNvPr id="9316" name="Rectangle 9315">
              <a:extLst>
                <a:ext uri="{FF2B5EF4-FFF2-40B4-BE49-F238E27FC236}">
                  <a16:creationId xmlns:a16="http://schemas.microsoft.com/office/drawing/2014/main" id="{88F84456-3C65-439E-02DF-7CE2C31EDF68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17" name="TextBox 9316">
              <a:extLst>
                <a:ext uri="{FF2B5EF4-FFF2-40B4-BE49-F238E27FC236}">
                  <a16:creationId xmlns:a16="http://schemas.microsoft.com/office/drawing/2014/main" id="{A72AE475-4770-E6D0-7396-3EE03DF6465A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30" name="Group 9329">
            <a:extLst>
              <a:ext uri="{FF2B5EF4-FFF2-40B4-BE49-F238E27FC236}">
                <a16:creationId xmlns:a16="http://schemas.microsoft.com/office/drawing/2014/main" id="{77A7D676-7D6F-8755-5806-F0F8AD3BCC07}"/>
              </a:ext>
            </a:extLst>
          </p:cNvPr>
          <p:cNvGrpSpPr/>
          <p:nvPr/>
        </p:nvGrpSpPr>
        <p:grpSpPr>
          <a:xfrm>
            <a:off x="8276605" y="4284327"/>
            <a:ext cx="218521" cy="308098"/>
            <a:chOff x="6441704" y="3534203"/>
            <a:chExt cx="257444" cy="308098"/>
          </a:xfrm>
        </p:grpSpPr>
        <p:sp>
          <p:nvSpPr>
            <p:cNvPr id="9331" name="Rectangle 9330">
              <a:extLst>
                <a:ext uri="{FF2B5EF4-FFF2-40B4-BE49-F238E27FC236}">
                  <a16:creationId xmlns:a16="http://schemas.microsoft.com/office/drawing/2014/main" id="{20F480DD-E264-0462-1382-855DA25CA1E8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32" name="TextBox 9331">
              <a:extLst>
                <a:ext uri="{FF2B5EF4-FFF2-40B4-BE49-F238E27FC236}">
                  <a16:creationId xmlns:a16="http://schemas.microsoft.com/office/drawing/2014/main" id="{AEF9D4CE-BBBA-95F9-03DE-67046844C602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33" name="Group 9332">
            <a:extLst>
              <a:ext uri="{FF2B5EF4-FFF2-40B4-BE49-F238E27FC236}">
                <a16:creationId xmlns:a16="http://schemas.microsoft.com/office/drawing/2014/main" id="{4366EC29-5D2F-73CE-F824-392498014ED6}"/>
              </a:ext>
            </a:extLst>
          </p:cNvPr>
          <p:cNvGrpSpPr/>
          <p:nvPr/>
        </p:nvGrpSpPr>
        <p:grpSpPr>
          <a:xfrm>
            <a:off x="8447518" y="4287718"/>
            <a:ext cx="218521" cy="308098"/>
            <a:chOff x="6441704" y="3534203"/>
            <a:chExt cx="257444" cy="308098"/>
          </a:xfrm>
        </p:grpSpPr>
        <p:sp>
          <p:nvSpPr>
            <p:cNvPr id="9334" name="Rectangle 9333">
              <a:extLst>
                <a:ext uri="{FF2B5EF4-FFF2-40B4-BE49-F238E27FC236}">
                  <a16:creationId xmlns:a16="http://schemas.microsoft.com/office/drawing/2014/main" id="{51CF04D9-C78A-507B-0B91-DD2361AF9AAD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35" name="TextBox 9334">
              <a:extLst>
                <a:ext uri="{FF2B5EF4-FFF2-40B4-BE49-F238E27FC236}">
                  <a16:creationId xmlns:a16="http://schemas.microsoft.com/office/drawing/2014/main" id="{CC3839D3-2578-20AE-5EBD-3D8E5F03B0B5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36" name="Group 9335">
            <a:extLst>
              <a:ext uri="{FF2B5EF4-FFF2-40B4-BE49-F238E27FC236}">
                <a16:creationId xmlns:a16="http://schemas.microsoft.com/office/drawing/2014/main" id="{114A7926-7C8C-CDF6-8C84-7EB3AA0572D9}"/>
              </a:ext>
            </a:extLst>
          </p:cNvPr>
          <p:cNvGrpSpPr/>
          <p:nvPr/>
        </p:nvGrpSpPr>
        <p:grpSpPr>
          <a:xfrm>
            <a:off x="8618571" y="4289735"/>
            <a:ext cx="218521" cy="308098"/>
            <a:chOff x="6441704" y="3534203"/>
            <a:chExt cx="257444" cy="308098"/>
          </a:xfrm>
        </p:grpSpPr>
        <p:sp>
          <p:nvSpPr>
            <p:cNvPr id="9337" name="Rectangle 9336">
              <a:extLst>
                <a:ext uri="{FF2B5EF4-FFF2-40B4-BE49-F238E27FC236}">
                  <a16:creationId xmlns:a16="http://schemas.microsoft.com/office/drawing/2014/main" id="{645348BB-5977-90A7-5F50-CCD8574D5B82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38" name="TextBox 9337">
              <a:extLst>
                <a:ext uri="{FF2B5EF4-FFF2-40B4-BE49-F238E27FC236}">
                  <a16:creationId xmlns:a16="http://schemas.microsoft.com/office/drawing/2014/main" id="{F29C38CF-D8A3-943E-1DA5-951EEBA31ABD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39" name="Group 9338">
            <a:extLst>
              <a:ext uri="{FF2B5EF4-FFF2-40B4-BE49-F238E27FC236}">
                <a16:creationId xmlns:a16="http://schemas.microsoft.com/office/drawing/2014/main" id="{524FC9B1-5149-ADD3-14C7-71492A845A18}"/>
              </a:ext>
            </a:extLst>
          </p:cNvPr>
          <p:cNvGrpSpPr/>
          <p:nvPr/>
        </p:nvGrpSpPr>
        <p:grpSpPr>
          <a:xfrm>
            <a:off x="8794222" y="4288388"/>
            <a:ext cx="218521" cy="308098"/>
            <a:chOff x="6441704" y="3534203"/>
            <a:chExt cx="257444" cy="308098"/>
          </a:xfrm>
        </p:grpSpPr>
        <p:sp>
          <p:nvSpPr>
            <p:cNvPr id="9340" name="Rectangle 9339">
              <a:extLst>
                <a:ext uri="{FF2B5EF4-FFF2-40B4-BE49-F238E27FC236}">
                  <a16:creationId xmlns:a16="http://schemas.microsoft.com/office/drawing/2014/main" id="{FCD2EAE1-5E7A-5876-71DB-D88E2DE9D20E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41" name="TextBox 9340">
              <a:extLst>
                <a:ext uri="{FF2B5EF4-FFF2-40B4-BE49-F238E27FC236}">
                  <a16:creationId xmlns:a16="http://schemas.microsoft.com/office/drawing/2014/main" id="{AA4711BE-E4F0-9353-C406-301B6832A0BF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42" name="Group 9341">
            <a:extLst>
              <a:ext uri="{FF2B5EF4-FFF2-40B4-BE49-F238E27FC236}">
                <a16:creationId xmlns:a16="http://schemas.microsoft.com/office/drawing/2014/main" id="{A8FAC74F-1B15-393B-1926-3B5557CE36ED}"/>
              </a:ext>
            </a:extLst>
          </p:cNvPr>
          <p:cNvGrpSpPr/>
          <p:nvPr/>
        </p:nvGrpSpPr>
        <p:grpSpPr>
          <a:xfrm>
            <a:off x="8970080" y="4287384"/>
            <a:ext cx="218521" cy="308098"/>
            <a:chOff x="6441704" y="3534203"/>
            <a:chExt cx="257444" cy="308098"/>
          </a:xfrm>
        </p:grpSpPr>
        <p:sp>
          <p:nvSpPr>
            <p:cNvPr id="9343" name="Rectangle 9342">
              <a:extLst>
                <a:ext uri="{FF2B5EF4-FFF2-40B4-BE49-F238E27FC236}">
                  <a16:creationId xmlns:a16="http://schemas.microsoft.com/office/drawing/2014/main" id="{440713E7-E446-D043-9D58-19269C3C4A85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44" name="TextBox 9343">
              <a:extLst>
                <a:ext uri="{FF2B5EF4-FFF2-40B4-BE49-F238E27FC236}">
                  <a16:creationId xmlns:a16="http://schemas.microsoft.com/office/drawing/2014/main" id="{F15C4026-CC6B-4E44-88D5-919BC07FD85E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45" name="Group 9344">
            <a:extLst>
              <a:ext uri="{FF2B5EF4-FFF2-40B4-BE49-F238E27FC236}">
                <a16:creationId xmlns:a16="http://schemas.microsoft.com/office/drawing/2014/main" id="{88DD0B2E-D25F-F87D-FB40-B472426BFA23}"/>
              </a:ext>
            </a:extLst>
          </p:cNvPr>
          <p:cNvGrpSpPr/>
          <p:nvPr/>
        </p:nvGrpSpPr>
        <p:grpSpPr>
          <a:xfrm>
            <a:off x="9141133" y="4289401"/>
            <a:ext cx="218521" cy="308098"/>
            <a:chOff x="6441704" y="3534203"/>
            <a:chExt cx="257444" cy="308098"/>
          </a:xfrm>
        </p:grpSpPr>
        <p:sp>
          <p:nvSpPr>
            <p:cNvPr id="9346" name="Rectangle 9345">
              <a:extLst>
                <a:ext uri="{FF2B5EF4-FFF2-40B4-BE49-F238E27FC236}">
                  <a16:creationId xmlns:a16="http://schemas.microsoft.com/office/drawing/2014/main" id="{7AE99362-56A6-A2B0-C22F-09F3C023E3D1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47" name="TextBox 9346">
              <a:extLst>
                <a:ext uri="{FF2B5EF4-FFF2-40B4-BE49-F238E27FC236}">
                  <a16:creationId xmlns:a16="http://schemas.microsoft.com/office/drawing/2014/main" id="{F71C86D5-9001-119A-94CD-8B16D9B01F86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48" name="Group 9347">
            <a:extLst>
              <a:ext uri="{FF2B5EF4-FFF2-40B4-BE49-F238E27FC236}">
                <a16:creationId xmlns:a16="http://schemas.microsoft.com/office/drawing/2014/main" id="{C2694F96-D106-DA3D-01B9-F2A3314F9D86}"/>
              </a:ext>
            </a:extLst>
          </p:cNvPr>
          <p:cNvGrpSpPr/>
          <p:nvPr/>
        </p:nvGrpSpPr>
        <p:grpSpPr>
          <a:xfrm>
            <a:off x="9316784" y="4288054"/>
            <a:ext cx="218521" cy="308098"/>
            <a:chOff x="6441704" y="3534203"/>
            <a:chExt cx="257444" cy="308098"/>
          </a:xfrm>
        </p:grpSpPr>
        <p:sp>
          <p:nvSpPr>
            <p:cNvPr id="9349" name="Rectangle 9348">
              <a:extLst>
                <a:ext uri="{FF2B5EF4-FFF2-40B4-BE49-F238E27FC236}">
                  <a16:creationId xmlns:a16="http://schemas.microsoft.com/office/drawing/2014/main" id="{F2240527-762B-F14A-0653-D61D82AD5B77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50" name="TextBox 9349">
              <a:extLst>
                <a:ext uri="{FF2B5EF4-FFF2-40B4-BE49-F238E27FC236}">
                  <a16:creationId xmlns:a16="http://schemas.microsoft.com/office/drawing/2014/main" id="{B535DB47-B5F7-60A0-1E9F-02FBD9A121B6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51" name="Group 9350">
            <a:extLst>
              <a:ext uri="{FF2B5EF4-FFF2-40B4-BE49-F238E27FC236}">
                <a16:creationId xmlns:a16="http://schemas.microsoft.com/office/drawing/2014/main" id="{1A528782-DE48-9964-AAC8-D9AB9EEE400D}"/>
              </a:ext>
            </a:extLst>
          </p:cNvPr>
          <p:cNvGrpSpPr/>
          <p:nvPr/>
        </p:nvGrpSpPr>
        <p:grpSpPr>
          <a:xfrm>
            <a:off x="9517081" y="4287346"/>
            <a:ext cx="218521" cy="316112"/>
            <a:chOff x="6460062" y="3537570"/>
            <a:chExt cx="257444" cy="316112"/>
          </a:xfrm>
        </p:grpSpPr>
        <p:sp>
          <p:nvSpPr>
            <p:cNvPr id="9352" name="Rectangle 9351">
              <a:extLst>
                <a:ext uri="{FF2B5EF4-FFF2-40B4-BE49-F238E27FC236}">
                  <a16:creationId xmlns:a16="http://schemas.microsoft.com/office/drawing/2014/main" id="{5898BB6F-9145-A20C-CC26-5E7F9CD6FA7E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chemeClr val="tx1">
                <a:lumMod val="85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53" name="TextBox 9352">
              <a:extLst>
                <a:ext uri="{FF2B5EF4-FFF2-40B4-BE49-F238E27FC236}">
                  <a16:creationId xmlns:a16="http://schemas.microsoft.com/office/drawing/2014/main" id="{F82B7B1B-8F69-3B17-829C-267D77CA407C}"/>
                </a:ext>
              </a:extLst>
            </p:cNvPr>
            <p:cNvSpPr txBox="1"/>
            <p:nvPr/>
          </p:nvSpPr>
          <p:spPr bwMode="auto">
            <a:xfrm rot="16200000">
              <a:off x="6430728" y="3566904"/>
              <a:ext cx="31611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EC</a:t>
              </a:r>
            </a:p>
          </p:txBody>
        </p:sp>
      </p:grpSp>
      <p:grpSp>
        <p:nvGrpSpPr>
          <p:cNvPr id="9354" name="Group 9353">
            <a:extLst>
              <a:ext uri="{FF2B5EF4-FFF2-40B4-BE49-F238E27FC236}">
                <a16:creationId xmlns:a16="http://schemas.microsoft.com/office/drawing/2014/main" id="{62F91138-8F0C-5E7B-1707-5214E9BD4AC2}"/>
              </a:ext>
            </a:extLst>
          </p:cNvPr>
          <p:cNvGrpSpPr/>
          <p:nvPr/>
        </p:nvGrpSpPr>
        <p:grpSpPr>
          <a:xfrm>
            <a:off x="9680798" y="4284293"/>
            <a:ext cx="218521" cy="308098"/>
            <a:chOff x="6441704" y="3534203"/>
            <a:chExt cx="257444" cy="308098"/>
          </a:xfrm>
        </p:grpSpPr>
        <p:sp>
          <p:nvSpPr>
            <p:cNvPr id="9355" name="Rectangle 9354">
              <a:extLst>
                <a:ext uri="{FF2B5EF4-FFF2-40B4-BE49-F238E27FC236}">
                  <a16:creationId xmlns:a16="http://schemas.microsoft.com/office/drawing/2014/main" id="{C0E7B14A-D6A2-AAF1-32CB-49D905E13ADB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56" name="TextBox 9355">
              <a:extLst>
                <a:ext uri="{FF2B5EF4-FFF2-40B4-BE49-F238E27FC236}">
                  <a16:creationId xmlns:a16="http://schemas.microsoft.com/office/drawing/2014/main" id="{6862DB57-BF21-FEA0-764A-599A619D57C5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57" name="Group 9356">
            <a:extLst>
              <a:ext uri="{FF2B5EF4-FFF2-40B4-BE49-F238E27FC236}">
                <a16:creationId xmlns:a16="http://schemas.microsoft.com/office/drawing/2014/main" id="{B7ACA640-7E07-9BDB-1626-AB1B75B34F85}"/>
              </a:ext>
            </a:extLst>
          </p:cNvPr>
          <p:cNvGrpSpPr/>
          <p:nvPr/>
        </p:nvGrpSpPr>
        <p:grpSpPr>
          <a:xfrm>
            <a:off x="9857710" y="4282946"/>
            <a:ext cx="218521" cy="308098"/>
            <a:chOff x="6441704" y="3534203"/>
            <a:chExt cx="257444" cy="308098"/>
          </a:xfrm>
        </p:grpSpPr>
        <p:sp>
          <p:nvSpPr>
            <p:cNvPr id="9358" name="Rectangle 9357">
              <a:extLst>
                <a:ext uri="{FF2B5EF4-FFF2-40B4-BE49-F238E27FC236}">
                  <a16:creationId xmlns:a16="http://schemas.microsoft.com/office/drawing/2014/main" id="{A8CEF3AC-0416-75C2-4CD3-482BB4701626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59" name="TextBox 9358">
              <a:extLst>
                <a:ext uri="{FF2B5EF4-FFF2-40B4-BE49-F238E27FC236}">
                  <a16:creationId xmlns:a16="http://schemas.microsoft.com/office/drawing/2014/main" id="{17CB820B-6920-82FF-CCCE-8A9337C63C4E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60" name="Group 9359">
            <a:extLst>
              <a:ext uri="{FF2B5EF4-FFF2-40B4-BE49-F238E27FC236}">
                <a16:creationId xmlns:a16="http://schemas.microsoft.com/office/drawing/2014/main" id="{9ED7B3A4-274C-C94F-5FC3-E99BA883A982}"/>
              </a:ext>
            </a:extLst>
          </p:cNvPr>
          <p:cNvGrpSpPr/>
          <p:nvPr/>
        </p:nvGrpSpPr>
        <p:grpSpPr>
          <a:xfrm>
            <a:off x="10029209" y="4284286"/>
            <a:ext cx="218521" cy="308098"/>
            <a:chOff x="6441704" y="3534203"/>
            <a:chExt cx="257444" cy="308098"/>
          </a:xfrm>
        </p:grpSpPr>
        <p:sp>
          <p:nvSpPr>
            <p:cNvPr id="9361" name="Rectangle 9360">
              <a:extLst>
                <a:ext uri="{FF2B5EF4-FFF2-40B4-BE49-F238E27FC236}">
                  <a16:creationId xmlns:a16="http://schemas.microsoft.com/office/drawing/2014/main" id="{C594AE7D-F35C-1E49-C219-250D30D45AFF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62" name="TextBox 9361">
              <a:extLst>
                <a:ext uri="{FF2B5EF4-FFF2-40B4-BE49-F238E27FC236}">
                  <a16:creationId xmlns:a16="http://schemas.microsoft.com/office/drawing/2014/main" id="{70614586-7ABF-16F9-544F-E13245C70F3E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63" name="Group 9362">
            <a:extLst>
              <a:ext uri="{FF2B5EF4-FFF2-40B4-BE49-F238E27FC236}">
                <a16:creationId xmlns:a16="http://schemas.microsoft.com/office/drawing/2014/main" id="{3C1BD82A-79DD-D429-5932-BEC4043CB7F3}"/>
              </a:ext>
            </a:extLst>
          </p:cNvPr>
          <p:cNvGrpSpPr/>
          <p:nvPr/>
        </p:nvGrpSpPr>
        <p:grpSpPr>
          <a:xfrm>
            <a:off x="10200122" y="4287677"/>
            <a:ext cx="218521" cy="308098"/>
            <a:chOff x="6441704" y="3534203"/>
            <a:chExt cx="257444" cy="308098"/>
          </a:xfrm>
        </p:grpSpPr>
        <p:sp>
          <p:nvSpPr>
            <p:cNvPr id="9364" name="Rectangle 9363">
              <a:extLst>
                <a:ext uri="{FF2B5EF4-FFF2-40B4-BE49-F238E27FC236}">
                  <a16:creationId xmlns:a16="http://schemas.microsoft.com/office/drawing/2014/main" id="{D8399F13-3F2D-618F-CC4A-77394C83160A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65" name="TextBox 9364">
              <a:extLst>
                <a:ext uri="{FF2B5EF4-FFF2-40B4-BE49-F238E27FC236}">
                  <a16:creationId xmlns:a16="http://schemas.microsoft.com/office/drawing/2014/main" id="{64A6B220-F4FD-67C3-18E3-49B2A77B4E4E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66" name="Group 9365">
            <a:extLst>
              <a:ext uri="{FF2B5EF4-FFF2-40B4-BE49-F238E27FC236}">
                <a16:creationId xmlns:a16="http://schemas.microsoft.com/office/drawing/2014/main" id="{C34211C3-B516-F6E5-6651-507E73F9B94B}"/>
              </a:ext>
            </a:extLst>
          </p:cNvPr>
          <p:cNvGrpSpPr/>
          <p:nvPr/>
        </p:nvGrpSpPr>
        <p:grpSpPr>
          <a:xfrm>
            <a:off x="10378129" y="4289694"/>
            <a:ext cx="218521" cy="308098"/>
            <a:chOff x="6441704" y="3534203"/>
            <a:chExt cx="257444" cy="308098"/>
          </a:xfrm>
        </p:grpSpPr>
        <p:sp>
          <p:nvSpPr>
            <p:cNvPr id="9367" name="Rectangle 9366">
              <a:extLst>
                <a:ext uri="{FF2B5EF4-FFF2-40B4-BE49-F238E27FC236}">
                  <a16:creationId xmlns:a16="http://schemas.microsoft.com/office/drawing/2014/main" id="{80DD2A3F-29F0-9002-48DD-09328D5E7410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68" name="TextBox 9367">
              <a:extLst>
                <a:ext uri="{FF2B5EF4-FFF2-40B4-BE49-F238E27FC236}">
                  <a16:creationId xmlns:a16="http://schemas.microsoft.com/office/drawing/2014/main" id="{269264CE-ADAA-4CBB-E371-B259124FCFCC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69" name="Group 9368">
            <a:extLst>
              <a:ext uri="{FF2B5EF4-FFF2-40B4-BE49-F238E27FC236}">
                <a16:creationId xmlns:a16="http://schemas.microsoft.com/office/drawing/2014/main" id="{BFAA93C7-3A78-475D-AA12-5903C3D90D5B}"/>
              </a:ext>
            </a:extLst>
          </p:cNvPr>
          <p:cNvGrpSpPr/>
          <p:nvPr/>
        </p:nvGrpSpPr>
        <p:grpSpPr>
          <a:xfrm>
            <a:off x="10553780" y="4288347"/>
            <a:ext cx="218521" cy="308098"/>
            <a:chOff x="6441704" y="3534203"/>
            <a:chExt cx="257444" cy="308098"/>
          </a:xfrm>
        </p:grpSpPr>
        <p:sp>
          <p:nvSpPr>
            <p:cNvPr id="9370" name="Rectangle 9369">
              <a:extLst>
                <a:ext uri="{FF2B5EF4-FFF2-40B4-BE49-F238E27FC236}">
                  <a16:creationId xmlns:a16="http://schemas.microsoft.com/office/drawing/2014/main" id="{8EC577BA-21DA-11FE-30E3-EB364A9CED58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71" name="TextBox 9370">
              <a:extLst>
                <a:ext uri="{FF2B5EF4-FFF2-40B4-BE49-F238E27FC236}">
                  <a16:creationId xmlns:a16="http://schemas.microsoft.com/office/drawing/2014/main" id="{45A39A72-40C5-F4C2-0A3D-BA20032A08D6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72" name="Group 9371">
            <a:extLst>
              <a:ext uri="{FF2B5EF4-FFF2-40B4-BE49-F238E27FC236}">
                <a16:creationId xmlns:a16="http://schemas.microsoft.com/office/drawing/2014/main" id="{CFB0BFE6-24F3-4D4D-88B0-A747854DE1B4}"/>
              </a:ext>
            </a:extLst>
          </p:cNvPr>
          <p:cNvGrpSpPr/>
          <p:nvPr/>
        </p:nvGrpSpPr>
        <p:grpSpPr>
          <a:xfrm>
            <a:off x="10729638" y="4287343"/>
            <a:ext cx="218521" cy="308098"/>
            <a:chOff x="6441704" y="3534203"/>
            <a:chExt cx="257444" cy="308098"/>
          </a:xfrm>
        </p:grpSpPr>
        <p:sp>
          <p:nvSpPr>
            <p:cNvPr id="9373" name="Rectangle 9372">
              <a:extLst>
                <a:ext uri="{FF2B5EF4-FFF2-40B4-BE49-F238E27FC236}">
                  <a16:creationId xmlns:a16="http://schemas.microsoft.com/office/drawing/2014/main" id="{F15CFD72-A440-E112-41E4-16C1FFA83245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74" name="TextBox 9373">
              <a:extLst>
                <a:ext uri="{FF2B5EF4-FFF2-40B4-BE49-F238E27FC236}">
                  <a16:creationId xmlns:a16="http://schemas.microsoft.com/office/drawing/2014/main" id="{D98C2DBD-BD01-29CD-4DA9-2EF25106F26E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75" name="Group 9374">
            <a:extLst>
              <a:ext uri="{FF2B5EF4-FFF2-40B4-BE49-F238E27FC236}">
                <a16:creationId xmlns:a16="http://schemas.microsoft.com/office/drawing/2014/main" id="{9E5461A8-1B7A-2F0E-D3B9-735337DF9524}"/>
              </a:ext>
            </a:extLst>
          </p:cNvPr>
          <p:cNvGrpSpPr/>
          <p:nvPr/>
        </p:nvGrpSpPr>
        <p:grpSpPr>
          <a:xfrm>
            <a:off x="10900691" y="4289360"/>
            <a:ext cx="218521" cy="308098"/>
            <a:chOff x="6441704" y="3534203"/>
            <a:chExt cx="257444" cy="308098"/>
          </a:xfrm>
        </p:grpSpPr>
        <p:sp>
          <p:nvSpPr>
            <p:cNvPr id="9376" name="Rectangle 9375">
              <a:extLst>
                <a:ext uri="{FF2B5EF4-FFF2-40B4-BE49-F238E27FC236}">
                  <a16:creationId xmlns:a16="http://schemas.microsoft.com/office/drawing/2014/main" id="{D136D319-F024-61AE-5F40-AA4DB9410611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77" name="TextBox 9376">
              <a:extLst>
                <a:ext uri="{FF2B5EF4-FFF2-40B4-BE49-F238E27FC236}">
                  <a16:creationId xmlns:a16="http://schemas.microsoft.com/office/drawing/2014/main" id="{96E9D297-B83F-7533-BF5B-9E61E88AA0B9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78" name="Group 9377">
            <a:extLst>
              <a:ext uri="{FF2B5EF4-FFF2-40B4-BE49-F238E27FC236}">
                <a16:creationId xmlns:a16="http://schemas.microsoft.com/office/drawing/2014/main" id="{0907D2BF-A2C7-7CE8-BA6A-170DC7E17FBD}"/>
              </a:ext>
            </a:extLst>
          </p:cNvPr>
          <p:cNvGrpSpPr/>
          <p:nvPr/>
        </p:nvGrpSpPr>
        <p:grpSpPr>
          <a:xfrm>
            <a:off x="11076342" y="4288013"/>
            <a:ext cx="218521" cy="308098"/>
            <a:chOff x="6441704" y="3534203"/>
            <a:chExt cx="257444" cy="308098"/>
          </a:xfrm>
        </p:grpSpPr>
        <p:sp>
          <p:nvSpPr>
            <p:cNvPr id="9379" name="Rectangle 9378">
              <a:extLst>
                <a:ext uri="{FF2B5EF4-FFF2-40B4-BE49-F238E27FC236}">
                  <a16:creationId xmlns:a16="http://schemas.microsoft.com/office/drawing/2014/main" id="{7DC0FDDA-A890-3B94-53E3-4AB6DAFEF686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80" name="TextBox 9379">
              <a:extLst>
                <a:ext uri="{FF2B5EF4-FFF2-40B4-BE49-F238E27FC236}">
                  <a16:creationId xmlns:a16="http://schemas.microsoft.com/office/drawing/2014/main" id="{7DDCAF29-00E9-6586-4D8A-91C1B0511694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81" name="Group 9380">
            <a:extLst>
              <a:ext uri="{FF2B5EF4-FFF2-40B4-BE49-F238E27FC236}">
                <a16:creationId xmlns:a16="http://schemas.microsoft.com/office/drawing/2014/main" id="{80706126-C48B-6BCC-9D6F-AD3D816055DE}"/>
              </a:ext>
            </a:extLst>
          </p:cNvPr>
          <p:cNvGrpSpPr/>
          <p:nvPr/>
        </p:nvGrpSpPr>
        <p:grpSpPr>
          <a:xfrm>
            <a:off x="11245973" y="4290107"/>
            <a:ext cx="218521" cy="308098"/>
            <a:chOff x="6441704" y="3534203"/>
            <a:chExt cx="257444" cy="308098"/>
          </a:xfrm>
        </p:grpSpPr>
        <p:sp>
          <p:nvSpPr>
            <p:cNvPr id="9382" name="Rectangle 9381">
              <a:extLst>
                <a:ext uri="{FF2B5EF4-FFF2-40B4-BE49-F238E27FC236}">
                  <a16:creationId xmlns:a16="http://schemas.microsoft.com/office/drawing/2014/main" id="{AD3301BA-2862-05CA-89F1-81909B6A0D88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83" name="TextBox 9382">
              <a:extLst>
                <a:ext uri="{FF2B5EF4-FFF2-40B4-BE49-F238E27FC236}">
                  <a16:creationId xmlns:a16="http://schemas.microsoft.com/office/drawing/2014/main" id="{E6EAFCCF-6377-82FD-BDEE-CF80C669E001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  <p:grpSp>
        <p:nvGrpSpPr>
          <p:cNvPr id="9384" name="Group 9383">
            <a:extLst>
              <a:ext uri="{FF2B5EF4-FFF2-40B4-BE49-F238E27FC236}">
                <a16:creationId xmlns:a16="http://schemas.microsoft.com/office/drawing/2014/main" id="{4502B81E-EE57-F0EF-7F96-20CD2149FE48}"/>
              </a:ext>
            </a:extLst>
          </p:cNvPr>
          <p:cNvGrpSpPr/>
          <p:nvPr/>
        </p:nvGrpSpPr>
        <p:grpSpPr>
          <a:xfrm>
            <a:off x="5674925" y="4468393"/>
            <a:ext cx="193323" cy="519694"/>
            <a:chOff x="6465920" y="3506768"/>
            <a:chExt cx="227758" cy="337047"/>
          </a:xfrm>
        </p:grpSpPr>
        <p:sp>
          <p:nvSpPr>
            <p:cNvPr id="9385" name="Rectangle 9384">
              <a:extLst>
                <a:ext uri="{FF2B5EF4-FFF2-40B4-BE49-F238E27FC236}">
                  <a16:creationId xmlns:a16="http://schemas.microsoft.com/office/drawing/2014/main" id="{74B1AE3D-DDE3-A9E9-689D-954D8ACDD3D8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86" name="TextBox 9385">
              <a:extLst>
                <a:ext uri="{FF2B5EF4-FFF2-40B4-BE49-F238E27FC236}">
                  <a16:creationId xmlns:a16="http://schemas.microsoft.com/office/drawing/2014/main" id="{38087E84-64AC-6125-565D-E4FAB6BF4B3D}"/>
                </a:ext>
              </a:extLst>
            </p:cNvPr>
            <p:cNvSpPr txBox="1"/>
            <p:nvPr/>
          </p:nvSpPr>
          <p:spPr bwMode="auto">
            <a:xfrm rot="16200000">
              <a:off x="6411275" y="3561413"/>
              <a:ext cx="337047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387" name="Group 9386">
            <a:extLst>
              <a:ext uri="{FF2B5EF4-FFF2-40B4-BE49-F238E27FC236}">
                <a16:creationId xmlns:a16="http://schemas.microsoft.com/office/drawing/2014/main" id="{A5BEDEBA-B67F-EB27-2FFE-798DAEF5078F}"/>
              </a:ext>
            </a:extLst>
          </p:cNvPr>
          <p:cNvGrpSpPr/>
          <p:nvPr/>
        </p:nvGrpSpPr>
        <p:grpSpPr>
          <a:xfrm>
            <a:off x="5851467" y="4470321"/>
            <a:ext cx="193323" cy="519693"/>
            <a:chOff x="6465919" y="3504514"/>
            <a:chExt cx="227758" cy="337046"/>
          </a:xfrm>
        </p:grpSpPr>
        <p:sp>
          <p:nvSpPr>
            <p:cNvPr id="9388" name="Rectangle 9387">
              <a:extLst>
                <a:ext uri="{FF2B5EF4-FFF2-40B4-BE49-F238E27FC236}">
                  <a16:creationId xmlns:a16="http://schemas.microsoft.com/office/drawing/2014/main" id="{2D330FF0-BFCE-1F70-C330-6DEBF7D2D1D1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89" name="TextBox 9388">
              <a:extLst>
                <a:ext uri="{FF2B5EF4-FFF2-40B4-BE49-F238E27FC236}">
                  <a16:creationId xmlns:a16="http://schemas.microsoft.com/office/drawing/2014/main" id="{2DC37C8B-33AC-12FA-188B-E0EF65408E6F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390" name="Group 9389">
            <a:extLst>
              <a:ext uri="{FF2B5EF4-FFF2-40B4-BE49-F238E27FC236}">
                <a16:creationId xmlns:a16="http://schemas.microsoft.com/office/drawing/2014/main" id="{A38EEFB2-8416-C52F-21C4-EE14CE9F8DAE}"/>
              </a:ext>
            </a:extLst>
          </p:cNvPr>
          <p:cNvGrpSpPr/>
          <p:nvPr/>
        </p:nvGrpSpPr>
        <p:grpSpPr>
          <a:xfrm>
            <a:off x="6373030" y="4463632"/>
            <a:ext cx="193323" cy="519693"/>
            <a:chOff x="6465919" y="3504514"/>
            <a:chExt cx="227758" cy="337046"/>
          </a:xfrm>
        </p:grpSpPr>
        <p:sp>
          <p:nvSpPr>
            <p:cNvPr id="9391" name="Rectangle 9390">
              <a:extLst>
                <a:ext uri="{FF2B5EF4-FFF2-40B4-BE49-F238E27FC236}">
                  <a16:creationId xmlns:a16="http://schemas.microsoft.com/office/drawing/2014/main" id="{A63B7374-82D3-C283-AEE1-941A00FCF63B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92" name="TextBox 9391">
              <a:extLst>
                <a:ext uri="{FF2B5EF4-FFF2-40B4-BE49-F238E27FC236}">
                  <a16:creationId xmlns:a16="http://schemas.microsoft.com/office/drawing/2014/main" id="{27917E5A-50A0-E820-F0CB-C680E9553E3F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393" name="Group 9392">
            <a:extLst>
              <a:ext uri="{FF2B5EF4-FFF2-40B4-BE49-F238E27FC236}">
                <a16:creationId xmlns:a16="http://schemas.microsoft.com/office/drawing/2014/main" id="{57939699-A974-90A1-7B5B-665766408234}"/>
              </a:ext>
            </a:extLst>
          </p:cNvPr>
          <p:cNvGrpSpPr/>
          <p:nvPr/>
        </p:nvGrpSpPr>
        <p:grpSpPr>
          <a:xfrm>
            <a:off x="7075276" y="4461213"/>
            <a:ext cx="193323" cy="519693"/>
            <a:chOff x="6465919" y="3504514"/>
            <a:chExt cx="227758" cy="337046"/>
          </a:xfrm>
        </p:grpSpPr>
        <p:sp>
          <p:nvSpPr>
            <p:cNvPr id="9394" name="Rectangle 9393">
              <a:extLst>
                <a:ext uri="{FF2B5EF4-FFF2-40B4-BE49-F238E27FC236}">
                  <a16:creationId xmlns:a16="http://schemas.microsoft.com/office/drawing/2014/main" id="{EC6B88C1-98CB-18EF-A1BE-573AAF58B5DB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95" name="TextBox 9394">
              <a:extLst>
                <a:ext uri="{FF2B5EF4-FFF2-40B4-BE49-F238E27FC236}">
                  <a16:creationId xmlns:a16="http://schemas.microsoft.com/office/drawing/2014/main" id="{AB15AC98-A759-CBE3-5E53-9458EAB25731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396" name="Group 9395">
            <a:extLst>
              <a:ext uri="{FF2B5EF4-FFF2-40B4-BE49-F238E27FC236}">
                <a16:creationId xmlns:a16="http://schemas.microsoft.com/office/drawing/2014/main" id="{D6B30C6B-D086-445B-8310-2319651EA974}"/>
              </a:ext>
            </a:extLst>
          </p:cNvPr>
          <p:cNvGrpSpPr/>
          <p:nvPr/>
        </p:nvGrpSpPr>
        <p:grpSpPr>
          <a:xfrm>
            <a:off x="7599789" y="4460530"/>
            <a:ext cx="193323" cy="519693"/>
            <a:chOff x="6465919" y="3504514"/>
            <a:chExt cx="227758" cy="337046"/>
          </a:xfrm>
        </p:grpSpPr>
        <p:sp>
          <p:nvSpPr>
            <p:cNvPr id="9397" name="Rectangle 9396">
              <a:extLst>
                <a:ext uri="{FF2B5EF4-FFF2-40B4-BE49-F238E27FC236}">
                  <a16:creationId xmlns:a16="http://schemas.microsoft.com/office/drawing/2014/main" id="{9761FB70-AD9A-859F-81BD-B95690AED320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98" name="TextBox 9397">
              <a:extLst>
                <a:ext uri="{FF2B5EF4-FFF2-40B4-BE49-F238E27FC236}">
                  <a16:creationId xmlns:a16="http://schemas.microsoft.com/office/drawing/2014/main" id="{2B974D7F-AA40-F56B-7434-F58D1E063A6A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399" name="Group 9398">
            <a:extLst>
              <a:ext uri="{FF2B5EF4-FFF2-40B4-BE49-F238E27FC236}">
                <a16:creationId xmlns:a16="http://schemas.microsoft.com/office/drawing/2014/main" id="{EA5CA194-08B9-0A6A-2E9E-2BD66E07089B}"/>
              </a:ext>
            </a:extLst>
          </p:cNvPr>
          <p:cNvGrpSpPr/>
          <p:nvPr/>
        </p:nvGrpSpPr>
        <p:grpSpPr>
          <a:xfrm>
            <a:off x="7773130" y="4460908"/>
            <a:ext cx="193323" cy="519693"/>
            <a:chOff x="6465919" y="3504514"/>
            <a:chExt cx="227758" cy="337046"/>
          </a:xfrm>
        </p:grpSpPr>
        <p:sp>
          <p:nvSpPr>
            <p:cNvPr id="9400" name="Rectangle 9399">
              <a:extLst>
                <a:ext uri="{FF2B5EF4-FFF2-40B4-BE49-F238E27FC236}">
                  <a16:creationId xmlns:a16="http://schemas.microsoft.com/office/drawing/2014/main" id="{915782BA-B989-2B1E-62AF-6B9458A29905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01" name="TextBox 9400">
              <a:extLst>
                <a:ext uri="{FF2B5EF4-FFF2-40B4-BE49-F238E27FC236}">
                  <a16:creationId xmlns:a16="http://schemas.microsoft.com/office/drawing/2014/main" id="{4ADB454F-63BA-7EEC-52DC-458F03037801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402" name="Group 9401">
            <a:extLst>
              <a:ext uri="{FF2B5EF4-FFF2-40B4-BE49-F238E27FC236}">
                <a16:creationId xmlns:a16="http://schemas.microsoft.com/office/drawing/2014/main" id="{54E38730-A9F9-2638-ED71-F072338B0ACD}"/>
              </a:ext>
            </a:extLst>
          </p:cNvPr>
          <p:cNvGrpSpPr/>
          <p:nvPr/>
        </p:nvGrpSpPr>
        <p:grpSpPr>
          <a:xfrm>
            <a:off x="8124069" y="4460154"/>
            <a:ext cx="193323" cy="519693"/>
            <a:chOff x="6465919" y="3504514"/>
            <a:chExt cx="227758" cy="337046"/>
          </a:xfrm>
        </p:grpSpPr>
        <p:sp>
          <p:nvSpPr>
            <p:cNvPr id="9403" name="Rectangle 9402">
              <a:extLst>
                <a:ext uri="{FF2B5EF4-FFF2-40B4-BE49-F238E27FC236}">
                  <a16:creationId xmlns:a16="http://schemas.microsoft.com/office/drawing/2014/main" id="{A8FF35CF-A21A-F5DA-64AA-682C7BA77218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04" name="TextBox 9403">
              <a:extLst>
                <a:ext uri="{FF2B5EF4-FFF2-40B4-BE49-F238E27FC236}">
                  <a16:creationId xmlns:a16="http://schemas.microsoft.com/office/drawing/2014/main" id="{7ED222ED-EBD7-AC3A-A05C-6DFEF886AD58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405" name="Group 9404">
            <a:extLst>
              <a:ext uri="{FF2B5EF4-FFF2-40B4-BE49-F238E27FC236}">
                <a16:creationId xmlns:a16="http://schemas.microsoft.com/office/drawing/2014/main" id="{919330DC-6BB1-2E4C-AAF1-6EAB667A9C11}"/>
              </a:ext>
            </a:extLst>
          </p:cNvPr>
          <p:cNvGrpSpPr/>
          <p:nvPr/>
        </p:nvGrpSpPr>
        <p:grpSpPr>
          <a:xfrm>
            <a:off x="8467061" y="4467761"/>
            <a:ext cx="193323" cy="519693"/>
            <a:chOff x="6465919" y="3504514"/>
            <a:chExt cx="227758" cy="337046"/>
          </a:xfrm>
        </p:grpSpPr>
        <p:sp>
          <p:nvSpPr>
            <p:cNvPr id="9406" name="Rectangle 9405">
              <a:extLst>
                <a:ext uri="{FF2B5EF4-FFF2-40B4-BE49-F238E27FC236}">
                  <a16:creationId xmlns:a16="http://schemas.microsoft.com/office/drawing/2014/main" id="{8C94E639-CDD3-D680-09A5-C059CCD7F5F6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07" name="TextBox 9406">
              <a:extLst>
                <a:ext uri="{FF2B5EF4-FFF2-40B4-BE49-F238E27FC236}">
                  <a16:creationId xmlns:a16="http://schemas.microsoft.com/office/drawing/2014/main" id="{EF523463-D37A-BDAF-8A65-D568A4FC4845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408" name="Group 9407">
            <a:extLst>
              <a:ext uri="{FF2B5EF4-FFF2-40B4-BE49-F238E27FC236}">
                <a16:creationId xmlns:a16="http://schemas.microsoft.com/office/drawing/2014/main" id="{DFAF48F8-A380-1718-7F0D-36828D5848C7}"/>
              </a:ext>
            </a:extLst>
          </p:cNvPr>
          <p:cNvGrpSpPr/>
          <p:nvPr/>
        </p:nvGrpSpPr>
        <p:grpSpPr>
          <a:xfrm>
            <a:off x="8813035" y="4470251"/>
            <a:ext cx="193323" cy="519693"/>
            <a:chOff x="6465919" y="3504514"/>
            <a:chExt cx="227758" cy="337046"/>
          </a:xfrm>
        </p:grpSpPr>
        <p:sp>
          <p:nvSpPr>
            <p:cNvPr id="9409" name="Rectangle 9408">
              <a:extLst>
                <a:ext uri="{FF2B5EF4-FFF2-40B4-BE49-F238E27FC236}">
                  <a16:creationId xmlns:a16="http://schemas.microsoft.com/office/drawing/2014/main" id="{B806B696-30DB-C138-B198-97BD99E936DF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10" name="TextBox 9409">
              <a:extLst>
                <a:ext uri="{FF2B5EF4-FFF2-40B4-BE49-F238E27FC236}">
                  <a16:creationId xmlns:a16="http://schemas.microsoft.com/office/drawing/2014/main" id="{46528372-761B-C443-0856-6F9518824393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411" name="Group 9410">
            <a:extLst>
              <a:ext uri="{FF2B5EF4-FFF2-40B4-BE49-F238E27FC236}">
                <a16:creationId xmlns:a16="http://schemas.microsoft.com/office/drawing/2014/main" id="{2980F17A-D8C7-0DBE-5EB5-08174CF65916}"/>
              </a:ext>
            </a:extLst>
          </p:cNvPr>
          <p:cNvGrpSpPr/>
          <p:nvPr/>
        </p:nvGrpSpPr>
        <p:grpSpPr>
          <a:xfrm>
            <a:off x="8986503" y="4470251"/>
            <a:ext cx="193323" cy="519693"/>
            <a:chOff x="6465919" y="3504514"/>
            <a:chExt cx="227758" cy="337046"/>
          </a:xfrm>
        </p:grpSpPr>
        <p:sp>
          <p:nvSpPr>
            <p:cNvPr id="9412" name="Rectangle 9411">
              <a:extLst>
                <a:ext uri="{FF2B5EF4-FFF2-40B4-BE49-F238E27FC236}">
                  <a16:creationId xmlns:a16="http://schemas.microsoft.com/office/drawing/2014/main" id="{B1BC83A0-9D59-8253-72A8-8A8AC3321B1A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13" name="TextBox 9412">
              <a:extLst>
                <a:ext uri="{FF2B5EF4-FFF2-40B4-BE49-F238E27FC236}">
                  <a16:creationId xmlns:a16="http://schemas.microsoft.com/office/drawing/2014/main" id="{6F9D615A-6140-C952-7CF0-2D75E4F8F253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414" name="Group 9413">
            <a:extLst>
              <a:ext uri="{FF2B5EF4-FFF2-40B4-BE49-F238E27FC236}">
                <a16:creationId xmlns:a16="http://schemas.microsoft.com/office/drawing/2014/main" id="{E72C50ED-642F-C61C-3AC2-7B5E46B45FB3}"/>
              </a:ext>
            </a:extLst>
          </p:cNvPr>
          <p:cNvGrpSpPr/>
          <p:nvPr/>
        </p:nvGrpSpPr>
        <p:grpSpPr>
          <a:xfrm>
            <a:off x="9156366" y="4467151"/>
            <a:ext cx="193323" cy="519693"/>
            <a:chOff x="6465918" y="3504514"/>
            <a:chExt cx="227758" cy="337046"/>
          </a:xfrm>
        </p:grpSpPr>
        <p:sp>
          <p:nvSpPr>
            <p:cNvPr id="9415" name="Rectangle 9414">
              <a:extLst>
                <a:ext uri="{FF2B5EF4-FFF2-40B4-BE49-F238E27FC236}">
                  <a16:creationId xmlns:a16="http://schemas.microsoft.com/office/drawing/2014/main" id="{871C56AA-F27A-3CF2-DED9-40F0A2ED578D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16" name="TextBox 9415">
              <a:extLst>
                <a:ext uri="{FF2B5EF4-FFF2-40B4-BE49-F238E27FC236}">
                  <a16:creationId xmlns:a16="http://schemas.microsoft.com/office/drawing/2014/main" id="{2E725FFA-D18F-65BD-C0C9-C637547A6A94}"/>
                </a:ext>
              </a:extLst>
            </p:cNvPr>
            <p:cNvSpPr txBox="1"/>
            <p:nvPr/>
          </p:nvSpPr>
          <p:spPr bwMode="auto">
            <a:xfrm rot="16200000">
              <a:off x="6411274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417" name="Group 9416">
            <a:extLst>
              <a:ext uri="{FF2B5EF4-FFF2-40B4-BE49-F238E27FC236}">
                <a16:creationId xmlns:a16="http://schemas.microsoft.com/office/drawing/2014/main" id="{FA43357B-88C6-4EBE-3E18-6F4C82B54BA5}"/>
              </a:ext>
            </a:extLst>
          </p:cNvPr>
          <p:cNvGrpSpPr/>
          <p:nvPr/>
        </p:nvGrpSpPr>
        <p:grpSpPr>
          <a:xfrm>
            <a:off x="9880867" y="4469902"/>
            <a:ext cx="193323" cy="519693"/>
            <a:chOff x="6465919" y="3504514"/>
            <a:chExt cx="227758" cy="337046"/>
          </a:xfrm>
        </p:grpSpPr>
        <p:sp>
          <p:nvSpPr>
            <p:cNvPr id="9418" name="Rectangle 9417">
              <a:extLst>
                <a:ext uri="{FF2B5EF4-FFF2-40B4-BE49-F238E27FC236}">
                  <a16:creationId xmlns:a16="http://schemas.microsoft.com/office/drawing/2014/main" id="{F285CBC9-EC89-A8FE-D9AF-6832BF5D9176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19" name="TextBox 9418">
              <a:extLst>
                <a:ext uri="{FF2B5EF4-FFF2-40B4-BE49-F238E27FC236}">
                  <a16:creationId xmlns:a16="http://schemas.microsoft.com/office/drawing/2014/main" id="{19A9D957-7371-872A-F777-C8B65C67EEC9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420" name="Group 9419">
            <a:extLst>
              <a:ext uri="{FF2B5EF4-FFF2-40B4-BE49-F238E27FC236}">
                <a16:creationId xmlns:a16="http://schemas.microsoft.com/office/drawing/2014/main" id="{F9B795E5-A42E-808C-8B9F-E077FCAABED3}"/>
              </a:ext>
            </a:extLst>
          </p:cNvPr>
          <p:cNvGrpSpPr/>
          <p:nvPr/>
        </p:nvGrpSpPr>
        <p:grpSpPr>
          <a:xfrm>
            <a:off x="10050858" y="4469902"/>
            <a:ext cx="193323" cy="519693"/>
            <a:chOff x="6465919" y="3504514"/>
            <a:chExt cx="227758" cy="337046"/>
          </a:xfrm>
        </p:grpSpPr>
        <p:sp>
          <p:nvSpPr>
            <p:cNvPr id="9421" name="Rectangle 9420">
              <a:extLst>
                <a:ext uri="{FF2B5EF4-FFF2-40B4-BE49-F238E27FC236}">
                  <a16:creationId xmlns:a16="http://schemas.microsoft.com/office/drawing/2014/main" id="{7BE1650E-7A5C-A671-CF52-3A9EACBF23A5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22" name="TextBox 9421">
              <a:extLst>
                <a:ext uri="{FF2B5EF4-FFF2-40B4-BE49-F238E27FC236}">
                  <a16:creationId xmlns:a16="http://schemas.microsoft.com/office/drawing/2014/main" id="{EA7438FB-E329-D823-0E65-20A4D8E50D01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423" name="Group 9422">
            <a:extLst>
              <a:ext uri="{FF2B5EF4-FFF2-40B4-BE49-F238E27FC236}">
                <a16:creationId xmlns:a16="http://schemas.microsoft.com/office/drawing/2014/main" id="{61C068AB-46C5-FE86-A423-D7316FBB2C1B}"/>
              </a:ext>
            </a:extLst>
          </p:cNvPr>
          <p:cNvGrpSpPr/>
          <p:nvPr/>
        </p:nvGrpSpPr>
        <p:grpSpPr>
          <a:xfrm>
            <a:off x="10220722" y="4470280"/>
            <a:ext cx="193323" cy="519693"/>
            <a:chOff x="6465919" y="3504514"/>
            <a:chExt cx="227758" cy="337046"/>
          </a:xfrm>
        </p:grpSpPr>
        <p:sp>
          <p:nvSpPr>
            <p:cNvPr id="9424" name="Rectangle 9423">
              <a:extLst>
                <a:ext uri="{FF2B5EF4-FFF2-40B4-BE49-F238E27FC236}">
                  <a16:creationId xmlns:a16="http://schemas.microsoft.com/office/drawing/2014/main" id="{E44902F0-C138-DED7-04F9-49D833B00BE6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25" name="TextBox 9424">
              <a:extLst>
                <a:ext uri="{FF2B5EF4-FFF2-40B4-BE49-F238E27FC236}">
                  <a16:creationId xmlns:a16="http://schemas.microsoft.com/office/drawing/2014/main" id="{1489DCA1-73A1-E799-9DF6-E945672C58EE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426" name="Group 9425">
            <a:extLst>
              <a:ext uri="{FF2B5EF4-FFF2-40B4-BE49-F238E27FC236}">
                <a16:creationId xmlns:a16="http://schemas.microsoft.com/office/drawing/2014/main" id="{52695FDD-6EF9-B6C0-402D-101B9B6BBB11}"/>
              </a:ext>
            </a:extLst>
          </p:cNvPr>
          <p:cNvGrpSpPr/>
          <p:nvPr/>
        </p:nvGrpSpPr>
        <p:grpSpPr>
          <a:xfrm>
            <a:off x="11096515" y="4470415"/>
            <a:ext cx="193323" cy="519693"/>
            <a:chOff x="6465919" y="3504514"/>
            <a:chExt cx="227758" cy="337046"/>
          </a:xfrm>
        </p:grpSpPr>
        <p:sp>
          <p:nvSpPr>
            <p:cNvPr id="9427" name="Rectangle 9426">
              <a:extLst>
                <a:ext uri="{FF2B5EF4-FFF2-40B4-BE49-F238E27FC236}">
                  <a16:creationId xmlns:a16="http://schemas.microsoft.com/office/drawing/2014/main" id="{3006E7F5-EEA6-488C-36CF-7A5B1644C4A2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28" name="TextBox 9427">
              <a:extLst>
                <a:ext uri="{FF2B5EF4-FFF2-40B4-BE49-F238E27FC236}">
                  <a16:creationId xmlns:a16="http://schemas.microsoft.com/office/drawing/2014/main" id="{D84DDFD1-CA66-4BDE-7F20-28C6AF45D849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429" name="Group 9428">
            <a:extLst>
              <a:ext uri="{FF2B5EF4-FFF2-40B4-BE49-F238E27FC236}">
                <a16:creationId xmlns:a16="http://schemas.microsoft.com/office/drawing/2014/main" id="{3F8A6642-ECCD-9651-DB16-6E1FB47B4C0D}"/>
              </a:ext>
            </a:extLst>
          </p:cNvPr>
          <p:cNvGrpSpPr/>
          <p:nvPr/>
        </p:nvGrpSpPr>
        <p:grpSpPr>
          <a:xfrm>
            <a:off x="11266379" y="4470793"/>
            <a:ext cx="193323" cy="519693"/>
            <a:chOff x="6465919" y="3504514"/>
            <a:chExt cx="227758" cy="337046"/>
          </a:xfrm>
        </p:grpSpPr>
        <p:sp>
          <p:nvSpPr>
            <p:cNvPr id="9430" name="Rectangle 9429">
              <a:extLst>
                <a:ext uri="{FF2B5EF4-FFF2-40B4-BE49-F238E27FC236}">
                  <a16:creationId xmlns:a16="http://schemas.microsoft.com/office/drawing/2014/main" id="{4C59560B-ABC9-AC30-B0B1-07CDCC040539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5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31" name="TextBox 9430">
              <a:extLst>
                <a:ext uri="{FF2B5EF4-FFF2-40B4-BE49-F238E27FC236}">
                  <a16:creationId xmlns:a16="http://schemas.microsoft.com/office/drawing/2014/main" id="{56CFB484-AD32-CFF9-D9B8-5B5A3E20401B}"/>
                </a:ext>
              </a:extLst>
            </p:cNvPr>
            <p:cNvSpPr txBox="1"/>
            <p:nvPr/>
          </p:nvSpPr>
          <p:spPr bwMode="auto">
            <a:xfrm rot="16200000">
              <a:off x="6411275" y="3559158"/>
              <a:ext cx="337046" cy="227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Ex19Del</a:t>
              </a:r>
            </a:p>
          </p:txBody>
        </p:sp>
      </p:grpSp>
      <p:grpSp>
        <p:nvGrpSpPr>
          <p:cNvPr id="9432" name="Group 9431">
            <a:extLst>
              <a:ext uri="{FF2B5EF4-FFF2-40B4-BE49-F238E27FC236}">
                <a16:creationId xmlns:a16="http://schemas.microsoft.com/office/drawing/2014/main" id="{B8415C03-388B-D011-51D0-2556721135B2}"/>
              </a:ext>
            </a:extLst>
          </p:cNvPr>
          <p:cNvGrpSpPr/>
          <p:nvPr/>
        </p:nvGrpSpPr>
        <p:grpSpPr>
          <a:xfrm>
            <a:off x="6547771" y="4494261"/>
            <a:ext cx="205890" cy="468397"/>
            <a:chOff x="6463707" y="3521928"/>
            <a:chExt cx="242563" cy="303778"/>
          </a:xfrm>
        </p:grpSpPr>
        <p:sp>
          <p:nvSpPr>
            <p:cNvPr id="9433" name="Rectangle 9432">
              <a:extLst>
                <a:ext uri="{FF2B5EF4-FFF2-40B4-BE49-F238E27FC236}">
                  <a16:creationId xmlns:a16="http://schemas.microsoft.com/office/drawing/2014/main" id="{E7282E99-A612-E5F3-2FBB-DD25AA5EE2D9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34" name="TextBox 9433">
              <a:extLst>
                <a:ext uri="{FF2B5EF4-FFF2-40B4-BE49-F238E27FC236}">
                  <a16:creationId xmlns:a16="http://schemas.microsoft.com/office/drawing/2014/main" id="{2A894A4F-FB95-74E0-8A3B-A3613024AB16}"/>
                </a:ext>
              </a:extLst>
            </p:cNvPr>
            <p:cNvSpPr txBox="1"/>
            <p:nvPr/>
          </p:nvSpPr>
          <p:spPr bwMode="auto">
            <a:xfrm rot="16200000">
              <a:off x="6433100" y="3552535"/>
              <a:ext cx="303778" cy="242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L858R</a:t>
              </a:r>
            </a:p>
          </p:txBody>
        </p:sp>
      </p:grpSp>
      <p:grpSp>
        <p:nvGrpSpPr>
          <p:cNvPr id="9435" name="Group 9434">
            <a:extLst>
              <a:ext uri="{FF2B5EF4-FFF2-40B4-BE49-F238E27FC236}">
                <a16:creationId xmlns:a16="http://schemas.microsoft.com/office/drawing/2014/main" id="{98DF8DC0-7095-2190-DA6D-26773F8C5BC5}"/>
              </a:ext>
            </a:extLst>
          </p:cNvPr>
          <p:cNvGrpSpPr/>
          <p:nvPr/>
        </p:nvGrpSpPr>
        <p:grpSpPr>
          <a:xfrm>
            <a:off x="7254305" y="4489127"/>
            <a:ext cx="205890" cy="468397"/>
            <a:chOff x="6463707" y="3521928"/>
            <a:chExt cx="242563" cy="303778"/>
          </a:xfrm>
        </p:grpSpPr>
        <p:sp>
          <p:nvSpPr>
            <p:cNvPr id="9436" name="Rectangle 9435">
              <a:extLst>
                <a:ext uri="{FF2B5EF4-FFF2-40B4-BE49-F238E27FC236}">
                  <a16:creationId xmlns:a16="http://schemas.microsoft.com/office/drawing/2014/main" id="{2D93E157-433A-3792-38F5-CE8866DB0D70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37" name="TextBox 9436">
              <a:extLst>
                <a:ext uri="{FF2B5EF4-FFF2-40B4-BE49-F238E27FC236}">
                  <a16:creationId xmlns:a16="http://schemas.microsoft.com/office/drawing/2014/main" id="{04E6187C-F61B-623A-CEAA-FD589ED336F4}"/>
                </a:ext>
              </a:extLst>
            </p:cNvPr>
            <p:cNvSpPr txBox="1"/>
            <p:nvPr/>
          </p:nvSpPr>
          <p:spPr bwMode="auto">
            <a:xfrm rot="16200000">
              <a:off x="6433100" y="3552535"/>
              <a:ext cx="303778" cy="242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L858R</a:t>
              </a:r>
            </a:p>
          </p:txBody>
        </p:sp>
      </p:grpSp>
      <p:grpSp>
        <p:nvGrpSpPr>
          <p:cNvPr id="9438" name="Group 9437">
            <a:extLst>
              <a:ext uri="{FF2B5EF4-FFF2-40B4-BE49-F238E27FC236}">
                <a16:creationId xmlns:a16="http://schemas.microsoft.com/office/drawing/2014/main" id="{EE74053C-361F-87E7-E811-197C6EC3CD53}"/>
              </a:ext>
            </a:extLst>
          </p:cNvPr>
          <p:cNvGrpSpPr/>
          <p:nvPr/>
        </p:nvGrpSpPr>
        <p:grpSpPr>
          <a:xfrm>
            <a:off x="7948219" y="4488728"/>
            <a:ext cx="205890" cy="468397"/>
            <a:chOff x="6463707" y="3521928"/>
            <a:chExt cx="242563" cy="303778"/>
          </a:xfrm>
        </p:grpSpPr>
        <p:sp>
          <p:nvSpPr>
            <p:cNvPr id="9439" name="Rectangle 9438">
              <a:extLst>
                <a:ext uri="{FF2B5EF4-FFF2-40B4-BE49-F238E27FC236}">
                  <a16:creationId xmlns:a16="http://schemas.microsoft.com/office/drawing/2014/main" id="{74D8AB29-2951-0D4D-FF51-CFAA592307A9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40" name="TextBox 9439">
              <a:extLst>
                <a:ext uri="{FF2B5EF4-FFF2-40B4-BE49-F238E27FC236}">
                  <a16:creationId xmlns:a16="http://schemas.microsoft.com/office/drawing/2014/main" id="{04C5327E-BBEE-DC8E-C4F7-C9CAFFB8C403}"/>
                </a:ext>
              </a:extLst>
            </p:cNvPr>
            <p:cNvSpPr txBox="1"/>
            <p:nvPr/>
          </p:nvSpPr>
          <p:spPr bwMode="auto">
            <a:xfrm rot="16200000">
              <a:off x="6433100" y="3552535"/>
              <a:ext cx="303778" cy="242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L858R</a:t>
              </a:r>
            </a:p>
          </p:txBody>
        </p:sp>
      </p:grpSp>
      <p:grpSp>
        <p:nvGrpSpPr>
          <p:cNvPr id="9441" name="Group 9440">
            <a:extLst>
              <a:ext uri="{FF2B5EF4-FFF2-40B4-BE49-F238E27FC236}">
                <a16:creationId xmlns:a16="http://schemas.microsoft.com/office/drawing/2014/main" id="{639B0687-7F79-62A2-F640-9606C63CCD5D}"/>
              </a:ext>
            </a:extLst>
          </p:cNvPr>
          <p:cNvGrpSpPr/>
          <p:nvPr/>
        </p:nvGrpSpPr>
        <p:grpSpPr>
          <a:xfrm>
            <a:off x="8293970" y="4490976"/>
            <a:ext cx="205890" cy="468397"/>
            <a:chOff x="6463707" y="3521928"/>
            <a:chExt cx="242563" cy="303778"/>
          </a:xfrm>
        </p:grpSpPr>
        <p:sp>
          <p:nvSpPr>
            <p:cNvPr id="9442" name="Rectangle 9441">
              <a:extLst>
                <a:ext uri="{FF2B5EF4-FFF2-40B4-BE49-F238E27FC236}">
                  <a16:creationId xmlns:a16="http://schemas.microsoft.com/office/drawing/2014/main" id="{5E60DE89-9FFE-1493-125A-9F59439ACD5C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43" name="TextBox 9442">
              <a:extLst>
                <a:ext uri="{FF2B5EF4-FFF2-40B4-BE49-F238E27FC236}">
                  <a16:creationId xmlns:a16="http://schemas.microsoft.com/office/drawing/2014/main" id="{772CF739-E868-ED26-3672-E4FFDC4788D9}"/>
                </a:ext>
              </a:extLst>
            </p:cNvPr>
            <p:cNvSpPr txBox="1"/>
            <p:nvPr/>
          </p:nvSpPr>
          <p:spPr bwMode="auto">
            <a:xfrm rot="16200000">
              <a:off x="6433100" y="3552535"/>
              <a:ext cx="303778" cy="242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L858R</a:t>
              </a:r>
            </a:p>
          </p:txBody>
        </p:sp>
      </p:grpSp>
      <p:grpSp>
        <p:nvGrpSpPr>
          <p:cNvPr id="9444" name="Group 9443">
            <a:extLst>
              <a:ext uri="{FF2B5EF4-FFF2-40B4-BE49-F238E27FC236}">
                <a16:creationId xmlns:a16="http://schemas.microsoft.com/office/drawing/2014/main" id="{51F463E6-F068-432F-0E7B-F65B257A8ACC}"/>
              </a:ext>
            </a:extLst>
          </p:cNvPr>
          <p:cNvGrpSpPr/>
          <p:nvPr/>
        </p:nvGrpSpPr>
        <p:grpSpPr>
          <a:xfrm>
            <a:off x="8638637" y="4495525"/>
            <a:ext cx="205890" cy="468397"/>
            <a:chOff x="6463707" y="3521928"/>
            <a:chExt cx="242563" cy="303778"/>
          </a:xfrm>
        </p:grpSpPr>
        <p:sp>
          <p:nvSpPr>
            <p:cNvPr id="9445" name="Rectangle 9444">
              <a:extLst>
                <a:ext uri="{FF2B5EF4-FFF2-40B4-BE49-F238E27FC236}">
                  <a16:creationId xmlns:a16="http://schemas.microsoft.com/office/drawing/2014/main" id="{B7045B92-5077-B88C-9E14-5CB0247D1C1F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46" name="TextBox 9445">
              <a:extLst>
                <a:ext uri="{FF2B5EF4-FFF2-40B4-BE49-F238E27FC236}">
                  <a16:creationId xmlns:a16="http://schemas.microsoft.com/office/drawing/2014/main" id="{FC5E76C1-701E-6F5C-B33A-8C808B8A90D7}"/>
                </a:ext>
              </a:extLst>
            </p:cNvPr>
            <p:cNvSpPr txBox="1"/>
            <p:nvPr/>
          </p:nvSpPr>
          <p:spPr bwMode="auto">
            <a:xfrm rot="16200000">
              <a:off x="6433100" y="3552535"/>
              <a:ext cx="303778" cy="242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L858R</a:t>
              </a:r>
            </a:p>
          </p:txBody>
        </p:sp>
      </p:grpSp>
      <p:grpSp>
        <p:nvGrpSpPr>
          <p:cNvPr id="9447" name="Group 9446">
            <a:extLst>
              <a:ext uri="{FF2B5EF4-FFF2-40B4-BE49-F238E27FC236}">
                <a16:creationId xmlns:a16="http://schemas.microsoft.com/office/drawing/2014/main" id="{B63295F1-2F59-2BEB-4FB1-879B7B212001}"/>
              </a:ext>
            </a:extLst>
          </p:cNvPr>
          <p:cNvGrpSpPr/>
          <p:nvPr/>
        </p:nvGrpSpPr>
        <p:grpSpPr>
          <a:xfrm>
            <a:off x="9700202" y="4494033"/>
            <a:ext cx="205890" cy="468397"/>
            <a:chOff x="6463707" y="3521928"/>
            <a:chExt cx="242563" cy="303778"/>
          </a:xfrm>
        </p:grpSpPr>
        <p:sp>
          <p:nvSpPr>
            <p:cNvPr id="9448" name="Rectangle 9447">
              <a:extLst>
                <a:ext uri="{FF2B5EF4-FFF2-40B4-BE49-F238E27FC236}">
                  <a16:creationId xmlns:a16="http://schemas.microsoft.com/office/drawing/2014/main" id="{4768D636-10E7-7143-C230-A5C95FDB21AC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49" name="TextBox 9448">
              <a:extLst>
                <a:ext uri="{FF2B5EF4-FFF2-40B4-BE49-F238E27FC236}">
                  <a16:creationId xmlns:a16="http://schemas.microsoft.com/office/drawing/2014/main" id="{642096FB-0B14-F11E-92B1-42AEB167A881}"/>
                </a:ext>
              </a:extLst>
            </p:cNvPr>
            <p:cNvSpPr txBox="1"/>
            <p:nvPr/>
          </p:nvSpPr>
          <p:spPr bwMode="auto">
            <a:xfrm rot="16200000">
              <a:off x="6433100" y="3552535"/>
              <a:ext cx="303778" cy="242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L858R</a:t>
              </a:r>
            </a:p>
          </p:txBody>
        </p:sp>
      </p:grpSp>
      <p:grpSp>
        <p:nvGrpSpPr>
          <p:cNvPr id="9450" name="Group 9449">
            <a:extLst>
              <a:ext uri="{FF2B5EF4-FFF2-40B4-BE49-F238E27FC236}">
                <a16:creationId xmlns:a16="http://schemas.microsoft.com/office/drawing/2014/main" id="{5FB80ADA-B017-FF7F-E223-237AF0D2C908}"/>
              </a:ext>
            </a:extLst>
          </p:cNvPr>
          <p:cNvGrpSpPr/>
          <p:nvPr/>
        </p:nvGrpSpPr>
        <p:grpSpPr>
          <a:xfrm>
            <a:off x="10924269" y="4495327"/>
            <a:ext cx="205890" cy="468397"/>
            <a:chOff x="6463707" y="3521928"/>
            <a:chExt cx="242563" cy="303778"/>
          </a:xfrm>
        </p:grpSpPr>
        <p:sp>
          <p:nvSpPr>
            <p:cNvPr id="9451" name="Rectangle 9450">
              <a:extLst>
                <a:ext uri="{FF2B5EF4-FFF2-40B4-BE49-F238E27FC236}">
                  <a16:creationId xmlns:a16="http://schemas.microsoft.com/office/drawing/2014/main" id="{0F2E1BF1-4B9F-E179-2AD6-2BC420F0BB85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52" name="TextBox 9451">
              <a:extLst>
                <a:ext uri="{FF2B5EF4-FFF2-40B4-BE49-F238E27FC236}">
                  <a16:creationId xmlns:a16="http://schemas.microsoft.com/office/drawing/2014/main" id="{BE231F03-08FC-D491-5953-7069E1A9EFA3}"/>
                </a:ext>
              </a:extLst>
            </p:cNvPr>
            <p:cNvSpPr txBox="1"/>
            <p:nvPr/>
          </p:nvSpPr>
          <p:spPr bwMode="auto">
            <a:xfrm rot="16200000">
              <a:off x="6433100" y="3552535"/>
              <a:ext cx="303778" cy="242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L858R</a:t>
              </a:r>
            </a:p>
          </p:txBody>
        </p:sp>
      </p:grpSp>
      <p:grpSp>
        <p:nvGrpSpPr>
          <p:cNvPr id="9453" name="Group 9452">
            <a:extLst>
              <a:ext uri="{FF2B5EF4-FFF2-40B4-BE49-F238E27FC236}">
                <a16:creationId xmlns:a16="http://schemas.microsoft.com/office/drawing/2014/main" id="{E9CACBB8-1E39-D0E3-7964-186263B29A2E}"/>
              </a:ext>
            </a:extLst>
          </p:cNvPr>
          <p:cNvGrpSpPr/>
          <p:nvPr/>
        </p:nvGrpSpPr>
        <p:grpSpPr>
          <a:xfrm>
            <a:off x="10748294" y="4494033"/>
            <a:ext cx="205890" cy="468397"/>
            <a:chOff x="6463707" y="3521928"/>
            <a:chExt cx="242563" cy="303778"/>
          </a:xfrm>
        </p:grpSpPr>
        <p:sp>
          <p:nvSpPr>
            <p:cNvPr id="9454" name="Rectangle 9453">
              <a:extLst>
                <a:ext uri="{FF2B5EF4-FFF2-40B4-BE49-F238E27FC236}">
                  <a16:creationId xmlns:a16="http://schemas.microsoft.com/office/drawing/2014/main" id="{91747C93-1F0E-398B-EA6D-6516F1249BA0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55" name="TextBox 9454">
              <a:extLst>
                <a:ext uri="{FF2B5EF4-FFF2-40B4-BE49-F238E27FC236}">
                  <a16:creationId xmlns:a16="http://schemas.microsoft.com/office/drawing/2014/main" id="{0568A3A4-70A3-F2FF-D482-50AB71F00365}"/>
                </a:ext>
              </a:extLst>
            </p:cNvPr>
            <p:cNvSpPr txBox="1"/>
            <p:nvPr/>
          </p:nvSpPr>
          <p:spPr bwMode="auto">
            <a:xfrm rot="16200000">
              <a:off x="6433100" y="3552535"/>
              <a:ext cx="303778" cy="242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L858R</a:t>
              </a:r>
            </a:p>
          </p:txBody>
        </p:sp>
      </p:grpSp>
      <p:grpSp>
        <p:nvGrpSpPr>
          <p:cNvPr id="9456" name="Group 9455">
            <a:extLst>
              <a:ext uri="{FF2B5EF4-FFF2-40B4-BE49-F238E27FC236}">
                <a16:creationId xmlns:a16="http://schemas.microsoft.com/office/drawing/2014/main" id="{2599A657-CE73-0187-C278-7C2A49FBF5A6}"/>
              </a:ext>
            </a:extLst>
          </p:cNvPr>
          <p:cNvGrpSpPr/>
          <p:nvPr/>
        </p:nvGrpSpPr>
        <p:grpSpPr>
          <a:xfrm>
            <a:off x="10576869" y="4482646"/>
            <a:ext cx="205890" cy="489238"/>
            <a:chOff x="6467461" y="3512852"/>
            <a:chExt cx="242563" cy="317295"/>
          </a:xfrm>
        </p:grpSpPr>
        <p:sp>
          <p:nvSpPr>
            <p:cNvPr id="9457" name="Rectangle 9456">
              <a:extLst>
                <a:ext uri="{FF2B5EF4-FFF2-40B4-BE49-F238E27FC236}">
                  <a16:creationId xmlns:a16="http://schemas.microsoft.com/office/drawing/2014/main" id="{3E34DDF9-5F71-18E3-D5CC-99C26691A828}"/>
                </a:ext>
              </a:extLst>
            </p:cNvPr>
            <p:cNvSpPr/>
            <p:nvPr/>
          </p:nvSpPr>
          <p:spPr bwMode="auto">
            <a:xfrm>
              <a:off x="6484438" y="3562345"/>
              <a:ext cx="174055" cy="22319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58" name="TextBox 9457">
              <a:extLst>
                <a:ext uri="{FF2B5EF4-FFF2-40B4-BE49-F238E27FC236}">
                  <a16:creationId xmlns:a16="http://schemas.microsoft.com/office/drawing/2014/main" id="{01B4FB9F-7643-D6EB-A598-090F87F891F8}"/>
                </a:ext>
              </a:extLst>
            </p:cNvPr>
            <p:cNvSpPr txBox="1"/>
            <p:nvPr/>
          </p:nvSpPr>
          <p:spPr bwMode="auto">
            <a:xfrm rot="16200000">
              <a:off x="6430095" y="3550218"/>
              <a:ext cx="317295" cy="242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G719X</a:t>
              </a:r>
            </a:p>
          </p:txBody>
        </p:sp>
      </p:grpSp>
      <p:grpSp>
        <p:nvGrpSpPr>
          <p:cNvPr id="9459" name="Group 9458">
            <a:extLst>
              <a:ext uri="{FF2B5EF4-FFF2-40B4-BE49-F238E27FC236}">
                <a16:creationId xmlns:a16="http://schemas.microsoft.com/office/drawing/2014/main" id="{B091523A-3560-40F7-8411-04D832831B2F}"/>
              </a:ext>
            </a:extLst>
          </p:cNvPr>
          <p:cNvGrpSpPr/>
          <p:nvPr/>
        </p:nvGrpSpPr>
        <p:grpSpPr>
          <a:xfrm>
            <a:off x="5670538" y="4908126"/>
            <a:ext cx="218521" cy="156142"/>
            <a:chOff x="6459413" y="3641582"/>
            <a:chExt cx="257444" cy="156142"/>
          </a:xfrm>
        </p:grpSpPr>
        <p:sp>
          <p:nvSpPr>
            <p:cNvPr id="9460" name="Rectangle 9459">
              <a:extLst>
                <a:ext uri="{FF2B5EF4-FFF2-40B4-BE49-F238E27FC236}">
                  <a16:creationId xmlns:a16="http://schemas.microsoft.com/office/drawing/2014/main" id="{5528A192-033A-500D-C901-E4BAD6E08F8E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61" name="TextBox 9460">
              <a:extLst>
                <a:ext uri="{FF2B5EF4-FFF2-40B4-BE49-F238E27FC236}">
                  <a16:creationId xmlns:a16="http://schemas.microsoft.com/office/drawing/2014/main" id="{BA0BEDE2-D45A-5CEA-936F-7B992E2DF4E3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462" name="Group 9461">
            <a:extLst>
              <a:ext uri="{FF2B5EF4-FFF2-40B4-BE49-F238E27FC236}">
                <a16:creationId xmlns:a16="http://schemas.microsoft.com/office/drawing/2014/main" id="{600FDC53-D57E-3DF0-523D-6AB147A47CC9}"/>
              </a:ext>
            </a:extLst>
          </p:cNvPr>
          <p:cNvGrpSpPr/>
          <p:nvPr/>
        </p:nvGrpSpPr>
        <p:grpSpPr>
          <a:xfrm>
            <a:off x="5843778" y="4908126"/>
            <a:ext cx="218521" cy="156142"/>
            <a:chOff x="6459413" y="3641582"/>
            <a:chExt cx="257444" cy="156142"/>
          </a:xfrm>
        </p:grpSpPr>
        <p:sp>
          <p:nvSpPr>
            <p:cNvPr id="9463" name="Rectangle 9462">
              <a:extLst>
                <a:ext uri="{FF2B5EF4-FFF2-40B4-BE49-F238E27FC236}">
                  <a16:creationId xmlns:a16="http://schemas.microsoft.com/office/drawing/2014/main" id="{53C13041-AD77-3861-4EDC-24983A51C119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64" name="TextBox 9463">
              <a:extLst>
                <a:ext uri="{FF2B5EF4-FFF2-40B4-BE49-F238E27FC236}">
                  <a16:creationId xmlns:a16="http://schemas.microsoft.com/office/drawing/2014/main" id="{BCF6CF4B-E56A-D45C-72C7-B2AB2DA9108F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465" name="Group 9464">
            <a:extLst>
              <a:ext uri="{FF2B5EF4-FFF2-40B4-BE49-F238E27FC236}">
                <a16:creationId xmlns:a16="http://schemas.microsoft.com/office/drawing/2014/main" id="{2D76004C-B64A-331E-C10D-92BEF16F5D45}"/>
              </a:ext>
            </a:extLst>
          </p:cNvPr>
          <p:cNvGrpSpPr/>
          <p:nvPr/>
        </p:nvGrpSpPr>
        <p:grpSpPr>
          <a:xfrm>
            <a:off x="6365546" y="4908234"/>
            <a:ext cx="218521" cy="156142"/>
            <a:chOff x="6459413" y="3641582"/>
            <a:chExt cx="257444" cy="156142"/>
          </a:xfrm>
        </p:grpSpPr>
        <p:sp>
          <p:nvSpPr>
            <p:cNvPr id="9466" name="Rectangle 9465">
              <a:extLst>
                <a:ext uri="{FF2B5EF4-FFF2-40B4-BE49-F238E27FC236}">
                  <a16:creationId xmlns:a16="http://schemas.microsoft.com/office/drawing/2014/main" id="{9ACDB60A-B1A5-F116-9B45-7CAC85297479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67" name="TextBox 9466">
              <a:extLst>
                <a:ext uri="{FF2B5EF4-FFF2-40B4-BE49-F238E27FC236}">
                  <a16:creationId xmlns:a16="http://schemas.microsoft.com/office/drawing/2014/main" id="{C9CFCEA3-7818-EC75-0A0D-1BD59E09C621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468" name="Group 9467">
            <a:extLst>
              <a:ext uri="{FF2B5EF4-FFF2-40B4-BE49-F238E27FC236}">
                <a16:creationId xmlns:a16="http://schemas.microsoft.com/office/drawing/2014/main" id="{2D63238F-4857-662F-46C9-37DAE38633FA}"/>
              </a:ext>
            </a:extLst>
          </p:cNvPr>
          <p:cNvGrpSpPr/>
          <p:nvPr/>
        </p:nvGrpSpPr>
        <p:grpSpPr>
          <a:xfrm>
            <a:off x="6542263" y="4908234"/>
            <a:ext cx="218521" cy="156142"/>
            <a:chOff x="6459413" y="3641582"/>
            <a:chExt cx="257444" cy="156142"/>
          </a:xfrm>
        </p:grpSpPr>
        <p:sp>
          <p:nvSpPr>
            <p:cNvPr id="9469" name="Rectangle 9468">
              <a:extLst>
                <a:ext uri="{FF2B5EF4-FFF2-40B4-BE49-F238E27FC236}">
                  <a16:creationId xmlns:a16="http://schemas.microsoft.com/office/drawing/2014/main" id="{12ECDBBF-05CC-7B9B-4ED1-5BC312604A06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70" name="TextBox 9469">
              <a:extLst>
                <a:ext uri="{FF2B5EF4-FFF2-40B4-BE49-F238E27FC236}">
                  <a16:creationId xmlns:a16="http://schemas.microsoft.com/office/drawing/2014/main" id="{01C8C2D6-D0DC-F090-13DB-B644BF8600E3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471" name="Group 9470">
            <a:extLst>
              <a:ext uri="{FF2B5EF4-FFF2-40B4-BE49-F238E27FC236}">
                <a16:creationId xmlns:a16="http://schemas.microsoft.com/office/drawing/2014/main" id="{07BF0B9A-C49C-7359-6348-7D464ABF49BD}"/>
              </a:ext>
            </a:extLst>
          </p:cNvPr>
          <p:cNvGrpSpPr/>
          <p:nvPr/>
        </p:nvGrpSpPr>
        <p:grpSpPr>
          <a:xfrm>
            <a:off x="7251112" y="4901043"/>
            <a:ext cx="218521" cy="156142"/>
            <a:chOff x="6459413" y="3641582"/>
            <a:chExt cx="257444" cy="156142"/>
          </a:xfrm>
        </p:grpSpPr>
        <p:sp>
          <p:nvSpPr>
            <p:cNvPr id="9472" name="Rectangle 9471">
              <a:extLst>
                <a:ext uri="{FF2B5EF4-FFF2-40B4-BE49-F238E27FC236}">
                  <a16:creationId xmlns:a16="http://schemas.microsoft.com/office/drawing/2014/main" id="{67412401-1201-BBB2-6A3A-4344083819F9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73" name="TextBox 9472">
              <a:extLst>
                <a:ext uri="{FF2B5EF4-FFF2-40B4-BE49-F238E27FC236}">
                  <a16:creationId xmlns:a16="http://schemas.microsoft.com/office/drawing/2014/main" id="{F2AF2497-3D40-69FB-9D87-8F72AD4ADE9E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474" name="Group 9473">
            <a:extLst>
              <a:ext uri="{FF2B5EF4-FFF2-40B4-BE49-F238E27FC236}">
                <a16:creationId xmlns:a16="http://schemas.microsoft.com/office/drawing/2014/main" id="{169D2D87-3AF3-B8E0-C25D-91E87B822313}"/>
              </a:ext>
            </a:extLst>
          </p:cNvPr>
          <p:cNvGrpSpPr/>
          <p:nvPr/>
        </p:nvGrpSpPr>
        <p:grpSpPr>
          <a:xfrm>
            <a:off x="7424352" y="4901043"/>
            <a:ext cx="218521" cy="156142"/>
            <a:chOff x="6459413" y="3641582"/>
            <a:chExt cx="257444" cy="156142"/>
          </a:xfrm>
        </p:grpSpPr>
        <p:sp>
          <p:nvSpPr>
            <p:cNvPr id="9475" name="Rectangle 9474">
              <a:extLst>
                <a:ext uri="{FF2B5EF4-FFF2-40B4-BE49-F238E27FC236}">
                  <a16:creationId xmlns:a16="http://schemas.microsoft.com/office/drawing/2014/main" id="{82E9FB07-78A5-C31C-031D-D980AE062361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76" name="TextBox 9475">
              <a:extLst>
                <a:ext uri="{FF2B5EF4-FFF2-40B4-BE49-F238E27FC236}">
                  <a16:creationId xmlns:a16="http://schemas.microsoft.com/office/drawing/2014/main" id="{AAB4C7F5-01FD-4D19-6656-E853C6542931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477" name="Group 9476">
            <a:extLst>
              <a:ext uri="{FF2B5EF4-FFF2-40B4-BE49-F238E27FC236}">
                <a16:creationId xmlns:a16="http://schemas.microsoft.com/office/drawing/2014/main" id="{7BD35CCA-7DEC-15B8-BB1F-301F2D3BB617}"/>
              </a:ext>
            </a:extLst>
          </p:cNvPr>
          <p:cNvGrpSpPr/>
          <p:nvPr/>
        </p:nvGrpSpPr>
        <p:grpSpPr>
          <a:xfrm>
            <a:off x="7595149" y="4900368"/>
            <a:ext cx="218521" cy="156142"/>
            <a:chOff x="6459413" y="3641582"/>
            <a:chExt cx="257444" cy="156142"/>
          </a:xfrm>
        </p:grpSpPr>
        <p:sp>
          <p:nvSpPr>
            <p:cNvPr id="9478" name="Rectangle 9477">
              <a:extLst>
                <a:ext uri="{FF2B5EF4-FFF2-40B4-BE49-F238E27FC236}">
                  <a16:creationId xmlns:a16="http://schemas.microsoft.com/office/drawing/2014/main" id="{A0DB49E9-9139-C211-7C2C-4C072DD67C90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79" name="TextBox 9478">
              <a:extLst>
                <a:ext uri="{FF2B5EF4-FFF2-40B4-BE49-F238E27FC236}">
                  <a16:creationId xmlns:a16="http://schemas.microsoft.com/office/drawing/2014/main" id="{FB9E4816-DE08-FB3D-5008-78624791E07E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480" name="Group 9479">
            <a:extLst>
              <a:ext uri="{FF2B5EF4-FFF2-40B4-BE49-F238E27FC236}">
                <a16:creationId xmlns:a16="http://schemas.microsoft.com/office/drawing/2014/main" id="{2BE14A38-400A-92E9-C1B8-FD28F035587C}"/>
              </a:ext>
            </a:extLst>
          </p:cNvPr>
          <p:cNvGrpSpPr/>
          <p:nvPr/>
        </p:nvGrpSpPr>
        <p:grpSpPr>
          <a:xfrm>
            <a:off x="7768389" y="4900368"/>
            <a:ext cx="218521" cy="156142"/>
            <a:chOff x="6459413" y="3641582"/>
            <a:chExt cx="257444" cy="156142"/>
          </a:xfrm>
        </p:grpSpPr>
        <p:sp>
          <p:nvSpPr>
            <p:cNvPr id="9481" name="Rectangle 9480">
              <a:extLst>
                <a:ext uri="{FF2B5EF4-FFF2-40B4-BE49-F238E27FC236}">
                  <a16:creationId xmlns:a16="http://schemas.microsoft.com/office/drawing/2014/main" id="{438D2A52-43B2-0F05-64B2-33A9AF1465A4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82" name="TextBox 9481">
              <a:extLst>
                <a:ext uri="{FF2B5EF4-FFF2-40B4-BE49-F238E27FC236}">
                  <a16:creationId xmlns:a16="http://schemas.microsoft.com/office/drawing/2014/main" id="{0B6626BF-425E-1764-5BEE-919DD4385750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483" name="Group 9482">
            <a:extLst>
              <a:ext uri="{FF2B5EF4-FFF2-40B4-BE49-F238E27FC236}">
                <a16:creationId xmlns:a16="http://schemas.microsoft.com/office/drawing/2014/main" id="{9C1B8FE3-F533-40AC-0251-761ACCBE1D5D}"/>
              </a:ext>
            </a:extLst>
          </p:cNvPr>
          <p:cNvGrpSpPr/>
          <p:nvPr/>
        </p:nvGrpSpPr>
        <p:grpSpPr>
          <a:xfrm>
            <a:off x="7941910" y="4901399"/>
            <a:ext cx="218521" cy="156142"/>
            <a:chOff x="6459413" y="3641582"/>
            <a:chExt cx="257444" cy="156142"/>
          </a:xfrm>
        </p:grpSpPr>
        <p:sp>
          <p:nvSpPr>
            <p:cNvPr id="9484" name="Rectangle 9483">
              <a:extLst>
                <a:ext uri="{FF2B5EF4-FFF2-40B4-BE49-F238E27FC236}">
                  <a16:creationId xmlns:a16="http://schemas.microsoft.com/office/drawing/2014/main" id="{E09D806A-2D43-7917-6251-359FFF2A39DD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85" name="TextBox 9484">
              <a:extLst>
                <a:ext uri="{FF2B5EF4-FFF2-40B4-BE49-F238E27FC236}">
                  <a16:creationId xmlns:a16="http://schemas.microsoft.com/office/drawing/2014/main" id="{6E5CF9FF-CBC1-EF43-2A17-62B824CE22EB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486" name="Group 9485">
            <a:extLst>
              <a:ext uri="{FF2B5EF4-FFF2-40B4-BE49-F238E27FC236}">
                <a16:creationId xmlns:a16="http://schemas.microsoft.com/office/drawing/2014/main" id="{CD7A38D7-90AE-D85F-F74A-5FE1B64372C7}"/>
              </a:ext>
            </a:extLst>
          </p:cNvPr>
          <p:cNvGrpSpPr/>
          <p:nvPr/>
        </p:nvGrpSpPr>
        <p:grpSpPr>
          <a:xfrm>
            <a:off x="8115150" y="4901399"/>
            <a:ext cx="218521" cy="156142"/>
            <a:chOff x="6459413" y="3641582"/>
            <a:chExt cx="257444" cy="156142"/>
          </a:xfrm>
        </p:grpSpPr>
        <p:sp>
          <p:nvSpPr>
            <p:cNvPr id="9487" name="Rectangle 9486">
              <a:extLst>
                <a:ext uri="{FF2B5EF4-FFF2-40B4-BE49-F238E27FC236}">
                  <a16:creationId xmlns:a16="http://schemas.microsoft.com/office/drawing/2014/main" id="{F9BA87C4-518D-32B4-D7E9-B4384A287B58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88" name="TextBox 9487">
              <a:extLst>
                <a:ext uri="{FF2B5EF4-FFF2-40B4-BE49-F238E27FC236}">
                  <a16:creationId xmlns:a16="http://schemas.microsoft.com/office/drawing/2014/main" id="{3EB8C24A-A761-8B6B-EB1B-8B2845782EFB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489" name="Group 9488">
            <a:extLst>
              <a:ext uri="{FF2B5EF4-FFF2-40B4-BE49-F238E27FC236}">
                <a16:creationId xmlns:a16="http://schemas.microsoft.com/office/drawing/2014/main" id="{FEA3CE81-0A33-788F-CAA1-3BAA454E9BC9}"/>
              </a:ext>
            </a:extLst>
          </p:cNvPr>
          <p:cNvGrpSpPr/>
          <p:nvPr/>
        </p:nvGrpSpPr>
        <p:grpSpPr>
          <a:xfrm>
            <a:off x="8289424" y="4900724"/>
            <a:ext cx="218521" cy="156142"/>
            <a:chOff x="6459413" y="3641582"/>
            <a:chExt cx="257444" cy="156142"/>
          </a:xfrm>
        </p:grpSpPr>
        <p:sp>
          <p:nvSpPr>
            <p:cNvPr id="9490" name="Rectangle 9489">
              <a:extLst>
                <a:ext uri="{FF2B5EF4-FFF2-40B4-BE49-F238E27FC236}">
                  <a16:creationId xmlns:a16="http://schemas.microsoft.com/office/drawing/2014/main" id="{158C53AE-A42E-B392-1638-93FECF6E9A1F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91" name="TextBox 9490">
              <a:extLst>
                <a:ext uri="{FF2B5EF4-FFF2-40B4-BE49-F238E27FC236}">
                  <a16:creationId xmlns:a16="http://schemas.microsoft.com/office/drawing/2014/main" id="{55FB71CA-6E3A-F1C5-43B9-7AEDF421C265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492" name="Group 9491">
            <a:extLst>
              <a:ext uri="{FF2B5EF4-FFF2-40B4-BE49-F238E27FC236}">
                <a16:creationId xmlns:a16="http://schemas.microsoft.com/office/drawing/2014/main" id="{C674EFAE-A93B-9D94-9648-09632F858CBA}"/>
              </a:ext>
            </a:extLst>
          </p:cNvPr>
          <p:cNvGrpSpPr/>
          <p:nvPr/>
        </p:nvGrpSpPr>
        <p:grpSpPr>
          <a:xfrm>
            <a:off x="8462664" y="4900724"/>
            <a:ext cx="218521" cy="156142"/>
            <a:chOff x="6459413" y="3641582"/>
            <a:chExt cx="257444" cy="156142"/>
          </a:xfrm>
        </p:grpSpPr>
        <p:sp>
          <p:nvSpPr>
            <p:cNvPr id="9493" name="Rectangle 9492">
              <a:extLst>
                <a:ext uri="{FF2B5EF4-FFF2-40B4-BE49-F238E27FC236}">
                  <a16:creationId xmlns:a16="http://schemas.microsoft.com/office/drawing/2014/main" id="{2BBD40E3-26A1-E9CF-4269-04E13D3C42BB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94" name="TextBox 9493">
              <a:extLst>
                <a:ext uri="{FF2B5EF4-FFF2-40B4-BE49-F238E27FC236}">
                  <a16:creationId xmlns:a16="http://schemas.microsoft.com/office/drawing/2014/main" id="{56EDA7CA-348E-B2E6-18D5-1E30884F7CCC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495" name="Group 9494">
            <a:extLst>
              <a:ext uri="{FF2B5EF4-FFF2-40B4-BE49-F238E27FC236}">
                <a16:creationId xmlns:a16="http://schemas.microsoft.com/office/drawing/2014/main" id="{24DF83FC-18A3-D4EA-ACD0-1652B4584E0A}"/>
              </a:ext>
            </a:extLst>
          </p:cNvPr>
          <p:cNvGrpSpPr/>
          <p:nvPr/>
        </p:nvGrpSpPr>
        <p:grpSpPr>
          <a:xfrm>
            <a:off x="8632862" y="4901208"/>
            <a:ext cx="218521" cy="156142"/>
            <a:chOff x="6459413" y="3641582"/>
            <a:chExt cx="257444" cy="156142"/>
          </a:xfrm>
        </p:grpSpPr>
        <p:sp>
          <p:nvSpPr>
            <p:cNvPr id="9496" name="Rectangle 9495">
              <a:extLst>
                <a:ext uri="{FF2B5EF4-FFF2-40B4-BE49-F238E27FC236}">
                  <a16:creationId xmlns:a16="http://schemas.microsoft.com/office/drawing/2014/main" id="{0BBC0FAB-70DD-D634-F4AA-F911266B5B28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497" name="TextBox 9496">
              <a:extLst>
                <a:ext uri="{FF2B5EF4-FFF2-40B4-BE49-F238E27FC236}">
                  <a16:creationId xmlns:a16="http://schemas.microsoft.com/office/drawing/2014/main" id="{99148E33-4112-0866-AA01-2D656A27B273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498" name="Group 9497">
            <a:extLst>
              <a:ext uri="{FF2B5EF4-FFF2-40B4-BE49-F238E27FC236}">
                <a16:creationId xmlns:a16="http://schemas.microsoft.com/office/drawing/2014/main" id="{9B68DD97-593A-3975-276A-F083FF3E06E2}"/>
              </a:ext>
            </a:extLst>
          </p:cNvPr>
          <p:cNvGrpSpPr/>
          <p:nvPr/>
        </p:nvGrpSpPr>
        <p:grpSpPr>
          <a:xfrm>
            <a:off x="8806102" y="4901208"/>
            <a:ext cx="218521" cy="156142"/>
            <a:chOff x="6459413" y="3641582"/>
            <a:chExt cx="257444" cy="156142"/>
          </a:xfrm>
        </p:grpSpPr>
        <p:sp>
          <p:nvSpPr>
            <p:cNvPr id="9499" name="Rectangle 9498">
              <a:extLst>
                <a:ext uri="{FF2B5EF4-FFF2-40B4-BE49-F238E27FC236}">
                  <a16:creationId xmlns:a16="http://schemas.microsoft.com/office/drawing/2014/main" id="{81A10CD1-A178-6D27-48A7-1A0FA9DF1C1A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500" name="TextBox 9499">
              <a:extLst>
                <a:ext uri="{FF2B5EF4-FFF2-40B4-BE49-F238E27FC236}">
                  <a16:creationId xmlns:a16="http://schemas.microsoft.com/office/drawing/2014/main" id="{332D6EB4-EE98-4225-F9FB-7A50334E36A5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501" name="Group 9500">
            <a:extLst>
              <a:ext uri="{FF2B5EF4-FFF2-40B4-BE49-F238E27FC236}">
                <a16:creationId xmlns:a16="http://schemas.microsoft.com/office/drawing/2014/main" id="{1FB914A2-3D0F-37EA-9E81-0C83F8D353F5}"/>
              </a:ext>
            </a:extLst>
          </p:cNvPr>
          <p:cNvGrpSpPr/>
          <p:nvPr/>
        </p:nvGrpSpPr>
        <p:grpSpPr>
          <a:xfrm>
            <a:off x="8980376" y="4900533"/>
            <a:ext cx="218521" cy="156142"/>
            <a:chOff x="6459413" y="3641582"/>
            <a:chExt cx="257444" cy="156142"/>
          </a:xfrm>
        </p:grpSpPr>
        <p:sp>
          <p:nvSpPr>
            <p:cNvPr id="9502" name="Rectangle 9501">
              <a:extLst>
                <a:ext uri="{FF2B5EF4-FFF2-40B4-BE49-F238E27FC236}">
                  <a16:creationId xmlns:a16="http://schemas.microsoft.com/office/drawing/2014/main" id="{03F2AFE4-79EE-514E-4419-AAD7A4F40D0A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503" name="TextBox 9502">
              <a:extLst>
                <a:ext uri="{FF2B5EF4-FFF2-40B4-BE49-F238E27FC236}">
                  <a16:creationId xmlns:a16="http://schemas.microsoft.com/office/drawing/2014/main" id="{28CEE527-E0FC-164B-CEBC-09A5DFC5F5C3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504" name="Group 9503">
            <a:extLst>
              <a:ext uri="{FF2B5EF4-FFF2-40B4-BE49-F238E27FC236}">
                <a16:creationId xmlns:a16="http://schemas.microsoft.com/office/drawing/2014/main" id="{C1310C19-8E44-1846-BBF8-A1BC78AB101F}"/>
              </a:ext>
            </a:extLst>
          </p:cNvPr>
          <p:cNvGrpSpPr/>
          <p:nvPr/>
        </p:nvGrpSpPr>
        <p:grpSpPr>
          <a:xfrm>
            <a:off x="9150139" y="4900533"/>
            <a:ext cx="218521" cy="156142"/>
            <a:chOff x="6459413" y="3641582"/>
            <a:chExt cx="257444" cy="156142"/>
          </a:xfrm>
        </p:grpSpPr>
        <p:sp>
          <p:nvSpPr>
            <p:cNvPr id="9505" name="Rectangle 9504">
              <a:extLst>
                <a:ext uri="{FF2B5EF4-FFF2-40B4-BE49-F238E27FC236}">
                  <a16:creationId xmlns:a16="http://schemas.microsoft.com/office/drawing/2014/main" id="{878F801B-3A95-BC70-067E-04EAFA802D30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506" name="TextBox 9505">
              <a:extLst>
                <a:ext uri="{FF2B5EF4-FFF2-40B4-BE49-F238E27FC236}">
                  <a16:creationId xmlns:a16="http://schemas.microsoft.com/office/drawing/2014/main" id="{AE65684B-ECBA-F877-4BD3-1EA738B43B70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507" name="Group 9506">
            <a:extLst>
              <a:ext uri="{FF2B5EF4-FFF2-40B4-BE49-F238E27FC236}">
                <a16:creationId xmlns:a16="http://schemas.microsoft.com/office/drawing/2014/main" id="{CC8217EC-A563-B5EE-D84A-79F6013305CB}"/>
              </a:ext>
            </a:extLst>
          </p:cNvPr>
          <p:cNvGrpSpPr/>
          <p:nvPr/>
        </p:nvGrpSpPr>
        <p:grpSpPr>
          <a:xfrm>
            <a:off x="9873571" y="4907668"/>
            <a:ext cx="218521" cy="156142"/>
            <a:chOff x="6459413" y="3641582"/>
            <a:chExt cx="257444" cy="156142"/>
          </a:xfrm>
        </p:grpSpPr>
        <p:sp>
          <p:nvSpPr>
            <p:cNvPr id="9508" name="Rectangle 9507">
              <a:extLst>
                <a:ext uri="{FF2B5EF4-FFF2-40B4-BE49-F238E27FC236}">
                  <a16:creationId xmlns:a16="http://schemas.microsoft.com/office/drawing/2014/main" id="{849EFE27-CD89-531E-3828-CE976541C58A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509" name="TextBox 9508">
              <a:extLst>
                <a:ext uri="{FF2B5EF4-FFF2-40B4-BE49-F238E27FC236}">
                  <a16:creationId xmlns:a16="http://schemas.microsoft.com/office/drawing/2014/main" id="{CC18D20F-7B81-29F2-8999-6598DD0AB39A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510" name="Group 9509">
            <a:extLst>
              <a:ext uri="{FF2B5EF4-FFF2-40B4-BE49-F238E27FC236}">
                <a16:creationId xmlns:a16="http://schemas.microsoft.com/office/drawing/2014/main" id="{8C830EC5-070D-33FC-1989-7A5EA93C4B31}"/>
              </a:ext>
            </a:extLst>
          </p:cNvPr>
          <p:cNvGrpSpPr/>
          <p:nvPr/>
        </p:nvGrpSpPr>
        <p:grpSpPr>
          <a:xfrm>
            <a:off x="10044368" y="4906993"/>
            <a:ext cx="218521" cy="156142"/>
            <a:chOff x="6459413" y="3641582"/>
            <a:chExt cx="257444" cy="156142"/>
          </a:xfrm>
        </p:grpSpPr>
        <p:sp>
          <p:nvSpPr>
            <p:cNvPr id="9511" name="Rectangle 9510">
              <a:extLst>
                <a:ext uri="{FF2B5EF4-FFF2-40B4-BE49-F238E27FC236}">
                  <a16:creationId xmlns:a16="http://schemas.microsoft.com/office/drawing/2014/main" id="{F4149B04-6DCD-87FA-1646-AE64E0347701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512" name="TextBox 9511">
              <a:extLst>
                <a:ext uri="{FF2B5EF4-FFF2-40B4-BE49-F238E27FC236}">
                  <a16:creationId xmlns:a16="http://schemas.microsoft.com/office/drawing/2014/main" id="{B8D36EC0-85F5-1140-D283-0A48F7AAB3CA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513" name="Group 9512">
            <a:extLst>
              <a:ext uri="{FF2B5EF4-FFF2-40B4-BE49-F238E27FC236}">
                <a16:creationId xmlns:a16="http://schemas.microsoft.com/office/drawing/2014/main" id="{52FE6008-4289-24A4-CF1C-B06A20D80EEC}"/>
              </a:ext>
            </a:extLst>
          </p:cNvPr>
          <p:cNvGrpSpPr/>
          <p:nvPr/>
        </p:nvGrpSpPr>
        <p:grpSpPr>
          <a:xfrm>
            <a:off x="10217608" y="4906993"/>
            <a:ext cx="218521" cy="156142"/>
            <a:chOff x="6459413" y="3641582"/>
            <a:chExt cx="257444" cy="156142"/>
          </a:xfrm>
        </p:grpSpPr>
        <p:sp>
          <p:nvSpPr>
            <p:cNvPr id="9514" name="Rectangle 9513">
              <a:extLst>
                <a:ext uri="{FF2B5EF4-FFF2-40B4-BE49-F238E27FC236}">
                  <a16:creationId xmlns:a16="http://schemas.microsoft.com/office/drawing/2014/main" id="{3535C818-6DA3-7C04-D25B-EA2E6C0C5D91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515" name="TextBox 9514">
              <a:extLst>
                <a:ext uri="{FF2B5EF4-FFF2-40B4-BE49-F238E27FC236}">
                  <a16:creationId xmlns:a16="http://schemas.microsoft.com/office/drawing/2014/main" id="{1B2A01FA-A38C-8106-A2F0-703C781A5394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516" name="Group 9515">
            <a:extLst>
              <a:ext uri="{FF2B5EF4-FFF2-40B4-BE49-F238E27FC236}">
                <a16:creationId xmlns:a16="http://schemas.microsoft.com/office/drawing/2014/main" id="{D769D008-E83D-DB07-2C3B-4F714159DA9C}"/>
              </a:ext>
            </a:extLst>
          </p:cNvPr>
          <p:cNvGrpSpPr/>
          <p:nvPr/>
        </p:nvGrpSpPr>
        <p:grpSpPr>
          <a:xfrm>
            <a:off x="10745625" y="4908344"/>
            <a:ext cx="218521" cy="156142"/>
            <a:chOff x="6459413" y="3641582"/>
            <a:chExt cx="257444" cy="156142"/>
          </a:xfrm>
        </p:grpSpPr>
        <p:sp>
          <p:nvSpPr>
            <p:cNvPr id="9517" name="Rectangle 9516">
              <a:extLst>
                <a:ext uri="{FF2B5EF4-FFF2-40B4-BE49-F238E27FC236}">
                  <a16:creationId xmlns:a16="http://schemas.microsoft.com/office/drawing/2014/main" id="{2BC923CD-1977-65E5-DE64-255DF11DDC89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518" name="TextBox 9517">
              <a:extLst>
                <a:ext uri="{FF2B5EF4-FFF2-40B4-BE49-F238E27FC236}">
                  <a16:creationId xmlns:a16="http://schemas.microsoft.com/office/drawing/2014/main" id="{4FF953CC-D00C-1EBD-6B1D-C1C42BAABDE0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519" name="Group 9518">
            <a:extLst>
              <a:ext uri="{FF2B5EF4-FFF2-40B4-BE49-F238E27FC236}">
                <a16:creationId xmlns:a16="http://schemas.microsoft.com/office/drawing/2014/main" id="{7A1DD69F-6A42-4B52-390E-50D65CFE6F1C}"/>
              </a:ext>
            </a:extLst>
          </p:cNvPr>
          <p:cNvGrpSpPr/>
          <p:nvPr/>
        </p:nvGrpSpPr>
        <p:grpSpPr>
          <a:xfrm>
            <a:off x="10918865" y="4908344"/>
            <a:ext cx="218521" cy="156142"/>
            <a:chOff x="6459413" y="3641582"/>
            <a:chExt cx="257444" cy="156142"/>
          </a:xfrm>
        </p:grpSpPr>
        <p:sp>
          <p:nvSpPr>
            <p:cNvPr id="9520" name="Rectangle 9519">
              <a:extLst>
                <a:ext uri="{FF2B5EF4-FFF2-40B4-BE49-F238E27FC236}">
                  <a16:creationId xmlns:a16="http://schemas.microsoft.com/office/drawing/2014/main" id="{931B0067-0A38-EF58-57BA-B0BDEF4C27D6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521" name="TextBox 9520">
              <a:extLst>
                <a:ext uri="{FF2B5EF4-FFF2-40B4-BE49-F238E27FC236}">
                  <a16:creationId xmlns:a16="http://schemas.microsoft.com/office/drawing/2014/main" id="{D896E669-FA07-55E7-78B4-1BF56EDF7C1E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522" name="Group 9521">
            <a:extLst>
              <a:ext uri="{FF2B5EF4-FFF2-40B4-BE49-F238E27FC236}">
                <a16:creationId xmlns:a16="http://schemas.microsoft.com/office/drawing/2014/main" id="{95FA4422-D0DD-EEAC-A95A-22073C9FC219}"/>
              </a:ext>
            </a:extLst>
          </p:cNvPr>
          <p:cNvGrpSpPr/>
          <p:nvPr/>
        </p:nvGrpSpPr>
        <p:grpSpPr>
          <a:xfrm>
            <a:off x="11093139" y="4907669"/>
            <a:ext cx="218521" cy="156142"/>
            <a:chOff x="6459413" y="3641582"/>
            <a:chExt cx="257444" cy="156142"/>
          </a:xfrm>
        </p:grpSpPr>
        <p:sp>
          <p:nvSpPr>
            <p:cNvPr id="9523" name="Rectangle 9522">
              <a:extLst>
                <a:ext uri="{FF2B5EF4-FFF2-40B4-BE49-F238E27FC236}">
                  <a16:creationId xmlns:a16="http://schemas.microsoft.com/office/drawing/2014/main" id="{713D6787-A478-15F0-5AB0-DF3D414E724A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524" name="TextBox 9523">
              <a:extLst>
                <a:ext uri="{FF2B5EF4-FFF2-40B4-BE49-F238E27FC236}">
                  <a16:creationId xmlns:a16="http://schemas.microsoft.com/office/drawing/2014/main" id="{03045464-6AAD-99C1-8B4D-1695439DA9FA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9525" name="Group 9524">
            <a:extLst>
              <a:ext uri="{FF2B5EF4-FFF2-40B4-BE49-F238E27FC236}">
                <a16:creationId xmlns:a16="http://schemas.microsoft.com/office/drawing/2014/main" id="{94F2FBA8-B944-FA92-0A84-D26B628D4DCC}"/>
              </a:ext>
            </a:extLst>
          </p:cNvPr>
          <p:cNvGrpSpPr/>
          <p:nvPr/>
        </p:nvGrpSpPr>
        <p:grpSpPr>
          <a:xfrm>
            <a:off x="11262902" y="4907669"/>
            <a:ext cx="218521" cy="156142"/>
            <a:chOff x="6459413" y="3641582"/>
            <a:chExt cx="257444" cy="156142"/>
          </a:xfrm>
        </p:grpSpPr>
        <p:sp>
          <p:nvSpPr>
            <p:cNvPr id="9526" name="Rectangle 9525">
              <a:extLst>
                <a:ext uri="{FF2B5EF4-FFF2-40B4-BE49-F238E27FC236}">
                  <a16:creationId xmlns:a16="http://schemas.microsoft.com/office/drawing/2014/main" id="{0EC7EDAF-3017-33D1-8C4F-5C37F20B7EE3}"/>
                </a:ext>
              </a:extLst>
            </p:cNvPr>
            <p:cNvSpPr/>
            <p:nvPr/>
          </p:nvSpPr>
          <p:spPr bwMode="auto">
            <a:xfrm>
              <a:off x="6484438" y="3654489"/>
              <a:ext cx="174055" cy="13104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527" name="TextBox 9526">
              <a:extLst>
                <a:ext uri="{FF2B5EF4-FFF2-40B4-BE49-F238E27FC236}">
                  <a16:creationId xmlns:a16="http://schemas.microsoft.com/office/drawing/2014/main" id="{47627A64-32E7-F241-5F6E-67E213690400}"/>
                </a:ext>
              </a:extLst>
            </p:cNvPr>
            <p:cNvSpPr txBox="1"/>
            <p:nvPr/>
          </p:nvSpPr>
          <p:spPr bwMode="auto">
            <a:xfrm rot="16200000">
              <a:off x="6510064" y="3590931"/>
              <a:ext cx="156142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Y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FE2FAC13-5894-0025-A662-C5EA0F83F2D4}"/>
              </a:ext>
            </a:extLst>
          </p:cNvPr>
          <p:cNvGrpSpPr/>
          <p:nvPr/>
        </p:nvGrpSpPr>
        <p:grpSpPr>
          <a:xfrm>
            <a:off x="5830102" y="4286022"/>
            <a:ext cx="218521" cy="308098"/>
            <a:chOff x="6441704" y="3534203"/>
            <a:chExt cx="257444" cy="30809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E7567E0-9765-0E0D-57D0-A6E9437FAA31}"/>
                </a:ext>
              </a:extLst>
            </p:cNvPr>
            <p:cNvSpPr/>
            <p:nvPr/>
          </p:nvSpPr>
          <p:spPr bwMode="auto">
            <a:xfrm>
              <a:off x="6484438" y="3586799"/>
              <a:ext cx="174055" cy="198740"/>
            </a:xfrm>
            <a:prstGeom prst="rect">
              <a:avLst/>
            </a:prstGeom>
            <a:solidFill>
              <a:srgbClr val="92D050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A2B0C45-D459-B980-1850-66F88394C308}"/>
                </a:ext>
              </a:extLst>
            </p:cNvPr>
            <p:cNvSpPr txBox="1"/>
            <p:nvPr/>
          </p:nvSpPr>
          <p:spPr bwMode="auto">
            <a:xfrm rot="16200000">
              <a:off x="6416377" y="3559530"/>
              <a:ext cx="308098" cy="257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8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90141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D9C58-FD34-198D-A3AB-F59309240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SHR-A2009: HER3-Targeted ADC in NSCLC Cohort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2DA9E1-1042-87D1-F258-206DCE7602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675" y="1513047"/>
            <a:ext cx="11166638" cy="4650686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sz="2400" dirty="0">
                <a:latin typeface="Calibri"/>
                <a:ea typeface="Calibri"/>
                <a:cs typeface="Calibri"/>
              </a:rPr>
              <a:t>First-in-human, multinational phase I dose escalation/expansion trial in patients with advanced/metastatic solid tumors (N = 42)</a:t>
            </a:r>
          </a:p>
          <a:p>
            <a:pPr lvl="1">
              <a:spcBef>
                <a:spcPts val="600"/>
              </a:spcBef>
            </a:pPr>
            <a:r>
              <a:rPr lang="en-US" sz="2200" dirty="0">
                <a:latin typeface="Calibri"/>
                <a:ea typeface="Calibri"/>
                <a:cs typeface="Calibri"/>
              </a:rPr>
              <a:t>NSCLC cohort: 34/36 </a:t>
            </a:r>
            <a:r>
              <a:rPr lang="en-US" sz="2200" i="1" dirty="0">
                <a:latin typeface="Calibri"/>
                <a:ea typeface="Calibri"/>
                <a:cs typeface="Calibri"/>
              </a:rPr>
              <a:t>EGFR</a:t>
            </a:r>
            <a:r>
              <a:rPr lang="en-US" sz="2200" dirty="0">
                <a:latin typeface="Calibri"/>
                <a:ea typeface="Calibri"/>
                <a:cs typeface="Calibri"/>
              </a:rPr>
              <a:t>-mutated, 36/36 prior EGFR TKI, 29/34 prior third-gen EGFR TKI</a:t>
            </a:r>
          </a:p>
        </p:txBody>
      </p:sp>
      <p:graphicFrame>
        <p:nvGraphicFramePr>
          <p:cNvPr id="5" name="Group 3">
            <a:extLst>
              <a:ext uri="{FF2B5EF4-FFF2-40B4-BE49-F238E27FC236}">
                <a16:creationId xmlns:a16="http://schemas.microsoft.com/office/drawing/2014/main" id="{486EE25F-A922-21CF-D35F-199E6DAF7AB1}"/>
              </a:ext>
            </a:extLst>
          </p:cNvPr>
          <p:cNvGraphicFramePr>
            <a:graphicFrameLocks/>
          </p:cNvGraphicFramePr>
          <p:nvPr/>
        </p:nvGraphicFramePr>
        <p:xfrm>
          <a:off x="711200" y="2909558"/>
          <a:ext cx="10769597" cy="2024032"/>
        </p:xfrm>
        <a:graphic>
          <a:graphicData uri="http://schemas.openxmlformats.org/drawingml/2006/table">
            <a:tbl>
              <a:tblPr/>
              <a:tblGrid>
                <a:gridCol w="17908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26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682">
                  <a:extLst>
                    <a:ext uri="{9D8B030D-6E8A-4147-A177-3AD203B41FA5}">
                      <a16:colId xmlns:a16="http://schemas.microsoft.com/office/drawing/2014/main" val="2062527398"/>
                    </a:ext>
                  </a:extLst>
                </a:gridCol>
                <a:gridCol w="1282682">
                  <a:extLst>
                    <a:ext uri="{9D8B030D-6E8A-4147-A177-3AD203B41FA5}">
                      <a16:colId xmlns:a16="http://schemas.microsoft.com/office/drawing/2014/main" val="2109046217"/>
                    </a:ext>
                  </a:extLst>
                </a:gridCol>
                <a:gridCol w="1282682">
                  <a:extLst>
                    <a:ext uri="{9D8B030D-6E8A-4147-A177-3AD203B41FA5}">
                      <a16:colId xmlns:a16="http://schemas.microsoft.com/office/drawing/2014/main" val="1491685728"/>
                    </a:ext>
                  </a:extLst>
                </a:gridCol>
                <a:gridCol w="1282682">
                  <a:extLst>
                    <a:ext uri="{9D8B030D-6E8A-4147-A177-3AD203B41FA5}">
                      <a16:colId xmlns:a16="http://schemas.microsoft.com/office/drawing/2014/main" val="1570081630"/>
                    </a:ext>
                  </a:extLst>
                </a:gridCol>
                <a:gridCol w="1282682">
                  <a:extLst>
                    <a:ext uri="{9D8B030D-6E8A-4147-A177-3AD203B41FA5}">
                      <a16:colId xmlns:a16="http://schemas.microsoft.com/office/drawing/2014/main" val="3407673123"/>
                    </a:ext>
                  </a:extLst>
                </a:gridCol>
                <a:gridCol w="1282682">
                  <a:extLst>
                    <a:ext uri="{9D8B030D-6E8A-4147-A177-3AD203B41FA5}">
                      <a16:colId xmlns:a16="http://schemas.microsoft.com/office/drawing/2014/main" val="2170183606"/>
                    </a:ext>
                  </a:extLst>
                </a:gridCol>
              </a:tblGrid>
              <a:tr h="534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NSCLC Cohort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1.5 mg/kg</a:t>
                      </a:r>
                    </a:p>
                    <a:p>
                      <a:pPr algn="ctr"/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(n = 3)</a:t>
                      </a:r>
                      <a:endParaRPr lang="en-US" sz="1800" dirty="0">
                        <a:latin typeface="+mj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3.0 mg/kg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(n = 3)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4.5 mg/kg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(n = 3)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6.0 mg/kg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(n = </a:t>
                      </a:r>
                      <a:r>
                        <a:rPr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11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7.5 mg/kg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(n = 3)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9.0 mg/kg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(n = </a:t>
                      </a:r>
                      <a:r>
                        <a:rPr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13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All Doses </a:t>
                      </a:r>
                      <a:b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</a:br>
                      <a:r>
                        <a:rPr kumimoji="0" lang="en-US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n</a:t>
                      </a:r>
                      <a:r>
                        <a:rPr kumimoji="0" lang="en-US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 = </a:t>
                      </a:r>
                      <a:r>
                        <a:rPr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36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965885"/>
                  </a:ext>
                </a:extLst>
              </a:tr>
              <a:tr h="3105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</a:rPr>
                        <a:t>ORR,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 (33.3)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 (33.3)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 (</a:t>
                      </a:r>
                      <a:r>
                        <a:rPr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27.3</a:t>
                      </a: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 (33.3)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 (</a:t>
                      </a:r>
                      <a:r>
                        <a:rPr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23.1</a:t>
                      </a: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9 (</a:t>
                      </a:r>
                      <a:r>
                        <a:rPr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25.0</a:t>
                      </a: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5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</a:rPr>
                        <a:t>DCR,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 (66.7)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 (66.7)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 (100)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6</a:t>
                      </a: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54.5</a:t>
                      </a: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 (66.7)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11</a:t>
                      </a: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84.6</a:t>
                      </a: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26</a:t>
                      </a: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72.2</a:t>
                      </a: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4419">
                <a:tc>
                  <a:txBody>
                    <a:bodyPr/>
                    <a:lstStyle/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</a:pPr>
                      <a:r>
                        <a:rPr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</a:rPr>
                        <a:t>Median </a:t>
                      </a:r>
                      <a:r>
                        <a:rPr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</a:rPr>
                        <a:t>DoR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</a:rPr>
                        <a:t>mo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</a:rPr>
                        <a:t>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NE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NE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7.0 (7.0-7.0)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5.7 (2.8-8.5)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NE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NE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7.0 (2.8-8.5)</a:t>
                      </a:r>
                    </a:p>
                  </a:txBody>
                  <a:tcPr marL="18288" marR="1828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0700172"/>
                  </a:ext>
                </a:extLst>
              </a:tr>
            </a:tbl>
          </a:graphicData>
        </a:graphic>
      </p:graphicFrame>
      <p:sp>
        <p:nvSpPr>
          <p:cNvPr id="7" name="Text Box 11">
            <a:extLst>
              <a:ext uri="{FF2B5EF4-FFF2-40B4-BE49-F238E27FC236}">
                <a16:creationId xmlns:a16="http://schemas.microsoft.com/office/drawing/2014/main" id="{446E4DD9-FD78-096B-3322-37C3A30DA1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39230"/>
            <a:ext cx="36885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Zhou. ESMO 2023.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Abstr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 642P.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EFDDE"/>
              </a:solidFill>
              <a:effectLst/>
              <a:uLnTx/>
              <a:uFillTx/>
              <a:latin typeface="Calibri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815838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392CD-84A2-4785-8456-257A1CB68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Ongoing Phase I Combination Study of </a:t>
            </a:r>
            <a:r>
              <a:rPr lang="en-US" dirty="0" err="1"/>
              <a:t>Patritumab</a:t>
            </a:r>
            <a:r>
              <a:rPr lang="en-US" dirty="0"/>
              <a:t> </a:t>
            </a:r>
            <a:r>
              <a:rPr lang="en-US" dirty="0" err="1"/>
              <a:t>Deruxtecan</a:t>
            </a:r>
            <a:r>
              <a:rPr lang="en-US" dirty="0"/>
              <a:t> With Osimertinib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A2A031-9DAB-41D3-BA55-0E35CA9680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>
                <a:latin typeface="Calibri"/>
                <a:cs typeface="Calibri"/>
              </a:rPr>
              <a:t>International, open-label phase I study</a:t>
            </a:r>
          </a:p>
        </p:txBody>
      </p:sp>
      <p:sp>
        <p:nvSpPr>
          <p:cNvPr id="36" name="Content Placeholder 35">
            <a:extLst>
              <a:ext uri="{FF2B5EF4-FFF2-40B4-BE49-F238E27FC236}">
                <a16:creationId xmlns:a16="http://schemas.microsoft.com/office/drawing/2014/main" id="{86391D65-5E2B-7D22-6963-2AB4F7245D0C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805613" y="5246688"/>
            <a:ext cx="5386387" cy="952500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en-US" sz="2000" b="1" kern="0" dirty="0">
                <a:latin typeface="Calibri"/>
                <a:cs typeface="Calibri"/>
              </a:rPr>
              <a:t>Primary endpoint: </a:t>
            </a:r>
            <a:r>
              <a:rPr lang="en-US" sz="2000" b="0" kern="0" dirty="0">
                <a:latin typeface="Calibri"/>
                <a:cs typeface="Calibri"/>
              </a:rPr>
              <a:t>ORR by BICR (RECIST v1.1)</a:t>
            </a:r>
          </a:p>
          <a:p>
            <a:pPr>
              <a:spcAft>
                <a:spcPts val="0"/>
              </a:spcAft>
            </a:pPr>
            <a:r>
              <a:rPr lang="en-US" sz="2000" b="1">
                <a:latin typeface="Calibri"/>
                <a:cs typeface="Calibri"/>
              </a:rPr>
              <a:t>Key secondary</a:t>
            </a:r>
            <a:r>
              <a:rPr lang="en-US" sz="2000" b="1" kern="0">
                <a:latin typeface="Calibri"/>
                <a:cs typeface="Calibri"/>
              </a:rPr>
              <a:t> endpoints: </a:t>
            </a:r>
            <a:r>
              <a:rPr lang="pt-BR" sz="2000" b="0" kern="0" dirty="0">
                <a:latin typeface="Calibri"/>
                <a:cs typeface="Calibri"/>
              </a:rPr>
              <a:t>ORR </a:t>
            </a:r>
            <a:r>
              <a:rPr lang="pt-BR" sz="2000" b="0" kern="0" err="1">
                <a:latin typeface="Calibri"/>
                <a:cs typeface="Calibri"/>
              </a:rPr>
              <a:t>by</a:t>
            </a:r>
            <a:r>
              <a:rPr lang="pt-BR" sz="2000" b="0" kern="0" dirty="0">
                <a:latin typeface="Calibri"/>
                <a:cs typeface="Calibri"/>
              </a:rPr>
              <a:t> </a:t>
            </a:r>
            <a:r>
              <a:rPr lang="pt-BR" sz="2000" b="0" kern="0" err="1">
                <a:latin typeface="Calibri"/>
                <a:cs typeface="Calibri"/>
              </a:rPr>
              <a:t>investigator</a:t>
            </a:r>
            <a:r>
              <a:rPr lang="pt-BR" sz="2000" b="0" kern="0" dirty="0">
                <a:latin typeface="Calibri"/>
                <a:cs typeface="Calibri"/>
              </a:rPr>
              <a:t>, </a:t>
            </a:r>
            <a:r>
              <a:rPr lang="pt-BR" sz="2000" b="0" kern="0" err="1">
                <a:latin typeface="Calibri"/>
                <a:cs typeface="Calibri"/>
              </a:rPr>
              <a:t>DoR</a:t>
            </a:r>
            <a:r>
              <a:rPr lang="pt-BR" sz="2000" b="0" kern="0" dirty="0">
                <a:latin typeface="Calibri"/>
                <a:cs typeface="Calibri"/>
              </a:rPr>
              <a:t>, DCR, TTR, PFS, OS, </a:t>
            </a:r>
            <a:r>
              <a:rPr lang="pt-BR" sz="2000" b="0" kern="0" err="1">
                <a:latin typeface="Calibri"/>
                <a:cs typeface="Calibri"/>
              </a:rPr>
              <a:t>safety</a:t>
            </a:r>
            <a:endParaRPr lang="en-US" sz="2000" kern="0" err="1">
              <a:latin typeface="Calibri"/>
              <a:cs typeface="Calibri"/>
            </a:endParaRPr>
          </a:p>
          <a:p>
            <a:endParaRPr lang="en-US" sz="2000"/>
          </a:p>
        </p:txBody>
      </p:sp>
      <p:sp>
        <p:nvSpPr>
          <p:cNvPr id="4" name="Text Box 15">
            <a:extLst>
              <a:ext uri="{FF2B5EF4-FFF2-40B4-BE49-F238E27FC236}">
                <a16:creationId xmlns:a16="http://schemas.microsoft.com/office/drawing/2014/main" id="{64EA308B-AE14-451D-83B6-8743C06B1B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1" y="63672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NCT04676477.</a:t>
            </a: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1F31292-500E-E846-55A9-96145B927E8B}"/>
              </a:ext>
            </a:extLst>
          </p:cNvPr>
          <p:cNvSpPr txBox="1">
            <a:spLocks/>
          </p:cNvSpPr>
          <p:nvPr/>
        </p:nvSpPr>
        <p:spPr bwMode="auto">
          <a:xfrm>
            <a:off x="604838" y="5345928"/>
            <a:ext cx="5035674" cy="546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Primary endpoint: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Safety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Key secondary endpoints: </a:t>
            </a: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ORR, </a:t>
            </a:r>
            <a:r>
              <a:rPr kumimoji="0" lang="pt-BR" sz="2000" b="0" i="0" u="none" strike="noStrike" kern="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DoR</a:t>
            </a: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DCR, TTR, PFS, OS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C39B50C-52AE-27B0-9E62-F073ECEC14BE}"/>
              </a:ext>
            </a:extLst>
          </p:cNvPr>
          <p:cNvSpPr txBox="1"/>
          <p:nvPr/>
        </p:nvSpPr>
        <p:spPr bwMode="auto">
          <a:xfrm>
            <a:off x="1823839" y="1829944"/>
            <a:ext cx="256543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Dose Escalation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72AC6B7-E6F9-839D-9D00-9FAE4736AE82}"/>
              </a:ext>
            </a:extLst>
          </p:cNvPr>
          <p:cNvSpPr txBox="1"/>
          <p:nvPr/>
        </p:nvSpPr>
        <p:spPr bwMode="auto">
          <a:xfrm>
            <a:off x="7187367" y="1841073"/>
            <a:ext cx="27200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Dose Expansion</a:t>
            </a:r>
          </a:p>
        </p:txBody>
      </p:sp>
      <p:sp>
        <p:nvSpPr>
          <p:cNvPr id="19" name="Text Box 45">
            <a:extLst>
              <a:ext uri="{FF2B5EF4-FFF2-40B4-BE49-F238E27FC236}">
                <a16:creationId xmlns:a16="http://schemas.microsoft.com/office/drawing/2014/main" id="{A29069E3-0A1C-48D5-74B2-51D9047E15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112" y="2248030"/>
            <a:ext cx="2280799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Patients with locally advanced or metastatic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NSCLC with </a:t>
            </a:r>
            <a:r>
              <a:rPr kumimoji="0" lang="en-US" alt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EGFR-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activating mutation (ex19del or L858R); progression following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prior osimertinib; no prior CT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(estimated N = 280)</a:t>
            </a:r>
          </a:p>
        </p:txBody>
      </p:sp>
      <p:sp>
        <p:nvSpPr>
          <p:cNvPr id="20" name="Text Box 45">
            <a:extLst>
              <a:ext uri="{FF2B5EF4-FFF2-40B4-BE49-F238E27FC236}">
                <a16:creationId xmlns:a16="http://schemas.microsoft.com/office/drawing/2014/main" id="{7F3785A8-4C5A-BD44-835B-4D7293A803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0183" y="2287678"/>
            <a:ext cx="237653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Patients with locally advanced or metastatic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NSCLC with </a:t>
            </a:r>
            <a:r>
              <a:rPr kumimoji="0" lang="en-US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EGFR-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activating mutation (ex19del or L858R); prior osimertinib; no prior CT</a:t>
            </a:r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Rectangle 49">
            <a:extLst>
              <a:ext uri="{FF2B5EF4-FFF2-40B4-BE49-F238E27FC236}">
                <a16:creationId xmlns:a16="http://schemas.microsoft.com/office/drawing/2014/main" id="{7B33C541-0B1C-82BA-EEC0-05FADEFB18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2728" y="2389765"/>
            <a:ext cx="2675043" cy="144819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lIns="91440" tIns="45720" rIns="91440" bIns="45720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HER3-DXd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3.2, 4.8,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5.6 mg/kg IV Q3W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+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 </a:t>
            </a: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Osimertinib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80 mg PO QD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(n = 3-6 per dose cohort)</a:t>
            </a:r>
          </a:p>
        </p:txBody>
      </p:sp>
      <p:sp>
        <p:nvSpPr>
          <p:cNvPr id="25" name="Line 54">
            <a:extLst>
              <a:ext uri="{FF2B5EF4-FFF2-40B4-BE49-F238E27FC236}">
                <a16:creationId xmlns:a16="http://schemas.microsoft.com/office/drawing/2014/main" id="{93F3500E-7A19-AF2B-0CEF-97EA0177F03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382947" y="3114919"/>
            <a:ext cx="329432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Rectangle 49">
            <a:extLst>
              <a:ext uri="{FF2B5EF4-FFF2-40B4-BE49-F238E27FC236}">
                <a16:creationId xmlns:a16="http://schemas.microsoft.com/office/drawing/2014/main" id="{CD59E995-466A-0031-392F-1504454B5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7262" y="2143042"/>
            <a:ext cx="1881798" cy="96390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HER3-DXd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+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Osimertinib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RCD*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(n = 60)</a:t>
            </a:r>
          </a:p>
        </p:txBody>
      </p:sp>
      <p:sp>
        <p:nvSpPr>
          <p:cNvPr id="30" name="Rectangle 49">
            <a:extLst>
              <a:ext uri="{FF2B5EF4-FFF2-40B4-BE49-F238E27FC236}">
                <a16:creationId xmlns:a16="http://schemas.microsoft.com/office/drawing/2014/main" id="{79E5466E-5C62-A21B-D43F-81A9CCA6AF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4297" y="3195619"/>
            <a:ext cx="1881798" cy="96390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HER3-DXd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5.6 mg/kg IV Q3W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(n = 60)</a:t>
            </a:r>
          </a:p>
        </p:txBody>
      </p:sp>
      <p:sp>
        <p:nvSpPr>
          <p:cNvPr id="33" name="Line 53">
            <a:extLst>
              <a:ext uri="{FF2B5EF4-FFF2-40B4-BE49-F238E27FC236}">
                <a16:creationId xmlns:a16="http://schemas.microsoft.com/office/drawing/2014/main" id="{8931063A-230C-496A-1BFA-A7F000EFCF41}"/>
              </a:ext>
            </a:extLst>
          </p:cNvPr>
          <p:cNvSpPr>
            <a:spLocks noChangeShapeType="1"/>
          </p:cNvSpPr>
          <p:nvPr/>
        </p:nvSpPr>
        <p:spPr bwMode="auto">
          <a:xfrm>
            <a:off x="8631960" y="3134277"/>
            <a:ext cx="402247" cy="235917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4" name="Line 54">
            <a:extLst>
              <a:ext uri="{FF2B5EF4-FFF2-40B4-BE49-F238E27FC236}">
                <a16:creationId xmlns:a16="http://schemas.microsoft.com/office/drawing/2014/main" id="{962580AB-6DDC-1AE1-E88C-B7BA39CA85D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648568" y="2538121"/>
            <a:ext cx="447967" cy="235917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Text Box 45">
            <a:extLst>
              <a:ext uri="{FF2B5EF4-FFF2-40B4-BE49-F238E27FC236}">
                <a16:creationId xmlns:a16="http://schemas.microsoft.com/office/drawing/2014/main" id="{3941FCA3-0314-3D64-F96F-8E2D880A5B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09945" y="4186139"/>
            <a:ext cx="252282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*A third treatment arm may be added if 2 RCDs are determined. </a:t>
            </a:r>
          </a:p>
        </p:txBody>
      </p:sp>
      <p:sp>
        <p:nvSpPr>
          <p:cNvPr id="39" name="Text Box 45">
            <a:extLst>
              <a:ext uri="{FF2B5EF4-FFF2-40B4-BE49-F238E27FC236}">
                <a16:creationId xmlns:a16="http://schemas.microsoft.com/office/drawing/2014/main" id="{61A9417A-5A90-D722-E71A-ABB1EFDD76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2517" y="4013254"/>
            <a:ext cx="2522820" cy="107721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If osimertinib RCD = 80 mg, a cohort of first-line patients will be added </a:t>
            </a:r>
            <a:b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(n = 30)</a:t>
            </a:r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408448"/>
      </p:ext>
    </p:extLst>
  </p:cSld>
  <p:clrMapOvr>
    <a:masterClrMapping/>
  </p:clrMapOvr>
</p:sld>
</file>

<file path=ppt/theme/theme1.xml><?xml version="1.0" encoding="utf-8"?>
<a:theme xmlns:a="http://schemas.openxmlformats.org/drawingml/2006/main" name="2022_CCO_Template">
  <a:themeElements>
    <a:clrScheme name="2018 CCO LIVE">
      <a:dk1>
        <a:srgbClr val="455560"/>
      </a:dk1>
      <a:lt1>
        <a:srgbClr val="FFFFFF"/>
      </a:lt1>
      <a:dk2>
        <a:srgbClr val="000000"/>
      </a:dk2>
      <a:lt2>
        <a:srgbClr val="CDCDCF"/>
      </a:lt2>
      <a:accent1>
        <a:srgbClr val="015873"/>
      </a:accent1>
      <a:accent2>
        <a:srgbClr val="4DA1BB"/>
      </a:accent2>
      <a:accent3>
        <a:srgbClr val="E1471D"/>
      </a:accent3>
      <a:accent4>
        <a:srgbClr val="00823B"/>
      </a:accent4>
      <a:accent5>
        <a:srgbClr val="FDB338"/>
      </a:accent5>
      <a:accent6>
        <a:srgbClr val="682E74"/>
      </a:accent6>
      <a:hlink>
        <a:srgbClr val="E1471D"/>
      </a:hlink>
      <a:folHlink>
        <a:srgbClr val="015873"/>
      </a:folHlink>
    </a:clrScheme>
    <a:fontScheme name="CC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0">
          <a:solidFill>
            <a:schemeClr val="bg1"/>
          </a:solidFill>
          <a:miter lim="800000"/>
          <a:headEnd/>
          <a:tailEnd/>
        </a:ln>
      </a:spPr>
      <a:bodyPr anchor="b"/>
      <a:lstStyle>
        <a:defPPr algn="ctr" eaLnBrk="1" hangingPunct="1">
          <a:spcBef>
            <a:spcPct val="35000"/>
          </a:spcBef>
          <a:spcAft>
            <a:spcPct val="25000"/>
          </a:spcAft>
          <a:buClr>
            <a:schemeClr val="folHlink"/>
          </a:buClr>
          <a:buNone/>
          <a:defRPr sz="1800" b="0" dirty="0">
            <a:solidFill>
              <a:schemeClr val="tx1"/>
            </a:solidFill>
            <a:latin typeface="Calibri" panose="020F0502020204030204" pitchFamily="34" charset="0"/>
          </a:defRPr>
        </a:defPPr>
      </a:lstStyle>
    </a:spDef>
    <a:lnDef>
      <a:spPr bwMode="auto">
        <a:noFill/>
        <a:ln w="2857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>
          <a:lnSpc>
            <a:spcPct val="100000"/>
          </a:lnSpc>
          <a:spcBef>
            <a:spcPct val="50000"/>
          </a:spcBef>
          <a:spcAft>
            <a:spcPct val="0"/>
          </a:spcAft>
          <a:buClrTx/>
          <a:buFontTx/>
          <a:buNone/>
          <a:defRPr b="0" dirty="0" smtClean="0">
            <a:solidFill>
              <a:schemeClr val="bg1"/>
            </a:solidFill>
            <a:latin typeface="Calibri" panose="020F0502020204030204" pitchFamily="34" charset="0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7_HTAA_Diabetes" id="{1367EE62-49C0-41AA-9F7D-AEA8A8F73D1D}" vid="{45DB6FF6-6200-4F3D-90FC-F48B64252754}"/>
    </a:ext>
  </a:extLst>
</a:theme>
</file>

<file path=ppt/theme/theme2.xml><?xml version="1.0" encoding="utf-8"?>
<a:theme xmlns:a="http://schemas.openxmlformats.org/drawingml/2006/main" name="1_2022_CCO_Template">
  <a:themeElements>
    <a:clrScheme name="2018 CCO LIVE">
      <a:dk1>
        <a:srgbClr val="455560"/>
      </a:dk1>
      <a:lt1>
        <a:srgbClr val="FFFFFF"/>
      </a:lt1>
      <a:dk2>
        <a:srgbClr val="000000"/>
      </a:dk2>
      <a:lt2>
        <a:srgbClr val="CDCDCF"/>
      </a:lt2>
      <a:accent1>
        <a:srgbClr val="015873"/>
      </a:accent1>
      <a:accent2>
        <a:srgbClr val="4DA1BB"/>
      </a:accent2>
      <a:accent3>
        <a:srgbClr val="E1471D"/>
      </a:accent3>
      <a:accent4>
        <a:srgbClr val="00823B"/>
      </a:accent4>
      <a:accent5>
        <a:srgbClr val="FDB338"/>
      </a:accent5>
      <a:accent6>
        <a:srgbClr val="682E74"/>
      </a:accent6>
      <a:hlink>
        <a:srgbClr val="E1471D"/>
      </a:hlink>
      <a:folHlink>
        <a:srgbClr val="015873"/>
      </a:folHlink>
    </a:clrScheme>
    <a:fontScheme name="CC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0">
          <a:solidFill>
            <a:schemeClr val="bg1"/>
          </a:solidFill>
          <a:miter lim="800000"/>
          <a:headEnd/>
          <a:tailEnd/>
        </a:ln>
      </a:spPr>
      <a:bodyPr anchor="b"/>
      <a:lstStyle>
        <a:defPPr algn="ctr" eaLnBrk="1" hangingPunct="1">
          <a:spcBef>
            <a:spcPct val="35000"/>
          </a:spcBef>
          <a:spcAft>
            <a:spcPct val="25000"/>
          </a:spcAft>
          <a:buClr>
            <a:schemeClr val="folHlink"/>
          </a:buClr>
          <a:buNone/>
          <a:defRPr sz="1800" b="0" dirty="0">
            <a:solidFill>
              <a:schemeClr val="tx1"/>
            </a:solidFill>
            <a:latin typeface="Calibri" panose="020F0502020204030204" pitchFamily="34" charset="0"/>
          </a:defRPr>
        </a:defPPr>
      </a:lstStyle>
    </a:spDef>
    <a:lnDef>
      <a:spPr bwMode="auto">
        <a:noFill/>
        <a:ln w="2857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>
          <a:lnSpc>
            <a:spcPct val="100000"/>
          </a:lnSpc>
          <a:spcBef>
            <a:spcPct val="50000"/>
          </a:spcBef>
          <a:spcAft>
            <a:spcPct val="0"/>
          </a:spcAft>
          <a:buClrTx/>
          <a:buFontTx/>
          <a:buNone/>
          <a:defRPr b="0" dirty="0" smtClean="0">
            <a:solidFill>
              <a:schemeClr val="bg1"/>
            </a:solidFill>
            <a:latin typeface="Calibri" panose="020F0502020204030204" pitchFamily="34" charset="0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7_HTAA_Diabetes" id="{1367EE62-49C0-41AA-9F7D-AEA8A8F73D1D}" vid="{45DB6FF6-6200-4F3D-90FC-F48B64252754}"/>
    </a:ext>
  </a:extLst>
</a:theme>
</file>

<file path=ppt/theme/theme3.xml><?xml version="1.0" encoding="utf-8"?>
<a:theme xmlns:a="http://schemas.openxmlformats.org/drawingml/2006/main" name="3_2022_CCO_Template">
  <a:themeElements>
    <a:clrScheme name="2018 CCO LIVE">
      <a:dk1>
        <a:srgbClr val="455560"/>
      </a:dk1>
      <a:lt1>
        <a:srgbClr val="FFFFFF"/>
      </a:lt1>
      <a:dk2>
        <a:srgbClr val="000000"/>
      </a:dk2>
      <a:lt2>
        <a:srgbClr val="CDCDCF"/>
      </a:lt2>
      <a:accent1>
        <a:srgbClr val="015873"/>
      </a:accent1>
      <a:accent2>
        <a:srgbClr val="4DA1BB"/>
      </a:accent2>
      <a:accent3>
        <a:srgbClr val="E1471D"/>
      </a:accent3>
      <a:accent4>
        <a:srgbClr val="00823B"/>
      </a:accent4>
      <a:accent5>
        <a:srgbClr val="FDB338"/>
      </a:accent5>
      <a:accent6>
        <a:srgbClr val="682E74"/>
      </a:accent6>
      <a:hlink>
        <a:srgbClr val="E1471D"/>
      </a:hlink>
      <a:folHlink>
        <a:srgbClr val="015873"/>
      </a:folHlink>
    </a:clrScheme>
    <a:fontScheme name="CC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0">
          <a:solidFill>
            <a:schemeClr val="bg1"/>
          </a:solidFill>
          <a:miter lim="800000"/>
          <a:headEnd/>
          <a:tailEnd/>
        </a:ln>
      </a:spPr>
      <a:bodyPr anchor="b"/>
      <a:lstStyle>
        <a:defPPr algn="ctr" eaLnBrk="1" hangingPunct="1">
          <a:spcBef>
            <a:spcPct val="35000"/>
          </a:spcBef>
          <a:spcAft>
            <a:spcPct val="25000"/>
          </a:spcAft>
          <a:buClr>
            <a:schemeClr val="folHlink"/>
          </a:buClr>
          <a:buNone/>
          <a:defRPr sz="1800" b="0" dirty="0">
            <a:solidFill>
              <a:schemeClr val="tx1"/>
            </a:solidFill>
            <a:latin typeface="Calibri" panose="020F0502020204030204" pitchFamily="34" charset="0"/>
          </a:defRPr>
        </a:defPPr>
      </a:lstStyle>
    </a:spDef>
    <a:lnDef>
      <a:spPr bwMode="auto">
        <a:noFill/>
        <a:ln w="2857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>
          <a:lnSpc>
            <a:spcPct val="100000"/>
          </a:lnSpc>
          <a:spcBef>
            <a:spcPct val="50000"/>
          </a:spcBef>
          <a:spcAft>
            <a:spcPct val="0"/>
          </a:spcAft>
          <a:buClrTx/>
          <a:buFontTx/>
          <a:buNone/>
          <a:defRPr b="0" dirty="0" smtClean="0">
            <a:solidFill>
              <a:schemeClr val="bg1"/>
            </a:solidFill>
            <a:latin typeface="Calibri" panose="020F0502020204030204" pitchFamily="34" charset="0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7_HTAA_Diabetes" id="{1367EE62-49C0-41AA-9F7D-AEA8A8F73D1D}" vid="{45DB6FF6-6200-4F3D-90FC-F48B64252754}"/>
    </a:ext>
  </a:extLst>
</a:theme>
</file>

<file path=ppt/theme/theme4.xml><?xml version="1.0" encoding="utf-8"?>
<a:theme xmlns:a="http://schemas.openxmlformats.org/drawingml/2006/main" name="NORMAL SLIDES">
  <a:themeElements>
    <a:clrScheme name="Custom 1">
      <a:dk1>
        <a:srgbClr val="47484F"/>
      </a:dk1>
      <a:lt1>
        <a:sysClr val="window" lastClr="FFFFFF"/>
      </a:lt1>
      <a:dk2>
        <a:srgbClr val="0F3853"/>
      </a:dk2>
      <a:lt2>
        <a:srgbClr val="134E77"/>
      </a:lt2>
      <a:accent1>
        <a:srgbClr val="116EA7"/>
      </a:accent1>
      <a:accent2>
        <a:srgbClr val="7897A8"/>
      </a:accent2>
      <a:accent3>
        <a:srgbClr val="6E1F23"/>
      </a:accent3>
      <a:accent4>
        <a:srgbClr val="9C130C"/>
      </a:accent4>
      <a:accent5>
        <a:srgbClr val="DA2520"/>
      </a:accent5>
      <a:accent6>
        <a:srgbClr val="FD8831"/>
      </a:accent6>
      <a:hlink>
        <a:srgbClr val="116EA7"/>
      </a:hlink>
      <a:folHlink>
        <a:srgbClr val="116EA7"/>
      </a:folHlink>
    </a:clrScheme>
    <a:fontScheme name="Custom 2">
      <a:majorFont>
        <a:latin typeface="Roboto Condense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417642f-4090-4025-9cb4-3b163fef1d44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53A03100586C4BB163CEE1CD8471B9" ma:contentTypeVersion="12" ma:contentTypeDescription="Create a new document." ma:contentTypeScope="" ma:versionID="9c27108bc78f178d1e77de3d8a0c0ff2">
  <xsd:schema xmlns:xsd="http://www.w3.org/2001/XMLSchema" xmlns:xs="http://www.w3.org/2001/XMLSchema" xmlns:p="http://schemas.microsoft.com/office/2006/metadata/properties" xmlns:ns2="1417642f-4090-4025-9cb4-3b163fef1d44" xmlns:ns3="22fd6914-46d4-4c7e-bbad-46e82841b69d" targetNamespace="http://schemas.microsoft.com/office/2006/metadata/properties" ma:root="true" ma:fieldsID="95949d8e6d218dcfaf714b12c383f6cf" ns2:_="" ns3:_="">
    <xsd:import namespace="1417642f-4090-4025-9cb4-3b163fef1d44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17642f-4090-4025-9cb4-3b163fef1d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C00ABA3-CF1F-4873-AF8B-5C16DE2B59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AF488FF-67A9-40F0-9AC6-D1D0A360B9DE}">
  <ds:schemaRefs>
    <ds:schemaRef ds:uri="http://purl.org/dc/terms/"/>
    <ds:schemaRef ds:uri="http://purl.org/dc/dcmitype/"/>
    <ds:schemaRef ds:uri="22fd6914-46d4-4c7e-bbad-46e82841b69d"/>
    <ds:schemaRef ds:uri="1417642f-4090-4025-9cb4-3b163fef1d44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C25420A3-DAD0-4F28-B68B-3C6DC60A4C1E}">
  <ds:schemaRefs>
    <ds:schemaRef ds:uri="1417642f-4090-4025-9cb4-3b163fef1d44"/>
    <ds:schemaRef ds:uri="22fd6914-46d4-4c7e-bbad-46e82841b69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2663</TotalTime>
  <Words>5097</Words>
  <Application>Microsoft Office PowerPoint</Application>
  <PresentationFormat>Widescreen</PresentationFormat>
  <Paragraphs>1061</Paragraphs>
  <Slides>25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25</vt:i4>
      </vt:variant>
    </vt:vector>
  </HeadingPairs>
  <TitlesOfParts>
    <vt:vector size="40" baseType="lpstr">
      <vt:lpstr>Aptos</vt:lpstr>
      <vt:lpstr>Arial</vt:lpstr>
      <vt:lpstr>Arial Narrow</vt:lpstr>
      <vt:lpstr>Calibri</vt:lpstr>
      <vt:lpstr>Google Sans</vt:lpstr>
      <vt:lpstr>Lucida Sans</vt:lpstr>
      <vt:lpstr>Montserrat SemiBold</vt:lpstr>
      <vt:lpstr>Proxima Nova Rg</vt:lpstr>
      <vt:lpstr>Roboto Condensed</vt:lpstr>
      <vt:lpstr>Times New Roman</vt:lpstr>
      <vt:lpstr>Wingdings</vt:lpstr>
      <vt:lpstr>2022_CCO_Template</vt:lpstr>
      <vt:lpstr>1_2022_CCO_Template</vt:lpstr>
      <vt:lpstr>3_2022_CCO_Template</vt:lpstr>
      <vt:lpstr>NORMAL SLIDES</vt:lpstr>
      <vt:lpstr>Mechanisms of Osimertinib Resistance in EGFRm NSCLC</vt:lpstr>
      <vt:lpstr>Mechanisms of Acquired Resistance to Kinase Inhibitors in Lung Cancer</vt:lpstr>
      <vt:lpstr>Mechanisms of Osimertinib Resistance </vt:lpstr>
      <vt:lpstr>Treatment Sequencing in EGFRm Lung Cancer</vt:lpstr>
      <vt:lpstr>Proposed Role of HER3 in EGFR TKI Resistance</vt:lpstr>
      <vt:lpstr>HER3 Expression Increases With Acquired EGFR TKI Resistance in EGFRm NSCLC</vt:lpstr>
      <vt:lpstr>Timeline for Novel Agents in Advanced NSCLC</vt:lpstr>
      <vt:lpstr>Investigational Agents Targeting HER3</vt:lpstr>
      <vt:lpstr>ADCs: Key Principles</vt:lpstr>
      <vt:lpstr>ADCs: Mechanism of Action</vt:lpstr>
      <vt:lpstr>3 Drug-Related Components and Patient-Related Variables Relevant to ADCs</vt:lpstr>
      <vt:lpstr>Patritumab Deruxtecan in EGFRm NSCLC (Phase I): Efficacy With Diverse EGFR TKI Resistance</vt:lpstr>
      <vt:lpstr>HERTHENA-Lung01: Phase II Study of Patritumab Deruxtecan in EGFRm NSCLC</vt:lpstr>
      <vt:lpstr>HERTHENA-Lung01: Responses in EGFRm NSCLC</vt:lpstr>
      <vt:lpstr>HERTHENA-Lung01: Antitumor Activity Across EGFR TKI Resistance Mechanisms</vt:lpstr>
      <vt:lpstr>HERTHENA-Lung01: Correlative Biomarker Analyses</vt:lpstr>
      <vt:lpstr>HERTHENA-Lung01 CNS Analysis: Cumulative Incidence of CNS Progression, Non-CNS Progression, and Death</vt:lpstr>
      <vt:lpstr>HERTHENA-Lung02: Ongoing Phase III Study of Patritumab Deruxtecan in EGFRm NSCLC</vt:lpstr>
      <vt:lpstr>Izalontamab Brengitecan: EGFRxHER3 Bispecific ADC</vt:lpstr>
      <vt:lpstr>Izalontamab Brengitecan: Response Rates in NSCLC</vt:lpstr>
      <vt:lpstr>Izalontamab Brengitecan: Tumor Response in NSCLC</vt:lpstr>
      <vt:lpstr>Phase I Study of SHR-A2009, a HER3-Targeted ADC, in Advanced Solid Tumors</vt:lpstr>
      <vt:lpstr>SHR-A2009: Tumor Response in Advanced Solid Tumors </vt:lpstr>
      <vt:lpstr>SHR-A2009: HER3-Targeted ADC in NSCLC Cohort</vt:lpstr>
      <vt:lpstr>Ongoing Phase I Combination Study of Patritumab Deruxtecan With Osimertinib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HER3-Targeted Therapies for EGFRm NSCLC –  Key Evidence and Real-World Insights to Optimize Patient Care</dc:title>
  <dc:creator>Nicolle Rochino</dc:creator>
  <cp:lastModifiedBy>Valerie Wenzel</cp:lastModifiedBy>
  <cp:revision>4</cp:revision>
  <dcterms:created xsi:type="dcterms:W3CDTF">2024-09-26T17:41:06Z</dcterms:created>
  <dcterms:modified xsi:type="dcterms:W3CDTF">2024-12-23T18:19:49Z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0x0101001653A03100586C4BB163CEE1CD8471B9</vt:lpwstr>
  </property>
  <property fmtid="{D5CDD505-2E9C-101B-9397-08002B2CF9AE}" pid="3" name="MediaServiceImageTags">
    <vt:lpwstr/>
  </property>
</Properties>
</file>