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 id="2147484668" r:id="rId6"/>
    <p:sldMasterId id="2147484680" r:id="rId7"/>
  </p:sldMasterIdLst>
  <p:notesMasterIdLst>
    <p:notesMasterId r:id="rId24"/>
  </p:notesMasterIdLst>
  <p:handoutMasterIdLst>
    <p:handoutMasterId r:id="rId25"/>
  </p:handoutMasterIdLst>
  <p:sldIdLst>
    <p:sldId id="322" r:id="rId8"/>
    <p:sldId id="2147471242" r:id="rId9"/>
    <p:sldId id="590" r:id="rId10"/>
    <p:sldId id="2145706261" r:id="rId11"/>
    <p:sldId id="595" r:id="rId12"/>
    <p:sldId id="314" r:id="rId13"/>
    <p:sldId id="2147474163" r:id="rId14"/>
    <p:sldId id="2147474048" r:id="rId15"/>
    <p:sldId id="2147474021" r:id="rId16"/>
    <p:sldId id="2147474220" r:id="rId17"/>
    <p:sldId id="2147473883" r:id="rId18"/>
    <p:sldId id="2147474097" r:id="rId19"/>
    <p:sldId id="2147474080" r:id="rId20"/>
    <p:sldId id="2147473690" r:id="rId21"/>
    <p:sldId id="2147474054" r:id="rId22"/>
    <p:sldId id="318" r:id="rId23"/>
  </p:sldIdLst>
  <p:sldSz cx="12192000" cy="6858000"/>
  <p:notesSz cx="7315200" cy="9601200"/>
  <p:custDataLst>
    <p:tags r:id="rId26"/>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Dussadee Royal" initials="DR" lastIdx="1" clrIdx="16">
    <p:extLst>
      <p:ext uri="{19B8F6BF-5375-455C-9EA6-DF929625EA0E}">
        <p15:presenceInfo xmlns:p15="http://schemas.microsoft.com/office/powerpoint/2012/main" userId="S::droyal@clinicaloptions.com::51beead8-6fa0-4b98-aeba-37044af35e17" providerId="AD"/>
      </p:ext>
    </p:extLst>
  </p:cmAuthor>
  <p:cmAuthor id="18" name="Liz Donohue" initials="LD" lastIdx="1" clrIdx="17">
    <p:extLst>
      <p:ext uri="{19B8F6BF-5375-455C-9EA6-DF929625EA0E}">
        <p15:presenceInfo xmlns:p15="http://schemas.microsoft.com/office/powerpoint/2012/main" userId="S::ldonohue@practicingclinicians.com::1dd2b9cf-45e8-40ae-9123-4564d15e2785" providerId="AD"/>
      </p:ext>
    </p:extLst>
  </p:cmAuthor>
  <p:cmAuthor id="19" name="Ryan Topping" initials="RT" lastIdx="6" clrIdx="18">
    <p:extLst>
      <p:ext uri="{19B8F6BF-5375-455C-9EA6-DF929625EA0E}">
        <p15:presenceInfo xmlns:p15="http://schemas.microsoft.com/office/powerpoint/2012/main" userId="Ryan Topping" providerId="None"/>
      </p:ext>
    </p:extLst>
  </p:cmAuthor>
  <p:cmAuthor id="20" name="Timothy Quill" initials="TQ" lastIdx="1" clrIdx="19">
    <p:extLst>
      <p:ext uri="{19B8F6BF-5375-455C-9EA6-DF929625EA0E}">
        <p15:presenceInfo xmlns:p15="http://schemas.microsoft.com/office/powerpoint/2012/main" userId="S::tquill@clinicaloptions.com::b1dc6efb-2995-45e7-a306-57a2c67aa8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97" autoAdjust="0"/>
    <p:restoredTop sz="85317" autoAdjust="0"/>
  </p:normalViewPr>
  <p:slideViewPr>
    <p:cSldViewPr snapToGrid="0">
      <p:cViewPr varScale="1">
        <p:scale>
          <a:sx n="83" d="100"/>
          <a:sy n="83" d="100"/>
        </p:scale>
        <p:origin x="470" y="58"/>
      </p:cViewPr>
      <p:guideLst>
        <p:guide pos="312"/>
        <p:guide orient="horz" pos="2160"/>
      </p:guideLst>
    </p:cSldViewPr>
  </p:slideViewPr>
  <p:notesTextViewPr>
    <p:cViewPr>
      <p:scale>
        <a:sx n="1" d="1"/>
        <a:sy n="1" d="1"/>
      </p:scale>
      <p:origin x="0" y="0"/>
    </p:cViewPr>
  </p:notesTextViewPr>
  <p:sorterViewPr>
    <p:cViewPr>
      <p:scale>
        <a:sx n="100" d="100"/>
        <a:sy n="100" d="100"/>
      </p:scale>
      <p:origin x="0" y="-708"/>
    </p:cViewPr>
  </p:sorterViewPr>
  <p:notesViewPr>
    <p:cSldViewPr snapToGrid="0">
      <p:cViewPr varScale="1">
        <p:scale>
          <a:sx n="66" d="100"/>
          <a:sy n="66" d="100"/>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a:p>
        </p:txBody>
      </p:sp>
    </p:spTree>
    <p:extLst>
      <p:ext uri="{BB962C8B-B14F-4D97-AF65-F5344CB8AC3E}">
        <p14:creationId xmlns:p14="http://schemas.microsoft.com/office/powerpoint/2010/main" val="18177652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57066" indent="-291179">
              <a:spcBef>
                <a:spcPct val="30000"/>
              </a:spcBef>
              <a:defRPr sz="1200">
                <a:solidFill>
                  <a:schemeClr val="tx1"/>
                </a:solidFill>
                <a:latin typeface="Arial" panose="020B0604020202020204" pitchFamily="34" charset="0"/>
              </a:defRPr>
            </a:lvl2pPr>
            <a:lvl3pPr marL="1164717" indent="-232943">
              <a:spcBef>
                <a:spcPct val="30000"/>
              </a:spcBef>
              <a:defRPr sz="1200">
                <a:solidFill>
                  <a:schemeClr val="tx1"/>
                </a:solidFill>
                <a:latin typeface="Arial" panose="020B0604020202020204" pitchFamily="34" charset="0"/>
              </a:defRPr>
            </a:lvl3pPr>
            <a:lvl4pPr marL="1630604" indent="-232943">
              <a:spcBef>
                <a:spcPct val="30000"/>
              </a:spcBef>
              <a:defRPr sz="1200">
                <a:solidFill>
                  <a:schemeClr val="tx1"/>
                </a:solidFill>
                <a:latin typeface="Arial" panose="020B0604020202020204" pitchFamily="34" charset="0"/>
              </a:defRPr>
            </a:lvl4pPr>
            <a:lvl5pPr marL="2096491" indent="-232943">
              <a:spcBef>
                <a:spcPct val="30000"/>
              </a:spcBef>
              <a:defRPr sz="1200">
                <a:solidFill>
                  <a:schemeClr val="tx1"/>
                </a:solidFill>
                <a:latin typeface="Arial" panose="020B0604020202020204" pitchFamily="34" charset="0"/>
              </a:defRPr>
            </a:lvl5pPr>
            <a:lvl6pPr marL="2562377" indent="-232943" eaLnBrk="0" fontAlgn="base" hangingPunct="0">
              <a:spcBef>
                <a:spcPct val="30000"/>
              </a:spcBef>
              <a:spcAft>
                <a:spcPct val="0"/>
              </a:spcAft>
              <a:defRPr sz="1200">
                <a:solidFill>
                  <a:schemeClr val="tx1"/>
                </a:solidFill>
                <a:latin typeface="Arial" panose="020B0604020202020204" pitchFamily="34" charset="0"/>
              </a:defRPr>
            </a:lvl6pPr>
            <a:lvl7pPr marL="3028264" indent="-232943" eaLnBrk="0" fontAlgn="base" hangingPunct="0">
              <a:spcBef>
                <a:spcPct val="30000"/>
              </a:spcBef>
              <a:spcAft>
                <a:spcPct val="0"/>
              </a:spcAft>
              <a:defRPr sz="1200">
                <a:solidFill>
                  <a:schemeClr val="tx1"/>
                </a:solidFill>
                <a:latin typeface="Arial" panose="020B0604020202020204" pitchFamily="34" charset="0"/>
              </a:defRPr>
            </a:lvl7pPr>
            <a:lvl8pPr marL="3494151" indent="-232943" eaLnBrk="0" fontAlgn="base" hangingPunct="0">
              <a:spcBef>
                <a:spcPct val="30000"/>
              </a:spcBef>
              <a:spcAft>
                <a:spcPct val="0"/>
              </a:spcAft>
              <a:defRPr sz="1200">
                <a:solidFill>
                  <a:schemeClr val="tx1"/>
                </a:solidFill>
                <a:latin typeface="Arial" panose="020B0604020202020204" pitchFamily="34" charset="0"/>
              </a:defRPr>
            </a:lvl8pPr>
            <a:lvl9pPr marL="3960038" indent="-232943"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31774"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31774"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85775" y="733425"/>
            <a:ext cx="6505575" cy="3659188"/>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151322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67831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5502AB2D-6176-4B38-9414-F658D7238B42}"/>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577A2DE-C173-4395-83E9-B5734CC76E7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8131" name="Rectangle 2">
            <a:extLst>
              <a:ext uri="{FF2B5EF4-FFF2-40B4-BE49-F238E27FC236}">
                <a16:creationId xmlns:a16="http://schemas.microsoft.com/office/drawing/2014/main" id="{5D3EE2F2-06A0-4DBB-8BC7-788FAD9A36D4}"/>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3F67532D-B829-47E5-A03E-FC819CBA403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39748867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BTKi, Bruton’s Tyrosine Kinase inhibitor; CLL, chronic lymphocytic leukemia; FCR, fludarabine, cyclophosphamide, rituximab; HDMP, high-dose methyl prednisolone; mAb, monoclonal antibody; SLL, small lymphocytic lymphoma.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D2C491-1E72-402C-8855-8EF1B36289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25831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99493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596099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CIRS, </a:t>
            </a:r>
            <a:r>
              <a:rPr lang="en-US" sz="1200" b="0" i="1" kern="1200" dirty="0">
                <a:solidFill>
                  <a:schemeClr val="tx1"/>
                </a:solidFill>
                <a:effectLst/>
                <a:latin typeface="Arial" charset="0"/>
                <a:ea typeface="+mn-ea"/>
                <a:cs typeface="+mn-cs"/>
              </a:rPr>
              <a:t>Cumulative Illness Rating Scale; </a:t>
            </a:r>
            <a:r>
              <a:rPr lang="en-US" i="1" dirty="0"/>
              <a:t>CLL, chronic lymphocytic leukemia; CrCl, creatinine clearance; ECOG, Eastern Cooperative Oncology Group; IRC, independent review committee; PS, performance status.</a:t>
            </a:r>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648329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BTK, Bruton’s tyrosine kinase.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175741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1" u="none" strike="noStrike" kern="0" cap="none" spc="0" normalizeH="0" baseline="0" noProof="0" dirty="0">
                <a:ln>
                  <a:noFill/>
                </a:ln>
                <a:solidFill>
                  <a:prstClr val="black"/>
                </a:solidFill>
                <a:effectLst/>
                <a:uLnTx/>
                <a:uFillTx/>
                <a:latin typeface="Calibri"/>
              </a:rPr>
              <a:t>CLL, chronic lymphocytic leukemia; SLL, small lymphocytic lymphoma.</a:t>
            </a:r>
            <a:endParaRPr lang="en-US" i="1"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170652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812866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solidFill>
                  <a:srgbClr val="000000"/>
                </a:solidFill>
                <a:effectLst/>
                <a:latin typeface="Arial" panose="020B0604020202020204" pitchFamily="34" charset="0"/>
                <a:cs typeface="Arial" panose="020B0604020202020204" pitchFamily="34" charset="0"/>
              </a:rPr>
              <a:t>CLL, chronic lymphocytic leukemia; DLBCL, diffuse large B-cell lymphoma; FL, follicular lymphoma; MCL, mantle cell lymphoma; MZL, marginal zone lymphoma; PCNSL, primary central nervous system lymphoma; R/R, relapsed/refractory; SLL, small lymphocytic lymphoma; tx, treatment; WM, Waldenström macroglobulinemia.</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587506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16</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s://practicingclinicia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hyperlink" Target="https://practicingclinicia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s://practicingclinicia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hyperlink" Target="https://practicingclinicia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tiff"/><Relationship Id="rId7" Type="http://schemas.openxmlformats.org/officeDocument/2006/relationships/hyperlink" Target="https://practicingclinicians.com/" TargetMode="External"/><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4.png"/><Relationship Id="rId5" Type="http://schemas.microsoft.com/office/2007/relationships/hdphoto" Target="../media/hdphoto1.wdp"/><Relationship Id="rId4" Type="http://schemas.openxmlformats.org/officeDocument/2006/relationships/image" Target="../media/image7.png"/></Relationships>
</file>

<file path=ppt/slideLayouts/_rels/slideLayout20.xml.rels><?xml version="1.0" encoding="UTF-8" standalone="yes"?>
<Relationships xmlns="http://schemas.openxmlformats.org/package/2006/relationships"><Relationship Id="rId8" Type="http://schemas.openxmlformats.org/officeDocument/2006/relationships/hyperlink" Target="https://practicingclinicians.com/" TargetMode="External"/><Relationship Id="rId3" Type="http://schemas.openxmlformats.org/officeDocument/2006/relationships/image" Target="../media/image8.png"/><Relationship Id="rId7"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6.tiff"/><Relationship Id="rId5" Type="http://schemas.microsoft.com/office/2007/relationships/hdphoto" Target="../media/hdphoto1.wdp"/><Relationship Id="rId4" Type="http://schemas.openxmlformats.org/officeDocument/2006/relationships/image" Target="../media/image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hyperlink" Target="https://practicingclinicians.com/" TargetMode="Externa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hyperlink" Target="https://practicingclinicians.com/" TargetMode="Externa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hyperlink" Target="https://www.proce.com/" TargetMode="External"/><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hyperlink" Target="https://www.proce.com/" TargetMode="External"/><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hyperlink" Target="https://www.proce.com/" TargetMode="External"/><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hyperlink" Target="https://www.proce.com/" TargetMode="External"/><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hyperlink" Target="https://www.proce.com/" TargetMode="External"/><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hyperlink" Target="https://www.proce.com/" TargetMode="External"/><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hyperlink" Target="https://www.proce.com/" TargetMode="External"/><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dna strand with a pink light&#10;&#10;Description automatically generated">
            <a:extLst>
              <a:ext uri="{FF2B5EF4-FFF2-40B4-BE49-F238E27FC236}">
                <a16:creationId xmlns:a16="http://schemas.microsoft.com/office/drawing/2014/main" id="{CBEB115D-D286-B54A-E8BB-5E15823BE06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t="21584" b="8867"/>
          <a:stretch/>
        </p:blipFill>
        <p:spPr>
          <a:xfrm>
            <a:off x="6096000" y="3678238"/>
            <a:ext cx="6095998" cy="3179761"/>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rogram Title Slide">
    <p:spTree>
      <p:nvGrpSpPr>
        <p:cNvPr id="1" name=""/>
        <p:cNvGrpSpPr/>
        <p:nvPr/>
      </p:nvGrpSpPr>
      <p:grpSpPr>
        <a:xfrm>
          <a:off x="0" y="0"/>
          <a:ext cx="0" cy="0"/>
          <a:chOff x="0" y="0"/>
          <a:chExt cx="0" cy="0"/>
        </a:xfrm>
      </p:grpSpPr>
      <p:pic>
        <p:nvPicPr>
          <p:cNvPr id="25" name="Picture 24" descr="Diagram&#10;&#10;Description automatically generated">
            <a:extLst>
              <a:ext uri="{FF2B5EF4-FFF2-40B4-BE49-F238E27FC236}">
                <a16:creationId xmlns:a16="http://schemas.microsoft.com/office/drawing/2014/main" id="{9CA185FE-6212-99FD-F90E-FF0C93A6FEE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540"/>
            <a:ext cx="12192000" cy="6840920"/>
          </a:xfrm>
          <a:prstGeom prst="rect">
            <a:avLst/>
          </a:prstGeom>
        </p:spPr>
      </p:pic>
      <p:sp>
        <p:nvSpPr>
          <p:cNvPr id="18" name="Google Shape;9;p2">
            <a:extLst>
              <a:ext uri="{FF2B5EF4-FFF2-40B4-BE49-F238E27FC236}">
                <a16:creationId xmlns:a16="http://schemas.microsoft.com/office/drawing/2014/main" id="{A645F4CC-C0EA-9996-EA88-D3DACCEB6AA2}"/>
              </a:ext>
            </a:extLst>
          </p:cNvPr>
          <p:cNvSpPr/>
          <p:nvPr userDrawn="1"/>
        </p:nvSpPr>
        <p:spPr>
          <a:xfrm>
            <a:off x="6416514" y="-1"/>
            <a:ext cx="6106850" cy="6857997"/>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Calibri" panose="020F0502020204030204" pitchFamily="34" charset="0"/>
              <a:cs typeface="Calibri" panose="020F0502020204030204" pitchFamily="34" charset="0"/>
            </a:endParaRPr>
          </a:p>
        </p:txBody>
      </p:sp>
      <p:sp>
        <p:nvSpPr>
          <p:cNvPr id="20" name="Text Placeholder 4">
            <a:extLst>
              <a:ext uri="{FF2B5EF4-FFF2-40B4-BE49-F238E27FC236}">
                <a16:creationId xmlns:a16="http://schemas.microsoft.com/office/drawing/2014/main" id="{1F279DC3-8FA2-1A4E-EB3D-B4EEFFB01598}"/>
              </a:ext>
            </a:extLst>
          </p:cNvPr>
          <p:cNvSpPr>
            <a:spLocks noGrp="1"/>
          </p:cNvSpPr>
          <p:nvPr>
            <p:ph type="body" sz="quarter" idx="12" hasCustomPrompt="1"/>
          </p:nvPr>
        </p:nvSpPr>
        <p:spPr>
          <a:xfrm>
            <a:off x="473335" y="3705674"/>
            <a:ext cx="4249477" cy="1576388"/>
          </a:xfrm>
          <a:prstGeom prst="rect">
            <a:avLst/>
          </a:prstGeom>
        </p:spPr>
        <p:txBody>
          <a:bodyPr/>
          <a:lstStyle>
            <a:lvl1pPr marL="0" indent="0">
              <a:buNone/>
              <a:defRPr sz="1800" b="0"/>
            </a:lvl1pPr>
          </a:lstStyle>
          <a:p>
            <a:r>
              <a:rPr lang="en-US">
                <a:solidFill>
                  <a:srgbClr val="002060"/>
                </a:solidFill>
                <a:latin typeface="Calibri" panose="020F0502020204030204" pitchFamily="34" charset="0"/>
                <a:cs typeface="Calibri" panose="020F0502020204030204" pitchFamily="34" charset="0"/>
              </a:rPr>
              <a:t>Subtitle</a:t>
            </a:r>
          </a:p>
        </p:txBody>
      </p:sp>
      <p:sp>
        <p:nvSpPr>
          <p:cNvPr id="21" name="Picture Placeholder 17">
            <a:extLst>
              <a:ext uri="{FF2B5EF4-FFF2-40B4-BE49-F238E27FC236}">
                <a16:creationId xmlns:a16="http://schemas.microsoft.com/office/drawing/2014/main" id="{3EE070CA-2AF9-F7ED-6E98-FC6F476D62B8}"/>
              </a:ext>
            </a:extLst>
          </p:cNvPr>
          <p:cNvSpPr>
            <a:spLocks noGrp="1"/>
          </p:cNvSpPr>
          <p:nvPr>
            <p:ph type="pic" sz="quarter" idx="13" hasCustomPrompt="1"/>
          </p:nvPr>
        </p:nvSpPr>
        <p:spPr>
          <a:xfrm>
            <a:off x="7256427" y="1743329"/>
            <a:ext cx="4667729" cy="2938940"/>
          </a:xfrm>
          <a:prstGeom prst="rect">
            <a:avLst/>
          </a:prstGeom>
        </p:spPr>
        <p:txBody>
          <a:bodyPr/>
          <a:lstStyle>
            <a:lvl1pPr marL="228600" indent="-228600">
              <a:buClrTx/>
              <a:buFont typeface="Wingdings" panose="05000000000000000000" pitchFamily="2" charset="2"/>
              <a:buChar char="§"/>
              <a:defRPr>
                <a:solidFill>
                  <a:schemeClr val="tx1"/>
                </a:solidFill>
              </a:defRPr>
            </a:lvl1pPr>
          </a:lstStyle>
          <a:p>
            <a:r>
              <a:rPr lang="en-US"/>
              <a:t>Program Image</a:t>
            </a:r>
          </a:p>
        </p:txBody>
      </p:sp>
      <p:sp>
        <p:nvSpPr>
          <p:cNvPr id="4" name="Text Placeholder 2">
            <a:extLst>
              <a:ext uri="{FF2B5EF4-FFF2-40B4-BE49-F238E27FC236}">
                <a16:creationId xmlns:a16="http://schemas.microsoft.com/office/drawing/2014/main" id="{C0C518AC-07B2-A282-EB6A-C6B740D8E606}"/>
              </a:ext>
            </a:extLst>
          </p:cNvPr>
          <p:cNvSpPr>
            <a:spLocks noGrp="1"/>
          </p:cNvSpPr>
          <p:nvPr>
            <p:ph type="body" sz="quarter" idx="14" hasCustomPrompt="1"/>
          </p:nvPr>
        </p:nvSpPr>
        <p:spPr>
          <a:xfrm>
            <a:off x="473075" y="1457325"/>
            <a:ext cx="4249738" cy="1576388"/>
          </a:xfrm>
          <a:prstGeom prst="rect">
            <a:avLst/>
          </a:prstGeom>
        </p:spPr>
        <p:txBody>
          <a:bodyPr>
            <a:normAutofit/>
          </a:bodyPr>
          <a:lstStyle>
            <a:lvl1pPr marL="0" indent="0">
              <a:buNone/>
              <a:defRPr sz="4000" b="1">
                <a:solidFill>
                  <a:schemeClr val="accent6"/>
                </a:solidFill>
              </a:defRPr>
            </a:lvl1pPr>
            <a:lvl2pPr marL="457200" indent="0">
              <a:buNone/>
              <a:defRPr sz="4000" b="1">
                <a:solidFill>
                  <a:schemeClr val="accent6"/>
                </a:solidFill>
              </a:defRPr>
            </a:lvl2pPr>
            <a:lvl3pPr marL="914400" indent="0">
              <a:buNone/>
              <a:defRPr sz="4000" b="1">
                <a:solidFill>
                  <a:schemeClr val="accent6"/>
                </a:solidFill>
              </a:defRPr>
            </a:lvl3pPr>
            <a:lvl4pPr marL="1371600" indent="0">
              <a:buNone/>
              <a:defRPr sz="4000" b="1">
                <a:solidFill>
                  <a:schemeClr val="accent6"/>
                </a:solidFill>
              </a:defRPr>
            </a:lvl4pPr>
            <a:lvl5pPr marL="1828800" indent="0">
              <a:buNone/>
              <a:defRPr sz="4000" b="1">
                <a:solidFill>
                  <a:schemeClr val="accent6"/>
                </a:solidFill>
              </a:defRPr>
            </a:lvl5pPr>
          </a:lstStyle>
          <a:p>
            <a:pPr lvl="0"/>
            <a:r>
              <a:rPr lang="en-US"/>
              <a:t>Program Title</a:t>
            </a:r>
          </a:p>
        </p:txBody>
      </p:sp>
      <p:pic>
        <p:nvPicPr>
          <p:cNvPr id="5" name="Picture 4" descr="A picture containing icon&#10;&#10;Description automatically generated">
            <a:extLst>
              <a:ext uri="{FF2B5EF4-FFF2-40B4-BE49-F238E27FC236}">
                <a16:creationId xmlns:a16="http://schemas.microsoft.com/office/drawing/2014/main" id="{E937DA22-8686-97A2-6D61-9DB37468A91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7200" y="5745884"/>
            <a:ext cx="1748434" cy="932497"/>
          </a:xfrm>
          <a:prstGeom prst="rect">
            <a:avLst/>
          </a:prstGeom>
        </p:spPr>
      </p:pic>
    </p:spTree>
    <p:extLst>
      <p:ext uri="{BB962C8B-B14F-4D97-AF65-F5344CB8AC3E}">
        <p14:creationId xmlns:p14="http://schemas.microsoft.com/office/powerpoint/2010/main" val="32322770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Main Content">
    <p:spTree>
      <p:nvGrpSpPr>
        <p:cNvPr id="1" name=""/>
        <p:cNvGrpSpPr/>
        <p:nvPr/>
      </p:nvGrpSpPr>
      <p:grpSpPr>
        <a:xfrm>
          <a:off x="0" y="0"/>
          <a:ext cx="0" cy="0"/>
          <a:chOff x="0" y="0"/>
          <a:chExt cx="0" cy="0"/>
        </a:xfrm>
      </p:grpSpPr>
      <p:sp>
        <p:nvSpPr>
          <p:cNvPr id="4" name="Footer Placeholder 4">
            <a:extLst>
              <a:ext uri="{FF2B5EF4-FFF2-40B4-BE49-F238E27FC236}">
                <a16:creationId xmlns:a16="http://schemas.microsoft.com/office/drawing/2014/main" id="{B220CCEF-B0B6-7B20-F8F0-DD599EB59443}"/>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5" name="Rectangle 4">
            <a:extLst>
              <a:ext uri="{FF2B5EF4-FFF2-40B4-BE49-F238E27FC236}">
                <a16:creationId xmlns:a16="http://schemas.microsoft.com/office/drawing/2014/main" id="{1C99B951-D12F-AAFC-01EB-79AA1C51847E}"/>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solidFill>
                <a:schemeClr val="accent6"/>
              </a:solidFill>
              <a:latin typeface="Calibri" panose="020F0502020204030204" pitchFamily="34" charset="0"/>
              <a:cs typeface="Calibri" panose="020F0502020204030204" pitchFamily="34" charset="0"/>
            </a:endParaRPr>
          </a:p>
        </p:txBody>
      </p:sp>
      <p:sp>
        <p:nvSpPr>
          <p:cNvPr id="6" name="Freeform: Shape 1">
            <a:extLst>
              <a:ext uri="{FF2B5EF4-FFF2-40B4-BE49-F238E27FC236}">
                <a16:creationId xmlns:a16="http://schemas.microsoft.com/office/drawing/2014/main" id="{6D381198-7443-B1E4-B946-82650EC5612F}"/>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7" name="Slide Number Placeholder 5">
            <a:extLst>
              <a:ext uri="{FF2B5EF4-FFF2-40B4-BE49-F238E27FC236}">
                <a16:creationId xmlns:a16="http://schemas.microsoft.com/office/drawing/2014/main" id="{3585C853-A3E9-C5E9-B688-7084866EECAC}"/>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sp>
        <p:nvSpPr>
          <p:cNvPr id="8" name="Title 4">
            <a:extLst>
              <a:ext uri="{FF2B5EF4-FFF2-40B4-BE49-F238E27FC236}">
                <a16:creationId xmlns:a16="http://schemas.microsoft.com/office/drawing/2014/main" id="{5E398FE9-53E5-2D3F-8A8A-3B10A0ADFEA4}"/>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a:t>Click to edit Master title style</a:t>
            </a:r>
          </a:p>
        </p:txBody>
      </p:sp>
      <p:cxnSp>
        <p:nvCxnSpPr>
          <p:cNvPr id="9" name="Straight Connector 8">
            <a:extLst>
              <a:ext uri="{FF2B5EF4-FFF2-40B4-BE49-F238E27FC236}">
                <a16:creationId xmlns:a16="http://schemas.microsoft.com/office/drawing/2014/main" id="{C7E3B704-2C7D-9C0B-BE74-E47F871BA602}"/>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1" name="Text Placeholder 2">
            <a:extLst>
              <a:ext uri="{FF2B5EF4-FFF2-40B4-BE49-F238E27FC236}">
                <a16:creationId xmlns:a16="http://schemas.microsoft.com/office/drawing/2014/main" id="{78D16CAD-4E8B-DFB5-DBF0-98429D6F761A}"/>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989D3CA0-FC81-0FDC-0D77-AFB55D2530CA}"/>
              </a:ext>
            </a:extLst>
          </p:cNvPr>
          <p:cNvGrpSpPr/>
          <p:nvPr userDrawn="1"/>
        </p:nvGrpSpPr>
        <p:grpSpPr>
          <a:xfrm>
            <a:off x="8420280" y="6444289"/>
            <a:ext cx="3175990" cy="394353"/>
            <a:chOff x="8570594" y="6298815"/>
            <a:chExt cx="3175990" cy="394353"/>
          </a:xfrm>
        </p:grpSpPr>
        <p:pic>
          <p:nvPicPr>
            <p:cNvPr id="3" name="Picture 2">
              <a:extLst>
                <a:ext uri="{FF2B5EF4-FFF2-40B4-BE49-F238E27FC236}">
                  <a16:creationId xmlns:a16="http://schemas.microsoft.com/office/drawing/2014/main" id="{CC41BC6C-C38B-77BD-EDFF-4AADAEFADF5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12" name="Rectangle 11">
              <a:extLst>
                <a:ext uri="{FF2B5EF4-FFF2-40B4-BE49-F238E27FC236}">
                  <a16:creationId xmlns:a16="http://schemas.microsoft.com/office/drawing/2014/main" id="{D478B4C9-68B3-FB1B-1975-09CBD25DD8D3}"/>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chemeClr val="bg1"/>
                  </a:solidFill>
                  <a:latin typeface="Calibri" panose="020F0502020204030204" pitchFamily="34" charset="0"/>
                </a:rPr>
                <a:t>Slide credit: </a:t>
              </a:r>
              <a:r>
                <a:rPr lang="en-US" altLang="en-US" sz="1200" b="0">
                  <a:solidFill>
                    <a:schemeClr val="accent6"/>
                  </a:solidFill>
                  <a:latin typeface="Calibri" panose="020F0502020204030204" pitchFamily="34" charset="0"/>
                  <a:hlinkClick r:id="rId3">
                    <a:extLst>
                      <a:ext uri="{A12FA001-AC4F-418D-AE19-62706E023703}">
                        <ahyp:hlinkClr xmlns:ahyp="http://schemas.microsoft.com/office/drawing/2018/hyperlinkcolor" val="tx"/>
                      </a:ext>
                    </a:extLst>
                  </a:hlinkClick>
                </a:rPr>
                <a:t>practicingclinicians.com</a:t>
              </a:r>
              <a:endParaRPr lang="en-US" altLang="en-US" sz="1200" b="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2100976890"/>
      </p:ext>
    </p:extLst>
  </p:cSld>
  <p:clrMapOvr>
    <a:masterClrMapping/>
  </p:clrMapOvr>
  <p:extLst>
    <p:ext uri="{DCECCB84-F9BA-43D5-87BE-67443E8EF086}">
      <p15:sldGuideLst xmlns:p15="http://schemas.microsoft.com/office/powerpoint/2012/main">
        <p15:guide id="1" orient="horz" pos="864">
          <p15:clr>
            <a:srgbClr val="FBAE40"/>
          </p15:clr>
        </p15:guide>
        <p15:guide id="2" orient="horz" pos="1344">
          <p15:clr>
            <a:srgbClr val="FBAE40"/>
          </p15:clr>
        </p15:guide>
        <p15:guide id="3" orient="horz" pos="4224">
          <p15:clr>
            <a:srgbClr val="FBAE40"/>
          </p15:clr>
        </p15:guide>
        <p15:guide id="4" pos="264">
          <p15:clr>
            <a:srgbClr val="FBAE40"/>
          </p15:clr>
        </p15:guide>
        <p15:guide id="5" pos="7416">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Main Content">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DDAA2F9E-DDF1-537E-1626-CB15DAEA4AA5}"/>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9" name="Freeform: Shape 1">
            <a:extLst>
              <a:ext uri="{FF2B5EF4-FFF2-40B4-BE49-F238E27FC236}">
                <a16:creationId xmlns:a16="http://schemas.microsoft.com/office/drawing/2014/main" id="{2AFC4994-2596-301C-1BC1-DBE290B30B8E}"/>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10" name="Slide Number Placeholder 5">
            <a:extLst>
              <a:ext uri="{FF2B5EF4-FFF2-40B4-BE49-F238E27FC236}">
                <a16:creationId xmlns:a16="http://schemas.microsoft.com/office/drawing/2014/main" id="{CC45448E-ADC7-993D-8718-FA0E35E9DF0C}"/>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sp>
        <p:nvSpPr>
          <p:cNvPr id="14" name="Text Placeholder 2">
            <a:extLst>
              <a:ext uri="{FF2B5EF4-FFF2-40B4-BE49-F238E27FC236}">
                <a16:creationId xmlns:a16="http://schemas.microsoft.com/office/drawing/2014/main" id="{86F11B3F-9CF6-FB4D-50E9-12C6B01A5F9D}"/>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Rectangle 14">
            <a:extLst>
              <a:ext uri="{FF2B5EF4-FFF2-40B4-BE49-F238E27FC236}">
                <a16:creationId xmlns:a16="http://schemas.microsoft.com/office/drawing/2014/main" id="{C6555D47-7E83-BD83-8724-625B736F759D}"/>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solidFill>
                <a:schemeClr val="accent6"/>
              </a:solidFill>
              <a:latin typeface="Calibri" panose="020F0502020204030204" pitchFamily="34" charset="0"/>
              <a:cs typeface="Calibri" panose="020F0502020204030204" pitchFamily="34" charset="0"/>
            </a:endParaRPr>
          </a:p>
        </p:txBody>
      </p:sp>
      <p:sp>
        <p:nvSpPr>
          <p:cNvPr id="16" name="Title 4">
            <a:extLst>
              <a:ext uri="{FF2B5EF4-FFF2-40B4-BE49-F238E27FC236}">
                <a16:creationId xmlns:a16="http://schemas.microsoft.com/office/drawing/2014/main" id="{0BFECBF2-07FE-EB89-2984-CB0471E0C98A}"/>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2" name="Group 1">
            <a:extLst>
              <a:ext uri="{FF2B5EF4-FFF2-40B4-BE49-F238E27FC236}">
                <a16:creationId xmlns:a16="http://schemas.microsoft.com/office/drawing/2014/main" id="{51DC6506-4DD2-3BDC-77C2-DECAE83645C0}"/>
              </a:ext>
            </a:extLst>
          </p:cNvPr>
          <p:cNvGrpSpPr/>
          <p:nvPr userDrawn="1"/>
        </p:nvGrpSpPr>
        <p:grpSpPr>
          <a:xfrm>
            <a:off x="8420280" y="6444289"/>
            <a:ext cx="3175990" cy="394353"/>
            <a:chOff x="8570594" y="6298815"/>
            <a:chExt cx="3175990" cy="394353"/>
          </a:xfrm>
        </p:grpSpPr>
        <p:pic>
          <p:nvPicPr>
            <p:cNvPr id="3" name="Picture 2">
              <a:extLst>
                <a:ext uri="{FF2B5EF4-FFF2-40B4-BE49-F238E27FC236}">
                  <a16:creationId xmlns:a16="http://schemas.microsoft.com/office/drawing/2014/main" id="{45A3E7AD-1898-E8AD-749A-3C1B94D14FD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4" name="Rectangle 3">
              <a:extLst>
                <a:ext uri="{FF2B5EF4-FFF2-40B4-BE49-F238E27FC236}">
                  <a16:creationId xmlns:a16="http://schemas.microsoft.com/office/drawing/2014/main" id="{766A6F18-F81C-708D-3DDF-74806A4B28CE}"/>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chemeClr val="bg1"/>
                  </a:solidFill>
                  <a:latin typeface="Calibri" panose="020F0502020204030204" pitchFamily="34" charset="0"/>
                </a:rPr>
                <a:t>Slide credit: </a:t>
              </a:r>
              <a:r>
                <a:rPr lang="en-US" altLang="en-US" sz="1200" b="0">
                  <a:solidFill>
                    <a:schemeClr val="accent6"/>
                  </a:solidFill>
                  <a:latin typeface="Calibri" panose="020F0502020204030204" pitchFamily="34" charset="0"/>
                  <a:hlinkClick r:id="rId3">
                    <a:extLst>
                      <a:ext uri="{A12FA001-AC4F-418D-AE19-62706E023703}">
                        <ahyp:hlinkClr xmlns:ahyp="http://schemas.microsoft.com/office/drawing/2018/hyperlinkcolor" val="tx"/>
                      </a:ext>
                    </a:extLst>
                  </a:hlinkClick>
                </a:rPr>
                <a:t>practicingclinicians.com</a:t>
              </a:r>
              <a:endParaRPr lang="en-US" altLang="en-US" sz="1200" b="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24518758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Main Content">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E1F2BD7C-8619-B907-876B-84711C6AD5D6}"/>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7" name="Freeform: Shape 1">
            <a:extLst>
              <a:ext uri="{FF2B5EF4-FFF2-40B4-BE49-F238E27FC236}">
                <a16:creationId xmlns:a16="http://schemas.microsoft.com/office/drawing/2014/main" id="{C528C21D-0FE7-5789-BAC3-48EE8678FC68}"/>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C793D9A3-FD0C-50D9-FE79-EB93E4F7611F}"/>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cxnSp>
        <p:nvCxnSpPr>
          <p:cNvPr id="11" name="Straight Connector 10">
            <a:extLst>
              <a:ext uri="{FF2B5EF4-FFF2-40B4-BE49-F238E27FC236}">
                <a16:creationId xmlns:a16="http://schemas.microsoft.com/office/drawing/2014/main" id="{833FF1E4-6D27-570C-525E-44AAAA0A181A}"/>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6C3CEB8-01DA-AB51-1EE1-99C272081423}"/>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solidFill>
                <a:schemeClr val="accent6"/>
              </a:solidFill>
              <a:latin typeface="Calibri" panose="020F0502020204030204" pitchFamily="34" charset="0"/>
              <a:cs typeface="Calibri" panose="020F0502020204030204" pitchFamily="34" charset="0"/>
            </a:endParaRPr>
          </a:p>
        </p:txBody>
      </p:sp>
      <p:sp>
        <p:nvSpPr>
          <p:cNvPr id="5" name="Title 4">
            <a:extLst>
              <a:ext uri="{FF2B5EF4-FFF2-40B4-BE49-F238E27FC236}">
                <a16:creationId xmlns:a16="http://schemas.microsoft.com/office/drawing/2014/main" id="{8A53729B-A73A-D51B-D31D-EF7E2F1C43D0}"/>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3" name="Group 2">
            <a:extLst>
              <a:ext uri="{FF2B5EF4-FFF2-40B4-BE49-F238E27FC236}">
                <a16:creationId xmlns:a16="http://schemas.microsoft.com/office/drawing/2014/main" id="{EDB83373-7057-5922-3017-0B4C8D8C020B}"/>
              </a:ext>
            </a:extLst>
          </p:cNvPr>
          <p:cNvGrpSpPr/>
          <p:nvPr userDrawn="1"/>
        </p:nvGrpSpPr>
        <p:grpSpPr>
          <a:xfrm>
            <a:off x="8420280" y="6444289"/>
            <a:ext cx="3175990" cy="394353"/>
            <a:chOff x="8570594" y="6298815"/>
            <a:chExt cx="3175990" cy="394353"/>
          </a:xfrm>
        </p:grpSpPr>
        <p:pic>
          <p:nvPicPr>
            <p:cNvPr id="6" name="Picture 5">
              <a:extLst>
                <a:ext uri="{FF2B5EF4-FFF2-40B4-BE49-F238E27FC236}">
                  <a16:creationId xmlns:a16="http://schemas.microsoft.com/office/drawing/2014/main" id="{99FCAD5A-F84E-AC26-6313-2F1288A15E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8" name="Rectangle 7">
              <a:extLst>
                <a:ext uri="{FF2B5EF4-FFF2-40B4-BE49-F238E27FC236}">
                  <a16:creationId xmlns:a16="http://schemas.microsoft.com/office/drawing/2014/main" id="{0EF42ED9-C7D5-3C3C-56CE-4B6787B2C45D}"/>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chemeClr val="bg1"/>
                  </a:solidFill>
                  <a:latin typeface="Calibri" panose="020F0502020204030204" pitchFamily="34" charset="0"/>
                </a:rPr>
                <a:t>Slide credit: </a:t>
              </a:r>
              <a:r>
                <a:rPr lang="en-US" altLang="en-US" sz="1200" b="0">
                  <a:solidFill>
                    <a:schemeClr val="accent6"/>
                  </a:solidFill>
                  <a:latin typeface="Calibri" panose="020F0502020204030204" pitchFamily="34" charset="0"/>
                  <a:hlinkClick r:id="rId3">
                    <a:extLst>
                      <a:ext uri="{A12FA001-AC4F-418D-AE19-62706E023703}">
                        <ahyp:hlinkClr xmlns:ahyp="http://schemas.microsoft.com/office/drawing/2018/hyperlinkcolor" val="tx"/>
                      </a:ext>
                    </a:extLst>
                  </a:hlinkClick>
                </a:rPr>
                <a:t>practicingclinicians.com</a:t>
              </a:r>
              <a:endParaRPr lang="en-US" altLang="en-US" sz="1200" b="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9451850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Main Content 2 Columns">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185EA70-143D-2AF2-FD1F-59DFE518D244}"/>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7" name="Freeform: Shape 1">
            <a:extLst>
              <a:ext uri="{FF2B5EF4-FFF2-40B4-BE49-F238E27FC236}">
                <a16:creationId xmlns:a16="http://schemas.microsoft.com/office/drawing/2014/main" id="{DE01EFA1-1814-C7BF-23FD-46D6B08213A6}"/>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8" name="Slide Number Placeholder 5">
            <a:extLst>
              <a:ext uri="{FF2B5EF4-FFF2-40B4-BE49-F238E27FC236}">
                <a16:creationId xmlns:a16="http://schemas.microsoft.com/office/drawing/2014/main" id="{3B6630CF-872B-547D-75BC-E9C62EBB5CF2}"/>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cxnSp>
        <p:nvCxnSpPr>
          <p:cNvPr id="10" name="Straight Connector 9">
            <a:extLst>
              <a:ext uri="{FF2B5EF4-FFF2-40B4-BE49-F238E27FC236}">
                <a16:creationId xmlns:a16="http://schemas.microsoft.com/office/drawing/2014/main" id="{AB69F87E-177D-DC90-B49C-4B7E414C424A}"/>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2" name="Text Placeholder 2">
            <a:extLst>
              <a:ext uri="{FF2B5EF4-FFF2-40B4-BE49-F238E27FC236}">
                <a16:creationId xmlns:a16="http://schemas.microsoft.com/office/drawing/2014/main" id="{4D270DE3-975E-D386-B77F-ADABD3323752}"/>
              </a:ext>
            </a:extLst>
          </p:cNvPr>
          <p:cNvSpPr>
            <a:spLocks noGrp="1"/>
          </p:cNvSpPr>
          <p:nvPr>
            <p:ph idx="13"/>
          </p:nvPr>
        </p:nvSpPr>
        <p:spPr>
          <a:xfrm>
            <a:off x="423121" y="1840160"/>
            <a:ext cx="5672879"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2">
            <a:extLst>
              <a:ext uri="{FF2B5EF4-FFF2-40B4-BE49-F238E27FC236}">
                <a16:creationId xmlns:a16="http://schemas.microsoft.com/office/drawing/2014/main" id="{16BB9CB7-BCF4-E8B2-3753-EE5416629EBD}"/>
              </a:ext>
            </a:extLst>
          </p:cNvPr>
          <p:cNvSpPr>
            <a:spLocks noGrp="1"/>
          </p:cNvSpPr>
          <p:nvPr>
            <p:ph idx="14"/>
          </p:nvPr>
        </p:nvSpPr>
        <p:spPr>
          <a:xfrm>
            <a:off x="6267170" y="1840160"/>
            <a:ext cx="5501709"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1">
            <a:extLst>
              <a:ext uri="{FF2B5EF4-FFF2-40B4-BE49-F238E27FC236}">
                <a16:creationId xmlns:a16="http://schemas.microsoft.com/office/drawing/2014/main" id="{7C7D7AE6-14DE-EEC2-3B5D-AEAD2320CA63}"/>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solidFill>
                <a:schemeClr val="accent6"/>
              </a:solidFill>
              <a:latin typeface="Calibri" panose="020F0502020204030204" pitchFamily="34" charset="0"/>
              <a:cs typeface="Calibri" panose="020F0502020204030204" pitchFamily="34" charset="0"/>
            </a:endParaRPr>
          </a:p>
        </p:txBody>
      </p:sp>
      <p:sp>
        <p:nvSpPr>
          <p:cNvPr id="3" name="Title 4">
            <a:extLst>
              <a:ext uri="{FF2B5EF4-FFF2-40B4-BE49-F238E27FC236}">
                <a16:creationId xmlns:a16="http://schemas.microsoft.com/office/drawing/2014/main" id="{2D737DD0-45F7-9785-C49E-DFCDD3BBFC52}"/>
              </a:ext>
            </a:extLst>
          </p:cNvPr>
          <p:cNvSpPr>
            <a:spLocks noGrp="1"/>
          </p:cNvSpPr>
          <p:nvPr>
            <p:ph type="title"/>
          </p:nvPr>
        </p:nvSpPr>
        <p:spPr>
          <a:xfrm>
            <a:off x="420624" y="114300"/>
            <a:ext cx="11350688"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4" name="Group 3">
            <a:extLst>
              <a:ext uri="{FF2B5EF4-FFF2-40B4-BE49-F238E27FC236}">
                <a16:creationId xmlns:a16="http://schemas.microsoft.com/office/drawing/2014/main" id="{AF0C34AD-EF6F-418C-70C3-1AB02E608534}"/>
              </a:ext>
            </a:extLst>
          </p:cNvPr>
          <p:cNvGrpSpPr/>
          <p:nvPr userDrawn="1"/>
        </p:nvGrpSpPr>
        <p:grpSpPr>
          <a:xfrm>
            <a:off x="8420280" y="6444289"/>
            <a:ext cx="3175990" cy="394353"/>
            <a:chOff x="8570594" y="6298815"/>
            <a:chExt cx="3175990" cy="394353"/>
          </a:xfrm>
        </p:grpSpPr>
        <p:pic>
          <p:nvPicPr>
            <p:cNvPr id="6" name="Picture 5">
              <a:extLst>
                <a:ext uri="{FF2B5EF4-FFF2-40B4-BE49-F238E27FC236}">
                  <a16:creationId xmlns:a16="http://schemas.microsoft.com/office/drawing/2014/main" id="{69E991EC-F9BC-7F4F-8C6E-9CAB82DE208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9" name="Rectangle 8">
              <a:extLst>
                <a:ext uri="{FF2B5EF4-FFF2-40B4-BE49-F238E27FC236}">
                  <a16:creationId xmlns:a16="http://schemas.microsoft.com/office/drawing/2014/main" id="{0BA1376E-2750-873F-D9C1-01C4E7695038}"/>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chemeClr val="bg1"/>
                  </a:solidFill>
                  <a:latin typeface="Calibri" panose="020F0502020204030204" pitchFamily="34" charset="0"/>
                </a:rPr>
                <a:t>Slide credit: </a:t>
              </a:r>
              <a:r>
                <a:rPr lang="en-US" altLang="en-US" sz="1200" b="0">
                  <a:solidFill>
                    <a:schemeClr val="accent6"/>
                  </a:solidFill>
                  <a:latin typeface="Calibri" panose="020F0502020204030204" pitchFamily="34" charset="0"/>
                  <a:hlinkClick r:id="rId3">
                    <a:extLst>
                      <a:ext uri="{A12FA001-AC4F-418D-AE19-62706E023703}">
                        <ahyp:hlinkClr xmlns:ahyp="http://schemas.microsoft.com/office/drawing/2018/hyperlinkcolor" val="tx"/>
                      </a:ext>
                    </a:extLst>
                  </a:hlinkClick>
                </a:rPr>
                <a:t>practicingclinicians.com</a:t>
              </a:r>
              <a:endParaRPr lang="en-US" altLang="en-US" sz="1200" b="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35857818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ARS Ques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52FF69-C53B-C0F9-2EC8-BDA712FB088D}"/>
              </a:ext>
            </a:extLst>
          </p:cNvPr>
          <p:cNvPicPr>
            <a:picLocks noChangeAspect="1"/>
          </p:cNvPicPr>
          <p:nvPr userDrawn="1"/>
        </p:nvPicPr>
        <p:blipFill rotWithShape="1">
          <a:blip r:embed="rId2">
            <a:duotone>
              <a:prstClr val="black"/>
              <a:schemeClr val="accent5">
                <a:tint val="45000"/>
                <a:satMod val="400000"/>
              </a:schemeClr>
            </a:duotone>
          </a:blip>
          <a:srcRect l="13500" t="-1028" r="7904" b="-3843"/>
          <a:stretch/>
        </p:blipFill>
        <p:spPr>
          <a:xfrm>
            <a:off x="0" y="-4790"/>
            <a:ext cx="12192000" cy="1738113"/>
          </a:xfrm>
          <a:prstGeom prst="rect">
            <a:avLst/>
          </a:prstGeom>
        </p:spPr>
      </p:pic>
      <p:sp>
        <p:nvSpPr>
          <p:cNvPr id="11" name="Text Box 6">
            <a:extLst>
              <a:ext uri="{FF2B5EF4-FFF2-40B4-BE49-F238E27FC236}">
                <a16:creationId xmlns:a16="http://schemas.microsoft.com/office/drawing/2014/main" id="{C669104D-4008-C9FA-92B8-6C8686AF7178}"/>
              </a:ext>
            </a:extLst>
          </p:cNvPr>
          <p:cNvSpPr txBox="1">
            <a:spLocks noChangeArrowheads="1"/>
          </p:cNvSpPr>
          <p:nvPr userDrawn="1"/>
        </p:nvSpPr>
        <p:spPr bwMode="auto">
          <a:xfrm>
            <a:off x="883886" y="5960600"/>
            <a:ext cx="4844468" cy="307777"/>
          </a:xfrm>
          <a:prstGeom prst="rect">
            <a:avLst/>
          </a:prstGeom>
          <a:noFill/>
          <a:ln w="9525">
            <a:noFill/>
            <a:miter lim="800000"/>
            <a:headEnd/>
            <a:tailEnd/>
          </a:ln>
        </p:spPr>
        <p:txBody>
          <a:bodyPr wrap="none" lIns="0" tIns="0" rIns="0" bIns="0">
            <a:spAutoFit/>
          </a:bodyPr>
          <a:lstStyle/>
          <a:p>
            <a:r>
              <a:rPr lang="en-US" sz="2000" b="1" baseline="0">
                <a:solidFill>
                  <a:schemeClr val="accent6"/>
                </a:solidFill>
                <a:latin typeface="Calibri" panose="020F0502020204030204" pitchFamily="34" charset="0"/>
                <a:cs typeface="Calibri" panose="020F0502020204030204" pitchFamily="34" charset="0"/>
              </a:rPr>
              <a:t>Select an answer on your screen to vote now!</a:t>
            </a:r>
          </a:p>
        </p:txBody>
      </p:sp>
      <p:pic>
        <p:nvPicPr>
          <p:cNvPr id="12" name="Picture 11">
            <a:extLst>
              <a:ext uri="{FF2B5EF4-FFF2-40B4-BE49-F238E27FC236}">
                <a16:creationId xmlns:a16="http://schemas.microsoft.com/office/drawing/2014/main" id="{6BF0E14A-87CB-02B1-3981-E92B49C3431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94361" y="5861395"/>
            <a:ext cx="406400" cy="406400"/>
          </a:xfrm>
          <a:prstGeom prst="rect">
            <a:avLst/>
          </a:prstGeom>
        </p:spPr>
      </p:pic>
      <p:pic>
        <p:nvPicPr>
          <p:cNvPr id="13" name="Picture 12">
            <a:extLst>
              <a:ext uri="{FF2B5EF4-FFF2-40B4-BE49-F238E27FC236}">
                <a16:creationId xmlns:a16="http://schemas.microsoft.com/office/drawing/2014/main" id="{737D488A-1CBD-5600-EA0B-DB847EA8C6D6}"/>
              </a:ext>
            </a:extLst>
          </p:cNvPr>
          <p:cNvPicPr>
            <a:picLocks noChangeAspect="1"/>
          </p:cNvPicPr>
          <p:nvPr userDrawn="1"/>
        </p:nvPicPr>
        <p:blipFill>
          <a:blip r:embed="rId4">
            <a:extLst>
              <a:ext uri="{BEBA8EAE-BF5A-486C-A8C5-ECC9F3942E4B}">
                <a14:imgProps xmlns:a14="http://schemas.microsoft.com/office/drawing/2010/main">
                  <a14:imgLayer r:embed="rId5">
                    <a14:imgEffect>
                      <a14:colorTemperature colorTemp="6818"/>
                    </a14:imgEffect>
                  </a14:imgLayer>
                </a14:imgProps>
              </a:ext>
              <a:ext uri="{28A0092B-C50C-407E-A947-70E740481C1C}">
                <a14:useLocalDpi xmlns:a14="http://schemas.microsoft.com/office/drawing/2010/main" val="0"/>
              </a:ext>
            </a:extLst>
          </a:blip>
          <a:stretch>
            <a:fillRect/>
          </a:stretch>
        </p:blipFill>
        <p:spPr>
          <a:xfrm>
            <a:off x="11188910" y="219415"/>
            <a:ext cx="737250" cy="1276079"/>
          </a:xfrm>
          <a:prstGeom prst="rect">
            <a:avLst/>
          </a:prstGeom>
          <a:noFill/>
          <a:effectLst>
            <a:outerShdw blurRad="114300" dist="50800" dir="2700000" sx="98000" sy="98000" algn="tl" rotWithShape="0">
              <a:prstClr val="black">
                <a:alpha val="92000"/>
              </a:prstClr>
            </a:outerShdw>
          </a:effectLst>
        </p:spPr>
      </p:pic>
      <p:sp>
        <p:nvSpPr>
          <p:cNvPr id="17" name="Text Placeholder 2">
            <a:extLst>
              <a:ext uri="{FF2B5EF4-FFF2-40B4-BE49-F238E27FC236}">
                <a16:creationId xmlns:a16="http://schemas.microsoft.com/office/drawing/2014/main" id="{DEB99DB5-EF82-5CE8-D60A-B3A6188B2E2D}"/>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46075" indent="-336550">
              <a:lnSpc>
                <a:spcPct val="100000"/>
              </a:lnSpc>
              <a:spcAft>
                <a:spcPts val="600"/>
              </a:spcAft>
              <a:buFont typeface="+mj-lt"/>
              <a:buAutoNum type="alphaUcPeriod"/>
              <a:tabLst/>
              <a:defRPr sz="2400">
                <a:solidFill>
                  <a:schemeClr val="bg1"/>
                </a:solidFill>
                <a:latin typeface="Calibri" panose="020F0502020204030204" pitchFamily="34" charset="0"/>
                <a:cs typeface="Calibri" panose="020F0502020204030204" pitchFamily="34" charset="0"/>
              </a:defRPr>
            </a:lvl1pPr>
            <a:lvl2pPr marL="8046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2pPr>
            <a:lvl3pPr marL="12618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3pPr>
            <a:lvl4pPr marL="17190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4pPr>
            <a:lvl5pPr marL="21762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Footer Placeholder 4">
            <a:extLst>
              <a:ext uri="{FF2B5EF4-FFF2-40B4-BE49-F238E27FC236}">
                <a16:creationId xmlns:a16="http://schemas.microsoft.com/office/drawing/2014/main" id="{1A80353C-DD48-8BD0-8568-D730CD1E415B}"/>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19" name="Freeform: Shape 1">
            <a:extLst>
              <a:ext uri="{FF2B5EF4-FFF2-40B4-BE49-F238E27FC236}">
                <a16:creationId xmlns:a16="http://schemas.microsoft.com/office/drawing/2014/main" id="{4BB5289C-7EBA-CD5C-CC03-B9EFD3A5FBAB}"/>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b="0">
              <a:latin typeface="Calibri" panose="020F0502020204030204" pitchFamily="34" charset="0"/>
              <a:cs typeface="Calibri" panose="020F0502020204030204" pitchFamily="34" charset="0"/>
            </a:endParaRPr>
          </a:p>
        </p:txBody>
      </p:sp>
      <p:sp>
        <p:nvSpPr>
          <p:cNvPr id="20" name="Slide Number Placeholder 5">
            <a:extLst>
              <a:ext uri="{FF2B5EF4-FFF2-40B4-BE49-F238E27FC236}">
                <a16:creationId xmlns:a16="http://schemas.microsoft.com/office/drawing/2014/main" id="{FBAAC2F8-F220-E6EC-58F0-0EDAE8A39783}"/>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sp>
        <p:nvSpPr>
          <p:cNvPr id="4" name="Title 4">
            <a:extLst>
              <a:ext uri="{FF2B5EF4-FFF2-40B4-BE49-F238E27FC236}">
                <a16:creationId xmlns:a16="http://schemas.microsoft.com/office/drawing/2014/main" id="{EC9E3612-0FBE-1723-EF39-058B5057363C}"/>
              </a:ext>
            </a:extLst>
          </p:cNvPr>
          <p:cNvSpPr>
            <a:spLocks noGrp="1"/>
          </p:cNvSpPr>
          <p:nvPr>
            <p:ph type="title"/>
          </p:nvPr>
        </p:nvSpPr>
        <p:spPr>
          <a:xfrm>
            <a:off x="420624" y="114300"/>
            <a:ext cx="10374376" cy="1368171"/>
          </a:xfrm>
          <a:prstGeom prst="rect">
            <a:avLst/>
          </a:prstGeom>
        </p:spPr>
        <p:txBody>
          <a:bodyPr lIns="27432" tIns="0" rIns="0" bIns="0" anchor="b">
            <a:normAutofit/>
          </a:bodyPr>
          <a:lstStyle>
            <a:lvl1pPr>
              <a:defRPr sz="3800">
                <a:solidFill>
                  <a:schemeClr val="tx1"/>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2" name="Group 1">
            <a:extLst>
              <a:ext uri="{FF2B5EF4-FFF2-40B4-BE49-F238E27FC236}">
                <a16:creationId xmlns:a16="http://schemas.microsoft.com/office/drawing/2014/main" id="{791E8EE9-9C95-FF77-7C55-8B2086C96E12}"/>
              </a:ext>
            </a:extLst>
          </p:cNvPr>
          <p:cNvGrpSpPr/>
          <p:nvPr userDrawn="1"/>
        </p:nvGrpSpPr>
        <p:grpSpPr>
          <a:xfrm>
            <a:off x="8420280" y="6444289"/>
            <a:ext cx="3175990" cy="394353"/>
            <a:chOff x="8570594" y="6298815"/>
            <a:chExt cx="3175990" cy="394353"/>
          </a:xfrm>
        </p:grpSpPr>
        <p:pic>
          <p:nvPicPr>
            <p:cNvPr id="3" name="Picture 2">
              <a:extLst>
                <a:ext uri="{FF2B5EF4-FFF2-40B4-BE49-F238E27FC236}">
                  <a16:creationId xmlns:a16="http://schemas.microsoft.com/office/drawing/2014/main" id="{4A72FF44-333B-8066-1899-D237DC048D85}"/>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5" name="Rectangle 4">
              <a:extLst>
                <a:ext uri="{FF2B5EF4-FFF2-40B4-BE49-F238E27FC236}">
                  <a16:creationId xmlns:a16="http://schemas.microsoft.com/office/drawing/2014/main" id="{487F98FE-1795-C453-1D0D-A5D565776935}"/>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chemeClr val="bg1"/>
                  </a:solidFill>
                  <a:latin typeface="Calibri" panose="020F0502020204030204" pitchFamily="34" charset="0"/>
                </a:rPr>
                <a:t>Slide credit: </a:t>
              </a:r>
              <a:r>
                <a:rPr lang="en-US" altLang="en-US" sz="1200" b="0">
                  <a:solidFill>
                    <a:schemeClr val="accent6"/>
                  </a:solidFill>
                  <a:latin typeface="Calibri" panose="020F0502020204030204" pitchFamily="34" charset="0"/>
                  <a:hlinkClick r:id="rId7">
                    <a:extLst>
                      <a:ext uri="{A12FA001-AC4F-418D-AE19-62706E023703}">
                        <ahyp:hlinkClr xmlns:ahyp="http://schemas.microsoft.com/office/drawing/2018/hyperlinkcolor" val="tx"/>
                      </a:ext>
                    </a:extLst>
                  </a:hlinkClick>
                </a:rPr>
                <a:t>practicingclinicians.com</a:t>
              </a:r>
              <a:endParaRPr lang="en-US" altLang="en-US" sz="1200" b="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34276959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ase Study ARS">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FC214422-3BE1-8025-4102-6CDAE974B9C7}"/>
              </a:ext>
            </a:extLst>
          </p:cNvPr>
          <p:cNvPicPr>
            <a:picLocks noChangeAspect="1"/>
          </p:cNvPicPr>
          <p:nvPr userDrawn="1"/>
        </p:nvPicPr>
        <p:blipFill rotWithShape="1">
          <a:blip r:embed="rId2">
            <a:duotone>
              <a:prstClr val="black"/>
              <a:schemeClr val="accent5">
                <a:tint val="45000"/>
                <a:satMod val="400000"/>
              </a:schemeClr>
            </a:duotone>
          </a:blip>
          <a:srcRect l="13500" t="-1028" r="7904" b="-3843"/>
          <a:stretch/>
        </p:blipFill>
        <p:spPr>
          <a:xfrm>
            <a:off x="0" y="-4790"/>
            <a:ext cx="12192000" cy="1738113"/>
          </a:xfrm>
          <a:prstGeom prst="rect">
            <a:avLst/>
          </a:prstGeom>
        </p:spPr>
      </p:pic>
      <p:pic>
        <p:nvPicPr>
          <p:cNvPr id="4" name="Picture 2">
            <a:extLst>
              <a:ext uri="{FF2B5EF4-FFF2-40B4-BE49-F238E27FC236}">
                <a16:creationId xmlns:a16="http://schemas.microsoft.com/office/drawing/2014/main" id="{8AC0C493-AE22-5EF2-EC77-E057A6A0414A}"/>
              </a:ext>
            </a:extLst>
          </p:cNvPr>
          <p:cNvPicPr>
            <a:picLocks noChangeAspect="1" noChangeArrowheads="1"/>
          </p:cNvPicPr>
          <p:nvPr userDrawn="1"/>
        </p:nvPicPr>
        <p:blipFill>
          <a:blip r:embed="rId3"/>
          <a:srcRect l="55" r="55"/>
          <a:stretch/>
        </p:blipFill>
        <p:spPr bwMode="auto">
          <a:xfrm>
            <a:off x="10860066" y="0"/>
            <a:ext cx="1362456" cy="16670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D0B48B9-0C9A-C7D3-4ED8-FA570AFEEAB3}"/>
              </a:ext>
            </a:extLst>
          </p:cNvPr>
          <p:cNvPicPr>
            <a:picLocks noChangeAspect="1"/>
          </p:cNvPicPr>
          <p:nvPr userDrawn="1"/>
        </p:nvPicPr>
        <p:blipFill>
          <a:blip r:embed="rId4">
            <a:extLst>
              <a:ext uri="{BEBA8EAE-BF5A-486C-A8C5-ECC9F3942E4B}">
                <a14:imgProps xmlns:a14="http://schemas.microsoft.com/office/drawing/2010/main">
                  <a14:imgLayer r:embed="rId5">
                    <a14:imgEffect>
                      <a14:colorTemperature colorTemp="6818"/>
                    </a14:imgEffect>
                  </a14:imgLayer>
                </a14:imgProps>
              </a:ext>
              <a:ext uri="{28A0092B-C50C-407E-A947-70E740481C1C}">
                <a14:useLocalDpi xmlns:a14="http://schemas.microsoft.com/office/drawing/2010/main" val="0"/>
              </a:ext>
            </a:extLst>
          </a:blip>
          <a:stretch>
            <a:fillRect/>
          </a:stretch>
        </p:blipFill>
        <p:spPr>
          <a:xfrm>
            <a:off x="10227012" y="219415"/>
            <a:ext cx="737250" cy="1276079"/>
          </a:xfrm>
          <a:prstGeom prst="rect">
            <a:avLst/>
          </a:prstGeom>
          <a:noFill/>
          <a:effectLst>
            <a:outerShdw blurRad="114300" dist="50800" dir="2700000" sx="98000" sy="98000" algn="tl" rotWithShape="0">
              <a:prstClr val="black">
                <a:alpha val="92000"/>
              </a:prstClr>
            </a:outerShdw>
          </a:effectLst>
        </p:spPr>
      </p:pic>
      <p:sp>
        <p:nvSpPr>
          <p:cNvPr id="6" name="Text Box 6">
            <a:extLst>
              <a:ext uri="{FF2B5EF4-FFF2-40B4-BE49-F238E27FC236}">
                <a16:creationId xmlns:a16="http://schemas.microsoft.com/office/drawing/2014/main" id="{B1119219-0423-ADDC-CAB1-92C14608C186}"/>
              </a:ext>
            </a:extLst>
          </p:cNvPr>
          <p:cNvSpPr txBox="1">
            <a:spLocks noChangeArrowheads="1"/>
          </p:cNvSpPr>
          <p:nvPr userDrawn="1"/>
        </p:nvSpPr>
        <p:spPr bwMode="auto">
          <a:xfrm>
            <a:off x="883886" y="5960600"/>
            <a:ext cx="4844468" cy="307777"/>
          </a:xfrm>
          <a:prstGeom prst="rect">
            <a:avLst/>
          </a:prstGeom>
          <a:noFill/>
          <a:ln w="9525">
            <a:noFill/>
            <a:miter lim="800000"/>
            <a:headEnd/>
            <a:tailEnd/>
          </a:ln>
        </p:spPr>
        <p:txBody>
          <a:bodyPr wrap="none" lIns="0" tIns="0" rIns="0" bIns="0">
            <a:spAutoFit/>
          </a:bodyPr>
          <a:lstStyle/>
          <a:p>
            <a:r>
              <a:rPr lang="en-US" sz="2000" b="1" baseline="0">
                <a:solidFill>
                  <a:schemeClr val="accent6"/>
                </a:solidFill>
                <a:latin typeface="Calibri" panose="020F0502020204030204" pitchFamily="34" charset="0"/>
                <a:cs typeface="Calibri" panose="020F0502020204030204" pitchFamily="34" charset="0"/>
              </a:rPr>
              <a:t>Select an answer on your screen to vote now!</a:t>
            </a:r>
          </a:p>
        </p:txBody>
      </p:sp>
      <p:pic>
        <p:nvPicPr>
          <p:cNvPr id="7" name="Picture 6">
            <a:extLst>
              <a:ext uri="{FF2B5EF4-FFF2-40B4-BE49-F238E27FC236}">
                <a16:creationId xmlns:a16="http://schemas.microsoft.com/office/drawing/2014/main" id="{E90A632B-7279-C966-F25F-68E3C59FDF3E}"/>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94361" y="5861395"/>
            <a:ext cx="406400" cy="406400"/>
          </a:xfrm>
          <a:prstGeom prst="rect">
            <a:avLst/>
          </a:prstGeom>
        </p:spPr>
      </p:pic>
      <p:sp>
        <p:nvSpPr>
          <p:cNvPr id="8" name="Text Placeholder 2">
            <a:extLst>
              <a:ext uri="{FF2B5EF4-FFF2-40B4-BE49-F238E27FC236}">
                <a16:creationId xmlns:a16="http://schemas.microsoft.com/office/drawing/2014/main" id="{9A707F3D-B989-C450-F0B6-6709C6AC7FAD}"/>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46075" indent="-336550">
              <a:lnSpc>
                <a:spcPct val="100000"/>
              </a:lnSpc>
              <a:spcAft>
                <a:spcPts val="600"/>
              </a:spcAft>
              <a:buFont typeface="+mj-lt"/>
              <a:buAutoNum type="alphaUcPeriod"/>
              <a:tabLst/>
              <a:defRPr sz="2400">
                <a:solidFill>
                  <a:schemeClr val="bg1"/>
                </a:solidFill>
                <a:latin typeface="Calibri" panose="020F0502020204030204" pitchFamily="34" charset="0"/>
                <a:cs typeface="Calibri" panose="020F0502020204030204" pitchFamily="34" charset="0"/>
              </a:defRPr>
            </a:lvl1pPr>
            <a:lvl2pPr marL="8046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2pPr>
            <a:lvl3pPr marL="12618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3pPr>
            <a:lvl4pPr marL="17190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4pPr>
            <a:lvl5pPr marL="2176272" indent="-457200">
              <a:lnSpc>
                <a:spcPct val="100000"/>
              </a:lnSpc>
              <a:spcAft>
                <a:spcPts val="600"/>
              </a:spcAft>
              <a:buFont typeface="+mj-lt"/>
              <a:buAutoNum type="alphaUcPeriod"/>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a:extLst>
              <a:ext uri="{FF2B5EF4-FFF2-40B4-BE49-F238E27FC236}">
                <a16:creationId xmlns:a16="http://schemas.microsoft.com/office/drawing/2014/main" id="{BFFBC495-46FA-3D86-B742-0D2B0BA799D9}"/>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13" name="Freeform: Shape 1">
            <a:extLst>
              <a:ext uri="{FF2B5EF4-FFF2-40B4-BE49-F238E27FC236}">
                <a16:creationId xmlns:a16="http://schemas.microsoft.com/office/drawing/2014/main" id="{869FE5A1-5C16-C72A-6A09-780FF3E51DA4}"/>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14" name="Slide Number Placeholder 5">
            <a:extLst>
              <a:ext uri="{FF2B5EF4-FFF2-40B4-BE49-F238E27FC236}">
                <a16:creationId xmlns:a16="http://schemas.microsoft.com/office/drawing/2014/main" id="{9181B3EF-7B88-77A9-561B-44AFC5BAF622}"/>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sp>
        <p:nvSpPr>
          <p:cNvPr id="18" name="Title 4">
            <a:extLst>
              <a:ext uri="{FF2B5EF4-FFF2-40B4-BE49-F238E27FC236}">
                <a16:creationId xmlns:a16="http://schemas.microsoft.com/office/drawing/2014/main" id="{021CEC61-FB4C-D90E-9D0B-0648B15F6F45}"/>
              </a:ext>
            </a:extLst>
          </p:cNvPr>
          <p:cNvSpPr>
            <a:spLocks noGrp="1"/>
          </p:cNvSpPr>
          <p:nvPr>
            <p:ph type="title"/>
          </p:nvPr>
        </p:nvSpPr>
        <p:spPr>
          <a:xfrm>
            <a:off x="420624" y="114300"/>
            <a:ext cx="9650476" cy="1368171"/>
          </a:xfrm>
          <a:prstGeom prst="rect">
            <a:avLst/>
          </a:prstGeom>
        </p:spPr>
        <p:txBody>
          <a:bodyPr lIns="27432" tIns="0" rIns="0" bIns="0" anchor="b">
            <a:normAutofit/>
          </a:bodyPr>
          <a:lstStyle>
            <a:lvl1pPr>
              <a:defRPr sz="3800">
                <a:solidFill>
                  <a:schemeClr val="tx1"/>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2" name="Group 1">
            <a:extLst>
              <a:ext uri="{FF2B5EF4-FFF2-40B4-BE49-F238E27FC236}">
                <a16:creationId xmlns:a16="http://schemas.microsoft.com/office/drawing/2014/main" id="{D2C8A053-1244-DC80-9078-46494394F490}"/>
              </a:ext>
            </a:extLst>
          </p:cNvPr>
          <p:cNvGrpSpPr/>
          <p:nvPr userDrawn="1"/>
        </p:nvGrpSpPr>
        <p:grpSpPr>
          <a:xfrm>
            <a:off x="8420280" y="6444289"/>
            <a:ext cx="3175990" cy="394353"/>
            <a:chOff x="8570594" y="6298815"/>
            <a:chExt cx="3175990" cy="394353"/>
          </a:xfrm>
        </p:grpSpPr>
        <p:pic>
          <p:nvPicPr>
            <p:cNvPr id="3" name="Picture 2">
              <a:extLst>
                <a:ext uri="{FF2B5EF4-FFF2-40B4-BE49-F238E27FC236}">
                  <a16:creationId xmlns:a16="http://schemas.microsoft.com/office/drawing/2014/main" id="{D2392DFC-F4EB-8D32-ED5D-568AE8D58A6A}"/>
                </a:ext>
              </a:extLst>
            </p:cNvPr>
            <p:cNvPicPr>
              <a:picLocks noChangeAspect="1"/>
            </p:cNvPicPr>
            <p:nvPr userDrawn="1"/>
          </p:nvPicPr>
          <p:blipFill>
            <a:blip r:embed="rId7">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9" name="Rectangle 8">
              <a:extLst>
                <a:ext uri="{FF2B5EF4-FFF2-40B4-BE49-F238E27FC236}">
                  <a16:creationId xmlns:a16="http://schemas.microsoft.com/office/drawing/2014/main" id="{A100E8E8-D0A8-7FE8-7E92-4AC37ADBEEA2}"/>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chemeClr val="bg1"/>
                  </a:solidFill>
                  <a:latin typeface="Calibri" panose="020F0502020204030204" pitchFamily="34" charset="0"/>
                </a:rPr>
                <a:t>Slide credit: </a:t>
              </a:r>
              <a:r>
                <a:rPr lang="en-US" altLang="en-US" sz="1200" b="0">
                  <a:solidFill>
                    <a:schemeClr val="accent6"/>
                  </a:solidFill>
                  <a:latin typeface="Calibri" panose="020F0502020204030204" pitchFamily="34" charset="0"/>
                  <a:hlinkClick r:id="rId8">
                    <a:extLst>
                      <a:ext uri="{A12FA001-AC4F-418D-AE19-62706E023703}">
                        <ahyp:hlinkClr xmlns:ahyp="http://schemas.microsoft.com/office/drawing/2018/hyperlinkcolor" val="tx"/>
                      </a:ext>
                    </a:extLst>
                  </a:hlinkClick>
                </a:rPr>
                <a:t>practicingclinicians.com</a:t>
              </a:r>
              <a:endParaRPr lang="en-US" altLang="en-US" sz="1200" b="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23473431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ase Study">
    <p:spTree>
      <p:nvGrpSpPr>
        <p:cNvPr id="1" name=""/>
        <p:cNvGrpSpPr/>
        <p:nvPr/>
      </p:nvGrpSpPr>
      <p:grpSpPr>
        <a:xfrm>
          <a:off x="0" y="0"/>
          <a:ext cx="0" cy="0"/>
          <a:chOff x="0" y="0"/>
          <a:chExt cx="0" cy="0"/>
        </a:xfrm>
      </p:grpSpPr>
      <p:pic>
        <p:nvPicPr>
          <p:cNvPr id="16" name="Picture 2">
            <a:extLst>
              <a:ext uri="{FF2B5EF4-FFF2-40B4-BE49-F238E27FC236}">
                <a16:creationId xmlns:a16="http://schemas.microsoft.com/office/drawing/2014/main" id="{3686F862-EFF0-6163-995A-0008CDE91DF4}"/>
              </a:ext>
            </a:extLst>
          </p:cNvPr>
          <p:cNvPicPr>
            <a:picLocks noChangeAspect="1" noChangeArrowheads="1"/>
          </p:cNvPicPr>
          <p:nvPr userDrawn="1"/>
        </p:nvPicPr>
        <p:blipFill>
          <a:blip r:embed="rId2"/>
          <a:srcRect l="55" r="55"/>
          <a:stretch/>
        </p:blipFill>
        <p:spPr bwMode="auto">
          <a:xfrm>
            <a:off x="10860066" y="0"/>
            <a:ext cx="1362456" cy="1667074"/>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4">
            <a:extLst>
              <a:ext uri="{FF2B5EF4-FFF2-40B4-BE49-F238E27FC236}">
                <a16:creationId xmlns:a16="http://schemas.microsoft.com/office/drawing/2014/main" id="{93BF208C-C12B-D9CC-AFE1-BBD05A9FFBDB}"/>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4" name="Freeform: Shape 1">
            <a:extLst>
              <a:ext uri="{FF2B5EF4-FFF2-40B4-BE49-F238E27FC236}">
                <a16:creationId xmlns:a16="http://schemas.microsoft.com/office/drawing/2014/main" id="{192E3EC2-DD47-A86B-5CC3-95B016AE10D5}"/>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8" name="Slide Number Placeholder 5">
            <a:extLst>
              <a:ext uri="{FF2B5EF4-FFF2-40B4-BE49-F238E27FC236}">
                <a16:creationId xmlns:a16="http://schemas.microsoft.com/office/drawing/2014/main" id="{5CC003B2-21ED-4117-A15A-2499AF0D1E64}"/>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cxnSp>
        <p:nvCxnSpPr>
          <p:cNvPr id="13" name="Straight Connector 12">
            <a:extLst>
              <a:ext uri="{FF2B5EF4-FFF2-40B4-BE49-F238E27FC236}">
                <a16:creationId xmlns:a16="http://schemas.microsoft.com/office/drawing/2014/main" id="{C8488073-1CE4-3CEB-9A3C-86C7018D34F4}"/>
              </a:ext>
            </a:extLst>
          </p:cNvPr>
          <p:cNvCxnSpPr/>
          <p:nvPr userDrawn="1"/>
        </p:nvCxnSpPr>
        <p:spPr>
          <a:xfrm>
            <a:off x="0" y="1656080"/>
            <a:ext cx="12188825"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5" name="Text Placeholder 2">
            <a:extLst>
              <a:ext uri="{FF2B5EF4-FFF2-40B4-BE49-F238E27FC236}">
                <a16:creationId xmlns:a16="http://schemas.microsoft.com/office/drawing/2014/main" id="{666957B1-4392-8DC1-668F-4A90B92D1AC1}"/>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51CF65DC-1F6F-B9AC-324A-4AC6BCBDDEBB}"/>
              </a:ext>
            </a:extLst>
          </p:cNvPr>
          <p:cNvSpPr/>
          <p:nvPr userDrawn="1"/>
        </p:nvSpPr>
        <p:spPr>
          <a:xfrm>
            <a:off x="0" y="1"/>
            <a:ext cx="181185" cy="147199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solidFill>
                <a:schemeClr val="accent6"/>
              </a:solidFill>
              <a:latin typeface="Calibri" panose="020F0502020204030204" pitchFamily="34" charset="0"/>
              <a:cs typeface="Calibri" panose="020F0502020204030204" pitchFamily="34" charset="0"/>
            </a:endParaRPr>
          </a:p>
        </p:txBody>
      </p:sp>
      <p:sp>
        <p:nvSpPr>
          <p:cNvPr id="6" name="Title 4">
            <a:extLst>
              <a:ext uri="{FF2B5EF4-FFF2-40B4-BE49-F238E27FC236}">
                <a16:creationId xmlns:a16="http://schemas.microsoft.com/office/drawing/2014/main" id="{1AAC7F9C-E970-0F42-773E-C4A5B069182C}"/>
              </a:ext>
            </a:extLst>
          </p:cNvPr>
          <p:cNvSpPr>
            <a:spLocks noGrp="1"/>
          </p:cNvSpPr>
          <p:nvPr>
            <p:ph type="title"/>
          </p:nvPr>
        </p:nvSpPr>
        <p:spPr>
          <a:xfrm>
            <a:off x="420624" y="114300"/>
            <a:ext cx="10268167" cy="1368171"/>
          </a:xfrm>
          <a:prstGeom prst="rect">
            <a:avLst/>
          </a:prstGeom>
        </p:spPr>
        <p:txBody>
          <a:bodyPr lIns="27432" tIns="0" rIns="0" bIns="0" anchor="b">
            <a:normAutofit/>
          </a:bodyPr>
          <a:lstStyle>
            <a:lvl1pPr>
              <a:defRPr sz="3800">
                <a:solidFill>
                  <a:schemeClr val="accent6"/>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3" name="Group 2">
            <a:extLst>
              <a:ext uri="{FF2B5EF4-FFF2-40B4-BE49-F238E27FC236}">
                <a16:creationId xmlns:a16="http://schemas.microsoft.com/office/drawing/2014/main" id="{50362B13-CC33-2DF0-8F1E-12534B4F785F}"/>
              </a:ext>
            </a:extLst>
          </p:cNvPr>
          <p:cNvGrpSpPr/>
          <p:nvPr userDrawn="1"/>
        </p:nvGrpSpPr>
        <p:grpSpPr>
          <a:xfrm>
            <a:off x="8420280" y="6444289"/>
            <a:ext cx="3175990" cy="394353"/>
            <a:chOff x="8570594" y="6298815"/>
            <a:chExt cx="3175990" cy="394353"/>
          </a:xfrm>
        </p:grpSpPr>
        <p:pic>
          <p:nvPicPr>
            <p:cNvPr id="7" name="Picture 6">
              <a:extLst>
                <a:ext uri="{FF2B5EF4-FFF2-40B4-BE49-F238E27FC236}">
                  <a16:creationId xmlns:a16="http://schemas.microsoft.com/office/drawing/2014/main" id="{7B753F67-B55E-AB56-09AD-083E54742286}"/>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9" name="Rectangle 8">
              <a:extLst>
                <a:ext uri="{FF2B5EF4-FFF2-40B4-BE49-F238E27FC236}">
                  <a16:creationId xmlns:a16="http://schemas.microsoft.com/office/drawing/2014/main" id="{B797BE81-516F-9547-BAB9-15D95E5BB3BE}"/>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chemeClr val="bg1"/>
                  </a:solidFill>
                  <a:latin typeface="Calibri" panose="020F0502020204030204" pitchFamily="34" charset="0"/>
                </a:rPr>
                <a:t>Slide credit: </a:t>
              </a:r>
              <a:r>
                <a:rPr lang="en-US" altLang="en-US" sz="1200" b="0">
                  <a:solidFill>
                    <a:schemeClr val="accent6"/>
                  </a:solidFill>
                  <a:latin typeface="Calibri" panose="020F0502020204030204" pitchFamily="34" charset="0"/>
                  <a:hlinkClick r:id="rId4">
                    <a:extLst>
                      <a:ext uri="{A12FA001-AC4F-418D-AE19-62706E023703}">
                        <ahyp:hlinkClr xmlns:ahyp="http://schemas.microsoft.com/office/drawing/2018/hyperlinkcolor" val="tx"/>
                      </a:ext>
                    </a:extLst>
                  </a:hlinkClick>
                </a:rPr>
                <a:t>practicingclinicians.com</a:t>
              </a:r>
              <a:endParaRPr lang="en-US" altLang="en-US" sz="1200" b="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1062725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ction Plan">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E4D207-E3E5-B4FF-29AE-4F9D3CCD1BE7}"/>
              </a:ext>
            </a:extLst>
          </p:cNvPr>
          <p:cNvPicPr>
            <a:picLocks noChangeAspect="1"/>
          </p:cNvPicPr>
          <p:nvPr userDrawn="1"/>
        </p:nvPicPr>
        <p:blipFill>
          <a:blip r:embed="rId2"/>
          <a:srcRect l="10543" r="10543"/>
          <a:stretch/>
        </p:blipFill>
        <p:spPr>
          <a:xfrm>
            <a:off x="0" y="-4790"/>
            <a:ext cx="12192000" cy="1738113"/>
          </a:xfrm>
          <a:prstGeom prst="rect">
            <a:avLst/>
          </a:prstGeom>
        </p:spPr>
      </p:pic>
      <p:pic>
        <p:nvPicPr>
          <p:cNvPr id="6" name="Picture 5">
            <a:extLst>
              <a:ext uri="{FF2B5EF4-FFF2-40B4-BE49-F238E27FC236}">
                <a16:creationId xmlns:a16="http://schemas.microsoft.com/office/drawing/2014/main" id="{27A40325-DC8D-E070-D6B5-79F11D19AC3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116316" y="204394"/>
            <a:ext cx="905732" cy="1239839"/>
          </a:xfrm>
          <a:prstGeom prst="rect">
            <a:avLst/>
          </a:prstGeom>
          <a:effectLst>
            <a:outerShdw blurRad="50800" dist="38100" dir="5400000" algn="t" rotWithShape="0">
              <a:prstClr val="black">
                <a:alpha val="40000"/>
              </a:prstClr>
            </a:outerShdw>
          </a:effectLst>
        </p:spPr>
      </p:pic>
      <p:sp>
        <p:nvSpPr>
          <p:cNvPr id="11" name="Footer Placeholder 4">
            <a:extLst>
              <a:ext uri="{FF2B5EF4-FFF2-40B4-BE49-F238E27FC236}">
                <a16:creationId xmlns:a16="http://schemas.microsoft.com/office/drawing/2014/main" id="{7A7959AA-CC64-8A53-6B40-75EC6E0370B1}"/>
              </a:ext>
            </a:extLst>
          </p:cNvPr>
          <p:cNvSpPr>
            <a:spLocks noGrp="1"/>
          </p:cNvSpPr>
          <p:nvPr>
            <p:ph type="ftr" sz="quarter" idx="3"/>
          </p:nvPr>
        </p:nvSpPr>
        <p:spPr>
          <a:xfrm>
            <a:off x="420688" y="6577013"/>
            <a:ext cx="9949543" cy="166687"/>
          </a:xfrm>
          <a:prstGeom prst="rect">
            <a:avLst/>
          </a:prstGeom>
        </p:spPr>
        <p:txBody>
          <a:bodyPr vert="horz" lIns="27432" tIns="0" rIns="0" bIns="0" rtlCol="0" anchor="b" anchorCtr="0"/>
          <a:lstStyle>
            <a:lvl1pPr algn="l">
              <a:defRPr sz="1200" b="0">
                <a:solidFill>
                  <a:schemeClr val="bg1"/>
                </a:solidFill>
                <a:latin typeface="Calibri" panose="020F0502020204030204" pitchFamily="34" charset="0"/>
                <a:cs typeface="Calibri" panose="020F0502020204030204" pitchFamily="34" charset="0"/>
              </a:defRPr>
            </a:lvl1pPr>
          </a:lstStyle>
          <a:p>
            <a:endParaRPr lang="en-US"/>
          </a:p>
        </p:txBody>
      </p:sp>
      <p:sp>
        <p:nvSpPr>
          <p:cNvPr id="12" name="Freeform: Shape 1">
            <a:extLst>
              <a:ext uri="{FF2B5EF4-FFF2-40B4-BE49-F238E27FC236}">
                <a16:creationId xmlns:a16="http://schemas.microsoft.com/office/drawing/2014/main" id="{84CE932E-1E7F-CECA-6E50-748539A4E414}"/>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13" name="Slide Number Placeholder 5">
            <a:extLst>
              <a:ext uri="{FF2B5EF4-FFF2-40B4-BE49-F238E27FC236}">
                <a16:creationId xmlns:a16="http://schemas.microsoft.com/office/drawing/2014/main" id="{66DA355B-2536-8E2F-C214-7D02537F7012}"/>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B6B3AC2E-D0A7-4F43-A8C5-981F0AA32F32}" type="slidenum">
              <a:rPr lang="en-US" smtClean="0"/>
              <a:pPr/>
              <a:t>‹#›</a:t>
            </a:fld>
            <a:endParaRPr lang="en-US"/>
          </a:p>
        </p:txBody>
      </p:sp>
      <p:sp>
        <p:nvSpPr>
          <p:cNvPr id="15" name="Text Placeholder 2">
            <a:extLst>
              <a:ext uri="{FF2B5EF4-FFF2-40B4-BE49-F238E27FC236}">
                <a16:creationId xmlns:a16="http://schemas.microsoft.com/office/drawing/2014/main" id="{33BA86FB-7C31-01DE-00CB-E1AE8E995D81}"/>
              </a:ext>
            </a:extLst>
          </p:cNvPr>
          <p:cNvSpPr>
            <a:spLocks noGrp="1"/>
          </p:cNvSpPr>
          <p:nvPr>
            <p:ph idx="13"/>
          </p:nvPr>
        </p:nvSpPr>
        <p:spPr>
          <a:xfrm>
            <a:off x="423121" y="1840160"/>
            <a:ext cx="11348191" cy="4351338"/>
          </a:xfrm>
          <a:prstGeom prst="rect">
            <a:avLst/>
          </a:prstGeom>
        </p:spPr>
        <p:txBody>
          <a:bodyPr vert="horz" lIns="27432" tIns="0" rIns="0" bIns="0" rtlCol="0">
            <a:normAutofit/>
          </a:bodyPr>
          <a:lstStyle>
            <a:lvl1pPr marL="350838" indent="-341313">
              <a:lnSpc>
                <a:spcPct val="100000"/>
              </a:lnSpc>
              <a:spcAft>
                <a:spcPts val="600"/>
              </a:spcAft>
              <a:buFont typeface="Wingdings" panose="05000000000000000000" pitchFamily="2" charset="2"/>
              <a:buChar char="§"/>
              <a:tabLst/>
              <a:defRPr sz="2400">
                <a:solidFill>
                  <a:schemeClr val="bg1"/>
                </a:solidFill>
                <a:latin typeface="Calibri" panose="020F0502020204030204" pitchFamily="34" charset="0"/>
                <a:cs typeface="Calibri" panose="020F0502020204030204" pitchFamily="34" charset="0"/>
              </a:defRPr>
            </a:lvl1pPr>
            <a:lvl2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2pPr>
            <a:lvl3pPr marL="11430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3pPr>
            <a:lvl4pPr indent="-338328">
              <a:lnSpc>
                <a:spcPct val="100000"/>
              </a:lnSpc>
              <a:spcAft>
                <a:spcPts val="600"/>
              </a:spcAft>
              <a:buFont typeface="System Font Regular"/>
              <a:buChar char="–"/>
              <a:defRPr sz="2400">
                <a:solidFill>
                  <a:schemeClr val="bg1"/>
                </a:solidFill>
                <a:latin typeface="Calibri" panose="020F0502020204030204" pitchFamily="34" charset="0"/>
                <a:cs typeface="Calibri" panose="020F0502020204030204" pitchFamily="34" charset="0"/>
              </a:defRPr>
            </a:lvl4pPr>
            <a:lvl5pPr marL="2057400" indent="-338328">
              <a:lnSpc>
                <a:spcPct val="100000"/>
              </a:lnSpc>
              <a:spcAft>
                <a:spcPts val="600"/>
              </a:spcAft>
              <a:buFont typeface="Wingdings" panose="05000000000000000000" pitchFamily="2" charset="2"/>
              <a:buChar char="§"/>
              <a:defRPr sz="2400">
                <a:solidFill>
                  <a:schemeClr val="bg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4">
            <a:extLst>
              <a:ext uri="{FF2B5EF4-FFF2-40B4-BE49-F238E27FC236}">
                <a16:creationId xmlns:a16="http://schemas.microsoft.com/office/drawing/2014/main" id="{B0340B94-C496-3762-A5EA-D2798E1AF5EF}"/>
              </a:ext>
            </a:extLst>
          </p:cNvPr>
          <p:cNvSpPr>
            <a:spLocks noGrp="1"/>
          </p:cNvSpPr>
          <p:nvPr>
            <p:ph type="title"/>
          </p:nvPr>
        </p:nvSpPr>
        <p:spPr>
          <a:xfrm>
            <a:off x="420624" y="114300"/>
            <a:ext cx="10374376" cy="1368171"/>
          </a:xfrm>
          <a:prstGeom prst="rect">
            <a:avLst/>
          </a:prstGeom>
        </p:spPr>
        <p:txBody>
          <a:bodyPr lIns="27432" tIns="0" rIns="0" bIns="0" anchor="b">
            <a:normAutofit/>
          </a:bodyPr>
          <a:lstStyle>
            <a:lvl1pPr>
              <a:defRPr sz="3800">
                <a:solidFill>
                  <a:schemeClr val="tx1"/>
                </a:solidFill>
                <a:latin typeface="Calibri" panose="020F0502020204030204" pitchFamily="34" charset="0"/>
                <a:cs typeface="Calibri" panose="020F0502020204030204" pitchFamily="34" charset="0"/>
              </a:defRPr>
            </a:lvl1pPr>
          </a:lstStyle>
          <a:p>
            <a:r>
              <a:rPr lang="en-US"/>
              <a:t>Click to edit Master title style</a:t>
            </a:r>
          </a:p>
        </p:txBody>
      </p:sp>
      <p:grpSp>
        <p:nvGrpSpPr>
          <p:cNvPr id="4" name="Group 3">
            <a:extLst>
              <a:ext uri="{FF2B5EF4-FFF2-40B4-BE49-F238E27FC236}">
                <a16:creationId xmlns:a16="http://schemas.microsoft.com/office/drawing/2014/main" id="{8B591B44-E345-48F1-D6AF-98AB4DBCC1FD}"/>
              </a:ext>
            </a:extLst>
          </p:cNvPr>
          <p:cNvGrpSpPr/>
          <p:nvPr userDrawn="1"/>
        </p:nvGrpSpPr>
        <p:grpSpPr>
          <a:xfrm>
            <a:off x="8420280" y="6444289"/>
            <a:ext cx="3175990" cy="394353"/>
            <a:chOff x="8570594" y="6298815"/>
            <a:chExt cx="3175990" cy="394353"/>
          </a:xfrm>
        </p:grpSpPr>
        <p:pic>
          <p:nvPicPr>
            <p:cNvPr id="5" name="Picture 4">
              <a:extLst>
                <a:ext uri="{FF2B5EF4-FFF2-40B4-BE49-F238E27FC236}">
                  <a16:creationId xmlns:a16="http://schemas.microsoft.com/office/drawing/2014/main" id="{098593E3-04AA-D01B-33EE-2C078549BEF2}"/>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1007173" y="6298815"/>
              <a:ext cx="739411" cy="394353"/>
            </a:xfrm>
            <a:prstGeom prst="rect">
              <a:avLst/>
            </a:prstGeom>
          </p:spPr>
        </p:pic>
        <p:sp>
          <p:nvSpPr>
            <p:cNvPr id="7" name="Rectangle 6">
              <a:extLst>
                <a:ext uri="{FF2B5EF4-FFF2-40B4-BE49-F238E27FC236}">
                  <a16:creationId xmlns:a16="http://schemas.microsoft.com/office/drawing/2014/main" id="{FEA06C26-83C3-4D41-2A5C-699E9887F007}"/>
                </a:ext>
              </a:extLst>
            </p:cNvPr>
            <p:cNvSpPr>
              <a:spLocks noChangeArrowheads="1"/>
            </p:cNvSpPr>
            <p:nvPr/>
          </p:nvSpPr>
          <p:spPr bwMode="auto">
            <a:xfrm>
              <a:off x="8570594" y="6355059"/>
              <a:ext cx="243912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chemeClr val="bg1"/>
                  </a:solidFill>
                  <a:latin typeface="Calibri" panose="020F0502020204030204" pitchFamily="34" charset="0"/>
                </a:rPr>
                <a:t>Slide credit: </a:t>
              </a:r>
              <a:r>
                <a:rPr lang="en-US" altLang="en-US" sz="1200" b="0">
                  <a:solidFill>
                    <a:schemeClr val="accent6"/>
                  </a:solidFill>
                  <a:latin typeface="Calibri" panose="020F0502020204030204" pitchFamily="34" charset="0"/>
                  <a:hlinkClick r:id="rId5">
                    <a:extLst>
                      <a:ext uri="{A12FA001-AC4F-418D-AE19-62706E023703}">
                        <ahyp:hlinkClr xmlns:ahyp="http://schemas.microsoft.com/office/drawing/2018/hyperlinkcolor" val="tx"/>
                      </a:ext>
                    </a:extLst>
                  </a:hlinkClick>
                </a:rPr>
                <a:t>practicingclinicians.com</a:t>
              </a:r>
              <a:endParaRPr lang="en-US" altLang="en-US" sz="1200" b="0">
                <a:solidFill>
                  <a:schemeClr val="accent6"/>
                </a:solidFill>
                <a:latin typeface="Calibri" panose="020F0502020204030204" pitchFamily="34" charset="0"/>
              </a:endParaRPr>
            </a:p>
          </p:txBody>
        </p:sp>
      </p:grpSp>
    </p:spTree>
    <p:extLst>
      <p:ext uri="{BB962C8B-B14F-4D97-AF65-F5344CB8AC3E}">
        <p14:creationId xmlns:p14="http://schemas.microsoft.com/office/powerpoint/2010/main" val="18948228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pic>
        <p:nvPicPr>
          <p:cNvPr id="7" name="Picture 6" descr="Diagram&#10;&#10;Description automatically generated">
            <a:extLst>
              <a:ext uri="{FF2B5EF4-FFF2-40B4-BE49-F238E27FC236}">
                <a16:creationId xmlns:a16="http://schemas.microsoft.com/office/drawing/2014/main" id="{CA436954-18AD-3CDA-507F-626AAB01DA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540"/>
            <a:ext cx="12192000" cy="6840920"/>
          </a:xfrm>
          <a:prstGeom prst="rect">
            <a:avLst/>
          </a:prstGeom>
        </p:spPr>
      </p:pic>
      <p:sp>
        <p:nvSpPr>
          <p:cNvPr id="6" name="Title 4">
            <a:extLst>
              <a:ext uri="{FF2B5EF4-FFF2-40B4-BE49-F238E27FC236}">
                <a16:creationId xmlns:a16="http://schemas.microsoft.com/office/drawing/2014/main" id="{C3658F92-F01A-7CD4-7240-EBDBED35C73F}"/>
              </a:ext>
            </a:extLst>
          </p:cNvPr>
          <p:cNvSpPr>
            <a:spLocks noGrp="1"/>
          </p:cNvSpPr>
          <p:nvPr>
            <p:ph type="title"/>
          </p:nvPr>
        </p:nvSpPr>
        <p:spPr>
          <a:xfrm>
            <a:off x="419100" y="2844225"/>
            <a:ext cx="11314854" cy="584775"/>
          </a:xfrm>
          <a:prstGeom prst="rect">
            <a:avLst/>
          </a:prstGeom>
        </p:spPr>
        <p:txBody>
          <a:bodyPr lIns="27432" tIns="0" rIns="0" bIns="0" anchor="ctr" anchorCtr="0">
            <a:spAutoFit/>
          </a:bodyPr>
          <a:lstStyle>
            <a:lvl1pPr algn="ctr">
              <a:defRPr sz="3800" b="1">
                <a:solidFill>
                  <a:schemeClr val="accent6"/>
                </a:solidFill>
                <a:latin typeface="Calibri" panose="020F0502020204030204" pitchFamily="34" charset="0"/>
                <a:cs typeface="Calibri" panose="020F0502020204030204" pitchFamily="34" charset="0"/>
              </a:defRPr>
            </a:lvl1pPr>
          </a:lstStyle>
          <a:p>
            <a:r>
              <a:rPr lang="en-US"/>
              <a:t>Click to edit Master title style</a:t>
            </a:r>
          </a:p>
        </p:txBody>
      </p:sp>
      <p:sp>
        <p:nvSpPr>
          <p:cNvPr id="8" name="Freeform: Shape 1">
            <a:extLst>
              <a:ext uri="{FF2B5EF4-FFF2-40B4-BE49-F238E27FC236}">
                <a16:creationId xmlns:a16="http://schemas.microsoft.com/office/drawing/2014/main" id="{768EB4BB-FBE9-D24C-555F-0E897A4AD89D}"/>
              </a:ext>
            </a:extLst>
          </p:cNvPr>
          <p:cNvSpPr/>
          <p:nvPr userDrawn="1"/>
        </p:nvSpPr>
        <p:spPr>
          <a:xfrm>
            <a:off x="11686512" y="6455570"/>
            <a:ext cx="507075" cy="307181"/>
          </a:xfrm>
          <a:custGeom>
            <a:avLst/>
            <a:gdLst>
              <a:gd name="connsiteX0" fmla="*/ 0 w 507207"/>
              <a:gd name="connsiteY0" fmla="*/ 307181 h 307181"/>
              <a:gd name="connsiteX1" fmla="*/ 116682 w 507207"/>
              <a:gd name="connsiteY1" fmla="*/ 0 h 307181"/>
              <a:gd name="connsiteX2" fmla="*/ 507207 w 507207"/>
              <a:gd name="connsiteY2" fmla="*/ 0 h 307181"/>
              <a:gd name="connsiteX3" fmla="*/ 507207 w 507207"/>
              <a:gd name="connsiteY3" fmla="*/ 307181 h 307181"/>
              <a:gd name="connsiteX4" fmla="*/ 0 w 507207"/>
              <a:gd name="connsiteY4" fmla="*/ 307181 h 3071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207" h="307181">
                <a:moveTo>
                  <a:pt x="0" y="307181"/>
                </a:moveTo>
                <a:lnTo>
                  <a:pt x="116682" y="0"/>
                </a:lnTo>
                <a:lnTo>
                  <a:pt x="507207" y="0"/>
                </a:lnTo>
                <a:lnTo>
                  <a:pt x="507207" y="307181"/>
                </a:lnTo>
                <a:lnTo>
                  <a:pt x="0" y="307181"/>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21">
              <a:latin typeface="Calibri" panose="020F0502020204030204" pitchFamily="34" charset="0"/>
              <a:cs typeface="Calibri" panose="020F0502020204030204" pitchFamily="34" charset="0"/>
            </a:endParaRPr>
          </a:p>
        </p:txBody>
      </p:sp>
      <p:sp>
        <p:nvSpPr>
          <p:cNvPr id="9" name="Slide Number Placeholder 5">
            <a:extLst>
              <a:ext uri="{FF2B5EF4-FFF2-40B4-BE49-F238E27FC236}">
                <a16:creationId xmlns:a16="http://schemas.microsoft.com/office/drawing/2014/main" id="{0DA1269B-BAB3-4B60-CB7E-4AE81DCDF1C9}"/>
              </a:ext>
            </a:extLst>
          </p:cNvPr>
          <p:cNvSpPr>
            <a:spLocks noGrp="1"/>
          </p:cNvSpPr>
          <p:nvPr>
            <p:ph type="sldNum" sz="quarter" idx="4"/>
          </p:nvPr>
        </p:nvSpPr>
        <p:spPr>
          <a:xfrm>
            <a:off x="11804651" y="6455570"/>
            <a:ext cx="384174" cy="307181"/>
          </a:xfrm>
          <a:prstGeom prst="rect">
            <a:avLst/>
          </a:prstGeom>
          <a:solidFill>
            <a:schemeClr val="accent6"/>
          </a:solidFill>
        </p:spPr>
        <p:txBody>
          <a:bodyPr vert="horz" lIns="0" tIns="0" rIns="0" bIns="0" rtlCol="0" anchor="ctr"/>
          <a:lstStyle>
            <a:lvl1pPr algn="ctr">
              <a:defRPr sz="1200" b="0">
                <a:solidFill>
                  <a:schemeClr val="tx1"/>
                </a:solidFill>
                <a:latin typeface="Calibri" panose="020F0502020204030204" pitchFamily="34" charset="0"/>
                <a:cs typeface="Calibri" panose="020F0502020204030204" pitchFamily="34" charset="0"/>
              </a:defRPr>
            </a:lvl1pPr>
          </a:lstStyle>
          <a:p>
            <a:fld id="{F6FD55ED-C146-A04E-8FEA-5836CC2AC664}" type="slidenum">
              <a:rPr lang="en-US" smtClean="0"/>
              <a:pPr/>
              <a:t>‹#›</a:t>
            </a:fld>
            <a:endParaRPr lang="en-US"/>
          </a:p>
        </p:txBody>
      </p:sp>
      <p:pic>
        <p:nvPicPr>
          <p:cNvPr id="3" name="Picture 2">
            <a:extLst>
              <a:ext uri="{FF2B5EF4-FFF2-40B4-BE49-F238E27FC236}">
                <a16:creationId xmlns:a16="http://schemas.microsoft.com/office/drawing/2014/main" id="{0623D981-A943-334A-6E1C-6BA8E68C143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856859" y="6444289"/>
            <a:ext cx="739411" cy="394353"/>
          </a:xfrm>
          <a:prstGeom prst="rect">
            <a:avLst/>
          </a:prstGeom>
        </p:spPr>
      </p:pic>
    </p:spTree>
    <p:extLst>
      <p:ext uri="{BB962C8B-B14F-4D97-AF65-F5344CB8AC3E}">
        <p14:creationId xmlns:p14="http://schemas.microsoft.com/office/powerpoint/2010/main" val="27233048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905366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accent1"/>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chemeClr val="accent1"/>
                </a:solidFill>
              </a:defRPr>
            </a:lvl1pPr>
          </a:lstStyle>
          <a:p>
            <a:r>
              <a:rPr lang="en-US"/>
              <a:t>Click to edit Master title style</a:t>
            </a:r>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a:extLst>
              <a:ext uri="{FF2B5EF4-FFF2-40B4-BE49-F238E27FC236}">
                <a16:creationId xmlns:a16="http://schemas.microsoft.com/office/drawing/2014/main" id="{366880D3-D12E-2055-DE96-358560C0D61A}"/>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522288" y="239713"/>
            <a:ext cx="1965072" cy="704087"/>
          </a:xfrm>
          <a:prstGeom prst="rect">
            <a:avLst/>
          </a:prstGeom>
        </p:spPr>
      </p:pic>
    </p:spTree>
    <p:extLst>
      <p:ext uri="{BB962C8B-B14F-4D97-AF65-F5344CB8AC3E}">
        <p14:creationId xmlns:p14="http://schemas.microsoft.com/office/powerpoint/2010/main" val="34322448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87C08516-1DFE-292F-2F17-5FBE2967D64D}"/>
              </a:ext>
            </a:extLst>
          </p:cNvPr>
          <p:cNvGrpSpPr/>
          <p:nvPr userDrawn="1"/>
        </p:nvGrpSpPr>
        <p:grpSpPr>
          <a:xfrm>
            <a:off x="9361701" y="6303579"/>
            <a:ext cx="2408147" cy="415354"/>
            <a:chOff x="8943076" y="6223181"/>
            <a:chExt cx="2408147" cy="415354"/>
          </a:xfrm>
        </p:grpSpPr>
        <p:sp>
          <p:nvSpPr>
            <p:cNvPr id="10" name="Rectangle 8">
              <a:extLst>
                <a:ext uri="{FF2B5EF4-FFF2-40B4-BE49-F238E27FC236}">
                  <a16:creationId xmlns:a16="http://schemas.microsoft.com/office/drawing/2014/main" id="{499C4AE0-4D78-014E-6213-12754BC2E75D}"/>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11" name="Picture 10">
              <a:extLst>
                <a:ext uri="{FF2B5EF4-FFF2-40B4-BE49-F238E27FC236}">
                  <a16:creationId xmlns:a16="http://schemas.microsoft.com/office/drawing/2014/main" id="{F1E72E0D-0A73-D782-7BA3-ADBCB45B2FA6}"/>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19320574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lvl1pPr>
              <a:defRPr>
                <a:solidFill>
                  <a:srgbClr val="0054A0"/>
                </a:solidFill>
              </a:defRPr>
            </a:lvl1p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1" name="Group 10">
            <a:extLst>
              <a:ext uri="{FF2B5EF4-FFF2-40B4-BE49-F238E27FC236}">
                <a16:creationId xmlns:a16="http://schemas.microsoft.com/office/drawing/2014/main" id="{2E3C107C-DE27-5116-3251-7D90BFC8DD14}"/>
              </a:ext>
            </a:extLst>
          </p:cNvPr>
          <p:cNvGrpSpPr/>
          <p:nvPr userDrawn="1"/>
        </p:nvGrpSpPr>
        <p:grpSpPr>
          <a:xfrm>
            <a:off x="9361701" y="6303579"/>
            <a:ext cx="2408147" cy="415354"/>
            <a:chOff x="8943076" y="6223181"/>
            <a:chExt cx="2408147" cy="415354"/>
          </a:xfrm>
        </p:grpSpPr>
        <p:sp>
          <p:nvSpPr>
            <p:cNvPr id="12" name="Rectangle 8">
              <a:extLst>
                <a:ext uri="{FF2B5EF4-FFF2-40B4-BE49-F238E27FC236}">
                  <a16:creationId xmlns:a16="http://schemas.microsoft.com/office/drawing/2014/main" id="{0B25D003-6C7D-05F7-FD21-43B9AE2BE057}"/>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13" name="Picture 12">
              <a:extLst>
                <a:ext uri="{FF2B5EF4-FFF2-40B4-BE49-F238E27FC236}">
                  <a16:creationId xmlns:a16="http://schemas.microsoft.com/office/drawing/2014/main" id="{E000221B-F359-8395-8114-D8497AA33525}"/>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13769513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lvl1pPr>
              <a:defRPr>
                <a:solidFill>
                  <a:srgbClr val="0054A0"/>
                </a:solidFill>
              </a:defRPr>
            </a:lvl1p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2" name="Group 11">
            <a:extLst>
              <a:ext uri="{FF2B5EF4-FFF2-40B4-BE49-F238E27FC236}">
                <a16:creationId xmlns:a16="http://schemas.microsoft.com/office/drawing/2014/main" id="{CFD46A1B-8CD8-3C8E-8F28-EFC9C1984FDE}"/>
              </a:ext>
            </a:extLst>
          </p:cNvPr>
          <p:cNvGrpSpPr/>
          <p:nvPr userDrawn="1"/>
        </p:nvGrpSpPr>
        <p:grpSpPr>
          <a:xfrm>
            <a:off x="9361701" y="6303579"/>
            <a:ext cx="2408147" cy="415354"/>
            <a:chOff x="8943076" y="6223181"/>
            <a:chExt cx="2408147" cy="415354"/>
          </a:xfrm>
        </p:grpSpPr>
        <p:sp>
          <p:nvSpPr>
            <p:cNvPr id="13" name="Rectangle 8">
              <a:extLst>
                <a:ext uri="{FF2B5EF4-FFF2-40B4-BE49-F238E27FC236}">
                  <a16:creationId xmlns:a16="http://schemas.microsoft.com/office/drawing/2014/main" id="{E1607197-CB4E-C1AB-E166-3CE3804B04A7}"/>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14" name="Picture 13">
              <a:extLst>
                <a:ext uri="{FF2B5EF4-FFF2-40B4-BE49-F238E27FC236}">
                  <a16:creationId xmlns:a16="http://schemas.microsoft.com/office/drawing/2014/main" id="{C242E320-5602-7404-498B-84780D04CCC0}"/>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544086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rgbClr val="0054A0"/>
                </a:solidFill>
              </a:defRPr>
            </a:lvl1pPr>
          </a:lstStyle>
          <a:p>
            <a:r>
              <a:rPr lang="en-US"/>
              <a:t>Click to edit Master title style</a:t>
            </a:r>
          </a:p>
        </p:txBody>
      </p:sp>
      <p:grpSp>
        <p:nvGrpSpPr>
          <p:cNvPr id="7" name="Group 6">
            <a:extLst>
              <a:ext uri="{FF2B5EF4-FFF2-40B4-BE49-F238E27FC236}">
                <a16:creationId xmlns:a16="http://schemas.microsoft.com/office/drawing/2014/main" id="{21548451-BACD-BBCB-A8BF-793C11D11325}"/>
              </a:ext>
            </a:extLst>
          </p:cNvPr>
          <p:cNvGrpSpPr/>
          <p:nvPr userDrawn="1"/>
        </p:nvGrpSpPr>
        <p:grpSpPr>
          <a:xfrm>
            <a:off x="9361701" y="6303579"/>
            <a:ext cx="2408147" cy="415354"/>
            <a:chOff x="8943076" y="6223181"/>
            <a:chExt cx="2408147" cy="415354"/>
          </a:xfrm>
        </p:grpSpPr>
        <p:sp>
          <p:nvSpPr>
            <p:cNvPr id="8" name="Rectangle 8">
              <a:extLst>
                <a:ext uri="{FF2B5EF4-FFF2-40B4-BE49-F238E27FC236}">
                  <a16:creationId xmlns:a16="http://schemas.microsoft.com/office/drawing/2014/main" id="{5B6CC77B-1E4B-4893-5921-E865D38549DC}"/>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9" name="Picture 8">
              <a:extLst>
                <a:ext uri="{FF2B5EF4-FFF2-40B4-BE49-F238E27FC236}">
                  <a16:creationId xmlns:a16="http://schemas.microsoft.com/office/drawing/2014/main" id="{9432CEFF-13E1-ECF1-FEDF-CCD7436C711E}"/>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18404466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ARS Slide">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9562941" cy="1103313"/>
          </a:xfrm>
          <a:prstGeom prst="rect">
            <a:avLst/>
          </a:prstGeom>
          <a:solidFill>
            <a:srgbClr val="DCE6F2"/>
          </a:solidFill>
          <a:ln>
            <a:noFill/>
          </a:ln>
        </p:spPr>
        <p:txBody>
          <a:bodyPr/>
          <a:lstStyle>
            <a:lvl1pPr>
              <a:defRPr>
                <a:solidFill>
                  <a:schemeClr val="accent1">
                    <a:lumMod val="75000"/>
                  </a:schemeClr>
                </a:solidFill>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lvl1pPr marL="514350" indent="-514350">
              <a:buFont typeface="+mj-lt"/>
              <a:buAutoNum type="alphaUcPeriod"/>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5">
            <a:extLst>
              <a:ext uri="{FF2B5EF4-FFF2-40B4-BE49-F238E27FC236}">
                <a16:creationId xmlns:a16="http://schemas.microsoft.com/office/drawing/2014/main" id="{CA8ECB2C-B770-4011-85C3-F3F254CDAE46}"/>
              </a:ext>
            </a:extLst>
          </p:cNvPr>
          <p:cNvSpPr>
            <a:spLocks/>
          </p:cNvSpPr>
          <p:nvPr userDrawn="1"/>
        </p:nvSpPr>
        <p:spPr bwMode="auto">
          <a:xfrm>
            <a:off x="10279702" y="180606"/>
            <a:ext cx="1210121" cy="1218353"/>
          </a:xfrm>
          <a:custGeom>
            <a:avLst/>
            <a:gdLst>
              <a:gd name="T0" fmla="*/ 1166 w 1202"/>
              <a:gd name="T1" fmla="*/ 325 h 1340"/>
              <a:gd name="T2" fmla="*/ 1109 w 1202"/>
              <a:gd name="T3" fmla="*/ 269 h 1340"/>
              <a:gd name="T4" fmla="*/ 825 w 1202"/>
              <a:gd name="T5" fmla="*/ 105 h 1340"/>
              <a:gd name="T6" fmla="*/ 694 w 1202"/>
              <a:gd name="T7" fmla="*/ 30 h 1340"/>
              <a:gd name="T8" fmla="*/ 508 w 1202"/>
              <a:gd name="T9" fmla="*/ 30 h 1340"/>
              <a:gd name="T10" fmla="*/ 381 w 1202"/>
              <a:gd name="T11" fmla="*/ 103 h 1340"/>
              <a:gd name="T12" fmla="*/ 93 w 1202"/>
              <a:gd name="T13" fmla="*/ 269 h 1340"/>
              <a:gd name="T14" fmla="*/ 38 w 1202"/>
              <a:gd name="T15" fmla="*/ 323 h 1340"/>
              <a:gd name="T16" fmla="*/ 0 w 1202"/>
              <a:gd name="T17" fmla="*/ 431 h 1340"/>
              <a:gd name="T18" fmla="*/ 0 w 1202"/>
              <a:gd name="T19" fmla="*/ 877 h 1340"/>
              <a:gd name="T20" fmla="*/ 0 w 1202"/>
              <a:gd name="T21" fmla="*/ 909 h 1340"/>
              <a:gd name="T22" fmla="*/ 93 w 1202"/>
              <a:gd name="T23" fmla="*/ 1071 h 1340"/>
              <a:gd name="T24" fmla="*/ 93 w 1202"/>
              <a:gd name="T25" fmla="*/ 1071 h 1340"/>
              <a:gd name="T26" fmla="*/ 277 w 1202"/>
              <a:gd name="T27" fmla="*/ 1177 h 1340"/>
              <a:gd name="T28" fmla="*/ 508 w 1202"/>
              <a:gd name="T29" fmla="*/ 1310 h 1340"/>
              <a:gd name="T30" fmla="*/ 694 w 1202"/>
              <a:gd name="T31" fmla="*/ 1310 h 1340"/>
              <a:gd name="T32" fmla="*/ 927 w 1202"/>
              <a:gd name="T33" fmla="*/ 1175 h 1340"/>
              <a:gd name="T34" fmla="*/ 1109 w 1202"/>
              <a:gd name="T35" fmla="*/ 1071 h 1340"/>
              <a:gd name="T36" fmla="*/ 1111 w 1202"/>
              <a:gd name="T37" fmla="*/ 1069 h 1340"/>
              <a:gd name="T38" fmla="*/ 1202 w 1202"/>
              <a:gd name="T39" fmla="*/ 909 h 1340"/>
              <a:gd name="T40" fmla="*/ 1202 w 1202"/>
              <a:gd name="T41" fmla="*/ 874 h 1340"/>
              <a:gd name="T42" fmla="*/ 1202 w 1202"/>
              <a:gd name="T43" fmla="*/ 431 h 1340"/>
              <a:gd name="T44" fmla="*/ 1166 w 1202"/>
              <a:gd name="T45" fmla="*/ 325 h 1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2" h="1340">
                <a:moveTo>
                  <a:pt x="1166" y="325"/>
                </a:moveTo>
                <a:cubicBezTo>
                  <a:pt x="1150" y="301"/>
                  <a:pt x="1130" y="281"/>
                  <a:pt x="1109" y="269"/>
                </a:cubicBezTo>
                <a:cubicBezTo>
                  <a:pt x="825" y="105"/>
                  <a:pt x="825" y="105"/>
                  <a:pt x="825" y="105"/>
                </a:cubicBezTo>
                <a:cubicBezTo>
                  <a:pt x="694" y="30"/>
                  <a:pt x="694" y="30"/>
                  <a:pt x="694" y="30"/>
                </a:cubicBezTo>
                <a:cubicBezTo>
                  <a:pt x="643" y="0"/>
                  <a:pt x="559" y="0"/>
                  <a:pt x="508" y="30"/>
                </a:cubicBezTo>
                <a:cubicBezTo>
                  <a:pt x="381" y="103"/>
                  <a:pt x="381" y="103"/>
                  <a:pt x="381" y="103"/>
                </a:cubicBezTo>
                <a:cubicBezTo>
                  <a:pt x="93" y="269"/>
                  <a:pt x="93" y="269"/>
                  <a:pt x="93" y="269"/>
                </a:cubicBezTo>
                <a:cubicBezTo>
                  <a:pt x="72" y="281"/>
                  <a:pt x="53" y="300"/>
                  <a:pt x="38" y="323"/>
                </a:cubicBezTo>
                <a:cubicBezTo>
                  <a:pt x="15" y="356"/>
                  <a:pt x="0" y="396"/>
                  <a:pt x="0" y="431"/>
                </a:cubicBezTo>
                <a:cubicBezTo>
                  <a:pt x="0" y="877"/>
                  <a:pt x="0" y="877"/>
                  <a:pt x="0" y="877"/>
                </a:cubicBezTo>
                <a:cubicBezTo>
                  <a:pt x="0" y="909"/>
                  <a:pt x="0" y="909"/>
                  <a:pt x="0" y="909"/>
                </a:cubicBezTo>
                <a:cubicBezTo>
                  <a:pt x="0" y="968"/>
                  <a:pt x="42" y="1041"/>
                  <a:pt x="93" y="1071"/>
                </a:cubicBezTo>
                <a:cubicBezTo>
                  <a:pt x="93" y="1071"/>
                  <a:pt x="93" y="1071"/>
                  <a:pt x="93" y="1071"/>
                </a:cubicBezTo>
                <a:cubicBezTo>
                  <a:pt x="277" y="1177"/>
                  <a:pt x="277" y="1177"/>
                  <a:pt x="277" y="1177"/>
                </a:cubicBezTo>
                <a:cubicBezTo>
                  <a:pt x="508" y="1310"/>
                  <a:pt x="508" y="1310"/>
                  <a:pt x="508" y="1310"/>
                </a:cubicBezTo>
                <a:cubicBezTo>
                  <a:pt x="559" y="1340"/>
                  <a:pt x="643" y="1340"/>
                  <a:pt x="694" y="1310"/>
                </a:cubicBezTo>
                <a:cubicBezTo>
                  <a:pt x="927" y="1175"/>
                  <a:pt x="927" y="1175"/>
                  <a:pt x="927" y="1175"/>
                </a:cubicBezTo>
                <a:cubicBezTo>
                  <a:pt x="1109" y="1071"/>
                  <a:pt x="1109" y="1071"/>
                  <a:pt x="1109" y="1071"/>
                </a:cubicBezTo>
                <a:cubicBezTo>
                  <a:pt x="1109" y="1070"/>
                  <a:pt x="1110" y="1070"/>
                  <a:pt x="1111" y="1069"/>
                </a:cubicBezTo>
                <a:cubicBezTo>
                  <a:pt x="1161" y="1039"/>
                  <a:pt x="1202" y="968"/>
                  <a:pt x="1202" y="909"/>
                </a:cubicBezTo>
                <a:cubicBezTo>
                  <a:pt x="1202" y="874"/>
                  <a:pt x="1202" y="874"/>
                  <a:pt x="1202" y="874"/>
                </a:cubicBezTo>
                <a:cubicBezTo>
                  <a:pt x="1202" y="431"/>
                  <a:pt x="1202" y="431"/>
                  <a:pt x="1202" y="431"/>
                </a:cubicBezTo>
                <a:cubicBezTo>
                  <a:pt x="1202" y="396"/>
                  <a:pt x="1188" y="357"/>
                  <a:pt x="1166" y="325"/>
                </a:cubicBezTo>
                <a:close/>
              </a:path>
            </a:pathLst>
          </a:custGeom>
          <a:solidFill>
            <a:srgbClr val="FFAD00"/>
          </a:solidFill>
          <a:ln>
            <a:noFill/>
          </a:ln>
        </p:spPr>
        <p:txBody>
          <a:bodyPr vert="horz" wrap="square" lIns="91440" tIns="45720" rIns="91440" bIns="45720" numCol="1" rtlCol="0" anchor="ctr" anchorCtr="0" compatLnSpc="1">
            <a:prstTxWarp prst="textNoShape">
              <a:avLst/>
            </a:prstTxWarp>
          </a:bodyPr>
          <a:lstStyle/>
          <a:p>
            <a:pPr algn="ctr"/>
            <a:r>
              <a:rPr lang="fr-FR" spc="10" baseline="0" dirty="0">
                <a:solidFill>
                  <a:schemeClr val="accent1">
                    <a:lumMod val="75000"/>
                  </a:schemeClr>
                </a:solidFill>
                <a:latin typeface="Roboto Bold" pitchFamily="2" charset="0"/>
                <a:ea typeface="Roboto Bold" pitchFamily="2" charset="0"/>
              </a:rPr>
              <a:t>Audience Response</a:t>
            </a:r>
          </a:p>
        </p:txBody>
      </p:sp>
      <p:grpSp>
        <p:nvGrpSpPr>
          <p:cNvPr id="11" name="Group 10">
            <a:extLst>
              <a:ext uri="{FF2B5EF4-FFF2-40B4-BE49-F238E27FC236}">
                <a16:creationId xmlns:a16="http://schemas.microsoft.com/office/drawing/2014/main" id="{53480A04-B853-1D74-5BCF-0FC65632C6C6}"/>
              </a:ext>
            </a:extLst>
          </p:cNvPr>
          <p:cNvGrpSpPr/>
          <p:nvPr userDrawn="1"/>
        </p:nvGrpSpPr>
        <p:grpSpPr>
          <a:xfrm>
            <a:off x="9361701" y="6303579"/>
            <a:ext cx="2408147" cy="415354"/>
            <a:chOff x="8943076" y="6223181"/>
            <a:chExt cx="2408147" cy="415354"/>
          </a:xfrm>
        </p:grpSpPr>
        <p:sp>
          <p:nvSpPr>
            <p:cNvPr id="12" name="Rectangle 8">
              <a:extLst>
                <a:ext uri="{FF2B5EF4-FFF2-40B4-BE49-F238E27FC236}">
                  <a16:creationId xmlns:a16="http://schemas.microsoft.com/office/drawing/2014/main" id="{8A7C7FAB-7904-5D88-0959-EF7389ECBD96}"/>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13" name="Picture 12">
              <a:extLst>
                <a:ext uri="{FF2B5EF4-FFF2-40B4-BE49-F238E27FC236}">
                  <a16:creationId xmlns:a16="http://schemas.microsoft.com/office/drawing/2014/main" id="{256F8554-ACBD-13E4-F270-27B2199E902A}"/>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29429262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lvl1pPr>
              <a:defRPr>
                <a:solidFill>
                  <a:schemeClr val="accent1"/>
                </a:solidFill>
              </a:defRPr>
            </a:lvl1pPr>
          </a:lstStyle>
          <a:p>
            <a:r>
              <a:rPr lang="en-US"/>
              <a:t>Click to edit Master title style</a:t>
            </a:r>
          </a:p>
        </p:txBody>
      </p:sp>
      <p:grpSp>
        <p:nvGrpSpPr>
          <p:cNvPr id="7" name="Group 6">
            <a:extLst>
              <a:ext uri="{FF2B5EF4-FFF2-40B4-BE49-F238E27FC236}">
                <a16:creationId xmlns:a16="http://schemas.microsoft.com/office/drawing/2014/main" id="{E71F4025-A12D-4BC7-F6FA-9F1A6FB4FB15}"/>
              </a:ext>
            </a:extLst>
          </p:cNvPr>
          <p:cNvGrpSpPr/>
          <p:nvPr userDrawn="1"/>
        </p:nvGrpSpPr>
        <p:grpSpPr>
          <a:xfrm>
            <a:off x="9361701" y="6303579"/>
            <a:ext cx="2408147" cy="415354"/>
            <a:chOff x="8943076" y="6223181"/>
            <a:chExt cx="2408147" cy="415354"/>
          </a:xfrm>
        </p:grpSpPr>
        <p:sp>
          <p:nvSpPr>
            <p:cNvPr id="8" name="Rectangle 8">
              <a:extLst>
                <a:ext uri="{FF2B5EF4-FFF2-40B4-BE49-F238E27FC236}">
                  <a16:creationId xmlns:a16="http://schemas.microsoft.com/office/drawing/2014/main" id="{C3EB8D5A-96AF-67B7-55D9-D8D936CD8B3D}"/>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9" name="Picture 8">
              <a:extLst>
                <a:ext uri="{FF2B5EF4-FFF2-40B4-BE49-F238E27FC236}">
                  <a16:creationId xmlns:a16="http://schemas.microsoft.com/office/drawing/2014/main" id="{A1C08B08-D23E-AAD7-15AA-37AD890BB73B}"/>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22269633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58431A72-A533-822A-6B71-847B6F2C5D96}"/>
              </a:ext>
            </a:extLst>
          </p:cNvPr>
          <p:cNvGrpSpPr/>
          <p:nvPr userDrawn="1"/>
        </p:nvGrpSpPr>
        <p:grpSpPr>
          <a:xfrm>
            <a:off x="9361701" y="6303579"/>
            <a:ext cx="2408147" cy="415354"/>
            <a:chOff x="8943076" y="6223181"/>
            <a:chExt cx="2408147" cy="415354"/>
          </a:xfrm>
        </p:grpSpPr>
        <p:sp>
          <p:nvSpPr>
            <p:cNvPr id="6" name="Rectangle 8">
              <a:extLst>
                <a:ext uri="{FF2B5EF4-FFF2-40B4-BE49-F238E27FC236}">
                  <a16:creationId xmlns:a16="http://schemas.microsoft.com/office/drawing/2014/main" id="{4946D392-8B4B-A9E5-6A9B-D1C076B2244F}"/>
                </a:ext>
              </a:extLst>
            </p:cNvPr>
            <p:cNvSpPr>
              <a:spLocks noChangeArrowheads="1"/>
            </p:cNvSpPr>
            <p:nvPr/>
          </p:nvSpPr>
          <p:spPr bwMode="auto">
            <a:xfrm>
              <a:off x="8943076" y="6302990"/>
              <a:ext cx="16327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Slide credit: </a:t>
              </a:r>
              <a:r>
                <a:rPr lang="en-US" altLang="en-US" sz="1200" b="0" dirty="0">
                  <a:solidFill>
                    <a:srgbClr val="0054A0"/>
                  </a:solidFill>
                  <a:latin typeface="Calibri" panose="020F0502020204030204" pitchFamily="34" charset="0"/>
                  <a:hlinkClick r:id="rId2">
                    <a:extLst>
                      <a:ext uri="{A12FA001-AC4F-418D-AE19-62706E023703}">
                        <ahyp:hlinkClr xmlns:ahyp="http://schemas.microsoft.com/office/drawing/2018/hyperlinkcolor" val="tx"/>
                      </a:ext>
                    </a:extLst>
                  </a:hlinkClick>
                </a:rPr>
                <a:t>ProCE.com</a:t>
              </a:r>
              <a:endParaRPr lang="en-US" altLang="en-US" sz="1200" b="0" dirty="0">
                <a:solidFill>
                  <a:srgbClr val="0054A0"/>
                </a:solidFill>
                <a:latin typeface="Calibri" panose="020F0502020204030204" pitchFamily="34" charset="0"/>
              </a:endParaRPr>
            </a:p>
          </p:txBody>
        </p:sp>
        <p:pic>
          <p:nvPicPr>
            <p:cNvPr id="7" name="Picture 6">
              <a:extLst>
                <a:ext uri="{FF2B5EF4-FFF2-40B4-BE49-F238E27FC236}">
                  <a16:creationId xmlns:a16="http://schemas.microsoft.com/office/drawing/2014/main" id="{5D11F22D-A543-17B2-E58A-D42C2DC3C836}"/>
                </a:ext>
              </a:extLst>
            </p:cNvPr>
            <p:cNvPicPr>
              <a:picLocks noChangeAspect="1"/>
            </p:cNvPicPr>
            <p:nvPr/>
          </p:nvPicPr>
          <p:blipFill>
            <a:blip r:embed="rId3" cstate="hqprint">
              <a:extLst>
                <a:ext uri="{28A0092B-C50C-407E-A947-70E740481C1C}">
                  <a14:useLocalDpi xmlns:a14="http://schemas.microsoft.com/office/drawing/2010/main" val="0"/>
                </a:ext>
              </a:extLst>
            </a:blip>
            <a:srcRect/>
            <a:stretch/>
          </p:blipFill>
          <p:spPr>
            <a:xfrm>
              <a:off x="10588548" y="6223181"/>
              <a:ext cx="762675" cy="415354"/>
            </a:xfrm>
            <a:prstGeom prst="rect">
              <a:avLst/>
            </a:prstGeom>
          </p:spPr>
        </p:pic>
      </p:grpSp>
    </p:spTree>
    <p:extLst>
      <p:ext uri="{BB962C8B-B14F-4D97-AF65-F5344CB8AC3E}">
        <p14:creationId xmlns:p14="http://schemas.microsoft.com/office/powerpoint/2010/main" val="7829528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E3C2CC1-30F5-4DC0-B80C-BC33FEAC3DF4}"/>
              </a:ext>
            </a:extLst>
          </p:cNvPr>
          <p:cNvPicPr>
            <a:picLocks noChangeAspect="1"/>
          </p:cNvPicPr>
          <p:nvPr userDrawn="1"/>
        </p:nvPicPr>
        <p:blipFill>
          <a:blip r:embed="rId2" cstate="hqprint">
            <a:extLst>
              <a:ext uri="{28A0092B-C50C-407E-A947-70E740481C1C}">
                <a14:useLocalDpi xmlns:a14="http://schemas.microsoft.com/office/drawing/2010/main" val="0"/>
              </a:ext>
            </a:extLst>
          </a:blip>
          <a:srcRect/>
          <a:stretch/>
        </p:blipFill>
        <p:spPr>
          <a:xfrm>
            <a:off x="9112230" y="5555885"/>
            <a:ext cx="2883808" cy="1033271"/>
          </a:xfrm>
          <a:prstGeom prst="rect">
            <a:avLst/>
          </a:prstGeom>
        </p:spPr>
      </p:pic>
      <p:sp>
        <p:nvSpPr>
          <p:cNvPr id="9" name="Title 1">
            <a:extLst>
              <a:ext uri="{FF2B5EF4-FFF2-40B4-BE49-F238E27FC236}">
                <a16:creationId xmlns:a16="http://schemas.microsoft.com/office/drawing/2014/main" id="{2B8B926A-88F4-4F50-9829-BAE9999DEE25}"/>
              </a:ext>
            </a:extLst>
          </p:cNvPr>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dirty="0"/>
              <a:t>Click to edit Master title style</a:t>
            </a:r>
          </a:p>
        </p:txBody>
      </p:sp>
      <p:sp>
        <p:nvSpPr>
          <p:cNvPr id="10" name="Content Placeholder 7">
            <a:extLst>
              <a:ext uri="{FF2B5EF4-FFF2-40B4-BE49-F238E27FC236}">
                <a16:creationId xmlns:a16="http://schemas.microsoft.com/office/drawing/2014/main" id="{792C588B-FA97-471D-A4F5-96E3F3F9021B}"/>
              </a:ext>
            </a:extLst>
          </p:cNvPr>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15B1C1F6-09AC-4116-B204-15A736997356}"/>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2" name="Content Placeholder 9">
            <a:extLst>
              <a:ext uri="{FF2B5EF4-FFF2-40B4-BE49-F238E27FC236}">
                <a16:creationId xmlns:a16="http://schemas.microsoft.com/office/drawing/2014/main" id="{9274DAFF-3062-470C-8CBE-5B87F2686C39}"/>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chemeClr val="accent1"/>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3" name="Rectangle 12">
            <a:extLst>
              <a:ext uri="{FF2B5EF4-FFF2-40B4-BE49-F238E27FC236}">
                <a16:creationId xmlns:a16="http://schemas.microsoft.com/office/drawing/2014/main" id="{22A5C398-A614-4018-A397-4060589E8D3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4" name="Straight Connector 13">
            <a:extLst>
              <a:ext uri="{FF2B5EF4-FFF2-40B4-BE49-F238E27FC236}">
                <a16:creationId xmlns:a16="http://schemas.microsoft.com/office/drawing/2014/main" id="{73DB2D3C-7141-4BED-84FC-AED05B3411F6}"/>
              </a:ext>
            </a:extLst>
          </p:cNvPr>
          <p:cNvCxnSpPr/>
          <p:nvPr userDrawn="1"/>
        </p:nvCxnSpPr>
        <p:spPr>
          <a:xfrm>
            <a:off x="1" y="6589713"/>
            <a:ext cx="12192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2900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5" Type="http://schemas.openxmlformats.org/officeDocument/2006/relationships/slideLayout" Target="../slideLayouts/slideLayout29.xml"/><Relationship Id="rId10" Type="http://schemas.openxmlformats.org/officeDocument/2006/relationships/theme" Target="../theme/theme3.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5173764"/>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965922"/>
      </p:ext>
    </p:extLst>
  </p:cSld>
  <p:clrMap bg1="dk2" tx1="lt1" bg2="dk1" tx2="lt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Lst>
  <p:txStyles>
    <p:titleStyle>
      <a:lvl1pPr algn="l" rtl="0" eaLnBrk="1" fontAlgn="base" hangingPunct="1">
        <a:spcBef>
          <a:spcPct val="0"/>
        </a:spcBef>
        <a:spcAft>
          <a:spcPct val="0"/>
        </a:spcAft>
        <a:defRPr sz="3600" b="1">
          <a:solidFill>
            <a:schemeClr val="accent1"/>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5.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0.xml"/><Relationship Id="rId1" Type="http://schemas.openxmlformats.org/officeDocument/2006/relationships/tags" Target="../tags/tag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a:xfrm>
            <a:off x="609601" y="1600200"/>
            <a:ext cx="10896600" cy="2057400"/>
          </a:xfrm>
        </p:spPr>
        <p:txBody>
          <a:bodyPr>
            <a:normAutofit/>
          </a:bodyPr>
          <a:lstStyle/>
          <a:p>
            <a:r>
              <a:rPr lang="en-US" altLang="en-US" sz="4000" dirty="0"/>
              <a:t>Understanding BTK Inhibitor Resistance in CLL</a:t>
            </a:r>
            <a:endParaRPr lang="en-US" altLang="en-US" dirty="0"/>
          </a:p>
        </p:txBody>
      </p:sp>
      <p:sp>
        <p:nvSpPr>
          <p:cNvPr id="2" name="Text Box 19">
            <a:extLst>
              <a:ext uri="{FF2B5EF4-FFF2-40B4-BE49-F238E27FC236}">
                <a16:creationId xmlns:a16="http://schemas.microsoft.com/office/drawing/2014/main" id="{21AEAF7B-6F90-DEF3-D677-1E84F6E6176D}"/>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a:solidFill>
                  <a:schemeClr val="bg2"/>
                </a:solidFill>
                <a:latin typeface="Calibri" panose="020F0502020204030204" pitchFamily="34" charset="0"/>
              </a:rPr>
              <a:t>Provided by Clinical Care Options, LLC</a:t>
            </a:r>
          </a:p>
        </p:txBody>
      </p:sp>
      <p:sp>
        <p:nvSpPr>
          <p:cNvPr id="3" name="Text Box 21">
            <a:extLst>
              <a:ext uri="{FF2B5EF4-FFF2-40B4-BE49-F238E27FC236}">
                <a16:creationId xmlns:a16="http://schemas.microsoft.com/office/drawing/2014/main" id="{751F7A99-0E41-557D-5FEF-8A031948FD68}"/>
              </a:ext>
            </a:extLst>
          </p:cNvPr>
          <p:cNvSpPr txBox="1">
            <a:spLocks noChangeArrowheads="1"/>
          </p:cNvSpPr>
          <p:nvPr/>
        </p:nvSpPr>
        <p:spPr bwMode="auto">
          <a:xfrm>
            <a:off x="435015" y="6368142"/>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This program is supported by an educational grant from AstraZeneca.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54211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a:t>Faculty</a:t>
            </a:r>
          </a:p>
        </p:txBody>
      </p:sp>
      <p:sp>
        <p:nvSpPr>
          <p:cNvPr id="6" name="Rectangle 3">
            <a:extLst>
              <a:ext uri="{FF2B5EF4-FFF2-40B4-BE49-F238E27FC236}">
                <a16:creationId xmlns:a16="http://schemas.microsoft.com/office/drawing/2014/main" id="{B98F30B0-EEF1-42FE-9069-E4F3DF0A136E}"/>
              </a:ext>
            </a:extLst>
          </p:cNvPr>
          <p:cNvSpPr>
            <a:spLocks noGrp="1" noChangeArrowheads="1"/>
          </p:cNvSpPr>
          <p:nvPr>
            <p:ph sz="half" idx="1"/>
          </p:nvPr>
        </p:nvSpPr>
        <p:spPr>
          <a:xfrm>
            <a:off x="6096000" y="1497851"/>
            <a:ext cx="5309278" cy="4678738"/>
          </a:xfrm>
        </p:spPr>
        <p:txBody>
          <a:body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Lindsey </a:t>
            </a:r>
            <a:r>
              <a:rPr kumimoji="0" lang="en-US" b="1" i="0" u="none" strike="noStrike" kern="0" cap="none" spc="0" normalizeH="0" baseline="0" noProof="0" dirty="0" err="1">
                <a:ln>
                  <a:noFill/>
                </a:ln>
                <a:solidFill>
                  <a:srgbClr val="E1471D"/>
                </a:solidFill>
                <a:effectLst/>
                <a:uLnTx/>
                <a:uFillTx/>
                <a:latin typeface="Calibri" panose="020F0502020204030204" pitchFamily="34" charset="0"/>
                <a:ea typeface="+mn-ea"/>
                <a:cs typeface="Calibri" panose="020F0502020204030204" pitchFamily="34" charset="0"/>
              </a:rPr>
              <a:t>Roeker</a:t>
            </a:r>
            <a:r>
              <a:rPr kumimoji="0" lang="en-US" b="1" i="0" u="none" strike="noStrike" kern="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 MD</a:t>
            </a:r>
            <a:br>
              <a:rPr kumimoji="0" lang="en-US" altLang="en-US" b="1" i="0" u="none" strike="noStrike" kern="0" cap="none" spc="0" normalizeH="0" baseline="0" noProof="0" dirty="0">
                <a:ln>
                  <a:noFill/>
                </a:ln>
                <a:solidFill>
                  <a:srgbClr val="E1471D"/>
                </a:solidFill>
                <a:effectLst/>
                <a:uLnTx/>
                <a:uFillTx/>
                <a:latin typeface="Calibri" panose="020F0502020204030204" pitchFamily="34" charset="0"/>
                <a:ea typeface="+mn-ea"/>
              </a:rPr>
            </a:b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rPr>
              <a:t>Assistant Attending</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rPr>
              <a:t>CLL Program Director</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rPr>
              <a:t>Department of Medicine</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rPr>
              <a:t>Memorial Sloan Kettering Cancer Center</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rPr>
              <a:t>New York, New York</a:t>
            </a:r>
          </a:p>
        </p:txBody>
      </p:sp>
      <p:sp>
        <p:nvSpPr>
          <p:cNvPr id="8" name="Content Placeholder 1">
            <a:extLst>
              <a:ext uri="{FF2B5EF4-FFF2-40B4-BE49-F238E27FC236}">
                <a16:creationId xmlns:a16="http://schemas.microsoft.com/office/drawing/2014/main" id="{DE0FBF35-322F-4331-80E8-E6637496B24D}"/>
              </a:ext>
            </a:extLst>
          </p:cNvPr>
          <p:cNvSpPr>
            <a:spLocks noGrp="1"/>
          </p:cNvSpPr>
          <p:nvPr>
            <p:ph sz="half" idx="2"/>
          </p:nvPr>
        </p:nvSpPr>
        <p:spPr>
          <a:xfrm>
            <a:off x="585701" y="1497851"/>
            <a:ext cx="5229570" cy="4679462"/>
          </a:xfrm>
        </p:spPr>
        <p:txBody>
          <a:bodyPr/>
          <a:lstStyle/>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r>
              <a:rPr lang="en-US" b="1" i="0" dirty="0">
                <a:solidFill>
                  <a:srgbClr val="E1471D"/>
                </a:solidFill>
                <a:effectLst/>
                <a:cs typeface="Calibri" panose="020F0502020204030204" pitchFamily="34" charset="0"/>
              </a:rPr>
              <a:t>Matthew S. Davids, MD, </a:t>
            </a:r>
            <a:r>
              <a:rPr lang="en-US" b="1" i="0" dirty="0" err="1">
                <a:solidFill>
                  <a:srgbClr val="E1471D"/>
                </a:solidFill>
                <a:effectLst/>
                <a:cs typeface="Calibri" panose="020F0502020204030204" pitchFamily="34" charset="0"/>
              </a:rPr>
              <a:t>MMSc</a:t>
            </a:r>
            <a:endParaRPr lang="en-US" altLang="en-US" dirty="0">
              <a:solidFill>
                <a:srgbClr val="000000"/>
              </a:solidFill>
            </a:endParaRPr>
          </a:p>
          <a:p>
            <a:pPr marL="0" indent="0">
              <a:spcBef>
                <a:spcPts val="0"/>
              </a:spcBef>
              <a:spcAft>
                <a:spcPts val="0"/>
              </a:spcAft>
              <a:buClr>
                <a:srgbClr val="000000"/>
              </a:buClr>
              <a:buNone/>
              <a:defRPr/>
            </a:pPr>
            <a:r>
              <a:rPr lang="en-US" altLang="en-US" sz="2600" dirty="0">
                <a:cs typeface="Calibri" panose="020F0502020204030204" pitchFamily="34" charset="0"/>
              </a:rPr>
              <a:t>Associate Professor of Medicine</a:t>
            </a:r>
          </a:p>
          <a:p>
            <a:pPr marL="0" indent="0">
              <a:spcBef>
                <a:spcPts val="0"/>
              </a:spcBef>
              <a:spcAft>
                <a:spcPts val="0"/>
              </a:spcAft>
              <a:buClr>
                <a:srgbClr val="000000"/>
              </a:buClr>
              <a:buNone/>
              <a:defRPr/>
            </a:pPr>
            <a:r>
              <a:rPr lang="en-US" altLang="en-US" sz="2600" dirty="0">
                <a:cs typeface="Calibri" panose="020F0502020204030204" pitchFamily="34" charset="0"/>
              </a:rPr>
              <a:t>Harvard Medical School</a:t>
            </a:r>
          </a:p>
          <a:p>
            <a:pPr marL="0" indent="0">
              <a:spcBef>
                <a:spcPts val="0"/>
              </a:spcBef>
              <a:spcAft>
                <a:spcPts val="0"/>
              </a:spcAft>
              <a:buClr>
                <a:srgbClr val="000000"/>
              </a:buClr>
              <a:buNone/>
              <a:defRPr/>
            </a:pPr>
            <a:r>
              <a:rPr lang="en-US" altLang="en-US" sz="2600" dirty="0">
                <a:cs typeface="Calibri" panose="020F0502020204030204" pitchFamily="34" charset="0"/>
              </a:rPr>
              <a:t>Leader, Lymphoma Program</a:t>
            </a:r>
          </a:p>
          <a:p>
            <a:pPr marL="0" indent="0">
              <a:spcBef>
                <a:spcPts val="0"/>
              </a:spcBef>
              <a:spcAft>
                <a:spcPts val="0"/>
              </a:spcAft>
              <a:buClr>
                <a:srgbClr val="000000"/>
              </a:buClr>
              <a:buNone/>
              <a:defRPr/>
            </a:pPr>
            <a:r>
              <a:rPr lang="en-US" altLang="en-US" sz="2600" dirty="0">
                <a:cs typeface="Calibri" panose="020F0502020204030204" pitchFamily="34" charset="0"/>
              </a:rPr>
              <a:t>Dana-Farber/Harvard Cancer Center</a:t>
            </a:r>
          </a:p>
          <a:p>
            <a:pPr marL="0" indent="0">
              <a:spcBef>
                <a:spcPts val="0"/>
              </a:spcBef>
              <a:spcAft>
                <a:spcPts val="0"/>
              </a:spcAft>
              <a:buClr>
                <a:srgbClr val="000000"/>
              </a:buClr>
              <a:buNone/>
              <a:defRPr/>
            </a:pPr>
            <a:r>
              <a:rPr lang="en-US" altLang="en-US" sz="2600" dirty="0">
                <a:cs typeface="Calibri" panose="020F0502020204030204" pitchFamily="34" charset="0"/>
              </a:rPr>
              <a:t>Director of Clinical Research</a:t>
            </a:r>
          </a:p>
          <a:p>
            <a:pPr marL="0" indent="0">
              <a:spcBef>
                <a:spcPts val="0"/>
              </a:spcBef>
              <a:spcAft>
                <a:spcPts val="0"/>
              </a:spcAft>
              <a:buClr>
                <a:srgbClr val="000000"/>
              </a:buClr>
              <a:buNone/>
              <a:defRPr/>
            </a:pPr>
            <a:r>
              <a:rPr lang="en-US" altLang="en-US" sz="2600" dirty="0">
                <a:cs typeface="Calibri" panose="020F0502020204030204" pitchFamily="34" charset="0"/>
              </a:rPr>
              <a:t>Division of Lymphoma</a:t>
            </a:r>
          </a:p>
          <a:p>
            <a:pPr marL="0" indent="0">
              <a:spcBef>
                <a:spcPts val="0"/>
              </a:spcBef>
              <a:spcAft>
                <a:spcPts val="0"/>
              </a:spcAft>
              <a:buClr>
                <a:srgbClr val="000000"/>
              </a:buClr>
              <a:buNone/>
              <a:defRPr/>
            </a:pPr>
            <a:r>
              <a:rPr lang="en-US" altLang="en-US" sz="2600" dirty="0">
                <a:cs typeface="Calibri" panose="020F0502020204030204" pitchFamily="34" charset="0"/>
              </a:rPr>
              <a:t>Dana-Farber Cancer Institute</a:t>
            </a:r>
          </a:p>
          <a:p>
            <a:pPr marL="0" indent="0">
              <a:spcBef>
                <a:spcPts val="0"/>
              </a:spcBef>
              <a:spcAft>
                <a:spcPts val="0"/>
              </a:spcAft>
              <a:buClr>
                <a:srgbClr val="000000"/>
              </a:buClr>
              <a:buNone/>
              <a:defRPr/>
            </a:pPr>
            <a:r>
              <a:rPr lang="en-US" altLang="en-US" sz="2600" dirty="0">
                <a:cs typeface="Calibri" panose="020F0502020204030204" pitchFamily="34" charset="0"/>
              </a:rPr>
              <a:t>Boston, Massachusetts</a:t>
            </a:r>
          </a:p>
          <a:p>
            <a:pPr marL="0" marR="0" lvl="0" indent="0" algn="l" defTabSz="914400" rtl="0" eaLnBrk="1" fontAlgn="base" latinLnBrk="0" hangingPunct="1">
              <a:lnSpc>
                <a:spcPct val="90000"/>
              </a:lnSpc>
              <a:spcBef>
                <a:spcPts val="0"/>
              </a:spcBef>
              <a:spcAft>
                <a:spcPts val="0"/>
              </a:spcAft>
              <a:buClr>
                <a:srgbClr val="000000"/>
              </a:buClr>
              <a:buSzTx/>
              <a:buFont typeface="Wingdings" panose="05000000000000000000" pitchFamily="2" charset="2"/>
              <a:buNone/>
              <a:tabLst/>
              <a:defRPr/>
            </a:pPr>
            <a:endParaRPr lang="en-US" dirty="0"/>
          </a:p>
        </p:txBody>
      </p:sp>
    </p:spTree>
    <p:custDataLst>
      <p:tags r:id="rId1"/>
    </p:custDataLst>
    <p:extLst>
      <p:ext uri="{BB962C8B-B14F-4D97-AF65-F5344CB8AC3E}">
        <p14:creationId xmlns:p14="http://schemas.microsoft.com/office/powerpoint/2010/main" val="708067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6AB69-3866-48B0-9EBE-FA6D04709E78}"/>
              </a:ext>
            </a:extLst>
          </p:cNvPr>
          <p:cNvSpPr>
            <a:spLocks noGrp="1"/>
          </p:cNvSpPr>
          <p:nvPr>
            <p:ph type="title"/>
          </p:nvPr>
        </p:nvSpPr>
        <p:spPr/>
        <p:txBody>
          <a:bodyPr/>
          <a:lstStyle/>
          <a:p>
            <a:r>
              <a:rPr lang="en-US"/>
              <a:t>Faculty Disclosures</a:t>
            </a:r>
          </a:p>
        </p:txBody>
      </p:sp>
      <p:sp>
        <p:nvSpPr>
          <p:cNvPr id="3" name="Content Placeholder 2">
            <a:extLst>
              <a:ext uri="{FF2B5EF4-FFF2-40B4-BE49-F238E27FC236}">
                <a16:creationId xmlns:a16="http://schemas.microsoft.com/office/drawing/2014/main" id="{808C3A49-5C5D-4A81-9D3F-CE25BD009A16}"/>
              </a:ext>
            </a:extLst>
          </p:cNvPr>
          <p:cNvSpPr>
            <a:spLocks noGrp="1"/>
          </p:cNvSpPr>
          <p:nvPr>
            <p:ph idx="1"/>
          </p:nvPr>
        </p:nvSpPr>
        <p:spPr/>
        <p:txBody>
          <a:bodyPr/>
          <a:lstStyle/>
          <a:p>
            <a:pPr marL="0" indent="0">
              <a:buClr>
                <a:schemeClr val="accent6"/>
              </a:buClr>
              <a:buNone/>
              <a:defRPr/>
            </a:pPr>
            <a:r>
              <a:rPr lang="en-US" sz="2400" b="1" i="0" dirty="0">
                <a:solidFill>
                  <a:srgbClr val="E1471D"/>
                </a:solidFill>
                <a:effectLst/>
                <a:cs typeface="Calibri" panose="020F0502020204030204" pitchFamily="34" charset="0"/>
              </a:rPr>
              <a:t>Matthew S. Davids, MD, </a:t>
            </a:r>
            <a:r>
              <a:rPr lang="en-US" sz="2400" b="1" i="0" dirty="0" err="1">
                <a:solidFill>
                  <a:srgbClr val="E1471D"/>
                </a:solidFill>
                <a:effectLst/>
                <a:cs typeface="Calibri" panose="020F0502020204030204" pitchFamily="34" charset="0"/>
              </a:rPr>
              <a:t>MMSc</a:t>
            </a:r>
            <a:r>
              <a:rPr lang="en-US" sz="2400" b="1" i="0" dirty="0">
                <a:solidFill>
                  <a:srgbClr val="E1471D"/>
                </a:solidFill>
                <a:effectLst/>
                <a:cs typeface="Calibri" panose="020F0502020204030204" pitchFamily="34" charset="0"/>
              </a:rPr>
              <a:t>: </a:t>
            </a:r>
            <a:r>
              <a:rPr lang="en-US" sz="2400" i="0" dirty="0">
                <a:effectLst/>
                <a:cs typeface="Calibri" panose="020F0502020204030204" pitchFamily="34" charset="0"/>
              </a:rPr>
              <a:t>consultant/advisor/speaker: AbbVie, </a:t>
            </a:r>
            <a:r>
              <a:rPr lang="en-US" sz="2400" i="0" dirty="0" err="1">
                <a:effectLst/>
                <a:cs typeface="Calibri" panose="020F0502020204030204" pitchFamily="34" charset="0"/>
              </a:rPr>
              <a:t>Ascentage</a:t>
            </a:r>
            <a:r>
              <a:rPr lang="en-US" sz="2400" i="0" dirty="0">
                <a:effectLst/>
                <a:cs typeface="Calibri" panose="020F0502020204030204" pitchFamily="34" charset="0"/>
              </a:rPr>
              <a:t> Pharma, AstraZeneca, BeiGene, Bristol Myers Squibb, Genentech, Genmab, Janssen, Lilly, MEI Pharma, Merck, </a:t>
            </a:r>
            <a:r>
              <a:rPr lang="en-US" sz="2400" i="0" dirty="0" err="1">
                <a:effectLst/>
                <a:cs typeface="Calibri" panose="020F0502020204030204" pitchFamily="34" charset="0"/>
              </a:rPr>
              <a:t>Nuvalent</a:t>
            </a:r>
            <a:r>
              <a:rPr lang="en-US" sz="2400" i="0" dirty="0">
                <a:effectLst/>
                <a:cs typeface="Calibri" panose="020F0502020204030204" pitchFamily="34" charset="0"/>
              </a:rPr>
              <a:t>, </a:t>
            </a:r>
            <a:r>
              <a:rPr lang="en-US" sz="2400" i="0" dirty="0" err="1">
                <a:effectLst/>
                <a:cs typeface="Calibri" panose="020F0502020204030204" pitchFamily="34" charset="0"/>
              </a:rPr>
              <a:t>SecuraBio</a:t>
            </a:r>
            <a:r>
              <a:rPr lang="en-US" sz="2400" i="0" dirty="0">
                <a:effectLst/>
                <a:cs typeface="Calibri" panose="020F0502020204030204" pitchFamily="34" charset="0"/>
              </a:rPr>
              <a:t>, Takeda, TG Therapeutics; researcher: </a:t>
            </a:r>
            <a:r>
              <a:rPr lang="en-US" sz="2400" i="0" dirty="0" err="1">
                <a:effectLst/>
                <a:cs typeface="Calibri" panose="020F0502020204030204" pitchFamily="34" charset="0"/>
              </a:rPr>
              <a:t>Ascentage</a:t>
            </a:r>
            <a:r>
              <a:rPr lang="en-US" sz="2400" i="0" dirty="0">
                <a:effectLst/>
                <a:cs typeface="Calibri" panose="020F0502020204030204" pitchFamily="34" charset="0"/>
              </a:rPr>
              <a:t> Pharma, MEI Pharma, Novartis.</a:t>
            </a:r>
          </a:p>
          <a:p>
            <a:pPr marL="0" indent="0">
              <a:buClr>
                <a:schemeClr val="accent6"/>
              </a:buClr>
              <a:buNone/>
              <a:defRPr/>
            </a:pPr>
            <a:r>
              <a:rPr lang="en-US" sz="2400" b="1" i="0" dirty="0">
                <a:solidFill>
                  <a:srgbClr val="E1471D"/>
                </a:solidFill>
                <a:effectLst/>
                <a:cs typeface="Calibri" panose="020F0502020204030204" pitchFamily="34" charset="0"/>
              </a:rPr>
              <a:t>Lindsey </a:t>
            </a:r>
            <a:r>
              <a:rPr lang="en-US" sz="2400" b="1" i="0" dirty="0" err="1">
                <a:solidFill>
                  <a:srgbClr val="E1471D"/>
                </a:solidFill>
                <a:effectLst/>
                <a:cs typeface="Calibri" panose="020F0502020204030204" pitchFamily="34" charset="0"/>
              </a:rPr>
              <a:t>Roeker</a:t>
            </a:r>
            <a:r>
              <a:rPr lang="en-US" sz="2400" b="1" i="0" dirty="0">
                <a:solidFill>
                  <a:srgbClr val="E1471D"/>
                </a:solidFill>
                <a:effectLst/>
                <a:cs typeface="Calibri" panose="020F0502020204030204" pitchFamily="34" charset="0"/>
              </a:rPr>
              <a:t>, MD: </a:t>
            </a:r>
            <a:r>
              <a:rPr lang="en-US" sz="2400" i="0" dirty="0">
                <a:effectLst/>
                <a:cs typeface="Calibri" panose="020F0502020204030204" pitchFamily="34" charset="0"/>
              </a:rPr>
              <a:t>consultant/advisor/speaker: AbbVie, </a:t>
            </a:r>
            <a:r>
              <a:rPr lang="en-US" sz="2400" i="0" dirty="0" err="1">
                <a:effectLst/>
                <a:cs typeface="Calibri" panose="020F0502020204030204" pitchFamily="34" charset="0"/>
              </a:rPr>
              <a:t>Ascentage</a:t>
            </a:r>
            <a:r>
              <a:rPr lang="en-US" sz="2400" i="0" dirty="0">
                <a:effectLst/>
                <a:cs typeface="Calibri" panose="020F0502020204030204" pitchFamily="34" charset="0"/>
              </a:rPr>
              <a:t>, AstraZeneca, BeiGene, Curio, DAVA, Janssen, </a:t>
            </a:r>
            <a:r>
              <a:rPr lang="en-US" sz="2400" i="0" dirty="0" err="1">
                <a:effectLst/>
                <a:cs typeface="Calibri" panose="020F0502020204030204" pitchFamily="34" charset="0"/>
              </a:rPr>
              <a:t>Loxo</a:t>
            </a:r>
            <a:r>
              <a:rPr lang="en-US" sz="2400" i="0" dirty="0">
                <a:effectLst/>
                <a:cs typeface="Calibri" panose="020F0502020204030204" pitchFamily="34" charset="0"/>
              </a:rPr>
              <a:t> Oncology, Pharmacyclics, Pfizer; data and safety monitoring committee: </a:t>
            </a:r>
            <a:r>
              <a:rPr lang="en-US" sz="2400" i="0" dirty="0" err="1">
                <a:effectLst/>
                <a:cs typeface="Calibri" panose="020F0502020204030204" pitchFamily="34" charset="0"/>
              </a:rPr>
              <a:t>Ascentage</a:t>
            </a:r>
            <a:r>
              <a:rPr lang="en-US" sz="2400" i="0" dirty="0">
                <a:effectLst/>
                <a:cs typeface="Calibri" panose="020F0502020204030204" pitchFamily="34" charset="0"/>
              </a:rPr>
              <a:t>; owner (minority ownership interest): Abbott; researcher (paid to institution): AbbVie, Adaptive Biotechnologies, </a:t>
            </a:r>
            <a:r>
              <a:rPr lang="en-US" sz="2400" i="0" dirty="0" err="1">
                <a:effectLst/>
                <a:cs typeface="Calibri" panose="020F0502020204030204" pitchFamily="34" charset="0"/>
              </a:rPr>
              <a:t>Aptose</a:t>
            </a:r>
            <a:r>
              <a:rPr lang="en-US" sz="2400" i="0" dirty="0">
                <a:effectLst/>
                <a:cs typeface="Calibri" panose="020F0502020204030204" pitchFamily="34" charset="0"/>
              </a:rPr>
              <a:t> Biosciences, AstraZeneca, </a:t>
            </a:r>
            <a:r>
              <a:rPr lang="en-US" sz="2400" i="0" dirty="0" err="1">
                <a:effectLst/>
                <a:cs typeface="Calibri" panose="020F0502020204030204" pitchFamily="34" charset="0"/>
              </a:rPr>
              <a:t>Dren</a:t>
            </a:r>
            <a:r>
              <a:rPr lang="en-US" sz="2400" i="0" dirty="0">
                <a:effectLst/>
                <a:cs typeface="Calibri" panose="020F0502020204030204" pitchFamily="34" charset="0"/>
              </a:rPr>
              <a:t> Bio, Genentech, </a:t>
            </a:r>
            <a:r>
              <a:rPr lang="en-US" sz="2400" i="0" dirty="0" err="1">
                <a:effectLst/>
                <a:cs typeface="Calibri" panose="020F0502020204030204" pitchFamily="34" charset="0"/>
              </a:rPr>
              <a:t>Loxo</a:t>
            </a:r>
            <a:r>
              <a:rPr lang="en-US" sz="2400" i="0" dirty="0">
                <a:effectLst/>
                <a:cs typeface="Calibri" panose="020F0502020204030204" pitchFamily="34" charset="0"/>
              </a:rPr>
              <a:t> Oncology, Pfizer, </a:t>
            </a:r>
            <a:r>
              <a:rPr lang="en-US" sz="2400" i="0" dirty="0" err="1">
                <a:effectLst/>
                <a:cs typeface="Calibri" panose="020F0502020204030204" pitchFamily="34" charset="0"/>
              </a:rPr>
              <a:t>Qilu</a:t>
            </a:r>
            <a:r>
              <a:rPr lang="en-US" sz="2400" i="0" dirty="0">
                <a:effectLst/>
                <a:cs typeface="Calibri" panose="020F0502020204030204" pitchFamily="34" charset="0"/>
              </a:rPr>
              <a:t> Puget Sound Biotherapeutics.</a:t>
            </a:r>
            <a:endParaRPr lang="en-US" i="0" dirty="0">
              <a:effectLst/>
              <a:cs typeface="Calibri" panose="020F0502020204030204" pitchFamily="34" charset="0"/>
            </a:endParaRPr>
          </a:p>
          <a:p>
            <a:pPr marL="0" indent="0">
              <a:buClr>
                <a:schemeClr val="accent6"/>
              </a:buClr>
              <a:buNone/>
              <a:defRPr/>
            </a:pPr>
            <a:endParaRPr lang="en-US" sz="2800" dirty="0">
              <a:cs typeface="Calibri" panose="020F0502020204030204" pitchFamily="34" charset="0"/>
            </a:endParaRPr>
          </a:p>
        </p:txBody>
      </p:sp>
    </p:spTree>
    <p:custDataLst>
      <p:tags r:id="rId1"/>
    </p:custDataLst>
    <p:extLst>
      <p:ext uri="{BB962C8B-B14F-4D97-AF65-F5344CB8AC3E}">
        <p14:creationId xmlns:p14="http://schemas.microsoft.com/office/powerpoint/2010/main" val="11442337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0416D63-5084-4B14-B8F9-5C33522B4BCE}"/>
              </a:ext>
            </a:extLst>
          </p:cNvPr>
          <p:cNvSpPr>
            <a:spLocks noGrp="1"/>
          </p:cNvSpPr>
          <p:nvPr>
            <p:ph idx="1"/>
          </p:nvPr>
        </p:nvSpPr>
        <p:spPr>
          <a:xfrm>
            <a:off x="606426" y="409575"/>
            <a:ext cx="11269662" cy="5754688"/>
          </a:xfrm>
        </p:spPr>
        <p:txBody>
          <a:bodyPr/>
          <a:lstStyle/>
          <a:p>
            <a:pPr>
              <a:spcAft>
                <a:spcPct val="0"/>
              </a:spcAft>
              <a:buClr>
                <a:schemeClr val="accent6"/>
              </a:buClr>
              <a:buFont typeface="Wingdings" panose="05000000000000000000" pitchFamily="2" charset="2"/>
              <a:buNone/>
              <a:defRPr/>
            </a:pPr>
            <a:r>
              <a:rPr lang="en-US" sz="3200" b="1" dirty="0">
                <a:solidFill>
                  <a:srgbClr val="E1471D"/>
                </a:solidFill>
              </a:rPr>
              <a:t>Learning Objectives</a:t>
            </a:r>
          </a:p>
          <a:p>
            <a:pPr>
              <a:spcBef>
                <a:spcPct val="15000"/>
              </a:spcBef>
              <a:buClr>
                <a:schemeClr val="accent6"/>
              </a:buClr>
              <a:buNone/>
              <a:defRPr/>
            </a:pPr>
            <a:r>
              <a:rPr lang="en-US" sz="2400" dirty="0"/>
              <a:t>At the conclusion of this activity, learners should be able to:</a:t>
            </a:r>
          </a:p>
          <a:p>
            <a:pPr algn="l"/>
            <a:r>
              <a:rPr lang="en-US" sz="2400" b="0" i="0" dirty="0">
                <a:solidFill>
                  <a:srgbClr val="000000"/>
                </a:solidFill>
                <a:effectLst/>
                <a:cs typeface="Calibri" panose="020F0502020204030204" pitchFamily="34" charset="0"/>
              </a:rPr>
              <a:t>Select first line treatment for CLL that considers the eventual development of resistance to maximize duration of response and quality of life at each line of therapy</a:t>
            </a:r>
          </a:p>
          <a:p>
            <a:pPr algn="l"/>
            <a:r>
              <a:rPr lang="en-US" sz="2400" b="0" i="0" dirty="0">
                <a:solidFill>
                  <a:srgbClr val="000000"/>
                </a:solidFill>
                <a:effectLst/>
                <a:cs typeface="Calibri" panose="020F0502020204030204" pitchFamily="34" charset="0"/>
              </a:rPr>
              <a:t>Describe to colleagues the incidence of de-novo resistance and acquired resistance to BTKi treatments for CLL</a:t>
            </a:r>
          </a:p>
          <a:p>
            <a:pPr algn="l"/>
            <a:r>
              <a:rPr lang="en-US" sz="2400" b="0" i="0" dirty="0">
                <a:solidFill>
                  <a:srgbClr val="000000"/>
                </a:solidFill>
                <a:effectLst/>
                <a:cs typeface="Calibri" panose="020F0502020204030204" pitchFamily="34" charset="0"/>
              </a:rPr>
              <a:t>Compare the efficacy and safety of BTKi agents and BTKi-based combinations</a:t>
            </a:r>
          </a:p>
          <a:p>
            <a:pPr algn="l"/>
            <a:r>
              <a:rPr lang="en-US" sz="2400" b="0" i="0" dirty="0">
                <a:solidFill>
                  <a:srgbClr val="000000"/>
                </a:solidFill>
                <a:effectLst/>
                <a:cs typeface="Calibri" panose="020F0502020204030204" pitchFamily="34" charset="0"/>
              </a:rPr>
              <a:t>Select second and later lines of treatment for CLL that overcomes resistance to prior therapy</a:t>
            </a:r>
            <a:endParaRPr lang="en-US" sz="2200" dirty="0">
              <a:cs typeface="Calibri" panose="020F0502020204030204" pitchFamily="34" charset="0"/>
            </a:endParaRPr>
          </a:p>
        </p:txBody>
      </p:sp>
    </p:spTree>
    <p:custDataLst>
      <p:tags r:id="rId1"/>
    </p:custDataLst>
    <p:extLst>
      <p:ext uri="{BB962C8B-B14F-4D97-AF65-F5344CB8AC3E}">
        <p14:creationId xmlns:p14="http://schemas.microsoft.com/office/powerpoint/2010/main" val="19186693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5B209D38-8614-4227-A734-1CD96E1A5156}"/>
              </a:ext>
            </a:extLst>
          </p:cNvPr>
          <p:cNvGraphicFramePr>
            <a:graphicFrameLocks noGrp="1"/>
          </p:cNvGraphicFramePr>
          <p:nvPr>
            <p:extLst>
              <p:ext uri="{D42A27DB-BD31-4B8C-83A1-F6EECF244321}">
                <p14:modId xmlns:p14="http://schemas.microsoft.com/office/powerpoint/2010/main" val="1208574125"/>
              </p:ext>
            </p:extLst>
          </p:nvPr>
        </p:nvGraphicFramePr>
        <p:xfrm>
          <a:off x="604675" y="1513047"/>
          <a:ext cx="10877528" cy="3017484"/>
        </p:xfrm>
        <a:graphic>
          <a:graphicData uri="http://schemas.openxmlformats.org/drawingml/2006/table">
            <a:tbl>
              <a:tblPr firstRow="1" bandRow="1">
                <a:tableStyleId>{5C22544A-7EE6-4342-B048-85BDC9FD1C3A}</a:tableStyleId>
              </a:tblPr>
              <a:tblGrid>
                <a:gridCol w="3318396">
                  <a:extLst>
                    <a:ext uri="{9D8B030D-6E8A-4147-A177-3AD203B41FA5}">
                      <a16:colId xmlns:a16="http://schemas.microsoft.com/office/drawing/2014/main" val="20000"/>
                    </a:ext>
                  </a:extLst>
                </a:gridCol>
                <a:gridCol w="7559132">
                  <a:extLst>
                    <a:ext uri="{9D8B030D-6E8A-4147-A177-3AD203B41FA5}">
                      <a16:colId xmlns:a16="http://schemas.microsoft.com/office/drawing/2014/main" val="20002"/>
                    </a:ext>
                  </a:extLst>
                </a:gridCol>
              </a:tblGrid>
              <a:tr h="396209">
                <a:tc>
                  <a:txBody>
                    <a:bodyPr/>
                    <a:lstStyle/>
                    <a:p>
                      <a:r>
                        <a:rPr lang="en-US" sz="2000" dirty="0">
                          <a:latin typeface="Calibri" panose="020F0502020204030204" pitchFamily="34" charset="0"/>
                        </a:rPr>
                        <a:t>Timing</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2000" dirty="0">
                          <a:latin typeface="Calibri" panose="020F0502020204030204" pitchFamily="34" charset="0"/>
                        </a:rPr>
                        <a:t>Testing</a:t>
                      </a:r>
                    </a:p>
                  </a:txBody>
                  <a:tcPr marL="121881" marR="121881" marT="45714" marB="45714">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700989">
                <a:tc>
                  <a:txBody>
                    <a:bodyPr/>
                    <a:lstStyle/>
                    <a:p>
                      <a:pPr algn="l"/>
                      <a:r>
                        <a:rPr lang="en-US" sz="2000" dirty="0">
                          <a:solidFill>
                            <a:schemeClr val="bg2">
                              <a:lumMod val="10000"/>
                            </a:schemeClr>
                          </a:solidFill>
                          <a:latin typeface="Calibri" panose="020F0502020204030204" pitchFamily="34" charset="0"/>
                        </a:rPr>
                        <a:t>Prior to treatment initiation</a:t>
                      </a:r>
                    </a:p>
                  </a:txBody>
                  <a:tcPr marL="121881" marR="121881" marT="45714" marB="45714"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anose="05000000000000000000" pitchFamily="2" charset="2"/>
                        <a:buChar char="§"/>
                      </a:pPr>
                      <a:r>
                        <a:rPr lang="en-US" sz="2000" dirty="0">
                          <a:solidFill>
                            <a:schemeClr val="bg2">
                              <a:lumMod val="10000"/>
                            </a:schemeClr>
                          </a:solidFill>
                          <a:latin typeface="Calibri" panose="020F0502020204030204" pitchFamily="34" charset="0"/>
                        </a:rPr>
                        <a:t>Assess del(17p) (FISH), </a:t>
                      </a:r>
                      <a:r>
                        <a:rPr lang="en-US" sz="2000" i="1" dirty="0">
                          <a:solidFill>
                            <a:schemeClr val="bg2">
                              <a:lumMod val="10000"/>
                            </a:schemeClr>
                          </a:solidFill>
                          <a:latin typeface="Calibri" panose="020F0502020204030204" pitchFamily="34" charset="0"/>
                        </a:rPr>
                        <a:t>TP53</a:t>
                      </a:r>
                      <a:r>
                        <a:rPr lang="en-US" sz="2000" dirty="0">
                          <a:solidFill>
                            <a:schemeClr val="bg2">
                              <a:lumMod val="10000"/>
                            </a:schemeClr>
                          </a:solidFill>
                          <a:latin typeface="Calibri" panose="020F0502020204030204" pitchFamily="34" charset="0"/>
                        </a:rPr>
                        <a:t> mutation status (NGS), CpG-stimulated karyotype, </a:t>
                      </a:r>
                      <a:r>
                        <a:rPr lang="en-US" sz="2000" i="1" dirty="0">
                          <a:solidFill>
                            <a:schemeClr val="bg2">
                              <a:lumMod val="10000"/>
                            </a:schemeClr>
                          </a:solidFill>
                          <a:latin typeface="Calibri" panose="020F0502020204030204" pitchFamily="34" charset="0"/>
                        </a:rPr>
                        <a:t>IGHV</a:t>
                      </a:r>
                      <a:r>
                        <a:rPr lang="en-US" sz="2000" dirty="0">
                          <a:solidFill>
                            <a:schemeClr val="bg2">
                              <a:lumMod val="10000"/>
                            </a:schemeClr>
                          </a:solidFill>
                          <a:latin typeface="Calibri" panose="020F0502020204030204" pitchFamily="34" charset="0"/>
                        </a:rPr>
                        <a:t> mutation status (NGS)</a:t>
                      </a:r>
                    </a:p>
                  </a:txBody>
                  <a:tcPr marL="121881" marR="121881" marT="45714" marB="45714" anchor="ctr" anchorCtr="1">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700989">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a:solidFill>
                            <a:schemeClr val="bg2">
                              <a:lumMod val="10000"/>
                            </a:schemeClr>
                          </a:solidFill>
                          <a:latin typeface="Calibri" panose="020F0502020204030204" pitchFamily="34" charset="0"/>
                        </a:rPr>
                        <a:t>If progression with indication for further therapy</a:t>
                      </a:r>
                    </a:p>
                  </a:txBody>
                  <a:tcPr marL="121881" marR="121881" marT="45714" marB="45714"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342900" indent="-342900" algn="l">
                        <a:buFont typeface="Wingdings" panose="05000000000000000000" pitchFamily="2" charset="2"/>
                        <a:buChar char="§"/>
                      </a:pPr>
                      <a:r>
                        <a:rPr lang="en-US" sz="2000" dirty="0">
                          <a:solidFill>
                            <a:schemeClr val="bg2">
                              <a:lumMod val="10000"/>
                            </a:schemeClr>
                          </a:solidFill>
                          <a:latin typeface="Calibri" panose="020F0502020204030204" pitchFamily="34" charset="0"/>
                        </a:rPr>
                        <a:t>Reassess del(17p)/</a:t>
                      </a:r>
                      <a:r>
                        <a:rPr lang="en-US" sz="2000" i="1" dirty="0">
                          <a:solidFill>
                            <a:schemeClr val="bg2">
                              <a:lumMod val="10000"/>
                            </a:schemeClr>
                          </a:solidFill>
                          <a:latin typeface="Calibri" panose="020F0502020204030204" pitchFamily="34" charset="0"/>
                        </a:rPr>
                        <a:t>TP53</a:t>
                      </a:r>
                      <a:r>
                        <a:rPr lang="en-US" sz="2000" dirty="0">
                          <a:solidFill>
                            <a:schemeClr val="bg2">
                              <a:lumMod val="10000"/>
                            </a:schemeClr>
                          </a:solidFill>
                          <a:latin typeface="Calibri" panose="020F0502020204030204" pitchFamily="34" charset="0"/>
                        </a:rPr>
                        <a:t> mutation status and CpG-stimulated karyotype</a:t>
                      </a:r>
                    </a:p>
                    <a:p>
                      <a:pPr marL="342900" indent="-342900" algn="l">
                        <a:buFont typeface="Wingdings" panose="05000000000000000000" pitchFamily="2" charset="2"/>
                        <a:buChar char="§"/>
                      </a:pPr>
                      <a:r>
                        <a:rPr lang="en-US" sz="2000" dirty="0">
                          <a:solidFill>
                            <a:schemeClr val="bg2">
                              <a:lumMod val="10000"/>
                            </a:schemeClr>
                          </a:solidFill>
                          <a:latin typeface="Calibri" panose="020F0502020204030204" pitchFamily="34" charset="0"/>
                        </a:rPr>
                        <a:t>Testing for </a:t>
                      </a:r>
                      <a:r>
                        <a:rPr lang="en-US" sz="2000" i="1" dirty="0">
                          <a:solidFill>
                            <a:schemeClr val="bg2">
                              <a:lumMod val="10000"/>
                            </a:schemeClr>
                          </a:solidFill>
                          <a:latin typeface="Calibri" panose="020F0502020204030204" pitchFamily="34" charset="0"/>
                        </a:rPr>
                        <a:t>BTK</a:t>
                      </a:r>
                      <a:r>
                        <a:rPr lang="en-US" sz="2000" dirty="0">
                          <a:solidFill>
                            <a:schemeClr val="bg2">
                              <a:lumMod val="10000"/>
                            </a:schemeClr>
                          </a:solidFill>
                          <a:latin typeface="Calibri" panose="020F0502020204030204" pitchFamily="34" charset="0"/>
                        </a:rPr>
                        <a:t> and </a:t>
                      </a:r>
                      <a:r>
                        <a:rPr lang="en-US" sz="2000" i="1" dirty="0">
                          <a:solidFill>
                            <a:schemeClr val="bg2">
                              <a:lumMod val="10000"/>
                            </a:schemeClr>
                          </a:solidFill>
                          <a:latin typeface="Calibri" panose="020F0502020204030204" pitchFamily="34" charset="0"/>
                        </a:rPr>
                        <a:t>PLCG2</a:t>
                      </a:r>
                      <a:r>
                        <a:rPr lang="en-US" sz="2000" dirty="0">
                          <a:solidFill>
                            <a:schemeClr val="bg2">
                              <a:lumMod val="10000"/>
                            </a:schemeClr>
                          </a:solidFill>
                          <a:latin typeface="Calibri" panose="020F0502020204030204" pitchFamily="34" charset="0"/>
                        </a:rPr>
                        <a:t> mutations may be useful if disease progression or no response with BTK inhibitor therapy; </a:t>
                      </a:r>
                      <a:r>
                        <a:rPr lang="en-US" sz="2000" i="1" dirty="0">
                          <a:solidFill>
                            <a:schemeClr val="bg2">
                              <a:lumMod val="10000"/>
                            </a:schemeClr>
                          </a:solidFill>
                          <a:latin typeface="Calibri" panose="020F0502020204030204" pitchFamily="34" charset="0"/>
                        </a:rPr>
                        <a:t>BTK</a:t>
                      </a:r>
                      <a:r>
                        <a:rPr lang="en-US" sz="2000" dirty="0">
                          <a:solidFill>
                            <a:schemeClr val="bg2">
                              <a:lumMod val="10000"/>
                            </a:schemeClr>
                          </a:solidFill>
                          <a:latin typeface="Calibri" panose="020F0502020204030204" pitchFamily="34" charset="0"/>
                        </a:rPr>
                        <a:t> and </a:t>
                      </a:r>
                      <a:r>
                        <a:rPr lang="en-US" sz="2000" i="1" dirty="0">
                          <a:solidFill>
                            <a:schemeClr val="bg2">
                              <a:lumMod val="10000"/>
                            </a:schemeClr>
                          </a:solidFill>
                          <a:latin typeface="Calibri" panose="020F0502020204030204" pitchFamily="34" charset="0"/>
                        </a:rPr>
                        <a:t>PLCG2</a:t>
                      </a:r>
                      <a:r>
                        <a:rPr lang="en-US" sz="2000" dirty="0">
                          <a:solidFill>
                            <a:schemeClr val="bg2">
                              <a:lumMod val="10000"/>
                            </a:schemeClr>
                          </a:solidFill>
                          <a:latin typeface="Calibri" panose="020F0502020204030204" pitchFamily="34" charset="0"/>
                        </a:rPr>
                        <a:t> mutation status alone not an indication for a treatment  change if no disease progression</a:t>
                      </a:r>
                    </a:p>
                  </a:txBody>
                  <a:tcPr marL="121881" marR="121881" marT="45714" marB="45714" anchor="ctr" anchorCtr="1">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bl>
          </a:graphicData>
        </a:graphic>
      </p:graphicFrame>
      <p:sp>
        <p:nvSpPr>
          <p:cNvPr id="25602" name="Title 1">
            <a:extLst>
              <a:ext uri="{FF2B5EF4-FFF2-40B4-BE49-F238E27FC236}">
                <a16:creationId xmlns:a16="http://schemas.microsoft.com/office/drawing/2014/main" id="{8373428B-8AB0-491C-A0E1-75AA77F4FD92}"/>
              </a:ext>
            </a:extLst>
          </p:cNvPr>
          <p:cNvSpPr>
            <a:spLocks noGrp="1"/>
          </p:cNvSpPr>
          <p:nvPr>
            <p:ph type="title"/>
          </p:nvPr>
        </p:nvSpPr>
        <p:spPr/>
        <p:txBody>
          <a:bodyPr/>
          <a:lstStyle/>
          <a:p>
            <a:r>
              <a:rPr lang="en-US" altLang="en-US" dirty="0"/>
              <a:t>Key Testing to Inform Treatment for CLL </a:t>
            </a:r>
          </a:p>
        </p:txBody>
      </p:sp>
      <p:sp>
        <p:nvSpPr>
          <p:cNvPr id="3" name="Text Box 15">
            <a:extLst>
              <a:ext uri="{FF2B5EF4-FFF2-40B4-BE49-F238E27FC236}">
                <a16:creationId xmlns:a16="http://schemas.microsoft.com/office/drawing/2014/main" id="{F569354B-3F79-374B-4CA3-FFE40779DDC7}"/>
              </a:ext>
            </a:extLst>
          </p:cNvPr>
          <p:cNvSpPr txBox="1">
            <a:spLocks noChangeArrowheads="1"/>
          </p:cNvSpPr>
          <p:nvPr/>
        </p:nvSpPr>
        <p:spPr bwMode="auto">
          <a:xfrm>
            <a:off x="412751" y="6388915"/>
            <a:ext cx="853122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NCCN. Clinical practice guidelines in oncology: chronic lymphocytic leukemia/small lymphocytic lymphoma. v.3.2024. nccn.org.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1049AD-C203-720E-3EDC-D40A932A1D32}"/>
              </a:ext>
            </a:extLst>
          </p:cNvPr>
          <p:cNvSpPr>
            <a:spLocks noGrp="1"/>
          </p:cNvSpPr>
          <p:nvPr>
            <p:ph type="title"/>
          </p:nvPr>
        </p:nvSpPr>
        <p:spPr/>
        <p:txBody>
          <a:bodyPr>
            <a:normAutofit/>
          </a:bodyPr>
          <a:lstStyle/>
          <a:p>
            <a:r>
              <a:rPr lang="en-US" sz="3600" dirty="0"/>
              <a:t>Guideline-Recommended First-line Therapy for CLL/SLL</a:t>
            </a:r>
          </a:p>
        </p:txBody>
      </p:sp>
      <p:graphicFrame>
        <p:nvGraphicFramePr>
          <p:cNvPr id="4" name="Table 4">
            <a:extLst>
              <a:ext uri="{FF2B5EF4-FFF2-40B4-BE49-F238E27FC236}">
                <a16:creationId xmlns:a16="http://schemas.microsoft.com/office/drawing/2014/main" id="{E4977E2D-88DB-1019-8B56-29209F326848}"/>
              </a:ext>
            </a:extLst>
          </p:cNvPr>
          <p:cNvGraphicFramePr>
            <a:graphicFrameLocks noGrp="1"/>
          </p:cNvGraphicFramePr>
          <p:nvPr>
            <p:ph idx="1"/>
            <p:extLst>
              <p:ext uri="{D42A27DB-BD31-4B8C-83A1-F6EECF244321}">
                <p14:modId xmlns:p14="http://schemas.microsoft.com/office/powerpoint/2010/main" val="3137881599"/>
              </p:ext>
            </p:extLst>
          </p:nvPr>
        </p:nvGraphicFramePr>
        <p:xfrm>
          <a:off x="604838" y="1512888"/>
          <a:ext cx="10877550" cy="3383280"/>
        </p:xfrm>
        <a:graphic>
          <a:graphicData uri="http://schemas.openxmlformats.org/drawingml/2006/table">
            <a:tbl>
              <a:tblPr firstRow="1" bandRow="1">
                <a:tableStyleId>{2D5ABB26-0587-4C30-8999-92F81FD0307C}</a:tableStyleId>
              </a:tblPr>
              <a:tblGrid>
                <a:gridCol w="3625850">
                  <a:extLst>
                    <a:ext uri="{9D8B030D-6E8A-4147-A177-3AD203B41FA5}">
                      <a16:colId xmlns:a16="http://schemas.microsoft.com/office/drawing/2014/main" val="2029736653"/>
                    </a:ext>
                  </a:extLst>
                </a:gridCol>
                <a:gridCol w="3625850">
                  <a:extLst>
                    <a:ext uri="{9D8B030D-6E8A-4147-A177-3AD203B41FA5}">
                      <a16:colId xmlns:a16="http://schemas.microsoft.com/office/drawing/2014/main" val="1897688574"/>
                    </a:ext>
                  </a:extLst>
                </a:gridCol>
                <a:gridCol w="3625850">
                  <a:extLst>
                    <a:ext uri="{9D8B030D-6E8A-4147-A177-3AD203B41FA5}">
                      <a16:colId xmlns:a16="http://schemas.microsoft.com/office/drawing/2014/main" val="531470034"/>
                    </a:ext>
                  </a:extLst>
                </a:gridCol>
              </a:tblGrid>
              <a:tr h="151161">
                <a:tc>
                  <a:txBody>
                    <a:bodyPr/>
                    <a:lstStyle/>
                    <a:p>
                      <a:r>
                        <a:rPr lang="en-US" sz="1600" b="1" dirty="0">
                          <a:solidFill>
                            <a:schemeClr val="tx1"/>
                          </a:solidFill>
                          <a:latin typeface="+mn-lt"/>
                        </a:rPr>
                        <a:t>Preferred Regimens</a:t>
                      </a:r>
                      <a:endParaRPr lang="en-US" sz="1600" b="1" dirty="0">
                        <a:solidFill>
                          <a:schemeClr val="tx1"/>
                        </a:solidFill>
                        <a:latin typeface="+mn-lt"/>
                        <a:ea typeface="Open Sans" panose="020B0606030504020204" pitchFamily="34" charset="0"/>
                        <a:cs typeface="Open Sans" panose="020B0606030504020204" pitchFamily="34" charset="0"/>
                      </a:endParaRPr>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r>
                        <a:rPr lang="en-US" sz="1600" b="1" dirty="0">
                          <a:solidFill>
                            <a:schemeClr val="tx1"/>
                          </a:solidFill>
                          <a:latin typeface="+mn-lt"/>
                        </a:rPr>
                        <a:t>Other Recommended Regimens</a:t>
                      </a:r>
                      <a:endParaRPr lang="en-US" sz="1600" b="1" dirty="0">
                        <a:solidFill>
                          <a:schemeClr val="tx1"/>
                        </a:solidFill>
                        <a:latin typeface="+mn-lt"/>
                        <a:ea typeface="Open Sans" panose="020B0606030504020204" pitchFamily="34" charset="0"/>
                        <a:cs typeface="Open Sans" panose="020B0606030504020204" pitchFamily="34" charset="0"/>
                      </a:endParaRPr>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r>
                        <a:rPr lang="en-US" sz="1600" b="1" dirty="0">
                          <a:solidFill>
                            <a:schemeClr val="tx1"/>
                          </a:solidFill>
                          <a:latin typeface="+mn-lt"/>
                        </a:rPr>
                        <a:t>Useful in Certain Circumstances</a:t>
                      </a:r>
                      <a:endParaRPr lang="en-US" sz="1600" b="1" dirty="0">
                        <a:solidFill>
                          <a:schemeClr val="tx1"/>
                        </a:solidFill>
                        <a:latin typeface="+mn-lt"/>
                        <a:ea typeface="Open Sans" panose="020B0606030504020204" pitchFamily="34" charset="0"/>
                        <a:cs typeface="Open Sans" panose="020B0606030504020204" pitchFamily="34" charset="0"/>
                      </a:endParaRPr>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190614005"/>
                  </a:ext>
                </a:extLst>
              </a:tr>
              <a:tr h="116845">
                <a:tc gridSpan="3">
                  <a:txBody>
                    <a:bodyPr/>
                    <a:lstStyle/>
                    <a:p>
                      <a:pPr algn="ctr"/>
                      <a:r>
                        <a:rPr lang="en-US" sz="1600" b="1" dirty="0">
                          <a:solidFill>
                            <a:schemeClr val="tx1"/>
                          </a:solidFill>
                          <a:latin typeface="+mn-lt"/>
                        </a:rPr>
                        <a:t>Without del(17)p/</a:t>
                      </a:r>
                      <a:r>
                        <a:rPr lang="en-US" sz="1600" b="1" i="1" dirty="0">
                          <a:solidFill>
                            <a:schemeClr val="tx1"/>
                          </a:solidFill>
                          <a:latin typeface="+mn-lt"/>
                        </a:rPr>
                        <a:t>TP53</a:t>
                      </a:r>
                      <a:r>
                        <a:rPr lang="en-US" sz="1600" b="1" dirty="0">
                          <a:solidFill>
                            <a:schemeClr val="tx1"/>
                          </a:solidFill>
                          <a:latin typeface="+mn-lt"/>
                        </a:rPr>
                        <a:t> mutation</a:t>
                      </a:r>
                      <a:endParaRPr lang="en-US" sz="1600" b="1" dirty="0">
                        <a:solidFill>
                          <a:schemeClr val="tx1"/>
                        </a:solidFill>
                        <a:latin typeface="+mn-lt"/>
                        <a:ea typeface="Open Sans" panose="020B0606030504020204" pitchFamily="34" charset="0"/>
                        <a:cs typeface="Open Sans" panose="020B0606030504020204" pitchFamily="34" charset="0"/>
                      </a:endParaRP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60000"/>
                        <a:lumOff val="40000"/>
                      </a:schemeClr>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052038578"/>
                  </a:ext>
                </a:extLst>
              </a:tr>
              <a:tr h="817917">
                <a:tc>
                  <a:txBody>
                    <a:bodyPr/>
                    <a:lstStyle/>
                    <a:p>
                      <a:pPr marL="285750" indent="-285750">
                        <a:buFont typeface="Wingdings" panose="05000000000000000000" pitchFamily="2" charset="2"/>
                        <a:buChar char="§"/>
                      </a:pPr>
                      <a:r>
                        <a:rPr lang="en-US" sz="1600" dirty="0">
                          <a:solidFill>
                            <a:schemeClr val="bg1"/>
                          </a:solidFill>
                          <a:latin typeface="+mn-lt"/>
                        </a:rPr>
                        <a:t>Acalabrutinib ± obinutuzumab </a:t>
                      </a:r>
                    </a:p>
                    <a:p>
                      <a:pPr marL="285750" indent="-285750">
                        <a:buFont typeface="Wingdings" panose="05000000000000000000" pitchFamily="2" charset="2"/>
                        <a:buChar char="§"/>
                      </a:pPr>
                      <a:r>
                        <a:rPr lang="en-US" sz="1600" dirty="0">
                          <a:solidFill>
                            <a:schemeClr val="bg1"/>
                          </a:solidFill>
                          <a:latin typeface="+mn-lt"/>
                        </a:rPr>
                        <a:t>Venetoclax + obinutuzumab</a:t>
                      </a:r>
                    </a:p>
                    <a:p>
                      <a:pPr marL="285750" indent="-285750">
                        <a:buFont typeface="Wingdings" panose="05000000000000000000" pitchFamily="2" charset="2"/>
                        <a:buChar char="§"/>
                      </a:pPr>
                      <a:r>
                        <a:rPr lang="en-US" sz="1600" dirty="0">
                          <a:solidFill>
                            <a:schemeClr val="bg1"/>
                          </a:solidFill>
                          <a:latin typeface="+mn-lt"/>
                        </a:rPr>
                        <a:t>Zanubrutinib</a:t>
                      </a:r>
                      <a:endParaRPr lang="en-US" sz="1600" dirty="0">
                        <a:solidFill>
                          <a:schemeClr val="bg1"/>
                        </a:solidFill>
                        <a:latin typeface="+mn-lt"/>
                        <a:ea typeface="Open Sans" panose="020B0606030504020204" pitchFamily="34" charset="0"/>
                        <a:cs typeface="Open Sans" panose="020B0606030504020204" pitchFamily="34" charset="0"/>
                      </a:endParaRP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600" dirty="0">
                          <a:solidFill>
                            <a:schemeClr val="bg1"/>
                          </a:solidFill>
                          <a:latin typeface="+mn-lt"/>
                        </a:rPr>
                        <a:t>Ibrutinib</a:t>
                      </a:r>
                    </a:p>
                    <a:p>
                      <a:pPr marL="285750" indent="-285750">
                        <a:buFont typeface="Wingdings" panose="05000000000000000000" pitchFamily="2" charset="2"/>
                        <a:buChar char="§"/>
                      </a:pPr>
                      <a:r>
                        <a:rPr lang="en-US" sz="1600" dirty="0">
                          <a:solidFill>
                            <a:schemeClr val="bg1"/>
                          </a:solidFill>
                          <a:latin typeface="+mn-lt"/>
                        </a:rPr>
                        <a:t>Ibrutinib + obinutuzumab or rituximab or venetoclax</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285750" indent="-285750">
                        <a:buFont typeface="Wingdings" panose="05000000000000000000" pitchFamily="2" charset="2"/>
                        <a:buChar char="§"/>
                      </a:pPr>
                      <a:r>
                        <a:rPr lang="en-US" sz="1600" dirty="0">
                          <a:solidFill>
                            <a:schemeClr val="bg1"/>
                          </a:solidFill>
                          <a:latin typeface="+mn-lt"/>
                        </a:rPr>
                        <a:t>FCR (consider for </a:t>
                      </a:r>
                      <a:r>
                        <a:rPr lang="en-US" sz="1600" i="1" dirty="0">
                          <a:solidFill>
                            <a:schemeClr val="bg1"/>
                          </a:solidFill>
                          <a:latin typeface="+mn-lt"/>
                        </a:rPr>
                        <a:t>IGHV</a:t>
                      </a:r>
                      <a:r>
                        <a:rPr lang="en-US" sz="1600" dirty="0">
                          <a:solidFill>
                            <a:schemeClr val="bg1"/>
                          </a:solidFill>
                          <a:latin typeface="+mn-lt"/>
                        </a:rPr>
                        <a:t>-mutated CLL in patients &lt;65 yr of age without significant comorbidities)</a:t>
                      </a:r>
                    </a:p>
                    <a:p>
                      <a:pPr marL="285750" indent="-285750">
                        <a:buFont typeface="Wingdings" panose="05000000000000000000" pitchFamily="2" charset="2"/>
                        <a:buChar char="§"/>
                      </a:pPr>
                      <a:r>
                        <a:rPr lang="en-US" sz="1600" dirty="0" err="1">
                          <a:solidFill>
                            <a:schemeClr val="bg1"/>
                          </a:solidFill>
                          <a:latin typeface="+mn-lt"/>
                        </a:rPr>
                        <a:t>Bendamustine</a:t>
                      </a:r>
                      <a:r>
                        <a:rPr lang="en-US" sz="1600" dirty="0">
                          <a:solidFill>
                            <a:schemeClr val="bg1"/>
                          </a:solidFill>
                          <a:latin typeface="+mn-lt"/>
                        </a:rPr>
                        <a:t> + anti-CD20 </a:t>
                      </a:r>
                      <a:r>
                        <a:rPr lang="en-US" sz="1600" dirty="0" err="1">
                          <a:solidFill>
                            <a:schemeClr val="bg1"/>
                          </a:solidFill>
                          <a:latin typeface="+mn-lt"/>
                        </a:rPr>
                        <a:t>mAb</a:t>
                      </a:r>
                      <a:r>
                        <a:rPr lang="en-US" sz="1600" dirty="0">
                          <a:solidFill>
                            <a:schemeClr val="bg1"/>
                          </a:solidFill>
                          <a:latin typeface="+mn-lt"/>
                        </a:rPr>
                        <a:t>*</a:t>
                      </a:r>
                    </a:p>
                    <a:p>
                      <a:pPr marL="285750" indent="-285750">
                        <a:buFont typeface="Wingdings" panose="05000000000000000000" pitchFamily="2" charset="2"/>
                        <a:buChar char="§"/>
                      </a:pPr>
                      <a:r>
                        <a:rPr lang="en-US" sz="1600" dirty="0">
                          <a:solidFill>
                            <a:schemeClr val="bg1"/>
                          </a:solidFill>
                          <a:latin typeface="+mn-lt"/>
                        </a:rPr>
                        <a:t>Chlorambucil + obinutuzumab*</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mn-lt"/>
                        </a:rPr>
                        <a:t>HDMP + anti-CD20 </a:t>
                      </a:r>
                      <a:r>
                        <a:rPr lang="en-US" sz="1600" dirty="0" err="1">
                          <a:solidFill>
                            <a:schemeClr val="bg1"/>
                          </a:solidFill>
                          <a:latin typeface="+mn-lt"/>
                        </a:rPr>
                        <a:t>mAb</a:t>
                      </a:r>
                      <a:r>
                        <a:rPr lang="en-US" sz="1600" dirty="0">
                          <a:solidFill>
                            <a:schemeClr val="bg1"/>
                          </a:solidFill>
                          <a:latin typeface="+mn-lt"/>
                        </a:rPr>
                        <a:t>*</a:t>
                      </a: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00006725"/>
                  </a:ext>
                </a:extLst>
              </a:tr>
              <a:tr h="116845">
                <a:tc gridSpan="3">
                  <a:txBody>
                    <a:bodyPr/>
                    <a:lstStyle/>
                    <a:p>
                      <a:pPr algn="ctr"/>
                      <a:r>
                        <a:rPr lang="en-US" sz="1600" b="1" dirty="0">
                          <a:solidFill>
                            <a:schemeClr val="tx1"/>
                          </a:solidFill>
                          <a:latin typeface="+mn-lt"/>
                        </a:rPr>
                        <a:t>With del(17)p/</a:t>
                      </a:r>
                      <a:r>
                        <a:rPr lang="en-US" sz="1600" b="1" i="1" dirty="0">
                          <a:solidFill>
                            <a:schemeClr val="tx1"/>
                          </a:solidFill>
                          <a:latin typeface="+mn-lt"/>
                        </a:rPr>
                        <a:t>TP53</a:t>
                      </a:r>
                      <a:r>
                        <a:rPr lang="en-US" sz="1600" b="1" dirty="0">
                          <a:solidFill>
                            <a:schemeClr val="tx1"/>
                          </a:solidFill>
                          <a:latin typeface="+mn-lt"/>
                        </a:rPr>
                        <a:t> mutation</a:t>
                      </a:r>
                      <a:endParaRPr lang="en-US" sz="1600" b="1" dirty="0">
                        <a:solidFill>
                          <a:schemeClr val="tx1"/>
                        </a:solidFill>
                        <a:latin typeface="+mn-lt"/>
                        <a:ea typeface="Open Sans" panose="020B0606030504020204" pitchFamily="34" charset="0"/>
                        <a:cs typeface="Open Sans" panose="020B0606030504020204" pitchFamily="34" charset="0"/>
                      </a:endParaRPr>
                    </a:p>
                  </a:txBody>
                  <a:tcPr>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2644630191"/>
                  </a:ext>
                </a:extLst>
              </a:tr>
              <a:tr h="467381">
                <a:tc>
                  <a:txBody>
                    <a:bodyPr/>
                    <a:lstStyle/>
                    <a:p>
                      <a:pPr marL="285750" indent="-285750">
                        <a:buFont typeface="Wingdings" panose="05000000000000000000" pitchFamily="2" charset="2"/>
                        <a:buChar char="§"/>
                      </a:pPr>
                      <a:r>
                        <a:rPr lang="en-US" sz="1600" dirty="0">
                          <a:solidFill>
                            <a:schemeClr val="bg1"/>
                          </a:solidFill>
                          <a:latin typeface="+mn-lt"/>
                        </a:rPr>
                        <a:t>Acalabrutinib ± obinutuzumab</a:t>
                      </a:r>
                    </a:p>
                    <a:p>
                      <a:pPr marL="285750" indent="-285750">
                        <a:buFont typeface="Wingdings" panose="05000000000000000000" pitchFamily="2" charset="2"/>
                        <a:buChar char="§"/>
                      </a:pPr>
                      <a:r>
                        <a:rPr lang="en-US" sz="1600" dirty="0">
                          <a:solidFill>
                            <a:schemeClr val="bg1"/>
                          </a:solidFill>
                          <a:latin typeface="+mn-lt"/>
                        </a:rPr>
                        <a:t>Venetoclax + obinutuzumab</a:t>
                      </a:r>
                    </a:p>
                    <a:p>
                      <a:pPr marL="285750" indent="-285750">
                        <a:buFont typeface="Wingdings" panose="05000000000000000000" pitchFamily="2" charset="2"/>
                        <a:buChar char="§"/>
                      </a:pPr>
                      <a:r>
                        <a:rPr lang="en-US" sz="1600" dirty="0">
                          <a:solidFill>
                            <a:schemeClr val="bg1"/>
                          </a:solidFill>
                          <a:latin typeface="+mn-lt"/>
                        </a:rPr>
                        <a:t>Zanubrutinib</a:t>
                      </a:r>
                      <a:endParaRPr lang="en-US" sz="1600" dirty="0">
                        <a:solidFill>
                          <a:schemeClr val="bg1"/>
                        </a:solidFill>
                        <a:latin typeface="+mn-lt"/>
                        <a:ea typeface="Open Sans" panose="020B0606030504020204" pitchFamily="34" charset="0"/>
                        <a:cs typeface="Open Sans" panose="020B0606030504020204" pitchFamily="34" charset="0"/>
                      </a:endParaRPr>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600" dirty="0">
                          <a:solidFill>
                            <a:schemeClr val="bg1"/>
                          </a:solidFill>
                          <a:latin typeface="+mn-lt"/>
                        </a:rPr>
                        <a:t>Ibrutinib</a:t>
                      </a:r>
                    </a:p>
                    <a:p>
                      <a:pPr marL="285750" indent="-285750">
                        <a:buFont typeface="Wingdings" panose="05000000000000000000" pitchFamily="2" charset="2"/>
                        <a:buChar char="§"/>
                      </a:pPr>
                      <a:r>
                        <a:rPr lang="en-US" sz="1600" dirty="0">
                          <a:solidFill>
                            <a:schemeClr val="bg1"/>
                          </a:solidFill>
                          <a:latin typeface="+mn-lt"/>
                        </a:rPr>
                        <a:t>Ibrutinib + venetoclax</a:t>
                      </a:r>
                      <a:endParaRPr lang="en-US" sz="1600" dirty="0">
                        <a:solidFill>
                          <a:schemeClr val="bg1"/>
                        </a:solidFill>
                        <a:latin typeface="+mn-lt"/>
                        <a:ea typeface="Open Sans" panose="020B0606030504020204" pitchFamily="34" charset="0"/>
                        <a:cs typeface="Open Sans" panose="020B0606030504020204" pitchFamily="34" charset="0"/>
                      </a:endParaRPr>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lumMod val="95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mn-lt"/>
                        </a:rPr>
                        <a:t>HDMP + anti-CD20 </a:t>
                      </a:r>
                      <a:r>
                        <a:rPr lang="en-US" sz="1600" dirty="0" err="1">
                          <a:solidFill>
                            <a:schemeClr val="bg1"/>
                          </a:solidFill>
                          <a:latin typeface="+mn-lt"/>
                        </a:rPr>
                        <a:t>mAb</a:t>
                      </a:r>
                      <a:r>
                        <a:rPr lang="en-US" sz="1600" dirty="0">
                          <a:solidFill>
                            <a:schemeClr val="bg1"/>
                          </a:solidFill>
                          <a:latin typeface="+mn-lt"/>
                        </a:rPr>
                        <a:t>*</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dirty="0">
                          <a:solidFill>
                            <a:schemeClr val="bg1"/>
                          </a:solidFill>
                          <a:latin typeface="+mn-lt"/>
                        </a:rPr>
                        <a:t>Obinutuzumab*</a:t>
                      </a:r>
                    </a:p>
                    <a:p>
                      <a:pPr marL="285750" indent="-285750">
                        <a:buFont typeface="Wingdings" panose="05000000000000000000" pitchFamily="2" charset="2"/>
                        <a:buChar char="§"/>
                      </a:pPr>
                      <a:endParaRPr lang="en-US" sz="1600" dirty="0">
                        <a:solidFill>
                          <a:schemeClr val="bg1"/>
                        </a:solidFill>
                        <a:latin typeface="+mn-lt"/>
                        <a:ea typeface="Open Sans" panose="020B0606030504020204" pitchFamily="34" charset="0"/>
                        <a:cs typeface="Open Sans" panose="020B0606030504020204" pitchFamily="34" charset="0"/>
                      </a:endParaRPr>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17051921"/>
                  </a:ext>
                </a:extLst>
              </a:tr>
            </a:tbl>
          </a:graphicData>
        </a:graphic>
      </p:graphicFrame>
      <p:sp>
        <p:nvSpPr>
          <p:cNvPr id="6" name="Text Box 15">
            <a:extLst>
              <a:ext uri="{FF2B5EF4-FFF2-40B4-BE49-F238E27FC236}">
                <a16:creationId xmlns:a16="http://schemas.microsoft.com/office/drawing/2014/main" id="{63E86D7C-4D7E-A1BF-06AB-8CA0A27F560C}"/>
              </a:ext>
            </a:extLst>
          </p:cNvPr>
          <p:cNvSpPr txBox="1">
            <a:spLocks noChangeArrowheads="1"/>
          </p:cNvSpPr>
          <p:nvPr/>
        </p:nvSpPr>
        <p:spPr bwMode="auto">
          <a:xfrm>
            <a:off x="412751" y="6388915"/>
            <a:ext cx="853122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rPr>
              <a:t>NCCN. Clinical practice guidelines in oncology: chronic lymphocytic leukemia/small lymphocytic lymphoma. v.3.2024. nccn.org.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ＭＳ Ｐゴシック" pitchFamily="34" charset="-128"/>
              <a:cs typeface="Arial" panose="020B0604020202020204" pitchFamily="34" charset="0"/>
            </a:endParaRPr>
          </a:p>
        </p:txBody>
      </p:sp>
      <p:sp>
        <p:nvSpPr>
          <p:cNvPr id="5" name="Text Box 15">
            <a:extLst>
              <a:ext uri="{FF2B5EF4-FFF2-40B4-BE49-F238E27FC236}">
                <a16:creationId xmlns:a16="http://schemas.microsoft.com/office/drawing/2014/main" id="{08170B5A-2BEE-A56D-4557-BA5EA1C5CC39}"/>
              </a:ext>
            </a:extLst>
          </p:cNvPr>
          <p:cNvSpPr txBox="1">
            <a:spLocks noChangeArrowheads="1"/>
          </p:cNvSpPr>
          <p:nvPr/>
        </p:nvSpPr>
        <p:spPr bwMode="auto">
          <a:xfrm>
            <a:off x="604838" y="4889503"/>
            <a:ext cx="8531224" cy="30777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10" normalizeH="0" baseline="0" noProof="0" dirty="0">
                <a:ln>
                  <a:noFill/>
                </a:ln>
                <a:solidFill>
                  <a:schemeClr val="bg1"/>
                </a:solidFill>
                <a:effectLst/>
                <a:uLnTx/>
                <a:uFillTx/>
                <a:latin typeface="Calibri" panose="020F0502020204030204" pitchFamily="34" charset="0"/>
                <a:ea typeface="ＭＳ Ｐゴシック" pitchFamily="34" charset="-128"/>
                <a:cs typeface="Arial" panose="020B0604020202020204" pitchFamily="34" charset="0"/>
              </a:rPr>
              <a:t>*Can be considered if BTK inhibitor of venetoclax not available/contraindicated or if rapid disease debulking required.</a:t>
            </a:r>
            <a:endParaRPr kumimoji="0" lang="en-US" altLang="en-US" sz="1400" b="0" i="0" u="none" strike="noStrike" kern="1200" cap="none" spc="0" normalizeH="0" baseline="0" noProof="0" dirty="0">
              <a:ln>
                <a:noFill/>
              </a:ln>
              <a:solidFill>
                <a:schemeClr val="bg1"/>
              </a:solidFill>
              <a:effectLst/>
              <a:uLnTx/>
              <a:uFillTx/>
              <a:latin typeface="Calibri" panose="020F0502020204030204"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2830831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B86F3B-9D52-48CE-A65E-C10703EAC9EC}"/>
              </a:ext>
            </a:extLst>
          </p:cNvPr>
          <p:cNvSpPr>
            <a:spLocks noGrp="1"/>
          </p:cNvSpPr>
          <p:nvPr>
            <p:ph type="title"/>
          </p:nvPr>
        </p:nvSpPr>
        <p:spPr>
          <a:xfrm>
            <a:off x="609759" y="238127"/>
            <a:ext cx="10172541" cy="1103313"/>
          </a:xfrm>
        </p:spPr>
        <p:txBody>
          <a:bodyPr/>
          <a:lstStyle/>
          <a:p>
            <a:r>
              <a:rPr lang="en-US" dirty="0"/>
              <a:t>ELEVATE-RR: Cumulative Incidence of Any-Grade AEs of Special Interest</a:t>
            </a:r>
          </a:p>
        </p:txBody>
      </p:sp>
      <p:sp>
        <p:nvSpPr>
          <p:cNvPr id="30" name="Text Box 11">
            <a:extLst>
              <a:ext uri="{FF2B5EF4-FFF2-40B4-BE49-F238E27FC236}">
                <a16:creationId xmlns:a16="http://schemas.microsoft.com/office/drawing/2014/main" id="{0BD10051-3E1E-417F-98AB-B6B7703D4EF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Byrd. JCO. 2021;39:3441. Hillmen. EHA 2021. Abstr S145.</a:t>
            </a:r>
          </a:p>
        </p:txBody>
      </p:sp>
      <p:sp>
        <p:nvSpPr>
          <p:cNvPr id="319" name="TextBox 318">
            <a:extLst>
              <a:ext uri="{FF2B5EF4-FFF2-40B4-BE49-F238E27FC236}">
                <a16:creationId xmlns:a16="http://schemas.microsoft.com/office/drawing/2014/main" id="{AB60DC16-42DC-E2B7-681C-163FF78964B2}"/>
              </a:ext>
            </a:extLst>
          </p:cNvPr>
          <p:cNvSpPr txBox="1"/>
          <p:nvPr/>
        </p:nvSpPr>
        <p:spPr>
          <a:xfrm>
            <a:off x="858671" y="3857517"/>
            <a:ext cx="3567986" cy="307777"/>
          </a:xfrm>
          <a:prstGeom prst="rect">
            <a:avLst/>
          </a:prstGeom>
          <a:noFill/>
        </p:spPr>
        <p:txBody>
          <a:bodyPr wrap="square" rtlCol="0">
            <a:spAutoFit/>
          </a:bodyPr>
          <a:lstStyle/>
          <a:p>
            <a:pPr marL="0" marR="0" lvl="0" indent="0" algn="ctr" defTabSz="457091"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body)"/>
                <a:ea typeface="MS PGothic"/>
                <a:cs typeface="Helvetica" panose="020B0604020202020204" pitchFamily="34" charset="0"/>
              </a:rPr>
              <a:t>Bleeding Events</a:t>
            </a:r>
          </a:p>
        </p:txBody>
      </p:sp>
      <p:sp>
        <p:nvSpPr>
          <p:cNvPr id="357" name="TextBox 356">
            <a:extLst>
              <a:ext uri="{FF2B5EF4-FFF2-40B4-BE49-F238E27FC236}">
                <a16:creationId xmlns:a16="http://schemas.microsoft.com/office/drawing/2014/main" id="{59214DF5-60AB-F4AC-B6D5-BE8C0B20202C}"/>
              </a:ext>
            </a:extLst>
          </p:cNvPr>
          <p:cNvSpPr txBox="1"/>
          <p:nvPr/>
        </p:nvSpPr>
        <p:spPr>
          <a:xfrm>
            <a:off x="4636723" y="3857517"/>
            <a:ext cx="3506508" cy="307777"/>
          </a:xfrm>
          <a:prstGeom prst="rect">
            <a:avLst/>
          </a:prstGeom>
          <a:noFill/>
        </p:spPr>
        <p:txBody>
          <a:bodyPr wrap="square" rtlCol="0">
            <a:spAutoFit/>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body)"/>
                <a:ea typeface="MS PGothic"/>
                <a:cs typeface="Helvetica" panose="020B0604020202020204" pitchFamily="34" charset="0"/>
              </a:rPr>
              <a:t>Diarrhea</a:t>
            </a:r>
            <a:endParaRPr kumimoji="0" lang="en-US" sz="1400" b="1" i="0" u="none" strike="noStrike" kern="0" cap="none" spc="0" normalizeH="0" baseline="30000" noProof="0" dirty="0">
              <a:ln>
                <a:noFill/>
              </a:ln>
              <a:solidFill>
                <a:prstClr val="black"/>
              </a:solidFill>
              <a:effectLst/>
              <a:uLnTx/>
              <a:uFillTx/>
              <a:latin typeface="Calibri (body)"/>
              <a:ea typeface="MS PGothic"/>
              <a:cs typeface="Helvetica" panose="020B0604020202020204" pitchFamily="34" charset="0"/>
            </a:endParaRPr>
          </a:p>
        </p:txBody>
      </p:sp>
      <p:sp>
        <p:nvSpPr>
          <p:cNvPr id="395" name="TextBox 394">
            <a:extLst>
              <a:ext uri="{FF2B5EF4-FFF2-40B4-BE49-F238E27FC236}">
                <a16:creationId xmlns:a16="http://schemas.microsoft.com/office/drawing/2014/main" id="{779FC2FB-A022-C8A8-C7D3-F6B5F69ED12F}"/>
              </a:ext>
            </a:extLst>
          </p:cNvPr>
          <p:cNvSpPr txBox="1"/>
          <p:nvPr/>
        </p:nvSpPr>
        <p:spPr>
          <a:xfrm>
            <a:off x="8367574" y="3857517"/>
            <a:ext cx="3554224" cy="307777"/>
          </a:xfrm>
          <a:prstGeom prst="rect">
            <a:avLst/>
          </a:prstGeom>
          <a:noFill/>
        </p:spPr>
        <p:txBody>
          <a:bodyPr wrap="square" rtlCol="0">
            <a:spAutoFit/>
          </a:bodyPr>
          <a:lstStyle/>
          <a:p>
            <a:pPr marL="0" marR="0" lvl="0" indent="0" algn="ctr" defTabSz="685766"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Calibri (body)"/>
                <a:ea typeface="MS PGothic"/>
                <a:cs typeface="Helvetica" panose="020B0604020202020204" pitchFamily="34" charset="0"/>
              </a:rPr>
              <a:t>Arthralgia</a:t>
            </a:r>
          </a:p>
        </p:txBody>
      </p:sp>
      <p:grpSp>
        <p:nvGrpSpPr>
          <p:cNvPr id="4" name="Group 3">
            <a:extLst>
              <a:ext uri="{FF2B5EF4-FFF2-40B4-BE49-F238E27FC236}">
                <a16:creationId xmlns:a16="http://schemas.microsoft.com/office/drawing/2014/main" id="{46BEF546-6E6D-FAB7-E4DA-813966D14CEA}"/>
              </a:ext>
            </a:extLst>
          </p:cNvPr>
          <p:cNvGrpSpPr/>
          <p:nvPr/>
        </p:nvGrpSpPr>
        <p:grpSpPr>
          <a:xfrm>
            <a:off x="5226198" y="6334924"/>
            <a:ext cx="2206765" cy="185203"/>
            <a:chOff x="2923674" y="2383606"/>
            <a:chExt cx="2206765" cy="185203"/>
          </a:xfrm>
        </p:grpSpPr>
        <p:sp>
          <p:nvSpPr>
            <p:cNvPr id="317" name="TextBox 316">
              <a:extLst>
                <a:ext uri="{FF2B5EF4-FFF2-40B4-BE49-F238E27FC236}">
                  <a16:creationId xmlns:a16="http://schemas.microsoft.com/office/drawing/2014/main" id="{975647D4-5DDC-5A3F-F5A6-7A09C285C460}"/>
                </a:ext>
              </a:extLst>
            </p:cNvPr>
            <p:cNvSpPr txBox="1"/>
            <p:nvPr/>
          </p:nvSpPr>
          <p:spPr>
            <a:xfrm>
              <a:off x="3181821" y="2384143"/>
              <a:ext cx="833562" cy="184666"/>
            </a:xfrm>
            <a:prstGeom prst="rect">
              <a:avLst/>
            </a:prstGeom>
            <a:solidFill>
              <a:sysClr val="window" lastClr="FFFFFF"/>
            </a:solid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a:t>
              </a:r>
            </a:p>
          </p:txBody>
        </p:sp>
        <p:sp>
          <p:nvSpPr>
            <p:cNvPr id="318" name="TextBox 317">
              <a:extLst>
                <a:ext uri="{FF2B5EF4-FFF2-40B4-BE49-F238E27FC236}">
                  <a16:creationId xmlns:a16="http://schemas.microsoft.com/office/drawing/2014/main" id="{7267CD7B-F27A-A0ED-D1E9-D9E372DE7F0F}"/>
                </a:ext>
              </a:extLst>
            </p:cNvPr>
            <p:cNvSpPr txBox="1"/>
            <p:nvPr/>
          </p:nvSpPr>
          <p:spPr>
            <a:xfrm>
              <a:off x="4596639" y="2383606"/>
              <a:ext cx="533800" cy="184666"/>
            </a:xfrm>
            <a:prstGeom prst="rect">
              <a:avLst/>
            </a:prstGeom>
            <a:solidFill>
              <a:sysClr val="window" lastClr="FFFFFF"/>
            </a:solid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Ibrutinib</a:t>
              </a:r>
            </a:p>
          </p:txBody>
        </p:sp>
        <p:cxnSp>
          <p:nvCxnSpPr>
            <p:cNvPr id="1044" name="Straight Connector 1043">
              <a:extLst>
                <a:ext uri="{FF2B5EF4-FFF2-40B4-BE49-F238E27FC236}">
                  <a16:creationId xmlns:a16="http://schemas.microsoft.com/office/drawing/2014/main" id="{B08291BC-EEDB-4CC8-6048-EB772B7C5D32}"/>
                </a:ext>
              </a:extLst>
            </p:cNvPr>
            <p:cNvCxnSpPr>
              <a:cxnSpLocks/>
            </p:cNvCxnSpPr>
            <p:nvPr/>
          </p:nvCxnSpPr>
          <p:spPr bwMode="auto">
            <a:xfrm>
              <a:off x="2923674" y="2483318"/>
              <a:ext cx="216568" cy="0"/>
            </a:xfrm>
            <a:prstGeom prst="line">
              <a:avLst/>
            </a:prstGeom>
            <a:noFill/>
            <a:ln w="28575" cap="flat" cmpd="sng" algn="ctr">
              <a:solidFill>
                <a:schemeClr val="accent1"/>
              </a:solidFill>
              <a:prstDash val="solid"/>
              <a:round/>
              <a:headEnd type="none" w="med" len="med"/>
              <a:tailEnd type="none" w="med" len="med"/>
            </a:ln>
            <a:effectLst/>
          </p:spPr>
        </p:cxnSp>
        <p:cxnSp>
          <p:nvCxnSpPr>
            <p:cNvPr id="1046" name="Straight Connector 1045">
              <a:extLst>
                <a:ext uri="{FF2B5EF4-FFF2-40B4-BE49-F238E27FC236}">
                  <a16:creationId xmlns:a16="http://schemas.microsoft.com/office/drawing/2014/main" id="{7BCBFE4C-C17D-F39E-E26F-33334B48A00F}"/>
                </a:ext>
              </a:extLst>
            </p:cNvPr>
            <p:cNvCxnSpPr>
              <a:cxnSpLocks/>
            </p:cNvCxnSpPr>
            <p:nvPr/>
          </p:nvCxnSpPr>
          <p:spPr bwMode="auto">
            <a:xfrm>
              <a:off x="4330875" y="2483958"/>
              <a:ext cx="216568" cy="0"/>
            </a:xfrm>
            <a:prstGeom prst="line">
              <a:avLst/>
            </a:prstGeom>
            <a:noFill/>
            <a:ln w="28575" cap="flat" cmpd="sng" algn="ctr">
              <a:solidFill>
                <a:schemeClr val="accent3"/>
              </a:solidFill>
              <a:prstDash val="solid"/>
              <a:round/>
              <a:headEnd type="none" w="med" len="med"/>
              <a:tailEnd type="none" w="med" len="med"/>
            </a:ln>
            <a:effectLst/>
          </p:spPr>
        </p:cxnSp>
      </p:grpSp>
      <p:sp>
        <p:nvSpPr>
          <p:cNvPr id="315" name="TextBox 314">
            <a:extLst>
              <a:ext uri="{FF2B5EF4-FFF2-40B4-BE49-F238E27FC236}">
                <a16:creationId xmlns:a16="http://schemas.microsoft.com/office/drawing/2014/main" id="{8EC980DD-2DB1-9548-9F4E-00F4985E0104}"/>
              </a:ext>
            </a:extLst>
          </p:cNvPr>
          <p:cNvSpPr txBox="1"/>
          <p:nvPr/>
        </p:nvSpPr>
        <p:spPr>
          <a:xfrm>
            <a:off x="2348376" y="6131786"/>
            <a:ext cx="218008" cy="184666"/>
          </a:xfrm>
          <a:prstGeom prst="rect">
            <a:avLst/>
          </a:prstGeom>
          <a:solidFill>
            <a:sysClr val="window" lastClr="FFFFFF"/>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Mo</a:t>
            </a:r>
          </a:p>
        </p:txBody>
      </p:sp>
      <p:sp>
        <p:nvSpPr>
          <p:cNvPr id="316" name="TextBox 315">
            <a:extLst>
              <a:ext uri="{FF2B5EF4-FFF2-40B4-BE49-F238E27FC236}">
                <a16:creationId xmlns:a16="http://schemas.microsoft.com/office/drawing/2014/main" id="{CA2AF6F6-A93B-02B9-3411-467D5CD0336F}"/>
              </a:ext>
            </a:extLst>
          </p:cNvPr>
          <p:cNvSpPr txBox="1"/>
          <p:nvPr/>
        </p:nvSpPr>
        <p:spPr>
          <a:xfrm rot="16200000">
            <a:off x="-246573" y="4962226"/>
            <a:ext cx="1694375" cy="184666"/>
          </a:xfrm>
          <a:prstGeom prst="rect">
            <a:avLst/>
          </a:prstGeom>
          <a:solidFill>
            <a:sysClr val="window" lastClr="FFFFFF"/>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Cumulative Event Rate (%)</a:t>
            </a:r>
          </a:p>
        </p:txBody>
      </p:sp>
      <p:sp>
        <p:nvSpPr>
          <p:cNvPr id="286" name="TextBox 285">
            <a:extLst>
              <a:ext uri="{FF2B5EF4-FFF2-40B4-BE49-F238E27FC236}">
                <a16:creationId xmlns:a16="http://schemas.microsoft.com/office/drawing/2014/main" id="{1D5B63D5-5272-52BC-34AB-FEAE8DFFEA8A}"/>
              </a:ext>
            </a:extLst>
          </p:cNvPr>
          <p:cNvSpPr txBox="1"/>
          <p:nvPr/>
        </p:nvSpPr>
        <p:spPr>
          <a:xfrm>
            <a:off x="966372" y="6002060"/>
            <a:ext cx="80759"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287" name="TextBox 286">
            <a:extLst>
              <a:ext uri="{FF2B5EF4-FFF2-40B4-BE49-F238E27FC236}">
                <a16:creationId xmlns:a16="http://schemas.microsoft.com/office/drawing/2014/main" id="{8B8D836C-04D9-E947-0DFB-5F0CD5B5720D}"/>
              </a:ext>
            </a:extLst>
          </p:cNvPr>
          <p:cNvSpPr txBox="1"/>
          <p:nvPr/>
        </p:nvSpPr>
        <p:spPr>
          <a:xfrm>
            <a:off x="1136365" y="6002060"/>
            <a:ext cx="80759"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a:t>
            </a:r>
          </a:p>
        </p:txBody>
      </p:sp>
      <p:sp>
        <p:nvSpPr>
          <p:cNvPr id="288" name="TextBox 287">
            <a:extLst>
              <a:ext uri="{FF2B5EF4-FFF2-40B4-BE49-F238E27FC236}">
                <a16:creationId xmlns:a16="http://schemas.microsoft.com/office/drawing/2014/main" id="{70688EF3-C57F-77B6-B308-4DD7021F6660}"/>
              </a:ext>
            </a:extLst>
          </p:cNvPr>
          <p:cNvSpPr txBox="1"/>
          <p:nvPr/>
        </p:nvSpPr>
        <p:spPr>
          <a:xfrm>
            <a:off x="1299403" y="6002060"/>
            <a:ext cx="80759"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6</a:t>
            </a:r>
          </a:p>
        </p:txBody>
      </p:sp>
      <p:sp>
        <p:nvSpPr>
          <p:cNvPr id="289" name="TextBox 288">
            <a:extLst>
              <a:ext uri="{FF2B5EF4-FFF2-40B4-BE49-F238E27FC236}">
                <a16:creationId xmlns:a16="http://schemas.microsoft.com/office/drawing/2014/main" id="{021A6B86-F17E-7DD3-F073-5F23F79263FA}"/>
              </a:ext>
            </a:extLst>
          </p:cNvPr>
          <p:cNvSpPr txBox="1"/>
          <p:nvPr/>
        </p:nvSpPr>
        <p:spPr>
          <a:xfrm>
            <a:off x="1454762" y="6002060"/>
            <a:ext cx="80759"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9</a:t>
            </a:r>
          </a:p>
        </p:txBody>
      </p:sp>
      <p:sp>
        <p:nvSpPr>
          <p:cNvPr id="290" name="TextBox 289">
            <a:extLst>
              <a:ext uri="{FF2B5EF4-FFF2-40B4-BE49-F238E27FC236}">
                <a16:creationId xmlns:a16="http://schemas.microsoft.com/office/drawing/2014/main" id="{987CD820-D4B7-257C-549C-934D93B4AD63}"/>
              </a:ext>
            </a:extLst>
          </p:cNvPr>
          <p:cNvSpPr txBox="1"/>
          <p:nvPr/>
        </p:nvSpPr>
        <p:spPr>
          <a:xfrm>
            <a:off x="1581093"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12</a:t>
            </a:r>
          </a:p>
        </p:txBody>
      </p:sp>
      <p:sp>
        <p:nvSpPr>
          <p:cNvPr id="291" name="TextBox 290">
            <a:extLst>
              <a:ext uri="{FF2B5EF4-FFF2-40B4-BE49-F238E27FC236}">
                <a16:creationId xmlns:a16="http://schemas.microsoft.com/office/drawing/2014/main" id="{3D477F82-8912-510C-BA94-BE85B9CD541C}"/>
              </a:ext>
            </a:extLst>
          </p:cNvPr>
          <p:cNvSpPr txBox="1"/>
          <p:nvPr/>
        </p:nvSpPr>
        <p:spPr>
          <a:xfrm>
            <a:off x="1737823"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15</a:t>
            </a:r>
          </a:p>
        </p:txBody>
      </p:sp>
      <p:sp>
        <p:nvSpPr>
          <p:cNvPr id="292" name="TextBox 291">
            <a:extLst>
              <a:ext uri="{FF2B5EF4-FFF2-40B4-BE49-F238E27FC236}">
                <a16:creationId xmlns:a16="http://schemas.microsoft.com/office/drawing/2014/main" id="{67DFA1F8-A1F9-4BC6-8DAB-AC1E373FA45A}"/>
              </a:ext>
            </a:extLst>
          </p:cNvPr>
          <p:cNvSpPr txBox="1"/>
          <p:nvPr/>
        </p:nvSpPr>
        <p:spPr>
          <a:xfrm>
            <a:off x="1901279"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18</a:t>
            </a:r>
          </a:p>
        </p:txBody>
      </p:sp>
      <p:sp>
        <p:nvSpPr>
          <p:cNvPr id="293" name="TextBox 292">
            <a:extLst>
              <a:ext uri="{FF2B5EF4-FFF2-40B4-BE49-F238E27FC236}">
                <a16:creationId xmlns:a16="http://schemas.microsoft.com/office/drawing/2014/main" id="{7835ADED-3ED6-01BC-0DB1-D65EAED0C8C3}"/>
              </a:ext>
            </a:extLst>
          </p:cNvPr>
          <p:cNvSpPr txBox="1"/>
          <p:nvPr/>
        </p:nvSpPr>
        <p:spPr>
          <a:xfrm>
            <a:off x="2080032"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21</a:t>
            </a:r>
          </a:p>
        </p:txBody>
      </p:sp>
      <p:sp>
        <p:nvSpPr>
          <p:cNvPr id="294" name="TextBox 293">
            <a:extLst>
              <a:ext uri="{FF2B5EF4-FFF2-40B4-BE49-F238E27FC236}">
                <a16:creationId xmlns:a16="http://schemas.microsoft.com/office/drawing/2014/main" id="{E7F4D403-5BAB-E90D-F9F5-F1DA0F5ADDBD}"/>
              </a:ext>
            </a:extLst>
          </p:cNvPr>
          <p:cNvSpPr txBox="1"/>
          <p:nvPr/>
        </p:nvSpPr>
        <p:spPr>
          <a:xfrm>
            <a:off x="2237870"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24</a:t>
            </a:r>
          </a:p>
        </p:txBody>
      </p:sp>
      <p:sp>
        <p:nvSpPr>
          <p:cNvPr id="295" name="TextBox 294">
            <a:extLst>
              <a:ext uri="{FF2B5EF4-FFF2-40B4-BE49-F238E27FC236}">
                <a16:creationId xmlns:a16="http://schemas.microsoft.com/office/drawing/2014/main" id="{CBDEAD1C-1281-FAD0-67AA-47AF5F7D9949}"/>
              </a:ext>
            </a:extLst>
          </p:cNvPr>
          <p:cNvSpPr txBox="1"/>
          <p:nvPr/>
        </p:nvSpPr>
        <p:spPr>
          <a:xfrm>
            <a:off x="2399953"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27</a:t>
            </a:r>
          </a:p>
        </p:txBody>
      </p:sp>
      <p:sp>
        <p:nvSpPr>
          <p:cNvPr id="296" name="TextBox 295">
            <a:extLst>
              <a:ext uri="{FF2B5EF4-FFF2-40B4-BE49-F238E27FC236}">
                <a16:creationId xmlns:a16="http://schemas.microsoft.com/office/drawing/2014/main" id="{F6F4169A-6FC1-5EED-5E0F-17D1D276E3EC}"/>
              </a:ext>
            </a:extLst>
          </p:cNvPr>
          <p:cNvSpPr txBox="1"/>
          <p:nvPr/>
        </p:nvSpPr>
        <p:spPr>
          <a:xfrm>
            <a:off x="2572421"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30</a:t>
            </a:r>
          </a:p>
        </p:txBody>
      </p:sp>
      <p:sp>
        <p:nvSpPr>
          <p:cNvPr id="297" name="TextBox 296">
            <a:extLst>
              <a:ext uri="{FF2B5EF4-FFF2-40B4-BE49-F238E27FC236}">
                <a16:creationId xmlns:a16="http://schemas.microsoft.com/office/drawing/2014/main" id="{F972AEEF-BE59-FD8A-6E68-852D8A66A2F2}"/>
              </a:ext>
            </a:extLst>
          </p:cNvPr>
          <p:cNvSpPr txBox="1"/>
          <p:nvPr/>
        </p:nvSpPr>
        <p:spPr>
          <a:xfrm>
            <a:off x="2720925"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33</a:t>
            </a:r>
          </a:p>
        </p:txBody>
      </p:sp>
      <p:sp>
        <p:nvSpPr>
          <p:cNvPr id="298" name="TextBox 297">
            <a:extLst>
              <a:ext uri="{FF2B5EF4-FFF2-40B4-BE49-F238E27FC236}">
                <a16:creationId xmlns:a16="http://schemas.microsoft.com/office/drawing/2014/main" id="{328F7A28-3D71-4E7E-04A1-6316C7A8F81A}"/>
              </a:ext>
            </a:extLst>
          </p:cNvPr>
          <p:cNvSpPr txBox="1"/>
          <p:nvPr/>
        </p:nvSpPr>
        <p:spPr>
          <a:xfrm>
            <a:off x="2886163"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36</a:t>
            </a:r>
          </a:p>
        </p:txBody>
      </p:sp>
      <p:sp>
        <p:nvSpPr>
          <p:cNvPr id="299" name="TextBox 298">
            <a:extLst>
              <a:ext uri="{FF2B5EF4-FFF2-40B4-BE49-F238E27FC236}">
                <a16:creationId xmlns:a16="http://schemas.microsoft.com/office/drawing/2014/main" id="{A526C69C-6B11-3E17-EE53-8FFCFDB83130}"/>
              </a:ext>
            </a:extLst>
          </p:cNvPr>
          <p:cNvSpPr txBox="1"/>
          <p:nvPr/>
        </p:nvSpPr>
        <p:spPr>
          <a:xfrm>
            <a:off x="3048943"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39</a:t>
            </a:r>
          </a:p>
        </p:txBody>
      </p:sp>
      <p:sp>
        <p:nvSpPr>
          <p:cNvPr id="300" name="TextBox 299">
            <a:extLst>
              <a:ext uri="{FF2B5EF4-FFF2-40B4-BE49-F238E27FC236}">
                <a16:creationId xmlns:a16="http://schemas.microsoft.com/office/drawing/2014/main" id="{33F24BDF-80C0-0047-E791-6E7A3A7D4888}"/>
              </a:ext>
            </a:extLst>
          </p:cNvPr>
          <p:cNvSpPr txBox="1"/>
          <p:nvPr/>
        </p:nvSpPr>
        <p:spPr>
          <a:xfrm>
            <a:off x="3213721"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42</a:t>
            </a:r>
          </a:p>
        </p:txBody>
      </p:sp>
      <p:sp>
        <p:nvSpPr>
          <p:cNvPr id="301" name="TextBox 300">
            <a:extLst>
              <a:ext uri="{FF2B5EF4-FFF2-40B4-BE49-F238E27FC236}">
                <a16:creationId xmlns:a16="http://schemas.microsoft.com/office/drawing/2014/main" id="{DE9257BC-2D2E-CB09-A8EC-D4CA9524E66A}"/>
              </a:ext>
            </a:extLst>
          </p:cNvPr>
          <p:cNvSpPr txBox="1"/>
          <p:nvPr/>
        </p:nvSpPr>
        <p:spPr>
          <a:xfrm>
            <a:off x="3377345"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45</a:t>
            </a:r>
          </a:p>
        </p:txBody>
      </p:sp>
      <p:sp>
        <p:nvSpPr>
          <p:cNvPr id="302" name="TextBox 301">
            <a:extLst>
              <a:ext uri="{FF2B5EF4-FFF2-40B4-BE49-F238E27FC236}">
                <a16:creationId xmlns:a16="http://schemas.microsoft.com/office/drawing/2014/main" id="{165FEE3F-E871-2D51-9E7E-23890B46275E}"/>
              </a:ext>
            </a:extLst>
          </p:cNvPr>
          <p:cNvSpPr txBox="1"/>
          <p:nvPr/>
        </p:nvSpPr>
        <p:spPr>
          <a:xfrm>
            <a:off x="3539428"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48</a:t>
            </a:r>
          </a:p>
        </p:txBody>
      </p:sp>
      <p:sp>
        <p:nvSpPr>
          <p:cNvPr id="303" name="TextBox 302">
            <a:extLst>
              <a:ext uri="{FF2B5EF4-FFF2-40B4-BE49-F238E27FC236}">
                <a16:creationId xmlns:a16="http://schemas.microsoft.com/office/drawing/2014/main" id="{E17D8216-72B0-69B3-C48D-F4C066EB980C}"/>
              </a:ext>
            </a:extLst>
          </p:cNvPr>
          <p:cNvSpPr txBox="1"/>
          <p:nvPr/>
        </p:nvSpPr>
        <p:spPr>
          <a:xfrm>
            <a:off x="3701229"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51</a:t>
            </a:r>
          </a:p>
        </p:txBody>
      </p:sp>
      <p:sp>
        <p:nvSpPr>
          <p:cNvPr id="304" name="TextBox 303">
            <a:extLst>
              <a:ext uri="{FF2B5EF4-FFF2-40B4-BE49-F238E27FC236}">
                <a16:creationId xmlns:a16="http://schemas.microsoft.com/office/drawing/2014/main" id="{17C67763-757D-E4AD-3890-A0A94CE1B02C}"/>
              </a:ext>
            </a:extLst>
          </p:cNvPr>
          <p:cNvSpPr txBox="1"/>
          <p:nvPr/>
        </p:nvSpPr>
        <p:spPr>
          <a:xfrm>
            <a:off x="3867572"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54</a:t>
            </a:r>
          </a:p>
        </p:txBody>
      </p:sp>
      <p:sp>
        <p:nvSpPr>
          <p:cNvPr id="305" name="TextBox 304">
            <a:extLst>
              <a:ext uri="{FF2B5EF4-FFF2-40B4-BE49-F238E27FC236}">
                <a16:creationId xmlns:a16="http://schemas.microsoft.com/office/drawing/2014/main" id="{C30D81E8-5593-75BB-326B-8582920F95C7}"/>
              </a:ext>
            </a:extLst>
          </p:cNvPr>
          <p:cNvSpPr txBox="1"/>
          <p:nvPr/>
        </p:nvSpPr>
        <p:spPr>
          <a:xfrm>
            <a:off x="4029373" y="6002060"/>
            <a:ext cx="161518"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57</a:t>
            </a:r>
          </a:p>
        </p:txBody>
      </p:sp>
      <p:grpSp>
        <p:nvGrpSpPr>
          <p:cNvPr id="41" name="Group 40">
            <a:extLst>
              <a:ext uri="{FF2B5EF4-FFF2-40B4-BE49-F238E27FC236}">
                <a16:creationId xmlns:a16="http://schemas.microsoft.com/office/drawing/2014/main" id="{EE433976-EAD8-F003-E9DB-9780EA37EDC2}"/>
              </a:ext>
            </a:extLst>
          </p:cNvPr>
          <p:cNvGrpSpPr/>
          <p:nvPr/>
        </p:nvGrpSpPr>
        <p:grpSpPr>
          <a:xfrm>
            <a:off x="712737" y="3947420"/>
            <a:ext cx="207511" cy="2094607"/>
            <a:chOff x="493596" y="2297953"/>
            <a:chExt cx="207511" cy="3215138"/>
          </a:xfrm>
        </p:grpSpPr>
        <p:sp>
          <p:nvSpPr>
            <p:cNvPr id="306" name="TextBox 305">
              <a:extLst>
                <a:ext uri="{FF2B5EF4-FFF2-40B4-BE49-F238E27FC236}">
                  <a16:creationId xmlns:a16="http://schemas.microsoft.com/office/drawing/2014/main" id="{B870A414-9414-A471-C7A2-DE378A402BCE}"/>
                </a:ext>
              </a:extLst>
            </p:cNvPr>
            <p:cNvSpPr txBox="1"/>
            <p:nvPr/>
          </p:nvSpPr>
          <p:spPr>
            <a:xfrm>
              <a:off x="600852" y="5290587"/>
              <a:ext cx="80759"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307" name="TextBox 306">
              <a:extLst>
                <a:ext uri="{FF2B5EF4-FFF2-40B4-BE49-F238E27FC236}">
                  <a16:creationId xmlns:a16="http://schemas.microsoft.com/office/drawing/2014/main" id="{FCEDD449-C4E4-7FA5-9C05-5FE0815C3953}"/>
                </a:ext>
              </a:extLst>
            </p:cNvPr>
            <p:cNvSpPr txBox="1"/>
            <p:nvPr/>
          </p:nvSpPr>
          <p:spPr>
            <a:xfrm>
              <a:off x="493596" y="4535863"/>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20</a:t>
              </a:r>
            </a:p>
          </p:txBody>
        </p:sp>
        <p:sp>
          <p:nvSpPr>
            <p:cNvPr id="308" name="TextBox 307">
              <a:extLst>
                <a:ext uri="{FF2B5EF4-FFF2-40B4-BE49-F238E27FC236}">
                  <a16:creationId xmlns:a16="http://schemas.microsoft.com/office/drawing/2014/main" id="{943F1B2D-F2F8-4CA6-74B5-4256FEEF721E}"/>
                </a:ext>
              </a:extLst>
            </p:cNvPr>
            <p:cNvSpPr txBox="1"/>
            <p:nvPr/>
          </p:nvSpPr>
          <p:spPr>
            <a:xfrm>
              <a:off x="493596" y="3782348"/>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40</a:t>
              </a:r>
            </a:p>
          </p:txBody>
        </p:sp>
        <p:sp>
          <p:nvSpPr>
            <p:cNvPr id="309" name="TextBox 308">
              <a:extLst>
                <a:ext uri="{FF2B5EF4-FFF2-40B4-BE49-F238E27FC236}">
                  <a16:creationId xmlns:a16="http://schemas.microsoft.com/office/drawing/2014/main" id="{0073983B-F8E1-ABF1-D532-31679B883BC6}"/>
                </a:ext>
              </a:extLst>
            </p:cNvPr>
            <p:cNvSpPr txBox="1"/>
            <p:nvPr/>
          </p:nvSpPr>
          <p:spPr>
            <a:xfrm>
              <a:off x="493596" y="3037021"/>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60</a:t>
              </a:r>
            </a:p>
          </p:txBody>
        </p:sp>
        <p:sp>
          <p:nvSpPr>
            <p:cNvPr id="310" name="TextBox 309">
              <a:extLst>
                <a:ext uri="{FF2B5EF4-FFF2-40B4-BE49-F238E27FC236}">
                  <a16:creationId xmlns:a16="http://schemas.microsoft.com/office/drawing/2014/main" id="{82558E11-8B4D-AFA2-EF9F-9DE33825AB01}"/>
                </a:ext>
              </a:extLst>
            </p:cNvPr>
            <p:cNvSpPr txBox="1"/>
            <p:nvPr/>
          </p:nvSpPr>
          <p:spPr>
            <a:xfrm>
              <a:off x="493596" y="2297953"/>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80</a:t>
              </a:r>
            </a:p>
          </p:txBody>
        </p:sp>
      </p:grpSp>
      <p:grpSp>
        <p:nvGrpSpPr>
          <p:cNvPr id="311" name="Group 310">
            <a:extLst>
              <a:ext uri="{FF2B5EF4-FFF2-40B4-BE49-F238E27FC236}">
                <a16:creationId xmlns:a16="http://schemas.microsoft.com/office/drawing/2014/main" id="{A7441ED5-1E19-97DD-4968-E68DDA23F5F4}"/>
              </a:ext>
            </a:extLst>
          </p:cNvPr>
          <p:cNvGrpSpPr/>
          <p:nvPr/>
        </p:nvGrpSpPr>
        <p:grpSpPr>
          <a:xfrm>
            <a:off x="1099083" y="4147946"/>
            <a:ext cx="1810617" cy="376966"/>
            <a:chOff x="633995" y="2560199"/>
            <a:chExt cx="1944443" cy="578627"/>
          </a:xfrm>
        </p:grpSpPr>
        <p:sp>
          <p:nvSpPr>
            <p:cNvPr id="312" name="TextBox 311">
              <a:extLst>
                <a:ext uri="{FF2B5EF4-FFF2-40B4-BE49-F238E27FC236}">
                  <a16:creationId xmlns:a16="http://schemas.microsoft.com/office/drawing/2014/main" id="{47647731-F428-DFC4-A3AC-16D76235C49A}"/>
                </a:ext>
              </a:extLst>
            </p:cNvPr>
            <p:cNvSpPr txBox="1"/>
            <p:nvPr/>
          </p:nvSpPr>
          <p:spPr>
            <a:xfrm>
              <a:off x="633995" y="2759168"/>
              <a:ext cx="1944443" cy="379658"/>
            </a:xfrm>
            <a:prstGeom prst="rect">
              <a:avLst/>
            </a:prstGeom>
            <a:solidFill>
              <a:sysClr val="window" lastClr="FFFFFF"/>
            </a:solidFill>
            <a:ln>
              <a:solidFill>
                <a:sysClr val="window" lastClr="FFFFFF"/>
              </a:solidFill>
            </a:ln>
          </p:spPr>
          <p:txBody>
            <a:bodyPr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HR: 0.63 (95% CI: 0.49-0.82) </a:t>
              </a:r>
            </a:p>
          </p:txBody>
        </p:sp>
        <p:sp>
          <p:nvSpPr>
            <p:cNvPr id="313" name="TextBox 312">
              <a:extLst>
                <a:ext uri="{FF2B5EF4-FFF2-40B4-BE49-F238E27FC236}">
                  <a16:creationId xmlns:a16="http://schemas.microsoft.com/office/drawing/2014/main" id="{504D1514-515E-598B-8015-D14C93930417}"/>
                </a:ext>
              </a:extLst>
            </p:cNvPr>
            <p:cNvSpPr txBox="1"/>
            <p:nvPr/>
          </p:nvSpPr>
          <p:spPr>
            <a:xfrm>
              <a:off x="653157" y="2560199"/>
              <a:ext cx="1513185" cy="283455"/>
            </a:xfrm>
            <a:prstGeom prst="rect">
              <a:avLst/>
            </a:prstGeom>
            <a:noFill/>
            <a:ln>
              <a:solidFill>
                <a:sysClr val="window" lastClr="FFFFFF"/>
              </a:solidFill>
            </a:ln>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Acalabrutinib:Ibrutinib</a:t>
              </a:r>
            </a:p>
          </p:txBody>
        </p:sp>
      </p:grpSp>
      <p:sp>
        <p:nvSpPr>
          <p:cNvPr id="353" name="TextBox 352">
            <a:extLst>
              <a:ext uri="{FF2B5EF4-FFF2-40B4-BE49-F238E27FC236}">
                <a16:creationId xmlns:a16="http://schemas.microsoft.com/office/drawing/2014/main" id="{D16D002B-FA82-B31E-61CB-B01CE9443A59}"/>
              </a:ext>
            </a:extLst>
          </p:cNvPr>
          <p:cNvSpPr txBox="1"/>
          <p:nvPr/>
        </p:nvSpPr>
        <p:spPr>
          <a:xfrm>
            <a:off x="6313511" y="6138090"/>
            <a:ext cx="218008" cy="184666"/>
          </a:xfrm>
          <a:prstGeom prst="rect">
            <a:avLst/>
          </a:prstGeom>
          <a:solidFill>
            <a:sysClr val="window" lastClr="FFFFFF"/>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Mo</a:t>
            </a:r>
          </a:p>
        </p:txBody>
      </p:sp>
      <p:grpSp>
        <p:nvGrpSpPr>
          <p:cNvPr id="323" name="Group 322">
            <a:extLst>
              <a:ext uri="{FF2B5EF4-FFF2-40B4-BE49-F238E27FC236}">
                <a16:creationId xmlns:a16="http://schemas.microsoft.com/office/drawing/2014/main" id="{B0D0A230-6BE8-866C-543C-823BDD5E7E58}"/>
              </a:ext>
            </a:extLst>
          </p:cNvPr>
          <p:cNvGrpSpPr/>
          <p:nvPr/>
        </p:nvGrpSpPr>
        <p:grpSpPr>
          <a:xfrm>
            <a:off x="4769397" y="5997792"/>
            <a:ext cx="3230558" cy="184666"/>
            <a:chOff x="722272" y="5632218"/>
            <a:chExt cx="5172310" cy="283456"/>
          </a:xfrm>
          <a:noFill/>
        </p:grpSpPr>
        <p:sp>
          <p:nvSpPr>
            <p:cNvPr id="332" name="TextBox 331">
              <a:extLst>
                <a:ext uri="{FF2B5EF4-FFF2-40B4-BE49-F238E27FC236}">
                  <a16:creationId xmlns:a16="http://schemas.microsoft.com/office/drawing/2014/main" id="{D4D6FFC5-5EAD-12D6-0B99-4F67E14BF874}"/>
                </a:ext>
              </a:extLst>
            </p:cNvPr>
            <p:cNvSpPr txBox="1"/>
            <p:nvPr/>
          </p:nvSpPr>
          <p:spPr>
            <a:xfrm>
              <a:off x="722272" y="5632218"/>
              <a:ext cx="152273"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333" name="TextBox 332">
              <a:extLst>
                <a:ext uri="{FF2B5EF4-FFF2-40B4-BE49-F238E27FC236}">
                  <a16:creationId xmlns:a16="http://schemas.microsoft.com/office/drawing/2014/main" id="{BEDCA47D-9203-BF87-0380-8E4E800F82EF}"/>
                </a:ext>
              </a:extLst>
            </p:cNvPr>
            <p:cNvSpPr txBox="1"/>
            <p:nvPr/>
          </p:nvSpPr>
          <p:spPr>
            <a:xfrm>
              <a:off x="978552" y="5632218"/>
              <a:ext cx="152273"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a:t>
              </a:r>
            </a:p>
          </p:txBody>
        </p:sp>
        <p:sp>
          <p:nvSpPr>
            <p:cNvPr id="334" name="TextBox 333">
              <a:extLst>
                <a:ext uri="{FF2B5EF4-FFF2-40B4-BE49-F238E27FC236}">
                  <a16:creationId xmlns:a16="http://schemas.microsoft.com/office/drawing/2014/main" id="{660A7537-4E88-C946-07D5-5FB87459A0A2}"/>
                </a:ext>
              </a:extLst>
            </p:cNvPr>
            <p:cNvSpPr txBox="1"/>
            <p:nvPr/>
          </p:nvSpPr>
          <p:spPr>
            <a:xfrm>
              <a:off x="1238949" y="5632218"/>
              <a:ext cx="152273"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6</a:t>
              </a:r>
            </a:p>
          </p:txBody>
        </p:sp>
        <p:sp>
          <p:nvSpPr>
            <p:cNvPr id="335" name="TextBox 334">
              <a:extLst>
                <a:ext uri="{FF2B5EF4-FFF2-40B4-BE49-F238E27FC236}">
                  <a16:creationId xmlns:a16="http://schemas.microsoft.com/office/drawing/2014/main" id="{EA057D1F-3014-A9BF-28CE-B7AEAD846D37}"/>
                </a:ext>
              </a:extLst>
            </p:cNvPr>
            <p:cNvSpPr txBox="1"/>
            <p:nvPr/>
          </p:nvSpPr>
          <p:spPr>
            <a:xfrm>
              <a:off x="1500312" y="5632218"/>
              <a:ext cx="152273"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9</a:t>
              </a:r>
            </a:p>
          </p:txBody>
        </p:sp>
        <p:sp>
          <p:nvSpPr>
            <p:cNvPr id="336" name="TextBox 335">
              <a:extLst>
                <a:ext uri="{FF2B5EF4-FFF2-40B4-BE49-F238E27FC236}">
                  <a16:creationId xmlns:a16="http://schemas.microsoft.com/office/drawing/2014/main" id="{DA3C4F8B-21F6-2DCC-93FD-22FD75375E79}"/>
                </a:ext>
              </a:extLst>
            </p:cNvPr>
            <p:cNvSpPr txBox="1"/>
            <p:nvPr/>
          </p:nvSpPr>
          <p:spPr>
            <a:xfrm>
              <a:off x="1689759"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12</a:t>
              </a:r>
            </a:p>
          </p:txBody>
        </p:sp>
        <p:sp>
          <p:nvSpPr>
            <p:cNvPr id="337" name="TextBox 336">
              <a:extLst>
                <a:ext uri="{FF2B5EF4-FFF2-40B4-BE49-F238E27FC236}">
                  <a16:creationId xmlns:a16="http://schemas.microsoft.com/office/drawing/2014/main" id="{2498C046-E0B7-A52C-7EC4-D2CACB9FD2B4}"/>
                </a:ext>
              </a:extLst>
            </p:cNvPr>
            <p:cNvSpPr txBox="1"/>
            <p:nvPr/>
          </p:nvSpPr>
          <p:spPr>
            <a:xfrm>
              <a:off x="1939443"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15</a:t>
              </a:r>
            </a:p>
          </p:txBody>
        </p:sp>
        <p:sp>
          <p:nvSpPr>
            <p:cNvPr id="338" name="TextBox 337">
              <a:extLst>
                <a:ext uri="{FF2B5EF4-FFF2-40B4-BE49-F238E27FC236}">
                  <a16:creationId xmlns:a16="http://schemas.microsoft.com/office/drawing/2014/main" id="{EEBE940D-E849-8EF6-E34B-4625E7FC6F69}"/>
                </a:ext>
              </a:extLst>
            </p:cNvPr>
            <p:cNvSpPr txBox="1"/>
            <p:nvPr/>
          </p:nvSpPr>
          <p:spPr>
            <a:xfrm>
              <a:off x="2199839"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18</a:t>
              </a:r>
            </a:p>
          </p:txBody>
        </p:sp>
        <p:sp>
          <p:nvSpPr>
            <p:cNvPr id="339" name="TextBox 338">
              <a:extLst>
                <a:ext uri="{FF2B5EF4-FFF2-40B4-BE49-F238E27FC236}">
                  <a16:creationId xmlns:a16="http://schemas.microsoft.com/office/drawing/2014/main" id="{8CCF6471-E5DC-3442-568F-60E7202C57B6}"/>
                </a:ext>
              </a:extLst>
            </p:cNvPr>
            <p:cNvSpPr txBox="1"/>
            <p:nvPr/>
          </p:nvSpPr>
          <p:spPr>
            <a:xfrm>
              <a:off x="2464679"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21</a:t>
              </a:r>
            </a:p>
          </p:txBody>
        </p:sp>
        <p:sp>
          <p:nvSpPr>
            <p:cNvPr id="340" name="TextBox 339">
              <a:extLst>
                <a:ext uri="{FF2B5EF4-FFF2-40B4-BE49-F238E27FC236}">
                  <a16:creationId xmlns:a16="http://schemas.microsoft.com/office/drawing/2014/main" id="{32BCBB65-3B9F-5E47-30A8-20EC1744E158}"/>
                </a:ext>
              </a:extLst>
            </p:cNvPr>
            <p:cNvSpPr txBox="1"/>
            <p:nvPr/>
          </p:nvSpPr>
          <p:spPr>
            <a:xfrm>
              <a:off x="2725077"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24</a:t>
              </a:r>
            </a:p>
          </p:txBody>
        </p:sp>
        <p:sp>
          <p:nvSpPr>
            <p:cNvPr id="341" name="TextBox 340">
              <a:extLst>
                <a:ext uri="{FF2B5EF4-FFF2-40B4-BE49-F238E27FC236}">
                  <a16:creationId xmlns:a16="http://schemas.microsoft.com/office/drawing/2014/main" id="{7B393787-161E-9D5C-23EA-BBBBA22A10A2}"/>
                </a:ext>
              </a:extLst>
            </p:cNvPr>
            <p:cNvSpPr txBox="1"/>
            <p:nvPr/>
          </p:nvSpPr>
          <p:spPr>
            <a:xfrm>
              <a:off x="2994261"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27</a:t>
              </a:r>
            </a:p>
          </p:txBody>
        </p:sp>
        <p:sp>
          <p:nvSpPr>
            <p:cNvPr id="342" name="TextBox 341">
              <a:extLst>
                <a:ext uri="{FF2B5EF4-FFF2-40B4-BE49-F238E27FC236}">
                  <a16:creationId xmlns:a16="http://schemas.microsoft.com/office/drawing/2014/main" id="{34F10962-2644-19A1-9D87-63DB46A2C928}"/>
                </a:ext>
              </a:extLst>
            </p:cNvPr>
            <p:cNvSpPr txBox="1"/>
            <p:nvPr/>
          </p:nvSpPr>
          <p:spPr>
            <a:xfrm>
              <a:off x="3244313"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30</a:t>
              </a:r>
            </a:p>
          </p:txBody>
        </p:sp>
        <p:sp>
          <p:nvSpPr>
            <p:cNvPr id="343" name="TextBox 342">
              <a:extLst>
                <a:ext uri="{FF2B5EF4-FFF2-40B4-BE49-F238E27FC236}">
                  <a16:creationId xmlns:a16="http://schemas.microsoft.com/office/drawing/2014/main" id="{4FF06C8B-8D4E-2436-6EF0-915F45E9D655}"/>
                </a:ext>
              </a:extLst>
            </p:cNvPr>
            <p:cNvSpPr txBox="1"/>
            <p:nvPr/>
          </p:nvSpPr>
          <p:spPr>
            <a:xfrm>
              <a:off x="3505591"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33</a:t>
              </a:r>
            </a:p>
          </p:txBody>
        </p:sp>
        <p:sp>
          <p:nvSpPr>
            <p:cNvPr id="344" name="TextBox 343">
              <a:extLst>
                <a:ext uri="{FF2B5EF4-FFF2-40B4-BE49-F238E27FC236}">
                  <a16:creationId xmlns:a16="http://schemas.microsoft.com/office/drawing/2014/main" id="{DC1609FD-C0BF-AE15-6BF4-5F629652867F}"/>
                </a:ext>
              </a:extLst>
            </p:cNvPr>
            <p:cNvSpPr txBox="1"/>
            <p:nvPr/>
          </p:nvSpPr>
          <p:spPr>
            <a:xfrm>
              <a:off x="3768826"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36</a:t>
              </a:r>
            </a:p>
          </p:txBody>
        </p:sp>
        <p:sp>
          <p:nvSpPr>
            <p:cNvPr id="345" name="TextBox 344">
              <a:extLst>
                <a:ext uri="{FF2B5EF4-FFF2-40B4-BE49-F238E27FC236}">
                  <a16:creationId xmlns:a16="http://schemas.microsoft.com/office/drawing/2014/main" id="{FC1159A0-58C8-CE83-8433-CC0F7EB33173}"/>
                </a:ext>
              </a:extLst>
            </p:cNvPr>
            <p:cNvSpPr txBox="1"/>
            <p:nvPr/>
          </p:nvSpPr>
          <p:spPr>
            <a:xfrm>
              <a:off x="4028147"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39</a:t>
              </a:r>
            </a:p>
          </p:txBody>
        </p:sp>
        <p:sp>
          <p:nvSpPr>
            <p:cNvPr id="346" name="TextBox 345">
              <a:extLst>
                <a:ext uri="{FF2B5EF4-FFF2-40B4-BE49-F238E27FC236}">
                  <a16:creationId xmlns:a16="http://schemas.microsoft.com/office/drawing/2014/main" id="{98A5D697-6474-9B47-3F38-4FAE828EABCB}"/>
                </a:ext>
              </a:extLst>
            </p:cNvPr>
            <p:cNvSpPr txBox="1"/>
            <p:nvPr/>
          </p:nvSpPr>
          <p:spPr>
            <a:xfrm>
              <a:off x="4290650"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42</a:t>
              </a:r>
            </a:p>
          </p:txBody>
        </p:sp>
        <p:sp>
          <p:nvSpPr>
            <p:cNvPr id="347" name="TextBox 346">
              <a:extLst>
                <a:ext uri="{FF2B5EF4-FFF2-40B4-BE49-F238E27FC236}">
                  <a16:creationId xmlns:a16="http://schemas.microsoft.com/office/drawing/2014/main" id="{24EA5A67-D305-14A5-1B03-D8F129C27188}"/>
                </a:ext>
              </a:extLst>
            </p:cNvPr>
            <p:cNvSpPr txBox="1"/>
            <p:nvPr/>
          </p:nvSpPr>
          <p:spPr>
            <a:xfrm>
              <a:off x="4551314"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45</a:t>
              </a:r>
            </a:p>
          </p:txBody>
        </p:sp>
        <p:sp>
          <p:nvSpPr>
            <p:cNvPr id="348" name="TextBox 347">
              <a:extLst>
                <a:ext uri="{FF2B5EF4-FFF2-40B4-BE49-F238E27FC236}">
                  <a16:creationId xmlns:a16="http://schemas.microsoft.com/office/drawing/2014/main" id="{CB9D3792-C971-C84B-B03C-D99B9DF211AA}"/>
                </a:ext>
              </a:extLst>
            </p:cNvPr>
            <p:cNvSpPr txBox="1"/>
            <p:nvPr/>
          </p:nvSpPr>
          <p:spPr>
            <a:xfrm>
              <a:off x="4809523"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48</a:t>
              </a:r>
            </a:p>
          </p:txBody>
        </p:sp>
        <p:sp>
          <p:nvSpPr>
            <p:cNvPr id="349" name="TextBox 348">
              <a:extLst>
                <a:ext uri="{FF2B5EF4-FFF2-40B4-BE49-F238E27FC236}">
                  <a16:creationId xmlns:a16="http://schemas.microsoft.com/office/drawing/2014/main" id="{B9D0ABD1-B219-91B1-B4DC-154E6E4AEDE9}"/>
                </a:ext>
              </a:extLst>
            </p:cNvPr>
            <p:cNvSpPr txBox="1"/>
            <p:nvPr/>
          </p:nvSpPr>
          <p:spPr>
            <a:xfrm>
              <a:off x="5067283"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51</a:t>
              </a:r>
            </a:p>
          </p:txBody>
        </p:sp>
        <p:sp>
          <p:nvSpPr>
            <p:cNvPr id="350" name="TextBox 349">
              <a:extLst>
                <a:ext uri="{FF2B5EF4-FFF2-40B4-BE49-F238E27FC236}">
                  <a16:creationId xmlns:a16="http://schemas.microsoft.com/office/drawing/2014/main" id="{68097A44-B036-6998-FB17-D01032A94BE3}"/>
                </a:ext>
              </a:extLst>
            </p:cNvPr>
            <p:cNvSpPr txBox="1"/>
            <p:nvPr/>
          </p:nvSpPr>
          <p:spPr>
            <a:xfrm>
              <a:off x="5315122"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54</a:t>
              </a:r>
            </a:p>
          </p:txBody>
        </p:sp>
        <p:sp>
          <p:nvSpPr>
            <p:cNvPr id="351" name="TextBox 350">
              <a:extLst>
                <a:ext uri="{FF2B5EF4-FFF2-40B4-BE49-F238E27FC236}">
                  <a16:creationId xmlns:a16="http://schemas.microsoft.com/office/drawing/2014/main" id="{FC04DC0F-84CD-7D10-B926-DC6711BC3F98}"/>
                </a:ext>
              </a:extLst>
            </p:cNvPr>
            <p:cNvSpPr txBox="1"/>
            <p:nvPr/>
          </p:nvSpPr>
          <p:spPr>
            <a:xfrm>
              <a:off x="5590040" y="5632218"/>
              <a:ext cx="304542" cy="283456"/>
            </a:xfrm>
            <a:prstGeom prst="rect">
              <a:avLst/>
            </a:prstGeom>
            <a:grp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57</a:t>
              </a:r>
            </a:p>
          </p:txBody>
        </p:sp>
      </p:grpSp>
      <p:grpSp>
        <p:nvGrpSpPr>
          <p:cNvPr id="329" name="Group 328">
            <a:extLst>
              <a:ext uri="{FF2B5EF4-FFF2-40B4-BE49-F238E27FC236}">
                <a16:creationId xmlns:a16="http://schemas.microsoft.com/office/drawing/2014/main" id="{7771283C-8737-725D-977D-4E2B82DFF2F3}"/>
              </a:ext>
            </a:extLst>
          </p:cNvPr>
          <p:cNvGrpSpPr/>
          <p:nvPr/>
        </p:nvGrpSpPr>
        <p:grpSpPr>
          <a:xfrm>
            <a:off x="4897815" y="4161543"/>
            <a:ext cx="1801584" cy="355399"/>
            <a:chOff x="557353" y="2581075"/>
            <a:chExt cx="1944443" cy="545524"/>
          </a:xfrm>
        </p:grpSpPr>
        <p:sp>
          <p:nvSpPr>
            <p:cNvPr id="330" name="TextBox 329">
              <a:extLst>
                <a:ext uri="{FF2B5EF4-FFF2-40B4-BE49-F238E27FC236}">
                  <a16:creationId xmlns:a16="http://schemas.microsoft.com/office/drawing/2014/main" id="{F6FF37B5-836C-2FE2-7C17-B1CA52E340A3}"/>
                </a:ext>
              </a:extLst>
            </p:cNvPr>
            <p:cNvSpPr txBox="1"/>
            <p:nvPr/>
          </p:nvSpPr>
          <p:spPr>
            <a:xfrm>
              <a:off x="557353" y="2796324"/>
              <a:ext cx="1944443" cy="330275"/>
            </a:xfrm>
            <a:prstGeom prst="rect">
              <a:avLst/>
            </a:prstGeom>
            <a:solidFill>
              <a:sysClr val="window" lastClr="FFFFFF"/>
            </a:solidFill>
            <a:ln>
              <a:solidFill>
                <a:sysClr val="window" lastClr="FFFFFF"/>
              </a:solidFill>
            </a:ln>
          </p:spPr>
          <p:txBody>
            <a:bodyPr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HR: 0.61 (95% CI: 0.46-0.80) </a:t>
              </a:r>
            </a:p>
          </p:txBody>
        </p:sp>
        <p:sp>
          <p:nvSpPr>
            <p:cNvPr id="331" name="TextBox 330">
              <a:extLst>
                <a:ext uri="{FF2B5EF4-FFF2-40B4-BE49-F238E27FC236}">
                  <a16:creationId xmlns:a16="http://schemas.microsoft.com/office/drawing/2014/main" id="{165FA7C8-3525-098A-40FB-C29F77E8974B}"/>
                </a:ext>
              </a:extLst>
            </p:cNvPr>
            <p:cNvSpPr txBox="1"/>
            <p:nvPr/>
          </p:nvSpPr>
          <p:spPr>
            <a:xfrm>
              <a:off x="557353" y="2581075"/>
              <a:ext cx="1520772" cy="283455"/>
            </a:xfrm>
            <a:prstGeom prst="rect">
              <a:avLst/>
            </a:prstGeom>
            <a:noFill/>
            <a:ln>
              <a:solidFill>
                <a:sysClr val="window" lastClr="FFFFFF"/>
              </a:solidFill>
            </a:ln>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Acalabrutinib:Ibrutinib</a:t>
              </a:r>
            </a:p>
          </p:txBody>
        </p:sp>
      </p:grpSp>
      <p:sp>
        <p:nvSpPr>
          <p:cNvPr id="391" name="TextBox 390">
            <a:extLst>
              <a:ext uri="{FF2B5EF4-FFF2-40B4-BE49-F238E27FC236}">
                <a16:creationId xmlns:a16="http://schemas.microsoft.com/office/drawing/2014/main" id="{353C806D-8294-0A2F-811C-6CECE6AE38C5}"/>
              </a:ext>
            </a:extLst>
          </p:cNvPr>
          <p:cNvSpPr txBox="1"/>
          <p:nvPr/>
        </p:nvSpPr>
        <p:spPr>
          <a:xfrm>
            <a:off x="10020600" y="6136820"/>
            <a:ext cx="218008" cy="184666"/>
          </a:xfrm>
          <a:prstGeom prst="rect">
            <a:avLst/>
          </a:prstGeom>
          <a:solidFill>
            <a:sysClr val="window" lastClr="FFFFFF"/>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Mo</a:t>
            </a:r>
          </a:p>
        </p:txBody>
      </p:sp>
      <p:sp>
        <p:nvSpPr>
          <p:cNvPr id="370" name="TextBox 369">
            <a:extLst>
              <a:ext uri="{FF2B5EF4-FFF2-40B4-BE49-F238E27FC236}">
                <a16:creationId xmlns:a16="http://schemas.microsoft.com/office/drawing/2014/main" id="{EB8F14FA-0728-EAC2-5853-5A43D2D5C7AD}"/>
              </a:ext>
            </a:extLst>
          </p:cNvPr>
          <p:cNvSpPr txBox="1"/>
          <p:nvPr/>
        </p:nvSpPr>
        <p:spPr>
          <a:xfrm>
            <a:off x="8456625" y="5995129"/>
            <a:ext cx="87163"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371" name="TextBox 370">
            <a:extLst>
              <a:ext uri="{FF2B5EF4-FFF2-40B4-BE49-F238E27FC236}">
                <a16:creationId xmlns:a16="http://schemas.microsoft.com/office/drawing/2014/main" id="{4FFCCE4D-F3E0-83DA-8300-3D98402AC176}"/>
              </a:ext>
            </a:extLst>
          </p:cNvPr>
          <p:cNvSpPr txBox="1"/>
          <p:nvPr/>
        </p:nvSpPr>
        <p:spPr>
          <a:xfrm>
            <a:off x="8613905" y="5995129"/>
            <a:ext cx="95622"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a:t>
            </a:r>
          </a:p>
        </p:txBody>
      </p:sp>
      <p:sp>
        <p:nvSpPr>
          <p:cNvPr id="372" name="TextBox 371">
            <a:extLst>
              <a:ext uri="{FF2B5EF4-FFF2-40B4-BE49-F238E27FC236}">
                <a16:creationId xmlns:a16="http://schemas.microsoft.com/office/drawing/2014/main" id="{99933C1E-3DFE-4A62-D2B4-E94F8CA7308F}"/>
              </a:ext>
            </a:extLst>
          </p:cNvPr>
          <p:cNvSpPr txBox="1"/>
          <p:nvPr/>
        </p:nvSpPr>
        <p:spPr>
          <a:xfrm>
            <a:off x="8778009" y="5995129"/>
            <a:ext cx="95622"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6</a:t>
            </a:r>
          </a:p>
        </p:txBody>
      </p:sp>
      <p:sp>
        <p:nvSpPr>
          <p:cNvPr id="373" name="TextBox 372">
            <a:extLst>
              <a:ext uri="{FF2B5EF4-FFF2-40B4-BE49-F238E27FC236}">
                <a16:creationId xmlns:a16="http://schemas.microsoft.com/office/drawing/2014/main" id="{D9B93A0B-8405-1FD8-B95A-A702AFF2AB57}"/>
              </a:ext>
            </a:extLst>
          </p:cNvPr>
          <p:cNvSpPr txBox="1"/>
          <p:nvPr/>
        </p:nvSpPr>
        <p:spPr>
          <a:xfrm>
            <a:off x="8942720" y="5995129"/>
            <a:ext cx="95622"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9</a:t>
            </a:r>
          </a:p>
        </p:txBody>
      </p:sp>
      <p:sp>
        <p:nvSpPr>
          <p:cNvPr id="374" name="TextBox 373">
            <a:extLst>
              <a:ext uri="{FF2B5EF4-FFF2-40B4-BE49-F238E27FC236}">
                <a16:creationId xmlns:a16="http://schemas.microsoft.com/office/drawing/2014/main" id="{CA0376FB-F798-82DA-96F7-B53BEB2EBBD8}"/>
              </a:ext>
            </a:extLst>
          </p:cNvPr>
          <p:cNvSpPr txBox="1"/>
          <p:nvPr/>
        </p:nvSpPr>
        <p:spPr>
          <a:xfrm>
            <a:off x="9062281"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12</a:t>
            </a:r>
          </a:p>
        </p:txBody>
      </p:sp>
      <p:sp>
        <p:nvSpPr>
          <p:cNvPr id="375" name="TextBox 374">
            <a:extLst>
              <a:ext uri="{FF2B5EF4-FFF2-40B4-BE49-F238E27FC236}">
                <a16:creationId xmlns:a16="http://schemas.microsoft.com/office/drawing/2014/main" id="{2688B527-E501-A5B4-0E71-E7EF450DC6FD}"/>
              </a:ext>
            </a:extLst>
          </p:cNvPr>
          <p:cNvSpPr txBox="1"/>
          <p:nvPr/>
        </p:nvSpPr>
        <p:spPr>
          <a:xfrm>
            <a:off x="9219632"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15</a:t>
            </a:r>
          </a:p>
        </p:txBody>
      </p:sp>
      <p:sp>
        <p:nvSpPr>
          <p:cNvPr id="376" name="TextBox 375">
            <a:extLst>
              <a:ext uri="{FF2B5EF4-FFF2-40B4-BE49-F238E27FC236}">
                <a16:creationId xmlns:a16="http://schemas.microsoft.com/office/drawing/2014/main" id="{9DDBD400-A008-1F64-B88F-9F2AB0CA636F}"/>
              </a:ext>
            </a:extLst>
          </p:cNvPr>
          <p:cNvSpPr txBox="1"/>
          <p:nvPr/>
        </p:nvSpPr>
        <p:spPr>
          <a:xfrm>
            <a:off x="9383735"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18</a:t>
            </a:r>
          </a:p>
        </p:txBody>
      </p:sp>
      <p:sp>
        <p:nvSpPr>
          <p:cNvPr id="377" name="TextBox 376">
            <a:extLst>
              <a:ext uri="{FF2B5EF4-FFF2-40B4-BE49-F238E27FC236}">
                <a16:creationId xmlns:a16="http://schemas.microsoft.com/office/drawing/2014/main" id="{2A6D63D1-66B5-48B5-E4E7-BE74EC224442}"/>
              </a:ext>
            </a:extLst>
          </p:cNvPr>
          <p:cNvSpPr txBox="1"/>
          <p:nvPr/>
        </p:nvSpPr>
        <p:spPr>
          <a:xfrm>
            <a:off x="9550639"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21</a:t>
            </a:r>
          </a:p>
        </p:txBody>
      </p:sp>
      <p:sp>
        <p:nvSpPr>
          <p:cNvPr id="378" name="TextBox 377">
            <a:extLst>
              <a:ext uri="{FF2B5EF4-FFF2-40B4-BE49-F238E27FC236}">
                <a16:creationId xmlns:a16="http://schemas.microsoft.com/office/drawing/2014/main" id="{37CA5FCE-D3D5-C959-D2EE-016D2411A6B4}"/>
              </a:ext>
            </a:extLst>
          </p:cNvPr>
          <p:cNvSpPr txBox="1"/>
          <p:nvPr/>
        </p:nvSpPr>
        <p:spPr>
          <a:xfrm>
            <a:off x="9714744"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24</a:t>
            </a:r>
          </a:p>
        </p:txBody>
      </p:sp>
      <p:sp>
        <p:nvSpPr>
          <p:cNvPr id="379" name="TextBox 378">
            <a:extLst>
              <a:ext uri="{FF2B5EF4-FFF2-40B4-BE49-F238E27FC236}">
                <a16:creationId xmlns:a16="http://schemas.microsoft.com/office/drawing/2014/main" id="{BA60B47E-FFD5-68F3-478E-ECC1CEE0A9B5}"/>
              </a:ext>
            </a:extLst>
          </p:cNvPr>
          <p:cNvSpPr txBox="1"/>
          <p:nvPr/>
        </p:nvSpPr>
        <p:spPr>
          <a:xfrm>
            <a:off x="9884385"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27</a:t>
            </a:r>
          </a:p>
        </p:txBody>
      </p:sp>
      <p:sp>
        <p:nvSpPr>
          <p:cNvPr id="380" name="TextBox 379">
            <a:extLst>
              <a:ext uri="{FF2B5EF4-FFF2-40B4-BE49-F238E27FC236}">
                <a16:creationId xmlns:a16="http://schemas.microsoft.com/office/drawing/2014/main" id="{E024E8AB-865D-8463-FAC3-38579ED11CBC}"/>
              </a:ext>
            </a:extLst>
          </p:cNvPr>
          <p:cNvSpPr txBox="1"/>
          <p:nvPr/>
        </p:nvSpPr>
        <p:spPr>
          <a:xfrm>
            <a:off x="10041970"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30</a:t>
            </a:r>
          </a:p>
        </p:txBody>
      </p:sp>
      <p:sp>
        <p:nvSpPr>
          <p:cNvPr id="381" name="TextBox 380">
            <a:extLst>
              <a:ext uri="{FF2B5EF4-FFF2-40B4-BE49-F238E27FC236}">
                <a16:creationId xmlns:a16="http://schemas.microsoft.com/office/drawing/2014/main" id="{F62AB8AD-9DA8-3702-FA95-4E8C498C0CF8}"/>
              </a:ext>
            </a:extLst>
          </p:cNvPr>
          <p:cNvSpPr txBox="1"/>
          <p:nvPr/>
        </p:nvSpPr>
        <p:spPr>
          <a:xfrm>
            <a:off x="10206627"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33</a:t>
            </a:r>
          </a:p>
        </p:txBody>
      </p:sp>
      <p:sp>
        <p:nvSpPr>
          <p:cNvPr id="382" name="TextBox 381">
            <a:extLst>
              <a:ext uri="{FF2B5EF4-FFF2-40B4-BE49-F238E27FC236}">
                <a16:creationId xmlns:a16="http://schemas.microsoft.com/office/drawing/2014/main" id="{4C68354F-6BA1-02AE-D382-C21890AA670B}"/>
              </a:ext>
            </a:extLst>
          </p:cNvPr>
          <p:cNvSpPr txBox="1"/>
          <p:nvPr/>
        </p:nvSpPr>
        <p:spPr>
          <a:xfrm>
            <a:off x="10372519"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36</a:t>
            </a:r>
          </a:p>
        </p:txBody>
      </p:sp>
      <p:sp>
        <p:nvSpPr>
          <p:cNvPr id="383" name="TextBox 382">
            <a:extLst>
              <a:ext uri="{FF2B5EF4-FFF2-40B4-BE49-F238E27FC236}">
                <a16:creationId xmlns:a16="http://schemas.microsoft.com/office/drawing/2014/main" id="{126D353C-7ED3-A2BD-9390-EAE08A3E5756}"/>
              </a:ext>
            </a:extLst>
          </p:cNvPr>
          <p:cNvSpPr txBox="1"/>
          <p:nvPr/>
        </p:nvSpPr>
        <p:spPr>
          <a:xfrm>
            <a:off x="10535945"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39</a:t>
            </a:r>
          </a:p>
        </p:txBody>
      </p:sp>
      <p:sp>
        <p:nvSpPr>
          <p:cNvPr id="384" name="TextBox 383">
            <a:extLst>
              <a:ext uri="{FF2B5EF4-FFF2-40B4-BE49-F238E27FC236}">
                <a16:creationId xmlns:a16="http://schemas.microsoft.com/office/drawing/2014/main" id="{00AD4898-909C-3836-8BD9-D0042D226205}"/>
              </a:ext>
            </a:extLst>
          </p:cNvPr>
          <p:cNvSpPr txBox="1"/>
          <p:nvPr/>
        </p:nvSpPr>
        <p:spPr>
          <a:xfrm>
            <a:off x="10701376"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42</a:t>
            </a:r>
          </a:p>
        </p:txBody>
      </p:sp>
      <p:sp>
        <p:nvSpPr>
          <p:cNvPr id="385" name="TextBox 384">
            <a:extLst>
              <a:ext uri="{FF2B5EF4-FFF2-40B4-BE49-F238E27FC236}">
                <a16:creationId xmlns:a16="http://schemas.microsoft.com/office/drawing/2014/main" id="{5DE85DB0-EFA7-264C-24C5-1AA7AF3B969E}"/>
              </a:ext>
            </a:extLst>
          </p:cNvPr>
          <p:cNvSpPr txBox="1"/>
          <p:nvPr/>
        </p:nvSpPr>
        <p:spPr>
          <a:xfrm>
            <a:off x="10865648"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45</a:t>
            </a:r>
          </a:p>
        </p:txBody>
      </p:sp>
      <p:sp>
        <p:nvSpPr>
          <p:cNvPr id="386" name="TextBox 385">
            <a:extLst>
              <a:ext uri="{FF2B5EF4-FFF2-40B4-BE49-F238E27FC236}">
                <a16:creationId xmlns:a16="http://schemas.microsoft.com/office/drawing/2014/main" id="{DB516978-0469-E83D-BC6A-BF0383F5CC19}"/>
              </a:ext>
            </a:extLst>
          </p:cNvPr>
          <p:cNvSpPr txBox="1"/>
          <p:nvPr/>
        </p:nvSpPr>
        <p:spPr>
          <a:xfrm>
            <a:off x="11028372"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48</a:t>
            </a:r>
          </a:p>
        </p:txBody>
      </p:sp>
      <p:sp>
        <p:nvSpPr>
          <p:cNvPr id="387" name="TextBox 386">
            <a:extLst>
              <a:ext uri="{FF2B5EF4-FFF2-40B4-BE49-F238E27FC236}">
                <a16:creationId xmlns:a16="http://schemas.microsoft.com/office/drawing/2014/main" id="{B4D84B3D-50F7-D39F-E0E8-97E3B49FC1F8}"/>
              </a:ext>
            </a:extLst>
          </p:cNvPr>
          <p:cNvSpPr txBox="1"/>
          <p:nvPr/>
        </p:nvSpPr>
        <p:spPr>
          <a:xfrm>
            <a:off x="11190814"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51</a:t>
            </a:r>
          </a:p>
        </p:txBody>
      </p:sp>
      <p:sp>
        <p:nvSpPr>
          <p:cNvPr id="388" name="TextBox 387">
            <a:extLst>
              <a:ext uri="{FF2B5EF4-FFF2-40B4-BE49-F238E27FC236}">
                <a16:creationId xmlns:a16="http://schemas.microsoft.com/office/drawing/2014/main" id="{0C992106-E56A-BD65-1DAE-1943AA0921C8}"/>
              </a:ext>
            </a:extLst>
          </p:cNvPr>
          <p:cNvSpPr txBox="1"/>
          <p:nvPr/>
        </p:nvSpPr>
        <p:spPr>
          <a:xfrm>
            <a:off x="11347004"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54</a:t>
            </a:r>
          </a:p>
        </p:txBody>
      </p:sp>
      <p:sp>
        <p:nvSpPr>
          <p:cNvPr id="389" name="TextBox 388">
            <a:extLst>
              <a:ext uri="{FF2B5EF4-FFF2-40B4-BE49-F238E27FC236}">
                <a16:creationId xmlns:a16="http://schemas.microsoft.com/office/drawing/2014/main" id="{684F8553-DBD4-0579-FCE8-F2D991F9C744}"/>
              </a:ext>
            </a:extLst>
          </p:cNvPr>
          <p:cNvSpPr txBox="1"/>
          <p:nvPr/>
        </p:nvSpPr>
        <p:spPr>
          <a:xfrm>
            <a:off x="11520258" y="5995129"/>
            <a:ext cx="191241" cy="184666"/>
          </a:xfrm>
          <a:prstGeom prst="rect">
            <a:avLst/>
          </a:prstGeom>
          <a:no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150" normalizeH="0" baseline="0" noProof="0" dirty="0">
                <a:ln>
                  <a:noFill/>
                </a:ln>
                <a:solidFill>
                  <a:prstClr val="black"/>
                </a:solidFill>
                <a:effectLst/>
                <a:uLnTx/>
                <a:uFillTx/>
                <a:latin typeface="Calibri (body)"/>
                <a:ea typeface="MS PGothic"/>
                <a:cs typeface="Arial" panose="020B0604020202020204" pitchFamily="34" charset="0"/>
              </a:rPr>
              <a:t>57</a:t>
            </a:r>
          </a:p>
        </p:txBody>
      </p:sp>
      <p:sp>
        <p:nvSpPr>
          <p:cNvPr id="368" name="TextBox 367">
            <a:extLst>
              <a:ext uri="{FF2B5EF4-FFF2-40B4-BE49-F238E27FC236}">
                <a16:creationId xmlns:a16="http://schemas.microsoft.com/office/drawing/2014/main" id="{9E621B0E-962C-7027-DF8B-E3C35FDBF133}"/>
              </a:ext>
            </a:extLst>
          </p:cNvPr>
          <p:cNvSpPr txBox="1"/>
          <p:nvPr/>
        </p:nvSpPr>
        <p:spPr>
          <a:xfrm>
            <a:off x="8581257" y="4309600"/>
            <a:ext cx="1817788" cy="160409"/>
          </a:xfrm>
          <a:prstGeom prst="rect">
            <a:avLst/>
          </a:prstGeom>
          <a:solidFill>
            <a:sysClr val="window" lastClr="FFFFFF"/>
          </a:solidFill>
          <a:ln>
            <a:solidFill>
              <a:sysClr val="window" lastClr="FFFFFF"/>
            </a:solidFill>
          </a:ln>
        </p:spPr>
        <p:txBody>
          <a:bodyPr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HR: 0.61 (95% CI: 0.41-0.90) </a:t>
            </a:r>
          </a:p>
        </p:txBody>
      </p:sp>
      <p:sp>
        <p:nvSpPr>
          <p:cNvPr id="369" name="TextBox 368">
            <a:extLst>
              <a:ext uri="{FF2B5EF4-FFF2-40B4-BE49-F238E27FC236}">
                <a16:creationId xmlns:a16="http://schemas.microsoft.com/office/drawing/2014/main" id="{3C0A6D82-139E-302A-A648-4F4FB40B7108}"/>
              </a:ext>
            </a:extLst>
          </p:cNvPr>
          <p:cNvSpPr txBox="1"/>
          <p:nvPr/>
        </p:nvSpPr>
        <p:spPr>
          <a:xfrm>
            <a:off x="8581257" y="4178391"/>
            <a:ext cx="1546543" cy="135478"/>
          </a:xfrm>
          <a:prstGeom prst="rect">
            <a:avLst/>
          </a:prstGeom>
          <a:noFill/>
          <a:ln>
            <a:solidFill>
              <a:sysClr val="window" lastClr="FFFFFF"/>
            </a:solidFill>
          </a:ln>
        </p:spPr>
        <p:txBody>
          <a:bodyPr wrap="non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Acalabrutinib:Ibrutinib</a:t>
            </a:r>
          </a:p>
        </p:txBody>
      </p:sp>
      <p:sp>
        <p:nvSpPr>
          <p:cNvPr id="3" name="Freeform: Shape 2">
            <a:extLst>
              <a:ext uri="{FF2B5EF4-FFF2-40B4-BE49-F238E27FC236}">
                <a16:creationId xmlns:a16="http://schemas.microsoft.com/office/drawing/2014/main" id="{A2C4B643-F806-C9D9-3529-DA8677C64360}"/>
              </a:ext>
            </a:extLst>
          </p:cNvPr>
          <p:cNvSpPr/>
          <p:nvPr/>
        </p:nvSpPr>
        <p:spPr bwMode="auto">
          <a:xfrm>
            <a:off x="996707" y="4024899"/>
            <a:ext cx="3120918" cy="1950214"/>
          </a:xfrm>
          <a:custGeom>
            <a:avLst/>
            <a:gdLst>
              <a:gd name="connsiteX0" fmla="*/ 0 w 3156333"/>
              <a:gd name="connsiteY0" fmla="*/ 0 h 3087478"/>
              <a:gd name="connsiteX1" fmla="*/ 0 w 3156333"/>
              <a:gd name="connsiteY1" fmla="*/ 3087478 h 3087478"/>
              <a:gd name="connsiteX2" fmla="*/ 3156333 w 3156333"/>
              <a:gd name="connsiteY2" fmla="*/ 3087478 h 3087478"/>
            </a:gdLst>
            <a:ahLst/>
            <a:cxnLst>
              <a:cxn ang="0">
                <a:pos x="connsiteX0" y="connsiteY0"/>
              </a:cxn>
              <a:cxn ang="0">
                <a:pos x="connsiteX1" y="connsiteY1"/>
              </a:cxn>
              <a:cxn ang="0">
                <a:pos x="connsiteX2" y="connsiteY2"/>
              </a:cxn>
            </a:cxnLst>
            <a:rect l="l" t="t" r="r" b="b"/>
            <a:pathLst>
              <a:path w="3156333" h="3087478">
                <a:moveTo>
                  <a:pt x="0" y="0"/>
                </a:moveTo>
                <a:lnTo>
                  <a:pt x="0" y="3087478"/>
                </a:lnTo>
                <a:lnTo>
                  <a:pt x="3156333" y="3087478"/>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5" name="Group 24">
            <a:extLst>
              <a:ext uri="{FF2B5EF4-FFF2-40B4-BE49-F238E27FC236}">
                <a16:creationId xmlns:a16="http://schemas.microsoft.com/office/drawing/2014/main" id="{3D89C178-BB41-65A4-C41C-12723929DBAC}"/>
              </a:ext>
            </a:extLst>
          </p:cNvPr>
          <p:cNvGrpSpPr/>
          <p:nvPr/>
        </p:nvGrpSpPr>
        <p:grpSpPr>
          <a:xfrm>
            <a:off x="996921" y="5983262"/>
            <a:ext cx="3101829" cy="38258"/>
            <a:chOff x="786468" y="5501080"/>
            <a:chExt cx="3101829" cy="151002"/>
          </a:xfrm>
          <a:noFill/>
        </p:grpSpPr>
        <p:cxnSp>
          <p:nvCxnSpPr>
            <p:cNvPr id="5" name="Straight Connector 4">
              <a:extLst>
                <a:ext uri="{FF2B5EF4-FFF2-40B4-BE49-F238E27FC236}">
                  <a16:creationId xmlns:a16="http://schemas.microsoft.com/office/drawing/2014/main" id="{F82D17D6-9772-0C32-DFA0-EF3DF1CDE617}"/>
                </a:ext>
              </a:extLst>
            </p:cNvPr>
            <p:cNvCxnSpPr/>
            <p:nvPr/>
          </p:nvCxnSpPr>
          <p:spPr bwMode="auto">
            <a:xfrm>
              <a:off x="786468"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DBDA30DC-BC42-4126-244F-46D4430B1AB5}"/>
                </a:ext>
              </a:extLst>
            </p:cNvPr>
            <p:cNvCxnSpPr/>
            <p:nvPr/>
          </p:nvCxnSpPr>
          <p:spPr bwMode="auto">
            <a:xfrm>
              <a:off x="949722"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7B075EC1-3177-FE15-CE13-3B6CA7841642}"/>
                </a:ext>
              </a:extLst>
            </p:cNvPr>
            <p:cNvCxnSpPr/>
            <p:nvPr/>
          </p:nvCxnSpPr>
          <p:spPr bwMode="auto">
            <a:xfrm>
              <a:off x="1112976"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A406378C-E61E-6DC8-8696-D37730C81FEB}"/>
                </a:ext>
              </a:extLst>
            </p:cNvPr>
            <p:cNvCxnSpPr/>
            <p:nvPr/>
          </p:nvCxnSpPr>
          <p:spPr bwMode="auto">
            <a:xfrm>
              <a:off x="1276230"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D955EC64-72B4-444F-B6F3-60E6799A8A51}"/>
                </a:ext>
              </a:extLst>
            </p:cNvPr>
            <p:cNvCxnSpPr/>
            <p:nvPr/>
          </p:nvCxnSpPr>
          <p:spPr bwMode="auto">
            <a:xfrm>
              <a:off x="1439484"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F366797D-0BD4-8E79-2CDF-495076EF76D4}"/>
                </a:ext>
              </a:extLst>
            </p:cNvPr>
            <p:cNvCxnSpPr/>
            <p:nvPr/>
          </p:nvCxnSpPr>
          <p:spPr bwMode="auto">
            <a:xfrm>
              <a:off x="1602738"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C092AAA8-9FD3-C270-F618-178D09CA31C2}"/>
                </a:ext>
              </a:extLst>
            </p:cNvPr>
            <p:cNvCxnSpPr/>
            <p:nvPr/>
          </p:nvCxnSpPr>
          <p:spPr bwMode="auto">
            <a:xfrm>
              <a:off x="1765992"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DB48AFBF-DC45-088E-7536-22E82E78C2F1}"/>
                </a:ext>
              </a:extLst>
            </p:cNvPr>
            <p:cNvCxnSpPr/>
            <p:nvPr/>
          </p:nvCxnSpPr>
          <p:spPr bwMode="auto">
            <a:xfrm>
              <a:off x="1929246"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E57BBAF-E765-7E96-C557-0992B3D8973B}"/>
                </a:ext>
              </a:extLst>
            </p:cNvPr>
            <p:cNvCxnSpPr/>
            <p:nvPr/>
          </p:nvCxnSpPr>
          <p:spPr bwMode="auto">
            <a:xfrm>
              <a:off x="2092500"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FCAAB0F-0CAE-52CA-5D64-DBEED2D7A671}"/>
                </a:ext>
              </a:extLst>
            </p:cNvPr>
            <p:cNvCxnSpPr/>
            <p:nvPr/>
          </p:nvCxnSpPr>
          <p:spPr bwMode="auto">
            <a:xfrm>
              <a:off x="2255754"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A0F8F7E-B804-9812-C2CA-493E1EF2414C}"/>
                </a:ext>
              </a:extLst>
            </p:cNvPr>
            <p:cNvCxnSpPr/>
            <p:nvPr/>
          </p:nvCxnSpPr>
          <p:spPr bwMode="auto">
            <a:xfrm>
              <a:off x="2419008"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F3092F7-6C9B-35B3-6DDD-8996052BC533}"/>
                </a:ext>
              </a:extLst>
            </p:cNvPr>
            <p:cNvCxnSpPr/>
            <p:nvPr/>
          </p:nvCxnSpPr>
          <p:spPr bwMode="auto">
            <a:xfrm>
              <a:off x="2582262"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0C77690F-1EFC-F049-5344-B11E00BA575E}"/>
                </a:ext>
              </a:extLst>
            </p:cNvPr>
            <p:cNvCxnSpPr/>
            <p:nvPr/>
          </p:nvCxnSpPr>
          <p:spPr bwMode="auto">
            <a:xfrm>
              <a:off x="2745516"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E62B217-10E2-8958-1ECA-C4DFD6246BE6}"/>
                </a:ext>
              </a:extLst>
            </p:cNvPr>
            <p:cNvCxnSpPr/>
            <p:nvPr/>
          </p:nvCxnSpPr>
          <p:spPr bwMode="auto">
            <a:xfrm>
              <a:off x="2908770"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F21B00F-950E-8248-FF15-CD697687E1B4}"/>
                </a:ext>
              </a:extLst>
            </p:cNvPr>
            <p:cNvCxnSpPr/>
            <p:nvPr/>
          </p:nvCxnSpPr>
          <p:spPr bwMode="auto">
            <a:xfrm>
              <a:off x="3072024"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2015D2F-50CD-313A-1876-80F2CD92D703}"/>
                </a:ext>
              </a:extLst>
            </p:cNvPr>
            <p:cNvCxnSpPr/>
            <p:nvPr/>
          </p:nvCxnSpPr>
          <p:spPr bwMode="auto">
            <a:xfrm>
              <a:off x="3235278"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499F074-1DA4-D3CD-3E0F-D972764B34E0}"/>
                </a:ext>
              </a:extLst>
            </p:cNvPr>
            <p:cNvCxnSpPr/>
            <p:nvPr/>
          </p:nvCxnSpPr>
          <p:spPr bwMode="auto">
            <a:xfrm>
              <a:off x="3398532"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F5BF2982-BCBB-C7DE-7D18-AD227E9A7400}"/>
                </a:ext>
              </a:extLst>
            </p:cNvPr>
            <p:cNvCxnSpPr/>
            <p:nvPr/>
          </p:nvCxnSpPr>
          <p:spPr bwMode="auto">
            <a:xfrm>
              <a:off x="3561786"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D150415-6C9B-CA07-4654-3F2D08FE93F3}"/>
                </a:ext>
              </a:extLst>
            </p:cNvPr>
            <p:cNvCxnSpPr/>
            <p:nvPr/>
          </p:nvCxnSpPr>
          <p:spPr bwMode="auto">
            <a:xfrm>
              <a:off x="3725040" y="5501080"/>
              <a:ext cx="0" cy="151002"/>
            </a:xfrm>
            <a:prstGeom prst="line">
              <a:avLst/>
            </a:prstGeom>
            <a:grp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2FF11360-C0A2-513A-8215-F461506B8B4A}"/>
                </a:ext>
              </a:extLst>
            </p:cNvPr>
            <p:cNvCxnSpPr/>
            <p:nvPr/>
          </p:nvCxnSpPr>
          <p:spPr bwMode="auto">
            <a:xfrm>
              <a:off x="3888297" y="5501080"/>
              <a:ext cx="0" cy="151002"/>
            </a:xfrm>
            <a:prstGeom prst="line">
              <a:avLst/>
            </a:prstGeom>
            <a:grpFill/>
            <a:ln w="28575" cap="flat" cmpd="sng" algn="ctr">
              <a:solidFill>
                <a:schemeClr val="bg1"/>
              </a:solidFill>
              <a:prstDash val="solid"/>
              <a:round/>
              <a:headEnd type="none" w="med" len="med"/>
              <a:tailEnd type="none" w="med" len="med"/>
            </a:ln>
            <a:effectLst/>
          </p:spPr>
        </p:cxnSp>
      </p:grpSp>
      <p:grpSp>
        <p:nvGrpSpPr>
          <p:cNvPr id="260" name="Group 259">
            <a:extLst>
              <a:ext uri="{FF2B5EF4-FFF2-40B4-BE49-F238E27FC236}">
                <a16:creationId xmlns:a16="http://schemas.microsoft.com/office/drawing/2014/main" id="{6E9BEEA5-DBD8-6558-9200-8225F9A98DCB}"/>
              </a:ext>
            </a:extLst>
          </p:cNvPr>
          <p:cNvGrpSpPr/>
          <p:nvPr/>
        </p:nvGrpSpPr>
        <p:grpSpPr>
          <a:xfrm>
            <a:off x="938279" y="4027930"/>
            <a:ext cx="71948" cy="1946495"/>
            <a:chOff x="471287" y="2406328"/>
            <a:chExt cx="377540" cy="2987793"/>
          </a:xfrm>
        </p:grpSpPr>
        <p:cxnSp>
          <p:nvCxnSpPr>
            <p:cNvPr id="27" name="Straight Connector 26">
              <a:extLst>
                <a:ext uri="{FF2B5EF4-FFF2-40B4-BE49-F238E27FC236}">
                  <a16:creationId xmlns:a16="http://schemas.microsoft.com/office/drawing/2014/main" id="{7740AB58-5D1F-C100-50AE-E7B578199209}"/>
                </a:ext>
              </a:extLst>
            </p:cNvPr>
            <p:cNvCxnSpPr>
              <a:cxnSpLocks/>
            </p:cNvCxnSpPr>
            <p:nvPr/>
          </p:nvCxnSpPr>
          <p:spPr bwMode="auto">
            <a:xfrm>
              <a:off x="478172" y="5394121"/>
              <a:ext cx="240966"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915EE8F-E4E5-F80E-50C0-EEAE5C31AFA8}"/>
                </a:ext>
              </a:extLst>
            </p:cNvPr>
            <p:cNvCxnSpPr>
              <a:cxnSpLocks/>
            </p:cNvCxnSpPr>
            <p:nvPr/>
          </p:nvCxnSpPr>
          <p:spPr bwMode="auto">
            <a:xfrm>
              <a:off x="478172" y="4647500"/>
              <a:ext cx="240966" cy="0"/>
            </a:xfrm>
            <a:prstGeom prst="line">
              <a:avLst/>
            </a:prstGeom>
            <a:noFill/>
            <a:ln w="28575" cap="flat" cmpd="sng" algn="ctr">
              <a:solidFill>
                <a:schemeClr val="bg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6B01AA06-50CB-666D-A911-C05DF011B3FA}"/>
                </a:ext>
              </a:extLst>
            </p:cNvPr>
            <p:cNvCxnSpPr>
              <a:cxnSpLocks/>
            </p:cNvCxnSpPr>
            <p:nvPr/>
          </p:nvCxnSpPr>
          <p:spPr bwMode="auto">
            <a:xfrm>
              <a:off x="478172" y="3900880"/>
              <a:ext cx="240966" cy="0"/>
            </a:xfrm>
            <a:prstGeom prst="line">
              <a:avLst/>
            </a:prstGeom>
            <a:noFill/>
            <a:ln w="28575"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8D865964-B860-1B38-39EE-1A44598FCF32}"/>
                </a:ext>
              </a:extLst>
            </p:cNvPr>
            <p:cNvCxnSpPr>
              <a:cxnSpLocks/>
            </p:cNvCxnSpPr>
            <p:nvPr/>
          </p:nvCxnSpPr>
          <p:spPr bwMode="auto">
            <a:xfrm>
              <a:off x="478172" y="3154260"/>
              <a:ext cx="240966" cy="0"/>
            </a:xfrm>
            <a:prstGeom prst="line">
              <a:avLst/>
            </a:prstGeom>
            <a:noFill/>
            <a:ln w="28575"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276D1054-0300-B051-4716-229D779E036C}"/>
                </a:ext>
              </a:extLst>
            </p:cNvPr>
            <p:cNvCxnSpPr>
              <a:cxnSpLocks/>
            </p:cNvCxnSpPr>
            <p:nvPr/>
          </p:nvCxnSpPr>
          <p:spPr bwMode="auto">
            <a:xfrm>
              <a:off x="471287" y="2406328"/>
              <a:ext cx="377540" cy="0"/>
            </a:xfrm>
            <a:prstGeom prst="line">
              <a:avLst/>
            </a:prstGeom>
            <a:noFill/>
            <a:ln w="28575" cap="flat" cmpd="sng" algn="ctr">
              <a:solidFill>
                <a:schemeClr val="bg1"/>
              </a:solidFill>
              <a:prstDash val="solid"/>
              <a:round/>
              <a:headEnd type="none" w="med" len="med"/>
              <a:tailEnd type="none" w="med" len="med"/>
            </a:ln>
            <a:effectLst/>
          </p:spPr>
        </p:cxnSp>
      </p:grpSp>
      <p:sp>
        <p:nvSpPr>
          <p:cNvPr id="262" name="Freeform: Shape 261">
            <a:extLst>
              <a:ext uri="{FF2B5EF4-FFF2-40B4-BE49-F238E27FC236}">
                <a16:creationId xmlns:a16="http://schemas.microsoft.com/office/drawing/2014/main" id="{B46CCEF6-9350-8A80-21DE-7AFE16E07822}"/>
              </a:ext>
            </a:extLst>
          </p:cNvPr>
          <p:cNvSpPr/>
          <p:nvPr/>
        </p:nvSpPr>
        <p:spPr bwMode="auto">
          <a:xfrm>
            <a:off x="997493" y="4971270"/>
            <a:ext cx="3070239" cy="1002234"/>
          </a:xfrm>
          <a:custGeom>
            <a:avLst/>
            <a:gdLst>
              <a:gd name="connsiteX0" fmla="*/ 3070239 w 3070239"/>
              <a:gd name="connsiteY0" fmla="*/ 0 h 1538390"/>
              <a:gd name="connsiteX1" fmla="*/ 1962232 w 3070239"/>
              <a:gd name="connsiteY1" fmla="*/ 0 h 1538390"/>
              <a:gd name="connsiteX2" fmla="*/ 1962232 w 3070239"/>
              <a:gd name="connsiteY2" fmla="*/ 27471 h 1538390"/>
              <a:gd name="connsiteX3" fmla="*/ 1898132 w 3070239"/>
              <a:gd name="connsiteY3" fmla="*/ 27471 h 1538390"/>
              <a:gd name="connsiteX4" fmla="*/ 1898132 w 3070239"/>
              <a:gd name="connsiteY4" fmla="*/ 66716 h 1538390"/>
              <a:gd name="connsiteX5" fmla="*/ 1717607 w 3070239"/>
              <a:gd name="connsiteY5" fmla="*/ 66716 h 1538390"/>
              <a:gd name="connsiteX6" fmla="*/ 1717607 w 3070239"/>
              <a:gd name="connsiteY6" fmla="*/ 91571 h 1538390"/>
              <a:gd name="connsiteX7" fmla="*/ 1578942 w 3070239"/>
              <a:gd name="connsiteY7" fmla="*/ 91571 h 1538390"/>
              <a:gd name="connsiteX8" fmla="*/ 1578942 w 3070239"/>
              <a:gd name="connsiteY8" fmla="*/ 112501 h 1538390"/>
              <a:gd name="connsiteX9" fmla="*/ 1547547 w 3070239"/>
              <a:gd name="connsiteY9" fmla="*/ 112501 h 1538390"/>
              <a:gd name="connsiteX10" fmla="*/ 1547547 w 3070239"/>
              <a:gd name="connsiteY10" fmla="*/ 130815 h 1538390"/>
              <a:gd name="connsiteX11" fmla="*/ 1297689 w 3070239"/>
              <a:gd name="connsiteY11" fmla="*/ 130815 h 1538390"/>
              <a:gd name="connsiteX12" fmla="*/ 1297689 w 3070239"/>
              <a:gd name="connsiteY12" fmla="*/ 163519 h 1538390"/>
              <a:gd name="connsiteX13" fmla="*/ 1264985 w 3070239"/>
              <a:gd name="connsiteY13" fmla="*/ 163519 h 1538390"/>
              <a:gd name="connsiteX14" fmla="*/ 1264985 w 3070239"/>
              <a:gd name="connsiteY14" fmla="*/ 189682 h 1538390"/>
              <a:gd name="connsiteX15" fmla="*/ 1224433 w 3070239"/>
              <a:gd name="connsiteY15" fmla="*/ 189682 h 1538390"/>
              <a:gd name="connsiteX16" fmla="*/ 1224433 w 3070239"/>
              <a:gd name="connsiteY16" fmla="*/ 197531 h 1538390"/>
              <a:gd name="connsiteX17" fmla="*/ 1174723 w 3070239"/>
              <a:gd name="connsiteY17" fmla="*/ 197531 h 1538390"/>
              <a:gd name="connsiteX18" fmla="*/ 1174723 w 3070239"/>
              <a:gd name="connsiteY18" fmla="*/ 219770 h 1538390"/>
              <a:gd name="connsiteX19" fmla="*/ 1131554 w 3070239"/>
              <a:gd name="connsiteY19" fmla="*/ 219770 h 1538390"/>
              <a:gd name="connsiteX20" fmla="*/ 1122396 w 3070239"/>
              <a:gd name="connsiteY20" fmla="*/ 228928 h 1538390"/>
              <a:gd name="connsiteX21" fmla="*/ 1000738 w 3070239"/>
              <a:gd name="connsiteY21" fmla="*/ 228928 h 1538390"/>
              <a:gd name="connsiteX22" fmla="*/ 1000738 w 3070239"/>
              <a:gd name="connsiteY22" fmla="*/ 247241 h 1538390"/>
              <a:gd name="connsiteX23" fmla="*/ 979808 w 3070239"/>
              <a:gd name="connsiteY23" fmla="*/ 247241 h 1538390"/>
              <a:gd name="connsiteX24" fmla="*/ 979808 w 3070239"/>
              <a:gd name="connsiteY24" fmla="*/ 259015 h 1538390"/>
              <a:gd name="connsiteX25" fmla="*/ 886929 w 3070239"/>
              <a:gd name="connsiteY25" fmla="*/ 259015 h 1538390"/>
              <a:gd name="connsiteX26" fmla="*/ 886929 w 3070239"/>
              <a:gd name="connsiteY26" fmla="*/ 270788 h 1538390"/>
              <a:gd name="connsiteX27" fmla="*/ 834603 w 3070239"/>
              <a:gd name="connsiteY27" fmla="*/ 270788 h 1538390"/>
              <a:gd name="connsiteX28" fmla="*/ 834603 w 3070239"/>
              <a:gd name="connsiteY28" fmla="*/ 290410 h 1538390"/>
              <a:gd name="connsiteX29" fmla="*/ 804515 w 3070239"/>
              <a:gd name="connsiteY29" fmla="*/ 290410 h 1538390"/>
              <a:gd name="connsiteX30" fmla="*/ 804515 w 3070239"/>
              <a:gd name="connsiteY30" fmla="*/ 300876 h 1538390"/>
              <a:gd name="connsiteX31" fmla="*/ 737799 w 3070239"/>
              <a:gd name="connsiteY31" fmla="*/ 300876 h 1538390"/>
              <a:gd name="connsiteX32" fmla="*/ 737799 w 3070239"/>
              <a:gd name="connsiteY32" fmla="*/ 311341 h 1538390"/>
              <a:gd name="connsiteX33" fmla="*/ 718177 w 3070239"/>
              <a:gd name="connsiteY33" fmla="*/ 311341 h 1538390"/>
              <a:gd name="connsiteX34" fmla="*/ 718177 w 3070239"/>
              <a:gd name="connsiteY34" fmla="*/ 345353 h 1538390"/>
              <a:gd name="connsiteX35" fmla="*/ 637071 w 3070239"/>
              <a:gd name="connsiteY35" fmla="*/ 345353 h 1538390"/>
              <a:gd name="connsiteX36" fmla="*/ 637071 w 3070239"/>
              <a:gd name="connsiteY36" fmla="*/ 345353 h 1538390"/>
              <a:gd name="connsiteX37" fmla="*/ 596518 w 3070239"/>
              <a:gd name="connsiteY37" fmla="*/ 345353 h 1538390"/>
              <a:gd name="connsiteX38" fmla="*/ 596518 w 3070239"/>
              <a:gd name="connsiteY38" fmla="*/ 383289 h 1538390"/>
              <a:gd name="connsiteX39" fmla="*/ 453930 w 3070239"/>
              <a:gd name="connsiteY39" fmla="*/ 383289 h 1538390"/>
              <a:gd name="connsiteX40" fmla="*/ 453930 w 3070239"/>
              <a:gd name="connsiteY40" fmla="*/ 408144 h 1538390"/>
              <a:gd name="connsiteX41" fmla="*/ 378057 w 3070239"/>
              <a:gd name="connsiteY41" fmla="*/ 408144 h 1538390"/>
              <a:gd name="connsiteX42" fmla="*/ 378057 w 3070239"/>
              <a:gd name="connsiteY42" fmla="*/ 439540 h 1538390"/>
              <a:gd name="connsiteX43" fmla="*/ 330963 w 3070239"/>
              <a:gd name="connsiteY43" fmla="*/ 439540 h 1538390"/>
              <a:gd name="connsiteX44" fmla="*/ 330963 w 3070239"/>
              <a:gd name="connsiteY44" fmla="*/ 450005 h 1538390"/>
              <a:gd name="connsiteX45" fmla="*/ 295643 w 3070239"/>
              <a:gd name="connsiteY45" fmla="*/ 450005 h 1538390"/>
              <a:gd name="connsiteX46" fmla="*/ 295643 w 3070239"/>
              <a:gd name="connsiteY46" fmla="*/ 480093 h 1538390"/>
              <a:gd name="connsiteX47" fmla="*/ 259015 w 3070239"/>
              <a:gd name="connsiteY47" fmla="*/ 480093 h 1538390"/>
              <a:gd name="connsiteX48" fmla="*/ 259015 w 3070239"/>
              <a:gd name="connsiteY48" fmla="*/ 501023 h 1538390"/>
              <a:gd name="connsiteX49" fmla="*/ 236776 w 3070239"/>
              <a:gd name="connsiteY49" fmla="*/ 501023 h 1538390"/>
              <a:gd name="connsiteX50" fmla="*/ 236776 w 3070239"/>
              <a:gd name="connsiteY50" fmla="*/ 525878 h 1538390"/>
              <a:gd name="connsiteX51" fmla="*/ 214537 w 3070239"/>
              <a:gd name="connsiteY51" fmla="*/ 525878 h 1538390"/>
              <a:gd name="connsiteX52" fmla="*/ 214537 w 3070239"/>
              <a:gd name="connsiteY52" fmla="*/ 544192 h 1538390"/>
              <a:gd name="connsiteX53" fmla="*/ 162211 w 3070239"/>
              <a:gd name="connsiteY53" fmla="*/ 544192 h 1538390"/>
              <a:gd name="connsiteX54" fmla="*/ 162211 w 3070239"/>
              <a:gd name="connsiteY54" fmla="*/ 586053 h 1538390"/>
              <a:gd name="connsiteX55" fmla="*/ 142589 w 3070239"/>
              <a:gd name="connsiteY55" fmla="*/ 586053 h 1538390"/>
              <a:gd name="connsiteX56" fmla="*/ 142589 w 3070239"/>
              <a:gd name="connsiteY56" fmla="*/ 640996 h 1538390"/>
              <a:gd name="connsiteX57" fmla="*/ 128199 w 3070239"/>
              <a:gd name="connsiteY57" fmla="*/ 640996 h 1538390"/>
              <a:gd name="connsiteX58" fmla="*/ 128199 w 3070239"/>
              <a:gd name="connsiteY58" fmla="*/ 690706 h 1538390"/>
              <a:gd name="connsiteX59" fmla="*/ 111193 w 3070239"/>
              <a:gd name="connsiteY59" fmla="*/ 690706 h 1538390"/>
              <a:gd name="connsiteX60" fmla="*/ 111193 w 3070239"/>
              <a:gd name="connsiteY60" fmla="*/ 740415 h 1538390"/>
              <a:gd name="connsiteX61" fmla="*/ 95495 w 3070239"/>
              <a:gd name="connsiteY61" fmla="*/ 740415 h 1538390"/>
              <a:gd name="connsiteX62" fmla="*/ 95495 w 3070239"/>
              <a:gd name="connsiteY62" fmla="*/ 761346 h 1538390"/>
              <a:gd name="connsiteX63" fmla="*/ 64100 w 3070239"/>
              <a:gd name="connsiteY63" fmla="*/ 761346 h 1538390"/>
              <a:gd name="connsiteX64" fmla="*/ 64100 w 3070239"/>
              <a:gd name="connsiteY64" fmla="*/ 859458 h 1538390"/>
              <a:gd name="connsiteX65" fmla="*/ 43169 w 3070239"/>
              <a:gd name="connsiteY65" fmla="*/ 859458 h 1538390"/>
              <a:gd name="connsiteX66" fmla="*/ 43169 w 3070239"/>
              <a:gd name="connsiteY66" fmla="*/ 978500 h 1538390"/>
              <a:gd name="connsiteX67" fmla="*/ 31396 w 3070239"/>
              <a:gd name="connsiteY67" fmla="*/ 978500 h 1538390"/>
              <a:gd name="connsiteX68" fmla="*/ 31396 w 3070239"/>
              <a:gd name="connsiteY68" fmla="*/ 1085768 h 1538390"/>
              <a:gd name="connsiteX69" fmla="*/ 17006 w 3070239"/>
              <a:gd name="connsiteY69" fmla="*/ 1085768 h 1538390"/>
              <a:gd name="connsiteX70" fmla="*/ 17006 w 3070239"/>
              <a:gd name="connsiteY70" fmla="*/ 1454668 h 1538390"/>
              <a:gd name="connsiteX71" fmla="*/ 0 w 3070239"/>
              <a:gd name="connsiteY71" fmla="*/ 1454668 h 1538390"/>
              <a:gd name="connsiteX72" fmla="*/ 0 w 3070239"/>
              <a:gd name="connsiteY72" fmla="*/ 1538390 h 1538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070239" h="1538390">
                <a:moveTo>
                  <a:pt x="3070239" y="0"/>
                </a:moveTo>
                <a:lnTo>
                  <a:pt x="1962232" y="0"/>
                </a:lnTo>
                <a:lnTo>
                  <a:pt x="1962232" y="27471"/>
                </a:lnTo>
                <a:lnTo>
                  <a:pt x="1898132" y="27471"/>
                </a:lnTo>
                <a:lnTo>
                  <a:pt x="1898132" y="66716"/>
                </a:lnTo>
                <a:lnTo>
                  <a:pt x="1717607" y="66716"/>
                </a:lnTo>
                <a:lnTo>
                  <a:pt x="1717607" y="91571"/>
                </a:lnTo>
                <a:lnTo>
                  <a:pt x="1578942" y="91571"/>
                </a:lnTo>
                <a:lnTo>
                  <a:pt x="1578942" y="112501"/>
                </a:lnTo>
                <a:lnTo>
                  <a:pt x="1547547" y="112501"/>
                </a:lnTo>
                <a:lnTo>
                  <a:pt x="1547547" y="130815"/>
                </a:lnTo>
                <a:lnTo>
                  <a:pt x="1297689" y="130815"/>
                </a:lnTo>
                <a:lnTo>
                  <a:pt x="1297689" y="163519"/>
                </a:lnTo>
                <a:lnTo>
                  <a:pt x="1264985" y="163519"/>
                </a:lnTo>
                <a:lnTo>
                  <a:pt x="1264985" y="189682"/>
                </a:lnTo>
                <a:lnTo>
                  <a:pt x="1224433" y="189682"/>
                </a:lnTo>
                <a:lnTo>
                  <a:pt x="1224433" y="197531"/>
                </a:lnTo>
                <a:lnTo>
                  <a:pt x="1174723" y="197531"/>
                </a:lnTo>
                <a:lnTo>
                  <a:pt x="1174723" y="219770"/>
                </a:lnTo>
                <a:lnTo>
                  <a:pt x="1131554" y="219770"/>
                </a:lnTo>
                <a:lnTo>
                  <a:pt x="1122396" y="228928"/>
                </a:lnTo>
                <a:lnTo>
                  <a:pt x="1000738" y="228928"/>
                </a:lnTo>
                <a:lnTo>
                  <a:pt x="1000738" y="247241"/>
                </a:lnTo>
                <a:lnTo>
                  <a:pt x="979808" y="247241"/>
                </a:lnTo>
                <a:lnTo>
                  <a:pt x="979808" y="259015"/>
                </a:lnTo>
                <a:lnTo>
                  <a:pt x="886929" y="259015"/>
                </a:lnTo>
                <a:lnTo>
                  <a:pt x="886929" y="270788"/>
                </a:lnTo>
                <a:lnTo>
                  <a:pt x="834603" y="270788"/>
                </a:lnTo>
                <a:lnTo>
                  <a:pt x="834603" y="290410"/>
                </a:lnTo>
                <a:lnTo>
                  <a:pt x="804515" y="290410"/>
                </a:lnTo>
                <a:lnTo>
                  <a:pt x="804515" y="300876"/>
                </a:lnTo>
                <a:lnTo>
                  <a:pt x="737799" y="300876"/>
                </a:lnTo>
                <a:lnTo>
                  <a:pt x="737799" y="311341"/>
                </a:lnTo>
                <a:lnTo>
                  <a:pt x="718177" y="311341"/>
                </a:lnTo>
                <a:lnTo>
                  <a:pt x="718177" y="345353"/>
                </a:lnTo>
                <a:lnTo>
                  <a:pt x="637071" y="345353"/>
                </a:lnTo>
                <a:lnTo>
                  <a:pt x="637071" y="345353"/>
                </a:lnTo>
                <a:lnTo>
                  <a:pt x="596518" y="345353"/>
                </a:lnTo>
                <a:lnTo>
                  <a:pt x="596518" y="383289"/>
                </a:lnTo>
                <a:lnTo>
                  <a:pt x="453930" y="383289"/>
                </a:lnTo>
                <a:lnTo>
                  <a:pt x="453930" y="408144"/>
                </a:lnTo>
                <a:lnTo>
                  <a:pt x="378057" y="408144"/>
                </a:lnTo>
                <a:lnTo>
                  <a:pt x="378057" y="439540"/>
                </a:lnTo>
                <a:lnTo>
                  <a:pt x="330963" y="439540"/>
                </a:lnTo>
                <a:lnTo>
                  <a:pt x="330963" y="450005"/>
                </a:lnTo>
                <a:lnTo>
                  <a:pt x="295643" y="450005"/>
                </a:lnTo>
                <a:lnTo>
                  <a:pt x="295643" y="480093"/>
                </a:lnTo>
                <a:lnTo>
                  <a:pt x="259015" y="480093"/>
                </a:lnTo>
                <a:lnTo>
                  <a:pt x="259015" y="501023"/>
                </a:lnTo>
                <a:lnTo>
                  <a:pt x="236776" y="501023"/>
                </a:lnTo>
                <a:lnTo>
                  <a:pt x="236776" y="525878"/>
                </a:lnTo>
                <a:lnTo>
                  <a:pt x="214537" y="525878"/>
                </a:lnTo>
                <a:lnTo>
                  <a:pt x="214537" y="544192"/>
                </a:lnTo>
                <a:lnTo>
                  <a:pt x="162211" y="544192"/>
                </a:lnTo>
                <a:lnTo>
                  <a:pt x="162211" y="586053"/>
                </a:lnTo>
                <a:lnTo>
                  <a:pt x="142589" y="586053"/>
                </a:lnTo>
                <a:lnTo>
                  <a:pt x="142589" y="640996"/>
                </a:lnTo>
                <a:lnTo>
                  <a:pt x="128199" y="640996"/>
                </a:lnTo>
                <a:lnTo>
                  <a:pt x="128199" y="690706"/>
                </a:lnTo>
                <a:lnTo>
                  <a:pt x="111193" y="690706"/>
                </a:lnTo>
                <a:lnTo>
                  <a:pt x="111193" y="740415"/>
                </a:lnTo>
                <a:lnTo>
                  <a:pt x="95495" y="740415"/>
                </a:lnTo>
                <a:lnTo>
                  <a:pt x="95495" y="761346"/>
                </a:lnTo>
                <a:lnTo>
                  <a:pt x="64100" y="761346"/>
                </a:lnTo>
                <a:lnTo>
                  <a:pt x="64100" y="859458"/>
                </a:lnTo>
                <a:lnTo>
                  <a:pt x="43169" y="859458"/>
                </a:lnTo>
                <a:lnTo>
                  <a:pt x="43169" y="978500"/>
                </a:lnTo>
                <a:lnTo>
                  <a:pt x="31396" y="978500"/>
                </a:lnTo>
                <a:lnTo>
                  <a:pt x="31396" y="1085768"/>
                </a:lnTo>
                <a:lnTo>
                  <a:pt x="17006" y="1085768"/>
                </a:lnTo>
                <a:lnTo>
                  <a:pt x="17006" y="1454668"/>
                </a:lnTo>
                <a:lnTo>
                  <a:pt x="0" y="1454668"/>
                </a:lnTo>
                <a:lnTo>
                  <a:pt x="0" y="153839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3" name="Freeform: Shape 262">
            <a:extLst>
              <a:ext uri="{FF2B5EF4-FFF2-40B4-BE49-F238E27FC236}">
                <a16:creationId xmlns:a16="http://schemas.microsoft.com/office/drawing/2014/main" id="{2B987D56-2765-E336-5CDF-775334CAABDD}"/>
              </a:ext>
            </a:extLst>
          </p:cNvPr>
          <p:cNvSpPr/>
          <p:nvPr/>
        </p:nvSpPr>
        <p:spPr bwMode="auto">
          <a:xfrm>
            <a:off x="998801" y="4523844"/>
            <a:ext cx="2953813" cy="1462444"/>
          </a:xfrm>
          <a:custGeom>
            <a:avLst/>
            <a:gdLst>
              <a:gd name="connsiteX0" fmla="*/ 0 w 2953813"/>
              <a:gd name="connsiteY0" fmla="*/ 2244793 h 2244793"/>
              <a:gd name="connsiteX1" fmla="*/ 0 w 2953813"/>
              <a:gd name="connsiteY1" fmla="*/ 1866736 h 2244793"/>
              <a:gd name="connsiteX2" fmla="*/ 14390 w 2953813"/>
              <a:gd name="connsiteY2" fmla="*/ 1866736 h 2244793"/>
              <a:gd name="connsiteX3" fmla="*/ 14390 w 2953813"/>
              <a:gd name="connsiteY3" fmla="*/ 1835341 h 2244793"/>
              <a:gd name="connsiteX4" fmla="*/ 34012 w 2953813"/>
              <a:gd name="connsiteY4" fmla="*/ 1835341 h 2244793"/>
              <a:gd name="connsiteX5" fmla="*/ 34012 w 2953813"/>
              <a:gd name="connsiteY5" fmla="*/ 1514843 h 2244793"/>
              <a:gd name="connsiteX6" fmla="*/ 45785 w 2953813"/>
              <a:gd name="connsiteY6" fmla="*/ 1514843 h 2244793"/>
              <a:gd name="connsiteX7" fmla="*/ 45785 w 2953813"/>
              <a:gd name="connsiteY7" fmla="*/ 1421964 h 2244793"/>
              <a:gd name="connsiteX8" fmla="*/ 45785 w 2953813"/>
              <a:gd name="connsiteY8" fmla="*/ 1421964 h 2244793"/>
              <a:gd name="connsiteX9" fmla="*/ 45785 w 2953813"/>
              <a:gd name="connsiteY9" fmla="*/ 1308154 h 2244793"/>
              <a:gd name="connsiteX10" fmla="*/ 68024 w 2953813"/>
              <a:gd name="connsiteY10" fmla="*/ 1308154 h 2244793"/>
              <a:gd name="connsiteX11" fmla="*/ 68024 w 2953813"/>
              <a:gd name="connsiteY11" fmla="*/ 1164257 h 2244793"/>
              <a:gd name="connsiteX12" fmla="*/ 79798 w 2953813"/>
              <a:gd name="connsiteY12" fmla="*/ 1164257 h 2244793"/>
              <a:gd name="connsiteX13" fmla="*/ 79798 w 2953813"/>
              <a:gd name="connsiteY13" fmla="*/ 1012512 h 2244793"/>
              <a:gd name="connsiteX14" fmla="*/ 94187 w 2953813"/>
              <a:gd name="connsiteY14" fmla="*/ 1012512 h 2244793"/>
              <a:gd name="connsiteX15" fmla="*/ 94187 w 2953813"/>
              <a:gd name="connsiteY15" fmla="*/ 995505 h 2244793"/>
              <a:gd name="connsiteX16" fmla="*/ 115118 w 2953813"/>
              <a:gd name="connsiteY16" fmla="*/ 995505 h 2244793"/>
              <a:gd name="connsiteX17" fmla="*/ 115118 w 2953813"/>
              <a:gd name="connsiteY17" fmla="*/ 970651 h 2244793"/>
              <a:gd name="connsiteX18" fmla="*/ 132124 w 2953813"/>
              <a:gd name="connsiteY18" fmla="*/ 970651 h 2244793"/>
              <a:gd name="connsiteX19" fmla="*/ 132124 w 2953813"/>
              <a:gd name="connsiteY19" fmla="*/ 934022 h 2244793"/>
              <a:gd name="connsiteX20" fmla="*/ 168752 w 2953813"/>
              <a:gd name="connsiteY20" fmla="*/ 934022 h 2244793"/>
              <a:gd name="connsiteX21" fmla="*/ 168752 w 2953813"/>
              <a:gd name="connsiteY21" fmla="*/ 914400 h 2244793"/>
              <a:gd name="connsiteX22" fmla="*/ 190991 w 2953813"/>
              <a:gd name="connsiteY22" fmla="*/ 914400 h 2244793"/>
              <a:gd name="connsiteX23" fmla="*/ 190991 w 2953813"/>
              <a:gd name="connsiteY23" fmla="*/ 869923 h 2244793"/>
              <a:gd name="connsiteX24" fmla="*/ 209305 w 2953813"/>
              <a:gd name="connsiteY24" fmla="*/ 869923 h 2244793"/>
              <a:gd name="connsiteX25" fmla="*/ 209305 w 2953813"/>
              <a:gd name="connsiteY25" fmla="*/ 809748 h 2244793"/>
              <a:gd name="connsiteX26" fmla="*/ 238084 w 2953813"/>
              <a:gd name="connsiteY26" fmla="*/ 809748 h 2244793"/>
              <a:gd name="connsiteX27" fmla="*/ 238084 w 2953813"/>
              <a:gd name="connsiteY27" fmla="*/ 743032 h 2244793"/>
              <a:gd name="connsiteX28" fmla="*/ 253782 w 2953813"/>
              <a:gd name="connsiteY28" fmla="*/ 743032 h 2244793"/>
              <a:gd name="connsiteX29" fmla="*/ 253782 w 2953813"/>
              <a:gd name="connsiteY29" fmla="*/ 705095 h 2244793"/>
              <a:gd name="connsiteX30" fmla="*/ 281253 w 2953813"/>
              <a:gd name="connsiteY30" fmla="*/ 705095 h 2244793"/>
              <a:gd name="connsiteX31" fmla="*/ 281253 w 2953813"/>
              <a:gd name="connsiteY31" fmla="*/ 673699 h 2244793"/>
              <a:gd name="connsiteX32" fmla="*/ 299567 w 2953813"/>
              <a:gd name="connsiteY32" fmla="*/ 673699 h 2244793"/>
              <a:gd name="connsiteX33" fmla="*/ 299567 w 2953813"/>
              <a:gd name="connsiteY33" fmla="*/ 652769 h 2244793"/>
              <a:gd name="connsiteX34" fmla="*/ 401604 w 2953813"/>
              <a:gd name="connsiteY34" fmla="*/ 652769 h 2244793"/>
              <a:gd name="connsiteX35" fmla="*/ 401604 w 2953813"/>
              <a:gd name="connsiteY35" fmla="*/ 640996 h 2244793"/>
              <a:gd name="connsiteX36" fmla="*/ 427767 w 2953813"/>
              <a:gd name="connsiteY36" fmla="*/ 640996 h 2244793"/>
              <a:gd name="connsiteX37" fmla="*/ 427767 w 2953813"/>
              <a:gd name="connsiteY37" fmla="*/ 612216 h 2244793"/>
              <a:gd name="connsiteX38" fmla="*/ 558582 w 2953813"/>
              <a:gd name="connsiteY38" fmla="*/ 612216 h 2244793"/>
              <a:gd name="connsiteX39" fmla="*/ 558582 w 2953813"/>
              <a:gd name="connsiteY39" fmla="*/ 542884 h 2244793"/>
              <a:gd name="connsiteX40" fmla="*/ 635763 w 2953813"/>
              <a:gd name="connsiteY40" fmla="*/ 542884 h 2244793"/>
              <a:gd name="connsiteX41" fmla="*/ 635763 w 2953813"/>
              <a:gd name="connsiteY41" fmla="*/ 529802 h 2244793"/>
              <a:gd name="connsiteX42" fmla="*/ 752189 w 2953813"/>
              <a:gd name="connsiteY42" fmla="*/ 529802 h 2244793"/>
              <a:gd name="connsiteX43" fmla="*/ 752189 w 2953813"/>
              <a:gd name="connsiteY43" fmla="*/ 495790 h 2244793"/>
              <a:gd name="connsiteX44" fmla="*/ 786201 w 2953813"/>
              <a:gd name="connsiteY44" fmla="*/ 495790 h 2244793"/>
              <a:gd name="connsiteX45" fmla="*/ 786201 w 2953813"/>
              <a:gd name="connsiteY45" fmla="*/ 482709 h 2244793"/>
              <a:gd name="connsiteX46" fmla="*/ 811056 w 2953813"/>
              <a:gd name="connsiteY46" fmla="*/ 482709 h 2244793"/>
              <a:gd name="connsiteX47" fmla="*/ 811056 w 2953813"/>
              <a:gd name="connsiteY47" fmla="*/ 455238 h 2244793"/>
              <a:gd name="connsiteX48" fmla="*/ 818905 w 2953813"/>
              <a:gd name="connsiteY48" fmla="*/ 455238 h 2244793"/>
              <a:gd name="connsiteX49" fmla="*/ 818905 w 2953813"/>
              <a:gd name="connsiteY49" fmla="*/ 426458 h 2244793"/>
              <a:gd name="connsiteX50" fmla="*/ 872539 w 2953813"/>
              <a:gd name="connsiteY50" fmla="*/ 426458 h 2244793"/>
              <a:gd name="connsiteX51" fmla="*/ 872539 w 2953813"/>
              <a:gd name="connsiteY51" fmla="*/ 406836 h 2244793"/>
              <a:gd name="connsiteX52" fmla="*/ 896086 w 2953813"/>
              <a:gd name="connsiteY52" fmla="*/ 406836 h 2244793"/>
              <a:gd name="connsiteX53" fmla="*/ 896086 w 2953813"/>
              <a:gd name="connsiteY53" fmla="*/ 389830 h 2244793"/>
              <a:gd name="connsiteX54" fmla="*/ 1054373 w 2953813"/>
              <a:gd name="connsiteY54" fmla="*/ 389830 h 2244793"/>
              <a:gd name="connsiteX55" fmla="*/ 1054373 w 2953813"/>
              <a:gd name="connsiteY55" fmla="*/ 380673 h 2244793"/>
              <a:gd name="connsiteX56" fmla="*/ 1077919 w 2953813"/>
              <a:gd name="connsiteY56" fmla="*/ 380673 h 2244793"/>
              <a:gd name="connsiteX57" fmla="*/ 1077919 w 2953813"/>
              <a:gd name="connsiteY57" fmla="*/ 371516 h 2244793"/>
              <a:gd name="connsiteX58" fmla="*/ 1176031 w 2953813"/>
              <a:gd name="connsiteY58" fmla="*/ 371516 h 2244793"/>
              <a:gd name="connsiteX59" fmla="*/ 1176031 w 2953813"/>
              <a:gd name="connsiteY59" fmla="*/ 345353 h 2244793"/>
              <a:gd name="connsiteX60" fmla="*/ 1247979 w 2953813"/>
              <a:gd name="connsiteY60" fmla="*/ 345353 h 2244793"/>
              <a:gd name="connsiteX61" fmla="*/ 1247979 w 2953813"/>
              <a:gd name="connsiteY61" fmla="*/ 327039 h 2244793"/>
              <a:gd name="connsiteX62" fmla="*/ 1278067 w 2953813"/>
              <a:gd name="connsiteY62" fmla="*/ 327039 h 2244793"/>
              <a:gd name="connsiteX63" fmla="*/ 1278067 w 2953813"/>
              <a:gd name="connsiteY63" fmla="*/ 311341 h 2244793"/>
              <a:gd name="connsiteX64" fmla="*/ 1467749 w 2953813"/>
              <a:gd name="connsiteY64" fmla="*/ 311341 h 2244793"/>
              <a:gd name="connsiteX65" fmla="*/ 1467749 w 2953813"/>
              <a:gd name="connsiteY65" fmla="*/ 296951 h 2244793"/>
              <a:gd name="connsiteX66" fmla="*/ 1487372 w 2953813"/>
              <a:gd name="connsiteY66" fmla="*/ 296951 h 2244793"/>
              <a:gd name="connsiteX67" fmla="*/ 1487372 w 2953813"/>
              <a:gd name="connsiteY67" fmla="*/ 270788 h 2244793"/>
              <a:gd name="connsiteX68" fmla="*/ 1590716 w 2953813"/>
              <a:gd name="connsiteY68" fmla="*/ 270788 h 2244793"/>
              <a:gd name="connsiteX69" fmla="*/ 1590716 w 2953813"/>
              <a:gd name="connsiteY69" fmla="*/ 248549 h 2244793"/>
              <a:gd name="connsiteX70" fmla="*/ 1610338 w 2953813"/>
              <a:gd name="connsiteY70" fmla="*/ 248549 h 2244793"/>
              <a:gd name="connsiteX71" fmla="*/ 1610338 w 2953813"/>
              <a:gd name="connsiteY71" fmla="*/ 223694 h 2244793"/>
              <a:gd name="connsiteX72" fmla="*/ 1669205 w 2953813"/>
              <a:gd name="connsiteY72" fmla="*/ 223694 h 2244793"/>
              <a:gd name="connsiteX73" fmla="*/ 1669205 w 2953813"/>
              <a:gd name="connsiteY73" fmla="*/ 175293 h 2244793"/>
              <a:gd name="connsiteX74" fmla="*/ 1760776 w 2953813"/>
              <a:gd name="connsiteY74" fmla="*/ 175293 h 2244793"/>
              <a:gd name="connsiteX75" fmla="*/ 1760776 w 2953813"/>
              <a:gd name="connsiteY75" fmla="*/ 163519 h 2244793"/>
              <a:gd name="connsiteX76" fmla="*/ 1840573 w 2953813"/>
              <a:gd name="connsiteY76" fmla="*/ 163519 h 2244793"/>
              <a:gd name="connsiteX77" fmla="*/ 1844498 w 2953813"/>
              <a:gd name="connsiteY77" fmla="*/ 159594 h 2244793"/>
              <a:gd name="connsiteX78" fmla="*/ 1953075 w 2953813"/>
              <a:gd name="connsiteY78" fmla="*/ 159594 h 2244793"/>
              <a:gd name="connsiteX79" fmla="*/ 1953075 w 2953813"/>
              <a:gd name="connsiteY79" fmla="*/ 129507 h 2244793"/>
              <a:gd name="connsiteX80" fmla="*/ 2036797 w 2953813"/>
              <a:gd name="connsiteY80" fmla="*/ 129507 h 2244793"/>
              <a:gd name="connsiteX81" fmla="*/ 2036797 w 2953813"/>
              <a:gd name="connsiteY81" fmla="*/ 83722 h 2244793"/>
              <a:gd name="connsiteX82" fmla="*/ 2077349 w 2953813"/>
              <a:gd name="connsiteY82" fmla="*/ 83722 h 2244793"/>
              <a:gd name="connsiteX83" fmla="*/ 2077349 w 2953813"/>
              <a:gd name="connsiteY83" fmla="*/ 58867 h 2244793"/>
              <a:gd name="connsiteX84" fmla="*/ 2222555 w 2953813"/>
              <a:gd name="connsiteY84" fmla="*/ 58867 h 2244793"/>
              <a:gd name="connsiteX85" fmla="*/ 2222555 w 2953813"/>
              <a:gd name="connsiteY85" fmla="*/ 43169 h 2244793"/>
              <a:gd name="connsiteX86" fmla="*/ 2243485 w 2953813"/>
              <a:gd name="connsiteY86" fmla="*/ 43169 h 2244793"/>
              <a:gd name="connsiteX87" fmla="*/ 2243485 w 2953813"/>
              <a:gd name="connsiteY87" fmla="*/ 23547 h 2244793"/>
              <a:gd name="connsiteX88" fmla="*/ 2264416 w 2953813"/>
              <a:gd name="connsiteY88" fmla="*/ 23547 h 2244793"/>
              <a:gd name="connsiteX89" fmla="*/ 2264416 w 2953813"/>
              <a:gd name="connsiteY89" fmla="*/ 0 h 2244793"/>
              <a:gd name="connsiteX90" fmla="*/ 2953813 w 2953813"/>
              <a:gd name="connsiteY90" fmla="*/ 0 h 224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2953813" h="2244793">
                <a:moveTo>
                  <a:pt x="0" y="2244793"/>
                </a:moveTo>
                <a:lnTo>
                  <a:pt x="0" y="1866736"/>
                </a:lnTo>
                <a:lnTo>
                  <a:pt x="14390" y="1866736"/>
                </a:lnTo>
                <a:lnTo>
                  <a:pt x="14390" y="1835341"/>
                </a:lnTo>
                <a:lnTo>
                  <a:pt x="34012" y="1835341"/>
                </a:lnTo>
                <a:lnTo>
                  <a:pt x="34012" y="1514843"/>
                </a:lnTo>
                <a:lnTo>
                  <a:pt x="45785" y="1514843"/>
                </a:lnTo>
                <a:lnTo>
                  <a:pt x="45785" y="1421964"/>
                </a:lnTo>
                <a:lnTo>
                  <a:pt x="45785" y="1421964"/>
                </a:lnTo>
                <a:lnTo>
                  <a:pt x="45785" y="1308154"/>
                </a:lnTo>
                <a:lnTo>
                  <a:pt x="68024" y="1308154"/>
                </a:lnTo>
                <a:lnTo>
                  <a:pt x="68024" y="1164257"/>
                </a:lnTo>
                <a:lnTo>
                  <a:pt x="79798" y="1164257"/>
                </a:lnTo>
                <a:lnTo>
                  <a:pt x="79798" y="1012512"/>
                </a:lnTo>
                <a:lnTo>
                  <a:pt x="94187" y="1012512"/>
                </a:lnTo>
                <a:lnTo>
                  <a:pt x="94187" y="995505"/>
                </a:lnTo>
                <a:lnTo>
                  <a:pt x="115118" y="995505"/>
                </a:lnTo>
                <a:lnTo>
                  <a:pt x="115118" y="970651"/>
                </a:lnTo>
                <a:lnTo>
                  <a:pt x="132124" y="970651"/>
                </a:lnTo>
                <a:lnTo>
                  <a:pt x="132124" y="934022"/>
                </a:lnTo>
                <a:lnTo>
                  <a:pt x="168752" y="934022"/>
                </a:lnTo>
                <a:lnTo>
                  <a:pt x="168752" y="914400"/>
                </a:lnTo>
                <a:lnTo>
                  <a:pt x="190991" y="914400"/>
                </a:lnTo>
                <a:lnTo>
                  <a:pt x="190991" y="869923"/>
                </a:lnTo>
                <a:lnTo>
                  <a:pt x="209305" y="869923"/>
                </a:lnTo>
                <a:lnTo>
                  <a:pt x="209305" y="809748"/>
                </a:lnTo>
                <a:lnTo>
                  <a:pt x="238084" y="809748"/>
                </a:lnTo>
                <a:lnTo>
                  <a:pt x="238084" y="743032"/>
                </a:lnTo>
                <a:lnTo>
                  <a:pt x="253782" y="743032"/>
                </a:lnTo>
                <a:lnTo>
                  <a:pt x="253782" y="705095"/>
                </a:lnTo>
                <a:lnTo>
                  <a:pt x="281253" y="705095"/>
                </a:lnTo>
                <a:lnTo>
                  <a:pt x="281253" y="673699"/>
                </a:lnTo>
                <a:lnTo>
                  <a:pt x="299567" y="673699"/>
                </a:lnTo>
                <a:lnTo>
                  <a:pt x="299567" y="652769"/>
                </a:lnTo>
                <a:lnTo>
                  <a:pt x="401604" y="652769"/>
                </a:lnTo>
                <a:lnTo>
                  <a:pt x="401604" y="640996"/>
                </a:lnTo>
                <a:lnTo>
                  <a:pt x="427767" y="640996"/>
                </a:lnTo>
                <a:lnTo>
                  <a:pt x="427767" y="612216"/>
                </a:lnTo>
                <a:lnTo>
                  <a:pt x="558582" y="612216"/>
                </a:lnTo>
                <a:lnTo>
                  <a:pt x="558582" y="542884"/>
                </a:lnTo>
                <a:lnTo>
                  <a:pt x="635763" y="542884"/>
                </a:lnTo>
                <a:lnTo>
                  <a:pt x="635763" y="529802"/>
                </a:lnTo>
                <a:lnTo>
                  <a:pt x="752189" y="529802"/>
                </a:lnTo>
                <a:lnTo>
                  <a:pt x="752189" y="495790"/>
                </a:lnTo>
                <a:lnTo>
                  <a:pt x="786201" y="495790"/>
                </a:lnTo>
                <a:lnTo>
                  <a:pt x="786201" y="482709"/>
                </a:lnTo>
                <a:lnTo>
                  <a:pt x="811056" y="482709"/>
                </a:lnTo>
                <a:lnTo>
                  <a:pt x="811056" y="455238"/>
                </a:lnTo>
                <a:lnTo>
                  <a:pt x="818905" y="455238"/>
                </a:lnTo>
                <a:lnTo>
                  <a:pt x="818905" y="426458"/>
                </a:lnTo>
                <a:lnTo>
                  <a:pt x="872539" y="426458"/>
                </a:lnTo>
                <a:lnTo>
                  <a:pt x="872539" y="406836"/>
                </a:lnTo>
                <a:lnTo>
                  <a:pt x="896086" y="406836"/>
                </a:lnTo>
                <a:lnTo>
                  <a:pt x="896086" y="389830"/>
                </a:lnTo>
                <a:lnTo>
                  <a:pt x="1054373" y="389830"/>
                </a:lnTo>
                <a:lnTo>
                  <a:pt x="1054373" y="380673"/>
                </a:lnTo>
                <a:lnTo>
                  <a:pt x="1077919" y="380673"/>
                </a:lnTo>
                <a:lnTo>
                  <a:pt x="1077919" y="371516"/>
                </a:lnTo>
                <a:lnTo>
                  <a:pt x="1176031" y="371516"/>
                </a:lnTo>
                <a:lnTo>
                  <a:pt x="1176031" y="345353"/>
                </a:lnTo>
                <a:lnTo>
                  <a:pt x="1247979" y="345353"/>
                </a:lnTo>
                <a:lnTo>
                  <a:pt x="1247979" y="327039"/>
                </a:lnTo>
                <a:lnTo>
                  <a:pt x="1278067" y="327039"/>
                </a:lnTo>
                <a:lnTo>
                  <a:pt x="1278067" y="311341"/>
                </a:lnTo>
                <a:lnTo>
                  <a:pt x="1467749" y="311341"/>
                </a:lnTo>
                <a:lnTo>
                  <a:pt x="1467749" y="296951"/>
                </a:lnTo>
                <a:lnTo>
                  <a:pt x="1487372" y="296951"/>
                </a:lnTo>
                <a:lnTo>
                  <a:pt x="1487372" y="270788"/>
                </a:lnTo>
                <a:lnTo>
                  <a:pt x="1590716" y="270788"/>
                </a:lnTo>
                <a:lnTo>
                  <a:pt x="1590716" y="248549"/>
                </a:lnTo>
                <a:lnTo>
                  <a:pt x="1610338" y="248549"/>
                </a:lnTo>
                <a:lnTo>
                  <a:pt x="1610338" y="223694"/>
                </a:lnTo>
                <a:lnTo>
                  <a:pt x="1669205" y="223694"/>
                </a:lnTo>
                <a:lnTo>
                  <a:pt x="1669205" y="175293"/>
                </a:lnTo>
                <a:lnTo>
                  <a:pt x="1760776" y="175293"/>
                </a:lnTo>
                <a:lnTo>
                  <a:pt x="1760776" y="163519"/>
                </a:lnTo>
                <a:lnTo>
                  <a:pt x="1840573" y="163519"/>
                </a:lnTo>
                <a:lnTo>
                  <a:pt x="1844498" y="159594"/>
                </a:lnTo>
                <a:lnTo>
                  <a:pt x="1953075" y="159594"/>
                </a:lnTo>
                <a:lnTo>
                  <a:pt x="1953075" y="129507"/>
                </a:lnTo>
                <a:lnTo>
                  <a:pt x="2036797" y="129507"/>
                </a:lnTo>
                <a:lnTo>
                  <a:pt x="2036797" y="83722"/>
                </a:lnTo>
                <a:lnTo>
                  <a:pt x="2077349" y="83722"/>
                </a:lnTo>
                <a:lnTo>
                  <a:pt x="2077349" y="58867"/>
                </a:lnTo>
                <a:lnTo>
                  <a:pt x="2222555" y="58867"/>
                </a:lnTo>
                <a:lnTo>
                  <a:pt x="2222555" y="43169"/>
                </a:lnTo>
                <a:lnTo>
                  <a:pt x="2243485" y="43169"/>
                </a:lnTo>
                <a:lnTo>
                  <a:pt x="2243485" y="23547"/>
                </a:lnTo>
                <a:lnTo>
                  <a:pt x="2264416" y="23547"/>
                </a:lnTo>
                <a:lnTo>
                  <a:pt x="2264416" y="0"/>
                </a:lnTo>
                <a:lnTo>
                  <a:pt x="2953813"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702" name="Group 701">
            <a:extLst>
              <a:ext uri="{FF2B5EF4-FFF2-40B4-BE49-F238E27FC236}">
                <a16:creationId xmlns:a16="http://schemas.microsoft.com/office/drawing/2014/main" id="{3143508B-425A-CD6F-48E4-BC4019891A5E}"/>
              </a:ext>
            </a:extLst>
          </p:cNvPr>
          <p:cNvGrpSpPr/>
          <p:nvPr/>
        </p:nvGrpSpPr>
        <p:grpSpPr>
          <a:xfrm>
            <a:off x="973942" y="4933772"/>
            <a:ext cx="3105563" cy="941727"/>
            <a:chOff x="754801" y="3811963"/>
            <a:chExt cx="3105563" cy="1445514"/>
          </a:xfrm>
        </p:grpSpPr>
        <p:grpSp>
          <p:nvGrpSpPr>
            <p:cNvPr id="701" name="Group 700">
              <a:extLst>
                <a:ext uri="{FF2B5EF4-FFF2-40B4-BE49-F238E27FC236}">
                  <a16:creationId xmlns:a16="http://schemas.microsoft.com/office/drawing/2014/main" id="{DE961D2F-DA7C-6FFD-BA69-C02620AE33F7}"/>
                </a:ext>
              </a:extLst>
            </p:cNvPr>
            <p:cNvGrpSpPr/>
            <p:nvPr/>
          </p:nvGrpSpPr>
          <p:grpSpPr>
            <a:xfrm>
              <a:off x="918322" y="3811963"/>
              <a:ext cx="2942042" cy="661929"/>
              <a:chOff x="918322" y="3811963"/>
              <a:chExt cx="2942042" cy="661929"/>
            </a:xfrm>
          </p:grpSpPr>
          <p:grpSp>
            <p:nvGrpSpPr>
              <p:cNvPr id="272" name="Group 271">
                <a:extLst>
                  <a:ext uri="{FF2B5EF4-FFF2-40B4-BE49-F238E27FC236}">
                    <a16:creationId xmlns:a16="http://schemas.microsoft.com/office/drawing/2014/main" id="{61BFD1BA-49A4-C1A7-E3CC-38DDF15FB344}"/>
                  </a:ext>
                </a:extLst>
              </p:cNvPr>
              <p:cNvGrpSpPr/>
              <p:nvPr/>
            </p:nvGrpSpPr>
            <p:grpSpPr>
              <a:xfrm>
                <a:off x="3784491" y="3811963"/>
                <a:ext cx="75873" cy="107269"/>
                <a:chOff x="3784491" y="3817195"/>
                <a:chExt cx="75873" cy="107269"/>
              </a:xfrm>
            </p:grpSpPr>
            <p:cxnSp>
              <p:nvCxnSpPr>
                <p:cNvPr id="265" name="Straight Connector 264">
                  <a:extLst>
                    <a:ext uri="{FF2B5EF4-FFF2-40B4-BE49-F238E27FC236}">
                      <a16:creationId xmlns:a16="http://schemas.microsoft.com/office/drawing/2014/main" id="{15E72EA1-9D75-404C-575D-776438B715C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0B109DFD-5C08-C6C6-F0FF-BC506F08313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6630EC0A-9F26-E1E0-CE74-88AFD6DA50E5}"/>
                  </a:ext>
                </a:extLst>
              </p:cNvPr>
              <p:cNvGrpSpPr/>
              <p:nvPr/>
            </p:nvGrpSpPr>
            <p:grpSpPr>
              <a:xfrm>
                <a:off x="3730857" y="3811963"/>
                <a:ext cx="75873" cy="107269"/>
                <a:chOff x="3784491" y="3817195"/>
                <a:chExt cx="75873" cy="107269"/>
              </a:xfrm>
            </p:grpSpPr>
            <p:cxnSp>
              <p:nvCxnSpPr>
                <p:cNvPr id="274" name="Straight Connector 273">
                  <a:extLst>
                    <a:ext uri="{FF2B5EF4-FFF2-40B4-BE49-F238E27FC236}">
                      <a16:creationId xmlns:a16="http://schemas.microsoft.com/office/drawing/2014/main" id="{738E09DF-2973-4730-CDAE-54B93AEF1DAB}"/>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DB26C948-2F21-CC46-CCF3-48EC902585A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CED2FCBF-2002-978A-AD1D-A2AA6A8609AD}"/>
                  </a:ext>
                </a:extLst>
              </p:cNvPr>
              <p:cNvGrpSpPr/>
              <p:nvPr/>
            </p:nvGrpSpPr>
            <p:grpSpPr>
              <a:xfrm>
                <a:off x="3665449" y="3811963"/>
                <a:ext cx="75873" cy="107269"/>
                <a:chOff x="3784491" y="3817195"/>
                <a:chExt cx="75873" cy="107269"/>
              </a:xfrm>
            </p:grpSpPr>
            <p:cxnSp>
              <p:nvCxnSpPr>
                <p:cNvPr id="277" name="Straight Connector 276">
                  <a:extLst>
                    <a:ext uri="{FF2B5EF4-FFF2-40B4-BE49-F238E27FC236}">
                      <a16:creationId xmlns:a16="http://schemas.microsoft.com/office/drawing/2014/main" id="{36CCAC9E-6180-FEE0-F28B-341A3D975E7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78BA874D-DA13-A386-EBDA-8ED171B31A1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79" name="Group 278">
                <a:extLst>
                  <a:ext uri="{FF2B5EF4-FFF2-40B4-BE49-F238E27FC236}">
                    <a16:creationId xmlns:a16="http://schemas.microsoft.com/office/drawing/2014/main" id="{71AC75BC-2AB1-DCC1-A163-D948AEAED255}"/>
                  </a:ext>
                </a:extLst>
              </p:cNvPr>
              <p:cNvGrpSpPr/>
              <p:nvPr/>
            </p:nvGrpSpPr>
            <p:grpSpPr>
              <a:xfrm>
                <a:off x="3581727" y="3811963"/>
                <a:ext cx="75873" cy="107269"/>
                <a:chOff x="3784491" y="3817195"/>
                <a:chExt cx="75873" cy="107269"/>
              </a:xfrm>
            </p:grpSpPr>
            <p:cxnSp>
              <p:nvCxnSpPr>
                <p:cNvPr id="280" name="Straight Connector 279">
                  <a:extLst>
                    <a:ext uri="{FF2B5EF4-FFF2-40B4-BE49-F238E27FC236}">
                      <a16:creationId xmlns:a16="http://schemas.microsoft.com/office/drawing/2014/main" id="{EFDC50C2-AD2A-065B-7C9D-02F5D7225A5A}"/>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81" name="Straight Connector 280">
                  <a:extLst>
                    <a:ext uri="{FF2B5EF4-FFF2-40B4-BE49-F238E27FC236}">
                      <a16:creationId xmlns:a16="http://schemas.microsoft.com/office/drawing/2014/main" id="{DF4D9D52-B94A-D5FE-4F4A-5BB748176B1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82" name="Group 281">
                <a:extLst>
                  <a:ext uri="{FF2B5EF4-FFF2-40B4-BE49-F238E27FC236}">
                    <a16:creationId xmlns:a16="http://schemas.microsoft.com/office/drawing/2014/main" id="{008E3F62-E68B-8973-EE5D-5AAA84C6E50C}"/>
                  </a:ext>
                </a:extLst>
              </p:cNvPr>
              <p:cNvGrpSpPr/>
              <p:nvPr/>
            </p:nvGrpSpPr>
            <p:grpSpPr>
              <a:xfrm>
                <a:off x="3533325" y="3811963"/>
                <a:ext cx="75873" cy="107269"/>
                <a:chOff x="3784491" y="3817195"/>
                <a:chExt cx="75873" cy="107269"/>
              </a:xfrm>
            </p:grpSpPr>
            <p:cxnSp>
              <p:nvCxnSpPr>
                <p:cNvPr id="283" name="Straight Connector 282">
                  <a:extLst>
                    <a:ext uri="{FF2B5EF4-FFF2-40B4-BE49-F238E27FC236}">
                      <a16:creationId xmlns:a16="http://schemas.microsoft.com/office/drawing/2014/main" id="{1622F92C-0477-CE5A-52AD-2AE3AFF2AE2E}"/>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1D4FAF5E-5052-5BD4-1CC9-165CBC234F4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398" name="Group 397">
                <a:extLst>
                  <a:ext uri="{FF2B5EF4-FFF2-40B4-BE49-F238E27FC236}">
                    <a16:creationId xmlns:a16="http://schemas.microsoft.com/office/drawing/2014/main" id="{1DA546BD-7E67-F296-1B94-DCE5E37AFD39}"/>
                  </a:ext>
                </a:extLst>
              </p:cNvPr>
              <p:cNvGrpSpPr/>
              <p:nvPr/>
            </p:nvGrpSpPr>
            <p:grpSpPr>
              <a:xfrm>
                <a:off x="3511086" y="3811963"/>
                <a:ext cx="75873" cy="107269"/>
                <a:chOff x="3784491" y="3817195"/>
                <a:chExt cx="75873" cy="107269"/>
              </a:xfrm>
            </p:grpSpPr>
            <p:cxnSp>
              <p:nvCxnSpPr>
                <p:cNvPr id="399" name="Straight Connector 398">
                  <a:extLst>
                    <a:ext uri="{FF2B5EF4-FFF2-40B4-BE49-F238E27FC236}">
                      <a16:creationId xmlns:a16="http://schemas.microsoft.com/office/drawing/2014/main" id="{B241006C-DEE7-FAFD-67CE-C3149C3C042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AF20BEAF-66B2-0732-3725-4BD636E7446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01" name="Group 400">
                <a:extLst>
                  <a:ext uri="{FF2B5EF4-FFF2-40B4-BE49-F238E27FC236}">
                    <a16:creationId xmlns:a16="http://schemas.microsoft.com/office/drawing/2014/main" id="{22602856-B268-01A0-034C-3E301AA0B952}"/>
                  </a:ext>
                </a:extLst>
              </p:cNvPr>
              <p:cNvGrpSpPr/>
              <p:nvPr/>
            </p:nvGrpSpPr>
            <p:grpSpPr>
              <a:xfrm>
                <a:off x="3507162" y="3811963"/>
                <a:ext cx="75873" cy="107269"/>
                <a:chOff x="3784491" y="3817195"/>
                <a:chExt cx="75873" cy="107269"/>
              </a:xfrm>
            </p:grpSpPr>
            <p:cxnSp>
              <p:nvCxnSpPr>
                <p:cNvPr id="402" name="Straight Connector 401">
                  <a:extLst>
                    <a:ext uri="{FF2B5EF4-FFF2-40B4-BE49-F238E27FC236}">
                      <a16:creationId xmlns:a16="http://schemas.microsoft.com/office/drawing/2014/main" id="{4F11D78B-3C34-99EE-7F7B-76444011583B}"/>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717F3939-4E7E-01E4-4B14-45687839062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04" name="Group 403">
                <a:extLst>
                  <a:ext uri="{FF2B5EF4-FFF2-40B4-BE49-F238E27FC236}">
                    <a16:creationId xmlns:a16="http://schemas.microsoft.com/office/drawing/2014/main" id="{EFF5312B-3175-A3BE-56A8-BFD7B3B6A2BD}"/>
                  </a:ext>
                </a:extLst>
              </p:cNvPr>
              <p:cNvGrpSpPr/>
              <p:nvPr/>
            </p:nvGrpSpPr>
            <p:grpSpPr>
              <a:xfrm>
                <a:off x="3456144" y="3811963"/>
                <a:ext cx="75873" cy="107269"/>
                <a:chOff x="3784491" y="3817195"/>
                <a:chExt cx="75873" cy="107269"/>
              </a:xfrm>
            </p:grpSpPr>
            <p:cxnSp>
              <p:nvCxnSpPr>
                <p:cNvPr id="405" name="Straight Connector 404">
                  <a:extLst>
                    <a:ext uri="{FF2B5EF4-FFF2-40B4-BE49-F238E27FC236}">
                      <a16:creationId xmlns:a16="http://schemas.microsoft.com/office/drawing/2014/main" id="{60682BD5-C33C-EADA-9486-80209B488288}"/>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31321316-41DA-AA58-1BC6-9D521364EEB0}"/>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07" name="Group 406">
                <a:extLst>
                  <a:ext uri="{FF2B5EF4-FFF2-40B4-BE49-F238E27FC236}">
                    <a16:creationId xmlns:a16="http://schemas.microsoft.com/office/drawing/2014/main" id="{DEB60383-010E-B820-D80C-E667A6B96F7E}"/>
                  </a:ext>
                </a:extLst>
              </p:cNvPr>
              <p:cNvGrpSpPr/>
              <p:nvPr/>
            </p:nvGrpSpPr>
            <p:grpSpPr>
              <a:xfrm>
                <a:off x="3422132" y="3811963"/>
                <a:ext cx="75873" cy="107269"/>
                <a:chOff x="3784491" y="3817195"/>
                <a:chExt cx="75873" cy="107269"/>
              </a:xfrm>
            </p:grpSpPr>
            <p:cxnSp>
              <p:nvCxnSpPr>
                <p:cNvPr id="408" name="Straight Connector 407">
                  <a:extLst>
                    <a:ext uri="{FF2B5EF4-FFF2-40B4-BE49-F238E27FC236}">
                      <a16:creationId xmlns:a16="http://schemas.microsoft.com/office/drawing/2014/main" id="{1BFCE566-174F-0A98-DC3C-5FA892B15568}"/>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55B7EC8B-7B54-6F0C-A611-DE91055806DE}"/>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10" name="Group 409">
                <a:extLst>
                  <a:ext uri="{FF2B5EF4-FFF2-40B4-BE49-F238E27FC236}">
                    <a16:creationId xmlns:a16="http://schemas.microsoft.com/office/drawing/2014/main" id="{0A184353-B397-9432-B943-F5F0FC0E0795}"/>
                  </a:ext>
                </a:extLst>
              </p:cNvPr>
              <p:cNvGrpSpPr/>
              <p:nvPr/>
            </p:nvGrpSpPr>
            <p:grpSpPr>
              <a:xfrm>
                <a:off x="3371114" y="3811963"/>
                <a:ext cx="75873" cy="107269"/>
                <a:chOff x="3784491" y="3817195"/>
                <a:chExt cx="75873" cy="107269"/>
              </a:xfrm>
            </p:grpSpPr>
            <p:cxnSp>
              <p:nvCxnSpPr>
                <p:cNvPr id="411" name="Straight Connector 410">
                  <a:extLst>
                    <a:ext uri="{FF2B5EF4-FFF2-40B4-BE49-F238E27FC236}">
                      <a16:creationId xmlns:a16="http://schemas.microsoft.com/office/drawing/2014/main" id="{72A53F8D-BD30-9A42-19FD-DC6349C4B3E7}"/>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45DE0785-382C-8446-A471-34F7F444E2D0}"/>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22" name="Group 421">
                <a:extLst>
                  <a:ext uri="{FF2B5EF4-FFF2-40B4-BE49-F238E27FC236}">
                    <a16:creationId xmlns:a16="http://schemas.microsoft.com/office/drawing/2014/main" id="{E67BD15F-EF89-E448-8F2E-770D4BB0266A}"/>
                  </a:ext>
                </a:extLst>
              </p:cNvPr>
              <p:cNvGrpSpPr/>
              <p:nvPr/>
            </p:nvGrpSpPr>
            <p:grpSpPr>
              <a:xfrm>
                <a:off x="3354108" y="3815888"/>
                <a:ext cx="75873" cy="107269"/>
                <a:chOff x="3784491" y="3817195"/>
                <a:chExt cx="75873" cy="107269"/>
              </a:xfrm>
            </p:grpSpPr>
            <p:cxnSp>
              <p:nvCxnSpPr>
                <p:cNvPr id="423" name="Straight Connector 422">
                  <a:extLst>
                    <a:ext uri="{FF2B5EF4-FFF2-40B4-BE49-F238E27FC236}">
                      <a16:creationId xmlns:a16="http://schemas.microsoft.com/office/drawing/2014/main" id="{85719B9F-7494-5566-D547-130290AEF5E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7E06D9FF-FA17-3EC6-7777-87ACCB4F06FF}"/>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25" name="Group 424">
                <a:extLst>
                  <a:ext uri="{FF2B5EF4-FFF2-40B4-BE49-F238E27FC236}">
                    <a16:creationId xmlns:a16="http://schemas.microsoft.com/office/drawing/2014/main" id="{2B773E15-1BC2-5D09-1DE8-6B91ED3E3F07}"/>
                  </a:ext>
                </a:extLst>
              </p:cNvPr>
              <p:cNvGrpSpPr/>
              <p:nvPr/>
            </p:nvGrpSpPr>
            <p:grpSpPr>
              <a:xfrm>
                <a:off x="3342335" y="3815888"/>
                <a:ext cx="75873" cy="107269"/>
                <a:chOff x="3784491" y="3817195"/>
                <a:chExt cx="75873" cy="107269"/>
              </a:xfrm>
            </p:grpSpPr>
            <p:cxnSp>
              <p:nvCxnSpPr>
                <p:cNvPr id="426" name="Straight Connector 425">
                  <a:extLst>
                    <a:ext uri="{FF2B5EF4-FFF2-40B4-BE49-F238E27FC236}">
                      <a16:creationId xmlns:a16="http://schemas.microsoft.com/office/drawing/2014/main" id="{0692D3BD-DCDF-7D25-87FA-9DAA92491443}"/>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30C19210-CAC2-EA10-DDDB-B6D25BEE0DF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28" name="Group 427">
                <a:extLst>
                  <a:ext uri="{FF2B5EF4-FFF2-40B4-BE49-F238E27FC236}">
                    <a16:creationId xmlns:a16="http://schemas.microsoft.com/office/drawing/2014/main" id="{A4A7D906-87FC-1E03-3FEB-7435C4C6A529}"/>
                  </a:ext>
                </a:extLst>
              </p:cNvPr>
              <p:cNvGrpSpPr/>
              <p:nvPr/>
            </p:nvGrpSpPr>
            <p:grpSpPr>
              <a:xfrm>
                <a:off x="3327945" y="3815888"/>
                <a:ext cx="75873" cy="107269"/>
                <a:chOff x="3784491" y="3817195"/>
                <a:chExt cx="75873" cy="107269"/>
              </a:xfrm>
            </p:grpSpPr>
            <p:cxnSp>
              <p:nvCxnSpPr>
                <p:cNvPr id="429" name="Straight Connector 428">
                  <a:extLst>
                    <a:ext uri="{FF2B5EF4-FFF2-40B4-BE49-F238E27FC236}">
                      <a16:creationId xmlns:a16="http://schemas.microsoft.com/office/drawing/2014/main" id="{32B2FE22-39F2-E4C7-8078-DA7F59FEBA6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0EC42ED4-41F5-1758-9F2D-C9E0E757928A}"/>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31" name="Group 430">
                <a:extLst>
                  <a:ext uri="{FF2B5EF4-FFF2-40B4-BE49-F238E27FC236}">
                    <a16:creationId xmlns:a16="http://schemas.microsoft.com/office/drawing/2014/main" id="{C97177F2-DC44-3B18-64C9-315C85C72B19}"/>
                  </a:ext>
                </a:extLst>
              </p:cNvPr>
              <p:cNvGrpSpPr/>
              <p:nvPr/>
            </p:nvGrpSpPr>
            <p:grpSpPr>
              <a:xfrm>
                <a:off x="3310939" y="3815888"/>
                <a:ext cx="75873" cy="107269"/>
                <a:chOff x="3784491" y="3817195"/>
                <a:chExt cx="75873" cy="107269"/>
              </a:xfrm>
            </p:grpSpPr>
            <p:cxnSp>
              <p:nvCxnSpPr>
                <p:cNvPr id="432" name="Straight Connector 431">
                  <a:extLst>
                    <a:ext uri="{FF2B5EF4-FFF2-40B4-BE49-F238E27FC236}">
                      <a16:creationId xmlns:a16="http://schemas.microsoft.com/office/drawing/2014/main" id="{E6C1B8E0-3098-7828-2CC4-B1F9D1A31D19}"/>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C6DEF836-6149-1E5D-B35C-39E0062EF94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34" name="Group 433">
                <a:extLst>
                  <a:ext uri="{FF2B5EF4-FFF2-40B4-BE49-F238E27FC236}">
                    <a16:creationId xmlns:a16="http://schemas.microsoft.com/office/drawing/2014/main" id="{CA991DC6-6868-8662-DB6E-A06752DA3612}"/>
                  </a:ext>
                </a:extLst>
              </p:cNvPr>
              <p:cNvGrpSpPr/>
              <p:nvPr/>
            </p:nvGrpSpPr>
            <p:grpSpPr>
              <a:xfrm>
                <a:off x="3305706" y="3815888"/>
                <a:ext cx="75873" cy="107269"/>
                <a:chOff x="3784491" y="3817195"/>
                <a:chExt cx="75873" cy="107269"/>
              </a:xfrm>
            </p:grpSpPr>
            <p:cxnSp>
              <p:nvCxnSpPr>
                <p:cNvPr id="435" name="Straight Connector 434">
                  <a:extLst>
                    <a:ext uri="{FF2B5EF4-FFF2-40B4-BE49-F238E27FC236}">
                      <a16:creationId xmlns:a16="http://schemas.microsoft.com/office/drawing/2014/main" id="{8A1FF48A-A6A2-3FE2-34A6-771AD3D6E219}"/>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6980AF4A-7F7E-18B9-9F9F-500B46F4E04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37" name="Group 436">
                <a:extLst>
                  <a:ext uri="{FF2B5EF4-FFF2-40B4-BE49-F238E27FC236}">
                    <a16:creationId xmlns:a16="http://schemas.microsoft.com/office/drawing/2014/main" id="{9CB40ECA-97A5-B82C-FFEE-813FE73F0C0B}"/>
                  </a:ext>
                </a:extLst>
              </p:cNvPr>
              <p:cNvGrpSpPr/>
              <p:nvPr/>
            </p:nvGrpSpPr>
            <p:grpSpPr>
              <a:xfrm>
                <a:off x="3292624" y="3815888"/>
                <a:ext cx="75873" cy="107269"/>
                <a:chOff x="3784491" y="3817195"/>
                <a:chExt cx="75873" cy="107269"/>
              </a:xfrm>
            </p:grpSpPr>
            <p:cxnSp>
              <p:nvCxnSpPr>
                <p:cNvPr id="438" name="Straight Connector 437">
                  <a:extLst>
                    <a:ext uri="{FF2B5EF4-FFF2-40B4-BE49-F238E27FC236}">
                      <a16:creationId xmlns:a16="http://schemas.microsoft.com/office/drawing/2014/main" id="{2E2EC019-C3FA-7A4C-5D0A-E563CDC746D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5D6BDFD0-7A24-9B7C-58E4-CC06F4B57F46}"/>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40" name="Group 439">
                <a:extLst>
                  <a:ext uri="{FF2B5EF4-FFF2-40B4-BE49-F238E27FC236}">
                    <a16:creationId xmlns:a16="http://schemas.microsoft.com/office/drawing/2014/main" id="{BA487B3D-D3DE-4D80-F4C4-B06CFC4CC1F5}"/>
                  </a:ext>
                </a:extLst>
              </p:cNvPr>
              <p:cNvGrpSpPr/>
              <p:nvPr/>
            </p:nvGrpSpPr>
            <p:grpSpPr>
              <a:xfrm>
                <a:off x="3271694" y="3815888"/>
                <a:ext cx="75873" cy="107269"/>
                <a:chOff x="3784491" y="3817195"/>
                <a:chExt cx="75873" cy="107269"/>
              </a:xfrm>
            </p:grpSpPr>
            <p:cxnSp>
              <p:nvCxnSpPr>
                <p:cNvPr id="441" name="Straight Connector 440">
                  <a:extLst>
                    <a:ext uri="{FF2B5EF4-FFF2-40B4-BE49-F238E27FC236}">
                      <a16:creationId xmlns:a16="http://schemas.microsoft.com/office/drawing/2014/main" id="{D550AC0C-56A8-644E-BF6C-B5E5A1F34250}"/>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1574ABDC-9C26-35A8-B5CE-C94033B7BF5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43" name="Group 442">
                <a:extLst>
                  <a:ext uri="{FF2B5EF4-FFF2-40B4-BE49-F238E27FC236}">
                    <a16:creationId xmlns:a16="http://schemas.microsoft.com/office/drawing/2014/main" id="{03D05DF5-2AF8-06E4-24DE-1FF0DAC3D501}"/>
                  </a:ext>
                </a:extLst>
              </p:cNvPr>
              <p:cNvGrpSpPr/>
              <p:nvPr/>
            </p:nvGrpSpPr>
            <p:grpSpPr>
              <a:xfrm>
                <a:off x="3253380" y="3815888"/>
                <a:ext cx="75873" cy="107269"/>
                <a:chOff x="3784491" y="3817195"/>
                <a:chExt cx="75873" cy="107269"/>
              </a:xfrm>
            </p:grpSpPr>
            <p:cxnSp>
              <p:nvCxnSpPr>
                <p:cNvPr id="444" name="Straight Connector 443">
                  <a:extLst>
                    <a:ext uri="{FF2B5EF4-FFF2-40B4-BE49-F238E27FC236}">
                      <a16:creationId xmlns:a16="http://schemas.microsoft.com/office/drawing/2014/main" id="{CB35E387-4066-578E-EBDB-E3712907BD47}"/>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5DEF74EC-00FC-3AD1-A648-A5F1CA1FCF62}"/>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46" name="Group 445">
                <a:extLst>
                  <a:ext uri="{FF2B5EF4-FFF2-40B4-BE49-F238E27FC236}">
                    <a16:creationId xmlns:a16="http://schemas.microsoft.com/office/drawing/2014/main" id="{4ACF9A82-8164-794C-624B-EBE2977243AD}"/>
                  </a:ext>
                </a:extLst>
              </p:cNvPr>
              <p:cNvGrpSpPr/>
              <p:nvPr/>
            </p:nvGrpSpPr>
            <p:grpSpPr>
              <a:xfrm>
                <a:off x="3220676" y="3815888"/>
                <a:ext cx="75873" cy="107269"/>
                <a:chOff x="3784491" y="3817195"/>
                <a:chExt cx="75873" cy="107269"/>
              </a:xfrm>
            </p:grpSpPr>
            <p:cxnSp>
              <p:nvCxnSpPr>
                <p:cNvPr id="447" name="Straight Connector 446">
                  <a:extLst>
                    <a:ext uri="{FF2B5EF4-FFF2-40B4-BE49-F238E27FC236}">
                      <a16:creationId xmlns:a16="http://schemas.microsoft.com/office/drawing/2014/main" id="{62ECA325-67F0-0044-8D66-55572D96E0B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E82062D6-2CD8-95BE-05F5-6594A6E6FCF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49" name="Group 448">
                <a:extLst>
                  <a:ext uri="{FF2B5EF4-FFF2-40B4-BE49-F238E27FC236}">
                    <a16:creationId xmlns:a16="http://schemas.microsoft.com/office/drawing/2014/main" id="{9C5F8B00-147B-4823-27AC-E4757CA8A5EA}"/>
                  </a:ext>
                </a:extLst>
              </p:cNvPr>
              <p:cNvGrpSpPr/>
              <p:nvPr/>
            </p:nvGrpSpPr>
            <p:grpSpPr>
              <a:xfrm>
                <a:off x="3197129" y="3815888"/>
                <a:ext cx="75873" cy="107269"/>
                <a:chOff x="3784491" y="3817195"/>
                <a:chExt cx="75873" cy="107269"/>
              </a:xfrm>
            </p:grpSpPr>
            <p:cxnSp>
              <p:nvCxnSpPr>
                <p:cNvPr id="450" name="Straight Connector 449">
                  <a:extLst>
                    <a:ext uri="{FF2B5EF4-FFF2-40B4-BE49-F238E27FC236}">
                      <a16:creationId xmlns:a16="http://schemas.microsoft.com/office/drawing/2014/main" id="{411BBF2C-9407-03EB-4D06-F0A9EC5C657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94793ADB-4FA9-FE96-2FE0-EEF96FBC6F5A}"/>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52" name="Group 451">
                <a:extLst>
                  <a:ext uri="{FF2B5EF4-FFF2-40B4-BE49-F238E27FC236}">
                    <a16:creationId xmlns:a16="http://schemas.microsoft.com/office/drawing/2014/main" id="{4C824BB3-CBD2-22AE-3C5C-050E510045FA}"/>
                  </a:ext>
                </a:extLst>
              </p:cNvPr>
              <p:cNvGrpSpPr/>
              <p:nvPr/>
            </p:nvGrpSpPr>
            <p:grpSpPr>
              <a:xfrm>
                <a:off x="3189280" y="3815888"/>
                <a:ext cx="75873" cy="107269"/>
                <a:chOff x="3784491" y="3817195"/>
                <a:chExt cx="75873" cy="107269"/>
              </a:xfrm>
            </p:grpSpPr>
            <p:cxnSp>
              <p:nvCxnSpPr>
                <p:cNvPr id="453" name="Straight Connector 452">
                  <a:extLst>
                    <a:ext uri="{FF2B5EF4-FFF2-40B4-BE49-F238E27FC236}">
                      <a16:creationId xmlns:a16="http://schemas.microsoft.com/office/drawing/2014/main" id="{660431D5-A0BB-D83D-987E-02975304A460}"/>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C2BF9D6A-1E9D-9DAC-432D-85719D5B694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55" name="Group 454">
                <a:extLst>
                  <a:ext uri="{FF2B5EF4-FFF2-40B4-BE49-F238E27FC236}">
                    <a16:creationId xmlns:a16="http://schemas.microsoft.com/office/drawing/2014/main" id="{C653B40F-AB45-DCF3-8BA1-6C1AE25800C2}"/>
                  </a:ext>
                </a:extLst>
              </p:cNvPr>
              <p:cNvGrpSpPr/>
              <p:nvPr/>
            </p:nvGrpSpPr>
            <p:grpSpPr>
              <a:xfrm>
                <a:off x="3215443" y="3815888"/>
                <a:ext cx="75873" cy="107269"/>
                <a:chOff x="3784491" y="3817195"/>
                <a:chExt cx="75873" cy="107269"/>
              </a:xfrm>
            </p:grpSpPr>
            <p:cxnSp>
              <p:nvCxnSpPr>
                <p:cNvPr id="456" name="Straight Connector 455">
                  <a:extLst>
                    <a:ext uri="{FF2B5EF4-FFF2-40B4-BE49-F238E27FC236}">
                      <a16:creationId xmlns:a16="http://schemas.microsoft.com/office/drawing/2014/main" id="{F54C34B6-2406-ECB9-2FC8-751D388135BE}"/>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6855D845-BE95-4D3C-FC7E-2AFFCA8E313B}"/>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58" name="Group 457">
                <a:extLst>
                  <a:ext uri="{FF2B5EF4-FFF2-40B4-BE49-F238E27FC236}">
                    <a16:creationId xmlns:a16="http://schemas.microsoft.com/office/drawing/2014/main" id="{C1AF4CE3-4638-4F06-66F3-9B0C0133C885}"/>
                  </a:ext>
                </a:extLst>
              </p:cNvPr>
              <p:cNvGrpSpPr/>
              <p:nvPr/>
            </p:nvGrpSpPr>
            <p:grpSpPr>
              <a:xfrm>
                <a:off x="3161808" y="3815888"/>
                <a:ext cx="75873" cy="107269"/>
                <a:chOff x="3784491" y="3817195"/>
                <a:chExt cx="75873" cy="107269"/>
              </a:xfrm>
            </p:grpSpPr>
            <p:cxnSp>
              <p:nvCxnSpPr>
                <p:cNvPr id="459" name="Straight Connector 458">
                  <a:extLst>
                    <a:ext uri="{FF2B5EF4-FFF2-40B4-BE49-F238E27FC236}">
                      <a16:creationId xmlns:a16="http://schemas.microsoft.com/office/drawing/2014/main" id="{C4376476-B4FB-2B50-8389-EEF801B53E69}"/>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C042D0B6-B153-72A1-317B-0AFC2FEBA927}"/>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61" name="Group 460">
                <a:extLst>
                  <a:ext uri="{FF2B5EF4-FFF2-40B4-BE49-F238E27FC236}">
                    <a16:creationId xmlns:a16="http://schemas.microsoft.com/office/drawing/2014/main" id="{0DA2AA4A-9C8D-18B0-D727-D494F6FB2E35}"/>
                  </a:ext>
                </a:extLst>
              </p:cNvPr>
              <p:cNvGrpSpPr/>
              <p:nvPr/>
            </p:nvGrpSpPr>
            <p:grpSpPr>
              <a:xfrm>
                <a:off x="3150035" y="3815888"/>
                <a:ext cx="75873" cy="107269"/>
                <a:chOff x="3784491" y="3817195"/>
                <a:chExt cx="75873" cy="107269"/>
              </a:xfrm>
            </p:grpSpPr>
            <p:cxnSp>
              <p:nvCxnSpPr>
                <p:cNvPr id="462" name="Straight Connector 461">
                  <a:extLst>
                    <a:ext uri="{FF2B5EF4-FFF2-40B4-BE49-F238E27FC236}">
                      <a16:creationId xmlns:a16="http://schemas.microsoft.com/office/drawing/2014/main" id="{1F3D1940-AC58-7A35-94D2-365FA75C49FE}"/>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F0E6FAF4-A9A4-BF7B-379E-09F218BA541F}"/>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64" name="Group 463">
                <a:extLst>
                  <a:ext uri="{FF2B5EF4-FFF2-40B4-BE49-F238E27FC236}">
                    <a16:creationId xmlns:a16="http://schemas.microsoft.com/office/drawing/2014/main" id="{08EB85A7-A746-E7B4-7E87-228C5BB5A267}"/>
                  </a:ext>
                </a:extLst>
              </p:cNvPr>
              <p:cNvGrpSpPr/>
              <p:nvPr/>
            </p:nvGrpSpPr>
            <p:grpSpPr>
              <a:xfrm>
                <a:off x="3134337" y="3815888"/>
                <a:ext cx="75873" cy="107269"/>
                <a:chOff x="3784491" y="3817195"/>
                <a:chExt cx="75873" cy="107269"/>
              </a:xfrm>
            </p:grpSpPr>
            <p:cxnSp>
              <p:nvCxnSpPr>
                <p:cNvPr id="465" name="Straight Connector 464">
                  <a:extLst>
                    <a:ext uri="{FF2B5EF4-FFF2-40B4-BE49-F238E27FC236}">
                      <a16:creationId xmlns:a16="http://schemas.microsoft.com/office/drawing/2014/main" id="{D63E07A9-A905-69C8-7E28-81A8EA624E4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0426006B-80F7-7BC6-1195-6DB49061A8ED}"/>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67" name="Group 466">
                <a:extLst>
                  <a:ext uri="{FF2B5EF4-FFF2-40B4-BE49-F238E27FC236}">
                    <a16:creationId xmlns:a16="http://schemas.microsoft.com/office/drawing/2014/main" id="{45ECC88F-53D7-3ECE-3624-2185E7E30881}"/>
                  </a:ext>
                </a:extLst>
              </p:cNvPr>
              <p:cNvGrpSpPr/>
              <p:nvPr/>
            </p:nvGrpSpPr>
            <p:grpSpPr>
              <a:xfrm>
                <a:off x="3106866" y="3815888"/>
                <a:ext cx="75873" cy="107269"/>
                <a:chOff x="3784491" y="3817195"/>
                <a:chExt cx="75873" cy="107269"/>
              </a:xfrm>
            </p:grpSpPr>
            <p:cxnSp>
              <p:nvCxnSpPr>
                <p:cNvPr id="468" name="Straight Connector 467">
                  <a:extLst>
                    <a:ext uri="{FF2B5EF4-FFF2-40B4-BE49-F238E27FC236}">
                      <a16:creationId xmlns:a16="http://schemas.microsoft.com/office/drawing/2014/main" id="{7AE67393-74C6-15AF-9A63-09D9A9CAF7F6}"/>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30D687BD-D0CD-1677-C04F-CFF5F8745AFB}"/>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70" name="Group 469">
                <a:extLst>
                  <a:ext uri="{FF2B5EF4-FFF2-40B4-BE49-F238E27FC236}">
                    <a16:creationId xmlns:a16="http://schemas.microsoft.com/office/drawing/2014/main" id="{8201E179-5CC6-E257-7F85-54498F3E66B7}"/>
                  </a:ext>
                </a:extLst>
              </p:cNvPr>
              <p:cNvGrpSpPr/>
              <p:nvPr/>
            </p:nvGrpSpPr>
            <p:grpSpPr>
              <a:xfrm>
                <a:off x="3092476" y="3815888"/>
                <a:ext cx="75873" cy="107269"/>
                <a:chOff x="3784491" y="3817195"/>
                <a:chExt cx="75873" cy="107269"/>
              </a:xfrm>
            </p:grpSpPr>
            <p:cxnSp>
              <p:nvCxnSpPr>
                <p:cNvPr id="471" name="Straight Connector 470">
                  <a:extLst>
                    <a:ext uri="{FF2B5EF4-FFF2-40B4-BE49-F238E27FC236}">
                      <a16:creationId xmlns:a16="http://schemas.microsoft.com/office/drawing/2014/main" id="{6B878C7E-AC5E-1983-D516-AD669890C3E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79718941-0334-2F63-62ED-288765DB3430}"/>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73" name="Group 472">
                <a:extLst>
                  <a:ext uri="{FF2B5EF4-FFF2-40B4-BE49-F238E27FC236}">
                    <a16:creationId xmlns:a16="http://schemas.microsoft.com/office/drawing/2014/main" id="{C630281C-ADAD-7910-282A-7D0B3137CAAD}"/>
                  </a:ext>
                </a:extLst>
              </p:cNvPr>
              <p:cNvGrpSpPr/>
              <p:nvPr/>
            </p:nvGrpSpPr>
            <p:grpSpPr>
              <a:xfrm>
                <a:off x="3071546" y="3815888"/>
                <a:ext cx="75873" cy="107269"/>
                <a:chOff x="3784491" y="3817195"/>
                <a:chExt cx="75873" cy="107269"/>
              </a:xfrm>
            </p:grpSpPr>
            <p:cxnSp>
              <p:nvCxnSpPr>
                <p:cNvPr id="474" name="Straight Connector 473">
                  <a:extLst>
                    <a:ext uri="{FF2B5EF4-FFF2-40B4-BE49-F238E27FC236}">
                      <a16:creationId xmlns:a16="http://schemas.microsoft.com/office/drawing/2014/main" id="{253FE604-F974-3243-DDEE-860DDC09BD4B}"/>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64AA14B4-FA14-A7BE-3FD0-66F6001117CC}"/>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76" name="Group 475">
                <a:extLst>
                  <a:ext uri="{FF2B5EF4-FFF2-40B4-BE49-F238E27FC236}">
                    <a16:creationId xmlns:a16="http://schemas.microsoft.com/office/drawing/2014/main" id="{382649C0-B997-7D85-D3E3-0C626E8B5B49}"/>
                  </a:ext>
                </a:extLst>
              </p:cNvPr>
              <p:cNvGrpSpPr/>
              <p:nvPr/>
            </p:nvGrpSpPr>
            <p:grpSpPr>
              <a:xfrm>
                <a:off x="3046691" y="3815888"/>
                <a:ext cx="75873" cy="107269"/>
                <a:chOff x="3784491" y="3817195"/>
                <a:chExt cx="75873" cy="107269"/>
              </a:xfrm>
            </p:grpSpPr>
            <p:cxnSp>
              <p:nvCxnSpPr>
                <p:cNvPr id="477" name="Straight Connector 476">
                  <a:extLst>
                    <a:ext uri="{FF2B5EF4-FFF2-40B4-BE49-F238E27FC236}">
                      <a16:creationId xmlns:a16="http://schemas.microsoft.com/office/drawing/2014/main" id="{7C46F9F2-01AD-DBD8-E00E-FC498C53BF8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9D542464-49C3-FDD0-0107-2FE5174FAB3D}"/>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79" name="Group 478">
                <a:extLst>
                  <a:ext uri="{FF2B5EF4-FFF2-40B4-BE49-F238E27FC236}">
                    <a16:creationId xmlns:a16="http://schemas.microsoft.com/office/drawing/2014/main" id="{C521614E-6328-AEC7-3C4B-C55803683F88}"/>
                  </a:ext>
                </a:extLst>
              </p:cNvPr>
              <p:cNvGrpSpPr/>
              <p:nvPr/>
            </p:nvGrpSpPr>
            <p:grpSpPr>
              <a:xfrm>
                <a:off x="2973434" y="3815888"/>
                <a:ext cx="75873" cy="107269"/>
                <a:chOff x="3784491" y="3817195"/>
                <a:chExt cx="75873" cy="107269"/>
              </a:xfrm>
            </p:grpSpPr>
            <p:cxnSp>
              <p:nvCxnSpPr>
                <p:cNvPr id="480" name="Straight Connector 479">
                  <a:extLst>
                    <a:ext uri="{FF2B5EF4-FFF2-40B4-BE49-F238E27FC236}">
                      <a16:creationId xmlns:a16="http://schemas.microsoft.com/office/drawing/2014/main" id="{76C522F7-66AB-C006-4CC1-8032679E087A}"/>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C51081A2-993F-9955-1246-D71BBA5F4EF0}"/>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82" name="Group 481">
                <a:extLst>
                  <a:ext uri="{FF2B5EF4-FFF2-40B4-BE49-F238E27FC236}">
                    <a16:creationId xmlns:a16="http://schemas.microsoft.com/office/drawing/2014/main" id="{FE643E84-9CF8-57E0-0DBA-89B838468701}"/>
                  </a:ext>
                </a:extLst>
              </p:cNvPr>
              <p:cNvGrpSpPr/>
              <p:nvPr/>
            </p:nvGrpSpPr>
            <p:grpSpPr>
              <a:xfrm>
                <a:off x="2956428" y="3815888"/>
                <a:ext cx="75873" cy="107269"/>
                <a:chOff x="3784491" y="3817195"/>
                <a:chExt cx="75873" cy="107269"/>
              </a:xfrm>
            </p:grpSpPr>
            <p:cxnSp>
              <p:nvCxnSpPr>
                <p:cNvPr id="483" name="Straight Connector 482">
                  <a:extLst>
                    <a:ext uri="{FF2B5EF4-FFF2-40B4-BE49-F238E27FC236}">
                      <a16:creationId xmlns:a16="http://schemas.microsoft.com/office/drawing/2014/main" id="{55E6B9FB-B9C2-97EA-B6B1-CD4C732C0F0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BFB43B03-83CD-F5B3-8599-41F276495EA2}"/>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85" name="Group 484">
                <a:extLst>
                  <a:ext uri="{FF2B5EF4-FFF2-40B4-BE49-F238E27FC236}">
                    <a16:creationId xmlns:a16="http://schemas.microsoft.com/office/drawing/2014/main" id="{588D7C98-C7FE-6DCF-1D47-475D495DECE3}"/>
                  </a:ext>
                </a:extLst>
              </p:cNvPr>
              <p:cNvGrpSpPr/>
              <p:nvPr/>
            </p:nvGrpSpPr>
            <p:grpSpPr>
              <a:xfrm>
                <a:off x="2944655" y="3815888"/>
                <a:ext cx="75873" cy="107269"/>
                <a:chOff x="3784491" y="3817195"/>
                <a:chExt cx="75873" cy="107269"/>
              </a:xfrm>
            </p:grpSpPr>
            <p:cxnSp>
              <p:nvCxnSpPr>
                <p:cNvPr id="486" name="Straight Connector 485">
                  <a:extLst>
                    <a:ext uri="{FF2B5EF4-FFF2-40B4-BE49-F238E27FC236}">
                      <a16:creationId xmlns:a16="http://schemas.microsoft.com/office/drawing/2014/main" id="{AF182D1F-26FA-7D2C-CD8E-7CAD713B6230}"/>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B3BD511D-0327-2B6B-6F06-6A7CC265F18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88" name="Group 487">
                <a:extLst>
                  <a:ext uri="{FF2B5EF4-FFF2-40B4-BE49-F238E27FC236}">
                    <a16:creationId xmlns:a16="http://schemas.microsoft.com/office/drawing/2014/main" id="{2AE129DC-8A77-586D-48A5-29C0754D1E73}"/>
                  </a:ext>
                </a:extLst>
              </p:cNvPr>
              <p:cNvGrpSpPr/>
              <p:nvPr/>
            </p:nvGrpSpPr>
            <p:grpSpPr>
              <a:xfrm>
                <a:off x="2935498" y="3815888"/>
                <a:ext cx="75873" cy="107269"/>
                <a:chOff x="3784491" y="3817195"/>
                <a:chExt cx="75873" cy="107269"/>
              </a:xfrm>
            </p:grpSpPr>
            <p:cxnSp>
              <p:nvCxnSpPr>
                <p:cNvPr id="489" name="Straight Connector 488">
                  <a:extLst>
                    <a:ext uri="{FF2B5EF4-FFF2-40B4-BE49-F238E27FC236}">
                      <a16:creationId xmlns:a16="http://schemas.microsoft.com/office/drawing/2014/main" id="{465366E6-40D4-782D-9DF0-9F360F6D5553}"/>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14C198BB-7A0F-90E4-ECCA-D87606E20600}"/>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91" name="Group 490">
                <a:extLst>
                  <a:ext uri="{FF2B5EF4-FFF2-40B4-BE49-F238E27FC236}">
                    <a16:creationId xmlns:a16="http://schemas.microsoft.com/office/drawing/2014/main" id="{8AA3BD0C-4C01-5415-728D-A6888C470552}"/>
                  </a:ext>
                </a:extLst>
              </p:cNvPr>
              <p:cNvGrpSpPr/>
              <p:nvPr/>
            </p:nvGrpSpPr>
            <p:grpSpPr>
              <a:xfrm>
                <a:off x="2891021" y="3815888"/>
                <a:ext cx="75873" cy="107269"/>
                <a:chOff x="3784491" y="3817195"/>
                <a:chExt cx="75873" cy="107269"/>
              </a:xfrm>
            </p:grpSpPr>
            <p:cxnSp>
              <p:nvCxnSpPr>
                <p:cNvPr id="492" name="Straight Connector 491">
                  <a:extLst>
                    <a:ext uri="{FF2B5EF4-FFF2-40B4-BE49-F238E27FC236}">
                      <a16:creationId xmlns:a16="http://schemas.microsoft.com/office/drawing/2014/main" id="{150428EB-00CC-C9EE-AA42-DA83055DC248}"/>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8B3E9F9E-513E-3933-3213-E5794F2A4B1B}"/>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94" name="Group 493">
                <a:extLst>
                  <a:ext uri="{FF2B5EF4-FFF2-40B4-BE49-F238E27FC236}">
                    <a16:creationId xmlns:a16="http://schemas.microsoft.com/office/drawing/2014/main" id="{3AA1462C-DD75-E184-3A86-0E80D0A78162}"/>
                  </a:ext>
                </a:extLst>
              </p:cNvPr>
              <p:cNvGrpSpPr/>
              <p:nvPr/>
            </p:nvGrpSpPr>
            <p:grpSpPr>
              <a:xfrm>
                <a:off x="2875323" y="3815888"/>
                <a:ext cx="75873" cy="107269"/>
                <a:chOff x="3784491" y="3817195"/>
                <a:chExt cx="75873" cy="107269"/>
              </a:xfrm>
            </p:grpSpPr>
            <p:cxnSp>
              <p:nvCxnSpPr>
                <p:cNvPr id="495" name="Straight Connector 494">
                  <a:extLst>
                    <a:ext uri="{FF2B5EF4-FFF2-40B4-BE49-F238E27FC236}">
                      <a16:creationId xmlns:a16="http://schemas.microsoft.com/office/drawing/2014/main" id="{64C47B2F-0E8B-DC14-741D-B62B8A4DE1BE}"/>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075D879A-EF3D-BD4B-4999-8F6C553417A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497" name="Group 496">
                <a:extLst>
                  <a:ext uri="{FF2B5EF4-FFF2-40B4-BE49-F238E27FC236}">
                    <a16:creationId xmlns:a16="http://schemas.microsoft.com/office/drawing/2014/main" id="{737B283E-2F16-8E06-B033-0BD8415D30DD}"/>
                  </a:ext>
                </a:extLst>
              </p:cNvPr>
              <p:cNvGrpSpPr/>
              <p:nvPr/>
            </p:nvGrpSpPr>
            <p:grpSpPr>
              <a:xfrm>
                <a:off x="2858317" y="3815888"/>
                <a:ext cx="75873" cy="107269"/>
                <a:chOff x="3784491" y="3817195"/>
                <a:chExt cx="75873" cy="107269"/>
              </a:xfrm>
            </p:grpSpPr>
            <p:cxnSp>
              <p:nvCxnSpPr>
                <p:cNvPr id="498" name="Straight Connector 497">
                  <a:extLst>
                    <a:ext uri="{FF2B5EF4-FFF2-40B4-BE49-F238E27FC236}">
                      <a16:creationId xmlns:a16="http://schemas.microsoft.com/office/drawing/2014/main" id="{18C81C5D-791D-870B-F5DD-66C4AAD5D97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383C8601-DC4C-FC5A-0E2F-F994E1F0186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00" name="Group 499">
                <a:extLst>
                  <a:ext uri="{FF2B5EF4-FFF2-40B4-BE49-F238E27FC236}">
                    <a16:creationId xmlns:a16="http://schemas.microsoft.com/office/drawing/2014/main" id="{1EF50217-79EF-40FE-FCC8-2F09A0AAAF21}"/>
                  </a:ext>
                </a:extLst>
              </p:cNvPr>
              <p:cNvGrpSpPr/>
              <p:nvPr/>
            </p:nvGrpSpPr>
            <p:grpSpPr>
              <a:xfrm>
                <a:off x="2846543" y="3815888"/>
                <a:ext cx="75873" cy="107269"/>
                <a:chOff x="3784491" y="3817195"/>
                <a:chExt cx="75873" cy="107269"/>
              </a:xfrm>
            </p:grpSpPr>
            <p:cxnSp>
              <p:nvCxnSpPr>
                <p:cNvPr id="501" name="Straight Connector 500">
                  <a:extLst>
                    <a:ext uri="{FF2B5EF4-FFF2-40B4-BE49-F238E27FC236}">
                      <a16:creationId xmlns:a16="http://schemas.microsoft.com/office/drawing/2014/main" id="{5CF9D99F-89ED-0D50-7D4F-FA6244FAAB5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4A4C8874-253B-7CF2-AE45-F771C317A27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03" name="Group 502">
                <a:extLst>
                  <a:ext uri="{FF2B5EF4-FFF2-40B4-BE49-F238E27FC236}">
                    <a16:creationId xmlns:a16="http://schemas.microsoft.com/office/drawing/2014/main" id="{8CCCDB81-EF1C-DE11-CA7B-234E98E6F9D4}"/>
                  </a:ext>
                </a:extLst>
              </p:cNvPr>
              <p:cNvGrpSpPr/>
              <p:nvPr/>
            </p:nvGrpSpPr>
            <p:grpSpPr>
              <a:xfrm>
                <a:off x="2833461" y="3815888"/>
                <a:ext cx="75873" cy="107269"/>
                <a:chOff x="3784491" y="3817195"/>
                <a:chExt cx="75873" cy="107269"/>
              </a:xfrm>
            </p:grpSpPr>
            <p:cxnSp>
              <p:nvCxnSpPr>
                <p:cNvPr id="504" name="Straight Connector 503">
                  <a:extLst>
                    <a:ext uri="{FF2B5EF4-FFF2-40B4-BE49-F238E27FC236}">
                      <a16:creationId xmlns:a16="http://schemas.microsoft.com/office/drawing/2014/main" id="{1F397453-A3B4-F168-0387-E04A7CD583ED}"/>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0D63E7B7-3F58-6952-D161-C7373A879C6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06" name="Group 505">
                <a:extLst>
                  <a:ext uri="{FF2B5EF4-FFF2-40B4-BE49-F238E27FC236}">
                    <a16:creationId xmlns:a16="http://schemas.microsoft.com/office/drawing/2014/main" id="{B6C1412D-1321-3770-B637-DBCA9040E6AB}"/>
                  </a:ext>
                </a:extLst>
              </p:cNvPr>
              <p:cNvGrpSpPr/>
              <p:nvPr/>
            </p:nvGrpSpPr>
            <p:grpSpPr>
              <a:xfrm>
                <a:off x="2812531" y="3815888"/>
                <a:ext cx="75873" cy="107269"/>
                <a:chOff x="3784491" y="3817195"/>
                <a:chExt cx="75873" cy="107269"/>
              </a:xfrm>
            </p:grpSpPr>
            <p:cxnSp>
              <p:nvCxnSpPr>
                <p:cNvPr id="507" name="Straight Connector 506">
                  <a:extLst>
                    <a:ext uri="{FF2B5EF4-FFF2-40B4-BE49-F238E27FC236}">
                      <a16:creationId xmlns:a16="http://schemas.microsoft.com/office/drawing/2014/main" id="{06790865-90D4-41AB-6B67-59303AAA209B}"/>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A7FEEED3-66C0-E560-D02A-ACB4E3CAB1F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09" name="Group 508">
                <a:extLst>
                  <a:ext uri="{FF2B5EF4-FFF2-40B4-BE49-F238E27FC236}">
                    <a16:creationId xmlns:a16="http://schemas.microsoft.com/office/drawing/2014/main" id="{CD0AC4B7-5694-3B50-DB11-55FFC8AFE030}"/>
                  </a:ext>
                </a:extLst>
              </p:cNvPr>
              <p:cNvGrpSpPr/>
              <p:nvPr/>
            </p:nvGrpSpPr>
            <p:grpSpPr>
              <a:xfrm>
                <a:off x="2768053" y="3815888"/>
                <a:ext cx="75873" cy="107269"/>
                <a:chOff x="3784491" y="3817195"/>
                <a:chExt cx="75873" cy="107269"/>
              </a:xfrm>
            </p:grpSpPr>
            <p:cxnSp>
              <p:nvCxnSpPr>
                <p:cNvPr id="510" name="Straight Connector 509">
                  <a:extLst>
                    <a:ext uri="{FF2B5EF4-FFF2-40B4-BE49-F238E27FC236}">
                      <a16:creationId xmlns:a16="http://schemas.microsoft.com/office/drawing/2014/main" id="{B1307892-4F44-6DA7-EE62-C77AA0F3AFA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33FAB142-0580-EAD9-ED0E-F13A3D38122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12" name="Group 511">
                <a:extLst>
                  <a:ext uri="{FF2B5EF4-FFF2-40B4-BE49-F238E27FC236}">
                    <a16:creationId xmlns:a16="http://schemas.microsoft.com/office/drawing/2014/main" id="{56ECD66F-D649-9AA2-FCE8-0F31636AEF15}"/>
                  </a:ext>
                </a:extLst>
              </p:cNvPr>
              <p:cNvGrpSpPr/>
              <p:nvPr/>
            </p:nvGrpSpPr>
            <p:grpSpPr>
              <a:xfrm>
                <a:off x="2736657" y="3815888"/>
                <a:ext cx="75873" cy="107269"/>
                <a:chOff x="3784491" y="3817195"/>
                <a:chExt cx="75873" cy="107269"/>
              </a:xfrm>
            </p:grpSpPr>
            <p:cxnSp>
              <p:nvCxnSpPr>
                <p:cNvPr id="513" name="Straight Connector 512">
                  <a:extLst>
                    <a:ext uri="{FF2B5EF4-FFF2-40B4-BE49-F238E27FC236}">
                      <a16:creationId xmlns:a16="http://schemas.microsoft.com/office/drawing/2014/main" id="{B391FDC6-D1C1-BB4B-A70C-1797BBA0F6D7}"/>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C6846AB4-A118-29DD-F066-B93CA116531F}"/>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15" name="Group 514">
                <a:extLst>
                  <a:ext uri="{FF2B5EF4-FFF2-40B4-BE49-F238E27FC236}">
                    <a16:creationId xmlns:a16="http://schemas.microsoft.com/office/drawing/2014/main" id="{5E69CB5F-0AAD-19AC-D08D-38508AA9B2D0}"/>
                  </a:ext>
                </a:extLst>
              </p:cNvPr>
              <p:cNvGrpSpPr/>
              <p:nvPr/>
            </p:nvGrpSpPr>
            <p:grpSpPr>
              <a:xfrm>
                <a:off x="2690872" y="3840743"/>
                <a:ext cx="75873" cy="107269"/>
                <a:chOff x="3784491" y="3817195"/>
                <a:chExt cx="75873" cy="107269"/>
              </a:xfrm>
            </p:grpSpPr>
            <p:cxnSp>
              <p:nvCxnSpPr>
                <p:cNvPr id="516" name="Straight Connector 515">
                  <a:extLst>
                    <a:ext uri="{FF2B5EF4-FFF2-40B4-BE49-F238E27FC236}">
                      <a16:creationId xmlns:a16="http://schemas.microsoft.com/office/drawing/2014/main" id="{94E10330-0DFD-26BB-9513-FA9E78151DC8}"/>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2E309811-1B7B-1C8A-D2DD-FEBDEB7C01C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18" name="Group 517">
                <a:extLst>
                  <a:ext uri="{FF2B5EF4-FFF2-40B4-BE49-F238E27FC236}">
                    <a16:creationId xmlns:a16="http://schemas.microsoft.com/office/drawing/2014/main" id="{2ED21D77-681C-4CEB-3DA8-B5EC116C70F4}"/>
                  </a:ext>
                </a:extLst>
              </p:cNvPr>
              <p:cNvGrpSpPr/>
              <p:nvPr/>
            </p:nvGrpSpPr>
            <p:grpSpPr>
              <a:xfrm>
                <a:off x="2662093" y="3840743"/>
                <a:ext cx="75873" cy="107269"/>
                <a:chOff x="3784491" y="3817195"/>
                <a:chExt cx="75873" cy="107269"/>
              </a:xfrm>
            </p:grpSpPr>
            <p:cxnSp>
              <p:nvCxnSpPr>
                <p:cNvPr id="519" name="Straight Connector 518">
                  <a:extLst>
                    <a:ext uri="{FF2B5EF4-FFF2-40B4-BE49-F238E27FC236}">
                      <a16:creationId xmlns:a16="http://schemas.microsoft.com/office/drawing/2014/main" id="{2AE39985-C88D-B263-0D76-A955C0C9D52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F6301117-8372-FCDD-70FC-35E8532F42F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21" name="Group 520">
                <a:extLst>
                  <a:ext uri="{FF2B5EF4-FFF2-40B4-BE49-F238E27FC236}">
                    <a16:creationId xmlns:a16="http://schemas.microsoft.com/office/drawing/2014/main" id="{6BD41D5D-C55F-2185-C544-5CC68D02A431}"/>
                  </a:ext>
                </a:extLst>
              </p:cNvPr>
              <p:cNvGrpSpPr/>
              <p:nvPr/>
            </p:nvGrpSpPr>
            <p:grpSpPr>
              <a:xfrm>
                <a:off x="2641162" y="3877372"/>
                <a:ext cx="75873" cy="107269"/>
                <a:chOff x="3784491" y="3817195"/>
                <a:chExt cx="75873" cy="107269"/>
              </a:xfrm>
            </p:grpSpPr>
            <p:cxnSp>
              <p:nvCxnSpPr>
                <p:cNvPr id="522" name="Straight Connector 521">
                  <a:extLst>
                    <a:ext uri="{FF2B5EF4-FFF2-40B4-BE49-F238E27FC236}">
                      <a16:creationId xmlns:a16="http://schemas.microsoft.com/office/drawing/2014/main" id="{B76F8FDC-D3CE-C671-F8A2-E3058F55A11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B896E00C-32D2-A65B-96CD-B1386D133ED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24" name="Group 523">
                <a:extLst>
                  <a:ext uri="{FF2B5EF4-FFF2-40B4-BE49-F238E27FC236}">
                    <a16:creationId xmlns:a16="http://schemas.microsoft.com/office/drawing/2014/main" id="{468DCA87-BA5F-514A-A2B5-E91CFFDBAA3E}"/>
                  </a:ext>
                </a:extLst>
              </p:cNvPr>
              <p:cNvGrpSpPr/>
              <p:nvPr/>
            </p:nvGrpSpPr>
            <p:grpSpPr>
              <a:xfrm>
                <a:off x="2629389" y="3877372"/>
                <a:ext cx="75873" cy="107269"/>
                <a:chOff x="3784491" y="3817195"/>
                <a:chExt cx="75873" cy="107269"/>
              </a:xfrm>
            </p:grpSpPr>
            <p:cxnSp>
              <p:nvCxnSpPr>
                <p:cNvPr id="525" name="Straight Connector 524">
                  <a:extLst>
                    <a:ext uri="{FF2B5EF4-FFF2-40B4-BE49-F238E27FC236}">
                      <a16:creationId xmlns:a16="http://schemas.microsoft.com/office/drawing/2014/main" id="{081F2321-8A75-C7CC-EA3C-A2B541AC4E9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32091F5E-D3A9-4AA0-6B3F-B6FE6E066AF2}"/>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27" name="Group 526">
                <a:extLst>
                  <a:ext uri="{FF2B5EF4-FFF2-40B4-BE49-F238E27FC236}">
                    <a16:creationId xmlns:a16="http://schemas.microsoft.com/office/drawing/2014/main" id="{440CB60B-58F5-73DF-3776-96B542C2DF02}"/>
                  </a:ext>
                </a:extLst>
              </p:cNvPr>
              <p:cNvGrpSpPr/>
              <p:nvPr/>
            </p:nvGrpSpPr>
            <p:grpSpPr>
              <a:xfrm>
                <a:off x="2621540" y="3877372"/>
                <a:ext cx="75873" cy="107269"/>
                <a:chOff x="3784491" y="3817195"/>
                <a:chExt cx="75873" cy="107269"/>
              </a:xfrm>
            </p:grpSpPr>
            <p:cxnSp>
              <p:nvCxnSpPr>
                <p:cNvPr id="528" name="Straight Connector 527">
                  <a:extLst>
                    <a:ext uri="{FF2B5EF4-FFF2-40B4-BE49-F238E27FC236}">
                      <a16:creationId xmlns:a16="http://schemas.microsoft.com/office/drawing/2014/main" id="{80FCE2E0-F5BE-4B3C-2BB0-013160FDD90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C2311770-B47D-091F-342B-D819F78967D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33" name="Group 532">
                <a:extLst>
                  <a:ext uri="{FF2B5EF4-FFF2-40B4-BE49-F238E27FC236}">
                    <a16:creationId xmlns:a16="http://schemas.microsoft.com/office/drawing/2014/main" id="{E10D10E3-7F7D-7C25-6694-0381E8412199}"/>
                  </a:ext>
                </a:extLst>
              </p:cNvPr>
              <p:cNvGrpSpPr/>
              <p:nvPr/>
            </p:nvGrpSpPr>
            <p:grpSpPr>
              <a:xfrm>
                <a:off x="2608458" y="3877372"/>
                <a:ext cx="75873" cy="107269"/>
                <a:chOff x="3784491" y="3817195"/>
                <a:chExt cx="75873" cy="107269"/>
              </a:xfrm>
            </p:grpSpPr>
            <p:cxnSp>
              <p:nvCxnSpPr>
                <p:cNvPr id="534" name="Straight Connector 533">
                  <a:extLst>
                    <a:ext uri="{FF2B5EF4-FFF2-40B4-BE49-F238E27FC236}">
                      <a16:creationId xmlns:a16="http://schemas.microsoft.com/office/drawing/2014/main" id="{8DB21FB9-8205-AED6-2CB4-F07A6ACBFC47}"/>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EDDC82F0-D41B-EE18-7B6D-856BEC9C7E2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36" name="Group 535">
                <a:extLst>
                  <a:ext uri="{FF2B5EF4-FFF2-40B4-BE49-F238E27FC236}">
                    <a16:creationId xmlns:a16="http://schemas.microsoft.com/office/drawing/2014/main" id="{2D403089-E71E-E2C1-2557-26D16CADA9A6}"/>
                  </a:ext>
                </a:extLst>
              </p:cNvPr>
              <p:cNvGrpSpPr/>
              <p:nvPr/>
            </p:nvGrpSpPr>
            <p:grpSpPr>
              <a:xfrm>
                <a:off x="2592760" y="3877372"/>
                <a:ext cx="75873" cy="107269"/>
                <a:chOff x="3784491" y="3817195"/>
                <a:chExt cx="75873" cy="107269"/>
              </a:xfrm>
            </p:grpSpPr>
            <p:cxnSp>
              <p:nvCxnSpPr>
                <p:cNvPr id="537" name="Straight Connector 536">
                  <a:extLst>
                    <a:ext uri="{FF2B5EF4-FFF2-40B4-BE49-F238E27FC236}">
                      <a16:creationId xmlns:a16="http://schemas.microsoft.com/office/drawing/2014/main" id="{3FC9C8D4-41BF-1C64-33FA-B1A447AB3AF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EC1432F9-1839-CDFD-9BA5-6396D1B7456D}"/>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39" name="Group 538">
                <a:extLst>
                  <a:ext uri="{FF2B5EF4-FFF2-40B4-BE49-F238E27FC236}">
                    <a16:creationId xmlns:a16="http://schemas.microsoft.com/office/drawing/2014/main" id="{A8E9A439-F9A1-4152-0C31-21A5ED7B9C11}"/>
                  </a:ext>
                </a:extLst>
              </p:cNvPr>
              <p:cNvGrpSpPr/>
              <p:nvPr/>
            </p:nvGrpSpPr>
            <p:grpSpPr>
              <a:xfrm>
                <a:off x="2590144" y="3877372"/>
                <a:ext cx="75873" cy="107269"/>
                <a:chOff x="3784491" y="3817195"/>
                <a:chExt cx="75873" cy="107269"/>
              </a:xfrm>
            </p:grpSpPr>
            <p:cxnSp>
              <p:nvCxnSpPr>
                <p:cNvPr id="540" name="Straight Connector 539">
                  <a:extLst>
                    <a:ext uri="{FF2B5EF4-FFF2-40B4-BE49-F238E27FC236}">
                      <a16:creationId xmlns:a16="http://schemas.microsoft.com/office/drawing/2014/main" id="{105BC6C8-D951-442D-A5C1-592897BE7E1E}"/>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DF4E403A-7299-9AEC-4630-658AAB7AE8A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42" name="Group 541">
                <a:extLst>
                  <a:ext uri="{FF2B5EF4-FFF2-40B4-BE49-F238E27FC236}">
                    <a16:creationId xmlns:a16="http://schemas.microsoft.com/office/drawing/2014/main" id="{DB770245-1FFF-8B4B-62F7-9E339DEC31B3}"/>
                  </a:ext>
                </a:extLst>
              </p:cNvPr>
              <p:cNvGrpSpPr/>
              <p:nvPr/>
            </p:nvGrpSpPr>
            <p:grpSpPr>
              <a:xfrm>
                <a:off x="2556132" y="3877372"/>
                <a:ext cx="75873" cy="107269"/>
                <a:chOff x="3784491" y="3817195"/>
                <a:chExt cx="75873" cy="107269"/>
              </a:xfrm>
            </p:grpSpPr>
            <p:cxnSp>
              <p:nvCxnSpPr>
                <p:cNvPr id="543" name="Straight Connector 542">
                  <a:extLst>
                    <a:ext uri="{FF2B5EF4-FFF2-40B4-BE49-F238E27FC236}">
                      <a16:creationId xmlns:a16="http://schemas.microsoft.com/office/drawing/2014/main" id="{B11709EE-8EF8-9E28-DDD0-3BF3E05DFB0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1A1E1000-6590-3C32-C534-A83B0EE5CBF2}"/>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45" name="Group 544">
                <a:extLst>
                  <a:ext uri="{FF2B5EF4-FFF2-40B4-BE49-F238E27FC236}">
                    <a16:creationId xmlns:a16="http://schemas.microsoft.com/office/drawing/2014/main" id="{C5EA730E-0853-01AF-CF5A-FA3CD281759E}"/>
                  </a:ext>
                </a:extLst>
              </p:cNvPr>
              <p:cNvGrpSpPr/>
              <p:nvPr/>
            </p:nvGrpSpPr>
            <p:grpSpPr>
              <a:xfrm>
                <a:off x="2465870" y="3877372"/>
                <a:ext cx="75873" cy="107269"/>
                <a:chOff x="3784491" y="3817195"/>
                <a:chExt cx="75873" cy="107269"/>
              </a:xfrm>
            </p:grpSpPr>
            <p:cxnSp>
              <p:nvCxnSpPr>
                <p:cNvPr id="546" name="Straight Connector 545">
                  <a:extLst>
                    <a:ext uri="{FF2B5EF4-FFF2-40B4-BE49-F238E27FC236}">
                      <a16:creationId xmlns:a16="http://schemas.microsoft.com/office/drawing/2014/main" id="{CEFC61DD-7971-692F-73A8-11452D21773D}"/>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38A01FBE-5278-761E-04BA-B2CEB78B2A67}"/>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48" name="Group 547">
                <a:extLst>
                  <a:ext uri="{FF2B5EF4-FFF2-40B4-BE49-F238E27FC236}">
                    <a16:creationId xmlns:a16="http://schemas.microsoft.com/office/drawing/2014/main" id="{7832E6B4-2D58-9F9F-0B1C-11831E83DE8F}"/>
                  </a:ext>
                </a:extLst>
              </p:cNvPr>
              <p:cNvGrpSpPr/>
              <p:nvPr/>
            </p:nvGrpSpPr>
            <p:grpSpPr>
              <a:xfrm>
                <a:off x="2400462" y="3906151"/>
                <a:ext cx="75873" cy="107269"/>
                <a:chOff x="3784491" y="3817195"/>
                <a:chExt cx="75873" cy="107269"/>
              </a:xfrm>
            </p:grpSpPr>
            <p:cxnSp>
              <p:nvCxnSpPr>
                <p:cNvPr id="549" name="Straight Connector 548">
                  <a:extLst>
                    <a:ext uri="{FF2B5EF4-FFF2-40B4-BE49-F238E27FC236}">
                      <a16:creationId xmlns:a16="http://schemas.microsoft.com/office/drawing/2014/main" id="{5C204B88-5AEF-34A3-82CE-C24CED5102C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D8870855-1B1E-6F5E-4540-F89126CAB0A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1" name="Group 550">
                <a:extLst>
                  <a:ext uri="{FF2B5EF4-FFF2-40B4-BE49-F238E27FC236}">
                    <a16:creationId xmlns:a16="http://schemas.microsoft.com/office/drawing/2014/main" id="{03293E8C-1347-4A84-7E6A-62CDC1A06191}"/>
                  </a:ext>
                </a:extLst>
              </p:cNvPr>
              <p:cNvGrpSpPr/>
              <p:nvPr/>
            </p:nvGrpSpPr>
            <p:grpSpPr>
              <a:xfrm>
                <a:off x="2349444" y="3906151"/>
                <a:ext cx="75873" cy="107269"/>
                <a:chOff x="3784491" y="3817195"/>
                <a:chExt cx="75873" cy="107269"/>
              </a:xfrm>
            </p:grpSpPr>
            <p:cxnSp>
              <p:nvCxnSpPr>
                <p:cNvPr id="552" name="Straight Connector 551">
                  <a:extLst>
                    <a:ext uri="{FF2B5EF4-FFF2-40B4-BE49-F238E27FC236}">
                      <a16:creationId xmlns:a16="http://schemas.microsoft.com/office/drawing/2014/main" id="{1550FDBB-CA0C-01FF-070E-4E1ABDAD8CB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FF0C0AB9-ACE6-ACDA-DEF4-996C7DC8981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4" name="Group 553">
                <a:extLst>
                  <a:ext uri="{FF2B5EF4-FFF2-40B4-BE49-F238E27FC236}">
                    <a16:creationId xmlns:a16="http://schemas.microsoft.com/office/drawing/2014/main" id="{0B7E1DC8-CD78-28CB-CC27-B388E021BF06}"/>
                  </a:ext>
                </a:extLst>
              </p:cNvPr>
              <p:cNvGrpSpPr/>
              <p:nvPr/>
            </p:nvGrpSpPr>
            <p:grpSpPr>
              <a:xfrm>
                <a:off x="2337670" y="3906151"/>
                <a:ext cx="75873" cy="107269"/>
                <a:chOff x="3784491" y="3817195"/>
                <a:chExt cx="75873" cy="107269"/>
              </a:xfrm>
            </p:grpSpPr>
            <p:cxnSp>
              <p:nvCxnSpPr>
                <p:cNvPr id="555" name="Straight Connector 554">
                  <a:extLst>
                    <a:ext uri="{FF2B5EF4-FFF2-40B4-BE49-F238E27FC236}">
                      <a16:creationId xmlns:a16="http://schemas.microsoft.com/office/drawing/2014/main" id="{4C83EE3C-0FB1-7047-9526-7EE5BE1A096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E7E1A996-4FED-F993-4F49-D822459BB3D6}"/>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57" name="Group 556">
                <a:extLst>
                  <a:ext uri="{FF2B5EF4-FFF2-40B4-BE49-F238E27FC236}">
                    <a16:creationId xmlns:a16="http://schemas.microsoft.com/office/drawing/2014/main" id="{74E3E3BA-A9DD-FA0E-0BB9-4A0093FD5CEA}"/>
                  </a:ext>
                </a:extLst>
              </p:cNvPr>
              <p:cNvGrpSpPr/>
              <p:nvPr/>
            </p:nvGrpSpPr>
            <p:grpSpPr>
              <a:xfrm>
                <a:off x="2323281" y="3906151"/>
                <a:ext cx="75873" cy="107269"/>
                <a:chOff x="3784491" y="3817195"/>
                <a:chExt cx="75873" cy="107269"/>
              </a:xfrm>
            </p:grpSpPr>
            <p:cxnSp>
              <p:nvCxnSpPr>
                <p:cNvPr id="558" name="Straight Connector 557">
                  <a:extLst>
                    <a:ext uri="{FF2B5EF4-FFF2-40B4-BE49-F238E27FC236}">
                      <a16:creationId xmlns:a16="http://schemas.microsoft.com/office/drawing/2014/main" id="{178CE43C-BEE3-83F0-E133-8D41B1C9FEC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F92C0F08-791D-E1BA-A0BD-77D68A4A5BE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60" name="Group 559">
                <a:extLst>
                  <a:ext uri="{FF2B5EF4-FFF2-40B4-BE49-F238E27FC236}">
                    <a16:creationId xmlns:a16="http://schemas.microsoft.com/office/drawing/2014/main" id="{2E16C986-4EA2-0F80-A37B-289E85B1AC2A}"/>
                  </a:ext>
                </a:extLst>
              </p:cNvPr>
              <p:cNvGrpSpPr/>
              <p:nvPr/>
            </p:nvGrpSpPr>
            <p:grpSpPr>
              <a:xfrm>
                <a:off x="2314123" y="3907459"/>
                <a:ext cx="75873" cy="107269"/>
                <a:chOff x="3784491" y="3817195"/>
                <a:chExt cx="75873" cy="107269"/>
              </a:xfrm>
            </p:grpSpPr>
            <p:cxnSp>
              <p:nvCxnSpPr>
                <p:cNvPr id="561" name="Straight Connector 560">
                  <a:extLst>
                    <a:ext uri="{FF2B5EF4-FFF2-40B4-BE49-F238E27FC236}">
                      <a16:creationId xmlns:a16="http://schemas.microsoft.com/office/drawing/2014/main" id="{3A4999A7-04D5-700A-6180-F4DB89E44EB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7E9AA138-0853-5B46-38E7-E64E0AE66E10}"/>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63" name="Group 562">
                <a:extLst>
                  <a:ext uri="{FF2B5EF4-FFF2-40B4-BE49-F238E27FC236}">
                    <a16:creationId xmlns:a16="http://schemas.microsoft.com/office/drawing/2014/main" id="{4F1E5B72-8332-DFBA-1953-827DAB11FED5}"/>
                  </a:ext>
                </a:extLst>
              </p:cNvPr>
              <p:cNvGrpSpPr/>
              <p:nvPr/>
            </p:nvGrpSpPr>
            <p:grpSpPr>
              <a:xfrm>
                <a:off x="2291885" y="3928390"/>
                <a:ext cx="75873" cy="107269"/>
                <a:chOff x="3784491" y="3817195"/>
                <a:chExt cx="75873" cy="107269"/>
              </a:xfrm>
            </p:grpSpPr>
            <p:cxnSp>
              <p:nvCxnSpPr>
                <p:cNvPr id="564" name="Straight Connector 563">
                  <a:extLst>
                    <a:ext uri="{FF2B5EF4-FFF2-40B4-BE49-F238E27FC236}">
                      <a16:creationId xmlns:a16="http://schemas.microsoft.com/office/drawing/2014/main" id="{5D39A16F-2D53-A0FA-2D38-4619842D8BD9}"/>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D14FE74F-B2A0-6D7F-9164-A9137DF2E10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66" name="Group 565">
                <a:extLst>
                  <a:ext uri="{FF2B5EF4-FFF2-40B4-BE49-F238E27FC236}">
                    <a16:creationId xmlns:a16="http://schemas.microsoft.com/office/drawing/2014/main" id="{8ABBA90E-A1E3-721B-5878-74CA6EEA23E1}"/>
                  </a:ext>
                </a:extLst>
              </p:cNvPr>
              <p:cNvGrpSpPr/>
              <p:nvPr/>
            </p:nvGrpSpPr>
            <p:grpSpPr>
              <a:xfrm>
                <a:off x="2282728" y="3929698"/>
                <a:ext cx="75873" cy="107269"/>
                <a:chOff x="3784491" y="3817195"/>
                <a:chExt cx="75873" cy="107269"/>
              </a:xfrm>
            </p:grpSpPr>
            <p:cxnSp>
              <p:nvCxnSpPr>
                <p:cNvPr id="567" name="Straight Connector 566">
                  <a:extLst>
                    <a:ext uri="{FF2B5EF4-FFF2-40B4-BE49-F238E27FC236}">
                      <a16:creationId xmlns:a16="http://schemas.microsoft.com/office/drawing/2014/main" id="{C7E072DB-C39C-A8FA-A3E3-2D09123303FA}"/>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401FE60A-7B81-EE9D-8611-8176A96F1BE6}"/>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69" name="Group 568">
                <a:extLst>
                  <a:ext uri="{FF2B5EF4-FFF2-40B4-BE49-F238E27FC236}">
                    <a16:creationId xmlns:a16="http://schemas.microsoft.com/office/drawing/2014/main" id="{891E80BD-8B2D-8DD0-524D-0302C530055C}"/>
                  </a:ext>
                </a:extLst>
              </p:cNvPr>
              <p:cNvGrpSpPr/>
              <p:nvPr/>
            </p:nvGrpSpPr>
            <p:grpSpPr>
              <a:xfrm>
                <a:off x="2252640" y="3942780"/>
                <a:ext cx="75873" cy="107269"/>
                <a:chOff x="3784491" y="3817195"/>
                <a:chExt cx="75873" cy="107269"/>
              </a:xfrm>
            </p:grpSpPr>
            <p:cxnSp>
              <p:nvCxnSpPr>
                <p:cNvPr id="570" name="Straight Connector 569">
                  <a:extLst>
                    <a:ext uri="{FF2B5EF4-FFF2-40B4-BE49-F238E27FC236}">
                      <a16:creationId xmlns:a16="http://schemas.microsoft.com/office/drawing/2014/main" id="{00057037-F042-BA30-5257-166C55B0723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3F1D7D19-E041-03A3-FD5F-6E60C14B3E8C}"/>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72" name="Group 571">
                <a:extLst>
                  <a:ext uri="{FF2B5EF4-FFF2-40B4-BE49-F238E27FC236}">
                    <a16:creationId xmlns:a16="http://schemas.microsoft.com/office/drawing/2014/main" id="{D97166D6-4EF2-7C03-CF88-BB227930BAC7}"/>
                  </a:ext>
                </a:extLst>
              </p:cNvPr>
              <p:cNvGrpSpPr/>
              <p:nvPr/>
            </p:nvGrpSpPr>
            <p:grpSpPr>
              <a:xfrm>
                <a:off x="2205547" y="3953245"/>
                <a:ext cx="75873" cy="107269"/>
                <a:chOff x="3784491" y="3817195"/>
                <a:chExt cx="75873" cy="107269"/>
              </a:xfrm>
            </p:grpSpPr>
            <p:cxnSp>
              <p:nvCxnSpPr>
                <p:cNvPr id="573" name="Straight Connector 572">
                  <a:extLst>
                    <a:ext uri="{FF2B5EF4-FFF2-40B4-BE49-F238E27FC236}">
                      <a16:creationId xmlns:a16="http://schemas.microsoft.com/office/drawing/2014/main" id="{EAE12C3B-901A-BCF8-89D4-FC9C548D00B0}"/>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50332637-41B8-ECE3-5541-F33DEB2E02EA}"/>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75" name="Group 574">
                <a:extLst>
                  <a:ext uri="{FF2B5EF4-FFF2-40B4-BE49-F238E27FC236}">
                    <a16:creationId xmlns:a16="http://schemas.microsoft.com/office/drawing/2014/main" id="{FC716BD2-0BFB-6344-00AF-7DC943E4FFAD}"/>
                  </a:ext>
                </a:extLst>
              </p:cNvPr>
              <p:cNvGrpSpPr/>
              <p:nvPr/>
            </p:nvGrpSpPr>
            <p:grpSpPr>
              <a:xfrm>
                <a:off x="2120517" y="3959786"/>
                <a:ext cx="75873" cy="107269"/>
                <a:chOff x="3784491" y="3817195"/>
                <a:chExt cx="75873" cy="107269"/>
              </a:xfrm>
            </p:grpSpPr>
            <p:cxnSp>
              <p:nvCxnSpPr>
                <p:cNvPr id="576" name="Straight Connector 575">
                  <a:extLst>
                    <a:ext uri="{FF2B5EF4-FFF2-40B4-BE49-F238E27FC236}">
                      <a16:creationId xmlns:a16="http://schemas.microsoft.com/office/drawing/2014/main" id="{FB8CC0F0-C583-A1B7-AD16-B28706C711B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FFF40C33-0F0F-5090-A4AC-267CA75D8EE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78" name="Group 577">
                <a:extLst>
                  <a:ext uri="{FF2B5EF4-FFF2-40B4-BE49-F238E27FC236}">
                    <a16:creationId xmlns:a16="http://schemas.microsoft.com/office/drawing/2014/main" id="{807C6099-1FC9-A933-4851-6CBC36DC1FC4}"/>
                  </a:ext>
                </a:extLst>
              </p:cNvPr>
              <p:cNvGrpSpPr/>
              <p:nvPr/>
            </p:nvGrpSpPr>
            <p:grpSpPr>
              <a:xfrm>
                <a:off x="2110052" y="3959786"/>
                <a:ext cx="75873" cy="107269"/>
                <a:chOff x="3784491" y="3817195"/>
                <a:chExt cx="75873" cy="107269"/>
              </a:xfrm>
            </p:grpSpPr>
            <p:cxnSp>
              <p:nvCxnSpPr>
                <p:cNvPr id="579" name="Straight Connector 578">
                  <a:extLst>
                    <a:ext uri="{FF2B5EF4-FFF2-40B4-BE49-F238E27FC236}">
                      <a16:creationId xmlns:a16="http://schemas.microsoft.com/office/drawing/2014/main" id="{1C55F8C6-B3F5-53EF-0E82-02554808AD98}"/>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8E90CED3-67F7-1ABE-1BEF-51C9A262A29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81" name="Group 580">
                <a:extLst>
                  <a:ext uri="{FF2B5EF4-FFF2-40B4-BE49-F238E27FC236}">
                    <a16:creationId xmlns:a16="http://schemas.microsoft.com/office/drawing/2014/main" id="{2CCFB402-D514-9AD6-0D78-E987437E36E2}"/>
                  </a:ext>
                </a:extLst>
              </p:cNvPr>
              <p:cNvGrpSpPr/>
              <p:nvPr/>
            </p:nvGrpSpPr>
            <p:grpSpPr>
              <a:xfrm>
                <a:off x="2099586" y="3959786"/>
                <a:ext cx="75873" cy="107269"/>
                <a:chOff x="3784491" y="3817195"/>
                <a:chExt cx="75873" cy="107269"/>
              </a:xfrm>
            </p:grpSpPr>
            <p:cxnSp>
              <p:nvCxnSpPr>
                <p:cNvPr id="582" name="Straight Connector 581">
                  <a:extLst>
                    <a:ext uri="{FF2B5EF4-FFF2-40B4-BE49-F238E27FC236}">
                      <a16:creationId xmlns:a16="http://schemas.microsoft.com/office/drawing/2014/main" id="{42CAB7EE-8DB3-060E-64F9-C8AE3E7CF0C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BE3D7C96-C049-901C-A969-74AEC42A356A}"/>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84" name="Group 583">
                <a:extLst>
                  <a:ext uri="{FF2B5EF4-FFF2-40B4-BE49-F238E27FC236}">
                    <a16:creationId xmlns:a16="http://schemas.microsoft.com/office/drawing/2014/main" id="{6DC586C7-2208-278C-AB04-EEA0F3685860}"/>
                  </a:ext>
                </a:extLst>
              </p:cNvPr>
              <p:cNvGrpSpPr/>
              <p:nvPr/>
            </p:nvGrpSpPr>
            <p:grpSpPr>
              <a:xfrm>
                <a:off x="2091737" y="3959786"/>
                <a:ext cx="75873" cy="107269"/>
                <a:chOff x="3784491" y="3817195"/>
                <a:chExt cx="75873" cy="107269"/>
              </a:xfrm>
            </p:grpSpPr>
            <p:cxnSp>
              <p:nvCxnSpPr>
                <p:cNvPr id="585" name="Straight Connector 584">
                  <a:extLst>
                    <a:ext uri="{FF2B5EF4-FFF2-40B4-BE49-F238E27FC236}">
                      <a16:creationId xmlns:a16="http://schemas.microsoft.com/office/drawing/2014/main" id="{E8F6088A-3D47-0D20-5058-59798707CD37}"/>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D6D169E6-9E4B-744B-E18C-4CF8AA664B27}"/>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11779D14-0B92-ED0E-4490-D88853143888}"/>
                  </a:ext>
                </a:extLst>
              </p:cNvPr>
              <p:cNvGrpSpPr/>
              <p:nvPr/>
            </p:nvGrpSpPr>
            <p:grpSpPr>
              <a:xfrm>
                <a:off x="2055108" y="3959786"/>
                <a:ext cx="75873" cy="107269"/>
                <a:chOff x="3784491" y="3817195"/>
                <a:chExt cx="75873" cy="107269"/>
              </a:xfrm>
            </p:grpSpPr>
            <p:cxnSp>
              <p:nvCxnSpPr>
                <p:cNvPr id="588" name="Straight Connector 587">
                  <a:extLst>
                    <a:ext uri="{FF2B5EF4-FFF2-40B4-BE49-F238E27FC236}">
                      <a16:creationId xmlns:a16="http://schemas.microsoft.com/office/drawing/2014/main" id="{AB8A6CEA-7FD6-6EA0-B6D1-CAB801FDE7D3}"/>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8A2466BE-A66F-8FA4-4D8F-2362746C0A9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93" name="Group 592">
                <a:extLst>
                  <a:ext uri="{FF2B5EF4-FFF2-40B4-BE49-F238E27FC236}">
                    <a16:creationId xmlns:a16="http://schemas.microsoft.com/office/drawing/2014/main" id="{E969C934-DAA3-E437-B645-4DF3B15F1099}"/>
                  </a:ext>
                </a:extLst>
              </p:cNvPr>
              <p:cNvGrpSpPr/>
              <p:nvPr/>
            </p:nvGrpSpPr>
            <p:grpSpPr>
              <a:xfrm>
                <a:off x="2043335" y="3959786"/>
                <a:ext cx="75873" cy="107269"/>
                <a:chOff x="3784491" y="3817195"/>
                <a:chExt cx="75873" cy="107269"/>
              </a:xfrm>
            </p:grpSpPr>
            <p:cxnSp>
              <p:nvCxnSpPr>
                <p:cNvPr id="594" name="Straight Connector 593">
                  <a:extLst>
                    <a:ext uri="{FF2B5EF4-FFF2-40B4-BE49-F238E27FC236}">
                      <a16:creationId xmlns:a16="http://schemas.microsoft.com/office/drawing/2014/main" id="{1457BEC7-2D3D-D1C8-0175-D3B681D9764B}"/>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E38F31BE-FF56-14B6-D3A4-A12F2FDB031D}"/>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96" name="Group 595">
                <a:extLst>
                  <a:ext uri="{FF2B5EF4-FFF2-40B4-BE49-F238E27FC236}">
                    <a16:creationId xmlns:a16="http://schemas.microsoft.com/office/drawing/2014/main" id="{164E5CBB-A6FF-B34B-5450-8259DEE5E17B}"/>
                  </a:ext>
                </a:extLst>
              </p:cNvPr>
              <p:cNvGrpSpPr/>
              <p:nvPr/>
            </p:nvGrpSpPr>
            <p:grpSpPr>
              <a:xfrm>
                <a:off x="2040718" y="3959786"/>
                <a:ext cx="75873" cy="107269"/>
                <a:chOff x="3784491" y="3817195"/>
                <a:chExt cx="75873" cy="107269"/>
              </a:xfrm>
            </p:grpSpPr>
            <p:cxnSp>
              <p:nvCxnSpPr>
                <p:cNvPr id="597" name="Straight Connector 596">
                  <a:extLst>
                    <a:ext uri="{FF2B5EF4-FFF2-40B4-BE49-F238E27FC236}">
                      <a16:creationId xmlns:a16="http://schemas.microsoft.com/office/drawing/2014/main" id="{D8444AB8-F8B5-788A-039B-C114AC1D94BF}"/>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42364AEE-78BE-8F66-5DB9-274F4457484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599" name="Group 598">
                <a:extLst>
                  <a:ext uri="{FF2B5EF4-FFF2-40B4-BE49-F238E27FC236}">
                    <a16:creationId xmlns:a16="http://schemas.microsoft.com/office/drawing/2014/main" id="{EE907053-798F-47DF-8851-44A20B4C6AEF}"/>
                  </a:ext>
                </a:extLst>
              </p:cNvPr>
              <p:cNvGrpSpPr/>
              <p:nvPr/>
            </p:nvGrpSpPr>
            <p:grpSpPr>
              <a:xfrm>
                <a:off x="2025021" y="3966327"/>
                <a:ext cx="75873" cy="107269"/>
                <a:chOff x="3784491" y="3817195"/>
                <a:chExt cx="75873" cy="107269"/>
              </a:xfrm>
            </p:grpSpPr>
            <p:cxnSp>
              <p:nvCxnSpPr>
                <p:cNvPr id="600" name="Straight Connector 599">
                  <a:extLst>
                    <a:ext uri="{FF2B5EF4-FFF2-40B4-BE49-F238E27FC236}">
                      <a16:creationId xmlns:a16="http://schemas.microsoft.com/office/drawing/2014/main" id="{A81DFFB1-6D77-95D3-D479-5D3E4750725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A74C2CA9-263F-8936-958E-7726AC18C172}"/>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02" name="Group 601">
                <a:extLst>
                  <a:ext uri="{FF2B5EF4-FFF2-40B4-BE49-F238E27FC236}">
                    <a16:creationId xmlns:a16="http://schemas.microsoft.com/office/drawing/2014/main" id="{275E3619-B3C0-D42E-E191-D3F5BBC0C633}"/>
                  </a:ext>
                </a:extLst>
              </p:cNvPr>
              <p:cNvGrpSpPr/>
              <p:nvPr/>
            </p:nvGrpSpPr>
            <p:grpSpPr>
              <a:xfrm>
                <a:off x="2017172" y="3966327"/>
                <a:ext cx="75873" cy="107269"/>
                <a:chOff x="3784491" y="3817195"/>
                <a:chExt cx="75873" cy="107269"/>
              </a:xfrm>
            </p:grpSpPr>
            <p:cxnSp>
              <p:nvCxnSpPr>
                <p:cNvPr id="603" name="Straight Connector 602">
                  <a:extLst>
                    <a:ext uri="{FF2B5EF4-FFF2-40B4-BE49-F238E27FC236}">
                      <a16:creationId xmlns:a16="http://schemas.microsoft.com/office/drawing/2014/main" id="{544471B8-E901-1579-338B-4933F6A5D5F3}"/>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04" name="Straight Connector 603">
                  <a:extLst>
                    <a:ext uri="{FF2B5EF4-FFF2-40B4-BE49-F238E27FC236}">
                      <a16:creationId xmlns:a16="http://schemas.microsoft.com/office/drawing/2014/main" id="{3794B8EC-83AB-5103-7138-4CFAF796E0C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05" name="Group 604">
                <a:extLst>
                  <a:ext uri="{FF2B5EF4-FFF2-40B4-BE49-F238E27FC236}">
                    <a16:creationId xmlns:a16="http://schemas.microsoft.com/office/drawing/2014/main" id="{9C8AA9A0-53CF-BB68-DA8F-B94C77FC041C}"/>
                  </a:ext>
                </a:extLst>
              </p:cNvPr>
              <p:cNvGrpSpPr/>
              <p:nvPr/>
            </p:nvGrpSpPr>
            <p:grpSpPr>
              <a:xfrm>
                <a:off x="1972694" y="4013421"/>
                <a:ext cx="75873" cy="107269"/>
                <a:chOff x="3784491" y="3817195"/>
                <a:chExt cx="75873" cy="107269"/>
              </a:xfrm>
            </p:grpSpPr>
            <p:cxnSp>
              <p:nvCxnSpPr>
                <p:cNvPr id="606" name="Straight Connector 605">
                  <a:extLst>
                    <a:ext uri="{FF2B5EF4-FFF2-40B4-BE49-F238E27FC236}">
                      <a16:creationId xmlns:a16="http://schemas.microsoft.com/office/drawing/2014/main" id="{82D3264D-0287-6375-2C93-94843CB8F23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07" name="Straight Connector 606">
                  <a:extLst>
                    <a:ext uri="{FF2B5EF4-FFF2-40B4-BE49-F238E27FC236}">
                      <a16:creationId xmlns:a16="http://schemas.microsoft.com/office/drawing/2014/main" id="{0BAF1E4D-A650-2C89-12BA-FD02EF4FD8B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08" name="Group 607">
                <a:extLst>
                  <a:ext uri="{FF2B5EF4-FFF2-40B4-BE49-F238E27FC236}">
                    <a16:creationId xmlns:a16="http://schemas.microsoft.com/office/drawing/2014/main" id="{0205D830-BD6E-7A94-CD06-886CD261685A}"/>
                  </a:ext>
                </a:extLst>
              </p:cNvPr>
              <p:cNvGrpSpPr/>
              <p:nvPr/>
            </p:nvGrpSpPr>
            <p:grpSpPr>
              <a:xfrm>
                <a:off x="1942606" y="4013421"/>
                <a:ext cx="75873" cy="107269"/>
                <a:chOff x="3784491" y="3817195"/>
                <a:chExt cx="75873" cy="107269"/>
              </a:xfrm>
            </p:grpSpPr>
            <p:cxnSp>
              <p:nvCxnSpPr>
                <p:cNvPr id="609" name="Straight Connector 608">
                  <a:extLst>
                    <a:ext uri="{FF2B5EF4-FFF2-40B4-BE49-F238E27FC236}">
                      <a16:creationId xmlns:a16="http://schemas.microsoft.com/office/drawing/2014/main" id="{3C8102C7-1B4F-7EAB-1321-639E5BDE8BAF}"/>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314D95B7-8940-BC44-AEC3-EECFCD33472D}"/>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11" name="Group 610">
                <a:extLst>
                  <a:ext uri="{FF2B5EF4-FFF2-40B4-BE49-F238E27FC236}">
                    <a16:creationId xmlns:a16="http://schemas.microsoft.com/office/drawing/2014/main" id="{6ECB27B6-1B1C-C70E-C0CC-C978FBBAFE92}"/>
                  </a:ext>
                </a:extLst>
              </p:cNvPr>
              <p:cNvGrpSpPr/>
              <p:nvPr/>
            </p:nvGrpSpPr>
            <p:grpSpPr>
              <a:xfrm>
                <a:off x="1894204" y="4029119"/>
                <a:ext cx="75873" cy="107269"/>
                <a:chOff x="3784491" y="3817195"/>
                <a:chExt cx="75873" cy="107269"/>
              </a:xfrm>
            </p:grpSpPr>
            <p:cxnSp>
              <p:nvCxnSpPr>
                <p:cNvPr id="612" name="Straight Connector 611">
                  <a:extLst>
                    <a:ext uri="{FF2B5EF4-FFF2-40B4-BE49-F238E27FC236}">
                      <a16:creationId xmlns:a16="http://schemas.microsoft.com/office/drawing/2014/main" id="{D2B1D50F-05E4-8F7F-212F-E99984C6DE07}"/>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9710BCDB-C89C-B8EA-52BE-158CC41E380C}"/>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20" name="Group 619">
                <a:extLst>
                  <a:ext uri="{FF2B5EF4-FFF2-40B4-BE49-F238E27FC236}">
                    <a16:creationId xmlns:a16="http://schemas.microsoft.com/office/drawing/2014/main" id="{1DA74809-AE23-0060-785A-CA59F9F8F320}"/>
                  </a:ext>
                </a:extLst>
              </p:cNvPr>
              <p:cNvGrpSpPr/>
              <p:nvPr/>
            </p:nvGrpSpPr>
            <p:grpSpPr>
              <a:xfrm>
                <a:off x="1870657" y="4046125"/>
                <a:ext cx="75873" cy="107269"/>
                <a:chOff x="3784491" y="3817195"/>
                <a:chExt cx="75873" cy="107269"/>
              </a:xfrm>
            </p:grpSpPr>
            <p:cxnSp>
              <p:nvCxnSpPr>
                <p:cNvPr id="621" name="Straight Connector 620">
                  <a:extLst>
                    <a:ext uri="{FF2B5EF4-FFF2-40B4-BE49-F238E27FC236}">
                      <a16:creationId xmlns:a16="http://schemas.microsoft.com/office/drawing/2014/main" id="{55E1DF23-8306-59F3-D8BC-A5D7E172C9E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D01714DF-1F11-C94F-C619-FB5EC0109CF2}"/>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23" name="Group 622">
                <a:extLst>
                  <a:ext uri="{FF2B5EF4-FFF2-40B4-BE49-F238E27FC236}">
                    <a16:creationId xmlns:a16="http://schemas.microsoft.com/office/drawing/2014/main" id="{86BA3A89-3987-0605-CDCB-EF8C764F31EB}"/>
                  </a:ext>
                </a:extLst>
              </p:cNvPr>
              <p:cNvGrpSpPr/>
              <p:nvPr/>
            </p:nvGrpSpPr>
            <p:grpSpPr>
              <a:xfrm>
                <a:off x="1832721" y="4046125"/>
                <a:ext cx="75873" cy="107269"/>
                <a:chOff x="3784491" y="3817195"/>
                <a:chExt cx="75873" cy="107269"/>
              </a:xfrm>
            </p:grpSpPr>
            <p:cxnSp>
              <p:nvCxnSpPr>
                <p:cNvPr id="624" name="Straight Connector 623">
                  <a:extLst>
                    <a:ext uri="{FF2B5EF4-FFF2-40B4-BE49-F238E27FC236}">
                      <a16:creationId xmlns:a16="http://schemas.microsoft.com/office/drawing/2014/main" id="{7B0340C6-93BB-EF23-4653-B512AFF29D4F}"/>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21392EDF-F70A-6D66-3B75-F5693ACA7CD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26" name="Group 625">
                <a:extLst>
                  <a:ext uri="{FF2B5EF4-FFF2-40B4-BE49-F238E27FC236}">
                    <a16:creationId xmlns:a16="http://schemas.microsoft.com/office/drawing/2014/main" id="{AA4A579E-7758-8215-7D2F-9E129324FB5C}"/>
                  </a:ext>
                </a:extLst>
              </p:cNvPr>
              <p:cNvGrpSpPr/>
              <p:nvPr/>
            </p:nvGrpSpPr>
            <p:grpSpPr>
              <a:xfrm>
                <a:off x="1801325" y="4046125"/>
                <a:ext cx="75873" cy="107269"/>
                <a:chOff x="3784491" y="3817195"/>
                <a:chExt cx="75873" cy="107269"/>
              </a:xfrm>
            </p:grpSpPr>
            <p:cxnSp>
              <p:nvCxnSpPr>
                <p:cNvPr id="627" name="Straight Connector 626">
                  <a:extLst>
                    <a:ext uri="{FF2B5EF4-FFF2-40B4-BE49-F238E27FC236}">
                      <a16:creationId xmlns:a16="http://schemas.microsoft.com/office/drawing/2014/main" id="{E2D4B799-556F-D34C-6F3B-6C707CB792E0}"/>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28" name="Straight Connector 627">
                  <a:extLst>
                    <a:ext uri="{FF2B5EF4-FFF2-40B4-BE49-F238E27FC236}">
                      <a16:creationId xmlns:a16="http://schemas.microsoft.com/office/drawing/2014/main" id="{F52797BE-3B68-4AD7-FCF7-487DDF0D243B}"/>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29" name="Group 628">
                <a:extLst>
                  <a:ext uri="{FF2B5EF4-FFF2-40B4-BE49-F238E27FC236}">
                    <a16:creationId xmlns:a16="http://schemas.microsoft.com/office/drawing/2014/main" id="{20CC8B52-5696-2F30-9032-8354FBA2E4CF}"/>
                  </a:ext>
                </a:extLst>
              </p:cNvPr>
              <p:cNvGrpSpPr/>
              <p:nvPr/>
            </p:nvGrpSpPr>
            <p:grpSpPr>
              <a:xfrm>
                <a:off x="1797401" y="4046125"/>
                <a:ext cx="75873" cy="107269"/>
                <a:chOff x="3784491" y="3817195"/>
                <a:chExt cx="75873" cy="107269"/>
              </a:xfrm>
            </p:grpSpPr>
            <p:cxnSp>
              <p:nvCxnSpPr>
                <p:cNvPr id="630" name="Straight Connector 629">
                  <a:extLst>
                    <a:ext uri="{FF2B5EF4-FFF2-40B4-BE49-F238E27FC236}">
                      <a16:creationId xmlns:a16="http://schemas.microsoft.com/office/drawing/2014/main" id="{903527FC-B243-7767-5585-A408ECB39527}"/>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81C3D2A1-1332-437E-598F-839F6647F99E}"/>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32" name="Group 631">
                <a:extLst>
                  <a:ext uri="{FF2B5EF4-FFF2-40B4-BE49-F238E27FC236}">
                    <a16:creationId xmlns:a16="http://schemas.microsoft.com/office/drawing/2014/main" id="{EAAA6193-EBD4-B482-CACE-38ABC134822A}"/>
                  </a:ext>
                </a:extLst>
              </p:cNvPr>
              <p:cNvGrpSpPr/>
              <p:nvPr/>
            </p:nvGrpSpPr>
            <p:grpSpPr>
              <a:xfrm>
                <a:off x="1750307" y="4056590"/>
                <a:ext cx="75873" cy="107269"/>
                <a:chOff x="3784491" y="3817195"/>
                <a:chExt cx="75873" cy="107269"/>
              </a:xfrm>
            </p:grpSpPr>
            <p:cxnSp>
              <p:nvCxnSpPr>
                <p:cNvPr id="633" name="Straight Connector 632">
                  <a:extLst>
                    <a:ext uri="{FF2B5EF4-FFF2-40B4-BE49-F238E27FC236}">
                      <a16:creationId xmlns:a16="http://schemas.microsoft.com/office/drawing/2014/main" id="{D83CA8D9-5617-BE5D-8760-71DEAD9F6DBF}"/>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4B06E9FF-F107-0510-ABC4-049ABDB263AB}"/>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35" name="Group 634">
                <a:extLst>
                  <a:ext uri="{FF2B5EF4-FFF2-40B4-BE49-F238E27FC236}">
                    <a16:creationId xmlns:a16="http://schemas.microsoft.com/office/drawing/2014/main" id="{524BC287-F602-2A99-F2EE-6C791D51791B}"/>
                  </a:ext>
                </a:extLst>
              </p:cNvPr>
              <p:cNvGrpSpPr/>
              <p:nvPr/>
            </p:nvGrpSpPr>
            <p:grpSpPr>
              <a:xfrm>
                <a:off x="1738534" y="4068364"/>
                <a:ext cx="75873" cy="107269"/>
                <a:chOff x="3784491" y="3817195"/>
                <a:chExt cx="75873" cy="107269"/>
              </a:xfrm>
            </p:grpSpPr>
            <p:cxnSp>
              <p:nvCxnSpPr>
                <p:cNvPr id="636" name="Straight Connector 635">
                  <a:extLst>
                    <a:ext uri="{FF2B5EF4-FFF2-40B4-BE49-F238E27FC236}">
                      <a16:creationId xmlns:a16="http://schemas.microsoft.com/office/drawing/2014/main" id="{B1CDE630-FDC6-A853-027E-C782D0BD4A2D}"/>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2C5F8EBD-5DD6-A4E8-D158-4A47CA8639CE}"/>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38" name="Group 637">
                <a:extLst>
                  <a:ext uri="{FF2B5EF4-FFF2-40B4-BE49-F238E27FC236}">
                    <a16:creationId xmlns:a16="http://schemas.microsoft.com/office/drawing/2014/main" id="{29A4FB4F-5858-19BC-9580-C948EFEE4A75}"/>
                  </a:ext>
                </a:extLst>
              </p:cNvPr>
              <p:cNvGrpSpPr/>
              <p:nvPr/>
            </p:nvGrpSpPr>
            <p:grpSpPr>
              <a:xfrm>
                <a:off x="1731993" y="4077521"/>
                <a:ext cx="75873" cy="107269"/>
                <a:chOff x="3784491" y="3817195"/>
                <a:chExt cx="75873" cy="107269"/>
              </a:xfrm>
            </p:grpSpPr>
            <p:cxnSp>
              <p:nvCxnSpPr>
                <p:cNvPr id="639" name="Straight Connector 638">
                  <a:extLst>
                    <a:ext uri="{FF2B5EF4-FFF2-40B4-BE49-F238E27FC236}">
                      <a16:creationId xmlns:a16="http://schemas.microsoft.com/office/drawing/2014/main" id="{1F7310FD-D61D-BEF3-8708-C78F830AE354}"/>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1EAD3290-5786-673A-0BB0-C424FCA3DD8F}"/>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41" name="Group 640">
                <a:extLst>
                  <a:ext uri="{FF2B5EF4-FFF2-40B4-BE49-F238E27FC236}">
                    <a16:creationId xmlns:a16="http://schemas.microsoft.com/office/drawing/2014/main" id="{3B36D040-0FF7-60D3-7C3F-BC25825999CA}"/>
                  </a:ext>
                </a:extLst>
              </p:cNvPr>
              <p:cNvGrpSpPr/>
              <p:nvPr/>
            </p:nvGrpSpPr>
            <p:grpSpPr>
              <a:xfrm>
                <a:off x="1688824" y="4078829"/>
                <a:ext cx="75873" cy="107269"/>
                <a:chOff x="3784491" y="3817195"/>
                <a:chExt cx="75873" cy="107269"/>
              </a:xfrm>
            </p:grpSpPr>
            <p:cxnSp>
              <p:nvCxnSpPr>
                <p:cNvPr id="642" name="Straight Connector 641">
                  <a:extLst>
                    <a:ext uri="{FF2B5EF4-FFF2-40B4-BE49-F238E27FC236}">
                      <a16:creationId xmlns:a16="http://schemas.microsoft.com/office/drawing/2014/main" id="{336E6D16-8DF8-C216-C92A-22CDB2DEE47F}"/>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2A8C50BD-E912-AC14-AC43-380302178B2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44" name="Group 643">
                <a:extLst>
                  <a:ext uri="{FF2B5EF4-FFF2-40B4-BE49-F238E27FC236}">
                    <a16:creationId xmlns:a16="http://schemas.microsoft.com/office/drawing/2014/main" id="{5CBB8FF5-AEB6-3BFD-BC67-473351131BAA}"/>
                  </a:ext>
                </a:extLst>
              </p:cNvPr>
              <p:cNvGrpSpPr/>
              <p:nvPr/>
            </p:nvGrpSpPr>
            <p:grpSpPr>
              <a:xfrm>
                <a:off x="1677051" y="4078829"/>
                <a:ext cx="75873" cy="107269"/>
                <a:chOff x="3784491" y="3817195"/>
                <a:chExt cx="75873" cy="107269"/>
              </a:xfrm>
            </p:grpSpPr>
            <p:cxnSp>
              <p:nvCxnSpPr>
                <p:cNvPr id="645" name="Straight Connector 644">
                  <a:extLst>
                    <a:ext uri="{FF2B5EF4-FFF2-40B4-BE49-F238E27FC236}">
                      <a16:creationId xmlns:a16="http://schemas.microsoft.com/office/drawing/2014/main" id="{012A8A6A-EC01-D6B0-68C3-27CBCD2C6823}"/>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1355E1A7-DB71-C543-5CE8-26163AECD20C}"/>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47" name="Group 646">
                <a:extLst>
                  <a:ext uri="{FF2B5EF4-FFF2-40B4-BE49-F238E27FC236}">
                    <a16:creationId xmlns:a16="http://schemas.microsoft.com/office/drawing/2014/main" id="{233C12D2-3DE3-409E-82DA-3DD915D9EA73}"/>
                  </a:ext>
                </a:extLst>
              </p:cNvPr>
              <p:cNvGrpSpPr/>
              <p:nvPr/>
            </p:nvGrpSpPr>
            <p:grpSpPr>
              <a:xfrm>
                <a:off x="1639114" y="4078829"/>
                <a:ext cx="75873" cy="107269"/>
                <a:chOff x="3784491" y="3817195"/>
                <a:chExt cx="75873" cy="107269"/>
              </a:xfrm>
            </p:grpSpPr>
            <p:cxnSp>
              <p:nvCxnSpPr>
                <p:cNvPr id="648" name="Straight Connector 647">
                  <a:extLst>
                    <a:ext uri="{FF2B5EF4-FFF2-40B4-BE49-F238E27FC236}">
                      <a16:creationId xmlns:a16="http://schemas.microsoft.com/office/drawing/2014/main" id="{C93061CF-6AE4-1E96-F4A4-0C6A286B9726}"/>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AED8A444-1F46-E01F-9F23-FABCEA36A76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50" name="Group 649">
                <a:extLst>
                  <a:ext uri="{FF2B5EF4-FFF2-40B4-BE49-F238E27FC236}">
                    <a16:creationId xmlns:a16="http://schemas.microsoft.com/office/drawing/2014/main" id="{999C5B72-E21F-E4F3-8A2F-634912C9C9A2}"/>
                  </a:ext>
                </a:extLst>
              </p:cNvPr>
              <p:cNvGrpSpPr/>
              <p:nvPr/>
            </p:nvGrpSpPr>
            <p:grpSpPr>
              <a:xfrm>
                <a:off x="1593329" y="4095835"/>
                <a:ext cx="75873" cy="107269"/>
                <a:chOff x="3784491" y="3817195"/>
                <a:chExt cx="75873" cy="107269"/>
              </a:xfrm>
            </p:grpSpPr>
            <p:cxnSp>
              <p:nvCxnSpPr>
                <p:cNvPr id="651" name="Straight Connector 650">
                  <a:extLst>
                    <a:ext uri="{FF2B5EF4-FFF2-40B4-BE49-F238E27FC236}">
                      <a16:creationId xmlns:a16="http://schemas.microsoft.com/office/drawing/2014/main" id="{A2F5C997-F4D1-9BFB-5362-424E2927D72B}"/>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024CD03F-9993-9971-5DD7-1AD350164DBA}"/>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53" name="Group 652">
                <a:extLst>
                  <a:ext uri="{FF2B5EF4-FFF2-40B4-BE49-F238E27FC236}">
                    <a16:creationId xmlns:a16="http://schemas.microsoft.com/office/drawing/2014/main" id="{EF9534AC-EB05-24F3-27E0-A356FEECDF45}"/>
                  </a:ext>
                </a:extLst>
              </p:cNvPr>
              <p:cNvGrpSpPr/>
              <p:nvPr/>
            </p:nvGrpSpPr>
            <p:grpSpPr>
              <a:xfrm>
                <a:off x="1552776" y="4118074"/>
                <a:ext cx="75873" cy="107269"/>
                <a:chOff x="3784491" y="3817195"/>
                <a:chExt cx="75873" cy="107269"/>
              </a:xfrm>
            </p:grpSpPr>
            <p:cxnSp>
              <p:nvCxnSpPr>
                <p:cNvPr id="654" name="Straight Connector 653">
                  <a:extLst>
                    <a:ext uri="{FF2B5EF4-FFF2-40B4-BE49-F238E27FC236}">
                      <a16:creationId xmlns:a16="http://schemas.microsoft.com/office/drawing/2014/main" id="{3EDBA270-ED2C-AE0D-5632-7D006CA818E5}"/>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76BC47B2-C835-D4E6-E94C-FABD73F080DD}"/>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56" name="Group 655">
                <a:extLst>
                  <a:ext uri="{FF2B5EF4-FFF2-40B4-BE49-F238E27FC236}">
                    <a16:creationId xmlns:a16="http://schemas.microsoft.com/office/drawing/2014/main" id="{5FCEF693-A75F-D414-0CAF-FBB3F3A99F12}"/>
                  </a:ext>
                </a:extLst>
              </p:cNvPr>
              <p:cNvGrpSpPr/>
              <p:nvPr/>
            </p:nvGrpSpPr>
            <p:grpSpPr>
              <a:xfrm>
                <a:off x="1442891" y="4161243"/>
                <a:ext cx="75873" cy="107269"/>
                <a:chOff x="3784491" y="3817195"/>
                <a:chExt cx="75873" cy="107269"/>
              </a:xfrm>
            </p:grpSpPr>
            <p:cxnSp>
              <p:nvCxnSpPr>
                <p:cNvPr id="657" name="Straight Connector 656">
                  <a:extLst>
                    <a:ext uri="{FF2B5EF4-FFF2-40B4-BE49-F238E27FC236}">
                      <a16:creationId xmlns:a16="http://schemas.microsoft.com/office/drawing/2014/main" id="{536BE022-C432-1211-56B2-2D5F842199A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D84935BB-6D78-1C63-7116-E03EE9FD613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59" name="Group 658">
                <a:extLst>
                  <a:ext uri="{FF2B5EF4-FFF2-40B4-BE49-F238E27FC236}">
                    <a16:creationId xmlns:a16="http://schemas.microsoft.com/office/drawing/2014/main" id="{C6E2DF1E-A14B-636A-50CA-55C5A797FBFD}"/>
                  </a:ext>
                </a:extLst>
              </p:cNvPr>
              <p:cNvGrpSpPr/>
              <p:nvPr/>
            </p:nvGrpSpPr>
            <p:grpSpPr>
              <a:xfrm>
                <a:off x="1404954" y="4161243"/>
                <a:ext cx="75873" cy="107269"/>
                <a:chOff x="3784491" y="3817195"/>
                <a:chExt cx="75873" cy="107269"/>
              </a:xfrm>
            </p:grpSpPr>
            <p:cxnSp>
              <p:nvCxnSpPr>
                <p:cNvPr id="660" name="Straight Connector 659">
                  <a:extLst>
                    <a:ext uri="{FF2B5EF4-FFF2-40B4-BE49-F238E27FC236}">
                      <a16:creationId xmlns:a16="http://schemas.microsoft.com/office/drawing/2014/main" id="{5E647604-1C67-A05E-F30B-E446E6C9B67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62B99E2C-6CB4-AE78-3317-4A54787C758C}"/>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62" name="Group 661">
                <a:extLst>
                  <a:ext uri="{FF2B5EF4-FFF2-40B4-BE49-F238E27FC236}">
                    <a16:creationId xmlns:a16="http://schemas.microsoft.com/office/drawing/2014/main" id="{8F46FC6A-5F88-CBCE-EDB2-3D375759A2D1}"/>
                  </a:ext>
                </a:extLst>
              </p:cNvPr>
              <p:cNvGrpSpPr/>
              <p:nvPr/>
            </p:nvGrpSpPr>
            <p:grpSpPr>
              <a:xfrm>
                <a:off x="1263674" y="4200487"/>
                <a:ext cx="75873" cy="107269"/>
                <a:chOff x="3784491" y="3817195"/>
                <a:chExt cx="75873" cy="107269"/>
              </a:xfrm>
            </p:grpSpPr>
            <p:cxnSp>
              <p:nvCxnSpPr>
                <p:cNvPr id="663" name="Straight Connector 662">
                  <a:extLst>
                    <a:ext uri="{FF2B5EF4-FFF2-40B4-BE49-F238E27FC236}">
                      <a16:creationId xmlns:a16="http://schemas.microsoft.com/office/drawing/2014/main" id="{473E4629-370B-302D-F6A0-72B179749CC2}"/>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552EECFD-B9E3-07DC-07E9-CBB29144D1EA}"/>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65" name="Group 664">
                <a:extLst>
                  <a:ext uri="{FF2B5EF4-FFF2-40B4-BE49-F238E27FC236}">
                    <a16:creationId xmlns:a16="http://schemas.microsoft.com/office/drawing/2014/main" id="{AF3ED29B-DE6E-15D5-24C7-CFFE55C2E92F}"/>
                  </a:ext>
                </a:extLst>
              </p:cNvPr>
              <p:cNvGrpSpPr/>
              <p:nvPr/>
            </p:nvGrpSpPr>
            <p:grpSpPr>
              <a:xfrm>
                <a:off x="1207424" y="4200487"/>
                <a:ext cx="75873" cy="107269"/>
                <a:chOff x="3784491" y="3817195"/>
                <a:chExt cx="75873" cy="107269"/>
              </a:xfrm>
            </p:grpSpPr>
            <p:cxnSp>
              <p:nvCxnSpPr>
                <p:cNvPr id="666" name="Straight Connector 665">
                  <a:extLst>
                    <a:ext uri="{FF2B5EF4-FFF2-40B4-BE49-F238E27FC236}">
                      <a16:creationId xmlns:a16="http://schemas.microsoft.com/office/drawing/2014/main" id="{4026F84F-9AAE-55AA-7E9D-041B1EB72206}"/>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3C75D33D-31B7-E84D-97E4-A6D2ABB47EEF}"/>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68" name="Group 667">
                <a:extLst>
                  <a:ext uri="{FF2B5EF4-FFF2-40B4-BE49-F238E27FC236}">
                    <a16:creationId xmlns:a16="http://schemas.microsoft.com/office/drawing/2014/main" id="{2DD7068D-F147-84AF-F4C6-75061C99532D}"/>
                  </a:ext>
                </a:extLst>
              </p:cNvPr>
              <p:cNvGrpSpPr/>
              <p:nvPr/>
            </p:nvGrpSpPr>
            <p:grpSpPr>
              <a:xfrm>
                <a:off x="1157714" y="4216185"/>
                <a:ext cx="75873" cy="107269"/>
                <a:chOff x="3784491" y="3817195"/>
                <a:chExt cx="75873" cy="107269"/>
              </a:xfrm>
            </p:grpSpPr>
            <p:cxnSp>
              <p:nvCxnSpPr>
                <p:cNvPr id="669" name="Straight Connector 668">
                  <a:extLst>
                    <a:ext uri="{FF2B5EF4-FFF2-40B4-BE49-F238E27FC236}">
                      <a16:creationId xmlns:a16="http://schemas.microsoft.com/office/drawing/2014/main" id="{657321E6-AF87-ECC4-524E-BE6C4C2FA23A}"/>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602EBA82-F2C3-5477-258E-173BCF027574}"/>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71" name="Group 670">
                <a:extLst>
                  <a:ext uri="{FF2B5EF4-FFF2-40B4-BE49-F238E27FC236}">
                    <a16:creationId xmlns:a16="http://schemas.microsoft.com/office/drawing/2014/main" id="{ACC5CF36-6404-E1AE-535B-9811930ACD32}"/>
                  </a:ext>
                </a:extLst>
              </p:cNvPr>
              <p:cNvGrpSpPr/>
              <p:nvPr/>
            </p:nvGrpSpPr>
            <p:grpSpPr>
              <a:xfrm>
                <a:off x="1081841" y="4256738"/>
                <a:ext cx="75873" cy="107269"/>
                <a:chOff x="3784491" y="3817195"/>
                <a:chExt cx="75873" cy="107269"/>
              </a:xfrm>
            </p:grpSpPr>
            <p:cxnSp>
              <p:nvCxnSpPr>
                <p:cNvPr id="672" name="Straight Connector 671">
                  <a:extLst>
                    <a:ext uri="{FF2B5EF4-FFF2-40B4-BE49-F238E27FC236}">
                      <a16:creationId xmlns:a16="http://schemas.microsoft.com/office/drawing/2014/main" id="{B5BAC295-577D-ECFE-E5EA-FA4B7D42090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5C33B309-AFCC-65D4-05F0-54EA75F0BDD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74" name="Group 673">
                <a:extLst>
                  <a:ext uri="{FF2B5EF4-FFF2-40B4-BE49-F238E27FC236}">
                    <a16:creationId xmlns:a16="http://schemas.microsoft.com/office/drawing/2014/main" id="{9B819EC3-66E9-308A-F8B8-DA7612CB1163}"/>
                  </a:ext>
                </a:extLst>
              </p:cNvPr>
              <p:cNvGrpSpPr/>
              <p:nvPr/>
            </p:nvGrpSpPr>
            <p:grpSpPr>
              <a:xfrm>
                <a:off x="1059603" y="4255430"/>
                <a:ext cx="75873" cy="107269"/>
                <a:chOff x="3784491" y="3817195"/>
                <a:chExt cx="75873" cy="107269"/>
              </a:xfrm>
            </p:grpSpPr>
            <p:cxnSp>
              <p:nvCxnSpPr>
                <p:cNvPr id="675" name="Straight Connector 674">
                  <a:extLst>
                    <a:ext uri="{FF2B5EF4-FFF2-40B4-BE49-F238E27FC236}">
                      <a16:creationId xmlns:a16="http://schemas.microsoft.com/office/drawing/2014/main" id="{488E90DF-8709-B40C-3E59-0FA207A68E91}"/>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649175E2-7A6F-C3A1-2C10-4501FB637C7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77" name="Group 676">
                <a:extLst>
                  <a:ext uri="{FF2B5EF4-FFF2-40B4-BE49-F238E27FC236}">
                    <a16:creationId xmlns:a16="http://schemas.microsoft.com/office/drawing/2014/main" id="{0BD24676-251C-0EF2-C1FC-4584601D1ED9}"/>
                  </a:ext>
                </a:extLst>
              </p:cNvPr>
              <p:cNvGrpSpPr/>
              <p:nvPr/>
            </p:nvGrpSpPr>
            <p:grpSpPr>
              <a:xfrm>
                <a:off x="1025591" y="4305140"/>
                <a:ext cx="75873" cy="107269"/>
                <a:chOff x="3784491" y="3817195"/>
                <a:chExt cx="75873" cy="107269"/>
              </a:xfrm>
            </p:grpSpPr>
            <p:cxnSp>
              <p:nvCxnSpPr>
                <p:cNvPr id="678" name="Straight Connector 677">
                  <a:extLst>
                    <a:ext uri="{FF2B5EF4-FFF2-40B4-BE49-F238E27FC236}">
                      <a16:creationId xmlns:a16="http://schemas.microsoft.com/office/drawing/2014/main" id="{D0294B5B-8702-EEA3-ED39-B2239995B35B}"/>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79" name="Straight Connector 678">
                  <a:extLst>
                    <a:ext uri="{FF2B5EF4-FFF2-40B4-BE49-F238E27FC236}">
                      <a16:creationId xmlns:a16="http://schemas.microsoft.com/office/drawing/2014/main" id="{38AFCC0A-CC22-6BE4-6BC6-5A5BFF4B9B19}"/>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80" name="Group 679">
                <a:extLst>
                  <a:ext uri="{FF2B5EF4-FFF2-40B4-BE49-F238E27FC236}">
                    <a16:creationId xmlns:a16="http://schemas.microsoft.com/office/drawing/2014/main" id="{FEDCC12D-1856-E9C7-93AF-F3A935F4A8C6}"/>
                  </a:ext>
                </a:extLst>
              </p:cNvPr>
              <p:cNvGrpSpPr/>
              <p:nvPr/>
            </p:nvGrpSpPr>
            <p:grpSpPr>
              <a:xfrm>
                <a:off x="970648" y="4366623"/>
                <a:ext cx="75873" cy="107269"/>
                <a:chOff x="3784491" y="3817195"/>
                <a:chExt cx="75873" cy="107269"/>
              </a:xfrm>
            </p:grpSpPr>
            <p:cxnSp>
              <p:nvCxnSpPr>
                <p:cNvPr id="681" name="Straight Connector 680">
                  <a:extLst>
                    <a:ext uri="{FF2B5EF4-FFF2-40B4-BE49-F238E27FC236}">
                      <a16:creationId xmlns:a16="http://schemas.microsoft.com/office/drawing/2014/main" id="{AC03A032-45B3-5331-CAD3-25876FE10F0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82" name="Straight Connector 681">
                  <a:extLst>
                    <a:ext uri="{FF2B5EF4-FFF2-40B4-BE49-F238E27FC236}">
                      <a16:creationId xmlns:a16="http://schemas.microsoft.com/office/drawing/2014/main" id="{16A3DD3C-93E0-DEFC-F91F-B2D782AE2FA5}"/>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83" name="Group 682">
                <a:extLst>
                  <a:ext uri="{FF2B5EF4-FFF2-40B4-BE49-F238E27FC236}">
                    <a16:creationId xmlns:a16="http://schemas.microsoft.com/office/drawing/2014/main" id="{BCCF33F4-659C-D680-3AE1-BA627AA20E3A}"/>
                  </a:ext>
                </a:extLst>
              </p:cNvPr>
              <p:cNvGrpSpPr/>
              <p:nvPr/>
            </p:nvGrpSpPr>
            <p:grpSpPr>
              <a:xfrm>
                <a:off x="952334" y="4366623"/>
                <a:ext cx="75873" cy="107269"/>
                <a:chOff x="3784491" y="3817195"/>
                <a:chExt cx="75873" cy="107269"/>
              </a:xfrm>
            </p:grpSpPr>
            <p:cxnSp>
              <p:nvCxnSpPr>
                <p:cNvPr id="684" name="Straight Connector 683">
                  <a:extLst>
                    <a:ext uri="{FF2B5EF4-FFF2-40B4-BE49-F238E27FC236}">
                      <a16:creationId xmlns:a16="http://schemas.microsoft.com/office/drawing/2014/main" id="{D831B60F-3D30-C2A2-4D61-F9D0E760A4EC}"/>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A1D2307C-D8BF-208D-8418-DB588513A963}"/>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86" name="Group 685">
                <a:extLst>
                  <a:ext uri="{FF2B5EF4-FFF2-40B4-BE49-F238E27FC236}">
                    <a16:creationId xmlns:a16="http://schemas.microsoft.com/office/drawing/2014/main" id="{2F91D1F2-6ECC-A827-2A7A-B04598BF3E4D}"/>
                  </a:ext>
                </a:extLst>
              </p:cNvPr>
              <p:cNvGrpSpPr/>
              <p:nvPr/>
            </p:nvGrpSpPr>
            <p:grpSpPr>
              <a:xfrm>
                <a:off x="918322" y="4366623"/>
                <a:ext cx="75873" cy="107269"/>
                <a:chOff x="3784491" y="3817195"/>
                <a:chExt cx="75873" cy="107269"/>
              </a:xfrm>
            </p:grpSpPr>
            <p:cxnSp>
              <p:nvCxnSpPr>
                <p:cNvPr id="687" name="Straight Connector 686">
                  <a:extLst>
                    <a:ext uri="{FF2B5EF4-FFF2-40B4-BE49-F238E27FC236}">
                      <a16:creationId xmlns:a16="http://schemas.microsoft.com/office/drawing/2014/main" id="{E774C826-AC28-D721-26B8-F6CB751E927D}"/>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3DCAA0C8-FA10-4975-A793-3D2D66F30538}"/>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689" name="Group 688">
              <a:extLst>
                <a:ext uri="{FF2B5EF4-FFF2-40B4-BE49-F238E27FC236}">
                  <a16:creationId xmlns:a16="http://schemas.microsoft.com/office/drawing/2014/main" id="{247F827C-A5AE-D9C1-DD3F-2B7EDB1CB99D}"/>
                </a:ext>
              </a:extLst>
            </p:cNvPr>
            <p:cNvGrpSpPr/>
            <p:nvPr/>
          </p:nvGrpSpPr>
          <p:grpSpPr>
            <a:xfrm>
              <a:off x="804512" y="4609940"/>
              <a:ext cx="75873" cy="107269"/>
              <a:chOff x="3784491" y="3817195"/>
              <a:chExt cx="75873" cy="107269"/>
            </a:xfrm>
          </p:grpSpPr>
          <p:cxnSp>
            <p:nvCxnSpPr>
              <p:cNvPr id="690" name="Straight Connector 689">
                <a:extLst>
                  <a:ext uri="{FF2B5EF4-FFF2-40B4-BE49-F238E27FC236}">
                    <a16:creationId xmlns:a16="http://schemas.microsoft.com/office/drawing/2014/main" id="{E6A74B6E-EE70-4849-CA62-E21A97B502FA}"/>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91" name="Straight Connector 690">
                <a:extLst>
                  <a:ext uri="{FF2B5EF4-FFF2-40B4-BE49-F238E27FC236}">
                    <a16:creationId xmlns:a16="http://schemas.microsoft.com/office/drawing/2014/main" id="{9823BBF4-E55E-C8D8-E42B-AC9CD353E1C1}"/>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92" name="Group 691">
              <a:extLst>
                <a:ext uri="{FF2B5EF4-FFF2-40B4-BE49-F238E27FC236}">
                  <a16:creationId xmlns:a16="http://schemas.microsoft.com/office/drawing/2014/main" id="{4510F95D-7869-7D4A-C19D-E6E7BB02627C}"/>
                </a:ext>
              </a:extLst>
            </p:cNvPr>
            <p:cNvGrpSpPr/>
            <p:nvPr/>
          </p:nvGrpSpPr>
          <p:grpSpPr>
            <a:xfrm>
              <a:off x="773116" y="4862414"/>
              <a:ext cx="75873" cy="107269"/>
              <a:chOff x="3784491" y="3817195"/>
              <a:chExt cx="75873" cy="107269"/>
            </a:xfrm>
          </p:grpSpPr>
          <p:cxnSp>
            <p:nvCxnSpPr>
              <p:cNvPr id="693" name="Straight Connector 692">
                <a:extLst>
                  <a:ext uri="{FF2B5EF4-FFF2-40B4-BE49-F238E27FC236}">
                    <a16:creationId xmlns:a16="http://schemas.microsoft.com/office/drawing/2014/main" id="{125EBF56-9083-D695-83E7-9C00521BAD79}"/>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A86BC94A-7449-78D8-52CC-86BFBEB36B6E}"/>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95" name="Group 694">
              <a:extLst>
                <a:ext uri="{FF2B5EF4-FFF2-40B4-BE49-F238E27FC236}">
                  <a16:creationId xmlns:a16="http://schemas.microsoft.com/office/drawing/2014/main" id="{C6933DBE-1B08-1730-8E03-C67AC3A71843}"/>
                </a:ext>
              </a:extLst>
            </p:cNvPr>
            <p:cNvGrpSpPr/>
            <p:nvPr/>
          </p:nvGrpSpPr>
          <p:grpSpPr>
            <a:xfrm>
              <a:off x="761342" y="5031166"/>
              <a:ext cx="75873" cy="107269"/>
              <a:chOff x="3784491" y="3817195"/>
              <a:chExt cx="75873" cy="107269"/>
            </a:xfrm>
          </p:grpSpPr>
          <p:cxnSp>
            <p:nvCxnSpPr>
              <p:cNvPr id="696" name="Straight Connector 695">
                <a:extLst>
                  <a:ext uri="{FF2B5EF4-FFF2-40B4-BE49-F238E27FC236}">
                    <a16:creationId xmlns:a16="http://schemas.microsoft.com/office/drawing/2014/main" id="{6EB71DC1-281C-80C1-008D-D58B443A2C10}"/>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0BA20A90-02DE-0561-4B80-87B8D75961EE}"/>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698" name="Group 697">
              <a:extLst>
                <a:ext uri="{FF2B5EF4-FFF2-40B4-BE49-F238E27FC236}">
                  <a16:creationId xmlns:a16="http://schemas.microsoft.com/office/drawing/2014/main" id="{F0DA38BF-C255-86E9-C7D2-60C956B7EB10}"/>
                </a:ext>
              </a:extLst>
            </p:cNvPr>
            <p:cNvGrpSpPr/>
            <p:nvPr/>
          </p:nvGrpSpPr>
          <p:grpSpPr>
            <a:xfrm>
              <a:off x="754801" y="5150208"/>
              <a:ext cx="75873" cy="107269"/>
              <a:chOff x="3784491" y="3817195"/>
              <a:chExt cx="75873" cy="107269"/>
            </a:xfrm>
          </p:grpSpPr>
          <p:cxnSp>
            <p:nvCxnSpPr>
              <p:cNvPr id="699" name="Straight Connector 698">
                <a:extLst>
                  <a:ext uri="{FF2B5EF4-FFF2-40B4-BE49-F238E27FC236}">
                    <a16:creationId xmlns:a16="http://schemas.microsoft.com/office/drawing/2014/main" id="{058C03CF-17C4-9061-4CC0-CE3E9110058A}"/>
                  </a:ext>
                </a:extLst>
              </p:cNvPr>
              <p:cNvCxnSpPr>
                <a:cxnSpLocks/>
              </p:cNvCxnSpPr>
              <p:nvPr/>
            </p:nvCxnSpPr>
            <p:spPr bwMode="auto">
              <a:xfrm>
                <a:off x="3822427" y="381719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85526988-0B85-3C97-D896-49E5F8077724}"/>
                  </a:ext>
                </a:extLst>
              </p:cNvPr>
              <p:cNvCxnSpPr>
                <a:cxnSpLocks/>
              </p:cNvCxnSpPr>
              <p:nvPr/>
            </p:nvCxnSpPr>
            <p:spPr bwMode="auto">
              <a:xfrm>
                <a:off x="3784491" y="3866904"/>
                <a:ext cx="75873"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1042" name="Group 1041">
            <a:extLst>
              <a:ext uri="{FF2B5EF4-FFF2-40B4-BE49-F238E27FC236}">
                <a16:creationId xmlns:a16="http://schemas.microsoft.com/office/drawing/2014/main" id="{5C8D9C46-10A6-D4A8-9D0C-743B03FC69B9}"/>
              </a:ext>
            </a:extLst>
          </p:cNvPr>
          <p:cNvGrpSpPr/>
          <p:nvPr/>
        </p:nvGrpSpPr>
        <p:grpSpPr>
          <a:xfrm>
            <a:off x="966894" y="4489023"/>
            <a:ext cx="3004095" cy="1376615"/>
            <a:chOff x="747753" y="3129292"/>
            <a:chExt cx="3004095" cy="2113049"/>
          </a:xfrm>
        </p:grpSpPr>
        <p:grpSp>
          <p:nvGrpSpPr>
            <p:cNvPr id="754" name="Group 753">
              <a:extLst>
                <a:ext uri="{FF2B5EF4-FFF2-40B4-BE49-F238E27FC236}">
                  <a16:creationId xmlns:a16="http://schemas.microsoft.com/office/drawing/2014/main" id="{874A487F-5B3B-DABD-FF91-76116929D85F}"/>
                </a:ext>
              </a:extLst>
            </p:cNvPr>
            <p:cNvGrpSpPr/>
            <p:nvPr/>
          </p:nvGrpSpPr>
          <p:grpSpPr>
            <a:xfrm>
              <a:off x="1046742" y="3791628"/>
              <a:ext cx="75873" cy="107269"/>
              <a:chOff x="956912" y="4762340"/>
              <a:chExt cx="75873" cy="107269"/>
            </a:xfrm>
          </p:grpSpPr>
          <p:cxnSp>
            <p:nvCxnSpPr>
              <p:cNvPr id="755" name="Straight Connector 754">
                <a:extLst>
                  <a:ext uri="{FF2B5EF4-FFF2-40B4-BE49-F238E27FC236}">
                    <a16:creationId xmlns:a16="http://schemas.microsoft.com/office/drawing/2014/main" id="{BB78B5FC-74D7-399F-4C8E-B15428017992}"/>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21BB2A01-6250-1E3B-A88E-20284AA1AB9C}"/>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57" name="Group 756">
              <a:extLst>
                <a:ext uri="{FF2B5EF4-FFF2-40B4-BE49-F238E27FC236}">
                  <a16:creationId xmlns:a16="http://schemas.microsoft.com/office/drawing/2014/main" id="{3C549719-A97C-D7A5-FD98-534C80A53F84}"/>
                </a:ext>
              </a:extLst>
            </p:cNvPr>
            <p:cNvGrpSpPr/>
            <p:nvPr/>
          </p:nvGrpSpPr>
          <p:grpSpPr>
            <a:xfrm>
              <a:off x="1072217" y="3787606"/>
              <a:ext cx="75873" cy="107269"/>
              <a:chOff x="956912" y="4762340"/>
              <a:chExt cx="75873" cy="107269"/>
            </a:xfrm>
          </p:grpSpPr>
          <p:cxnSp>
            <p:nvCxnSpPr>
              <p:cNvPr id="758" name="Straight Connector 757">
                <a:extLst>
                  <a:ext uri="{FF2B5EF4-FFF2-40B4-BE49-F238E27FC236}">
                    <a16:creationId xmlns:a16="http://schemas.microsoft.com/office/drawing/2014/main" id="{6464DECF-F1EE-E2AA-F90F-642F9E20768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59" name="Straight Connector 758">
                <a:extLst>
                  <a:ext uri="{FF2B5EF4-FFF2-40B4-BE49-F238E27FC236}">
                    <a16:creationId xmlns:a16="http://schemas.microsoft.com/office/drawing/2014/main" id="{AA92E367-40C6-20E1-7DD7-1630C760E75F}"/>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60" name="Group 759">
              <a:extLst>
                <a:ext uri="{FF2B5EF4-FFF2-40B4-BE49-F238E27FC236}">
                  <a16:creationId xmlns:a16="http://schemas.microsoft.com/office/drawing/2014/main" id="{C8DB613F-B342-9726-2BA6-C7B5AE0C92F8}"/>
                </a:ext>
              </a:extLst>
            </p:cNvPr>
            <p:cNvGrpSpPr/>
            <p:nvPr/>
          </p:nvGrpSpPr>
          <p:grpSpPr>
            <a:xfrm>
              <a:off x="1096351" y="3787606"/>
              <a:ext cx="75873" cy="107269"/>
              <a:chOff x="956912" y="4762340"/>
              <a:chExt cx="75873" cy="107269"/>
            </a:xfrm>
          </p:grpSpPr>
          <p:cxnSp>
            <p:nvCxnSpPr>
              <p:cNvPr id="761" name="Straight Connector 760">
                <a:extLst>
                  <a:ext uri="{FF2B5EF4-FFF2-40B4-BE49-F238E27FC236}">
                    <a16:creationId xmlns:a16="http://schemas.microsoft.com/office/drawing/2014/main" id="{F08839A1-F701-C30F-C8B1-1EA5E4F1881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9A5F92E7-D408-8B5E-8CB4-87C1214BE7B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63" name="Group 762">
              <a:extLst>
                <a:ext uri="{FF2B5EF4-FFF2-40B4-BE49-F238E27FC236}">
                  <a16:creationId xmlns:a16="http://schemas.microsoft.com/office/drawing/2014/main" id="{F197577F-33AF-8CF5-5AF6-1DDEADC6FF87}"/>
                </a:ext>
              </a:extLst>
            </p:cNvPr>
            <p:cNvGrpSpPr/>
            <p:nvPr/>
          </p:nvGrpSpPr>
          <p:grpSpPr>
            <a:xfrm>
              <a:off x="1121826" y="3787606"/>
              <a:ext cx="75873" cy="107269"/>
              <a:chOff x="956912" y="4762340"/>
              <a:chExt cx="75873" cy="107269"/>
            </a:xfrm>
          </p:grpSpPr>
          <p:cxnSp>
            <p:nvCxnSpPr>
              <p:cNvPr id="764" name="Straight Connector 763">
                <a:extLst>
                  <a:ext uri="{FF2B5EF4-FFF2-40B4-BE49-F238E27FC236}">
                    <a16:creationId xmlns:a16="http://schemas.microsoft.com/office/drawing/2014/main" id="{0A91BB76-7B8D-4DFD-E194-070607C6AC16}"/>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65" name="Straight Connector 764">
                <a:extLst>
                  <a:ext uri="{FF2B5EF4-FFF2-40B4-BE49-F238E27FC236}">
                    <a16:creationId xmlns:a16="http://schemas.microsoft.com/office/drawing/2014/main" id="{0D41D034-9AB9-AD5A-92C3-7C52FE404B73}"/>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66" name="Group 765">
              <a:extLst>
                <a:ext uri="{FF2B5EF4-FFF2-40B4-BE49-F238E27FC236}">
                  <a16:creationId xmlns:a16="http://schemas.microsoft.com/office/drawing/2014/main" id="{393F50EB-1DDE-566D-5EA3-7637537EF9FE}"/>
                </a:ext>
              </a:extLst>
            </p:cNvPr>
            <p:cNvGrpSpPr/>
            <p:nvPr/>
          </p:nvGrpSpPr>
          <p:grpSpPr>
            <a:xfrm>
              <a:off x="1127189" y="3771517"/>
              <a:ext cx="75873" cy="107269"/>
              <a:chOff x="956912" y="4762340"/>
              <a:chExt cx="75873" cy="107269"/>
            </a:xfrm>
          </p:grpSpPr>
          <p:cxnSp>
            <p:nvCxnSpPr>
              <p:cNvPr id="767" name="Straight Connector 766">
                <a:extLst>
                  <a:ext uri="{FF2B5EF4-FFF2-40B4-BE49-F238E27FC236}">
                    <a16:creationId xmlns:a16="http://schemas.microsoft.com/office/drawing/2014/main" id="{24147704-914F-7C84-C5A7-811DDAF9BC81}"/>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431816C6-A451-384B-BD88-C3ABE3B3C292}"/>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69" name="Group 768">
              <a:extLst>
                <a:ext uri="{FF2B5EF4-FFF2-40B4-BE49-F238E27FC236}">
                  <a16:creationId xmlns:a16="http://schemas.microsoft.com/office/drawing/2014/main" id="{6F4B6EB8-DE2B-6F5E-DF81-2B3F78595B19}"/>
                </a:ext>
              </a:extLst>
            </p:cNvPr>
            <p:cNvGrpSpPr/>
            <p:nvPr/>
          </p:nvGrpSpPr>
          <p:grpSpPr>
            <a:xfrm>
              <a:off x="1198249" y="3752746"/>
              <a:ext cx="75873" cy="107269"/>
              <a:chOff x="956912" y="4762340"/>
              <a:chExt cx="75873" cy="107269"/>
            </a:xfrm>
          </p:grpSpPr>
          <p:cxnSp>
            <p:nvCxnSpPr>
              <p:cNvPr id="770" name="Straight Connector 769">
                <a:extLst>
                  <a:ext uri="{FF2B5EF4-FFF2-40B4-BE49-F238E27FC236}">
                    <a16:creationId xmlns:a16="http://schemas.microsoft.com/office/drawing/2014/main" id="{B457BE87-F1D9-1453-1DBC-84E9449372F6}"/>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71" name="Straight Connector 770">
                <a:extLst>
                  <a:ext uri="{FF2B5EF4-FFF2-40B4-BE49-F238E27FC236}">
                    <a16:creationId xmlns:a16="http://schemas.microsoft.com/office/drawing/2014/main" id="{B2E31384-6205-451A-9654-3D4127BC2375}"/>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72" name="Group 771">
              <a:extLst>
                <a:ext uri="{FF2B5EF4-FFF2-40B4-BE49-F238E27FC236}">
                  <a16:creationId xmlns:a16="http://schemas.microsoft.com/office/drawing/2014/main" id="{438E73A9-45DE-AE7A-584D-93DE1150EE0F}"/>
                </a:ext>
              </a:extLst>
            </p:cNvPr>
            <p:cNvGrpSpPr/>
            <p:nvPr/>
          </p:nvGrpSpPr>
          <p:grpSpPr>
            <a:xfrm>
              <a:off x="1207635" y="3743361"/>
              <a:ext cx="75873" cy="107269"/>
              <a:chOff x="956912" y="4762340"/>
              <a:chExt cx="75873" cy="107269"/>
            </a:xfrm>
          </p:grpSpPr>
          <p:cxnSp>
            <p:nvCxnSpPr>
              <p:cNvPr id="773" name="Straight Connector 772">
                <a:extLst>
                  <a:ext uri="{FF2B5EF4-FFF2-40B4-BE49-F238E27FC236}">
                    <a16:creationId xmlns:a16="http://schemas.microsoft.com/office/drawing/2014/main" id="{BDD9B67D-982F-D024-ADA1-9923160E6E58}"/>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A943C600-3F10-E971-DA7E-59763D0E606C}"/>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75" name="Group 774">
              <a:extLst>
                <a:ext uri="{FF2B5EF4-FFF2-40B4-BE49-F238E27FC236}">
                  <a16:creationId xmlns:a16="http://schemas.microsoft.com/office/drawing/2014/main" id="{06F1E9F5-42BE-D5BF-ACFE-E4D4B013C67F}"/>
                </a:ext>
              </a:extLst>
            </p:cNvPr>
            <p:cNvGrpSpPr/>
            <p:nvPr/>
          </p:nvGrpSpPr>
          <p:grpSpPr>
            <a:xfrm>
              <a:off x="1261265" y="3743361"/>
              <a:ext cx="75873" cy="107269"/>
              <a:chOff x="956912" y="4762340"/>
              <a:chExt cx="75873" cy="107269"/>
            </a:xfrm>
          </p:grpSpPr>
          <p:cxnSp>
            <p:nvCxnSpPr>
              <p:cNvPr id="776" name="Straight Connector 775">
                <a:extLst>
                  <a:ext uri="{FF2B5EF4-FFF2-40B4-BE49-F238E27FC236}">
                    <a16:creationId xmlns:a16="http://schemas.microsoft.com/office/drawing/2014/main" id="{8E786673-C235-5345-C346-3182E7C13DBC}"/>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77" name="Straight Connector 776">
                <a:extLst>
                  <a:ext uri="{FF2B5EF4-FFF2-40B4-BE49-F238E27FC236}">
                    <a16:creationId xmlns:a16="http://schemas.microsoft.com/office/drawing/2014/main" id="{F0E0A1B1-70F1-E30F-968B-DE157F5F403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78" name="Group 777">
              <a:extLst>
                <a:ext uri="{FF2B5EF4-FFF2-40B4-BE49-F238E27FC236}">
                  <a16:creationId xmlns:a16="http://schemas.microsoft.com/office/drawing/2014/main" id="{DEEF4985-FC33-9283-4388-79733F38CBFB}"/>
                </a:ext>
              </a:extLst>
            </p:cNvPr>
            <p:cNvGrpSpPr/>
            <p:nvPr/>
          </p:nvGrpSpPr>
          <p:grpSpPr>
            <a:xfrm>
              <a:off x="1280036" y="3743361"/>
              <a:ext cx="75873" cy="107269"/>
              <a:chOff x="956912" y="4762340"/>
              <a:chExt cx="75873" cy="107269"/>
            </a:xfrm>
          </p:grpSpPr>
          <p:cxnSp>
            <p:nvCxnSpPr>
              <p:cNvPr id="779" name="Straight Connector 778">
                <a:extLst>
                  <a:ext uri="{FF2B5EF4-FFF2-40B4-BE49-F238E27FC236}">
                    <a16:creationId xmlns:a16="http://schemas.microsoft.com/office/drawing/2014/main" id="{6D32432F-D6AD-68DE-63F0-1FF6E59CDF0D}"/>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EF5626AB-E500-FD11-BC76-89C4D1876C2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81" name="Group 780">
              <a:extLst>
                <a:ext uri="{FF2B5EF4-FFF2-40B4-BE49-F238E27FC236}">
                  <a16:creationId xmlns:a16="http://schemas.microsoft.com/office/drawing/2014/main" id="{3AC093A4-017F-0FC8-3C67-FE1D3BD23692}"/>
                </a:ext>
              </a:extLst>
            </p:cNvPr>
            <p:cNvGrpSpPr/>
            <p:nvPr/>
          </p:nvGrpSpPr>
          <p:grpSpPr>
            <a:xfrm>
              <a:off x="1290762" y="3735316"/>
              <a:ext cx="75873" cy="107269"/>
              <a:chOff x="956912" y="4762340"/>
              <a:chExt cx="75873" cy="107269"/>
            </a:xfrm>
          </p:grpSpPr>
          <p:cxnSp>
            <p:nvCxnSpPr>
              <p:cNvPr id="782" name="Straight Connector 781">
                <a:extLst>
                  <a:ext uri="{FF2B5EF4-FFF2-40B4-BE49-F238E27FC236}">
                    <a16:creationId xmlns:a16="http://schemas.microsoft.com/office/drawing/2014/main" id="{0B4BB10C-99B8-5395-DF6A-0BC82F1DB1B2}"/>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83" name="Straight Connector 782">
                <a:extLst>
                  <a:ext uri="{FF2B5EF4-FFF2-40B4-BE49-F238E27FC236}">
                    <a16:creationId xmlns:a16="http://schemas.microsoft.com/office/drawing/2014/main" id="{A7A42205-7641-9EDA-AE94-B44DF95496E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41" name="Group 1040">
              <a:extLst>
                <a:ext uri="{FF2B5EF4-FFF2-40B4-BE49-F238E27FC236}">
                  <a16:creationId xmlns:a16="http://schemas.microsoft.com/office/drawing/2014/main" id="{90BC6841-FE0C-5306-A595-EBD80BEC2B0B}"/>
                </a:ext>
              </a:extLst>
            </p:cNvPr>
            <p:cNvGrpSpPr/>
            <p:nvPr/>
          </p:nvGrpSpPr>
          <p:grpSpPr>
            <a:xfrm>
              <a:off x="747753" y="3129292"/>
              <a:ext cx="3004095" cy="2113049"/>
              <a:chOff x="747753" y="3129292"/>
              <a:chExt cx="3004095" cy="2113049"/>
            </a:xfrm>
          </p:grpSpPr>
          <p:grpSp>
            <p:nvGrpSpPr>
              <p:cNvPr id="705" name="Group 704">
                <a:extLst>
                  <a:ext uri="{FF2B5EF4-FFF2-40B4-BE49-F238E27FC236}">
                    <a16:creationId xmlns:a16="http://schemas.microsoft.com/office/drawing/2014/main" id="{98105005-508F-AEF7-B955-8293821FC588}"/>
                  </a:ext>
                </a:extLst>
              </p:cNvPr>
              <p:cNvGrpSpPr/>
              <p:nvPr/>
            </p:nvGrpSpPr>
            <p:grpSpPr>
              <a:xfrm>
                <a:off x="769205" y="4937980"/>
                <a:ext cx="75873" cy="107269"/>
                <a:chOff x="956912" y="4762340"/>
                <a:chExt cx="75873" cy="107269"/>
              </a:xfrm>
            </p:grpSpPr>
            <p:cxnSp>
              <p:nvCxnSpPr>
                <p:cNvPr id="703" name="Straight Connector 702">
                  <a:extLst>
                    <a:ext uri="{FF2B5EF4-FFF2-40B4-BE49-F238E27FC236}">
                      <a16:creationId xmlns:a16="http://schemas.microsoft.com/office/drawing/2014/main" id="{EA33123E-A3DA-37E9-367A-0E436D61602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37C4A474-CB24-4EE0-8BEA-CF606408F09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06" name="Group 705">
                <a:extLst>
                  <a:ext uri="{FF2B5EF4-FFF2-40B4-BE49-F238E27FC236}">
                    <a16:creationId xmlns:a16="http://schemas.microsoft.com/office/drawing/2014/main" id="{8B71C785-2C70-A61B-E256-7ED8241298D3}"/>
                  </a:ext>
                </a:extLst>
              </p:cNvPr>
              <p:cNvGrpSpPr/>
              <p:nvPr/>
            </p:nvGrpSpPr>
            <p:grpSpPr>
              <a:xfrm>
                <a:off x="747753" y="5135072"/>
                <a:ext cx="75873" cy="107269"/>
                <a:chOff x="956912" y="4762340"/>
                <a:chExt cx="75873" cy="107269"/>
              </a:xfrm>
            </p:grpSpPr>
            <p:cxnSp>
              <p:nvCxnSpPr>
                <p:cNvPr id="707" name="Straight Connector 706">
                  <a:extLst>
                    <a:ext uri="{FF2B5EF4-FFF2-40B4-BE49-F238E27FC236}">
                      <a16:creationId xmlns:a16="http://schemas.microsoft.com/office/drawing/2014/main" id="{733D78E2-9F20-B978-7B12-52710E03E489}"/>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469B76D7-46BE-A9C1-B0FA-5A6B8A90A543}"/>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09" name="Group 708">
                <a:extLst>
                  <a:ext uri="{FF2B5EF4-FFF2-40B4-BE49-F238E27FC236}">
                    <a16:creationId xmlns:a16="http://schemas.microsoft.com/office/drawing/2014/main" id="{1E44873D-7246-7095-602B-22561E74FE75}"/>
                  </a:ext>
                </a:extLst>
              </p:cNvPr>
              <p:cNvGrpSpPr/>
              <p:nvPr/>
            </p:nvGrpSpPr>
            <p:grpSpPr>
              <a:xfrm>
                <a:off x="785294" y="4628264"/>
                <a:ext cx="75873" cy="107269"/>
                <a:chOff x="956912" y="4762340"/>
                <a:chExt cx="75873" cy="107269"/>
              </a:xfrm>
            </p:grpSpPr>
            <p:cxnSp>
              <p:nvCxnSpPr>
                <p:cNvPr id="710" name="Straight Connector 709">
                  <a:extLst>
                    <a:ext uri="{FF2B5EF4-FFF2-40B4-BE49-F238E27FC236}">
                      <a16:creationId xmlns:a16="http://schemas.microsoft.com/office/drawing/2014/main" id="{2F54B2AA-8459-FA6F-7BBD-E4CEEC950DFB}"/>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255988A5-7605-D5CF-0012-209CE1ABDC0E}"/>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12" name="Group 711">
                <a:extLst>
                  <a:ext uri="{FF2B5EF4-FFF2-40B4-BE49-F238E27FC236}">
                    <a16:creationId xmlns:a16="http://schemas.microsoft.com/office/drawing/2014/main" id="{AF29A826-CA94-565D-429B-6710E1D6C2A3}"/>
                  </a:ext>
                </a:extLst>
              </p:cNvPr>
              <p:cNvGrpSpPr/>
              <p:nvPr/>
            </p:nvGrpSpPr>
            <p:grpSpPr>
              <a:xfrm>
                <a:off x="805406" y="4309162"/>
                <a:ext cx="75873" cy="107269"/>
                <a:chOff x="956912" y="4762340"/>
                <a:chExt cx="75873" cy="107269"/>
              </a:xfrm>
            </p:grpSpPr>
            <p:cxnSp>
              <p:nvCxnSpPr>
                <p:cNvPr id="713" name="Straight Connector 712">
                  <a:extLst>
                    <a:ext uri="{FF2B5EF4-FFF2-40B4-BE49-F238E27FC236}">
                      <a16:creationId xmlns:a16="http://schemas.microsoft.com/office/drawing/2014/main" id="{3749D185-2C82-3B0C-B155-6A8DE9BEE80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60C32491-F50C-59E7-6B43-4D5CB5009CE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15" name="Group 714">
                <a:extLst>
                  <a:ext uri="{FF2B5EF4-FFF2-40B4-BE49-F238E27FC236}">
                    <a16:creationId xmlns:a16="http://schemas.microsoft.com/office/drawing/2014/main" id="{C15540CE-923A-004B-6367-04F8142D7375}"/>
                  </a:ext>
                </a:extLst>
              </p:cNvPr>
              <p:cNvGrpSpPr/>
              <p:nvPr/>
            </p:nvGrpSpPr>
            <p:grpSpPr>
              <a:xfrm>
                <a:off x="805406" y="4323911"/>
                <a:ext cx="75873" cy="107269"/>
                <a:chOff x="956912" y="4762340"/>
                <a:chExt cx="75873" cy="107269"/>
              </a:xfrm>
            </p:grpSpPr>
            <p:cxnSp>
              <p:nvCxnSpPr>
                <p:cNvPr id="716" name="Straight Connector 715">
                  <a:extLst>
                    <a:ext uri="{FF2B5EF4-FFF2-40B4-BE49-F238E27FC236}">
                      <a16:creationId xmlns:a16="http://schemas.microsoft.com/office/drawing/2014/main" id="{0B4392F0-B858-8851-F53F-8A053B999068}"/>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80D30AAD-59DB-FDBC-DC15-584CD1A8E17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18" name="Group 717">
                <a:extLst>
                  <a:ext uri="{FF2B5EF4-FFF2-40B4-BE49-F238E27FC236}">
                    <a16:creationId xmlns:a16="http://schemas.microsoft.com/office/drawing/2014/main" id="{CC18C05E-8AB6-F270-CCEE-7C6505C29A97}"/>
                  </a:ext>
                </a:extLst>
              </p:cNvPr>
              <p:cNvGrpSpPr/>
              <p:nvPr/>
            </p:nvGrpSpPr>
            <p:grpSpPr>
              <a:xfrm>
                <a:off x="817472" y="4247487"/>
                <a:ext cx="75873" cy="107269"/>
                <a:chOff x="956912" y="4762340"/>
                <a:chExt cx="75873" cy="107269"/>
              </a:xfrm>
            </p:grpSpPr>
            <p:cxnSp>
              <p:nvCxnSpPr>
                <p:cNvPr id="719" name="Straight Connector 718">
                  <a:extLst>
                    <a:ext uri="{FF2B5EF4-FFF2-40B4-BE49-F238E27FC236}">
                      <a16:creationId xmlns:a16="http://schemas.microsoft.com/office/drawing/2014/main" id="{F79A4DC9-6DA3-3FD2-38A5-13DEA926E1FD}"/>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20" name="Straight Connector 719">
                  <a:extLst>
                    <a:ext uri="{FF2B5EF4-FFF2-40B4-BE49-F238E27FC236}">
                      <a16:creationId xmlns:a16="http://schemas.microsoft.com/office/drawing/2014/main" id="{68A4DEFC-1BF0-10AE-0DD7-0D0FCDBC9E3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21" name="Group 720">
                <a:extLst>
                  <a:ext uri="{FF2B5EF4-FFF2-40B4-BE49-F238E27FC236}">
                    <a16:creationId xmlns:a16="http://schemas.microsoft.com/office/drawing/2014/main" id="{D60D2C06-E6F4-4117-3E78-EBC347F8B7D2}"/>
                  </a:ext>
                </a:extLst>
              </p:cNvPr>
              <p:cNvGrpSpPr/>
              <p:nvPr/>
            </p:nvGrpSpPr>
            <p:grpSpPr>
              <a:xfrm>
                <a:off x="824175" y="4223354"/>
                <a:ext cx="75873" cy="107269"/>
                <a:chOff x="956912" y="4762340"/>
                <a:chExt cx="75873" cy="107269"/>
              </a:xfrm>
            </p:grpSpPr>
            <p:cxnSp>
              <p:nvCxnSpPr>
                <p:cNvPr id="722" name="Straight Connector 721">
                  <a:extLst>
                    <a:ext uri="{FF2B5EF4-FFF2-40B4-BE49-F238E27FC236}">
                      <a16:creationId xmlns:a16="http://schemas.microsoft.com/office/drawing/2014/main" id="{C9083FDF-E414-C4A2-DD5A-67385EA48D8C}"/>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23" name="Straight Connector 722">
                  <a:extLst>
                    <a:ext uri="{FF2B5EF4-FFF2-40B4-BE49-F238E27FC236}">
                      <a16:creationId xmlns:a16="http://schemas.microsoft.com/office/drawing/2014/main" id="{12F35924-8CF2-9C7E-073F-AE1136C1DD0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24" name="Group 723">
                <a:extLst>
                  <a:ext uri="{FF2B5EF4-FFF2-40B4-BE49-F238E27FC236}">
                    <a16:creationId xmlns:a16="http://schemas.microsoft.com/office/drawing/2014/main" id="{822E0495-C3C9-B270-9198-166708965F23}"/>
                  </a:ext>
                </a:extLst>
              </p:cNvPr>
              <p:cNvGrpSpPr/>
              <p:nvPr/>
            </p:nvGrpSpPr>
            <p:grpSpPr>
              <a:xfrm>
                <a:off x="848309" y="4136204"/>
                <a:ext cx="75873" cy="107269"/>
                <a:chOff x="956912" y="4762340"/>
                <a:chExt cx="75873" cy="107269"/>
              </a:xfrm>
            </p:grpSpPr>
            <p:cxnSp>
              <p:nvCxnSpPr>
                <p:cNvPr id="725" name="Straight Connector 724">
                  <a:extLst>
                    <a:ext uri="{FF2B5EF4-FFF2-40B4-BE49-F238E27FC236}">
                      <a16:creationId xmlns:a16="http://schemas.microsoft.com/office/drawing/2014/main" id="{C2AA33F0-5122-DC24-B023-36B8F3593F08}"/>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26" name="Straight Connector 725">
                  <a:extLst>
                    <a:ext uri="{FF2B5EF4-FFF2-40B4-BE49-F238E27FC236}">
                      <a16:creationId xmlns:a16="http://schemas.microsoft.com/office/drawing/2014/main" id="{C902568A-6076-1E72-6853-FDF0EEF2F3B6}"/>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27" name="Group 726">
                <a:extLst>
                  <a:ext uri="{FF2B5EF4-FFF2-40B4-BE49-F238E27FC236}">
                    <a16:creationId xmlns:a16="http://schemas.microsoft.com/office/drawing/2014/main" id="{35D3747A-60D9-95F3-123B-F5DA7983D9C5}"/>
                  </a:ext>
                </a:extLst>
              </p:cNvPr>
              <p:cNvGrpSpPr/>
              <p:nvPr/>
            </p:nvGrpSpPr>
            <p:grpSpPr>
              <a:xfrm>
                <a:off x="859036" y="4113411"/>
                <a:ext cx="75873" cy="107269"/>
                <a:chOff x="956912" y="4762340"/>
                <a:chExt cx="75873" cy="107269"/>
              </a:xfrm>
            </p:grpSpPr>
            <p:cxnSp>
              <p:nvCxnSpPr>
                <p:cNvPr id="728" name="Straight Connector 727">
                  <a:extLst>
                    <a:ext uri="{FF2B5EF4-FFF2-40B4-BE49-F238E27FC236}">
                      <a16:creationId xmlns:a16="http://schemas.microsoft.com/office/drawing/2014/main" id="{33CFFE11-C53E-5FCD-D062-5F5B22A05F8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29" name="Straight Connector 728">
                  <a:extLst>
                    <a:ext uri="{FF2B5EF4-FFF2-40B4-BE49-F238E27FC236}">
                      <a16:creationId xmlns:a16="http://schemas.microsoft.com/office/drawing/2014/main" id="{9BE4864C-59D3-7326-D791-5950D5CFC113}"/>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30" name="Group 729">
                <a:extLst>
                  <a:ext uri="{FF2B5EF4-FFF2-40B4-BE49-F238E27FC236}">
                    <a16:creationId xmlns:a16="http://schemas.microsoft.com/office/drawing/2014/main" id="{DE8C3967-CFA8-2765-7C9D-95AFF44249A9}"/>
                  </a:ext>
                </a:extLst>
              </p:cNvPr>
              <p:cNvGrpSpPr/>
              <p:nvPr/>
            </p:nvGrpSpPr>
            <p:grpSpPr>
              <a:xfrm>
                <a:off x="875125" y="4090618"/>
                <a:ext cx="75873" cy="107269"/>
                <a:chOff x="956912" y="4762340"/>
                <a:chExt cx="75873" cy="107269"/>
              </a:xfrm>
            </p:grpSpPr>
            <p:cxnSp>
              <p:nvCxnSpPr>
                <p:cNvPr id="731" name="Straight Connector 730">
                  <a:extLst>
                    <a:ext uri="{FF2B5EF4-FFF2-40B4-BE49-F238E27FC236}">
                      <a16:creationId xmlns:a16="http://schemas.microsoft.com/office/drawing/2014/main" id="{52A27FED-E89E-564F-22EB-A0FFFA78088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0A0C694F-A5C0-46CD-3248-87AB95CC1E11}"/>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33" name="Group 732">
                <a:extLst>
                  <a:ext uri="{FF2B5EF4-FFF2-40B4-BE49-F238E27FC236}">
                    <a16:creationId xmlns:a16="http://schemas.microsoft.com/office/drawing/2014/main" id="{7E343CAA-AE43-D5CB-B27E-EC1062978721}"/>
                  </a:ext>
                </a:extLst>
              </p:cNvPr>
              <p:cNvGrpSpPr/>
              <p:nvPr/>
            </p:nvGrpSpPr>
            <p:grpSpPr>
              <a:xfrm>
                <a:off x="880488" y="4086596"/>
                <a:ext cx="75873" cy="107269"/>
                <a:chOff x="956912" y="4762340"/>
                <a:chExt cx="75873" cy="107269"/>
              </a:xfrm>
            </p:grpSpPr>
            <p:cxnSp>
              <p:nvCxnSpPr>
                <p:cNvPr id="734" name="Straight Connector 733">
                  <a:extLst>
                    <a:ext uri="{FF2B5EF4-FFF2-40B4-BE49-F238E27FC236}">
                      <a16:creationId xmlns:a16="http://schemas.microsoft.com/office/drawing/2014/main" id="{27BFD33C-A262-BD76-630B-FC37B0D6195E}"/>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35" name="Straight Connector 734">
                  <a:extLst>
                    <a:ext uri="{FF2B5EF4-FFF2-40B4-BE49-F238E27FC236}">
                      <a16:creationId xmlns:a16="http://schemas.microsoft.com/office/drawing/2014/main" id="{1F5B4DDB-343A-CE1C-981B-2AD449522FD4}"/>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36" name="Group 735">
                <a:extLst>
                  <a:ext uri="{FF2B5EF4-FFF2-40B4-BE49-F238E27FC236}">
                    <a16:creationId xmlns:a16="http://schemas.microsoft.com/office/drawing/2014/main" id="{80CFDB2B-0F13-1E42-8459-4CBB230A194A}"/>
                  </a:ext>
                </a:extLst>
              </p:cNvPr>
              <p:cNvGrpSpPr/>
              <p:nvPr/>
            </p:nvGrpSpPr>
            <p:grpSpPr>
              <a:xfrm>
                <a:off x="940823" y="4046373"/>
                <a:ext cx="75873" cy="107269"/>
                <a:chOff x="956912" y="4762340"/>
                <a:chExt cx="75873" cy="107269"/>
              </a:xfrm>
            </p:grpSpPr>
            <p:cxnSp>
              <p:nvCxnSpPr>
                <p:cNvPr id="737" name="Straight Connector 736">
                  <a:extLst>
                    <a:ext uri="{FF2B5EF4-FFF2-40B4-BE49-F238E27FC236}">
                      <a16:creationId xmlns:a16="http://schemas.microsoft.com/office/drawing/2014/main" id="{EE61B8EF-D8D5-22B6-63EF-1FE2515F9E7B}"/>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BCDE2FBF-60BB-0172-1981-AE79FA9032B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39" name="Group 738">
                <a:extLst>
                  <a:ext uri="{FF2B5EF4-FFF2-40B4-BE49-F238E27FC236}">
                    <a16:creationId xmlns:a16="http://schemas.microsoft.com/office/drawing/2014/main" id="{661EADE1-5D40-35C4-1507-996F3AD921AF}"/>
                  </a:ext>
                </a:extLst>
              </p:cNvPr>
              <p:cNvGrpSpPr/>
              <p:nvPr/>
            </p:nvGrpSpPr>
            <p:grpSpPr>
              <a:xfrm>
                <a:off x="896578" y="4046373"/>
                <a:ext cx="75873" cy="107269"/>
                <a:chOff x="956912" y="4762340"/>
                <a:chExt cx="75873" cy="107269"/>
              </a:xfrm>
            </p:grpSpPr>
            <p:cxnSp>
              <p:nvCxnSpPr>
                <p:cNvPr id="740" name="Straight Connector 739">
                  <a:extLst>
                    <a:ext uri="{FF2B5EF4-FFF2-40B4-BE49-F238E27FC236}">
                      <a16:creationId xmlns:a16="http://schemas.microsoft.com/office/drawing/2014/main" id="{84F63B4E-C41F-7B52-C941-BCEDFE5E71C5}"/>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41" name="Straight Connector 740">
                  <a:extLst>
                    <a:ext uri="{FF2B5EF4-FFF2-40B4-BE49-F238E27FC236}">
                      <a16:creationId xmlns:a16="http://schemas.microsoft.com/office/drawing/2014/main" id="{938CD70A-3E73-6903-49EC-31D0784C8672}"/>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42" name="Group 741">
                <a:extLst>
                  <a:ext uri="{FF2B5EF4-FFF2-40B4-BE49-F238E27FC236}">
                    <a16:creationId xmlns:a16="http://schemas.microsoft.com/office/drawing/2014/main" id="{94C5AE1C-1030-A798-A124-0C06D2201418}"/>
                  </a:ext>
                </a:extLst>
              </p:cNvPr>
              <p:cNvGrpSpPr/>
              <p:nvPr/>
            </p:nvGrpSpPr>
            <p:grpSpPr>
              <a:xfrm>
                <a:off x="954230" y="3988720"/>
                <a:ext cx="75873" cy="107269"/>
                <a:chOff x="956912" y="4762340"/>
                <a:chExt cx="75873" cy="107269"/>
              </a:xfrm>
            </p:grpSpPr>
            <p:cxnSp>
              <p:nvCxnSpPr>
                <p:cNvPr id="743" name="Straight Connector 742">
                  <a:extLst>
                    <a:ext uri="{FF2B5EF4-FFF2-40B4-BE49-F238E27FC236}">
                      <a16:creationId xmlns:a16="http://schemas.microsoft.com/office/drawing/2014/main" id="{145BDDA0-88D4-9A7E-E613-6AD864A8F115}"/>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6B43D35B-F083-636E-6360-0560B0556905}"/>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45" name="Group 744">
                <a:extLst>
                  <a:ext uri="{FF2B5EF4-FFF2-40B4-BE49-F238E27FC236}">
                    <a16:creationId xmlns:a16="http://schemas.microsoft.com/office/drawing/2014/main" id="{4CE14E5A-4A5F-A22C-7617-8C2DE752B366}"/>
                  </a:ext>
                </a:extLst>
              </p:cNvPr>
              <p:cNvGrpSpPr/>
              <p:nvPr/>
            </p:nvGrpSpPr>
            <p:grpSpPr>
              <a:xfrm>
                <a:off x="962275" y="3932408"/>
                <a:ext cx="75873" cy="107269"/>
                <a:chOff x="956912" y="4762340"/>
                <a:chExt cx="75873" cy="107269"/>
              </a:xfrm>
            </p:grpSpPr>
            <p:cxnSp>
              <p:nvCxnSpPr>
                <p:cNvPr id="746" name="Straight Connector 745">
                  <a:extLst>
                    <a:ext uri="{FF2B5EF4-FFF2-40B4-BE49-F238E27FC236}">
                      <a16:creationId xmlns:a16="http://schemas.microsoft.com/office/drawing/2014/main" id="{5EE0AAA6-60FB-3373-B63F-B0F6FE34843B}"/>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47" name="Straight Connector 746">
                  <a:extLst>
                    <a:ext uri="{FF2B5EF4-FFF2-40B4-BE49-F238E27FC236}">
                      <a16:creationId xmlns:a16="http://schemas.microsoft.com/office/drawing/2014/main" id="{B8AB7480-E1DB-4DB1-D4C4-5D5A9F152BA3}"/>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48" name="Group 747">
                <a:extLst>
                  <a:ext uri="{FF2B5EF4-FFF2-40B4-BE49-F238E27FC236}">
                    <a16:creationId xmlns:a16="http://schemas.microsoft.com/office/drawing/2014/main" id="{4EAA5F9E-E41C-1D49-F442-D29D52C683D0}"/>
                  </a:ext>
                </a:extLst>
              </p:cNvPr>
              <p:cNvGrpSpPr/>
              <p:nvPr/>
            </p:nvGrpSpPr>
            <p:grpSpPr>
              <a:xfrm>
                <a:off x="971660" y="3866711"/>
                <a:ext cx="75873" cy="107269"/>
                <a:chOff x="956912" y="4762340"/>
                <a:chExt cx="75873" cy="107269"/>
              </a:xfrm>
            </p:grpSpPr>
            <p:cxnSp>
              <p:nvCxnSpPr>
                <p:cNvPr id="749" name="Straight Connector 748">
                  <a:extLst>
                    <a:ext uri="{FF2B5EF4-FFF2-40B4-BE49-F238E27FC236}">
                      <a16:creationId xmlns:a16="http://schemas.microsoft.com/office/drawing/2014/main" id="{48663C49-377F-E24B-9339-92812D0F1055}"/>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0AEDE8AA-3266-679C-DC27-DDF4DDB6197C}"/>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51" name="Group 750">
                <a:extLst>
                  <a:ext uri="{FF2B5EF4-FFF2-40B4-BE49-F238E27FC236}">
                    <a16:creationId xmlns:a16="http://schemas.microsoft.com/office/drawing/2014/main" id="{FEA1DC7D-D236-F798-1467-3992311FB965}"/>
                  </a:ext>
                </a:extLst>
              </p:cNvPr>
              <p:cNvGrpSpPr/>
              <p:nvPr/>
            </p:nvGrpSpPr>
            <p:grpSpPr>
              <a:xfrm>
                <a:off x="1015905" y="3809058"/>
                <a:ext cx="75873" cy="107269"/>
                <a:chOff x="956912" y="4762340"/>
                <a:chExt cx="75873" cy="107269"/>
              </a:xfrm>
            </p:grpSpPr>
            <p:cxnSp>
              <p:nvCxnSpPr>
                <p:cNvPr id="752" name="Straight Connector 751">
                  <a:extLst>
                    <a:ext uri="{FF2B5EF4-FFF2-40B4-BE49-F238E27FC236}">
                      <a16:creationId xmlns:a16="http://schemas.microsoft.com/office/drawing/2014/main" id="{BC15381E-D039-FE38-A458-D7A6894C617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53" name="Straight Connector 752">
                  <a:extLst>
                    <a:ext uri="{FF2B5EF4-FFF2-40B4-BE49-F238E27FC236}">
                      <a16:creationId xmlns:a16="http://schemas.microsoft.com/office/drawing/2014/main" id="{935B031F-3B88-13AE-40C1-B2B68975F7B5}"/>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40" name="Group 1039">
                <a:extLst>
                  <a:ext uri="{FF2B5EF4-FFF2-40B4-BE49-F238E27FC236}">
                    <a16:creationId xmlns:a16="http://schemas.microsoft.com/office/drawing/2014/main" id="{0D770991-79BB-57E0-19AD-9DBB12DFD4E9}"/>
                  </a:ext>
                </a:extLst>
              </p:cNvPr>
              <p:cNvGrpSpPr/>
              <p:nvPr/>
            </p:nvGrpSpPr>
            <p:grpSpPr>
              <a:xfrm>
                <a:off x="1337689" y="3129292"/>
                <a:ext cx="2414159" cy="665026"/>
                <a:chOff x="1337689" y="3129292"/>
                <a:chExt cx="2414159" cy="665026"/>
              </a:xfrm>
            </p:grpSpPr>
            <p:grpSp>
              <p:nvGrpSpPr>
                <p:cNvPr id="784" name="Group 783">
                  <a:extLst>
                    <a:ext uri="{FF2B5EF4-FFF2-40B4-BE49-F238E27FC236}">
                      <a16:creationId xmlns:a16="http://schemas.microsoft.com/office/drawing/2014/main" id="{ABA1373E-BE9A-8139-FDC1-282508F6CBE1}"/>
                    </a:ext>
                  </a:extLst>
                </p:cNvPr>
                <p:cNvGrpSpPr/>
                <p:nvPr/>
              </p:nvGrpSpPr>
              <p:grpSpPr>
                <a:xfrm>
                  <a:off x="1337689" y="3687049"/>
                  <a:ext cx="75873" cy="107269"/>
                  <a:chOff x="956912" y="4762340"/>
                  <a:chExt cx="75873" cy="107269"/>
                </a:xfrm>
              </p:grpSpPr>
              <p:cxnSp>
                <p:nvCxnSpPr>
                  <p:cNvPr id="785" name="Straight Connector 784">
                    <a:extLst>
                      <a:ext uri="{FF2B5EF4-FFF2-40B4-BE49-F238E27FC236}">
                        <a16:creationId xmlns:a16="http://schemas.microsoft.com/office/drawing/2014/main" id="{817718F6-E6B8-8F79-74BE-BCBB94C16AB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19A9B230-9714-5C1F-B018-69ABF6FDFE3C}"/>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87" name="Group 786">
                  <a:extLst>
                    <a:ext uri="{FF2B5EF4-FFF2-40B4-BE49-F238E27FC236}">
                      <a16:creationId xmlns:a16="http://schemas.microsoft.com/office/drawing/2014/main" id="{45C97868-A61A-DCA7-D297-E6214BA09502}"/>
                    </a:ext>
                  </a:extLst>
                </p:cNvPr>
                <p:cNvGrpSpPr/>
                <p:nvPr/>
              </p:nvGrpSpPr>
              <p:grpSpPr>
                <a:xfrm>
                  <a:off x="1352438" y="3687049"/>
                  <a:ext cx="75873" cy="107269"/>
                  <a:chOff x="956912" y="4762340"/>
                  <a:chExt cx="75873" cy="107269"/>
                </a:xfrm>
              </p:grpSpPr>
              <p:cxnSp>
                <p:nvCxnSpPr>
                  <p:cNvPr id="788" name="Straight Connector 787">
                    <a:extLst>
                      <a:ext uri="{FF2B5EF4-FFF2-40B4-BE49-F238E27FC236}">
                        <a16:creationId xmlns:a16="http://schemas.microsoft.com/office/drawing/2014/main" id="{75311834-F308-1AA0-1AE0-A5E4DC99DD2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89" name="Straight Connector 788">
                    <a:extLst>
                      <a:ext uri="{FF2B5EF4-FFF2-40B4-BE49-F238E27FC236}">
                        <a16:creationId xmlns:a16="http://schemas.microsoft.com/office/drawing/2014/main" id="{79F8EC93-5E41-7F2C-FF1E-CD1A4F44DB06}"/>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90" name="Group 789">
                  <a:extLst>
                    <a:ext uri="{FF2B5EF4-FFF2-40B4-BE49-F238E27FC236}">
                      <a16:creationId xmlns:a16="http://schemas.microsoft.com/office/drawing/2014/main" id="{7CB9C558-FD53-B313-814E-A6FA678A4852}"/>
                    </a:ext>
                  </a:extLst>
                </p:cNvPr>
                <p:cNvGrpSpPr/>
                <p:nvPr/>
              </p:nvGrpSpPr>
              <p:grpSpPr>
                <a:xfrm>
                  <a:off x="1371208" y="3687049"/>
                  <a:ext cx="75873" cy="107269"/>
                  <a:chOff x="956912" y="4762340"/>
                  <a:chExt cx="75873" cy="107269"/>
                </a:xfrm>
              </p:grpSpPr>
              <p:cxnSp>
                <p:nvCxnSpPr>
                  <p:cNvPr id="791" name="Straight Connector 790">
                    <a:extLst>
                      <a:ext uri="{FF2B5EF4-FFF2-40B4-BE49-F238E27FC236}">
                        <a16:creationId xmlns:a16="http://schemas.microsoft.com/office/drawing/2014/main" id="{8C5CC8E9-9E35-3EFA-6BCB-3C20B81592A1}"/>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710079A4-4847-8343-6F9B-E1A792F05CFB}"/>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93" name="Group 792">
                  <a:extLst>
                    <a:ext uri="{FF2B5EF4-FFF2-40B4-BE49-F238E27FC236}">
                      <a16:creationId xmlns:a16="http://schemas.microsoft.com/office/drawing/2014/main" id="{B2818B39-C18A-D8B9-277A-29BDB5D00220}"/>
                    </a:ext>
                  </a:extLst>
                </p:cNvPr>
                <p:cNvGrpSpPr/>
                <p:nvPr/>
              </p:nvGrpSpPr>
              <p:grpSpPr>
                <a:xfrm>
                  <a:off x="1380593" y="3657552"/>
                  <a:ext cx="75873" cy="107269"/>
                  <a:chOff x="956912" y="4762340"/>
                  <a:chExt cx="75873" cy="107269"/>
                </a:xfrm>
              </p:grpSpPr>
              <p:cxnSp>
                <p:nvCxnSpPr>
                  <p:cNvPr id="794" name="Straight Connector 793">
                    <a:extLst>
                      <a:ext uri="{FF2B5EF4-FFF2-40B4-BE49-F238E27FC236}">
                        <a16:creationId xmlns:a16="http://schemas.microsoft.com/office/drawing/2014/main" id="{57A9409C-2D44-3BD2-2B95-F3C077BD6DD9}"/>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95" name="Straight Connector 794">
                    <a:extLst>
                      <a:ext uri="{FF2B5EF4-FFF2-40B4-BE49-F238E27FC236}">
                        <a16:creationId xmlns:a16="http://schemas.microsoft.com/office/drawing/2014/main" id="{EF278B07-FDFF-33A7-C3FE-A2394467F9A9}"/>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96" name="Group 795">
                  <a:extLst>
                    <a:ext uri="{FF2B5EF4-FFF2-40B4-BE49-F238E27FC236}">
                      <a16:creationId xmlns:a16="http://schemas.microsoft.com/office/drawing/2014/main" id="{FE125616-E1F6-9D24-61E7-A89F1D8AB732}"/>
                    </a:ext>
                  </a:extLst>
                </p:cNvPr>
                <p:cNvGrpSpPr/>
                <p:nvPr/>
              </p:nvGrpSpPr>
              <p:grpSpPr>
                <a:xfrm>
                  <a:off x="1416793" y="3657552"/>
                  <a:ext cx="75873" cy="107269"/>
                  <a:chOff x="956912" y="4762340"/>
                  <a:chExt cx="75873" cy="107269"/>
                </a:xfrm>
              </p:grpSpPr>
              <p:cxnSp>
                <p:nvCxnSpPr>
                  <p:cNvPr id="797" name="Straight Connector 796">
                    <a:extLst>
                      <a:ext uri="{FF2B5EF4-FFF2-40B4-BE49-F238E27FC236}">
                        <a16:creationId xmlns:a16="http://schemas.microsoft.com/office/drawing/2014/main" id="{D5335C8C-AD53-07C5-11C4-3BC4CCB78A6E}"/>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26B9CF5C-86F8-4B18-59FD-8E9A1187D9A9}"/>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799" name="Group 798">
                  <a:extLst>
                    <a:ext uri="{FF2B5EF4-FFF2-40B4-BE49-F238E27FC236}">
                      <a16:creationId xmlns:a16="http://schemas.microsoft.com/office/drawing/2014/main" id="{F036E7D2-1585-632B-AD79-D03E33DB9047}"/>
                    </a:ext>
                  </a:extLst>
                </p:cNvPr>
                <p:cNvGrpSpPr/>
                <p:nvPr/>
              </p:nvGrpSpPr>
              <p:grpSpPr>
                <a:xfrm>
                  <a:off x="1428860" y="3657552"/>
                  <a:ext cx="75873" cy="107269"/>
                  <a:chOff x="956912" y="4762340"/>
                  <a:chExt cx="75873" cy="107269"/>
                </a:xfrm>
              </p:grpSpPr>
              <p:cxnSp>
                <p:nvCxnSpPr>
                  <p:cNvPr id="800" name="Straight Connector 799">
                    <a:extLst>
                      <a:ext uri="{FF2B5EF4-FFF2-40B4-BE49-F238E27FC236}">
                        <a16:creationId xmlns:a16="http://schemas.microsoft.com/office/drawing/2014/main" id="{C9D5E827-1CDE-294B-2026-7F135E1E6A1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01" name="Straight Connector 800">
                    <a:extLst>
                      <a:ext uri="{FF2B5EF4-FFF2-40B4-BE49-F238E27FC236}">
                        <a16:creationId xmlns:a16="http://schemas.microsoft.com/office/drawing/2014/main" id="{62AD57C8-FE56-8F80-39FE-0203FCA94A1C}"/>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02" name="Group 801">
                  <a:extLst>
                    <a:ext uri="{FF2B5EF4-FFF2-40B4-BE49-F238E27FC236}">
                      <a16:creationId xmlns:a16="http://schemas.microsoft.com/office/drawing/2014/main" id="{577AE822-1235-2E4D-7FBD-CFF20F17C204}"/>
                    </a:ext>
                  </a:extLst>
                </p:cNvPr>
                <p:cNvGrpSpPr/>
                <p:nvPr/>
              </p:nvGrpSpPr>
              <p:grpSpPr>
                <a:xfrm>
                  <a:off x="1469083" y="3657552"/>
                  <a:ext cx="75873" cy="107269"/>
                  <a:chOff x="956912" y="4762340"/>
                  <a:chExt cx="75873" cy="107269"/>
                </a:xfrm>
              </p:grpSpPr>
              <p:cxnSp>
                <p:nvCxnSpPr>
                  <p:cNvPr id="803" name="Straight Connector 802">
                    <a:extLst>
                      <a:ext uri="{FF2B5EF4-FFF2-40B4-BE49-F238E27FC236}">
                        <a16:creationId xmlns:a16="http://schemas.microsoft.com/office/drawing/2014/main" id="{9A96C18D-3237-759B-38B9-82DAA50D6461}"/>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9362283E-B3DC-A048-09CD-568EB1DA6C2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05" name="Group 804">
                  <a:extLst>
                    <a:ext uri="{FF2B5EF4-FFF2-40B4-BE49-F238E27FC236}">
                      <a16:creationId xmlns:a16="http://schemas.microsoft.com/office/drawing/2014/main" id="{C7E39E50-3151-5053-A345-7C0233B8253D}"/>
                    </a:ext>
                  </a:extLst>
                </p:cNvPr>
                <p:cNvGrpSpPr/>
                <p:nvPr/>
              </p:nvGrpSpPr>
              <p:grpSpPr>
                <a:xfrm>
                  <a:off x="1596455" y="3562358"/>
                  <a:ext cx="75873" cy="107269"/>
                  <a:chOff x="956912" y="4762340"/>
                  <a:chExt cx="75873" cy="107269"/>
                </a:xfrm>
              </p:grpSpPr>
              <p:cxnSp>
                <p:nvCxnSpPr>
                  <p:cNvPr id="806" name="Straight Connector 805">
                    <a:extLst>
                      <a:ext uri="{FF2B5EF4-FFF2-40B4-BE49-F238E27FC236}">
                        <a16:creationId xmlns:a16="http://schemas.microsoft.com/office/drawing/2014/main" id="{7056DAEE-E551-2CB5-B3ED-0C454227EF4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07" name="Straight Connector 806">
                    <a:extLst>
                      <a:ext uri="{FF2B5EF4-FFF2-40B4-BE49-F238E27FC236}">
                        <a16:creationId xmlns:a16="http://schemas.microsoft.com/office/drawing/2014/main" id="{3A1DB813-A0AB-90BC-02D9-2CAD3570A0B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08" name="Group 807">
                  <a:extLst>
                    <a:ext uri="{FF2B5EF4-FFF2-40B4-BE49-F238E27FC236}">
                      <a16:creationId xmlns:a16="http://schemas.microsoft.com/office/drawing/2014/main" id="{6F63AAB2-674C-DC70-092D-C43DCA8EABA9}"/>
                    </a:ext>
                  </a:extLst>
                </p:cNvPr>
                <p:cNvGrpSpPr/>
                <p:nvPr/>
              </p:nvGrpSpPr>
              <p:grpSpPr>
                <a:xfrm>
                  <a:off x="1638019" y="3526158"/>
                  <a:ext cx="75873" cy="107269"/>
                  <a:chOff x="956912" y="4762340"/>
                  <a:chExt cx="75873" cy="107269"/>
                </a:xfrm>
              </p:grpSpPr>
              <p:cxnSp>
                <p:nvCxnSpPr>
                  <p:cNvPr id="809" name="Straight Connector 808">
                    <a:extLst>
                      <a:ext uri="{FF2B5EF4-FFF2-40B4-BE49-F238E27FC236}">
                        <a16:creationId xmlns:a16="http://schemas.microsoft.com/office/drawing/2014/main" id="{5232098F-746C-491E-A11D-D493B93ECF0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10" name="Straight Connector 809">
                    <a:extLst>
                      <a:ext uri="{FF2B5EF4-FFF2-40B4-BE49-F238E27FC236}">
                        <a16:creationId xmlns:a16="http://schemas.microsoft.com/office/drawing/2014/main" id="{1B0D8BF7-9BAB-BDC8-8178-3B0680EA876C}"/>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11" name="Group 810">
                  <a:extLst>
                    <a:ext uri="{FF2B5EF4-FFF2-40B4-BE49-F238E27FC236}">
                      <a16:creationId xmlns:a16="http://schemas.microsoft.com/office/drawing/2014/main" id="{35893EB7-8246-4C2B-EB24-99F783308532}"/>
                    </a:ext>
                  </a:extLst>
                </p:cNvPr>
                <p:cNvGrpSpPr/>
                <p:nvPr/>
              </p:nvGrpSpPr>
              <p:grpSpPr>
                <a:xfrm>
                  <a:off x="1687627" y="3526158"/>
                  <a:ext cx="75873" cy="107269"/>
                  <a:chOff x="956912" y="4762340"/>
                  <a:chExt cx="75873" cy="107269"/>
                </a:xfrm>
              </p:grpSpPr>
              <p:cxnSp>
                <p:nvCxnSpPr>
                  <p:cNvPr id="812" name="Straight Connector 811">
                    <a:extLst>
                      <a:ext uri="{FF2B5EF4-FFF2-40B4-BE49-F238E27FC236}">
                        <a16:creationId xmlns:a16="http://schemas.microsoft.com/office/drawing/2014/main" id="{D58369F3-6437-9306-AEFA-7AE89922916F}"/>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13" name="Straight Connector 812">
                    <a:extLst>
                      <a:ext uri="{FF2B5EF4-FFF2-40B4-BE49-F238E27FC236}">
                        <a16:creationId xmlns:a16="http://schemas.microsoft.com/office/drawing/2014/main" id="{1BC86E18-416F-3C8B-218D-A5127EBCFAF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14" name="Group 813">
                  <a:extLst>
                    <a:ext uri="{FF2B5EF4-FFF2-40B4-BE49-F238E27FC236}">
                      <a16:creationId xmlns:a16="http://schemas.microsoft.com/office/drawing/2014/main" id="{3C58E6A4-9E9E-536F-D3FF-3A428F3D6179}"/>
                    </a:ext>
                  </a:extLst>
                </p:cNvPr>
                <p:cNvGrpSpPr/>
                <p:nvPr/>
              </p:nvGrpSpPr>
              <p:grpSpPr>
                <a:xfrm>
                  <a:off x="1730531" y="3526158"/>
                  <a:ext cx="75873" cy="107269"/>
                  <a:chOff x="956912" y="4762340"/>
                  <a:chExt cx="75873" cy="107269"/>
                </a:xfrm>
              </p:grpSpPr>
              <p:cxnSp>
                <p:nvCxnSpPr>
                  <p:cNvPr id="815" name="Straight Connector 814">
                    <a:extLst>
                      <a:ext uri="{FF2B5EF4-FFF2-40B4-BE49-F238E27FC236}">
                        <a16:creationId xmlns:a16="http://schemas.microsoft.com/office/drawing/2014/main" id="{797F1397-F03F-DE36-56AA-0D7A7EF8DE79}"/>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16" name="Straight Connector 815">
                    <a:extLst>
                      <a:ext uri="{FF2B5EF4-FFF2-40B4-BE49-F238E27FC236}">
                        <a16:creationId xmlns:a16="http://schemas.microsoft.com/office/drawing/2014/main" id="{7409FDCE-093A-0471-B9FE-9086773F425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17" name="Group 816">
                  <a:extLst>
                    <a:ext uri="{FF2B5EF4-FFF2-40B4-BE49-F238E27FC236}">
                      <a16:creationId xmlns:a16="http://schemas.microsoft.com/office/drawing/2014/main" id="{EDCB4657-C220-2EEE-36E1-9DC8EA87F251}"/>
                    </a:ext>
                  </a:extLst>
                </p:cNvPr>
                <p:cNvGrpSpPr/>
                <p:nvPr/>
              </p:nvGrpSpPr>
              <p:grpSpPr>
                <a:xfrm>
                  <a:off x="1749301" y="3526158"/>
                  <a:ext cx="75873" cy="107269"/>
                  <a:chOff x="956912" y="4762340"/>
                  <a:chExt cx="75873" cy="107269"/>
                </a:xfrm>
              </p:grpSpPr>
              <p:cxnSp>
                <p:nvCxnSpPr>
                  <p:cNvPr id="818" name="Straight Connector 817">
                    <a:extLst>
                      <a:ext uri="{FF2B5EF4-FFF2-40B4-BE49-F238E27FC236}">
                        <a16:creationId xmlns:a16="http://schemas.microsoft.com/office/drawing/2014/main" id="{AAEF128D-E785-8D06-A9B0-49F32BFCA71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19" name="Straight Connector 818">
                    <a:extLst>
                      <a:ext uri="{FF2B5EF4-FFF2-40B4-BE49-F238E27FC236}">
                        <a16:creationId xmlns:a16="http://schemas.microsoft.com/office/drawing/2014/main" id="{6AC8D113-33B9-6DBA-DD09-6E871334BEC3}"/>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23" name="Group 822">
                  <a:extLst>
                    <a:ext uri="{FF2B5EF4-FFF2-40B4-BE49-F238E27FC236}">
                      <a16:creationId xmlns:a16="http://schemas.microsoft.com/office/drawing/2014/main" id="{A130F56A-C442-AF49-2119-68774965AC3B}"/>
                    </a:ext>
                  </a:extLst>
                </p:cNvPr>
                <p:cNvGrpSpPr/>
                <p:nvPr/>
              </p:nvGrpSpPr>
              <p:grpSpPr>
                <a:xfrm>
                  <a:off x="1770753" y="3526158"/>
                  <a:ext cx="75873" cy="107269"/>
                  <a:chOff x="956912" y="4762340"/>
                  <a:chExt cx="75873" cy="107269"/>
                </a:xfrm>
              </p:grpSpPr>
              <p:cxnSp>
                <p:nvCxnSpPr>
                  <p:cNvPr id="824" name="Straight Connector 823">
                    <a:extLst>
                      <a:ext uri="{FF2B5EF4-FFF2-40B4-BE49-F238E27FC236}">
                        <a16:creationId xmlns:a16="http://schemas.microsoft.com/office/drawing/2014/main" id="{C177DEE1-6BBD-050D-E472-3E2D97D66E4F}"/>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25" name="Straight Connector 824">
                    <a:extLst>
                      <a:ext uri="{FF2B5EF4-FFF2-40B4-BE49-F238E27FC236}">
                        <a16:creationId xmlns:a16="http://schemas.microsoft.com/office/drawing/2014/main" id="{2B7C16EC-032E-1114-B676-F38AE1AF2BD9}"/>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26" name="Group 825">
                  <a:extLst>
                    <a:ext uri="{FF2B5EF4-FFF2-40B4-BE49-F238E27FC236}">
                      <a16:creationId xmlns:a16="http://schemas.microsoft.com/office/drawing/2014/main" id="{84B09355-2710-A827-5EFE-FA8881D63074}"/>
                    </a:ext>
                  </a:extLst>
                </p:cNvPr>
                <p:cNvGrpSpPr/>
                <p:nvPr/>
              </p:nvGrpSpPr>
              <p:grpSpPr>
                <a:xfrm>
                  <a:off x="1793546" y="3526158"/>
                  <a:ext cx="75873" cy="107269"/>
                  <a:chOff x="956912" y="4762340"/>
                  <a:chExt cx="75873" cy="107269"/>
                </a:xfrm>
              </p:grpSpPr>
              <p:cxnSp>
                <p:nvCxnSpPr>
                  <p:cNvPr id="827" name="Straight Connector 826">
                    <a:extLst>
                      <a:ext uri="{FF2B5EF4-FFF2-40B4-BE49-F238E27FC236}">
                        <a16:creationId xmlns:a16="http://schemas.microsoft.com/office/drawing/2014/main" id="{AE5552FE-868A-BBEA-F7CD-13EB5CC25F5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28" name="Straight Connector 827">
                    <a:extLst>
                      <a:ext uri="{FF2B5EF4-FFF2-40B4-BE49-F238E27FC236}">
                        <a16:creationId xmlns:a16="http://schemas.microsoft.com/office/drawing/2014/main" id="{254821A2-A735-8977-7DC0-5DC125B9921E}"/>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29" name="Group 828">
                  <a:extLst>
                    <a:ext uri="{FF2B5EF4-FFF2-40B4-BE49-F238E27FC236}">
                      <a16:creationId xmlns:a16="http://schemas.microsoft.com/office/drawing/2014/main" id="{EE251944-522E-77C3-538D-6EC95D43C6EC}"/>
                    </a:ext>
                  </a:extLst>
                </p:cNvPr>
                <p:cNvGrpSpPr/>
                <p:nvPr/>
              </p:nvGrpSpPr>
              <p:grpSpPr>
                <a:xfrm>
                  <a:off x="1852539" y="3495321"/>
                  <a:ext cx="75873" cy="107269"/>
                  <a:chOff x="956912" y="4762340"/>
                  <a:chExt cx="75873" cy="107269"/>
                </a:xfrm>
              </p:grpSpPr>
              <p:cxnSp>
                <p:nvCxnSpPr>
                  <p:cNvPr id="830" name="Straight Connector 829">
                    <a:extLst>
                      <a:ext uri="{FF2B5EF4-FFF2-40B4-BE49-F238E27FC236}">
                        <a16:creationId xmlns:a16="http://schemas.microsoft.com/office/drawing/2014/main" id="{AE275DFE-0ACA-DDF0-7351-2DAF89C7323C}"/>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31" name="Straight Connector 830">
                    <a:extLst>
                      <a:ext uri="{FF2B5EF4-FFF2-40B4-BE49-F238E27FC236}">
                        <a16:creationId xmlns:a16="http://schemas.microsoft.com/office/drawing/2014/main" id="{89D4CE7E-201D-CD1B-BCFD-0319BC4AD3F6}"/>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32" name="Group 831">
                  <a:extLst>
                    <a:ext uri="{FF2B5EF4-FFF2-40B4-BE49-F238E27FC236}">
                      <a16:creationId xmlns:a16="http://schemas.microsoft.com/office/drawing/2014/main" id="{D2BA5349-6F65-4F68-30DC-3E3792DA7213}"/>
                    </a:ext>
                  </a:extLst>
                </p:cNvPr>
                <p:cNvGrpSpPr/>
                <p:nvPr/>
              </p:nvGrpSpPr>
              <p:grpSpPr>
                <a:xfrm>
                  <a:off x="1962482" y="3469846"/>
                  <a:ext cx="75873" cy="107269"/>
                  <a:chOff x="956912" y="4762340"/>
                  <a:chExt cx="75873" cy="107269"/>
                </a:xfrm>
              </p:grpSpPr>
              <p:cxnSp>
                <p:nvCxnSpPr>
                  <p:cNvPr id="833" name="Straight Connector 832">
                    <a:extLst>
                      <a:ext uri="{FF2B5EF4-FFF2-40B4-BE49-F238E27FC236}">
                        <a16:creationId xmlns:a16="http://schemas.microsoft.com/office/drawing/2014/main" id="{6F14382C-1E94-767B-C5FB-8495553D3261}"/>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34" name="Straight Connector 833">
                    <a:extLst>
                      <a:ext uri="{FF2B5EF4-FFF2-40B4-BE49-F238E27FC236}">
                        <a16:creationId xmlns:a16="http://schemas.microsoft.com/office/drawing/2014/main" id="{60245470-3634-2CDA-736E-AC379E0C2863}"/>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35" name="Group 834">
                  <a:extLst>
                    <a:ext uri="{FF2B5EF4-FFF2-40B4-BE49-F238E27FC236}">
                      <a16:creationId xmlns:a16="http://schemas.microsoft.com/office/drawing/2014/main" id="{997CC192-EF95-7C14-D268-344D6B763CD5}"/>
                    </a:ext>
                  </a:extLst>
                </p:cNvPr>
                <p:cNvGrpSpPr/>
                <p:nvPr/>
              </p:nvGrpSpPr>
              <p:grpSpPr>
                <a:xfrm>
                  <a:off x="1977230" y="3469846"/>
                  <a:ext cx="75873" cy="107269"/>
                  <a:chOff x="956912" y="4762340"/>
                  <a:chExt cx="75873" cy="107269"/>
                </a:xfrm>
              </p:grpSpPr>
              <p:cxnSp>
                <p:nvCxnSpPr>
                  <p:cNvPr id="836" name="Straight Connector 835">
                    <a:extLst>
                      <a:ext uri="{FF2B5EF4-FFF2-40B4-BE49-F238E27FC236}">
                        <a16:creationId xmlns:a16="http://schemas.microsoft.com/office/drawing/2014/main" id="{CC035333-A150-8CFB-1692-49431D6E3F2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37" name="Straight Connector 836">
                    <a:extLst>
                      <a:ext uri="{FF2B5EF4-FFF2-40B4-BE49-F238E27FC236}">
                        <a16:creationId xmlns:a16="http://schemas.microsoft.com/office/drawing/2014/main" id="{766EA8BE-BD1D-AC85-E506-243FB721F4E6}"/>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38" name="Group 837">
                  <a:extLst>
                    <a:ext uri="{FF2B5EF4-FFF2-40B4-BE49-F238E27FC236}">
                      <a16:creationId xmlns:a16="http://schemas.microsoft.com/office/drawing/2014/main" id="{20F070DE-AF7B-9E98-0C53-FB81A87FE4BC}"/>
                    </a:ext>
                  </a:extLst>
                </p:cNvPr>
                <p:cNvGrpSpPr/>
                <p:nvPr/>
              </p:nvGrpSpPr>
              <p:grpSpPr>
                <a:xfrm>
                  <a:off x="1991978" y="3473868"/>
                  <a:ext cx="75873" cy="107269"/>
                  <a:chOff x="956912" y="4762340"/>
                  <a:chExt cx="75873" cy="107269"/>
                </a:xfrm>
              </p:grpSpPr>
              <p:cxnSp>
                <p:nvCxnSpPr>
                  <p:cNvPr id="839" name="Straight Connector 838">
                    <a:extLst>
                      <a:ext uri="{FF2B5EF4-FFF2-40B4-BE49-F238E27FC236}">
                        <a16:creationId xmlns:a16="http://schemas.microsoft.com/office/drawing/2014/main" id="{B1022D04-FFC4-BE10-8406-0219F240E7CF}"/>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40" name="Straight Connector 839">
                    <a:extLst>
                      <a:ext uri="{FF2B5EF4-FFF2-40B4-BE49-F238E27FC236}">
                        <a16:creationId xmlns:a16="http://schemas.microsoft.com/office/drawing/2014/main" id="{BAAE5C63-106A-4C1B-529A-F0587E1EBD7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41" name="Group 840">
                  <a:extLst>
                    <a:ext uri="{FF2B5EF4-FFF2-40B4-BE49-F238E27FC236}">
                      <a16:creationId xmlns:a16="http://schemas.microsoft.com/office/drawing/2014/main" id="{2320C368-39F3-AC91-578F-D4A95FA44E11}"/>
                    </a:ext>
                  </a:extLst>
                </p:cNvPr>
                <p:cNvGrpSpPr/>
                <p:nvPr/>
              </p:nvGrpSpPr>
              <p:grpSpPr>
                <a:xfrm>
                  <a:off x="2020134" y="3453756"/>
                  <a:ext cx="75873" cy="107269"/>
                  <a:chOff x="956912" y="4762340"/>
                  <a:chExt cx="75873" cy="107269"/>
                </a:xfrm>
              </p:grpSpPr>
              <p:cxnSp>
                <p:nvCxnSpPr>
                  <p:cNvPr id="842" name="Straight Connector 841">
                    <a:extLst>
                      <a:ext uri="{FF2B5EF4-FFF2-40B4-BE49-F238E27FC236}">
                        <a16:creationId xmlns:a16="http://schemas.microsoft.com/office/drawing/2014/main" id="{6CE055AD-E7EA-5228-853E-4837A3EE6804}"/>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43" name="Straight Connector 842">
                    <a:extLst>
                      <a:ext uri="{FF2B5EF4-FFF2-40B4-BE49-F238E27FC236}">
                        <a16:creationId xmlns:a16="http://schemas.microsoft.com/office/drawing/2014/main" id="{739BE05C-4BFB-3CA6-FF7E-51B051F4E17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44" name="Group 843">
                  <a:extLst>
                    <a:ext uri="{FF2B5EF4-FFF2-40B4-BE49-F238E27FC236}">
                      <a16:creationId xmlns:a16="http://schemas.microsoft.com/office/drawing/2014/main" id="{9963950A-AF2D-1141-1B04-67A491AB3367}"/>
                    </a:ext>
                  </a:extLst>
                </p:cNvPr>
                <p:cNvGrpSpPr/>
                <p:nvPr/>
              </p:nvGrpSpPr>
              <p:grpSpPr>
                <a:xfrm>
                  <a:off x="2034882" y="3453756"/>
                  <a:ext cx="75873" cy="107269"/>
                  <a:chOff x="956912" y="4762340"/>
                  <a:chExt cx="75873" cy="107269"/>
                </a:xfrm>
              </p:grpSpPr>
              <p:cxnSp>
                <p:nvCxnSpPr>
                  <p:cNvPr id="845" name="Straight Connector 844">
                    <a:extLst>
                      <a:ext uri="{FF2B5EF4-FFF2-40B4-BE49-F238E27FC236}">
                        <a16:creationId xmlns:a16="http://schemas.microsoft.com/office/drawing/2014/main" id="{6ED7800B-C606-6DEF-26AC-AD1FF359847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46" name="Straight Connector 845">
                    <a:extLst>
                      <a:ext uri="{FF2B5EF4-FFF2-40B4-BE49-F238E27FC236}">
                        <a16:creationId xmlns:a16="http://schemas.microsoft.com/office/drawing/2014/main" id="{09A894C1-FEEC-8807-C892-5E269C4A986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47" name="Group 846">
                  <a:extLst>
                    <a:ext uri="{FF2B5EF4-FFF2-40B4-BE49-F238E27FC236}">
                      <a16:creationId xmlns:a16="http://schemas.microsoft.com/office/drawing/2014/main" id="{874D638C-8208-D693-3C58-E35364603E46}"/>
                    </a:ext>
                  </a:extLst>
                </p:cNvPr>
                <p:cNvGrpSpPr/>
                <p:nvPr/>
              </p:nvGrpSpPr>
              <p:grpSpPr>
                <a:xfrm>
                  <a:off x="2075105" y="3453756"/>
                  <a:ext cx="75873" cy="107269"/>
                  <a:chOff x="956912" y="4762340"/>
                  <a:chExt cx="75873" cy="107269"/>
                </a:xfrm>
              </p:grpSpPr>
              <p:cxnSp>
                <p:nvCxnSpPr>
                  <p:cNvPr id="848" name="Straight Connector 847">
                    <a:extLst>
                      <a:ext uri="{FF2B5EF4-FFF2-40B4-BE49-F238E27FC236}">
                        <a16:creationId xmlns:a16="http://schemas.microsoft.com/office/drawing/2014/main" id="{BB7B96E4-C7CB-8E72-7BFE-EC04B9423FF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49" name="Straight Connector 848">
                    <a:extLst>
                      <a:ext uri="{FF2B5EF4-FFF2-40B4-BE49-F238E27FC236}">
                        <a16:creationId xmlns:a16="http://schemas.microsoft.com/office/drawing/2014/main" id="{664A562D-54C6-74EF-C53A-159204C3FBB6}"/>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50" name="Group 849">
                  <a:extLst>
                    <a:ext uri="{FF2B5EF4-FFF2-40B4-BE49-F238E27FC236}">
                      <a16:creationId xmlns:a16="http://schemas.microsoft.com/office/drawing/2014/main" id="{BDD88AA6-C126-C704-EFA5-50AF3CDF18AA}"/>
                    </a:ext>
                  </a:extLst>
                </p:cNvPr>
                <p:cNvGrpSpPr/>
                <p:nvPr/>
              </p:nvGrpSpPr>
              <p:grpSpPr>
                <a:xfrm>
                  <a:off x="2148848" y="3453756"/>
                  <a:ext cx="75873" cy="107269"/>
                  <a:chOff x="956912" y="4762340"/>
                  <a:chExt cx="75873" cy="107269"/>
                </a:xfrm>
              </p:grpSpPr>
              <p:cxnSp>
                <p:nvCxnSpPr>
                  <p:cNvPr id="851" name="Straight Connector 850">
                    <a:extLst>
                      <a:ext uri="{FF2B5EF4-FFF2-40B4-BE49-F238E27FC236}">
                        <a16:creationId xmlns:a16="http://schemas.microsoft.com/office/drawing/2014/main" id="{45184A87-8B8D-7689-82F3-E981D227A4F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52" name="Straight Connector 851">
                    <a:extLst>
                      <a:ext uri="{FF2B5EF4-FFF2-40B4-BE49-F238E27FC236}">
                        <a16:creationId xmlns:a16="http://schemas.microsoft.com/office/drawing/2014/main" id="{DC05526B-4B57-FBBE-77B0-7D134959A052}"/>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53" name="Group 852">
                  <a:extLst>
                    <a:ext uri="{FF2B5EF4-FFF2-40B4-BE49-F238E27FC236}">
                      <a16:creationId xmlns:a16="http://schemas.microsoft.com/office/drawing/2014/main" id="{7A411A3C-CFA8-CAF8-8452-B9A2F018C205}"/>
                    </a:ext>
                  </a:extLst>
                </p:cNvPr>
                <p:cNvGrpSpPr/>
                <p:nvPr/>
              </p:nvGrpSpPr>
              <p:grpSpPr>
                <a:xfrm>
                  <a:off x="2331192" y="3371969"/>
                  <a:ext cx="75873" cy="107269"/>
                  <a:chOff x="956912" y="4762340"/>
                  <a:chExt cx="75873" cy="107269"/>
                </a:xfrm>
              </p:grpSpPr>
              <p:cxnSp>
                <p:nvCxnSpPr>
                  <p:cNvPr id="854" name="Straight Connector 853">
                    <a:extLst>
                      <a:ext uri="{FF2B5EF4-FFF2-40B4-BE49-F238E27FC236}">
                        <a16:creationId xmlns:a16="http://schemas.microsoft.com/office/drawing/2014/main" id="{780837A8-1C40-68B6-39ED-6C794FF85F7D}"/>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55" name="Straight Connector 854">
                    <a:extLst>
                      <a:ext uri="{FF2B5EF4-FFF2-40B4-BE49-F238E27FC236}">
                        <a16:creationId xmlns:a16="http://schemas.microsoft.com/office/drawing/2014/main" id="{602D5E56-493D-D989-1096-8D00323E7A8D}"/>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56" name="Group 855">
                  <a:extLst>
                    <a:ext uri="{FF2B5EF4-FFF2-40B4-BE49-F238E27FC236}">
                      <a16:creationId xmlns:a16="http://schemas.microsoft.com/office/drawing/2014/main" id="{133BB1E1-9021-36E8-B446-BC752072E8FD}"/>
                    </a:ext>
                  </a:extLst>
                </p:cNvPr>
                <p:cNvGrpSpPr/>
                <p:nvPr/>
              </p:nvGrpSpPr>
              <p:grpSpPr>
                <a:xfrm>
                  <a:off x="2358007" y="3346495"/>
                  <a:ext cx="75873" cy="107269"/>
                  <a:chOff x="956912" y="4762340"/>
                  <a:chExt cx="75873" cy="107269"/>
                </a:xfrm>
              </p:grpSpPr>
              <p:cxnSp>
                <p:nvCxnSpPr>
                  <p:cNvPr id="857" name="Straight Connector 856">
                    <a:extLst>
                      <a:ext uri="{FF2B5EF4-FFF2-40B4-BE49-F238E27FC236}">
                        <a16:creationId xmlns:a16="http://schemas.microsoft.com/office/drawing/2014/main" id="{8EC55B08-16CA-4617-E282-82C65801079F}"/>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58" name="Straight Connector 857">
                    <a:extLst>
                      <a:ext uri="{FF2B5EF4-FFF2-40B4-BE49-F238E27FC236}">
                        <a16:creationId xmlns:a16="http://schemas.microsoft.com/office/drawing/2014/main" id="{71790FC2-D51D-24F2-2194-7A0A8A25E68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59" name="Group 858">
                  <a:extLst>
                    <a:ext uri="{FF2B5EF4-FFF2-40B4-BE49-F238E27FC236}">
                      <a16:creationId xmlns:a16="http://schemas.microsoft.com/office/drawing/2014/main" id="{3DFFF098-971D-67E2-CAB9-2E9BAF32CE74}"/>
                    </a:ext>
                  </a:extLst>
                </p:cNvPr>
                <p:cNvGrpSpPr/>
                <p:nvPr/>
              </p:nvGrpSpPr>
              <p:grpSpPr>
                <a:xfrm>
                  <a:off x="2387504" y="3346495"/>
                  <a:ext cx="75873" cy="107269"/>
                  <a:chOff x="956912" y="4762340"/>
                  <a:chExt cx="75873" cy="107269"/>
                </a:xfrm>
              </p:grpSpPr>
              <p:cxnSp>
                <p:nvCxnSpPr>
                  <p:cNvPr id="860" name="Straight Connector 859">
                    <a:extLst>
                      <a:ext uri="{FF2B5EF4-FFF2-40B4-BE49-F238E27FC236}">
                        <a16:creationId xmlns:a16="http://schemas.microsoft.com/office/drawing/2014/main" id="{CE0D17B9-C106-BABA-0386-9881505D7656}"/>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61" name="Straight Connector 860">
                    <a:extLst>
                      <a:ext uri="{FF2B5EF4-FFF2-40B4-BE49-F238E27FC236}">
                        <a16:creationId xmlns:a16="http://schemas.microsoft.com/office/drawing/2014/main" id="{1FAA2783-5914-8137-967A-DCF5565D0EBB}"/>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62" name="Group 861">
                  <a:extLst>
                    <a:ext uri="{FF2B5EF4-FFF2-40B4-BE49-F238E27FC236}">
                      <a16:creationId xmlns:a16="http://schemas.microsoft.com/office/drawing/2014/main" id="{4EA6F987-AC17-A2A2-7815-70E83E26A74E}"/>
                    </a:ext>
                  </a:extLst>
                </p:cNvPr>
                <p:cNvGrpSpPr/>
                <p:nvPr/>
              </p:nvGrpSpPr>
              <p:grpSpPr>
                <a:xfrm>
                  <a:off x="2439793" y="3322361"/>
                  <a:ext cx="75873" cy="107269"/>
                  <a:chOff x="956912" y="4762340"/>
                  <a:chExt cx="75873" cy="107269"/>
                </a:xfrm>
              </p:grpSpPr>
              <p:cxnSp>
                <p:nvCxnSpPr>
                  <p:cNvPr id="863" name="Straight Connector 862">
                    <a:extLst>
                      <a:ext uri="{FF2B5EF4-FFF2-40B4-BE49-F238E27FC236}">
                        <a16:creationId xmlns:a16="http://schemas.microsoft.com/office/drawing/2014/main" id="{8B423443-2B8F-2BEC-CEE6-5CCD8F1348E8}"/>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64" name="Straight Connector 863">
                    <a:extLst>
                      <a:ext uri="{FF2B5EF4-FFF2-40B4-BE49-F238E27FC236}">
                        <a16:creationId xmlns:a16="http://schemas.microsoft.com/office/drawing/2014/main" id="{9AD21615-0ADA-2C93-D74C-223F544D9EBE}"/>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65" name="Group 864">
                  <a:extLst>
                    <a:ext uri="{FF2B5EF4-FFF2-40B4-BE49-F238E27FC236}">
                      <a16:creationId xmlns:a16="http://schemas.microsoft.com/office/drawing/2014/main" id="{D086B14C-F3E7-EF7F-5582-9098563636DB}"/>
                    </a:ext>
                  </a:extLst>
                </p:cNvPr>
                <p:cNvGrpSpPr/>
                <p:nvPr/>
              </p:nvGrpSpPr>
              <p:grpSpPr>
                <a:xfrm>
                  <a:off x="2583255" y="3286161"/>
                  <a:ext cx="75873" cy="107269"/>
                  <a:chOff x="956912" y="4762340"/>
                  <a:chExt cx="75873" cy="107269"/>
                </a:xfrm>
              </p:grpSpPr>
              <p:cxnSp>
                <p:nvCxnSpPr>
                  <p:cNvPr id="866" name="Straight Connector 865">
                    <a:extLst>
                      <a:ext uri="{FF2B5EF4-FFF2-40B4-BE49-F238E27FC236}">
                        <a16:creationId xmlns:a16="http://schemas.microsoft.com/office/drawing/2014/main" id="{0E9426C7-D34C-4235-5C33-178913D2CD11}"/>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67" name="Straight Connector 866">
                    <a:extLst>
                      <a:ext uri="{FF2B5EF4-FFF2-40B4-BE49-F238E27FC236}">
                        <a16:creationId xmlns:a16="http://schemas.microsoft.com/office/drawing/2014/main" id="{82A7357B-CDD4-D8D7-4C01-F73B7730B8A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68" name="Group 867">
                  <a:extLst>
                    <a:ext uri="{FF2B5EF4-FFF2-40B4-BE49-F238E27FC236}">
                      <a16:creationId xmlns:a16="http://schemas.microsoft.com/office/drawing/2014/main" id="{091670C8-CC10-1825-FB82-C127B859D848}"/>
                    </a:ext>
                  </a:extLst>
                </p:cNvPr>
                <p:cNvGrpSpPr/>
                <p:nvPr/>
              </p:nvGrpSpPr>
              <p:grpSpPr>
                <a:xfrm>
                  <a:off x="2593981" y="3286161"/>
                  <a:ext cx="75873" cy="107269"/>
                  <a:chOff x="956912" y="4762340"/>
                  <a:chExt cx="75873" cy="107269"/>
                </a:xfrm>
              </p:grpSpPr>
              <p:cxnSp>
                <p:nvCxnSpPr>
                  <p:cNvPr id="869" name="Straight Connector 868">
                    <a:extLst>
                      <a:ext uri="{FF2B5EF4-FFF2-40B4-BE49-F238E27FC236}">
                        <a16:creationId xmlns:a16="http://schemas.microsoft.com/office/drawing/2014/main" id="{AC94F633-4549-0B48-B67E-53109279BA45}"/>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70" name="Straight Connector 869">
                    <a:extLst>
                      <a:ext uri="{FF2B5EF4-FFF2-40B4-BE49-F238E27FC236}">
                        <a16:creationId xmlns:a16="http://schemas.microsoft.com/office/drawing/2014/main" id="{68AB0B02-AF27-E47E-64C0-C2C4C00D6F71}"/>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71" name="Group 870">
                  <a:extLst>
                    <a:ext uri="{FF2B5EF4-FFF2-40B4-BE49-F238E27FC236}">
                      <a16:creationId xmlns:a16="http://schemas.microsoft.com/office/drawing/2014/main" id="{D55E5107-8448-78FC-C1DD-8AAB6C3CF92E}"/>
                    </a:ext>
                  </a:extLst>
                </p:cNvPr>
                <p:cNvGrpSpPr/>
                <p:nvPr/>
              </p:nvGrpSpPr>
              <p:grpSpPr>
                <a:xfrm>
                  <a:off x="2636884" y="3286161"/>
                  <a:ext cx="75873" cy="107269"/>
                  <a:chOff x="956912" y="4762340"/>
                  <a:chExt cx="75873" cy="107269"/>
                </a:xfrm>
              </p:grpSpPr>
              <p:cxnSp>
                <p:nvCxnSpPr>
                  <p:cNvPr id="872" name="Straight Connector 871">
                    <a:extLst>
                      <a:ext uri="{FF2B5EF4-FFF2-40B4-BE49-F238E27FC236}">
                        <a16:creationId xmlns:a16="http://schemas.microsoft.com/office/drawing/2014/main" id="{3F201067-57C3-1740-440C-159524DAAB5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73" name="Straight Connector 872">
                    <a:extLst>
                      <a:ext uri="{FF2B5EF4-FFF2-40B4-BE49-F238E27FC236}">
                        <a16:creationId xmlns:a16="http://schemas.microsoft.com/office/drawing/2014/main" id="{7B5B3E8A-98CB-356A-F92D-B95C796E97F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74" name="Group 873">
                  <a:extLst>
                    <a:ext uri="{FF2B5EF4-FFF2-40B4-BE49-F238E27FC236}">
                      <a16:creationId xmlns:a16="http://schemas.microsoft.com/office/drawing/2014/main" id="{F2F90B1F-DBE4-F9D0-B570-76E9551411A8}"/>
                    </a:ext>
                  </a:extLst>
                </p:cNvPr>
                <p:cNvGrpSpPr/>
                <p:nvPr/>
              </p:nvGrpSpPr>
              <p:grpSpPr>
                <a:xfrm>
                  <a:off x="2675766" y="3286161"/>
                  <a:ext cx="75873" cy="107269"/>
                  <a:chOff x="956912" y="4762340"/>
                  <a:chExt cx="75873" cy="107269"/>
                </a:xfrm>
              </p:grpSpPr>
              <p:cxnSp>
                <p:nvCxnSpPr>
                  <p:cNvPr id="875" name="Straight Connector 874">
                    <a:extLst>
                      <a:ext uri="{FF2B5EF4-FFF2-40B4-BE49-F238E27FC236}">
                        <a16:creationId xmlns:a16="http://schemas.microsoft.com/office/drawing/2014/main" id="{B34627CB-2DCE-DC9D-516F-F8217BF535CC}"/>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76" name="Straight Connector 875">
                    <a:extLst>
                      <a:ext uri="{FF2B5EF4-FFF2-40B4-BE49-F238E27FC236}">
                        <a16:creationId xmlns:a16="http://schemas.microsoft.com/office/drawing/2014/main" id="{7FD9E824-811E-42C2-0155-0D72C9669E89}"/>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77" name="Group 876">
                  <a:extLst>
                    <a:ext uri="{FF2B5EF4-FFF2-40B4-BE49-F238E27FC236}">
                      <a16:creationId xmlns:a16="http://schemas.microsoft.com/office/drawing/2014/main" id="{99D9E9DE-5B85-4B1A-CDF3-473DDBEDC3BF}"/>
                    </a:ext>
                  </a:extLst>
                </p:cNvPr>
                <p:cNvGrpSpPr/>
                <p:nvPr/>
              </p:nvGrpSpPr>
              <p:grpSpPr>
                <a:xfrm>
                  <a:off x="2691855" y="3286161"/>
                  <a:ext cx="75873" cy="107269"/>
                  <a:chOff x="956912" y="4762340"/>
                  <a:chExt cx="75873" cy="107269"/>
                </a:xfrm>
              </p:grpSpPr>
              <p:cxnSp>
                <p:nvCxnSpPr>
                  <p:cNvPr id="878" name="Straight Connector 877">
                    <a:extLst>
                      <a:ext uri="{FF2B5EF4-FFF2-40B4-BE49-F238E27FC236}">
                        <a16:creationId xmlns:a16="http://schemas.microsoft.com/office/drawing/2014/main" id="{266CB307-7C9A-F897-11E0-5369195287BB}"/>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79" name="Straight Connector 878">
                    <a:extLst>
                      <a:ext uri="{FF2B5EF4-FFF2-40B4-BE49-F238E27FC236}">
                        <a16:creationId xmlns:a16="http://schemas.microsoft.com/office/drawing/2014/main" id="{2E6EFEE1-49A4-BF3B-1AC6-C872E860018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80" name="Group 879">
                  <a:extLst>
                    <a:ext uri="{FF2B5EF4-FFF2-40B4-BE49-F238E27FC236}">
                      <a16:creationId xmlns:a16="http://schemas.microsoft.com/office/drawing/2014/main" id="{523E1BA3-C73B-5212-1F85-9262F962FF26}"/>
                    </a:ext>
                  </a:extLst>
                </p:cNvPr>
                <p:cNvGrpSpPr/>
                <p:nvPr/>
              </p:nvGrpSpPr>
              <p:grpSpPr>
                <a:xfrm>
                  <a:off x="2703922" y="3286161"/>
                  <a:ext cx="75873" cy="107269"/>
                  <a:chOff x="956912" y="4762340"/>
                  <a:chExt cx="75873" cy="107269"/>
                </a:xfrm>
              </p:grpSpPr>
              <p:cxnSp>
                <p:nvCxnSpPr>
                  <p:cNvPr id="881" name="Straight Connector 880">
                    <a:extLst>
                      <a:ext uri="{FF2B5EF4-FFF2-40B4-BE49-F238E27FC236}">
                        <a16:creationId xmlns:a16="http://schemas.microsoft.com/office/drawing/2014/main" id="{2B1FE46F-72BD-5163-9A30-4AFDFA00FE42}"/>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82" name="Straight Connector 881">
                    <a:extLst>
                      <a:ext uri="{FF2B5EF4-FFF2-40B4-BE49-F238E27FC236}">
                        <a16:creationId xmlns:a16="http://schemas.microsoft.com/office/drawing/2014/main" id="{53D180DA-080C-D37A-20AB-8D85F10728C1}"/>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83" name="Group 882">
                  <a:extLst>
                    <a:ext uri="{FF2B5EF4-FFF2-40B4-BE49-F238E27FC236}">
                      <a16:creationId xmlns:a16="http://schemas.microsoft.com/office/drawing/2014/main" id="{05229789-2963-F3BA-BC44-7F383ED15CE8}"/>
                    </a:ext>
                  </a:extLst>
                </p:cNvPr>
                <p:cNvGrpSpPr/>
                <p:nvPr/>
              </p:nvGrpSpPr>
              <p:grpSpPr>
                <a:xfrm>
                  <a:off x="2721352" y="3270072"/>
                  <a:ext cx="75873" cy="107269"/>
                  <a:chOff x="956912" y="4762340"/>
                  <a:chExt cx="75873" cy="107269"/>
                </a:xfrm>
              </p:grpSpPr>
              <p:cxnSp>
                <p:nvCxnSpPr>
                  <p:cNvPr id="884" name="Straight Connector 883">
                    <a:extLst>
                      <a:ext uri="{FF2B5EF4-FFF2-40B4-BE49-F238E27FC236}">
                        <a16:creationId xmlns:a16="http://schemas.microsoft.com/office/drawing/2014/main" id="{AAA4C300-9111-FC43-B1F6-464C795B547E}"/>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85" name="Straight Connector 884">
                    <a:extLst>
                      <a:ext uri="{FF2B5EF4-FFF2-40B4-BE49-F238E27FC236}">
                        <a16:creationId xmlns:a16="http://schemas.microsoft.com/office/drawing/2014/main" id="{A3EB3D37-9C64-5F2C-9CA2-D352BDE96CAD}"/>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86" name="Group 885">
                  <a:extLst>
                    <a:ext uri="{FF2B5EF4-FFF2-40B4-BE49-F238E27FC236}">
                      <a16:creationId xmlns:a16="http://schemas.microsoft.com/office/drawing/2014/main" id="{86F410D1-B903-E50B-5B12-6C4B33F2BE20}"/>
                    </a:ext>
                  </a:extLst>
                </p:cNvPr>
                <p:cNvGrpSpPr/>
                <p:nvPr/>
              </p:nvGrpSpPr>
              <p:grpSpPr>
                <a:xfrm>
                  <a:off x="2732078" y="3270072"/>
                  <a:ext cx="75873" cy="107269"/>
                  <a:chOff x="956912" y="4762340"/>
                  <a:chExt cx="75873" cy="107269"/>
                </a:xfrm>
              </p:grpSpPr>
              <p:cxnSp>
                <p:nvCxnSpPr>
                  <p:cNvPr id="887" name="Straight Connector 886">
                    <a:extLst>
                      <a:ext uri="{FF2B5EF4-FFF2-40B4-BE49-F238E27FC236}">
                        <a16:creationId xmlns:a16="http://schemas.microsoft.com/office/drawing/2014/main" id="{43B7CFEE-ADB0-A2A8-FEC9-144F5468EEA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88" name="Straight Connector 887">
                    <a:extLst>
                      <a:ext uri="{FF2B5EF4-FFF2-40B4-BE49-F238E27FC236}">
                        <a16:creationId xmlns:a16="http://schemas.microsoft.com/office/drawing/2014/main" id="{1899A3F3-E14B-E0FD-38F7-7DCE1CF87440}"/>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89" name="Group 888">
                  <a:extLst>
                    <a:ext uri="{FF2B5EF4-FFF2-40B4-BE49-F238E27FC236}">
                      <a16:creationId xmlns:a16="http://schemas.microsoft.com/office/drawing/2014/main" id="{FEB9A2C7-8870-A675-32E4-B330D82F9A93}"/>
                    </a:ext>
                  </a:extLst>
                </p:cNvPr>
                <p:cNvGrpSpPr/>
                <p:nvPr/>
              </p:nvGrpSpPr>
              <p:grpSpPr>
                <a:xfrm>
                  <a:off x="2741463" y="3270072"/>
                  <a:ext cx="75873" cy="107269"/>
                  <a:chOff x="956912" y="4762340"/>
                  <a:chExt cx="75873" cy="107269"/>
                </a:xfrm>
              </p:grpSpPr>
              <p:cxnSp>
                <p:nvCxnSpPr>
                  <p:cNvPr id="890" name="Straight Connector 889">
                    <a:extLst>
                      <a:ext uri="{FF2B5EF4-FFF2-40B4-BE49-F238E27FC236}">
                        <a16:creationId xmlns:a16="http://schemas.microsoft.com/office/drawing/2014/main" id="{D3CAA644-B188-39EA-61DC-1B59A951A42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91" name="Straight Connector 890">
                    <a:extLst>
                      <a:ext uri="{FF2B5EF4-FFF2-40B4-BE49-F238E27FC236}">
                        <a16:creationId xmlns:a16="http://schemas.microsoft.com/office/drawing/2014/main" id="{B02D223D-620B-79F2-2773-77EC841776FE}"/>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92" name="Group 891">
                  <a:extLst>
                    <a:ext uri="{FF2B5EF4-FFF2-40B4-BE49-F238E27FC236}">
                      <a16:creationId xmlns:a16="http://schemas.microsoft.com/office/drawing/2014/main" id="{CC912186-D82D-343B-3142-F7013ECF63F5}"/>
                    </a:ext>
                  </a:extLst>
                </p:cNvPr>
                <p:cNvGrpSpPr/>
                <p:nvPr/>
              </p:nvGrpSpPr>
              <p:grpSpPr>
                <a:xfrm>
                  <a:off x="2793753" y="3237894"/>
                  <a:ext cx="75873" cy="107269"/>
                  <a:chOff x="956912" y="4762340"/>
                  <a:chExt cx="75873" cy="107269"/>
                </a:xfrm>
              </p:grpSpPr>
              <p:cxnSp>
                <p:nvCxnSpPr>
                  <p:cNvPr id="893" name="Straight Connector 892">
                    <a:extLst>
                      <a:ext uri="{FF2B5EF4-FFF2-40B4-BE49-F238E27FC236}">
                        <a16:creationId xmlns:a16="http://schemas.microsoft.com/office/drawing/2014/main" id="{2014451F-8897-BDDB-8C18-56D20E0FB4FC}"/>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94" name="Straight Connector 893">
                    <a:extLst>
                      <a:ext uri="{FF2B5EF4-FFF2-40B4-BE49-F238E27FC236}">
                        <a16:creationId xmlns:a16="http://schemas.microsoft.com/office/drawing/2014/main" id="{E25AF585-F414-F662-F01D-875B3BD6FC8F}"/>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95" name="Group 894">
                  <a:extLst>
                    <a:ext uri="{FF2B5EF4-FFF2-40B4-BE49-F238E27FC236}">
                      <a16:creationId xmlns:a16="http://schemas.microsoft.com/office/drawing/2014/main" id="{084D33D6-7DC5-390C-F7D9-B899CB58BA80}"/>
                    </a:ext>
                  </a:extLst>
                </p:cNvPr>
                <p:cNvGrpSpPr/>
                <p:nvPr/>
              </p:nvGrpSpPr>
              <p:grpSpPr>
                <a:xfrm>
                  <a:off x="2797775" y="3220464"/>
                  <a:ext cx="75873" cy="107269"/>
                  <a:chOff x="956912" y="4762340"/>
                  <a:chExt cx="75873" cy="107269"/>
                </a:xfrm>
              </p:grpSpPr>
              <p:cxnSp>
                <p:nvCxnSpPr>
                  <p:cNvPr id="896" name="Straight Connector 895">
                    <a:extLst>
                      <a:ext uri="{FF2B5EF4-FFF2-40B4-BE49-F238E27FC236}">
                        <a16:creationId xmlns:a16="http://schemas.microsoft.com/office/drawing/2014/main" id="{172B3F4C-68F8-E115-1EDF-D2442E41917B}"/>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897" name="Straight Connector 896">
                    <a:extLst>
                      <a:ext uri="{FF2B5EF4-FFF2-40B4-BE49-F238E27FC236}">
                        <a16:creationId xmlns:a16="http://schemas.microsoft.com/office/drawing/2014/main" id="{41CF0673-4E19-7842-E139-1F4253B8D2E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898" name="Group 897">
                  <a:extLst>
                    <a:ext uri="{FF2B5EF4-FFF2-40B4-BE49-F238E27FC236}">
                      <a16:creationId xmlns:a16="http://schemas.microsoft.com/office/drawing/2014/main" id="{F5EE1667-96E5-1650-875C-B1C9B26C1909}"/>
                    </a:ext>
                  </a:extLst>
                </p:cNvPr>
                <p:cNvGrpSpPr/>
                <p:nvPr/>
              </p:nvGrpSpPr>
              <p:grpSpPr>
                <a:xfrm>
                  <a:off x="2833976" y="3190967"/>
                  <a:ext cx="75873" cy="107269"/>
                  <a:chOff x="956912" y="4762340"/>
                  <a:chExt cx="75873" cy="107269"/>
                </a:xfrm>
              </p:grpSpPr>
              <p:cxnSp>
                <p:nvCxnSpPr>
                  <p:cNvPr id="899" name="Straight Connector 898">
                    <a:extLst>
                      <a:ext uri="{FF2B5EF4-FFF2-40B4-BE49-F238E27FC236}">
                        <a16:creationId xmlns:a16="http://schemas.microsoft.com/office/drawing/2014/main" id="{279190AA-B512-8709-5356-F1B20C7E01F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00" name="Straight Connector 899">
                    <a:extLst>
                      <a:ext uri="{FF2B5EF4-FFF2-40B4-BE49-F238E27FC236}">
                        <a16:creationId xmlns:a16="http://schemas.microsoft.com/office/drawing/2014/main" id="{ACC38869-E537-D3F1-519E-6A36DA11286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01" name="Group 900">
                  <a:extLst>
                    <a:ext uri="{FF2B5EF4-FFF2-40B4-BE49-F238E27FC236}">
                      <a16:creationId xmlns:a16="http://schemas.microsoft.com/office/drawing/2014/main" id="{D3B64774-8911-3764-2C62-60E65E8BA29F}"/>
                    </a:ext>
                  </a:extLst>
                </p:cNvPr>
                <p:cNvGrpSpPr/>
                <p:nvPr/>
              </p:nvGrpSpPr>
              <p:grpSpPr>
                <a:xfrm>
                  <a:off x="2860791" y="3190967"/>
                  <a:ext cx="75873" cy="107269"/>
                  <a:chOff x="956912" y="4762340"/>
                  <a:chExt cx="75873" cy="107269"/>
                </a:xfrm>
              </p:grpSpPr>
              <p:cxnSp>
                <p:nvCxnSpPr>
                  <p:cNvPr id="902" name="Straight Connector 901">
                    <a:extLst>
                      <a:ext uri="{FF2B5EF4-FFF2-40B4-BE49-F238E27FC236}">
                        <a16:creationId xmlns:a16="http://schemas.microsoft.com/office/drawing/2014/main" id="{A3377A63-598E-D239-E410-D2C07FBC508D}"/>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03" name="Straight Connector 902">
                    <a:extLst>
                      <a:ext uri="{FF2B5EF4-FFF2-40B4-BE49-F238E27FC236}">
                        <a16:creationId xmlns:a16="http://schemas.microsoft.com/office/drawing/2014/main" id="{0A8DD305-E068-1597-310D-308F2ADD226D}"/>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04" name="Group 903">
                  <a:extLst>
                    <a:ext uri="{FF2B5EF4-FFF2-40B4-BE49-F238E27FC236}">
                      <a16:creationId xmlns:a16="http://schemas.microsoft.com/office/drawing/2014/main" id="{6B381985-F08E-74B9-26C9-99A45C51DC8F}"/>
                    </a:ext>
                  </a:extLst>
                </p:cNvPr>
                <p:cNvGrpSpPr/>
                <p:nvPr/>
              </p:nvGrpSpPr>
              <p:grpSpPr>
                <a:xfrm>
                  <a:off x="2882243" y="3190967"/>
                  <a:ext cx="75873" cy="107269"/>
                  <a:chOff x="956912" y="4762340"/>
                  <a:chExt cx="75873" cy="107269"/>
                </a:xfrm>
              </p:grpSpPr>
              <p:cxnSp>
                <p:nvCxnSpPr>
                  <p:cNvPr id="905" name="Straight Connector 904">
                    <a:extLst>
                      <a:ext uri="{FF2B5EF4-FFF2-40B4-BE49-F238E27FC236}">
                        <a16:creationId xmlns:a16="http://schemas.microsoft.com/office/drawing/2014/main" id="{38DA01EE-6B1E-AABC-E3E3-A7FFD86DF031}"/>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06" name="Straight Connector 905">
                    <a:extLst>
                      <a:ext uri="{FF2B5EF4-FFF2-40B4-BE49-F238E27FC236}">
                        <a16:creationId xmlns:a16="http://schemas.microsoft.com/office/drawing/2014/main" id="{38A94B7C-E18C-1571-4B10-8FF01DA79EEF}"/>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07" name="Group 906">
                  <a:extLst>
                    <a:ext uri="{FF2B5EF4-FFF2-40B4-BE49-F238E27FC236}">
                      <a16:creationId xmlns:a16="http://schemas.microsoft.com/office/drawing/2014/main" id="{5F7384C5-D360-B2F7-8455-9EA4A85FD867}"/>
                    </a:ext>
                  </a:extLst>
                </p:cNvPr>
                <p:cNvGrpSpPr/>
                <p:nvPr/>
              </p:nvGrpSpPr>
              <p:grpSpPr>
                <a:xfrm>
                  <a:off x="2899673" y="3190967"/>
                  <a:ext cx="75873" cy="107269"/>
                  <a:chOff x="956912" y="4762340"/>
                  <a:chExt cx="75873" cy="107269"/>
                </a:xfrm>
              </p:grpSpPr>
              <p:cxnSp>
                <p:nvCxnSpPr>
                  <p:cNvPr id="908" name="Straight Connector 907">
                    <a:extLst>
                      <a:ext uri="{FF2B5EF4-FFF2-40B4-BE49-F238E27FC236}">
                        <a16:creationId xmlns:a16="http://schemas.microsoft.com/office/drawing/2014/main" id="{D6328409-4473-07A9-09B8-C295E3007A5D}"/>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09" name="Straight Connector 908">
                    <a:extLst>
                      <a:ext uri="{FF2B5EF4-FFF2-40B4-BE49-F238E27FC236}">
                        <a16:creationId xmlns:a16="http://schemas.microsoft.com/office/drawing/2014/main" id="{7B62D42B-232B-3714-AC7A-A75973C9D50B}"/>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10" name="Group 909">
                  <a:extLst>
                    <a:ext uri="{FF2B5EF4-FFF2-40B4-BE49-F238E27FC236}">
                      <a16:creationId xmlns:a16="http://schemas.microsoft.com/office/drawing/2014/main" id="{F9BEEF7F-E172-26B8-6152-1E32358B8E9F}"/>
                    </a:ext>
                  </a:extLst>
                </p:cNvPr>
                <p:cNvGrpSpPr/>
                <p:nvPr/>
              </p:nvGrpSpPr>
              <p:grpSpPr>
                <a:xfrm>
                  <a:off x="2941237" y="3190967"/>
                  <a:ext cx="75873" cy="107269"/>
                  <a:chOff x="956912" y="4762340"/>
                  <a:chExt cx="75873" cy="107269"/>
                </a:xfrm>
              </p:grpSpPr>
              <p:cxnSp>
                <p:nvCxnSpPr>
                  <p:cNvPr id="911" name="Straight Connector 910">
                    <a:extLst>
                      <a:ext uri="{FF2B5EF4-FFF2-40B4-BE49-F238E27FC236}">
                        <a16:creationId xmlns:a16="http://schemas.microsoft.com/office/drawing/2014/main" id="{2F69F2B1-C691-4C31-2A2F-26B70A52CD24}"/>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12" name="Straight Connector 911">
                    <a:extLst>
                      <a:ext uri="{FF2B5EF4-FFF2-40B4-BE49-F238E27FC236}">
                        <a16:creationId xmlns:a16="http://schemas.microsoft.com/office/drawing/2014/main" id="{D4EFABE9-0F94-4307-A719-78EE73F987B2}"/>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13" name="Group 912">
                  <a:extLst>
                    <a:ext uri="{FF2B5EF4-FFF2-40B4-BE49-F238E27FC236}">
                      <a16:creationId xmlns:a16="http://schemas.microsoft.com/office/drawing/2014/main" id="{7BE05BB5-32DA-F5D0-8C01-5AC06E210F49}"/>
                    </a:ext>
                  </a:extLst>
                </p:cNvPr>
                <p:cNvGrpSpPr/>
                <p:nvPr/>
              </p:nvGrpSpPr>
              <p:grpSpPr>
                <a:xfrm>
                  <a:off x="2961349" y="3190967"/>
                  <a:ext cx="75873" cy="107269"/>
                  <a:chOff x="956912" y="4762340"/>
                  <a:chExt cx="75873" cy="107269"/>
                </a:xfrm>
              </p:grpSpPr>
              <p:cxnSp>
                <p:nvCxnSpPr>
                  <p:cNvPr id="914" name="Straight Connector 913">
                    <a:extLst>
                      <a:ext uri="{FF2B5EF4-FFF2-40B4-BE49-F238E27FC236}">
                        <a16:creationId xmlns:a16="http://schemas.microsoft.com/office/drawing/2014/main" id="{68CAB95F-268B-E49C-7831-A036F2EDF544}"/>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15" name="Straight Connector 914">
                    <a:extLst>
                      <a:ext uri="{FF2B5EF4-FFF2-40B4-BE49-F238E27FC236}">
                        <a16:creationId xmlns:a16="http://schemas.microsoft.com/office/drawing/2014/main" id="{AFA1F041-C4C8-69F4-7833-0BF69A1CB28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16" name="Group 915">
                  <a:extLst>
                    <a:ext uri="{FF2B5EF4-FFF2-40B4-BE49-F238E27FC236}">
                      <a16:creationId xmlns:a16="http://schemas.microsoft.com/office/drawing/2014/main" id="{E938DE87-51F6-94D8-4394-C6BB893E01A6}"/>
                    </a:ext>
                  </a:extLst>
                </p:cNvPr>
                <p:cNvGrpSpPr/>
                <p:nvPr/>
              </p:nvGrpSpPr>
              <p:grpSpPr>
                <a:xfrm>
                  <a:off x="2972076" y="3190967"/>
                  <a:ext cx="75873" cy="107269"/>
                  <a:chOff x="956912" y="4762340"/>
                  <a:chExt cx="75873" cy="107269"/>
                </a:xfrm>
              </p:grpSpPr>
              <p:cxnSp>
                <p:nvCxnSpPr>
                  <p:cNvPr id="917" name="Straight Connector 916">
                    <a:extLst>
                      <a:ext uri="{FF2B5EF4-FFF2-40B4-BE49-F238E27FC236}">
                        <a16:creationId xmlns:a16="http://schemas.microsoft.com/office/drawing/2014/main" id="{925D7C47-4C38-A770-2CD9-EC845995E8A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18" name="Straight Connector 917">
                    <a:extLst>
                      <a:ext uri="{FF2B5EF4-FFF2-40B4-BE49-F238E27FC236}">
                        <a16:creationId xmlns:a16="http://schemas.microsoft.com/office/drawing/2014/main" id="{1C8E25F0-E4D5-8630-2269-AE0CB0783741}"/>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19" name="Group 918">
                  <a:extLst>
                    <a:ext uri="{FF2B5EF4-FFF2-40B4-BE49-F238E27FC236}">
                      <a16:creationId xmlns:a16="http://schemas.microsoft.com/office/drawing/2014/main" id="{F2314574-3CF6-63D1-3F33-C1F70F974708}"/>
                    </a:ext>
                  </a:extLst>
                </p:cNvPr>
                <p:cNvGrpSpPr/>
                <p:nvPr/>
              </p:nvGrpSpPr>
              <p:grpSpPr>
                <a:xfrm>
                  <a:off x="2984143" y="3170856"/>
                  <a:ext cx="75873" cy="107269"/>
                  <a:chOff x="956912" y="4762340"/>
                  <a:chExt cx="75873" cy="107269"/>
                </a:xfrm>
              </p:grpSpPr>
              <p:cxnSp>
                <p:nvCxnSpPr>
                  <p:cNvPr id="920" name="Straight Connector 919">
                    <a:extLst>
                      <a:ext uri="{FF2B5EF4-FFF2-40B4-BE49-F238E27FC236}">
                        <a16:creationId xmlns:a16="http://schemas.microsoft.com/office/drawing/2014/main" id="{C74D8AED-0F27-9C52-5C32-DCC2B3CE2788}"/>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21" name="Straight Connector 920">
                    <a:extLst>
                      <a:ext uri="{FF2B5EF4-FFF2-40B4-BE49-F238E27FC236}">
                        <a16:creationId xmlns:a16="http://schemas.microsoft.com/office/drawing/2014/main" id="{4CE17DDD-D0ED-3D34-9CF1-19D099DEA154}"/>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2" name="Group 921">
                  <a:extLst>
                    <a:ext uri="{FF2B5EF4-FFF2-40B4-BE49-F238E27FC236}">
                      <a16:creationId xmlns:a16="http://schemas.microsoft.com/office/drawing/2014/main" id="{2BC8A570-43D6-3DEF-5069-BC7D3FE23DCF}"/>
                    </a:ext>
                  </a:extLst>
                </p:cNvPr>
                <p:cNvGrpSpPr/>
                <p:nvPr/>
              </p:nvGrpSpPr>
              <p:grpSpPr>
                <a:xfrm>
                  <a:off x="2993528" y="3162811"/>
                  <a:ext cx="75873" cy="107269"/>
                  <a:chOff x="956912" y="4762340"/>
                  <a:chExt cx="75873" cy="107269"/>
                </a:xfrm>
              </p:grpSpPr>
              <p:cxnSp>
                <p:nvCxnSpPr>
                  <p:cNvPr id="923" name="Straight Connector 922">
                    <a:extLst>
                      <a:ext uri="{FF2B5EF4-FFF2-40B4-BE49-F238E27FC236}">
                        <a16:creationId xmlns:a16="http://schemas.microsoft.com/office/drawing/2014/main" id="{D8F4AC31-E9AC-B234-A5C8-6C270D0BDED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24" name="Straight Connector 923">
                    <a:extLst>
                      <a:ext uri="{FF2B5EF4-FFF2-40B4-BE49-F238E27FC236}">
                        <a16:creationId xmlns:a16="http://schemas.microsoft.com/office/drawing/2014/main" id="{EF57998F-2018-2AE4-1D53-EF909E5DA4BD}"/>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5" name="Group 924">
                  <a:extLst>
                    <a:ext uri="{FF2B5EF4-FFF2-40B4-BE49-F238E27FC236}">
                      <a16:creationId xmlns:a16="http://schemas.microsoft.com/office/drawing/2014/main" id="{C3FDFC72-04D3-77B6-B24F-A353DDCC68F4}"/>
                    </a:ext>
                  </a:extLst>
                </p:cNvPr>
                <p:cNvGrpSpPr/>
                <p:nvPr/>
              </p:nvGrpSpPr>
              <p:grpSpPr>
                <a:xfrm>
                  <a:off x="3001572" y="3129292"/>
                  <a:ext cx="75873" cy="107269"/>
                  <a:chOff x="956912" y="4762340"/>
                  <a:chExt cx="75873" cy="107269"/>
                </a:xfrm>
              </p:grpSpPr>
              <p:cxnSp>
                <p:nvCxnSpPr>
                  <p:cNvPr id="926" name="Straight Connector 925">
                    <a:extLst>
                      <a:ext uri="{FF2B5EF4-FFF2-40B4-BE49-F238E27FC236}">
                        <a16:creationId xmlns:a16="http://schemas.microsoft.com/office/drawing/2014/main" id="{044A43B9-0B6C-1A1B-4316-706FF7C218BF}"/>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27" name="Straight Connector 926">
                    <a:extLst>
                      <a:ext uri="{FF2B5EF4-FFF2-40B4-BE49-F238E27FC236}">
                        <a16:creationId xmlns:a16="http://schemas.microsoft.com/office/drawing/2014/main" id="{AA77732B-A2B0-E046-4520-5B2490B29B5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28" name="Group 927">
                  <a:extLst>
                    <a:ext uri="{FF2B5EF4-FFF2-40B4-BE49-F238E27FC236}">
                      <a16:creationId xmlns:a16="http://schemas.microsoft.com/office/drawing/2014/main" id="{84D413A0-BDBD-1775-23EF-B0E89E739453}"/>
                    </a:ext>
                  </a:extLst>
                </p:cNvPr>
                <p:cNvGrpSpPr/>
                <p:nvPr/>
              </p:nvGrpSpPr>
              <p:grpSpPr>
                <a:xfrm>
                  <a:off x="3017662" y="3129292"/>
                  <a:ext cx="75873" cy="107269"/>
                  <a:chOff x="956912" y="4762340"/>
                  <a:chExt cx="75873" cy="107269"/>
                </a:xfrm>
              </p:grpSpPr>
              <p:cxnSp>
                <p:nvCxnSpPr>
                  <p:cNvPr id="929" name="Straight Connector 928">
                    <a:extLst>
                      <a:ext uri="{FF2B5EF4-FFF2-40B4-BE49-F238E27FC236}">
                        <a16:creationId xmlns:a16="http://schemas.microsoft.com/office/drawing/2014/main" id="{E311CAEA-9E67-5A24-470B-72B6FABA3E5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30" name="Straight Connector 929">
                    <a:extLst>
                      <a:ext uri="{FF2B5EF4-FFF2-40B4-BE49-F238E27FC236}">
                        <a16:creationId xmlns:a16="http://schemas.microsoft.com/office/drawing/2014/main" id="{D35CE49B-EEAF-2CAD-2483-774FCECEF035}"/>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1" name="Group 930">
                  <a:extLst>
                    <a:ext uri="{FF2B5EF4-FFF2-40B4-BE49-F238E27FC236}">
                      <a16:creationId xmlns:a16="http://schemas.microsoft.com/office/drawing/2014/main" id="{D360A08E-0E2D-B871-F1F4-A0D4BC4D560E}"/>
                    </a:ext>
                  </a:extLst>
                </p:cNvPr>
                <p:cNvGrpSpPr/>
                <p:nvPr/>
              </p:nvGrpSpPr>
              <p:grpSpPr>
                <a:xfrm>
                  <a:off x="3044477" y="3129292"/>
                  <a:ext cx="75873" cy="107269"/>
                  <a:chOff x="956912" y="4762340"/>
                  <a:chExt cx="75873" cy="107269"/>
                </a:xfrm>
              </p:grpSpPr>
              <p:cxnSp>
                <p:nvCxnSpPr>
                  <p:cNvPr id="932" name="Straight Connector 931">
                    <a:extLst>
                      <a:ext uri="{FF2B5EF4-FFF2-40B4-BE49-F238E27FC236}">
                        <a16:creationId xmlns:a16="http://schemas.microsoft.com/office/drawing/2014/main" id="{EC68E69C-C96D-6763-D082-ED8E1144AE8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33" name="Straight Connector 932">
                    <a:extLst>
                      <a:ext uri="{FF2B5EF4-FFF2-40B4-BE49-F238E27FC236}">
                        <a16:creationId xmlns:a16="http://schemas.microsoft.com/office/drawing/2014/main" id="{6B7E3BEB-144F-BCF3-7F99-6B0C6593702B}"/>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4" name="Group 933">
                  <a:extLst>
                    <a:ext uri="{FF2B5EF4-FFF2-40B4-BE49-F238E27FC236}">
                      <a16:creationId xmlns:a16="http://schemas.microsoft.com/office/drawing/2014/main" id="{299BEE11-0449-D0B8-309B-5B306503AE56}"/>
                    </a:ext>
                  </a:extLst>
                </p:cNvPr>
                <p:cNvGrpSpPr/>
                <p:nvPr/>
              </p:nvGrpSpPr>
              <p:grpSpPr>
                <a:xfrm>
                  <a:off x="3107492" y="3129292"/>
                  <a:ext cx="75873" cy="107269"/>
                  <a:chOff x="956912" y="4762340"/>
                  <a:chExt cx="75873" cy="107269"/>
                </a:xfrm>
              </p:grpSpPr>
              <p:cxnSp>
                <p:nvCxnSpPr>
                  <p:cNvPr id="935" name="Straight Connector 934">
                    <a:extLst>
                      <a:ext uri="{FF2B5EF4-FFF2-40B4-BE49-F238E27FC236}">
                        <a16:creationId xmlns:a16="http://schemas.microsoft.com/office/drawing/2014/main" id="{72F843E4-9DF4-FCE6-BECF-97B36FD1ED9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36" name="Straight Connector 935">
                    <a:extLst>
                      <a:ext uri="{FF2B5EF4-FFF2-40B4-BE49-F238E27FC236}">
                        <a16:creationId xmlns:a16="http://schemas.microsoft.com/office/drawing/2014/main" id="{0F240008-3592-CA26-CDD7-732E68E6EDFE}"/>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37" name="Group 936">
                  <a:extLst>
                    <a:ext uri="{FF2B5EF4-FFF2-40B4-BE49-F238E27FC236}">
                      <a16:creationId xmlns:a16="http://schemas.microsoft.com/office/drawing/2014/main" id="{F8D4A88F-79A4-3F6B-1A2C-7AF4EB3446A8}"/>
                    </a:ext>
                  </a:extLst>
                </p:cNvPr>
                <p:cNvGrpSpPr/>
                <p:nvPr/>
              </p:nvGrpSpPr>
              <p:grpSpPr>
                <a:xfrm>
                  <a:off x="3149056" y="3129292"/>
                  <a:ext cx="75873" cy="107269"/>
                  <a:chOff x="956912" y="4762340"/>
                  <a:chExt cx="75873" cy="107269"/>
                </a:xfrm>
              </p:grpSpPr>
              <p:cxnSp>
                <p:nvCxnSpPr>
                  <p:cNvPr id="938" name="Straight Connector 937">
                    <a:extLst>
                      <a:ext uri="{FF2B5EF4-FFF2-40B4-BE49-F238E27FC236}">
                        <a16:creationId xmlns:a16="http://schemas.microsoft.com/office/drawing/2014/main" id="{99185083-A17E-31DD-3E60-ADF13E17CD9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39" name="Straight Connector 938">
                    <a:extLst>
                      <a:ext uri="{FF2B5EF4-FFF2-40B4-BE49-F238E27FC236}">
                        <a16:creationId xmlns:a16="http://schemas.microsoft.com/office/drawing/2014/main" id="{CD55648B-80DE-BB5F-E4A7-B872EBD27BB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0" name="Group 939">
                  <a:extLst>
                    <a:ext uri="{FF2B5EF4-FFF2-40B4-BE49-F238E27FC236}">
                      <a16:creationId xmlns:a16="http://schemas.microsoft.com/office/drawing/2014/main" id="{4A035FE0-5D15-46FF-37E4-79A6E3208DD6}"/>
                    </a:ext>
                  </a:extLst>
                </p:cNvPr>
                <p:cNvGrpSpPr/>
                <p:nvPr/>
              </p:nvGrpSpPr>
              <p:grpSpPr>
                <a:xfrm>
                  <a:off x="3171849" y="3129292"/>
                  <a:ext cx="75873" cy="107269"/>
                  <a:chOff x="956912" y="4762340"/>
                  <a:chExt cx="75873" cy="107269"/>
                </a:xfrm>
              </p:grpSpPr>
              <p:cxnSp>
                <p:nvCxnSpPr>
                  <p:cNvPr id="941" name="Straight Connector 940">
                    <a:extLst>
                      <a:ext uri="{FF2B5EF4-FFF2-40B4-BE49-F238E27FC236}">
                        <a16:creationId xmlns:a16="http://schemas.microsoft.com/office/drawing/2014/main" id="{AAC24CBC-C1C3-C609-B679-D6E1D6F3B6CE}"/>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42" name="Straight Connector 941">
                    <a:extLst>
                      <a:ext uri="{FF2B5EF4-FFF2-40B4-BE49-F238E27FC236}">
                        <a16:creationId xmlns:a16="http://schemas.microsoft.com/office/drawing/2014/main" id="{F2726320-C96B-258B-6C74-2A7986E351D1}"/>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3" name="Group 942">
                  <a:extLst>
                    <a:ext uri="{FF2B5EF4-FFF2-40B4-BE49-F238E27FC236}">
                      <a16:creationId xmlns:a16="http://schemas.microsoft.com/office/drawing/2014/main" id="{F841738A-19FE-B7CC-7854-F469ABAD6F7A}"/>
                    </a:ext>
                  </a:extLst>
                </p:cNvPr>
                <p:cNvGrpSpPr/>
                <p:nvPr/>
              </p:nvGrpSpPr>
              <p:grpSpPr>
                <a:xfrm>
                  <a:off x="3189278" y="3129292"/>
                  <a:ext cx="75873" cy="107269"/>
                  <a:chOff x="956912" y="4762340"/>
                  <a:chExt cx="75873" cy="107269"/>
                </a:xfrm>
              </p:grpSpPr>
              <p:cxnSp>
                <p:nvCxnSpPr>
                  <p:cNvPr id="944" name="Straight Connector 943">
                    <a:extLst>
                      <a:ext uri="{FF2B5EF4-FFF2-40B4-BE49-F238E27FC236}">
                        <a16:creationId xmlns:a16="http://schemas.microsoft.com/office/drawing/2014/main" id="{9664CBF4-DA7F-21C8-7957-64ED5BE6196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45" name="Straight Connector 944">
                    <a:extLst>
                      <a:ext uri="{FF2B5EF4-FFF2-40B4-BE49-F238E27FC236}">
                        <a16:creationId xmlns:a16="http://schemas.microsoft.com/office/drawing/2014/main" id="{81F62C38-E3ED-5B51-FBC2-9B13C5706D8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6" name="Group 945">
                  <a:extLst>
                    <a:ext uri="{FF2B5EF4-FFF2-40B4-BE49-F238E27FC236}">
                      <a16:creationId xmlns:a16="http://schemas.microsoft.com/office/drawing/2014/main" id="{F12380AD-C7CA-DE53-A676-FF44384DCA13}"/>
                    </a:ext>
                  </a:extLst>
                </p:cNvPr>
                <p:cNvGrpSpPr/>
                <p:nvPr/>
              </p:nvGrpSpPr>
              <p:grpSpPr>
                <a:xfrm>
                  <a:off x="3193300" y="3129292"/>
                  <a:ext cx="75873" cy="107269"/>
                  <a:chOff x="956912" y="4762340"/>
                  <a:chExt cx="75873" cy="107269"/>
                </a:xfrm>
              </p:grpSpPr>
              <p:cxnSp>
                <p:nvCxnSpPr>
                  <p:cNvPr id="947" name="Straight Connector 946">
                    <a:extLst>
                      <a:ext uri="{FF2B5EF4-FFF2-40B4-BE49-F238E27FC236}">
                        <a16:creationId xmlns:a16="http://schemas.microsoft.com/office/drawing/2014/main" id="{8C7E5C2B-DE5D-0A46-4712-20E612EA57F5}"/>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48" name="Straight Connector 947">
                    <a:extLst>
                      <a:ext uri="{FF2B5EF4-FFF2-40B4-BE49-F238E27FC236}">
                        <a16:creationId xmlns:a16="http://schemas.microsoft.com/office/drawing/2014/main" id="{81CA0A17-8998-204E-5DFC-FB7FD371178F}"/>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49" name="Group 948">
                  <a:extLst>
                    <a:ext uri="{FF2B5EF4-FFF2-40B4-BE49-F238E27FC236}">
                      <a16:creationId xmlns:a16="http://schemas.microsoft.com/office/drawing/2014/main" id="{07178B29-383A-C739-CA74-21F35BFB5316}"/>
                    </a:ext>
                  </a:extLst>
                </p:cNvPr>
                <p:cNvGrpSpPr/>
                <p:nvPr/>
              </p:nvGrpSpPr>
              <p:grpSpPr>
                <a:xfrm>
                  <a:off x="3205367" y="3129292"/>
                  <a:ext cx="75873" cy="107269"/>
                  <a:chOff x="956912" y="4762340"/>
                  <a:chExt cx="75873" cy="107269"/>
                </a:xfrm>
              </p:grpSpPr>
              <p:cxnSp>
                <p:nvCxnSpPr>
                  <p:cNvPr id="950" name="Straight Connector 949">
                    <a:extLst>
                      <a:ext uri="{FF2B5EF4-FFF2-40B4-BE49-F238E27FC236}">
                        <a16:creationId xmlns:a16="http://schemas.microsoft.com/office/drawing/2014/main" id="{761078A9-92B4-D4C5-4EBD-C11E4737F0ED}"/>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51" name="Straight Connector 950">
                    <a:extLst>
                      <a:ext uri="{FF2B5EF4-FFF2-40B4-BE49-F238E27FC236}">
                        <a16:creationId xmlns:a16="http://schemas.microsoft.com/office/drawing/2014/main" id="{C0BC6D40-6483-E7DA-AC38-2A0EEEBEA08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2" name="Group 991">
                  <a:extLst>
                    <a:ext uri="{FF2B5EF4-FFF2-40B4-BE49-F238E27FC236}">
                      <a16:creationId xmlns:a16="http://schemas.microsoft.com/office/drawing/2014/main" id="{4035D5BE-3D98-CD9E-B6D6-EBFABECEB8E6}"/>
                    </a:ext>
                  </a:extLst>
                </p:cNvPr>
                <p:cNvGrpSpPr/>
                <p:nvPr/>
              </p:nvGrpSpPr>
              <p:grpSpPr>
                <a:xfrm>
                  <a:off x="3224138" y="3129292"/>
                  <a:ext cx="75873" cy="107269"/>
                  <a:chOff x="956912" y="4762340"/>
                  <a:chExt cx="75873" cy="107269"/>
                </a:xfrm>
              </p:grpSpPr>
              <p:cxnSp>
                <p:nvCxnSpPr>
                  <p:cNvPr id="993" name="Straight Connector 992">
                    <a:extLst>
                      <a:ext uri="{FF2B5EF4-FFF2-40B4-BE49-F238E27FC236}">
                        <a16:creationId xmlns:a16="http://schemas.microsoft.com/office/drawing/2014/main" id="{FBA76695-92AA-789B-3EF1-A8FB27237EB7}"/>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94" name="Straight Connector 993">
                    <a:extLst>
                      <a:ext uri="{FF2B5EF4-FFF2-40B4-BE49-F238E27FC236}">
                        <a16:creationId xmlns:a16="http://schemas.microsoft.com/office/drawing/2014/main" id="{29C2DA6B-94C1-D55D-87E0-A58C058FECE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5" name="Group 994">
                  <a:extLst>
                    <a:ext uri="{FF2B5EF4-FFF2-40B4-BE49-F238E27FC236}">
                      <a16:creationId xmlns:a16="http://schemas.microsoft.com/office/drawing/2014/main" id="{04095CFB-2A45-2065-CE41-A0A940D42F82}"/>
                    </a:ext>
                  </a:extLst>
                </p:cNvPr>
                <p:cNvGrpSpPr/>
                <p:nvPr/>
              </p:nvGrpSpPr>
              <p:grpSpPr>
                <a:xfrm>
                  <a:off x="3256316" y="3129292"/>
                  <a:ext cx="75873" cy="107269"/>
                  <a:chOff x="956912" y="4762340"/>
                  <a:chExt cx="75873" cy="107269"/>
                </a:xfrm>
              </p:grpSpPr>
              <p:cxnSp>
                <p:nvCxnSpPr>
                  <p:cNvPr id="996" name="Straight Connector 995">
                    <a:extLst>
                      <a:ext uri="{FF2B5EF4-FFF2-40B4-BE49-F238E27FC236}">
                        <a16:creationId xmlns:a16="http://schemas.microsoft.com/office/drawing/2014/main" id="{A2023F76-2C2E-9495-CF69-1349CF83FD68}"/>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997" name="Straight Connector 996">
                    <a:extLst>
                      <a:ext uri="{FF2B5EF4-FFF2-40B4-BE49-F238E27FC236}">
                        <a16:creationId xmlns:a16="http://schemas.microsoft.com/office/drawing/2014/main" id="{6FDCC633-7758-F5A7-C4F0-679E50212BD5}"/>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998" name="Group 997">
                  <a:extLst>
                    <a:ext uri="{FF2B5EF4-FFF2-40B4-BE49-F238E27FC236}">
                      <a16:creationId xmlns:a16="http://schemas.microsoft.com/office/drawing/2014/main" id="{B49861EA-C5F8-99DC-01E4-03C2BA14302B}"/>
                    </a:ext>
                  </a:extLst>
                </p:cNvPr>
                <p:cNvGrpSpPr/>
                <p:nvPr/>
              </p:nvGrpSpPr>
              <p:grpSpPr>
                <a:xfrm>
                  <a:off x="3268383" y="3129292"/>
                  <a:ext cx="75873" cy="107269"/>
                  <a:chOff x="956912" y="4762340"/>
                  <a:chExt cx="75873" cy="107269"/>
                </a:xfrm>
              </p:grpSpPr>
              <p:cxnSp>
                <p:nvCxnSpPr>
                  <p:cNvPr id="999" name="Straight Connector 998">
                    <a:extLst>
                      <a:ext uri="{FF2B5EF4-FFF2-40B4-BE49-F238E27FC236}">
                        <a16:creationId xmlns:a16="http://schemas.microsoft.com/office/drawing/2014/main" id="{41121540-A79F-21C1-8B9D-DC7031D65840}"/>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00" name="Straight Connector 999">
                    <a:extLst>
                      <a:ext uri="{FF2B5EF4-FFF2-40B4-BE49-F238E27FC236}">
                        <a16:creationId xmlns:a16="http://schemas.microsoft.com/office/drawing/2014/main" id="{ECD153A8-6D88-53E5-D533-D5D4A79396F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1" name="Group 1000">
                  <a:extLst>
                    <a:ext uri="{FF2B5EF4-FFF2-40B4-BE49-F238E27FC236}">
                      <a16:creationId xmlns:a16="http://schemas.microsoft.com/office/drawing/2014/main" id="{EB0D6C73-B97D-3F88-CA7A-D33CA49A5141}"/>
                    </a:ext>
                  </a:extLst>
                </p:cNvPr>
                <p:cNvGrpSpPr/>
                <p:nvPr/>
              </p:nvGrpSpPr>
              <p:grpSpPr>
                <a:xfrm>
                  <a:off x="3279109" y="3129292"/>
                  <a:ext cx="75873" cy="107269"/>
                  <a:chOff x="956912" y="4762340"/>
                  <a:chExt cx="75873" cy="107269"/>
                </a:xfrm>
              </p:grpSpPr>
              <p:cxnSp>
                <p:nvCxnSpPr>
                  <p:cNvPr id="1002" name="Straight Connector 1001">
                    <a:extLst>
                      <a:ext uri="{FF2B5EF4-FFF2-40B4-BE49-F238E27FC236}">
                        <a16:creationId xmlns:a16="http://schemas.microsoft.com/office/drawing/2014/main" id="{A2CCEE5E-B7BF-99BA-DE03-80518712DCBE}"/>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03" name="Straight Connector 1002">
                    <a:extLst>
                      <a:ext uri="{FF2B5EF4-FFF2-40B4-BE49-F238E27FC236}">
                        <a16:creationId xmlns:a16="http://schemas.microsoft.com/office/drawing/2014/main" id="{3BD99B12-79C2-37E5-21BE-817899BA3B11}"/>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4" name="Group 1003">
                  <a:extLst>
                    <a:ext uri="{FF2B5EF4-FFF2-40B4-BE49-F238E27FC236}">
                      <a16:creationId xmlns:a16="http://schemas.microsoft.com/office/drawing/2014/main" id="{5889ECC9-8B03-9ECD-71CE-A94BA3DD5741}"/>
                    </a:ext>
                  </a:extLst>
                </p:cNvPr>
                <p:cNvGrpSpPr/>
                <p:nvPr/>
              </p:nvGrpSpPr>
              <p:grpSpPr>
                <a:xfrm>
                  <a:off x="3316651" y="3129292"/>
                  <a:ext cx="75873" cy="107269"/>
                  <a:chOff x="956912" y="4762340"/>
                  <a:chExt cx="75873" cy="107269"/>
                </a:xfrm>
              </p:grpSpPr>
              <p:cxnSp>
                <p:nvCxnSpPr>
                  <p:cNvPr id="1005" name="Straight Connector 1004">
                    <a:extLst>
                      <a:ext uri="{FF2B5EF4-FFF2-40B4-BE49-F238E27FC236}">
                        <a16:creationId xmlns:a16="http://schemas.microsoft.com/office/drawing/2014/main" id="{8D258E7C-89CB-26E4-F3EB-EEF2768DE2E5}"/>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06" name="Straight Connector 1005">
                    <a:extLst>
                      <a:ext uri="{FF2B5EF4-FFF2-40B4-BE49-F238E27FC236}">
                        <a16:creationId xmlns:a16="http://schemas.microsoft.com/office/drawing/2014/main" id="{84E2AE83-2148-34C9-1B7C-06CC50A4B49F}"/>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07" name="Group 1006">
                  <a:extLst>
                    <a:ext uri="{FF2B5EF4-FFF2-40B4-BE49-F238E27FC236}">
                      <a16:creationId xmlns:a16="http://schemas.microsoft.com/office/drawing/2014/main" id="{923CBC54-E48F-30D2-B2E0-1F32B0D8061A}"/>
                    </a:ext>
                  </a:extLst>
                </p:cNvPr>
                <p:cNvGrpSpPr/>
                <p:nvPr/>
              </p:nvGrpSpPr>
              <p:grpSpPr>
                <a:xfrm>
                  <a:off x="3326036" y="3129292"/>
                  <a:ext cx="75873" cy="107269"/>
                  <a:chOff x="956912" y="4762340"/>
                  <a:chExt cx="75873" cy="107269"/>
                </a:xfrm>
              </p:grpSpPr>
              <p:cxnSp>
                <p:nvCxnSpPr>
                  <p:cNvPr id="1008" name="Straight Connector 1007">
                    <a:extLst>
                      <a:ext uri="{FF2B5EF4-FFF2-40B4-BE49-F238E27FC236}">
                        <a16:creationId xmlns:a16="http://schemas.microsoft.com/office/drawing/2014/main" id="{36C26517-08C8-A315-6544-F4C8358880B9}"/>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09" name="Straight Connector 1008">
                    <a:extLst>
                      <a:ext uri="{FF2B5EF4-FFF2-40B4-BE49-F238E27FC236}">
                        <a16:creationId xmlns:a16="http://schemas.microsoft.com/office/drawing/2014/main" id="{DECF7408-A1A4-70F0-D3A5-BA1E020258B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0" name="Group 1009">
                  <a:extLst>
                    <a:ext uri="{FF2B5EF4-FFF2-40B4-BE49-F238E27FC236}">
                      <a16:creationId xmlns:a16="http://schemas.microsoft.com/office/drawing/2014/main" id="{0D8D8844-B6D8-1265-B2CE-83CECAD6FE07}"/>
                    </a:ext>
                  </a:extLst>
                </p:cNvPr>
                <p:cNvGrpSpPr/>
                <p:nvPr/>
              </p:nvGrpSpPr>
              <p:grpSpPr>
                <a:xfrm>
                  <a:off x="3342125" y="3129292"/>
                  <a:ext cx="75873" cy="107269"/>
                  <a:chOff x="956912" y="4762340"/>
                  <a:chExt cx="75873" cy="107269"/>
                </a:xfrm>
              </p:grpSpPr>
              <p:cxnSp>
                <p:nvCxnSpPr>
                  <p:cNvPr id="1011" name="Straight Connector 1010">
                    <a:extLst>
                      <a:ext uri="{FF2B5EF4-FFF2-40B4-BE49-F238E27FC236}">
                        <a16:creationId xmlns:a16="http://schemas.microsoft.com/office/drawing/2014/main" id="{D14ACB5B-4AA0-DC6B-AAD4-A663F85499C3}"/>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12" name="Straight Connector 1011">
                    <a:extLst>
                      <a:ext uri="{FF2B5EF4-FFF2-40B4-BE49-F238E27FC236}">
                        <a16:creationId xmlns:a16="http://schemas.microsoft.com/office/drawing/2014/main" id="{3CF766AA-9A02-12D4-19E8-EB4029AB6BF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3" name="Group 1012">
                  <a:extLst>
                    <a:ext uri="{FF2B5EF4-FFF2-40B4-BE49-F238E27FC236}">
                      <a16:creationId xmlns:a16="http://schemas.microsoft.com/office/drawing/2014/main" id="{DCE862C2-FED4-3ECE-7EAA-1B4EC95264FB}"/>
                    </a:ext>
                  </a:extLst>
                </p:cNvPr>
                <p:cNvGrpSpPr/>
                <p:nvPr/>
              </p:nvGrpSpPr>
              <p:grpSpPr>
                <a:xfrm>
                  <a:off x="3385029" y="3129292"/>
                  <a:ext cx="75873" cy="107269"/>
                  <a:chOff x="956912" y="4762340"/>
                  <a:chExt cx="75873" cy="107269"/>
                </a:xfrm>
              </p:grpSpPr>
              <p:cxnSp>
                <p:nvCxnSpPr>
                  <p:cNvPr id="1014" name="Straight Connector 1013">
                    <a:extLst>
                      <a:ext uri="{FF2B5EF4-FFF2-40B4-BE49-F238E27FC236}">
                        <a16:creationId xmlns:a16="http://schemas.microsoft.com/office/drawing/2014/main" id="{E9AED22B-31AF-E656-1FA8-39708DCEBDC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15" name="Straight Connector 1014">
                    <a:extLst>
                      <a:ext uri="{FF2B5EF4-FFF2-40B4-BE49-F238E27FC236}">
                        <a16:creationId xmlns:a16="http://schemas.microsoft.com/office/drawing/2014/main" id="{1731AFBD-C759-7C3B-319D-E66A41596255}"/>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6" name="Group 1015">
                  <a:extLst>
                    <a:ext uri="{FF2B5EF4-FFF2-40B4-BE49-F238E27FC236}">
                      <a16:creationId xmlns:a16="http://schemas.microsoft.com/office/drawing/2014/main" id="{6D3F23B1-0DF2-F278-FB2D-6FA237286DC2}"/>
                    </a:ext>
                  </a:extLst>
                </p:cNvPr>
                <p:cNvGrpSpPr/>
                <p:nvPr/>
              </p:nvGrpSpPr>
              <p:grpSpPr>
                <a:xfrm>
                  <a:off x="3415867" y="3129292"/>
                  <a:ext cx="75873" cy="107269"/>
                  <a:chOff x="956912" y="4762340"/>
                  <a:chExt cx="75873" cy="107269"/>
                </a:xfrm>
              </p:grpSpPr>
              <p:cxnSp>
                <p:nvCxnSpPr>
                  <p:cNvPr id="1017" name="Straight Connector 1016">
                    <a:extLst>
                      <a:ext uri="{FF2B5EF4-FFF2-40B4-BE49-F238E27FC236}">
                        <a16:creationId xmlns:a16="http://schemas.microsoft.com/office/drawing/2014/main" id="{399FAD0B-8879-9E13-DB27-DB32775C2F02}"/>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18" name="Straight Connector 1017">
                    <a:extLst>
                      <a:ext uri="{FF2B5EF4-FFF2-40B4-BE49-F238E27FC236}">
                        <a16:creationId xmlns:a16="http://schemas.microsoft.com/office/drawing/2014/main" id="{667D71F3-E2F0-577B-BEF4-B1E6E58DDFB4}"/>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19" name="Group 1018">
                  <a:extLst>
                    <a:ext uri="{FF2B5EF4-FFF2-40B4-BE49-F238E27FC236}">
                      <a16:creationId xmlns:a16="http://schemas.microsoft.com/office/drawing/2014/main" id="{7E18A671-B3DE-9937-0CED-36FE9DA19052}"/>
                    </a:ext>
                  </a:extLst>
                </p:cNvPr>
                <p:cNvGrpSpPr/>
                <p:nvPr/>
              </p:nvGrpSpPr>
              <p:grpSpPr>
                <a:xfrm>
                  <a:off x="3449386" y="3129292"/>
                  <a:ext cx="75873" cy="107269"/>
                  <a:chOff x="956912" y="4762340"/>
                  <a:chExt cx="75873" cy="107269"/>
                </a:xfrm>
              </p:grpSpPr>
              <p:cxnSp>
                <p:nvCxnSpPr>
                  <p:cNvPr id="1020" name="Straight Connector 1019">
                    <a:extLst>
                      <a:ext uri="{FF2B5EF4-FFF2-40B4-BE49-F238E27FC236}">
                        <a16:creationId xmlns:a16="http://schemas.microsoft.com/office/drawing/2014/main" id="{74F7E41F-3ED8-77F3-F526-3094B2E73099}"/>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21" name="Straight Connector 1020">
                    <a:extLst>
                      <a:ext uri="{FF2B5EF4-FFF2-40B4-BE49-F238E27FC236}">
                        <a16:creationId xmlns:a16="http://schemas.microsoft.com/office/drawing/2014/main" id="{E7830160-12A1-2434-902F-632389BA01E8}"/>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22" name="Group 1021">
                  <a:extLst>
                    <a:ext uri="{FF2B5EF4-FFF2-40B4-BE49-F238E27FC236}">
                      <a16:creationId xmlns:a16="http://schemas.microsoft.com/office/drawing/2014/main" id="{D24E6F14-D20A-DFDD-86BD-D27D080CF69B}"/>
                    </a:ext>
                  </a:extLst>
                </p:cNvPr>
                <p:cNvGrpSpPr/>
                <p:nvPr/>
              </p:nvGrpSpPr>
              <p:grpSpPr>
                <a:xfrm>
                  <a:off x="3468157" y="3129292"/>
                  <a:ext cx="75873" cy="107269"/>
                  <a:chOff x="956912" y="4762340"/>
                  <a:chExt cx="75873" cy="107269"/>
                </a:xfrm>
              </p:grpSpPr>
              <p:cxnSp>
                <p:nvCxnSpPr>
                  <p:cNvPr id="1023" name="Straight Connector 1022">
                    <a:extLst>
                      <a:ext uri="{FF2B5EF4-FFF2-40B4-BE49-F238E27FC236}">
                        <a16:creationId xmlns:a16="http://schemas.microsoft.com/office/drawing/2014/main" id="{F873E70A-F5BB-61B0-B24A-4D9E3F93958C}"/>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24" name="Straight Connector 1023">
                    <a:extLst>
                      <a:ext uri="{FF2B5EF4-FFF2-40B4-BE49-F238E27FC236}">
                        <a16:creationId xmlns:a16="http://schemas.microsoft.com/office/drawing/2014/main" id="{5A6C180A-2091-E57D-42EC-A50F5C6FF2C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25" name="Group 1024">
                  <a:extLst>
                    <a:ext uri="{FF2B5EF4-FFF2-40B4-BE49-F238E27FC236}">
                      <a16:creationId xmlns:a16="http://schemas.microsoft.com/office/drawing/2014/main" id="{B0DBE5E9-38A1-CD08-A07B-0D3A57C174BC}"/>
                    </a:ext>
                  </a:extLst>
                </p:cNvPr>
                <p:cNvGrpSpPr/>
                <p:nvPr/>
              </p:nvGrpSpPr>
              <p:grpSpPr>
                <a:xfrm>
                  <a:off x="3488268" y="3129292"/>
                  <a:ext cx="75873" cy="107269"/>
                  <a:chOff x="956912" y="4762340"/>
                  <a:chExt cx="75873" cy="107269"/>
                </a:xfrm>
              </p:grpSpPr>
              <p:cxnSp>
                <p:nvCxnSpPr>
                  <p:cNvPr id="1026" name="Straight Connector 1025">
                    <a:extLst>
                      <a:ext uri="{FF2B5EF4-FFF2-40B4-BE49-F238E27FC236}">
                        <a16:creationId xmlns:a16="http://schemas.microsoft.com/office/drawing/2014/main" id="{94995BCD-4291-15C4-3C67-DE0846BD2F6D}"/>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27" name="Straight Connector 1026">
                    <a:extLst>
                      <a:ext uri="{FF2B5EF4-FFF2-40B4-BE49-F238E27FC236}">
                        <a16:creationId xmlns:a16="http://schemas.microsoft.com/office/drawing/2014/main" id="{39DDE123-1B2F-ECEE-473C-53E02B64BCF7}"/>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28" name="Group 1027">
                  <a:extLst>
                    <a:ext uri="{FF2B5EF4-FFF2-40B4-BE49-F238E27FC236}">
                      <a16:creationId xmlns:a16="http://schemas.microsoft.com/office/drawing/2014/main" id="{A62237D1-CE72-FFD2-4811-4A3E253332AE}"/>
                    </a:ext>
                  </a:extLst>
                </p:cNvPr>
                <p:cNvGrpSpPr/>
                <p:nvPr/>
              </p:nvGrpSpPr>
              <p:grpSpPr>
                <a:xfrm>
                  <a:off x="3500335" y="3129292"/>
                  <a:ext cx="75873" cy="107269"/>
                  <a:chOff x="956912" y="4762340"/>
                  <a:chExt cx="75873" cy="107269"/>
                </a:xfrm>
              </p:grpSpPr>
              <p:cxnSp>
                <p:nvCxnSpPr>
                  <p:cNvPr id="1029" name="Straight Connector 1028">
                    <a:extLst>
                      <a:ext uri="{FF2B5EF4-FFF2-40B4-BE49-F238E27FC236}">
                        <a16:creationId xmlns:a16="http://schemas.microsoft.com/office/drawing/2014/main" id="{2494D3E8-7FDC-EDCF-E33F-5CCFE6CF3931}"/>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30" name="Straight Connector 1029">
                    <a:extLst>
                      <a:ext uri="{FF2B5EF4-FFF2-40B4-BE49-F238E27FC236}">
                        <a16:creationId xmlns:a16="http://schemas.microsoft.com/office/drawing/2014/main" id="{653B9F78-9EBD-27B1-A076-B72257DD2252}"/>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31" name="Group 1030">
                  <a:extLst>
                    <a:ext uri="{FF2B5EF4-FFF2-40B4-BE49-F238E27FC236}">
                      <a16:creationId xmlns:a16="http://schemas.microsoft.com/office/drawing/2014/main" id="{6B10585E-F7AB-7766-D6DF-E73025A931D1}"/>
                    </a:ext>
                  </a:extLst>
                </p:cNvPr>
                <p:cNvGrpSpPr/>
                <p:nvPr/>
              </p:nvGrpSpPr>
              <p:grpSpPr>
                <a:xfrm>
                  <a:off x="3541898" y="3129292"/>
                  <a:ext cx="75873" cy="107269"/>
                  <a:chOff x="956912" y="4762340"/>
                  <a:chExt cx="75873" cy="107269"/>
                </a:xfrm>
              </p:grpSpPr>
              <p:cxnSp>
                <p:nvCxnSpPr>
                  <p:cNvPr id="1032" name="Straight Connector 1031">
                    <a:extLst>
                      <a:ext uri="{FF2B5EF4-FFF2-40B4-BE49-F238E27FC236}">
                        <a16:creationId xmlns:a16="http://schemas.microsoft.com/office/drawing/2014/main" id="{44F22B97-A462-85AE-99D9-8169369ACDDA}"/>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33" name="Straight Connector 1032">
                    <a:extLst>
                      <a:ext uri="{FF2B5EF4-FFF2-40B4-BE49-F238E27FC236}">
                        <a16:creationId xmlns:a16="http://schemas.microsoft.com/office/drawing/2014/main" id="{1703903C-CBB6-187F-470F-5C66A894207B}"/>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34" name="Group 1033">
                  <a:extLst>
                    <a:ext uri="{FF2B5EF4-FFF2-40B4-BE49-F238E27FC236}">
                      <a16:creationId xmlns:a16="http://schemas.microsoft.com/office/drawing/2014/main" id="{2F455C40-4979-853D-C35A-FFEEC18CAA20}"/>
                    </a:ext>
                  </a:extLst>
                </p:cNvPr>
                <p:cNvGrpSpPr/>
                <p:nvPr/>
              </p:nvGrpSpPr>
              <p:grpSpPr>
                <a:xfrm>
                  <a:off x="3602233" y="3129292"/>
                  <a:ext cx="75873" cy="107269"/>
                  <a:chOff x="956912" y="4762340"/>
                  <a:chExt cx="75873" cy="107269"/>
                </a:xfrm>
              </p:grpSpPr>
              <p:cxnSp>
                <p:nvCxnSpPr>
                  <p:cNvPr id="1035" name="Straight Connector 1034">
                    <a:extLst>
                      <a:ext uri="{FF2B5EF4-FFF2-40B4-BE49-F238E27FC236}">
                        <a16:creationId xmlns:a16="http://schemas.microsoft.com/office/drawing/2014/main" id="{F336CCF4-5044-A5C0-B3A9-BECC8C59AC94}"/>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36" name="Straight Connector 1035">
                    <a:extLst>
                      <a:ext uri="{FF2B5EF4-FFF2-40B4-BE49-F238E27FC236}">
                        <a16:creationId xmlns:a16="http://schemas.microsoft.com/office/drawing/2014/main" id="{2AF0C802-A000-6D0B-98E4-BABEAC7D5FFA}"/>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nvGrpSpPr>
                <p:cNvPr id="1037" name="Group 1036">
                  <a:extLst>
                    <a:ext uri="{FF2B5EF4-FFF2-40B4-BE49-F238E27FC236}">
                      <a16:creationId xmlns:a16="http://schemas.microsoft.com/office/drawing/2014/main" id="{2E607146-85E0-5E38-E9EB-7E5723B567A2}"/>
                    </a:ext>
                  </a:extLst>
                </p:cNvPr>
                <p:cNvGrpSpPr/>
                <p:nvPr/>
              </p:nvGrpSpPr>
              <p:grpSpPr>
                <a:xfrm>
                  <a:off x="3675975" y="3129292"/>
                  <a:ext cx="75873" cy="107269"/>
                  <a:chOff x="956912" y="4762340"/>
                  <a:chExt cx="75873" cy="107269"/>
                </a:xfrm>
              </p:grpSpPr>
              <p:cxnSp>
                <p:nvCxnSpPr>
                  <p:cNvPr id="1038" name="Straight Connector 1037">
                    <a:extLst>
                      <a:ext uri="{FF2B5EF4-FFF2-40B4-BE49-F238E27FC236}">
                        <a16:creationId xmlns:a16="http://schemas.microsoft.com/office/drawing/2014/main" id="{15A5B0CE-B48D-0B37-ADA9-F67293B82BFC}"/>
                      </a:ext>
                    </a:extLst>
                  </p:cNvPr>
                  <p:cNvCxnSpPr>
                    <a:cxnSpLocks/>
                  </p:cNvCxnSpPr>
                  <p:nvPr/>
                </p:nvCxnSpPr>
                <p:spPr bwMode="auto">
                  <a:xfrm>
                    <a:off x="956912" y="4812049"/>
                    <a:ext cx="75873" cy="0"/>
                  </a:xfrm>
                  <a:prstGeom prst="line">
                    <a:avLst/>
                  </a:prstGeom>
                  <a:noFill/>
                  <a:ln w="19050" cap="flat" cmpd="sng" algn="ctr">
                    <a:solidFill>
                      <a:schemeClr val="accent3"/>
                    </a:solidFill>
                    <a:prstDash val="solid"/>
                    <a:round/>
                    <a:headEnd type="none" w="med" len="med"/>
                    <a:tailEnd type="none" w="med" len="med"/>
                  </a:ln>
                  <a:effectLst/>
                </p:spPr>
              </p:cxnSp>
              <p:cxnSp>
                <p:nvCxnSpPr>
                  <p:cNvPr id="1039" name="Straight Connector 1038">
                    <a:extLst>
                      <a:ext uri="{FF2B5EF4-FFF2-40B4-BE49-F238E27FC236}">
                        <a16:creationId xmlns:a16="http://schemas.microsoft.com/office/drawing/2014/main" id="{119168D2-4B2D-CE34-224C-6F86312CD1B2}"/>
                      </a:ext>
                    </a:extLst>
                  </p:cNvPr>
                  <p:cNvCxnSpPr>
                    <a:cxnSpLocks/>
                  </p:cNvCxnSpPr>
                  <p:nvPr/>
                </p:nvCxnSpPr>
                <p:spPr bwMode="auto">
                  <a:xfrm>
                    <a:off x="994848" y="4762340"/>
                    <a:ext cx="0" cy="107269"/>
                  </a:xfrm>
                  <a:prstGeom prst="line">
                    <a:avLst/>
                  </a:prstGeom>
                  <a:noFill/>
                  <a:ln w="19050" cap="flat" cmpd="sng" algn="ctr">
                    <a:solidFill>
                      <a:schemeClr val="accent3"/>
                    </a:solidFill>
                    <a:prstDash val="solid"/>
                    <a:round/>
                    <a:headEnd type="none" w="med" len="med"/>
                    <a:tailEnd type="none" w="med" len="med"/>
                  </a:ln>
                  <a:effectLst/>
                </p:spPr>
              </p:cxnSp>
            </p:grpSp>
          </p:grpSp>
        </p:grpSp>
      </p:grpSp>
      <p:sp>
        <p:nvSpPr>
          <p:cNvPr id="1047" name="Freeform: Shape 1046">
            <a:extLst>
              <a:ext uri="{FF2B5EF4-FFF2-40B4-BE49-F238E27FC236}">
                <a16:creationId xmlns:a16="http://schemas.microsoft.com/office/drawing/2014/main" id="{BF6A4C91-B978-7578-92CF-C386B461A358}"/>
              </a:ext>
            </a:extLst>
          </p:cNvPr>
          <p:cNvSpPr/>
          <p:nvPr/>
        </p:nvSpPr>
        <p:spPr bwMode="auto">
          <a:xfrm>
            <a:off x="4817236" y="4016751"/>
            <a:ext cx="3093704" cy="1947437"/>
          </a:xfrm>
          <a:custGeom>
            <a:avLst/>
            <a:gdLst>
              <a:gd name="connsiteX0" fmla="*/ 0 w 3153702"/>
              <a:gd name="connsiteY0" fmla="*/ 0 h 3075512"/>
              <a:gd name="connsiteX1" fmla="*/ 0 w 3153702"/>
              <a:gd name="connsiteY1" fmla="*/ 3075512 h 3075512"/>
              <a:gd name="connsiteX2" fmla="*/ 3153702 w 3153702"/>
              <a:gd name="connsiteY2" fmla="*/ 3075512 h 3075512"/>
            </a:gdLst>
            <a:ahLst/>
            <a:cxnLst>
              <a:cxn ang="0">
                <a:pos x="connsiteX0" y="connsiteY0"/>
              </a:cxn>
              <a:cxn ang="0">
                <a:pos x="connsiteX1" y="connsiteY1"/>
              </a:cxn>
              <a:cxn ang="0">
                <a:pos x="connsiteX2" y="connsiteY2"/>
              </a:cxn>
            </a:cxnLst>
            <a:rect l="l" t="t" r="r" b="b"/>
            <a:pathLst>
              <a:path w="3153702" h="3075512">
                <a:moveTo>
                  <a:pt x="0" y="0"/>
                </a:moveTo>
                <a:lnTo>
                  <a:pt x="0" y="3075512"/>
                </a:lnTo>
                <a:lnTo>
                  <a:pt x="3153702" y="307551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108" name="Group 1107">
            <a:extLst>
              <a:ext uri="{FF2B5EF4-FFF2-40B4-BE49-F238E27FC236}">
                <a16:creationId xmlns:a16="http://schemas.microsoft.com/office/drawing/2014/main" id="{B5E0B07C-ADF6-6073-572B-493DD3C1767B}"/>
              </a:ext>
            </a:extLst>
          </p:cNvPr>
          <p:cNvGrpSpPr/>
          <p:nvPr/>
        </p:nvGrpSpPr>
        <p:grpSpPr>
          <a:xfrm>
            <a:off x="4817568" y="5970948"/>
            <a:ext cx="3086372" cy="38303"/>
            <a:chOff x="4641503" y="5495089"/>
            <a:chExt cx="3086372" cy="180273"/>
          </a:xfrm>
          <a:noFill/>
        </p:grpSpPr>
        <p:cxnSp>
          <p:nvCxnSpPr>
            <p:cNvPr id="1049" name="Straight Connector 1048">
              <a:extLst>
                <a:ext uri="{FF2B5EF4-FFF2-40B4-BE49-F238E27FC236}">
                  <a16:creationId xmlns:a16="http://schemas.microsoft.com/office/drawing/2014/main" id="{53808B12-E04A-E8C2-DFE6-91ECA27D94AA}"/>
                </a:ext>
              </a:extLst>
            </p:cNvPr>
            <p:cNvCxnSpPr/>
            <p:nvPr/>
          </p:nvCxnSpPr>
          <p:spPr bwMode="auto">
            <a:xfrm>
              <a:off x="4641503"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0" name="Straight Connector 1049">
              <a:extLst>
                <a:ext uri="{FF2B5EF4-FFF2-40B4-BE49-F238E27FC236}">
                  <a16:creationId xmlns:a16="http://schemas.microsoft.com/office/drawing/2014/main" id="{363737AC-A082-1EF2-70AD-230066F07EF1}"/>
                </a:ext>
              </a:extLst>
            </p:cNvPr>
            <p:cNvCxnSpPr/>
            <p:nvPr/>
          </p:nvCxnSpPr>
          <p:spPr bwMode="auto">
            <a:xfrm>
              <a:off x="4803944"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1" name="Straight Connector 1050">
              <a:extLst>
                <a:ext uri="{FF2B5EF4-FFF2-40B4-BE49-F238E27FC236}">
                  <a16:creationId xmlns:a16="http://schemas.microsoft.com/office/drawing/2014/main" id="{C08609C4-86A5-4BCA-E605-0F03EF0E6086}"/>
                </a:ext>
              </a:extLst>
            </p:cNvPr>
            <p:cNvCxnSpPr/>
            <p:nvPr/>
          </p:nvCxnSpPr>
          <p:spPr bwMode="auto">
            <a:xfrm>
              <a:off x="4966385"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2" name="Straight Connector 1051">
              <a:extLst>
                <a:ext uri="{FF2B5EF4-FFF2-40B4-BE49-F238E27FC236}">
                  <a16:creationId xmlns:a16="http://schemas.microsoft.com/office/drawing/2014/main" id="{DCBB7930-5428-40E2-E952-13A55FF641AB}"/>
                </a:ext>
              </a:extLst>
            </p:cNvPr>
            <p:cNvCxnSpPr/>
            <p:nvPr/>
          </p:nvCxnSpPr>
          <p:spPr bwMode="auto">
            <a:xfrm>
              <a:off x="5128826"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3" name="Straight Connector 1052">
              <a:extLst>
                <a:ext uri="{FF2B5EF4-FFF2-40B4-BE49-F238E27FC236}">
                  <a16:creationId xmlns:a16="http://schemas.microsoft.com/office/drawing/2014/main" id="{00D8FEBF-8278-3976-9F4E-44984611A550}"/>
                </a:ext>
              </a:extLst>
            </p:cNvPr>
            <p:cNvCxnSpPr/>
            <p:nvPr/>
          </p:nvCxnSpPr>
          <p:spPr bwMode="auto">
            <a:xfrm>
              <a:off x="5291267"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4" name="Straight Connector 1053">
              <a:extLst>
                <a:ext uri="{FF2B5EF4-FFF2-40B4-BE49-F238E27FC236}">
                  <a16:creationId xmlns:a16="http://schemas.microsoft.com/office/drawing/2014/main" id="{8EC017CE-5CBC-2F25-FB7E-8E00B6AA1798}"/>
                </a:ext>
              </a:extLst>
            </p:cNvPr>
            <p:cNvCxnSpPr/>
            <p:nvPr/>
          </p:nvCxnSpPr>
          <p:spPr bwMode="auto">
            <a:xfrm>
              <a:off x="5453708"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5" name="Straight Connector 1054">
              <a:extLst>
                <a:ext uri="{FF2B5EF4-FFF2-40B4-BE49-F238E27FC236}">
                  <a16:creationId xmlns:a16="http://schemas.microsoft.com/office/drawing/2014/main" id="{58472F2A-8866-8C44-7FEA-7399D963F420}"/>
                </a:ext>
              </a:extLst>
            </p:cNvPr>
            <p:cNvCxnSpPr/>
            <p:nvPr/>
          </p:nvCxnSpPr>
          <p:spPr bwMode="auto">
            <a:xfrm>
              <a:off x="5616149"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6" name="Straight Connector 1055">
              <a:extLst>
                <a:ext uri="{FF2B5EF4-FFF2-40B4-BE49-F238E27FC236}">
                  <a16:creationId xmlns:a16="http://schemas.microsoft.com/office/drawing/2014/main" id="{C008BEF2-CCEF-7AAA-A530-69F26FBADAD7}"/>
                </a:ext>
              </a:extLst>
            </p:cNvPr>
            <p:cNvCxnSpPr/>
            <p:nvPr/>
          </p:nvCxnSpPr>
          <p:spPr bwMode="auto">
            <a:xfrm>
              <a:off x="5778590"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7" name="Straight Connector 1056">
              <a:extLst>
                <a:ext uri="{FF2B5EF4-FFF2-40B4-BE49-F238E27FC236}">
                  <a16:creationId xmlns:a16="http://schemas.microsoft.com/office/drawing/2014/main" id="{47BEF08F-0D5A-AA6F-C12F-57150A7408FE}"/>
                </a:ext>
              </a:extLst>
            </p:cNvPr>
            <p:cNvCxnSpPr/>
            <p:nvPr/>
          </p:nvCxnSpPr>
          <p:spPr bwMode="auto">
            <a:xfrm>
              <a:off x="5941031"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8" name="Straight Connector 1057">
              <a:extLst>
                <a:ext uri="{FF2B5EF4-FFF2-40B4-BE49-F238E27FC236}">
                  <a16:creationId xmlns:a16="http://schemas.microsoft.com/office/drawing/2014/main" id="{474F172E-A212-E156-4C98-ABFD4286E442}"/>
                </a:ext>
              </a:extLst>
            </p:cNvPr>
            <p:cNvCxnSpPr/>
            <p:nvPr/>
          </p:nvCxnSpPr>
          <p:spPr bwMode="auto">
            <a:xfrm>
              <a:off x="6103472"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59" name="Straight Connector 1058">
              <a:extLst>
                <a:ext uri="{FF2B5EF4-FFF2-40B4-BE49-F238E27FC236}">
                  <a16:creationId xmlns:a16="http://schemas.microsoft.com/office/drawing/2014/main" id="{15D730EB-AF1C-1ED5-16BB-E952672EB42A}"/>
                </a:ext>
              </a:extLst>
            </p:cNvPr>
            <p:cNvCxnSpPr/>
            <p:nvPr/>
          </p:nvCxnSpPr>
          <p:spPr bwMode="auto">
            <a:xfrm>
              <a:off x="6265913"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060" name="Straight Connector 1059">
              <a:extLst>
                <a:ext uri="{FF2B5EF4-FFF2-40B4-BE49-F238E27FC236}">
                  <a16:creationId xmlns:a16="http://schemas.microsoft.com/office/drawing/2014/main" id="{21491F94-2EBE-7CDF-BBCA-70DBAFF7A2B4}"/>
                </a:ext>
              </a:extLst>
            </p:cNvPr>
            <p:cNvCxnSpPr/>
            <p:nvPr/>
          </p:nvCxnSpPr>
          <p:spPr bwMode="auto">
            <a:xfrm>
              <a:off x="6428354"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0" name="Straight Connector 1099">
              <a:extLst>
                <a:ext uri="{FF2B5EF4-FFF2-40B4-BE49-F238E27FC236}">
                  <a16:creationId xmlns:a16="http://schemas.microsoft.com/office/drawing/2014/main" id="{3881C274-EBB6-A919-C906-1D32E221EE11}"/>
                </a:ext>
              </a:extLst>
            </p:cNvPr>
            <p:cNvCxnSpPr/>
            <p:nvPr/>
          </p:nvCxnSpPr>
          <p:spPr bwMode="auto">
            <a:xfrm>
              <a:off x="6590795"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1" name="Straight Connector 1100">
              <a:extLst>
                <a:ext uri="{FF2B5EF4-FFF2-40B4-BE49-F238E27FC236}">
                  <a16:creationId xmlns:a16="http://schemas.microsoft.com/office/drawing/2014/main" id="{D8EECB5D-2F80-266E-A28E-9F1257148E3E}"/>
                </a:ext>
              </a:extLst>
            </p:cNvPr>
            <p:cNvCxnSpPr/>
            <p:nvPr/>
          </p:nvCxnSpPr>
          <p:spPr bwMode="auto">
            <a:xfrm>
              <a:off x="6753236"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2" name="Straight Connector 1101">
              <a:extLst>
                <a:ext uri="{FF2B5EF4-FFF2-40B4-BE49-F238E27FC236}">
                  <a16:creationId xmlns:a16="http://schemas.microsoft.com/office/drawing/2014/main" id="{8DB85AB1-C6C9-6F0B-D7D8-2217A9B65A13}"/>
                </a:ext>
              </a:extLst>
            </p:cNvPr>
            <p:cNvCxnSpPr/>
            <p:nvPr/>
          </p:nvCxnSpPr>
          <p:spPr bwMode="auto">
            <a:xfrm>
              <a:off x="6915677"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3" name="Straight Connector 1102">
              <a:extLst>
                <a:ext uri="{FF2B5EF4-FFF2-40B4-BE49-F238E27FC236}">
                  <a16:creationId xmlns:a16="http://schemas.microsoft.com/office/drawing/2014/main" id="{E65EAF2C-6EAF-1342-D841-1E301C4112D3}"/>
                </a:ext>
              </a:extLst>
            </p:cNvPr>
            <p:cNvCxnSpPr/>
            <p:nvPr/>
          </p:nvCxnSpPr>
          <p:spPr bwMode="auto">
            <a:xfrm>
              <a:off x="7078118"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4" name="Straight Connector 1103">
              <a:extLst>
                <a:ext uri="{FF2B5EF4-FFF2-40B4-BE49-F238E27FC236}">
                  <a16:creationId xmlns:a16="http://schemas.microsoft.com/office/drawing/2014/main" id="{FB25649D-9EE0-839D-E4B3-11414CB0F186}"/>
                </a:ext>
              </a:extLst>
            </p:cNvPr>
            <p:cNvCxnSpPr/>
            <p:nvPr/>
          </p:nvCxnSpPr>
          <p:spPr bwMode="auto">
            <a:xfrm>
              <a:off x="7240559"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5" name="Straight Connector 1104">
              <a:extLst>
                <a:ext uri="{FF2B5EF4-FFF2-40B4-BE49-F238E27FC236}">
                  <a16:creationId xmlns:a16="http://schemas.microsoft.com/office/drawing/2014/main" id="{94961BF0-7EAF-90D3-B2D4-C558CCE48F95}"/>
                </a:ext>
              </a:extLst>
            </p:cNvPr>
            <p:cNvCxnSpPr/>
            <p:nvPr/>
          </p:nvCxnSpPr>
          <p:spPr bwMode="auto">
            <a:xfrm>
              <a:off x="7403000"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6" name="Straight Connector 1105">
              <a:extLst>
                <a:ext uri="{FF2B5EF4-FFF2-40B4-BE49-F238E27FC236}">
                  <a16:creationId xmlns:a16="http://schemas.microsoft.com/office/drawing/2014/main" id="{64FA1670-4A38-2ED2-2EAB-BA57D7E8C632}"/>
                </a:ext>
              </a:extLst>
            </p:cNvPr>
            <p:cNvCxnSpPr/>
            <p:nvPr/>
          </p:nvCxnSpPr>
          <p:spPr bwMode="auto">
            <a:xfrm>
              <a:off x="7565441" y="5495089"/>
              <a:ext cx="0" cy="180273"/>
            </a:xfrm>
            <a:prstGeom prst="line">
              <a:avLst/>
            </a:prstGeom>
            <a:grpFill/>
            <a:ln w="28575" cap="flat" cmpd="sng" algn="ctr">
              <a:solidFill>
                <a:schemeClr val="bg1"/>
              </a:solidFill>
              <a:prstDash val="solid"/>
              <a:round/>
              <a:headEnd type="none" w="med" len="med"/>
              <a:tailEnd type="none" w="med" len="med"/>
            </a:ln>
            <a:effectLst/>
          </p:spPr>
        </p:cxnSp>
        <p:cxnSp>
          <p:nvCxnSpPr>
            <p:cNvPr id="1107" name="Straight Connector 1106">
              <a:extLst>
                <a:ext uri="{FF2B5EF4-FFF2-40B4-BE49-F238E27FC236}">
                  <a16:creationId xmlns:a16="http://schemas.microsoft.com/office/drawing/2014/main" id="{ACC23E65-E865-539E-834B-A0DA8C678311}"/>
                </a:ext>
              </a:extLst>
            </p:cNvPr>
            <p:cNvCxnSpPr/>
            <p:nvPr/>
          </p:nvCxnSpPr>
          <p:spPr bwMode="auto">
            <a:xfrm>
              <a:off x="7727875" y="5495089"/>
              <a:ext cx="0" cy="180273"/>
            </a:xfrm>
            <a:prstGeom prst="line">
              <a:avLst/>
            </a:prstGeom>
            <a:grpFill/>
            <a:ln w="28575" cap="flat" cmpd="sng" algn="ctr">
              <a:solidFill>
                <a:schemeClr val="bg1"/>
              </a:solidFill>
              <a:prstDash val="solid"/>
              <a:round/>
              <a:headEnd type="none" w="med" len="med"/>
              <a:tailEnd type="none" w="med" len="med"/>
            </a:ln>
            <a:effectLst/>
          </p:spPr>
        </p:cxnSp>
      </p:grpSp>
      <p:grpSp>
        <p:nvGrpSpPr>
          <p:cNvPr id="1115" name="Group 1114">
            <a:extLst>
              <a:ext uri="{FF2B5EF4-FFF2-40B4-BE49-F238E27FC236}">
                <a16:creationId xmlns:a16="http://schemas.microsoft.com/office/drawing/2014/main" id="{956B45B1-3E6D-CDDB-EDBF-2A3EC9F0BFB9}"/>
              </a:ext>
            </a:extLst>
          </p:cNvPr>
          <p:cNvGrpSpPr/>
          <p:nvPr/>
        </p:nvGrpSpPr>
        <p:grpSpPr>
          <a:xfrm>
            <a:off x="4739630" y="4019581"/>
            <a:ext cx="86548" cy="1944212"/>
            <a:chOff x="4387383" y="2408717"/>
            <a:chExt cx="241270" cy="2984288"/>
          </a:xfrm>
        </p:grpSpPr>
        <p:cxnSp>
          <p:nvCxnSpPr>
            <p:cNvPr id="1110" name="Straight Connector 1109">
              <a:extLst>
                <a:ext uri="{FF2B5EF4-FFF2-40B4-BE49-F238E27FC236}">
                  <a16:creationId xmlns:a16="http://schemas.microsoft.com/office/drawing/2014/main" id="{725FE8BB-FA7D-5401-4759-1182508D2A4D}"/>
                </a:ext>
              </a:extLst>
            </p:cNvPr>
            <p:cNvCxnSpPr/>
            <p:nvPr/>
          </p:nvCxnSpPr>
          <p:spPr bwMode="auto">
            <a:xfrm>
              <a:off x="4387383" y="5393005"/>
              <a:ext cx="186789" cy="0"/>
            </a:xfrm>
            <a:prstGeom prst="line">
              <a:avLst/>
            </a:prstGeom>
            <a:noFill/>
            <a:ln w="28575" cap="flat" cmpd="sng" algn="ctr">
              <a:solidFill>
                <a:schemeClr val="bg1"/>
              </a:solidFill>
              <a:prstDash val="solid"/>
              <a:round/>
              <a:headEnd type="none" w="med" len="med"/>
              <a:tailEnd type="none" w="med" len="med"/>
            </a:ln>
            <a:effectLst/>
          </p:spPr>
        </p:cxnSp>
        <p:cxnSp>
          <p:nvCxnSpPr>
            <p:cNvPr id="1111" name="Straight Connector 1110">
              <a:extLst>
                <a:ext uri="{FF2B5EF4-FFF2-40B4-BE49-F238E27FC236}">
                  <a16:creationId xmlns:a16="http://schemas.microsoft.com/office/drawing/2014/main" id="{FB42A1AC-5105-4DB8-5ADD-92E53AF3BB0C}"/>
                </a:ext>
              </a:extLst>
            </p:cNvPr>
            <p:cNvCxnSpPr/>
            <p:nvPr/>
          </p:nvCxnSpPr>
          <p:spPr bwMode="auto">
            <a:xfrm>
              <a:off x="4387383" y="4646933"/>
              <a:ext cx="186789" cy="0"/>
            </a:xfrm>
            <a:prstGeom prst="line">
              <a:avLst/>
            </a:prstGeom>
            <a:noFill/>
            <a:ln w="28575" cap="flat" cmpd="sng" algn="ctr">
              <a:solidFill>
                <a:schemeClr val="bg1"/>
              </a:solidFill>
              <a:prstDash val="solid"/>
              <a:round/>
              <a:headEnd type="none" w="med" len="med"/>
              <a:tailEnd type="none" w="med" len="med"/>
            </a:ln>
            <a:effectLst/>
          </p:spPr>
        </p:cxnSp>
        <p:cxnSp>
          <p:nvCxnSpPr>
            <p:cNvPr id="1112" name="Straight Connector 1111">
              <a:extLst>
                <a:ext uri="{FF2B5EF4-FFF2-40B4-BE49-F238E27FC236}">
                  <a16:creationId xmlns:a16="http://schemas.microsoft.com/office/drawing/2014/main" id="{AE8049F2-ABEF-E83B-28AF-FC6A4DF78C16}"/>
                </a:ext>
              </a:extLst>
            </p:cNvPr>
            <p:cNvCxnSpPr/>
            <p:nvPr/>
          </p:nvCxnSpPr>
          <p:spPr bwMode="auto">
            <a:xfrm>
              <a:off x="4387383" y="3900861"/>
              <a:ext cx="186789" cy="0"/>
            </a:xfrm>
            <a:prstGeom prst="line">
              <a:avLst/>
            </a:prstGeom>
            <a:noFill/>
            <a:ln w="28575" cap="flat" cmpd="sng" algn="ctr">
              <a:solidFill>
                <a:schemeClr val="bg1"/>
              </a:solidFill>
              <a:prstDash val="solid"/>
              <a:round/>
              <a:headEnd type="none" w="med" len="med"/>
              <a:tailEnd type="none" w="med" len="med"/>
            </a:ln>
            <a:effectLst/>
          </p:spPr>
        </p:cxnSp>
        <p:cxnSp>
          <p:nvCxnSpPr>
            <p:cNvPr id="1113" name="Straight Connector 1112">
              <a:extLst>
                <a:ext uri="{FF2B5EF4-FFF2-40B4-BE49-F238E27FC236}">
                  <a16:creationId xmlns:a16="http://schemas.microsoft.com/office/drawing/2014/main" id="{DCD731B4-E04D-0C8D-07A4-19F9D42C8DEA}"/>
                </a:ext>
              </a:extLst>
            </p:cNvPr>
            <p:cNvCxnSpPr/>
            <p:nvPr/>
          </p:nvCxnSpPr>
          <p:spPr bwMode="auto">
            <a:xfrm>
              <a:off x="4387383" y="3154789"/>
              <a:ext cx="186789" cy="0"/>
            </a:xfrm>
            <a:prstGeom prst="line">
              <a:avLst/>
            </a:prstGeom>
            <a:noFill/>
            <a:ln w="28575" cap="flat" cmpd="sng" algn="ctr">
              <a:solidFill>
                <a:schemeClr val="bg1"/>
              </a:solidFill>
              <a:prstDash val="solid"/>
              <a:round/>
              <a:headEnd type="none" w="med" len="med"/>
              <a:tailEnd type="none" w="med" len="med"/>
            </a:ln>
            <a:effectLst/>
          </p:spPr>
        </p:cxnSp>
        <p:cxnSp>
          <p:nvCxnSpPr>
            <p:cNvPr id="1114" name="Straight Connector 1113">
              <a:extLst>
                <a:ext uri="{FF2B5EF4-FFF2-40B4-BE49-F238E27FC236}">
                  <a16:creationId xmlns:a16="http://schemas.microsoft.com/office/drawing/2014/main" id="{D12E3BE9-0741-C82D-406A-88B8DBCB0299}"/>
                </a:ext>
              </a:extLst>
            </p:cNvPr>
            <p:cNvCxnSpPr>
              <a:cxnSpLocks/>
            </p:cNvCxnSpPr>
            <p:nvPr/>
          </p:nvCxnSpPr>
          <p:spPr bwMode="auto">
            <a:xfrm>
              <a:off x="4387383" y="2408717"/>
              <a:ext cx="241270" cy="0"/>
            </a:xfrm>
            <a:prstGeom prst="line">
              <a:avLst/>
            </a:prstGeom>
            <a:noFill/>
            <a:ln w="28575" cap="flat" cmpd="sng" algn="ctr">
              <a:solidFill>
                <a:schemeClr val="bg1"/>
              </a:solidFill>
              <a:prstDash val="solid"/>
              <a:round/>
              <a:headEnd type="none" w="med" len="med"/>
              <a:tailEnd type="none" w="med" len="med"/>
            </a:ln>
            <a:effectLst/>
          </p:spPr>
        </p:cxnSp>
      </p:grpSp>
      <p:sp>
        <p:nvSpPr>
          <p:cNvPr id="1117" name="Freeform: Shape 1116">
            <a:extLst>
              <a:ext uri="{FF2B5EF4-FFF2-40B4-BE49-F238E27FC236}">
                <a16:creationId xmlns:a16="http://schemas.microsoft.com/office/drawing/2014/main" id="{F396657C-83DC-60A4-CCBA-CCEC012BF157}"/>
              </a:ext>
            </a:extLst>
          </p:cNvPr>
          <p:cNvSpPr/>
          <p:nvPr/>
        </p:nvSpPr>
        <p:spPr bwMode="auto">
          <a:xfrm>
            <a:off x="4816710" y="4794393"/>
            <a:ext cx="3046273" cy="1172024"/>
          </a:xfrm>
          <a:custGeom>
            <a:avLst/>
            <a:gdLst>
              <a:gd name="connsiteX0" fmla="*/ 0 w 3046273"/>
              <a:gd name="connsiteY0" fmla="*/ 1799010 h 1799010"/>
              <a:gd name="connsiteX1" fmla="*/ 0 w 3046273"/>
              <a:gd name="connsiteY1" fmla="*/ 1700576 h 1799010"/>
              <a:gd name="connsiteX2" fmla="*/ 15542 w 3046273"/>
              <a:gd name="connsiteY2" fmla="*/ 1700576 h 1799010"/>
              <a:gd name="connsiteX3" fmla="*/ 15542 w 3046273"/>
              <a:gd name="connsiteY3" fmla="*/ 1511479 h 1799010"/>
              <a:gd name="connsiteX4" fmla="*/ 31084 w 3046273"/>
              <a:gd name="connsiteY4" fmla="*/ 1511479 h 1799010"/>
              <a:gd name="connsiteX5" fmla="*/ 31084 w 3046273"/>
              <a:gd name="connsiteY5" fmla="*/ 1424702 h 1799010"/>
              <a:gd name="connsiteX6" fmla="*/ 37560 w 3046273"/>
              <a:gd name="connsiteY6" fmla="*/ 1431178 h 1799010"/>
              <a:gd name="connsiteX7" fmla="*/ 37560 w 3046273"/>
              <a:gd name="connsiteY7" fmla="*/ 1398798 h 1799010"/>
              <a:gd name="connsiteX8" fmla="*/ 60873 w 3046273"/>
              <a:gd name="connsiteY8" fmla="*/ 1398798 h 1799010"/>
              <a:gd name="connsiteX9" fmla="*/ 60873 w 3046273"/>
              <a:gd name="connsiteY9" fmla="*/ 1374190 h 1799010"/>
              <a:gd name="connsiteX10" fmla="*/ 76416 w 3046273"/>
              <a:gd name="connsiteY10" fmla="*/ 1374190 h 1799010"/>
              <a:gd name="connsiteX11" fmla="*/ 76416 w 3046273"/>
              <a:gd name="connsiteY11" fmla="*/ 1302955 h 1799010"/>
              <a:gd name="connsiteX12" fmla="*/ 104910 w 3046273"/>
              <a:gd name="connsiteY12" fmla="*/ 1302955 h 1799010"/>
              <a:gd name="connsiteX13" fmla="*/ 104910 w 3046273"/>
              <a:gd name="connsiteY13" fmla="*/ 1271870 h 1799010"/>
              <a:gd name="connsiteX14" fmla="*/ 130813 w 3046273"/>
              <a:gd name="connsiteY14" fmla="*/ 1271870 h 1799010"/>
              <a:gd name="connsiteX15" fmla="*/ 130813 w 3046273"/>
              <a:gd name="connsiteY15" fmla="*/ 1226539 h 1799010"/>
              <a:gd name="connsiteX16" fmla="*/ 151536 w 3046273"/>
              <a:gd name="connsiteY16" fmla="*/ 1226539 h 1799010"/>
              <a:gd name="connsiteX17" fmla="*/ 151536 w 3046273"/>
              <a:gd name="connsiteY17" fmla="*/ 1208406 h 1799010"/>
              <a:gd name="connsiteX18" fmla="*/ 169669 w 3046273"/>
              <a:gd name="connsiteY18" fmla="*/ 1208406 h 1799010"/>
              <a:gd name="connsiteX19" fmla="*/ 169669 w 3046273"/>
              <a:gd name="connsiteY19" fmla="*/ 1146237 h 1799010"/>
              <a:gd name="connsiteX20" fmla="*/ 220181 w 3046273"/>
              <a:gd name="connsiteY20" fmla="*/ 1146237 h 1799010"/>
              <a:gd name="connsiteX21" fmla="*/ 220181 w 3046273"/>
              <a:gd name="connsiteY21" fmla="*/ 1130695 h 1799010"/>
              <a:gd name="connsiteX22" fmla="*/ 249970 w 3046273"/>
              <a:gd name="connsiteY22" fmla="*/ 1130695 h 1799010"/>
              <a:gd name="connsiteX23" fmla="*/ 249970 w 3046273"/>
              <a:gd name="connsiteY23" fmla="*/ 1087954 h 1799010"/>
              <a:gd name="connsiteX24" fmla="*/ 279760 w 3046273"/>
              <a:gd name="connsiteY24" fmla="*/ 1087954 h 1799010"/>
              <a:gd name="connsiteX25" fmla="*/ 279760 w 3046273"/>
              <a:gd name="connsiteY25" fmla="*/ 1060755 h 1799010"/>
              <a:gd name="connsiteX26" fmla="*/ 286235 w 3046273"/>
              <a:gd name="connsiteY26" fmla="*/ 1060755 h 1799010"/>
              <a:gd name="connsiteX27" fmla="*/ 286235 w 3046273"/>
              <a:gd name="connsiteY27" fmla="*/ 1021900 h 1799010"/>
              <a:gd name="connsiteX28" fmla="*/ 356175 w 3046273"/>
              <a:gd name="connsiteY28" fmla="*/ 1021900 h 1799010"/>
              <a:gd name="connsiteX29" fmla="*/ 356175 w 3046273"/>
              <a:gd name="connsiteY29" fmla="*/ 997291 h 1799010"/>
              <a:gd name="connsiteX30" fmla="*/ 414459 w 3046273"/>
              <a:gd name="connsiteY30" fmla="*/ 997291 h 1799010"/>
              <a:gd name="connsiteX31" fmla="*/ 414459 w 3046273"/>
              <a:gd name="connsiteY31" fmla="*/ 970092 h 1799010"/>
              <a:gd name="connsiteX32" fmla="*/ 428706 w 3046273"/>
              <a:gd name="connsiteY32" fmla="*/ 970092 h 1799010"/>
              <a:gd name="connsiteX33" fmla="*/ 428706 w 3046273"/>
              <a:gd name="connsiteY33" fmla="*/ 926056 h 1799010"/>
              <a:gd name="connsiteX34" fmla="*/ 439067 w 3046273"/>
              <a:gd name="connsiteY34" fmla="*/ 926056 h 1799010"/>
              <a:gd name="connsiteX35" fmla="*/ 439067 w 3046273"/>
              <a:gd name="connsiteY35" fmla="*/ 896267 h 1799010"/>
              <a:gd name="connsiteX36" fmla="*/ 502531 w 3046273"/>
              <a:gd name="connsiteY36" fmla="*/ 896267 h 1799010"/>
              <a:gd name="connsiteX37" fmla="*/ 502531 w 3046273"/>
              <a:gd name="connsiteY37" fmla="*/ 860002 h 1799010"/>
              <a:gd name="connsiteX38" fmla="*/ 541387 w 3046273"/>
              <a:gd name="connsiteY38" fmla="*/ 860002 h 1799010"/>
              <a:gd name="connsiteX39" fmla="*/ 541387 w 3046273"/>
              <a:gd name="connsiteY39" fmla="*/ 836688 h 1799010"/>
              <a:gd name="connsiteX40" fmla="*/ 603556 w 3046273"/>
              <a:gd name="connsiteY40" fmla="*/ 836688 h 1799010"/>
              <a:gd name="connsiteX41" fmla="*/ 603556 w 3046273"/>
              <a:gd name="connsiteY41" fmla="*/ 818556 h 1799010"/>
              <a:gd name="connsiteX42" fmla="*/ 645001 w 3046273"/>
              <a:gd name="connsiteY42" fmla="*/ 818556 h 1799010"/>
              <a:gd name="connsiteX43" fmla="*/ 645001 w 3046273"/>
              <a:gd name="connsiteY43" fmla="*/ 795243 h 1799010"/>
              <a:gd name="connsiteX44" fmla="*/ 694218 w 3046273"/>
              <a:gd name="connsiteY44" fmla="*/ 795243 h 1799010"/>
              <a:gd name="connsiteX45" fmla="*/ 694218 w 3046273"/>
              <a:gd name="connsiteY45" fmla="*/ 778405 h 1799010"/>
              <a:gd name="connsiteX46" fmla="*/ 751207 w 3046273"/>
              <a:gd name="connsiteY46" fmla="*/ 778405 h 1799010"/>
              <a:gd name="connsiteX47" fmla="*/ 751207 w 3046273"/>
              <a:gd name="connsiteY47" fmla="*/ 751206 h 1799010"/>
              <a:gd name="connsiteX48" fmla="*/ 849641 w 3046273"/>
              <a:gd name="connsiteY48" fmla="*/ 751206 h 1799010"/>
              <a:gd name="connsiteX49" fmla="*/ 849641 w 3046273"/>
              <a:gd name="connsiteY49" fmla="*/ 714941 h 1799010"/>
              <a:gd name="connsiteX50" fmla="*/ 891086 w 3046273"/>
              <a:gd name="connsiteY50" fmla="*/ 714941 h 1799010"/>
              <a:gd name="connsiteX51" fmla="*/ 891086 w 3046273"/>
              <a:gd name="connsiteY51" fmla="*/ 707170 h 1799010"/>
              <a:gd name="connsiteX52" fmla="*/ 940303 w 3046273"/>
              <a:gd name="connsiteY52" fmla="*/ 707170 h 1799010"/>
              <a:gd name="connsiteX53" fmla="*/ 940303 w 3046273"/>
              <a:gd name="connsiteY53" fmla="*/ 692923 h 1799010"/>
              <a:gd name="connsiteX54" fmla="*/ 968797 w 3046273"/>
              <a:gd name="connsiteY54" fmla="*/ 692923 h 1799010"/>
              <a:gd name="connsiteX55" fmla="*/ 968797 w 3046273"/>
              <a:gd name="connsiteY55" fmla="*/ 639820 h 1799010"/>
              <a:gd name="connsiteX56" fmla="*/ 1072412 w 3046273"/>
              <a:gd name="connsiteY56" fmla="*/ 639820 h 1799010"/>
              <a:gd name="connsiteX57" fmla="*/ 1072412 w 3046273"/>
              <a:gd name="connsiteY57" fmla="*/ 626869 h 1799010"/>
              <a:gd name="connsiteX58" fmla="*/ 1163075 w 3046273"/>
              <a:gd name="connsiteY58" fmla="*/ 626869 h 1799010"/>
              <a:gd name="connsiteX59" fmla="*/ 1163075 w 3046273"/>
              <a:gd name="connsiteY59" fmla="*/ 599670 h 1799010"/>
              <a:gd name="connsiteX60" fmla="*/ 1296479 w 3046273"/>
              <a:gd name="connsiteY60" fmla="*/ 599670 h 1799010"/>
              <a:gd name="connsiteX61" fmla="*/ 1296479 w 3046273"/>
              <a:gd name="connsiteY61" fmla="*/ 584128 h 1799010"/>
              <a:gd name="connsiteX62" fmla="*/ 1335335 w 3046273"/>
              <a:gd name="connsiteY62" fmla="*/ 584128 h 1799010"/>
              <a:gd name="connsiteX63" fmla="*/ 1335335 w 3046273"/>
              <a:gd name="connsiteY63" fmla="*/ 571176 h 1799010"/>
              <a:gd name="connsiteX64" fmla="*/ 1448016 w 3046273"/>
              <a:gd name="connsiteY64" fmla="*/ 571176 h 1799010"/>
              <a:gd name="connsiteX65" fmla="*/ 1448016 w 3046273"/>
              <a:gd name="connsiteY65" fmla="*/ 554338 h 1799010"/>
              <a:gd name="connsiteX66" fmla="*/ 1477805 w 3046273"/>
              <a:gd name="connsiteY66" fmla="*/ 554338 h 1799010"/>
              <a:gd name="connsiteX67" fmla="*/ 1477805 w 3046273"/>
              <a:gd name="connsiteY67" fmla="*/ 525844 h 1799010"/>
              <a:gd name="connsiteX68" fmla="*/ 1545154 w 3046273"/>
              <a:gd name="connsiteY68" fmla="*/ 525844 h 1799010"/>
              <a:gd name="connsiteX69" fmla="*/ 1545154 w 3046273"/>
              <a:gd name="connsiteY69" fmla="*/ 505121 h 1799010"/>
              <a:gd name="connsiteX70" fmla="*/ 1577534 w 3046273"/>
              <a:gd name="connsiteY70" fmla="*/ 505121 h 1799010"/>
              <a:gd name="connsiteX71" fmla="*/ 1577534 w 3046273"/>
              <a:gd name="connsiteY71" fmla="*/ 481808 h 1799010"/>
              <a:gd name="connsiteX72" fmla="*/ 1618980 w 3046273"/>
              <a:gd name="connsiteY72" fmla="*/ 481808 h 1799010"/>
              <a:gd name="connsiteX73" fmla="*/ 1618980 w 3046273"/>
              <a:gd name="connsiteY73" fmla="*/ 466266 h 1799010"/>
              <a:gd name="connsiteX74" fmla="*/ 1775697 w 3046273"/>
              <a:gd name="connsiteY74" fmla="*/ 466266 h 1799010"/>
              <a:gd name="connsiteX75" fmla="*/ 1775697 w 3046273"/>
              <a:gd name="connsiteY75" fmla="*/ 435181 h 1799010"/>
              <a:gd name="connsiteX76" fmla="*/ 1902625 w 3046273"/>
              <a:gd name="connsiteY76" fmla="*/ 435181 h 1799010"/>
              <a:gd name="connsiteX77" fmla="*/ 1902625 w 3046273"/>
              <a:gd name="connsiteY77" fmla="*/ 417049 h 1799010"/>
              <a:gd name="connsiteX78" fmla="*/ 2048981 w 3046273"/>
              <a:gd name="connsiteY78" fmla="*/ 417049 h 1799010"/>
              <a:gd name="connsiteX79" fmla="*/ 2048981 w 3046273"/>
              <a:gd name="connsiteY79" fmla="*/ 385964 h 1799010"/>
              <a:gd name="connsiteX80" fmla="*/ 2908983 w 3046273"/>
              <a:gd name="connsiteY80" fmla="*/ 385964 h 1799010"/>
              <a:gd name="connsiteX81" fmla="*/ 2908983 w 3046273"/>
              <a:gd name="connsiteY81" fmla="*/ 0 h 1799010"/>
              <a:gd name="connsiteX82" fmla="*/ 3046273 w 3046273"/>
              <a:gd name="connsiteY82" fmla="*/ 0 h 1799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046273" h="1799010">
                <a:moveTo>
                  <a:pt x="0" y="1799010"/>
                </a:moveTo>
                <a:lnTo>
                  <a:pt x="0" y="1700576"/>
                </a:lnTo>
                <a:lnTo>
                  <a:pt x="15542" y="1700576"/>
                </a:lnTo>
                <a:lnTo>
                  <a:pt x="15542" y="1511479"/>
                </a:lnTo>
                <a:lnTo>
                  <a:pt x="31084" y="1511479"/>
                </a:lnTo>
                <a:lnTo>
                  <a:pt x="31084" y="1424702"/>
                </a:lnTo>
                <a:lnTo>
                  <a:pt x="37560" y="1431178"/>
                </a:lnTo>
                <a:lnTo>
                  <a:pt x="37560" y="1398798"/>
                </a:lnTo>
                <a:lnTo>
                  <a:pt x="60873" y="1398798"/>
                </a:lnTo>
                <a:lnTo>
                  <a:pt x="60873" y="1374190"/>
                </a:lnTo>
                <a:lnTo>
                  <a:pt x="76416" y="1374190"/>
                </a:lnTo>
                <a:lnTo>
                  <a:pt x="76416" y="1302955"/>
                </a:lnTo>
                <a:lnTo>
                  <a:pt x="104910" y="1302955"/>
                </a:lnTo>
                <a:lnTo>
                  <a:pt x="104910" y="1271870"/>
                </a:lnTo>
                <a:lnTo>
                  <a:pt x="130813" y="1271870"/>
                </a:lnTo>
                <a:lnTo>
                  <a:pt x="130813" y="1226539"/>
                </a:lnTo>
                <a:lnTo>
                  <a:pt x="151536" y="1226539"/>
                </a:lnTo>
                <a:lnTo>
                  <a:pt x="151536" y="1208406"/>
                </a:lnTo>
                <a:lnTo>
                  <a:pt x="169669" y="1208406"/>
                </a:lnTo>
                <a:lnTo>
                  <a:pt x="169669" y="1146237"/>
                </a:lnTo>
                <a:lnTo>
                  <a:pt x="220181" y="1146237"/>
                </a:lnTo>
                <a:lnTo>
                  <a:pt x="220181" y="1130695"/>
                </a:lnTo>
                <a:lnTo>
                  <a:pt x="249970" y="1130695"/>
                </a:lnTo>
                <a:lnTo>
                  <a:pt x="249970" y="1087954"/>
                </a:lnTo>
                <a:lnTo>
                  <a:pt x="279760" y="1087954"/>
                </a:lnTo>
                <a:lnTo>
                  <a:pt x="279760" y="1060755"/>
                </a:lnTo>
                <a:lnTo>
                  <a:pt x="286235" y="1060755"/>
                </a:lnTo>
                <a:lnTo>
                  <a:pt x="286235" y="1021900"/>
                </a:lnTo>
                <a:lnTo>
                  <a:pt x="356175" y="1021900"/>
                </a:lnTo>
                <a:lnTo>
                  <a:pt x="356175" y="997291"/>
                </a:lnTo>
                <a:lnTo>
                  <a:pt x="414459" y="997291"/>
                </a:lnTo>
                <a:lnTo>
                  <a:pt x="414459" y="970092"/>
                </a:lnTo>
                <a:lnTo>
                  <a:pt x="428706" y="970092"/>
                </a:lnTo>
                <a:lnTo>
                  <a:pt x="428706" y="926056"/>
                </a:lnTo>
                <a:lnTo>
                  <a:pt x="439067" y="926056"/>
                </a:lnTo>
                <a:lnTo>
                  <a:pt x="439067" y="896267"/>
                </a:lnTo>
                <a:lnTo>
                  <a:pt x="502531" y="896267"/>
                </a:lnTo>
                <a:lnTo>
                  <a:pt x="502531" y="860002"/>
                </a:lnTo>
                <a:lnTo>
                  <a:pt x="541387" y="860002"/>
                </a:lnTo>
                <a:lnTo>
                  <a:pt x="541387" y="836688"/>
                </a:lnTo>
                <a:lnTo>
                  <a:pt x="603556" y="836688"/>
                </a:lnTo>
                <a:lnTo>
                  <a:pt x="603556" y="818556"/>
                </a:lnTo>
                <a:lnTo>
                  <a:pt x="645001" y="818556"/>
                </a:lnTo>
                <a:lnTo>
                  <a:pt x="645001" y="795243"/>
                </a:lnTo>
                <a:lnTo>
                  <a:pt x="694218" y="795243"/>
                </a:lnTo>
                <a:lnTo>
                  <a:pt x="694218" y="778405"/>
                </a:lnTo>
                <a:lnTo>
                  <a:pt x="751207" y="778405"/>
                </a:lnTo>
                <a:lnTo>
                  <a:pt x="751207" y="751206"/>
                </a:lnTo>
                <a:lnTo>
                  <a:pt x="849641" y="751206"/>
                </a:lnTo>
                <a:lnTo>
                  <a:pt x="849641" y="714941"/>
                </a:lnTo>
                <a:lnTo>
                  <a:pt x="891086" y="714941"/>
                </a:lnTo>
                <a:lnTo>
                  <a:pt x="891086" y="707170"/>
                </a:lnTo>
                <a:lnTo>
                  <a:pt x="940303" y="707170"/>
                </a:lnTo>
                <a:lnTo>
                  <a:pt x="940303" y="692923"/>
                </a:lnTo>
                <a:lnTo>
                  <a:pt x="968797" y="692923"/>
                </a:lnTo>
                <a:lnTo>
                  <a:pt x="968797" y="639820"/>
                </a:lnTo>
                <a:lnTo>
                  <a:pt x="1072412" y="639820"/>
                </a:lnTo>
                <a:lnTo>
                  <a:pt x="1072412" y="626869"/>
                </a:lnTo>
                <a:lnTo>
                  <a:pt x="1163075" y="626869"/>
                </a:lnTo>
                <a:lnTo>
                  <a:pt x="1163075" y="599670"/>
                </a:lnTo>
                <a:lnTo>
                  <a:pt x="1296479" y="599670"/>
                </a:lnTo>
                <a:lnTo>
                  <a:pt x="1296479" y="584128"/>
                </a:lnTo>
                <a:lnTo>
                  <a:pt x="1335335" y="584128"/>
                </a:lnTo>
                <a:lnTo>
                  <a:pt x="1335335" y="571176"/>
                </a:lnTo>
                <a:lnTo>
                  <a:pt x="1448016" y="571176"/>
                </a:lnTo>
                <a:lnTo>
                  <a:pt x="1448016" y="554338"/>
                </a:lnTo>
                <a:lnTo>
                  <a:pt x="1477805" y="554338"/>
                </a:lnTo>
                <a:lnTo>
                  <a:pt x="1477805" y="525844"/>
                </a:lnTo>
                <a:lnTo>
                  <a:pt x="1545154" y="525844"/>
                </a:lnTo>
                <a:lnTo>
                  <a:pt x="1545154" y="505121"/>
                </a:lnTo>
                <a:lnTo>
                  <a:pt x="1577534" y="505121"/>
                </a:lnTo>
                <a:lnTo>
                  <a:pt x="1577534" y="481808"/>
                </a:lnTo>
                <a:lnTo>
                  <a:pt x="1618980" y="481808"/>
                </a:lnTo>
                <a:lnTo>
                  <a:pt x="1618980" y="466266"/>
                </a:lnTo>
                <a:lnTo>
                  <a:pt x="1775697" y="466266"/>
                </a:lnTo>
                <a:lnTo>
                  <a:pt x="1775697" y="435181"/>
                </a:lnTo>
                <a:lnTo>
                  <a:pt x="1902625" y="435181"/>
                </a:lnTo>
                <a:lnTo>
                  <a:pt x="1902625" y="417049"/>
                </a:lnTo>
                <a:lnTo>
                  <a:pt x="2048981" y="417049"/>
                </a:lnTo>
                <a:lnTo>
                  <a:pt x="2048981" y="385964"/>
                </a:lnTo>
                <a:lnTo>
                  <a:pt x="2908983" y="385964"/>
                </a:lnTo>
                <a:lnTo>
                  <a:pt x="2908983" y="0"/>
                </a:lnTo>
                <a:lnTo>
                  <a:pt x="3046273"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18" name="Freeform: Shape 1117">
            <a:extLst>
              <a:ext uri="{FF2B5EF4-FFF2-40B4-BE49-F238E27FC236}">
                <a16:creationId xmlns:a16="http://schemas.microsoft.com/office/drawing/2014/main" id="{FCDF220B-81FB-5076-8BBB-CE3279A618CB}"/>
              </a:ext>
            </a:extLst>
          </p:cNvPr>
          <p:cNvSpPr/>
          <p:nvPr/>
        </p:nvSpPr>
        <p:spPr bwMode="auto">
          <a:xfrm>
            <a:off x="4819300" y="4580070"/>
            <a:ext cx="3086424" cy="1382128"/>
          </a:xfrm>
          <a:custGeom>
            <a:avLst/>
            <a:gdLst>
              <a:gd name="connsiteX0" fmla="*/ 0 w 3086424"/>
              <a:gd name="connsiteY0" fmla="*/ 2121511 h 2121511"/>
              <a:gd name="connsiteX1" fmla="*/ 0 w 3086424"/>
              <a:gd name="connsiteY1" fmla="*/ 2017897 h 2121511"/>
              <a:gd name="connsiteX2" fmla="*/ 9066 w 3086424"/>
              <a:gd name="connsiteY2" fmla="*/ 2017897 h 2121511"/>
              <a:gd name="connsiteX3" fmla="*/ 9066 w 3086424"/>
              <a:gd name="connsiteY3" fmla="*/ 1642293 h 2121511"/>
              <a:gd name="connsiteX4" fmla="*/ 16838 w 3086424"/>
              <a:gd name="connsiteY4" fmla="*/ 1642293 h 2121511"/>
              <a:gd name="connsiteX5" fmla="*/ 16838 w 3086424"/>
              <a:gd name="connsiteY5" fmla="*/ 1486871 h 2121511"/>
              <a:gd name="connsiteX6" fmla="*/ 19428 w 3086424"/>
              <a:gd name="connsiteY6" fmla="*/ 1486871 h 2121511"/>
              <a:gd name="connsiteX7" fmla="*/ 19428 w 3086424"/>
              <a:gd name="connsiteY7" fmla="*/ 1423407 h 2121511"/>
              <a:gd name="connsiteX8" fmla="*/ 29789 w 3086424"/>
              <a:gd name="connsiteY8" fmla="*/ 1423407 h 2121511"/>
              <a:gd name="connsiteX9" fmla="*/ 29789 w 3086424"/>
              <a:gd name="connsiteY9" fmla="*/ 1293889 h 2121511"/>
              <a:gd name="connsiteX10" fmla="*/ 47922 w 3086424"/>
              <a:gd name="connsiteY10" fmla="*/ 1293889 h 2121511"/>
              <a:gd name="connsiteX11" fmla="*/ 47922 w 3086424"/>
              <a:gd name="connsiteY11" fmla="*/ 1169551 h 2121511"/>
              <a:gd name="connsiteX12" fmla="*/ 79006 w 3086424"/>
              <a:gd name="connsiteY12" fmla="*/ 1169551 h 2121511"/>
              <a:gd name="connsiteX13" fmla="*/ 79006 w 3086424"/>
              <a:gd name="connsiteY13" fmla="*/ 1102201 h 2121511"/>
              <a:gd name="connsiteX14" fmla="*/ 124338 w 3086424"/>
              <a:gd name="connsiteY14" fmla="*/ 1102201 h 2121511"/>
              <a:gd name="connsiteX15" fmla="*/ 124338 w 3086424"/>
              <a:gd name="connsiteY15" fmla="*/ 1050394 h 2121511"/>
              <a:gd name="connsiteX16" fmla="*/ 142470 w 3086424"/>
              <a:gd name="connsiteY16" fmla="*/ 1050394 h 2121511"/>
              <a:gd name="connsiteX17" fmla="*/ 142470 w 3086424"/>
              <a:gd name="connsiteY17" fmla="*/ 1006358 h 2121511"/>
              <a:gd name="connsiteX18" fmla="*/ 160603 w 3086424"/>
              <a:gd name="connsiteY18" fmla="*/ 1006358 h 2121511"/>
              <a:gd name="connsiteX19" fmla="*/ 160603 w 3086424"/>
              <a:gd name="connsiteY19" fmla="*/ 971388 h 2121511"/>
              <a:gd name="connsiteX20" fmla="*/ 224067 w 3086424"/>
              <a:gd name="connsiteY20" fmla="*/ 971388 h 2121511"/>
              <a:gd name="connsiteX21" fmla="*/ 224067 w 3086424"/>
              <a:gd name="connsiteY21" fmla="*/ 948075 h 2121511"/>
              <a:gd name="connsiteX22" fmla="*/ 246085 w 3086424"/>
              <a:gd name="connsiteY22" fmla="*/ 948075 h 2121511"/>
              <a:gd name="connsiteX23" fmla="*/ 246085 w 3086424"/>
              <a:gd name="connsiteY23" fmla="*/ 906629 h 2121511"/>
              <a:gd name="connsiteX24" fmla="*/ 294007 w 3086424"/>
              <a:gd name="connsiteY24" fmla="*/ 906629 h 2121511"/>
              <a:gd name="connsiteX25" fmla="*/ 294007 w 3086424"/>
              <a:gd name="connsiteY25" fmla="*/ 847050 h 2121511"/>
              <a:gd name="connsiteX26" fmla="*/ 325091 w 3086424"/>
              <a:gd name="connsiteY26" fmla="*/ 847050 h 2121511"/>
              <a:gd name="connsiteX27" fmla="*/ 325091 w 3086424"/>
              <a:gd name="connsiteY27" fmla="*/ 832803 h 2121511"/>
              <a:gd name="connsiteX28" fmla="*/ 395031 w 3086424"/>
              <a:gd name="connsiteY28" fmla="*/ 832803 h 2121511"/>
              <a:gd name="connsiteX29" fmla="*/ 395031 w 3086424"/>
              <a:gd name="connsiteY29" fmla="*/ 822442 h 2121511"/>
              <a:gd name="connsiteX30" fmla="*/ 419640 w 3086424"/>
              <a:gd name="connsiteY30" fmla="*/ 822442 h 2121511"/>
              <a:gd name="connsiteX31" fmla="*/ 419640 w 3086424"/>
              <a:gd name="connsiteY31" fmla="*/ 796538 h 2121511"/>
              <a:gd name="connsiteX32" fmla="*/ 431296 w 3086424"/>
              <a:gd name="connsiteY32" fmla="*/ 796538 h 2121511"/>
              <a:gd name="connsiteX33" fmla="*/ 431296 w 3086424"/>
              <a:gd name="connsiteY33" fmla="*/ 784881 h 2121511"/>
              <a:gd name="connsiteX34" fmla="*/ 466266 w 3086424"/>
              <a:gd name="connsiteY34" fmla="*/ 784881 h 2121511"/>
              <a:gd name="connsiteX35" fmla="*/ 466266 w 3086424"/>
              <a:gd name="connsiteY35" fmla="*/ 736960 h 2121511"/>
              <a:gd name="connsiteX36" fmla="*/ 529730 w 3086424"/>
              <a:gd name="connsiteY36" fmla="*/ 736960 h 2121511"/>
              <a:gd name="connsiteX37" fmla="*/ 529730 w 3086424"/>
              <a:gd name="connsiteY37" fmla="*/ 717532 h 2121511"/>
              <a:gd name="connsiteX38" fmla="*/ 543977 w 3086424"/>
              <a:gd name="connsiteY38" fmla="*/ 717532 h 2121511"/>
              <a:gd name="connsiteX39" fmla="*/ 543977 w 3086424"/>
              <a:gd name="connsiteY39" fmla="*/ 687743 h 2121511"/>
              <a:gd name="connsiteX40" fmla="*/ 612622 w 3086424"/>
              <a:gd name="connsiteY40" fmla="*/ 687743 h 2121511"/>
              <a:gd name="connsiteX41" fmla="*/ 612622 w 3086424"/>
              <a:gd name="connsiteY41" fmla="*/ 660544 h 2121511"/>
              <a:gd name="connsiteX42" fmla="*/ 635936 w 3086424"/>
              <a:gd name="connsiteY42" fmla="*/ 660544 h 2121511"/>
              <a:gd name="connsiteX43" fmla="*/ 635936 w 3086424"/>
              <a:gd name="connsiteY43" fmla="*/ 638526 h 2121511"/>
              <a:gd name="connsiteX44" fmla="*/ 686448 w 3086424"/>
              <a:gd name="connsiteY44" fmla="*/ 638526 h 2121511"/>
              <a:gd name="connsiteX45" fmla="*/ 686448 w 3086424"/>
              <a:gd name="connsiteY45" fmla="*/ 604851 h 2121511"/>
              <a:gd name="connsiteX46" fmla="*/ 708466 w 3086424"/>
              <a:gd name="connsiteY46" fmla="*/ 604851 h 2121511"/>
              <a:gd name="connsiteX47" fmla="*/ 708466 w 3086424"/>
              <a:gd name="connsiteY47" fmla="*/ 582833 h 2121511"/>
              <a:gd name="connsiteX48" fmla="*/ 733074 w 3086424"/>
              <a:gd name="connsiteY48" fmla="*/ 582833 h 2121511"/>
              <a:gd name="connsiteX49" fmla="*/ 733074 w 3086424"/>
              <a:gd name="connsiteY49" fmla="*/ 538796 h 2121511"/>
              <a:gd name="connsiteX50" fmla="*/ 760273 w 3086424"/>
              <a:gd name="connsiteY50" fmla="*/ 538796 h 2121511"/>
              <a:gd name="connsiteX51" fmla="*/ 760273 w 3086424"/>
              <a:gd name="connsiteY51" fmla="*/ 523254 h 2121511"/>
              <a:gd name="connsiteX52" fmla="*/ 902743 w 3086424"/>
              <a:gd name="connsiteY52" fmla="*/ 523254 h 2121511"/>
              <a:gd name="connsiteX53" fmla="*/ 902743 w 3086424"/>
              <a:gd name="connsiteY53" fmla="*/ 484399 h 2121511"/>
              <a:gd name="connsiteX54" fmla="*/ 970093 w 3086424"/>
              <a:gd name="connsiteY54" fmla="*/ 484399 h 2121511"/>
              <a:gd name="connsiteX55" fmla="*/ 970093 w 3086424"/>
              <a:gd name="connsiteY55" fmla="*/ 455905 h 2121511"/>
              <a:gd name="connsiteX56" fmla="*/ 983045 w 3086424"/>
              <a:gd name="connsiteY56" fmla="*/ 455905 h 2121511"/>
              <a:gd name="connsiteX57" fmla="*/ 983045 w 3086424"/>
              <a:gd name="connsiteY57" fmla="*/ 441658 h 2121511"/>
              <a:gd name="connsiteX58" fmla="*/ 1075003 w 3086424"/>
              <a:gd name="connsiteY58" fmla="*/ 441658 h 2121511"/>
              <a:gd name="connsiteX59" fmla="*/ 1075003 w 3086424"/>
              <a:gd name="connsiteY59" fmla="*/ 428706 h 2121511"/>
              <a:gd name="connsiteX60" fmla="*/ 1165666 w 3086424"/>
              <a:gd name="connsiteY60" fmla="*/ 428706 h 2121511"/>
              <a:gd name="connsiteX61" fmla="*/ 1165666 w 3086424"/>
              <a:gd name="connsiteY61" fmla="*/ 397621 h 2121511"/>
              <a:gd name="connsiteX62" fmla="*/ 1324973 w 3086424"/>
              <a:gd name="connsiteY62" fmla="*/ 397621 h 2121511"/>
              <a:gd name="connsiteX63" fmla="*/ 1324973 w 3086424"/>
              <a:gd name="connsiteY63" fmla="*/ 367832 h 2121511"/>
              <a:gd name="connsiteX64" fmla="*/ 1591781 w 3086424"/>
              <a:gd name="connsiteY64" fmla="*/ 367832 h 2121511"/>
              <a:gd name="connsiteX65" fmla="*/ 1591781 w 3086424"/>
              <a:gd name="connsiteY65" fmla="*/ 345814 h 2121511"/>
              <a:gd name="connsiteX66" fmla="*/ 1625456 w 3086424"/>
              <a:gd name="connsiteY66" fmla="*/ 345814 h 2121511"/>
              <a:gd name="connsiteX67" fmla="*/ 1625456 w 3086424"/>
              <a:gd name="connsiteY67" fmla="*/ 330272 h 2121511"/>
              <a:gd name="connsiteX68" fmla="*/ 1753679 w 3086424"/>
              <a:gd name="connsiteY68" fmla="*/ 330272 h 2121511"/>
              <a:gd name="connsiteX69" fmla="*/ 1753679 w 3086424"/>
              <a:gd name="connsiteY69" fmla="*/ 295302 h 2121511"/>
              <a:gd name="connsiteX70" fmla="*/ 2011421 w 3086424"/>
              <a:gd name="connsiteY70" fmla="*/ 295302 h 2121511"/>
              <a:gd name="connsiteX71" fmla="*/ 2011421 w 3086424"/>
              <a:gd name="connsiteY71" fmla="*/ 294007 h 2121511"/>
              <a:gd name="connsiteX72" fmla="*/ 2034734 w 3086424"/>
              <a:gd name="connsiteY72" fmla="*/ 294007 h 2121511"/>
              <a:gd name="connsiteX73" fmla="*/ 2034734 w 3086424"/>
              <a:gd name="connsiteY73" fmla="*/ 259037 h 2121511"/>
              <a:gd name="connsiteX74" fmla="*/ 2060638 w 3086424"/>
              <a:gd name="connsiteY74" fmla="*/ 259037 h 2121511"/>
              <a:gd name="connsiteX75" fmla="*/ 2060638 w 3086424"/>
              <a:gd name="connsiteY75" fmla="*/ 247380 h 2121511"/>
              <a:gd name="connsiteX76" fmla="*/ 2077475 w 3086424"/>
              <a:gd name="connsiteY76" fmla="*/ 247380 h 2121511"/>
              <a:gd name="connsiteX77" fmla="*/ 2077475 w 3086424"/>
              <a:gd name="connsiteY77" fmla="*/ 225362 h 2121511"/>
              <a:gd name="connsiteX78" fmla="*/ 2204404 w 3086424"/>
              <a:gd name="connsiteY78" fmla="*/ 225362 h 2121511"/>
              <a:gd name="connsiteX79" fmla="*/ 2204404 w 3086424"/>
              <a:gd name="connsiteY79" fmla="*/ 213705 h 2121511"/>
              <a:gd name="connsiteX80" fmla="*/ 2216060 w 3086424"/>
              <a:gd name="connsiteY80" fmla="*/ 213705 h 2121511"/>
              <a:gd name="connsiteX81" fmla="*/ 2216060 w 3086424"/>
              <a:gd name="connsiteY81" fmla="*/ 151536 h 2121511"/>
              <a:gd name="connsiteX82" fmla="*/ 2551513 w 3086424"/>
              <a:gd name="connsiteY82" fmla="*/ 151536 h 2121511"/>
              <a:gd name="connsiteX83" fmla="*/ 2551513 w 3086424"/>
              <a:gd name="connsiteY83" fmla="*/ 135994 h 2121511"/>
              <a:gd name="connsiteX84" fmla="*/ 2590368 w 3086424"/>
              <a:gd name="connsiteY84" fmla="*/ 135994 h 2121511"/>
              <a:gd name="connsiteX85" fmla="*/ 2590368 w 3086424"/>
              <a:gd name="connsiteY85" fmla="*/ 0 h 2121511"/>
              <a:gd name="connsiteX86" fmla="*/ 3086424 w 3086424"/>
              <a:gd name="connsiteY86" fmla="*/ 0 h 21215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3086424" h="2121511">
                <a:moveTo>
                  <a:pt x="0" y="2121511"/>
                </a:moveTo>
                <a:lnTo>
                  <a:pt x="0" y="2017897"/>
                </a:lnTo>
                <a:lnTo>
                  <a:pt x="9066" y="2017897"/>
                </a:lnTo>
                <a:lnTo>
                  <a:pt x="9066" y="1642293"/>
                </a:lnTo>
                <a:lnTo>
                  <a:pt x="16838" y="1642293"/>
                </a:lnTo>
                <a:lnTo>
                  <a:pt x="16838" y="1486871"/>
                </a:lnTo>
                <a:lnTo>
                  <a:pt x="19428" y="1486871"/>
                </a:lnTo>
                <a:lnTo>
                  <a:pt x="19428" y="1423407"/>
                </a:lnTo>
                <a:lnTo>
                  <a:pt x="29789" y="1423407"/>
                </a:lnTo>
                <a:lnTo>
                  <a:pt x="29789" y="1293889"/>
                </a:lnTo>
                <a:lnTo>
                  <a:pt x="47922" y="1293889"/>
                </a:lnTo>
                <a:lnTo>
                  <a:pt x="47922" y="1169551"/>
                </a:lnTo>
                <a:lnTo>
                  <a:pt x="79006" y="1169551"/>
                </a:lnTo>
                <a:lnTo>
                  <a:pt x="79006" y="1102201"/>
                </a:lnTo>
                <a:lnTo>
                  <a:pt x="124338" y="1102201"/>
                </a:lnTo>
                <a:lnTo>
                  <a:pt x="124338" y="1050394"/>
                </a:lnTo>
                <a:lnTo>
                  <a:pt x="142470" y="1050394"/>
                </a:lnTo>
                <a:lnTo>
                  <a:pt x="142470" y="1006358"/>
                </a:lnTo>
                <a:lnTo>
                  <a:pt x="160603" y="1006358"/>
                </a:lnTo>
                <a:lnTo>
                  <a:pt x="160603" y="971388"/>
                </a:lnTo>
                <a:lnTo>
                  <a:pt x="224067" y="971388"/>
                </a:lnTo>
                <a:lnTo>
                  <a:pt x="224067" y="948075"/>
                </a:lnTo>
                <a:lnTo>
                  <a:pt x="246085" y="948075"/>
                </a:lnTo>
                <a:lnTo>
                  <a:pt x="246085" y="906629"/>
                </a:lnTo>
                <a:lnTo>
                  <a:pt x="294007" y="906629"/>
                </a:lnTo>
                <a:lnTo>
                  <a:pt x="294007" y="847050"/>
                </a:lnTo>
                <a:lnTo>
                  <a:pt x="325091" y="847050"/>
                </a:lnTo>
                <a:lnTo>
                  <a:pt x="325091" y="832803"/>
                </a:lnTo>
                <a:lnTo>
                  <a:pt x="395031" y="832803"/>
                </a:lnTo>
                <a:lnTo>
                  <a:pt x="395031" y="822442"/>
                </a:lnTo>
                <a:lnTo>
                  <a:pt x="419640" y="822442"/>
                </a:lnTo>
                <a:lnTo>
                  <a:pt x="419640" y="796538"/>
                </a:lnTo>
                <a:lnTo>
                  <a:pt x="431296" y="796538"/>
                </a:lnTo>
                <a:lnTo>
                  <a:pt x="431296" y="784881"/>
                </a:lnTo>
                <a:lnTo>
                  <a:pt x="466266" y="784881"/>
                </a:lnTo>
                <a:lnTo>
                  <a:pt x="466266" y="736960"/>
                </a:lnTo>
                <a:lnTo>
                  <a:pt x="529730" y="736960"/>
                </a:lnTo>
                <a:lnTo>
                  <a:pt x="529730" y="717532"/>
                </a:lnTo>
                <a:lnTo>
                  <a:pt x="543977" y="717532"/>
                </a:lnTo>
                <a:lnTo>
                  <a:pt x="543977" y="687743"/>
                </a:lnTo>
                <a:lnTo>
                  <a:pt x="612622" y="687743"/>
                </a:lnTo>
                <a:lnTo>
                  <a:pt x="612622" y="660544"/>
                </a:lnTo>
                <a:lnTo>
                  <a:pt x="635936" y="660544"/>
                </a:lnTo>
                <a:lnTo>
                  <a:pt x="635936" y="638526"/>
                </a:lnTo>
                <a:lnTo>
                  <a:pt x="686448" y="638526"/>
                </a:lnTo>
                <a:lnTo>
                  <a:pt x="686448" y="604851"/>
                </a:lnTo>
                <a:lnTo>
                  <a:pt x="708466" y="604851"/>
                </a:lnTo>
                <a:lnTo>
                  <a:pt x="708466" y="582833"/>
                </a:lnTo>
                <a:lnTo>
                  <a:pt x="733074" y="582833"/>
                </a:lnTo>
                <a:lnTo>
                  <a:pt x="733074" y="538796"/>
                </a:lnTo>
                <a:lnTo>
                  <a:pt x="760273" y="538796"/>
                </a:lnTo>
                <a:lnTo>
                  <a:pt x="760273" y="523254"/>
                </a:lnTo>
                <a:lnTo>
                  <a:pt x="902743" y="523254"/>
                </a:lnTo>
                <a:lnTo>
                  <a:pt x="902743" y="484399"/>
                </a:lnTo>
                <a:lnTo>
                  <a:pt x="970093" y="484399"/>
                </a:lnTo>
                <a:lnTo>
                  <a:pt x="970093" y="455905"/>
                </a:lnTo>
                <a:lnTo>
                  <a:pt x="983045" y="455905"/>
                </a:lnTo>
                <a:lnTo>
                  <a:pt x="983045" y="441658"/>
                </a:lnTo>
                <a:lnTo>
                  <a:pt x="1075003" y="441658"/>
                </a:lnTo>
                <a:lnTo>
                  <a:pt x="1075003" y="428706"/>
                </a:lnTo>
                <a:lnTo>
                  <a:pt x="1165666" y="428706"/>
                </a:lnTo>
                <a:lnTo>
                  <a:pt x="1165666" y="397621"/>
                </a:lnTo>
                <a:lnTo>
                  <a:pt x="1324973" y="397621"/>
                </a:lnTo>
                <a:lnTo>
                  <a:pt x="1324973" y="367832"/>
                </a:lnTo>
                <a:lnTo>
                  <a:pt x="1591781" y="367832"/>
                </a:lnTo>
                <a:lnTo>
                  <a:pt x="1591781" y="345814"/>
                </a:lnTo>
                <a:lnTo>
                  <a:pt x="1625456" y="345814"/>
                </a:lnTo>
                <a:lnTo>
                  <a:pt x="1625456" y="330272"/>
                </a:lnTo>
                <a:lnTo>
                  <a:pt x="1753679" y="330272"/>
                </a:lnTo>
                <a:lnTo>
                  <a:pt x="1753679" y="295302"/>
                </a:lnTo>
                <a:lnTo>
                  <a:pt x="2011421" y="295302"/>
                </a:lnTo>
                <a:lnTo>
                  <a:pt x="2011421" y="294007"/>
                </a:lnTo>
                <a:lnTo>
                  <a:pt x="2034734" y="294007"/>
                </a:lnTo>
                <a:lnTo>
                  <a:pt x="2034734" y="259037"/>
                </a:lnTo>
                <a:lnTo>
                  <a:pt x="2060638" y="259037"/>
                </a:lnTo>
                <a:lnTo>
                  <a:pt x="2060638" y="247380"/>
                </a:lnTo>
                <a:lnTo>
                  <a:pt x="2077475" y="247380"/>
                </a:lnTo>
                <a:lnTo>
                  <a:pt x="2077475" y="225362"/>
                </a:lnTo>
                <a:lnTo>
                  <a:pt x="2204404" y="225362"/>
                </a:lnTo>
                <a:lnTo>
                  <a:pt x="2204404" y="213705"/>
                </a:lnTo>
                <a:lnTo>
                  <a:pt x="2216060" y="213705"/>
                </a:lnTo>
                <a:lnTo>
                  <a:pt x="2216060" y="151536"/>
                </a:lnTo>
                <a:lnTo>
                  <a:pt x="2551513" y="151536"/>
                </a:lnTo>
                <a:lnTo>
                  <a:pt x="2551513" y="135994"/>
                </a:lnTo>
                <a:lnTo>
                  <a:pt x="2590368" y="135994"/>
                </a:lnTo>
                <a:lnTo>
                  <a:pt x="2590368" y="0"/>
                </a:lnTo>
                <a:lnTo>
                  <a:pt x="3086424"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450" name="Group 1449">
            <a:extLst>
              <a:ext uri="{FF2B5EF4-FFF2-40B4-BE49-F238E27FC236}">
                <a16:creationId xmlns:a16="http://schemas.microsoft.com/office/drawing/2014/main" id="{4EF9BC70-6595-96D9-8C54-7FCFC1952A4F}"/>
              </a:ext>
            </a:extLst>
          </p:cNvPr>
          <p:cNvGrpSpPr/>
          <p:nvPr/>
        </p:nvGrpSpPr>
        <p:grpSpPr>
          <a:xfrm>
            <a:off x="4805988" y="4766420"/>
            <a:ext cx="3078116" cy="1030960"/>
            <a:chOff x="4629923" y="3555085"/>
            <a:chExt cx="3078116" cy="1582482"/>
          </a:xfrm>
        </p:grpSpPr>
        <p:grpSp>
          <p:nvGrpSpPr>
            <p:cNvPr id="1449" name="Group 1448">
              <a:extLst>
                <a:ext uri="{FF2B5EF4-FFF2-40B4-BE49-F238E27FC236}">
                  <a16:creationId xmlns:a16="http://schemas.microsoft.com/office/drawing/2014/main" id="{19DB0D9C-D329-1790-5BA0-286C0AD3D23A}"/>
                </a:ext>
              </a:extLst>
            </p:cNvPr>
            <p:cNvGrpSpPr/>
            <p:nvPr/>
          </p:nvGrpSpPr>
          <p:grpSpPr>
            <a:xfrm>
              <a:off x="4848810" y="3555085"/>
              <a:ext cx="2859229" cy="1219832"/>
              <a:chOff x="4848810" y="3555085"/>
              <a:chExt cx="2859229" cy="1219832"/>
            </a:xfrm>
          </p:grpSpPr>
          <p:grpSp>
            <p:nvGrpSpPr>
              <p:cNvPr id="1121" name="Group 1120">
                <a:extLst>
                  <a:ext uri="{FF2B5EF4-FFF2-40B4-BE49-F238E27FC236}">
                    <a16:creationId xmlns:a16="http://schemas.microsoft.com/office/drawing/2014/main" id="{C08E9CB7-C34B-D968-B2E6-67EA9E1FB3C6}"/>
                  </a:ext>
                </a:extLst>
              </p:cNvPr>
              <p:cNvGrpSpPr/>
              <p:nvPr/>
            </p:nvGrpSpPr>
            <p:grpSpPr>
              <a:xfrm>
                <a:off x="7632166" y="3555085"/>
                <a:ext cx="75873" cy="107269"/>
                <a:chOff x="3817849" y="3964363"/>
                <a:chExt cx="75873" cy="107269"/>
              </a:xfrm>
            </p:grpSpPr>
            <p:cxnSp>
              <p:nvCxnSpPr>
                <p:cNvPr id="1119" name="Straight Connector 1118">
                  <a:extLst>
                    <a:ext uri="{FF2B5EF4-FFF2-40B4-BE49-F238E27FC236}">
                      <a16:creationId xmlns:a16="http://schemas.microsoft.com/office/drawing/2014/main" id="{D93E9D9D-16EE-77F3-0102-AB31DFA64480}"/>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20" name="Straight Connector 1119">
                  <a:extLst>
                    <a:ext uri="{FF2B5EF4-FFF2-40B4-BE49-F238E27FC236}">
                      <a16:creationId xmlns:a16="http://schemas.microsoft.com/office/drawing/2014/main" id="{19CD6A22-BA1F-AB19-44C3-9AB8278EE44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22" name="Group 1121">
                <a:extLst>
                  <a:ext uri="{FF2B5EF4-FFF2-40B4-BE49-F238E27FC236}">
                    <a16:creationId xmlns:a16="http://schemas.microsoft.com/office/drawing/2014/main" id="{0C90D570-F444-476B-D227-C62C75BC29F7}"/>
                  </a:ext>
                </a:extLst>
              </p:cNvPr>
              <p:cNvGrpSpPr/>
              <p:nvPr/>
            </p:nvGrpSpPr>
            <p:grpSpPr>
              <a:xfrm>
                <a:off x="7568702" y="3555085"/>
                <a:ext cx="75873" cy="107269"/>
                <a:chOff x="3817849" y="3964363"/>
                <a:chExt cx="75873" cy="107269"/>
              </a:xfrm>
            </p:grpSpPr>
            <p:cxnSp>
              <p:nvCxnSpPr>
                <p:cNvPr id="1123" name="Straight Connector 1122">
                  <a:extLst>
                    <a:ext uri="{FF2B5EF4-FFF2-40B4-BE49-F238E27FC236}">
                      <a16:creationId xmlns:a16="http://schemas.microsoft.com/office/drawing/2014/main" id="{E9F57ED0-E9CF-D408-64F3-1788E01DA19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24" name="Straight Connector 1123">
                  <a:extLst>
                    <a:ext uri="{FF2B5EF4-FFF2-40B4-BE49-F238E27FC236}">
                      <a16:creationId xmlns:a16="http://schemas.microsoft.com/office/drawing/2014/main" id="{6A12200D-D940-A0BA-9BF9-E483228EAD6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25" name="Group 1124">
                <a:extLst>
                  <a:ext uri="{FF2B5EF4-FFF2-40B4-BE49-F238E27FC236}">
                    <a16:creationId xmlns:a16="http://schemas.microsoft.com/office/drawing/2014/main" id="{FFAE36DD-A05D-51B8-8D0A-8E4998A47465}"/>
                  </a:ext>
                </a:extLst>
              </p:cNvPr>
              <p:cNvGrpSpPr/>
              <p:nvPr/>
            </p:nvGrpSpPr>
            <p:grpSpPr>
              <a:xfrm>
                <a:off x="7515599" y="3555085"/>
                <a:ext cx="75873" cy="107269"/>
                <a:chOff x="3817849" y="3964363"/>
                <a:chExt cx="75873" cy="107269"/>
              </a:xfrm>
            </p:grpSpPr>
            <p:cxnSp>
              <p:nvCxnSpPr>
                <p:cNvPr id="1126" name="Straight Connector 1125">
                  <a:extLst>
                    <a:ext uri="{FF2B5EF4-FFF2-40B4-BE49-F238E27FC236}">
                      <a16:creationId xmlns:a16="http://schemas.microsoft.com/office/drawing/2014/main" id="{C2806885-2BB2-1F48-7C80-5867B57E5651}"/>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27" name="Straight Connector 1126">
                  <a:extLst>
                    <a:ext uri="{FF2B5EF4-FFF2-40B4-BE49-F238E27FC236}">
                      <a16:creationId xmlns:a16="http://schemas.microsoft.com/office/drawing/2014/main" id="{5ED05838-9E65-CFF8-AED8-2C16011D5D0B}"/>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28" name="Group 1127">
                <a:extLst>
                  <a:ext uri="{FF2B5EF4-FFF2-40B4-BE49-F238E27FC236}">
                    <a16:creationId xmlns:a16="http://schemas.microsoft.com/office/drawing/2014/main" id="{336EE883-3E1C-32A6-6946-A9AE2484308F}"/>
                  </a:ext>
                </a:extLst>
              </p:cNvPr>
              <p:cNvGrpSpPr/>
              <p:nvPr/>
            </p:nvGrpSpPr>
            <p:grpSpPr>
              <a:xfrm>
                <a:off x="7492286" y="3935869"/>
                <a:ext cx="75873" cy="107269"/>
                <a:chOff x="3817849" y="3964363"/>
                <a:chExt cx="75873" cy="107269"/>
              </a:xfrm>
            </p:grpSpPr>
            <p:cxnSp>
              <p:nvCxnSpPr>
                <p:cNvPr id="1129" name="Straight Connector 1128">
                  <a:extLst>
                    <a:ext uri="{FF2B5EF4-FFF2-40B4-BE49-F238E27FC236}">
                      <a16:creationId xmlns:a16="http://schemas.microsoft.com/office/drawing/2014/main" id="{40FD765B-5007-7DFF-FBCE-9BA1B2C5B7E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30" name="Straight Connector 1129">
                  <a:extLst>
                    <a:ext uri="{FF2B5EF4-FFF2-40B4-BE49-F238E27FC236}">
                      <a16:creationId xmlns:a16="http://schemas.microsoft.com/office/drawing/2014/main" id="{1881DE43-CBCD-997D-4ADF-86342C1B677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31" name="Group 1130">
                <a:extLst>
                  <a:ext uri="{FF2B5EF4-FFF2-40B4-BE49-F238E27FC236}">
                    <a16:creationId xmlns:a16="http://schemas.microsoft.com/office/drawing/2014/main" id="{0B17E0CB-8785-4D82-FB2B-C909AB66A21D}"/>
                  </a:ext>
                </a:extLst>
              </p:cNvPr>
              <p:cNvGrpSpPr/>
              <p:nvPr/>
            </p:nvGrpSpPr>
            <p:grpSpPr>
              <a:xfrm>
                <a:off x="7472858" y="3935869"/>
                <a:ext cx="75873" cy="107269"/>
                <a:chOff x="3817849" y="3964363"/>
                <a:chExt cx="75873" cy="107269"/>
              </a:xfrm>
            </p:grpSpPr>
            <p:cxnSp>
              <p:nvCxnSpPr>
                <p:cNvPr id="1132" name="Straight Connector 1131">
                  <a:extLst>
                    <a:ext uri="{FF2B5EF4-FFF2-40B4-BE49-F238E27FC236}">
                      <a16:creationId xmlns:a16="http://schemas.microsoft.com/office/drawing/2014/main" id="{815A7E45-44C1-691C-12D9-8D236371E051}"/>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33" name="Straight Connector 1132">
                  <a:extLst>
                    <a:ext uri="{FF2B5EF4-FFF2-40B4-BE49-F238E27FC236}">
                      <a16:creationId xmlns:a16="http://schemas.microsoft.com/office/drawing/2014/main" id="{FF2E7837-D712-12B0-F9AB-A3C0122F52D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34" name="Group 1133">
                <a:extLst>
                  <a:ext uri="{FF2B5EF4-FFF2-40B4-BE49-F238E27FC236}">
                    <a16:creationId xmlns:a16="http://schemas.microsoft.com/office/drawing/2014/main" id="{CF490F86-97C0-CF55-2438-0002D4E08A50}"/>
                  </a:ext>
                </a:extLst>
              </p:cNvPr>
              <p:cNvGrpSpPr/>
              <p:nvPr/>
            </p:nvGrpSpPr>
            <p:grpSpPr>
              <a:xfrm>
                <a:off x="7428822" y="3935869"/>
                <a:ext cx="75873" cy="107269"/>
                <a:chOff x="3817849" y="3964363"/>
                <a:chExt cx="75873" cy="107269"/>
              </a:xfrm>
            </p:grpSpPr>
            <p:cxnSp>
              <p:nvCxnSpPr>
                <p:cNvPr id="1135" name="Straight Connector 1134">
                  <a:extLst>
                    <a:ext uri="{FF2B5EF4-FFF2-40B4-BE49-F238E27FC236}">
                      <a16:creationId xmlns:a16="http://schemas.microsoft.com/office/drawing/2014/main" id="{0D390026-0264-503F-EE0D-A4CEFA969D19}"/>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36" name="Straight Connector 1135">
                  <a:extLst>
                    <a:ext uri="{FF2B5EF4-FFF2-40B4-BE49-F238E27FC236}">
                      <a16:creationId xmlns:a16="http://schemas.microsoft.com/office/drawing/2014/main" id="{2417AE40-2EAF-3EFF-CA47-A003AD1D7ADA}"/>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37" name="Group 1136">
                <a:extLst>
                  <a:ext uri="{FF2B5EF4-FFF2-40B4-BE49-F238E27FC236}">
                    <a16:creationId xmlns:a16="http://schemas.microsoft.com/office/drawing/2014/main" id="{58D339FB-7F50-F6DA-313D-D8DC85F4B2A8}"/>
                  </a:ext>
                </a:extLst>
              </p:cNvPr>
              <p:cNvGrpSpPr/>
              <p:nvPr/>
            </p:nvGrpSpPr>
            <p:grpSpPr>
              <a:xfrm>
                <a:off x="7402918" y="3935869"/>
                <a:ext cx="75873" cy="107269"/>
                <a:chOff x="3817849" y="3964363"/>
                <a:chExt cx="75873" cy="107269"/>
              </a:xfrm>
            </p:grpSpPr>
            <p:cxnSp>
              <p:nvCxnSpPr>
                <p:cNvPr id="1138" name="Straight Connector 1137">
                  <a:extLst>
                    <a:ext uri="{FF2B5EF4-FFF2-40B4-BE49-F238E27FC236}">
                      <a16:creationId xmlns:a16="http://schemas.microsoft.com/office/drawing/2014/main" id="{BF24DC91-996A-D41B-57AD-2984D041F71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39" name="Straight Connector 1138">
                  <a:extLst>
                    <a:ext uri="{FF2B5EF4-FFF2-40B4-BE49-F238E27FC236}">
                      <a16:creationId xmlns:a16="http://schemas.microsoft.com/office/drawing/2014/main" id="{E9660830-CC8A-0475-7BDB-D24EB459A6E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40" name="Group 1139">
                <a:extLst>
                  <a:ext uri="{FF2B5EF4-FFF2-40B4-BE49-F238E27FC236}">
                    <a16:creationId xmlns:a16="http://schemas.microsoft.com/office/drawing/2014/main" id="{73D1975D-B0D9-2A06-AD03-ECF24F9212E1}"/>
                  </a:ext>
                </a:extLst>
              </p:cNvPr>
              <p:cNvGrpSpPr/>
              <p:nvPr/>
            </p:nvGrpSpPr>
            <p:grpSpPr>
              <a:xfrm>
                <a:off x="7386081" y="3935869"/>
                <a:ext cx="75873" cy="107269"/>
                <a:chOff x="3817849" y="3964363"/>
                <a:chExt cx="75873" cy="107269"/>
              </a:xfrm>
            </p:grpSpPr>
            <p:cxnSp>
              <p:nvCxnSpPr>
                <p:cNvPr id="1141" name="Straight Connector 1140">
                  <a:extLst>
                    <a:ext uri="{FF2B5EF4-FFF2-40B4-BE49-F238E27FC236}">
                      <a16:creationId xmlns:a16="http://schemas.microsoft.com/office/drawing/2014/main" id="{3B71E335-2D31-C2E8-5D21-1905CB38F463}"/>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42" name="Straight Connector 1141">
                  <a:extLst>
                    <a:ext uri="{FF2B5EF4-FFF2-40B4-BE49-F238E27FC236}">
                      <a16:creationId xmlns:a16="http://schemas.microsoft.com/office/drawing/2014/main" id="{4D877459-7C27-30B9-C3B0-C49A3FC59CA2}"/>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43" name="Group 1142">
                <a:extLst>
                  <a:ext uri="{FF2B5EF4-FFF2-40B4-BE49-F238E27FC236}">
                    <a16:creationId xmlns:a16="http://schemas.microsoft.com/office/drawing/2014/main" id="{FF428423-6825-B51A-4B85-DD5B042A4935}"/>
                  </a:ext>
                </a:extLst>
              </p:cNvPr>
              <p:cNvGrpSpPr/>
              <p:nvPr/>
            </p:nvGrpSpPr>
            <p:grpSpPr>
              <a:xfrm>
                <a:off x="7370539" y="3935869"/>
                <a:ext cx="75873" cy="107269"/>
                <a:chOff x="3817849" y="3964363"/>
                <a:chExt cx="75873" cy="107269"/>
              </a:xfrm>
            </p:grpSpPr>
            <p:cxnSp>
              <p:nvCxnSpPr>
                <p:cNvPr id="1144" name="Straight Connector 1143">
                  <a:extLst>
                    <a:ext uri="{FF2B5EF4-FFF2-40B4-BE49-F238E27FC236}">
                      <a16:creationId xmlns:a16="http://schemas.microsoft.com/office/drawing/2014/main" id="{361E0804-A5C7-39BD-0D4C-B8AE1F540DF0}"/>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45" name="Straight Connector 1144">
                  <a:extLst>
                    <a:ext uri="{FF2B5EF4-FFF2-40B4-BE49-F238E27FC236}">
                      <a16:creationId xmlns:a16="http://schemas.microsoft.com/office/drawing/2014/main" id="{C85D934D-E37A-7575-8AED-4DFBFB522B9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46" name="Group 1145">
                <a:extLst>
                  <a:ext uri="{FF2B5EF4-FFF2-40B4-BE49-F238E27FC236}">
                    <a16:creationId xmlns:a16="http://schemas.microsoft.com/office/drawing/2014/main" id="{D853D0B4-A087-1AB0-D8DF-D63E38793995}"/>
                  </a:ext>
                </a:extLst>
              </p:cNvPr>
              <p:cNvGrpSpPr/>
              <p:nvPr/>
            </p:nvGrpSpPr>
            <p:grpSpPr>
              <a:xfrm>
                <a:off x="7354997" y="3935869"/>
                <a:ext cx="75873" cy="107269"/>
                <a:chOff x="3817849" y="3964363"/>
                <a:chExt cx="75873" cy="107269"/>
              </a:xfrm>
            </p:grpSpPr>
            <p:cxnSp>
              <p:nvCxnSpPr>
                <p:cNvPr id="1147" name="Straight Connector 1146">
                  <a:extLst>
                    <a:ext uri="{FF2B5EF4-FFF2-40B4-BE49-F238E27FC236}">
                      <a16:creationId xmlns:a16="http://schemas.microsoft.com/office/drawing/2014/main" id="{60F2A952-5873-1A96-E482-0A6746F36F61}"/>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48" name="Straight Connector 1147">
                  <a:extLst>
                    <a:ext uri="{FF2B5EF4-FFF2-40B4-BE49-F238E27FC236}">
                      <a16:creationId xmlns:a16="http://schemas.microsoft.com/office/drawing/2014/main" id="{E19C624C-954E-5973-2894-D4EFAC50B4C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49" name="Group 1148">
                <a:extLst>
                  <a:ext uri="{FF2B5EF4-FFF2-40B4-BE49-F238E27FC236}">
                    <a16:creationId xmlns:a16="http://schemas.microsoft.com/office/drawing/2014/main" id="{30B7A2E4-C8C1-1448-F51B-5BB4C51478AA}"/>
                  </a:ext>
                </a:extLst>
              </p:cNvPr>
              <p:cNvGrpSpPr/>
              <p:nvPr/>
            </p:nvGrpSpPr>
            <p:grpSpPr>
              <a:xfrm>
                <a:off x="7344636" y="3935869"/>
                <a:ext cx="75873" cy="107269"/>
                <a:chOff x="3817849" y="3964363"/>
                <a:chExt cx="75873" cy="107269"/>
              </a:xfrm>
            </p:grpSpPr>
            <p:cxnSp>
              <p:nvCxnSpPr>
                <p:cNvPr id="1150" name="Straight Connector 1149">
                  <a:extLst>
                    <a:ext uri="{FF2B5EF4-FFF2-40B4-BE49-F238E27FC236}">
                      <a16:creationId xmlns:a16="http://schemas.microsoft.com/office/drawing/2014/main" id="{4EC30CDB-EB65-86BC-672E-6EA4B0303C4B}"/>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51" name="Straight Connector 1150">
                  <a:extLst>
                    <a:ext uri="{FF2B5EF4-FFF2-40B4-BE49-F238E27FC236}">
                      <a16:creationId xmlns:a16="http://schemas.microsoft.com/office/drawing/2014/main" id="{20589091-0D4B-2736-6D70-7D4C2EB83A8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52" name="Group 1151">
                <a:extLst>
                  <a:ext uri="{FF2B5EF4-FFF2-40B4-BE49-F238E27FC236}">
                    <a16:creationId xmlns:a16="http://schemas.microsoft.com/office/drawing/2014/main" id="{F5199F78-6340-33ED-A7FC-2B24930F16EE}"/>
                  </a:ext>
                </a:extLst>
              </p:cNvPr>
              <p:cNvGrpSpPr/>
              <p:nvPr/>
            </p:nvGrpSpPr>
            <p:grpSpPr>
              <a:xfrm>
                <a:off x="7317437" y="3935869"/>
                <a:ext cx="75873" cy="107269"/>
                <a:chOff x="3817849" y="3964363"/>
                <a:chExt cx="75873" cy="107269"/>
              </a:xfrm>
            </p:grpSpPr>
            <p:cxnSp>
              <p:nvCxnSpPr>
                <p:cNvPr id="1153" name="Straight Connector 1152">
                  <a:extLst>
                    <a:ext uri="{FF2B5EF4-FFF2-40B4-BE49-F238E27FC236}">
                      <a16:creationId xmlns:a16="http://schemas.microsoft.com/office/drawing/2014/main" id="{9DAD8FEA-86E7-41A7-3336-6C5C720389B6}"/>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54" name="Straight Connector 1153">
                  <a:extLst>
                    <a:ext uri="{FF2B5EF4-FFF2-40B4-BE49-F238E27FC236}">
                      <a16:creationId xmlns:a16="http://schemas.microsoft.com/office/drawing/2014/main" id="{CC247CF7-7F7D-0849-F799-CB7CD3FDFE82}"/>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55" name="Group 1154">
                <a:extLst>
                  <a:ext uri="{FF2B5EF4-FFF2-40B4-BE49-F238E27FC236}">
                    <a16:creationId xmlns:a16="http://schemas.microsoft.com/office/drawing/2014/main" id="{E5180397-4AA3-E76C-0FEF-EC9428CB7836}"/>
                  </a:ext>
                </a:extLst>
              </p:cNvPr>
              <p:cNvGrpSpPr/>
              <p:nvPr/>
            </p:nvGrpSpPr>
            <p:grpSpPr>
              <a:xfrm>
                <a:off x="7304485" y="3935869"/>
                <a:ext cx="75873" cy="107269"/>
                <a:chOff x="3817849" y="3964363"/>
                <a:chExt cx="75873" cy="107269"/>
              </a:xfrm>
            </p:grpSpPr>
            <p:cxnSp>
              <p:nvCxnSpPr>
                <p:cNvPr id="1156" name="Straight Connector 1155">
                  <a:extLst>
                    <a:ext uri="{FF2B5EF4-FFF2-40B4-BE49-F238E27FC236}">
                      <a16:creationId xmlns:a16="http://schemas.microsoft.com/office/drawing/2014/main" id="{955DEDD1-EE97-30AD-D6C0-042D6340ED1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57" name="Straight Connector 1156">
                  <a:extLst>
                    <a:ext uri="{FF2B5EF4-FFF2-40B4-BE49-F238E27FC236}">
                      <a16:creationId xmlns:a16="http://schemas.microsoft.com/office/drawing/2014/main" id="{0A33C46E-A549-7CF3-BF94-805EBA2F8627}"/>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58" name="Group 1157">
                <a:extLst>
                  <a:ext uri="{FF2B5EF4-FFF2-40B4-BE49-F238E27FC236}">
                    <a16:creationId xmlns:a16="http://schemas.microsoft.com/office/drawing/2014/main" id="{129D83FE-1339-86DF-FDDB-C5700272A0CF}"/>
                  </a:ext>
                </a:extLst>
              </p:cNvPr>
              <p:cNvGrpSpPr/>
              <p:nvPr/>
            </p:nvGrpSpPr>
            <p:grpSpPr>
              <a:xfrm>
                <a:off x="7285057" y="3935869"/>
                <a:ext cx="75873" cy="107269"/>
                <a:chOff x="3817849" y="3964363"/>
                <a:chExt cx="75873" cy="107269"/>
              </a:xfrm>
            </p:grpSpPr>
            <p:cxnSp>
              <p:nvCxnSpPr>
                <p:cNvPr id="1159" name="Straight Connector 1158">
                  <a:extLst>
                    <a:ext uri="{FF2B5EF4-FFF2-40B4-BE49-F238E27FC236}">
                      <a16:creationId xmlns:a16="http://schemas.microsoft.com/office/drawing/2014/main" id="{1C4569AD-C54C-728E-2546-7841B4B29470}"/>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60" name="Straight Connector 1159">
                  <a:extLst>
                    <a:ext uri="{FF2B5EF4-FFF2-40B4-BE49-F238E27FC236}">
                      <a16:creationId xmlns:a16="http://schemas.microsoft.com/office/drawing/2014/main" id="{43040311-DE97-E657-76DC-DA66EE520199}"/>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61" name="Group 1160">
                <a:extLst>
                  <a:ext uri="{FF2B5EF4-FFF2-40B4-BE49-F238E27FC236}">
                    <a16:creationId xmlns:a16="http://schemas.microsoft.com/office/drawing/2014/main" id="{034B3F1D-22D4-67B3-2A1C-E1824B8652C8}"/>
                  </a:ext>
                </a:extLst>
              </p:cNvPr>
              <p:cNvGrpSpPr/>
              <p:nvPr/>
            </p:nvGrpSpPr>
            <p:grpSpPr>
              <a:xfrm>
                <a:off x="7269515" y="3935869"/>
                <a:ext cx="75873" cy="107269"/>
                <a:chOff x="3817849" y="3964363"/>
                <a:chExt cx="75873" cy="107269"/>
              </a:xfrm>
            </p:grpSpPr>
            <p:cxnSp>
              <p:nvCxnSpPr>
                <p:cNvPr id="1162" name="Straight Connector 1161">
                  <a:extLst>
                    <a:ext uri="{FF2B5EF4-FFF2-40B4-BE49-F238E27FC236}">
                      <a16:creationId xmlns:a16="http://schemas.microsoft.com/office/drawing/2014/main" id="{EA04272A-7888-5449-FD53-890842685B5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63" name="Straight Connector 1162">
                  <a:extLst>
                    <a:ext uri="{FF2B5EF4-FFF2-40B4-BE49-F238E27FC236}">
                      <a16:creationId xmlns:a16="http://schemas.microsoft.com/office/drawing/2014/main" id="{DEAE1F64-A87E-1DC6-D7C5-E0B6C5EEB8A7}"/>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64" name="Group 1163">
                <a:extLst>
                  <a:ext uri="{FF2B5EF4-FFF2-40B4-BE49-F238E27FC236}">
                    <a16:creationId xmlns:a16="http://schemas.microsoft.com/office/drawing/2014/main" id="{A0E48DC6-5ED6-F0F3-F213-F743C17BCCA7}"/>
                  </a:ext>
                </a:extLst>
              </p:cNvPr>
              <p:cNvGrpSpPr/>
              <p:nvPr/>
            </p:nvGrpSpPr>
            <p:grpSpPr>
              <a:xfrm>
                <a:off x="7264334" y="3935869"/>
                <a:ext cx="75873" cy="107269"/>
                <a:chOff x="3817849" y="3964363"/>
                <a:chExt cx="75873" cy="107269"/>
              </a:xfrm>
            </p:grpSpPr>
            <p:cxnSp>
              <p:nvCxnSpPr>
                <p:cNvPr id="1165" name="Straight Connector 1164">
                  <a:extLst>
                    <a:ext uri="{FF2B5EF4-FFF2-40B4-BE49-F238E27FC236}">
                      <a16:creationId xmlns:a16="http://schemas.microsoft.com/office/drawing/2014/main" id="{940431F5-BD69-BCC1-F5E3-F660B4354B55}"/>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66" name="Straight Connector 1165">
                  <a:extLst>
                    <a:ext uri="{FF2B5EF4-FFF2-40B4-BE49-F238E27FC236}">
                      <a16:creationId xmlns:a16="http://schemas.microsoft.com/office/drawing/2014/main" id="{9B60E139-55A8-8ECD-13B1-28B7BA0A2789}"/>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67" name="Group 1166">
                <a:extLst>
                  <a:ext uri="{FF2B5EF4-FFF2-40B4-BE49-F238E27FC236}">
                    <a16:creationId xmlns:a16="http://schemas.microsoft.com/office/drawing/2014/main" id="{0255D487-C9F0-A000-4594-9907997B84A3}"/>
                  </a:ext>
                </a:extLst>
              </p:cNvPr>
              <p:cNvGrpSpPr/>
              <p:nvPr/>
            </p:nvGrpSpPr>
            <p:grpSpPr>
              <a:xfrm>
                <a:off x="7208640" y="3935869"/>
                <a:ext cx="75873" cy="107269"/>
                <a:chOff x="3817849" y="3964363"/>
                <a:chExt cx="75873" cy="107269"/>
              </a:xfrm>
            </p:grpSpPr>
            <p:cxnSp>
              <p:nvCxnSpPr>
                <p:cNvPr id="1168" name="Straight Connector 1167">
                  <a:extLst>
                    <a:ext uri="{FF2B5EF4-FFF2-40B4-BE49-F238E27FC236}">
                      <a16:creationId xmlns:a16="http://schemas.microsoft.com/office/drawing/2014/main" id="{8EB39008-0AE9-593E-8035-69C6EF1CC77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69" name="Straight Connector 1168">
                  <a:extLst>
                    <a:ext uri="{FF2B5EF4-FFF2-40B4-BE49-F238E27FC236}">
                      <a16:creationId xmlns:a16="http://schemas.microsoft.com/office/drawing/2014/main" id="{651B056F-7085-6CF8-F5F1-E55BBF5C4E0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70" name="Group 1169">
                <a:extLst>
                  <a:ext uri="{FF2B5EF4-FFF2-40B4-BE49-F238E27FC236}">
                    <a16:creationId xmlns:a16="http://schemas.microsoft.com/office/drawing/2014/main" id="{FD4C42AC-AF1B-CE05-BEA2-5C1DA5CD8A9A}"/>
                  </a:ext>
                </a:extLst>
              </p:cNvPr>
              <p:cNvGrpSpPr/>
              <p:nvPr/>
            </p:nvGrpSpPr>
            <p:grpSpPr>
              <a:xfrm>
                <a:off x="7200868" y="3935869"/>
                <a:ext cx="75873" cy="107269"/>
                <a:chOff x="3817849" y="3964363"/>
                <a:chExt cx="75873" cy="107269"/>
              </a:xfrm>
            </p:grpSpPr>
            <p:cxnSp>
              <p:nvCxnSpPr>
                <p:cNvPr id="1171" name="Straight Connector 1170">
                  <a:extLst>
                    <a:ext uri="{FF2B5EF4-FFF2-40B4-BE49-F238E27FC236}">
                      <a16:creationId xmlns:a16="http://schemas.microsoft.com/office/drawing/2014/main" id="{1C8403F9-EF63-A7E4-5401-21F6C265E8F2}"/>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72" name="Straight Connector 1171">
                  <a:extLst>
                    <a:ext uri="{FF2B5EF4-FFF2-40B4-BE49-F238E27FC236}">
                      <a16:creationId xmlns:a16="http://schemas.microsoft.com/office/drawing/2014/main" id="{67235BF5-EE47-3D6C-7F03-32B2870E65AD}"/>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73" name="Group 1172">
                <a:extLst>
                  <a:ext uri="{FF2B5EF4-FFF2-40B4-BE49-F238E27FC236}">
                    <a16:creationId xmlns:a16="http://schemas.microsoft.com/office/drawing/2014/main" id="{0FEA8804-CD7D-7486-5FF7-80AD8A594099}"/>
                  </a:ext>
                </a:extLst>
              </p:cNvPr>
              <p:cNvGrpSpPr/>
              <p:nvPr/>
            </p:nvGrpSpPr>
            <p:grpSpPr>
              <a:xfrm>
                <a:off x="7169784" y="3935869"/>
                <a:ext cx="75873" cy="107269"/>
                <a:chOff x="3817849" y="3964363"/>
                <a:chExt cx="75873" cy="107269"/>
              </a:xfrm>
            </p:grpSpPr>
            <p:cxnSp>
              <p:nvCxnSpPr>
                <p:cNvPr id="1174" name="Straight Connector 1173">
                  <a:extLst>
                    <a:ext uri="{FF2B5EF4-FFF2-40B4-BE49-F238E27FC236}">
                      <a16:creationId xmlns:a16="http://schemas.microsoft.com/office/drawing/2014/main" id="{AE555B2F-BD40-F69F-BBA6-9C6B978D7D7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75" name="Straight Connector 1174">
                  <a:extLst>
                    <a:ext uri="{FF2B5EF4-FFF2-40B4-BE49-F238E27FC236}">
                      <a16:creationId xmlns:a16="http://schemas.microsoft.com/office/drawing/2014/main" id="{F0815D56-4A5C-AA31-1CE3-54C7939AFC39}"/>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76" name="Group 1175">
                <a:extLst>
                  <a:ext uri="{FF2B5EF4-FFF2-40B4-BE49-F238E27FC236}">
                    <a16:creationId xmlns:a16="http://schemas.microsoft.com/office/drawing/2014/main" id="{C5DCF456-754F-88CB-D46B-B744B0C82044}"/>
                  </a:ext>
                </a:extLst>
              </p:cNvPr>
              <p:cNvGrpSpPr/>
              <p:nvPr/>
            </p:nvGrpSpPr>
            <p:grpSpPr>
              <a:xfrm>
                <a:off x="7156832" y="3935869"/>
                <a:ext cx="75873" cy="107269"/>
                <a:chOff x="3817849" y="3964363"/>
                <a:chExt cx="75873" cy="107269"/>
              </a:xfrm>
            </p:grpSpPr>
            <p:cxnSp>
              <p:nvCxnSpPr>
                <p:cNvPr id="1177" name="Straight Connector 1176">
                  <a:extLst>
                    <a:ext uri="{FF2B5EF4-FFF2-40B4-BE49-F238E27FC236}">
                      <a16:creationId xmlns:a16="http://schemas.microsoft.com/office/drawing/2014/main" id="{5E4A9D22-3A8F-E462-8C02-0AB3FD7F634C}"/>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78" name="Straight Connector 1177">
                  <a:extLst>
                    <a:ext uri="{FF2B5EF4-FFF2-40B4-BE49-F238E27FC236}">
                      <a16:creationId xmlns:a16="http://schemas.microsoft.com/office/drawing/2014/main" id="{7AAD29E2-745A-3E23-F3D4-B2549272946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79" name="Group 1178">
                <a:extLst>
                  <a:ext uri="{FF2B5EF4-FFF2-40B4-BE49-F238E27FC236}">
                    <a16:creationId xmlns:a16="http://schemas.microsoft.com/office/drawing/2014/main" id="{B2AEFF22-81FE-4723-585B-7AE98174BCE8}"/>
                  </a:ext>
                </a:extLst>
              </p:cNvPr>
              <p:cNvGrpSpPr/>
              <p:nvPr/>
            </p:nvGrpSpPr>
            <p:grpSpPr>
              <a:xfrm>
                <a:off x="7142585" y="3935869"/>
                <a:ext cx="75873" cy="107269"/>
                <a:chOff x="3817849" y="3964363"/>
                <a:chExt cx="75873" cy="107269"/>
              </a:xfrm>
            </p:grpSpPr>
            <p:cxnSp>
              <p:nvCxnSpPr>
                <p:cNvPr id="1180" name="Straight Connector 1179">
                  <a:extLst>
                    <a:ext uri="{FF2B5EF4-FFF2-40B4-BE49-F238E27FC236}">
                      <a16:creationId xmlns:a16="http://schemas.microsoft.com/office/drawing/2014/main" id="{DD30FFC8-6C6F-0325-D7F5-2D2999759520}"/>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81" name="Straight Connector 1180">
                  <a:extLst>
                    <a:ext uri="{FF2B5EF4-FFF2-40B4-BE49-F238E27FC236}">
                      <a16:creationId xmlns:a16="http://schemas.microsoft.com/office/drawing/2014/main" id="{769023D6-88F6-114F-03B6-DBB742DF5A3D}"/>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82" name="Group 1181">
                <a:extLst>
                  <a:ext uri="{FF2B5EF4-FFF2-40B4-BE49-F238E27FC236}">
                    <a16:creationId xmlns:a16="http://schemas.microsoft.com/office/drawing/2014/main" id="{6F4152B7-6A29-2D6A-28E5-8AB31C4154A0}"/>
                  </a:ext>
                </a:extLst>
              </p:cNvPr>
              <p:cNvGrpSpPr/>
              <p:nvPr/>
            </p:nvGrpSpPr>
            <p:grpSpPr>
              <a:xfrm>
                <a:off x="7088187" y="3935869"/>
                <a:ext cx="75873" cy="107269"/>
                <a:chOff x="3817849" y="3964363"/>
                <a:chExt cx="75873" cy="107269"/>
              </a:xfrm>
            </p:grpSpPr>
            <p:cxnSp>
              <p:nvCxnSpPr>
                <p:cNvPr id="1183" name="Straight Connector 1182">
                  <a:extLst>
                    <a:ext uri="{FF2B5EF4-FFF2-40B4-BE49-F238E27FC236}">
                      <a16:creationId xmlns:a16="http://schemas.microsoft.com/office/drawing/2014/main" id="{8DDB3A05-BF63-6FBB-0798-F39E2E591D43}"/>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84" name="Straight Connector 1183">
                  <a:extLst>
                    <a:ext uri="{FF2B5EF4-FFF2-40B4-BE49-F238E27FC236}">
                      <a16:creationId xmlns:a16="http://schemas.microsoft.com/office/drawing/2014/main" id="{E2615A4E-9F85-9590-B3FA-744411FEC66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85" name="Group 1184">
                <a:extLst>
                  <a:ext uri="{FF2B5EF4-FFF2-40B4-BE49-F238E27FC236}">
                    <a16:creationId xmlns:a16="http://schemas.microsoft.com/office/drawing/2014/main" id="{82CD521E-4228-7F7F-2314-166720997722}"/>
                  </a:ext>
                </a:extLst>
              </p:cNvPr>
              <p:cNvGrpSpPr/>
              <p:nvPr/>
            </p:nvGrpSpPr>
            <p:grpSpPr>
              <a:xfrm>
                <a:off x="7054512" y="3935869"/>
                <a:ext cx="75873" cy="107269"/>
                <a:chOff x="3817849" y="3964363"/>
                <a:chExt cx="75873" cy="107269"/>
              </a:xfrm>
            </p:grpSpPr>
            <p:cxnSp>
              <p:nvCxnSpPr>
                <p:cNvPr id="1186" name="Straight Connector 1185">
                  <a:extLst>
                    <a:ext uri="{FF2B5EF4-FFF2-40B4-BE49-F238E27FC236}">
                      <a16:creationId xmlns:a16="http://schemas.microsoft.com/office/drawing/2014/main" id="{3B26F222-C8A9-5A8B-947E-4914BC89F4CC}"/>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87" name="Straight Connector 1186">
                  <a:extLst>
                    <a:ext uri="{FF2B5EF4-FFF2-40B4-BE49-F238E27FC236}">
                      <a16:creationId xmlns:a16="http://schemas.microsoft.com/office/drawing/2014/main" id="{385AB0B0-D25D-40BE-EFA1-905DB6FFB0C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88" name="Group 1187">
                <a:extLst>
                  <a:ext uri="{FF2B5EF4-FFF2-40B4-BE49-F238E27FC236}">
                    <a16:creationId xmlns:a16="http://schemas.microsoft.com/office/drawing/2014/main" id="{A4B91F32-A878-79F3-0428-E39CA7A35E7C}"/>
                  </a:ext>
                </a:extLst>
              </p:cNvPr>
              <p:cNvGrpSpPr/>
              <p:nvPr/>
            </p:nvGrpSpPr>
            <p:grpSpPr>
              <a:xfrm>
                <a:off x="7045446" y="3935869"/>
                <a:ext cx="75873" cy="107269"/>
                <a:chOff x="3817849" y="3964363"/>
                <a:chExt cx="75873" cy="107269"/>
              </a:xfrm>
            </p:grpSpPr>
            <p:cxnSp>
              <p:nvCxnSpPr>
                <p:cNvPr id="1189" name="Straight Connector 1188">
                  <a:extLst>
                    <a:ext uri="{FF2B5EF4-FFF2-40B4-BE49-F238E27FC236}">
                      <a16:creationId xmlns:a16="http://schemas.microsoft.com/office/drawing/2014/main" id="{0765A351-13CD-B3D7-FCE9-5B07CC40753B}"/>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90" name="Straight Connector 1189">
                  <a:extLst>
                    <a:ext uri="{FF2B5EF4-FFF2-40B4-BE49-F238E27FC236}">
                      <a16:creationId xmlns:a16="http://schemas.microsoft.com/office/drawing/2014/main" id="{C79FDAD8-69C6-AF5A-E9A1-2BBA402B899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91" name="Group 1190">
                <a:extLst>
                  <a:ext uri="{FF2B5EF4-FFF2-40B4-BE49-F238E27FC236}">
                    <a16:creationId xmlns:a16="http://schemas.microsoft.com/office/drawing/2014/main" id="{9CA5B357-4405-592A-75CF-B2307114825E}"/>
                  </a:ext>
                </a:extLst>
              </p:cNvPr>
              <p:cNvGrpSpPr/>
              <p:nvPr/>
            </p:nvGrpSpPr>
            <p:grpSpPr>
              <a:xfrm>
                <a:off x="7032495" y="3935869"/>
                <a:ext cx="75873" cy="107269"/>
                <a:chOff x="3817849" y="3964363"/>
                <a:chExt cx="75873" cy="107269"/>
              </a:xfrm>
            </p:grpSpPr>
            <p:cxnSp>
              <p:nvCxnSpPr>
                <p:cNvPr id="1192" name="Straight Connector 1191">
                  <a:extLst>
                    <a:ext uri="{FF2B5EF4-FFF2-40B4-BE49-F238E27FC236}">
                      <a16:creationId xmlns:a16="http://schemas.microsoft.com/office/drawing/2014/main" id="{6005EF42-E361-B76A-ED76-213D3AF6B172}"/>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93" name="Straight Connector 1192">
                  <a:extLst>
                    <a:ext uri="{FF2B5EF4-FFF2-40B4-BE49-F238E27FC236}">
                      <a16:creationId xmlns:a16="http://schemas.microsoft.com/office/drawing/2014/main" id="{E48C662B-84EB-0B92-44EB-711C0789716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194" name="Group 1193">
                <a:extLst>
                  <a:ext uri="{FF2B5EF4-FFF2-40B4-BE49-F238E27FC236}">
                    <a16:creationId xmlns:a16="http://schemas.microsoft.com/office/drawing/2014/main" id="{517C79BB-254A-BD7A-0A14-440F3DEA5760}"/>
                  </a:ext>
                </a:extLst>
              </p:cNvPr>
              <p:cNvGrpSpPr/>
              <p:nvPr/>
            </p:nvGrpSpPr>
            <p:grpSpPr>
              <a:xfrm>
                <a:off x="7001410" y="3935869"/>
                <a:ext cx="75873" cy="107269"/>
                <a:chOff x="3817849" y="3964363"/>
                <a:chExt cx="75873" cy="107269"/>
              </a:xfrm>
            </p:grpSpPr>
            <p:cxnSp>
              <p:nvCxnSpPr>
                <p:cNvPr id="1195" name="Straight Connector 1194">
                  <a:extLst>
                    <a:ext uri="{FF2B5EF4-FFF2-40B4-BE49-F238E27FC236}">
                      <a16:creationId xmlns:a16="http://schemas.microsoft.com/office/drawing/2014/main" id="{721A324B-70D5-8A78-6178-24272173F5A5}"/>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196" name="Straight Connector 1195">
                  <a:extLst>
                    <a:ext uri="{FF2B5EF4-FFF2-40B4-BE49-F238E27FC236}">
                      <a16:creationId xmlns:a16="http://schemas.microsoft.com/office/drawing/2014/main" id="{56DA7C5E-DCA5-A8D7-1180-10B6A06DBDE9}"/>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00" name="Group 1199">
                <a:extLst>
                  <a:ext uri="{FF2B5EF4-FFF2-40B4-BE49-F238E27FC236}">
                    <a16:creationId xmlns:a16="http://schemas.microsoft.com/office/drawing/2014/main" id="{189D0966-75F3-CA7E-346E-104137A85527}"/>
                  </a:ext>
                </a:extLst>
              </p:cNvPr>
              <p:cNvGrpSpPr/>
              <p:nvPr/>
            </p:nvGrpSpPr>
            <p:grpSpPr>
              <a:xfrm>
                <a:off x="6994934" y="3935869"/>
                <a:ext cx="75873" cy="107269"/>
                <a:chOff x="3817849" y="3964363"/>
                <a:chExt cx="75873" cy="107269"/>
              </a:xfrm>
            </p:grpSpPr>
            <p:cxnSp>
              <p:nvCxnSpPr>
                <p:cNvPr id="1201" name="Straight Connector 1200">
                  <a:extLst>
                    <a:ext uri="{FF2B5EF4-FFF2-40B4-BE49-F238E27FC236}">
                      <a16:creationId xmlns:a16="http://schemas.microsoft.com/office/drawing/2014/main" id="{60B33CFF-C5C5-C516-5296-70CBC9F69269}"/>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02" name="Straight Connector 1201">
                  <a:extLst>
                    <a:ext uri="{FF2B5EF4-FFF2-40B4-BE49-F238E27FC236}">
                      <a16:creationId xmlns:a16="http://schemas.microsoft.com/office/drawing/2014/main" id="{FDC85B2D-4DF4-6EC8-FC74-33B9C5B0A85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03" name="Group 1202">
                <a:extLst>
                  <a:ext uri="{FF2B5EF4-FFF2-40B4-BE49-F238E27FC236}">
                    <a16:creationId xmlns:a16="http://schemas.microsoft.com/office/drawing/2014/main" id="{03178281-B34D-6AD0-D82D-0A0A6C902813}"/>
                  </a:ext>
                </a:extLst>
              </p:cNvPr>
              <p:cNvGrpSpPr/>
              <p:nvPr/>
            </p:nvGrpSpPr>
            <p:grpSpPr>
              <a:xfrm>
                <a:off x="6953488" y="3935869"/>
                <a:ext cx="75873" cy="107269"/>
                <a:chOff x="3817849" y="3964363"/>
                <a:chExt cx="75873" cy="107269"/>
              </a:xfrm>
            </p:grpSpPr>
            <p:cxnSp>
              <p:nvCxnSpPr>
                <p:cNvPr id="1204" name="Straight Connector 1203">
                  <a:extLst>
                    <a:ext uri="{FF2B5EF4-FFF2-40B4-BE49-F238E27FC236}">
                      <a16:creationId xmlns:a16="http://schemas.microsoft.com/office/drawing/2014/main" id="{7E022505-6608-F0AC-B8B6-6C64C963A69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05" name="Straight Connector 1204">
                  <a:extLst>
                    <a:ext uri="{FF2B5EF4-FFF2-40B4-BE49-F238E27FC236}">
                      <a16:creationId xmlns:a16="http://schemas.microsoft.com/office/drawing/2014/main" id="{767EBAA3-04A2-23C8-6039-E52B48C0CC52}"/>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06" name="Group 1205">
                <a:extLst>
                  <a:ext uri="{FF2B5EF4-FFF2-40B4-BE49-F238E27FC236}">
                    <a16:creationId xmlns:a16="http://schemas.microsoft.com/office/drawing/2014/main" id="{1825EC23-FE17-A6ED-523A-FBAE0756997A}"/>
                  </a:ext>
                </a:extLst>
              </p:cNvPr>
              <p:cNvGrpSpPr/>
              <p:nvPr/>
            </p:nvGrpSpPr>
            <p:grpSpPr>
              <a:xfrm>
                <a:off x="6928879" y="3935869"/>
                <a:ext cx="75873" cy="107269"/>
                <a:chOff x="3817849" y="3964363"/>
                <a:chExt cx="75873" cy="107269"/>
              </a:xfrm>
            </p:grpSpPr>
            <p:cxnSp>
              <p:nvCxnSpPr>
                <p:cNvPr id="1207" name="Straight Connector 1206">
                  <a:extLst>
                    <a:ext uri="{FF2B5EF4-FFF2-40B4-BE49-F238E27FC236}">
                      <a16:creationId xmlns:a16="http://schemas.microsoft.com/office/drawing/2014/main" id="{6E0E05E0-3CC4-6583-4B0C-CB494B891979}"/>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08" name="Straight Connector 1207">
                  <a:extLst>
                    <a:ext uri="{FF2B5EF4-FFF2-40B4-BE49-F238E27FC236}">
                      <a16:creationId xmlns:a16="http://schemas.microsoft.com/office/drawing/2014/main" id="{84C1D234-5CD9-E282-B49E-9B3C5E4E56ED}"/>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09" name="Group 1208">
                <a:extLst>
                  <a:ext uri="{FF2B5EF4-FFF2-40B4-BE49-F238E27FC236}">
                    <a16:creationId xmlns:a16="http://schemas.microsoft.com/office/drawing/2014/main" id="{5AA34468-AF9E-698E-EF10-F822094C3D84}"/>
                  </a:ext>
                </a:extLst>
              </p:cNvPr>
              <p:cNvGrpSpPr/>
              <p:nvPr/>
            </p:nvGrpSpPr>
            <p:grpSpPr>
              <a:xfrm>
                <a:off x="6902975" y="3935869"/>
                <a:ext cx="75873" cy="107269"/>
                <a:chOff x="3817849" y="3964363"/>
                <a:chExt cx="75873" cy="107269"/>
              </a:xfrm>
            </p:grpSpPr>
            <p:cxnSp>
              <p:nvCxnSpPr>
                <p:cNvPr id="1210" name="Straight Connector 1209">
                  <a:extLst>
                    <a:ext uri="{FF2B5EF4-FFF2-40B4-BE49-F238E27FC236}">
                      <a16:creationId xmlns:a16="http://schemas.microsoft.com/office/drawing/2014/main" id="{7EA8B012-285E-3D00-B3FB-F3EBB14B907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11" name="Straight Connector 1210">
                  <a:extLst>
                    <a:ext uri="{FF2B5EF4-FFF2-40B4-BE49-F238E27FC236}">
                      <a16:creationId xmlns:a16="http://schemas.microsoft.com/office/drawing/2014/main" id="{7E7B9072-8648-66F0-93E1-5F68C8558BC3}"/>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12" name="Group 1211">
                <a:extLst>
                  <a:ext uri="{FF2B5EF4-FFF2-40B4-BE49-F238E27FC236}">
                    <a16:creationId xmlns:a16="http://schemas.microsoft.com/office/drawing/2014/main" id="{3D2230E8-B3D0-45E9-5BCD-24BE54B91AB6}"/>
                  </a:ext>
                </a:extLst>
              </p:cNvPr>
              <p:cNvGrpSpPr/>
              <p:nvPr/>
            </p:nvGrpSpPr>
            <p:grpSpPr>
              <a:xfrm>
                <a:off x="6886138" y="3935869"/>
                <a:ext cx="75873" cy="107269"/>
                <a:chOff x="3817849" y="3964363"/>
                <a:chExt cx="75873" cy="107269"/>
              </a:xfrm>
            </p:grpSpPr>
            <p:cxnSp>
              <p:nvCxnSpPr>
                <p:cNvPr id="1213" name="Straight Connector 1212">
                  <a:extLst>
                    <a:ext uri="{FF2B5EF4-FFF2-40B4-BE49-F238E27FC236}">
                      <a16:creationId xmlns:a16="http://schemas.microsoft.com/office/drawing/2014/main" id="{D385EF4F-6B0F-9540-EB0B-6743C1178882}"/>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14" name="Straight Connector 1213">
                  <a:extLst>
                    <a:ext uri="{FF2B5EF4-FFF2-40B4-BE49-F238E27FC236}">
                      <a16:creationId xmlns:a16="http://schemas.microsoft.com/office/drawing/2014/main" id="{5556A262-2190-9B22-DFE5-5BE682E61A6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15" name="Group 1214">
                <a:extLst>
                  <a:ext uri="{FF2B5EF4-FFF2-40B4-BE49-F238E27FC236}">
                    <a16:creationId xmlns:a16="http://schemas.microsoft.com/office/drawing/2014/main" id="{23B5B540-1113-893D-98A6-5706CA28EA7D}"/>
                  </a:ext>
                </a:extLst>
              </p:cNvPr>
              <p:cNvGrpSpPr/>
              <p:nvPr/>
            </p:nvGrpSpPr>
            <p:grpSpPr>
              <a:xfrm>
                <a:off x="6873186" y="3935869"/>
                <a:ext cx="75873" cy="107269"/>
                <a:chOff x="3817849" y="3964363"/>
                <a:chExt cx="75873" cy="107269"/>
              </a:xfrm>
            </p:grpSpPr>
            <p:cxnSp>
              <p:nvCxnSpPr>
                <p:cNvPr id="1216" name="Straight Connector 1215">
                  <a:extLst>
                    <a:ext uri="{FF2B5EF4-FFF2-40B4-BE49-F238E27FC236}">
                      <a16:creationId xmlns:a16="http://schemas.microsoft.com/office/drawing/2014/main" id="{6E906EBF-CCB3-6F9A-2FDF-5E953944D7C3}"/>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17" name="Straight Connector 1216">
                  <a:extLst>
                    <a:ext uri="{FF2B5EF4-FFF2-40B4-BE49-F238E27FC236}">
                      <a16:creationId xmlns:a16="http://schemas.microsoft.com/office/drawing/2014/main" id="{DEFED032-10C5-41F3-604D-A1B0CC57003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18" name="Group 1217">
                <a:extLst>
                  <a:ext uri="{FF2B5EF4-FFF2-40B4-BE49-F238E27FC236}">
                    <a16:creationId xmlns:a16="http://schemas.microsoft.com/office/drawing/2014/main" id="{7FAE9FA1-5574-AE6D-AED9-69F8678F2CD4}"/>
                  </a:ext>
                </a:extLst>
              </p:cNvPr>
              <p:cNvGrpSpPr/>
              <p:nvPr/>
            </p:nvGrpSpPr>
            <p:grpSpPr>
              <a:xfrm>
                <a:off x="6821378" y="3935869"/>
                <a:ext cx="75873" cy="107269"/>
                <a:chOff x="3817849" y="3964363"/>
                <a:chExt cx="75873" cy="107269"/>
              </a:xfrm>
            </p:grpSpPr>
            <p:cxnSp>
              <p:nvCxnSpPr>
                <p:cNvPr id="1219" name="Straight Connector 1218">
                  <a:extLst>
                    <a:ext uri="{FF2B5EF4-FFF2-40B4-BE49-F238E27FC236}">
                      <a16:creationId xmlns:a16="http://schemas.microsoft.com/office/drawing/2014/main" id="{FF681FA2-5631-8F6C-5B8D-6D35E240B421}"/>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20" name="Straight Connector 1219">
                  <a:extLst>
                    <a:ext uri="{FF2B5EF4-FFF2-40B4-BE49-F238E27FC236}">
                      <a16:creationId xmlns:a16="http://schemas.microsoft.com/office/drawing/2014/main" id="{F558F98B-EA08-8E43-4005-3748D793918D}"/>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21" name="Group 1220">
                <a:extLst>
                  <a:ext uri="{FF2B5EF4-FFF2-40B4-BE49-F238E27FC236}">
                    <a16:creationId xmlns:a16="http://schemas.microsoft.com/office/drawing/2014/main" id="{C5C3A9A6-30DF-5947-BC39-EA21772C1A6A}"/>
                  </a:ext>
                </a:extLst>
              </p:cNvPr>
              <p:cNvGrpSpPr/>
              <p:nvPr/>
            </p:nvGrpSpPr>
            <p:grpSpPr>
              <a:xfrm>
                <a:off x="6785113" y="3935869"/>
                <a:ext cx="75873" cy="107269"/>
                <a:chOff x="3817849" y="3964363"/>
                <a:chExt cx="75873" cy="107269"/>
              </a:xfrm>
            </p:grpSpPr>
            <p:cxnSp>
              <p:nvCxnSpPr>
                <p:cNvPr id="1222" name="Straight Connector 1221">
                  <a:extLst>
                    <a:ext uri="{FF2B5EF4-FFF2-40B4-BE49-F238E27FC236}">
                      <a16:creationId xmlns:a16="http://schemas.microsoft.com/office/drawing/2014/main" id="{84B07237-98B2-51F5-0386-AD33745BB89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23" name="Straight Connector 1222">
                  <a:extLst>
                    <a:ext uri="{FF2B5EF4-FFF2-40B4-BE49-F238E27FC236}">
                      <a16:creationId xmlns:a16="http://schemas.microsoft.com/office/drawing/2014/main" id="{602AE92E-8A7C-BCD2-031B-1A51B20370E6}"/>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24" name="Group 1223">
                <a:extLst>
                  <a:ext uri="{FF2B5EF4-FFF2-40B4-BE49-F238E27FC236}">
                    <a16:creationId xmlns:a16="http://schemas.microsoft.com/office/drawing/2014/main" id="{72D8EE84-4B8C-4EDD-6405-7531A5CF508A}"/>
                  </a:ext>
                </a:extLst>
              </p:cNvPr>
              <p:cNvGrpSpPr/>
              <p:nvPr/>
            </p:nvGrpSpPr>
            <p:grpSpPr>
              <a:xfrm>
                <a:off x="6766981" y="3935869"/>
                <a:ext cx="75873" cy="107269"/>
                <a:chOff x="3817849" y="3964363"/>
                <a:chExt cx="75873" cy="107269"/>
              </a:xfrm>
            </p:grpSpPr>
            <p:cxnSp>
              <p:nvCxnSpPr>
                <p:cNvPr id="1225" name="Straight Connector 1224">
                  <a:extLst>
                    <a:ext uri="{FF2B5EF4-FFF2-40B4-BE49-F238E27FC236}">
                      <a16:creationId xmlns:a16="http://schemas.microsoft.com/office/drawing/2014/main" id="{4298D45F-1FB3-41CA-8F63-2C3145DEDCF0}"/>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26" name="Straight Connector 1225">
                  <a:extLst>
                    <a:ext uri="{FF2B5EF4-FFF2-40B4-BE49-F238E27FC236}">
                      <a16:creationId xmlns:a16="http://schemas.microsoft.com/office/drawing/2014/main" id="{AFAA40BC-164C-A24E-3EB7-56C6BACF4B04}"/>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27" name="Group 1226">
                <a:extLst>
                  <a:ext uri="{FF2B5EF4-FFF2-40B4-BE49-F238E27FC236}">
                    <a16:creationId xmlns:a16="http://schemas.microsoft.com/office/drawing/2014/main" id="{B425117A-1C71-6F49-9764-8F4B99D8A8C1}"/>
                  </a:ext>
                </a:extLst>
              </p:cNvPr>
              <p:cNvGrpSpPr/>
              <p:nvPr/>
            </p:nvGrpSpPr>
            <p:grpSpPr>
              <a:xfrm>
                <a:off x="6748847" y="3935869"/>
                <a:ext cx="75873" cy="107269"/>
                <a:chOff x="3817849" y="3964363"/>
                <a:chExt cx="75873" cy="107269"/>
              </a:xfrm>
            </p:grpSpPr>
            <p:cxnSp>
              <p:nvCxnSpPr>
                <p:cNvPr id="1228" name="Straight Connector 1227">
                  <a:extLst>
                    <a:ext uri="{FF2B5EF4-FFF2-40B4-BE49-F238E27FC236}">
                      <a16:creationId xmlns:a16="http://schemas.microsoft.com/office/drawing/2014/main" id="{491E6B95-1F31-239A-CA4A-178F0FBAD29B}"/>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29" name="Straight Connector 1228">
                  <a:extLst>
                    <a:ext uri="{FF2B5EF4-FFF2-40B4-BE49-F238E27FC236}">
                      <a16:creationId xmlns:a16="http://schemas.microsoft.com/office/drawing/2014/main" id="{9173A1D7-758F-00BC-60ED-E2B5CA16F94B}"/>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30" name="Group 1229">
                <a:extLst>
                  <a:ext uri="{FF2B5EF4-FFF2-40B4-BE49-F238E27FC236}">
                    <a16:creationId xmlns:a16="http://schemas.microsoft.com/office/drawing/2014/main" id="{E990E489-2462-72D7-33D8-8F79E799829A}"/>
                  </a:ext>
                </a:extLst>
              </p:cNvPr>
              <p:cNvGrpSpPr/>
              <p:nvPr/>
            </p:nvGrpSpPr>
            <p:grpSpPr>
              <a:xfrm>
                <a:off x="6730714" y="3935869"/>
                <a:ext cx="75873" cy="107269"/>
                <a:chOff x="3817849" y="3964363"/>
                <a:chExt cx="75873" cy="107269"/>
              </a:xfrm>
            </p:grpSpPr>
            <p:cxnSp>
              <p:nvCxnSpPr>
                <p:cNvPr id="1231" name="Straight Connector 1230">
                  <a:extLst>
                    <a:ext uri="{FF2B5EF4-FFF2-40B4-BE49-F238E27FC236}">
                      <a16:creationId xmlns:a16="http://schemas.microsoft.com/office/drawing/2014/main" id="{E6FA6F76-7747-1EB0-6392-A35DBEC88598}"/>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32" name="Straight Connector 1231">
                  <a:extLst>
                    <a:ext uri="{FF2B5EF4-FFF2-40B4-BE49-F238E27FC236}">
                      <a16:creationId xmlns:a16="http://schemas.microsoft.com/office/drawing/2014/main" id="{F3DDD335-E9A3-10C2-4681-A2D474AC16C6}"/>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33" name="Group 1232">
                <a:extLst>
                  <a:ext uri="{FF2B5EF4-FFF2-40B4-BE49-F238E27FC236}">
                    <a16:creationId xmlns:a16="http://schemas.microsoft.com/office/drawing/2014/main" id="{A23EFA91-6092-92EB-FBDA-0A1E902F160F}"/>
                  </a:ext>
                </a:extLst>
              </p:cNvPr>
              <p:cNvGrpSpPr/>
              <p:nvPr/>
            </p:nvGrpSpPr>
            <p:grpSpPr>
              <a:xfrm>
                <a:off x="6719057" y="3935869"/>
                <a:ext cx="75873" cy="107269"/>
                <a:chOff x="3817849" y="3964363"/>
                <a:chExt cx="75873" cy="107269"/>
              </a:xfrm>
            </p:grpSpPr>
            <p:cxnSp>
              <p:nvCxnSpPr>
                <p:cNvPr id="1234" name="Straight Connector 1233">
                  <a:extLst>
                    <a:ext uri="{FF2B5EF4-FFF2-40B4-BE49-F238E27FC236}">
                      <a16:creationId xmlns:a16="http://schemas.microsoft.com/office/drawing/2014/main" id="{CF5DC965-329F-E073-65DB-4184DFA07202}"/>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35" name="Straight Connector 1234">
                  <a:extLst>
                    <a:ext uri="{FF2B5EF4-FFF2-40B4-BE49-F238E27FC236}">
                      <a16:creationId xmlns:a16="http://schemas.microsoft.com/office/drawing/2014/main" id="{57D3985C-1100-8B4F-5F4E-82916076CAD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36" name="Group 1235">
                <a:extLst>
                  <a:ext uri="{FF2B5EF4-FFF2-40B4-BE49-F238E27FC236}">
                    <a16:creationId xmlns:a16="http://schemas.microsoft.com/office/drawing/2014/main" id="{2CA14843-CE49-DB84-F363-45F37F3979DB}"/>
                  </a:ext>
                </a:extLst>
              </p:cNvPr>
              <p:cNvGrpSpPr/>
              <p:nvPr/>
            </p:nvGrpSpPr>
            <p:grpSpPr>
              <a:xfrm>
                <a:off x="6700924" y="3935869"/>
                <a:ext cx="75873" cy="107269"/>
                <a:chOff x="3817849" y="3964363"/>
                <a:chExt cx="75873" cy="107269"/>
              </a:xfrm>
            </p:grpSpPr>
            <p:cxnSp>
              <p:nvCxnSpPr>
                <p:cNvPr id="1237" name="Straight Connector 1236">
                  <a:extLst>
                    <a:ext uri="{FF2B5EF4-FFF2-40B4-BE49-F238E27FC236}">
                      <a16:creationId xmlns:a16="http://schemas.microsoft.com/office/drawing/2014/main" id="{E1C70A01-1110-64F0-C91D-F88A198CD79C}"/>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38" name="Straight Connector 1237">
                  <a:extLst>
                    <a:ext uri="{FF2B5EF4-FFF2-40B4-BE49-F238E27FC236}">
                      <a16:creationId xmlns:a16="http://schemas.microsoft.com/office/drawing/2014/main" id="{BC6C6317-39A8-53F5-491A-E67DD166AE19}"/>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39" name="Group 1238">
                <a:extLst>
                  <a:ext uri="{FF2B5EF4-FFF2-40B4-BE49-F238E27FC236}">
                    <a16:creationId xmlns:a16="http://schemas.microsoft.com/office/drawing/2014/main" id="{47613899-0FE1-81F1-3ABD-70027871869F}"/>
                  </a:ext>
                </a:extLst>
              </p:cNvPr>
              <p:cNvGrpSpPr/>
              <p:nvPr/>
            </p:nvGrpSpPr>
            <p:grpSpPr>
              <a:xfrm>
                <a:off x="6694449" y="3935869"/>
                <a:ext cx="75873" cy="107269"/>
                <a:chOff x="3817849" y="3964363"/>
                <a:chExt cx="75873" cy="107269"/>
              </a:xfrm>
            </p:grpSpPr>
            <p:cxnSp>
              <p:nvCxnSpPr>
                <p:cNvPr id="1240" name="Straight Connector 1239">
                  <a:extLst>
                    <a:ext uri="{FF2B5EF4-FFF2-40B4-BE49-F238E27FC236}">
                      <a16:creationId xmlns:a16="http://schemas.microsoft.com/office/drawing/2014/main" id="{F248A09A-4E1A-C96D-32AD-F41866550156}"/>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41" name="Straight Connector 1240">
                  <a:extLst>
                    <a:ext uri="{FF2B5EF4-FFF2-40B4-BE49-F238E27FC236}">
                      <a16:creationId xmlns:a16="http://schemas.microsoft.com/office/drawing/2014/main" id="{F59CFCFA-0728-8600-F923-60F49A2096C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42" name="Group 1241">
                <a:extLst>
                  <a:ext uri="{FF2B5EF4-FFF2-40B4-BE49-F238E27FC236}">
                    <a16:creationId xmlns:a16="http://schemas.microsoft.com/office/drawing/2014/main" id="{87EBBC75-490B-9928-3BF5-90E4F6A9A06D}"/>
                  </a:ext>
                </a:extLst>
              </p:cNvPr>
              <p:cNvGrpSpPr/>
              <p:nvPr/>
            </p:nvGrpSpPr>
            <p:grpSpPr>
              <a:xfrm>
                <a:off x="6656888" y="3963068"/>
                <a:ext cx="75873" cy="107269"/>
                <a:chOff x="3817849" y="3964363"/>
                <a:chExt cx="75873" cy="107269"/>
              </a:xfrm>
            </p:grpSpPr>
            <p:cxnSp>
              <p:nvCxnSpPr>
                <p:cNvPr id="1243" name="Straight Connector 1242">
                  <a:extLst>
                    <a:ext uri="{FF2B5EF4-FFF2-40B4-BE49-F238E27FC236}">
                      <a16:creationId xmlns:a16="http://schemas.microsoft.com/office/drawing/2014/main" id="{94973DD5-2744-314E-20A8-F88971A57C5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44" name="Straight Connector 1243">
                  <a:extLst>
                    <a:ext uri="{FF2B5EF4-FFF2-40B4-BE49-F238E27FC236}">
                      <a16:creationId xmlns:a16="http://schemas.microsoft.com/office/drawing/2014/main" id="{BA3412AC-220B-FF59-7C7C-B74BFB084C5A}"/>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45" name="Group 1244">
                <a:extLst>
                  <a:ext uri="{FF2B5EF4-FFF2-40B4-BE49-F238E27FC236}">
                    <a16:creationId xmlns:a16="http://schemas.microsoft.com/office/drawing/2014/main" id="{2CC325E9-8340-10F4-C3FE-14B05A5BF57D}"/>
                  </a:ext>
                </a:extLst>
              </p:cNvPr>
              <p:cNvGrpSpPr/>
              <p:nvPr/>
            </p:nvGrpSpPr>
            <p:grpSpPr>
              <a:xfrm>
                <a:off x="6645231" y="3963068"/>
                <a:ext cx="75873" cy="107269"/>
                <a:chOff x="3817849" y="3964363"/>
                <a:chExt cx="75873" cy="107269"/>
              </a:xfrm>
            </p:grpSpPr>
            <p:cxnSp>
              <p:nvCxnSpPr>
                <p:cNvPr id="1246" name="Straight Connector 1245">
                  <a:extLst>
                    <a:ext uri="{FF2B5EF4-FFF2-40B4-BE49-F238E27FC236}">
                      <a16:creationId xmlns:a16="http://schemas.microsoft.com/office/drawing/2014/main" id="{2178135F-EC82-AAA2-121C-333CF0D042A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47" name="Straight Connector 1246">
                  <a:extLst>
                    <a:ext uri="{FF2B5EF4-FFF2-40B4-BE49-F238E27FC236}">
                      <a16:creationId xmlns:a16="http://schemas.microsoft.com/office/drawing/2014/main" id="{35CCF9F3-384A-C7EF-DC9D-A82BAE1EDA1A}"/>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48" name="Group 1247">
                <a:extLst>
                  <a:ext uri="{FF2B5EF4-FFF2-40B4-BE49-F238E27FC236}">
                    <a16:creationId xmlns:a16="http://schemas.microsoft.com/office/drawing/2014/main" id="{C895DFEE-81A0-15B8-C902-ADAC3CD1AEEF}"/>
                  </a:ext>
                </a:extLst>
              </p:cNvPr>
              <p:cNvGrpSpPr/>
              <p:nvPr/>
            </p:nvGrpSpPr>
            <p:grpSpPr>
              <a:xfrm>
                <a:off x="6636165" y="3963068"/>
                <a:ext cx="75873" cy="107269"/>
                <a:chOff x="3817849" y="3964363"/>
                <a:chExt cx="75873" cy="107269"/>
              </a:xfrm>
            </p:grpSpPr>
            <p:cxnSp>
              <p:nvCxnSpPr>
                <p:cNvPr id="1249" name="Straight Connector 1248">
                  <a:extLst>
                    <a:ext uri="{FF2B5EF4-FFF2-40B4-BE49-F238E27FC236}">
                      <a16:creationId xmlns:a16="http://schemas.microsoft.com/office/drawing/2014/main" id="{5F314EFC-7C0A-0CC5-4F5D-B6C15A6CD5D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50" name="Straight Connector 1249">
                  <a:extLst>
                    <a:ext uri="{FF2B5EF4-FFF2-40B4-BE49-F238E27FC236}">
                      <a16:creationId xmlns:a16="http://schemas.microsoft.com/office/drawing/2014/main" id="{F456C1E6-59C8-3598-FC56-0C5F31FE947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51" name="Group 1250">
                <a:extLst>
                  <a:ext uri="{FF2B5EF4-FFF2-40B4-BE49-F238E27FC236}">
                    <a16:creationId xmlns:a16="http://schemas.microsoft.com/office/drawing/2014/main" id="{274D4266-F9A7-339F-D1BA-B3FC50FCFEAE}"/>
                  </a:ext>
                </a:extLst>
              </p:cNvPr>
              <p:cNvGrpSpPr/>
              <p:nvPr/>
            </p:nvGrpSpPr>
            <p:grpSpPr>
              <a:xfrm>
                <a:off x="6620623" y="3963068"/>
                <a:ext cx="75873" cy="107269"/>
                <a:chOff x="3817849" y="3964363"/>
                <a:chExt cx="75873" cy="107269"/>
              </a:xfrm>
            </p:grpSpPr>
            <p:cxnSp>
              <p:nvCxnSpPr>
                <p:cNvPr id="1252" name="Straight Connector 1251">
                  <a:extLst>
                    <a:ext uri="{FF2B5EF4-FFF2-40B4-BE49-F238E27FC236}">
                      <a16:creationId xmlns:a16="http://schemas.microsoft.com/office/drawing/2014/main" id="{50A64DEE-420C-3425-32E7-AAEDDA44482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53" name="Straight Connector 1252">
                  <a:extLst>
                    <a:ext uri="{FF2B5EF4-FFF2-40B4-BE49-F238E27FC236}">
                      <a16:creationId xmlns:a16="http://schemas.microsoft.com/office/drawing/2014/main" id="{1E98614D-FFBC-D2BF-31C9-1C4CA9C48286}"/>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54" name="Group 1253">
                <a:extLst>
                  <a:ext uri="{FF2B5EF4-FFF2-40B4-BE49-F238E27FC236}">
                    <a16:creationId xmlns:a16="http://schemas.microsoft.com/office/drawing/2014/main" id="{8C1ADC38-2473-A062-CB2B-C9D73449CD3F}"/>
                  </a:ext>
                </a:extLst>
              </p:cNvPr>
              <p:cNvGrpSpPr/>
              <p:nvPr/>
            </p:nvGrpSpPr>
            <p:grpSpPr>
              <a:xfrm>
                <a:off x="6589538" y="3963068"/>
                <a:ext cx="75873" cy="107269"/>
                <a:chOff x="3817849" y="3964363"/>
                <a:chExt cx="75873" cy="107269"/>
              </a:xfrm>
            </p:grpSpPr>
            <p:cxnSp>
              <p:nvCxnSpPr>
                <p:cNvPr id="1255" name="Straight Connector 1254">
                  <a:extLst>
                    <a:ext uri="{FF2B5EF4-FFF2-40B4-BE49-F238E27FC236}">
                      <a16:creationId xmlns:a16="http://schemas.microsoft.com/office/drawing/2014/main" id="{3E059C6B-05EA-5539-5309-42C63D3DD0B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56" name="Straight Connector 1255">
                  <a:extLst>
                    <a:ext uri="{FF2B5EF4-FFF2-40B4-BE49-F238E27FC236}">
                      <a16:creationId xmlns:a16="http://schemas.microsoft.com/office/drawing/2014/main" id="{DA9CF17E-F1E9-BE2B-7EB0-DFBD555A4BF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57" name="Group 1256">
                <a:extLst>
                  <a:ext uri="{FF2B5EF4-FFF2-40B4-BE49-F238E27FC236}">
                    <a16:creationId xmlns:a16="http://schemas.microsoft.com/office/drawing/2014/main" id="{6446A818-5E01-6361-2209-7A812F903CBB}"/>
                  </a:ext>
                </a:extLst>
              </p:cNvPr>
              <p:cNvGrpSpPr/>
              <p:nvPr/>
            </p:nvGrpSpPr>
            <p:grpSpPr>
              <a:xfrm>
                <a:off x="6542912" y="3963068"/>
                <a:ext cx="75873" cy="107269"/>
                <a:chOff x="3817849" y="3964363"/>
                <a:chExt cx="75873" cy="107269"/>
              </a:xfrm>
            </p:grpSpPr>
            <p:cxnSp>
              <p:nvCxnSpPr>
                <p:cNvPr id="1258" name="Straight Connector 1257">
                  <a:extLst>
                    <a:ext uri="{FF2B5EF4-FFF2-40B4-BE49-F238E27FC236}">
                      <a16:creationId xmlns:a16="http://schemas.microsoft.com/office/drawing/2014/main" id="{77BE4F0E-7CDF-CD22-86E7-52138DB90BE2}"/>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59" name="Straight Connector 1258">
                  <a:extLst>
                    <a:ext uri="{FF2B5EF4-FFF2-40B4-BE49-F238E27FC236}">
                      <a16:creationId xmlns:a16="http://schemas.microsoft.com/office/drawing/2014/main" id="{1AB88499-87CA-0303-1B1A-DE96D141B03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63" name="Group 1262">
                <a:extLst>
                  <a:ext uri="{FF2B5EF4-FFF2-40B4-BE49-F238E27FC236}">
                    <a16:creationId xmlns:a16="http://schemas.microsoft.com/office/drawing/2014/main" id="{CAD73CE6-9BD6-7C32-50FE-2D2F0D246F61}"/>
                  </a:ext>
                </a:extLst>
              </p:cNvPr>
              <p:cNvGrpSpPr/>
              <p:nvPr/>
            </p:nvGrpSpPr>
            <p:grpSpPr>
              <a:xfrm>
                <a:off x="6514418" y="3963068"/>
                <a:ext cx="75873" cy="107269"/>
                <a:chOff x="3817849" y="3964363"/>
                <a:chExt cx="75873" cy="107269"/>
              </a:xfrm>
            </p:grpSpPr>
            <p:cxnSp>
              <p:nvCxnSpPr>
                <p:cNvPr id="1264" name="Straight Connector 1263">
                  <a:extLst>
                    <a:ext uri="{FF2B5EF4-FFF2-40B4-BE49-F238E27FC236}">
                      <a16:creationId xmlns:a16="http://schemas.microsoft.com/office/drawing/2014/main" id="{E8FAFF49-BF3C-1176-2BA7-766FEFF1BD5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65" name="Straight Connector 1264">
                  <a:extLst>
                    <a:ext uri="{FF2B5EF4-FFF2-40B4-BE49-F238E27FC236}">
                      <a16:creationId xmlns:a16="http://schemas.microsoft.com/office/drawing/2014/main" id="{1DB6A2F3-63CE-CF31-4620-F9A5C8E5DB1A}"/>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66" name="Group 1265">
                <a:extLst>
                  <a:ext uri="{FF2B5EF4-FFF2-40B4-BE49-F238E27FC236}">
                    <a16:creationId xmlns:a16="http://schemas.microsoft.com/office/drawing/2014/main" id="{3ABD0D61-16A5-CEFD-E8E1-D7B8FAD8CA5C}"/>
                  </a:ext>
                </a:extLst>
              </p:cNvPr>
              <p:cNvGrpSpPr/>
              <p:nvPr/>
            </p:nvGrpSpPr>
            <p:grpSpPr>
              <a:xfrm>
                <a:off x="6502762" y="3963068"/>
                <a:ext cx="75873" cy="107269"/>
                <a:chOff x="3817849" y="3964363"/>
                <a:chExt cx="75873" cy="107269"/>
              </a:xfrm>
            </p:grpSpPr>
            <p:cxnSp>
              <p:nvCxnSpPr>
                <p:cNvPr id="1267" name="Straight Connector 1266">
                  <a:extLst>
                    <a:ext uri="{FF2B5EF4-FFF2-40B4-BE49-F238E27FC236}">
                      <a16:creationId xmlns:a16="http://schemas.microsoft.com/office/drawing/2014/main" id="{13EEECEE-9043-A7D7-7514-C9184B5C30D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68" name="Straight Connector 1267">
                  <a:extLst>
                    <a:ext uri="{FF2B5EF4-FFF2-40B4-BE49-F238E27FC236}">
                      <a16:creationId xmlns:a16="http://schemas.microsoft.com/office/drawing/2014/main" id="{7C8E7771-CAE6-109E-B2E7-B31FA2E64FE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69" name="Group 1268">
                <a:extLst>
                  <a:ext uri="{FF2B5EF4-FFF2-40B4-BE49-F238E27FC236}">
                    <a16:creationId xmlns:a16="http://schemas.microsoft.com/office/drawing/2014/main" id="{A0B9302C-CC79-D430-C4F1-15E4F630453A}"/>
                  </a:ext>
                </a:extLst>
              </p:cNvPr>
              <p:cNvGrpSpPr/>
              <p:nvPr/>
            </p:nvGrpSpPr>
            <p:grpSpPr>
              <a:xfrm>
                <a:off x="6488515" y="3963068"/>
                <a:ext cx="75873" cy="107269"/>
                <a:chOff x="3817849" y="3964363"/>
                <a:chExt cx="75873" cy="107269"/>
              </a:xfrm>
            </p:grpSpPr>
            <p:cxnSp>
              <p:nvCxnSpPr>
                <p:cNvPr id="1270" name="Straight Connector 1269">
                  <a:extLst>
                    <a:ext uri="{FF2B5EF4-FFF2-40B4-BE49-F238E27FC236}">
                      <a16:creationId xmlns:a16="http://schemas.microsoft.com/office/drawing/2014/main" id="{DFECE77A-552C-00B7-FDC9-23D1151FC83B}"/>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71" name="Straight Connector 1270">
                  <a:extLst>
                    <a:ext uri="{FF2B5EF4-FFF2-40B4-BE49-F238E27FC236}">
                      <a16:creationId xmlns:a16="http://schemas.microsoft.com/office/drawing/2014/main" id="{6C397788-E916-03D0-9728-EDB1D491F148}"/>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72" name="Group 1271">
                <a:extLst>
                  <a:ext uri="{FF2B5EF4-FFF2-40B4-BE49-F238E27FC236}">
                    <a16:creationId xmlns:a16="http://schemas.microsoft.com/office/drawing/2014/main" id="{DFA87374-5C31-CDAF-7B27-3E1CB68D8FD2}"/>
                  </a:ext>
                </a:extLst>
              </p:cNvPr>
              <p:cNvGrpSpPr/>
              <p:nvPr/>
            </p:nvGrpSpPr>
            <p:grpSpPr>
              <a:xfrm>
                <a:off x="6471677" y="3963068"/>
                <a:ext cx="75873" cy="107269"/>
                <a:chOff x="3817849" y="3964363"/>
                <a:chExt cx="75873" cy="107269"/>
              </a:xfrm>
            </p:grpSpPr>
            <p:cxnSp>
              <p:nvCxnSpPr>
                <p:cNvPr id="1273" name="Straight Connector 1272">
                  <a:extLst>
                    <a:ext uri="{FF2B5EF4-FFF2-40B4-BE49-F238E27FC236}">
                      <a16:creationId xmlns:a16="http://schemas.microsoft.com/office/drawing/2014/main" id="{35173872-3B29-E65B-A03E-511427B7156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74" name="Straight Connector 1273">
                  <a:extLst>
                    <a:ext uri="{FF2B5EF4-FFF2-40B4-BE49-F238E27FC236}">
                      <a16:creationId xmlns:a16="http://schemas.microsoft.com/office/drawing/2014/main" id="{52E184E4-FEF6-34FF-A8CC-3ABCA45B52E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75" name="Group 1274">
                <a:extLst>
                  <a:ext uri="{FF2B5EF4-FFF2-40B4-BE49-F238E27FC236}">
                    <a16:creationId xmlns:a16="http://schemas.microsoft.com/office/drawing/2014/main" id="{BE6BB431-E52F-0E48-00A6-96FDFE23C156}"/>
                  </a:ext>
                </a:extLst>
              </p:cNvPr>
              <p:cNvGrpSpPr/>
              <p:nvPr/>
            </p:nvGrpSpPr>
            <p:grpSpPr>
              <a:xfrm>
                <a:off x="6458725" y="3965659"/>
                <a:ext cx="75873" cy="107269"/>
                <a:chOff x="3817849" y="3964363"/>
                <a:chExt cx="75873" cy="107269"/>
              </a:xfrm>
            </p:grpSpPr>
            <p:cxnSp>
              <p:nvCxnSpPr>
                <p:cNvPr id="1276" name="Straight Connector 1275">
                  <a:extLst>
                    <a:ext uri="{FF2B5EF4-FFF2-40B4-BE49-F238E27FC236}">
                      <a16:creationId xmlns:a16="http://schemas.microsoft.com/office/drawing/2014/main" id="{A739EE02-FC99-2A17-872C-30335733D023}"/>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77" name="Straight Connector 1276">
                  <a:extLst>
                    <a:ext uri="{FF2B5EF4-FFF2-40B4-BE49-F238E27FC236}">
                      <a16:creationId xmlns:a16="http://schemas.microsoft.com/office/drawing/2014/main" id="{A7B3725D-8E87-1B4E-EF30-FB317E745956}"/>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78" name="Group 1277">
                <a:extLst>
                  <a:ext uri="{FF2B5EF4-FFF2-40B4-BE49-F238E27FC236}">
                    <a16:creationId xmlns:a16="http://schemas.microsoft.com/office/drawing/2014/main" id="{B2DC02DE-D0DC-6F19-2AB3-5ACA8A590415}"/>
                  </a:ext>
                </a:extLst>
              </p:cNvPr>
              <p:cNvGrpSpPr/>
              <p:nvPr/>
            </p:nvGrpSpPr>
            <p:grpSpPr>
              <a:xfrm>
                <a:off x="6447068" y="3970839"/>
                <a:ext cx="75873" cy="107269"/>
                <a:chOff x="3817849" y="3964363"/>
                <a:chExt cx="75873" cy="107269"/>
              </a:xfrm>
            </p:grpSpPr>
            <p:cxnSp>
              <p:nvCxnSpPr>
                <p:cNvPr id="1279" name="Straight Connector 1278">
                  <a:extLst>
                    <a:ext uri="{FF2B5EF4-FFF2-40B4-BE49-F238E27FC236}">
                      <a16:creationId xmlns:a16="http://schemas.microsoft.com/office/drawing/2014/main" id="{F8A2564A-6107-0175-A167-6E22A7FC886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80" name="Straight Connector 1279">
                  <a:extLst>
                    <a:ext uri="{FF2B5EF4-FFF2-40B4-BE49-F238E27FC236}">
                      <a16:creationId xmlns:a16="http://schemas.microsoft.com/office/drawing/2014/main" id="{C0C0F1F1-7A0C-4CE9-F956-22E78BB61BD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81" name="Group 1280">
                <a:extLst>
                  <a:ext uri="{FF2B5EF4-FFF2-40B4-BE49-F238E27FC236}">
                    <a16:creationId xmlns:a16="http://schemas.microsoft.com/office/drawing/2014/main" id="{1BD7DA2E-4414-5918-6A42-627FC8AB040C}"/>
                  </a:ext>
                </a:extLst>
              </p:cNvPr>
              <p:cNvGrpSpPr/>
              <p:nvPr/>
            </p:nvGrpSpPr>
            <p:grpSpPr>
              <a:xfrm>
                <a:off x="6439297" y="3970839"/>
                <a:ext cx="75873" cy="107269"/>
                <a:chOff x="3817849" y="3964363"/>
                <a:chExt cx="75873" cy="107269"/>
              </a:xfrm>
            </p:grpSpPr>
            <p:cxnSp>
              <p:nvCxnSpPr>
                <p:cNvPr id="1282" name="Straight Connector 1281">
                  <a:extLst>
                    <a:ext uri="{FF2B5EF4-FFF2-40B4-BE49-F238E27FC236}">
                      <a16:creationId xmlns:a16="http://schemas.microsoft.com/office/drawing/2014/main" id="{5B128CFA-5F17-5D87-E6D1-78159E4B7455}"/>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83" name="Straight Connector 1282">
                  <a:extLst>
                    <a:ext uri="{FF2B5EF4-FFF2-40B4-BE49-F238E27FC236}">
                      <a16:creationId xmlns:a16="http://schemas.microsoft.com/office/drawing/2014/main" id="{A2D69C67-E7DD-8B26-DBCF-DCA9B076852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84" name="Group 1283">
                <a:extLst>
                  <a:ext uri="{FF2B5EF4-FFF2-40B4-BE49-F238E27FC236}">
                    <a16:creationId xmlns:a16="http://schemas.microsoft.com/office/drawing/2014/main" id="{C9719D5C-79D6-0CED-F652-E7F8F925730F}"/>
                  </a:ext>
                </a:extLst>
              </p:cNvPr>
              <p:cNvGrpSpPr/>
              <p:nvPr/>
            </p:nvGrpSpPr>
            <p:grpSpPr>
              <a:xfrm>
                <a:off x="6426345" y="3981201"/>
                <a:ext cx="75873" cy="107269"/>
                <a:chOff x="3817849" y="3964363"/>
                <a:chExt cx="75873" cy="107269"/>
              </a:xfrm>
            </p:grpSpPr>
            <p:cxnSp>
              <p:nvCxnSpPr>
                <p:cNvPr id="1285" name="Straight Connector 1284">
                  <a:extLst>
                    <a:ext uri="{FF2B5EF4-FFF2-40B4-BE49-F238E27FC236}">
                      <a16:creationId xmlns:a16="http://schemas.microsoft.com/office/drawing/2014/main" id="{3A59C94E-384E-C73D-D553-532CD1E3272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86" name="Straight Connector 1285">
                  <a:extLst>
                    <a:ext uri="{FF2B5EF4-FFF2-40B4-BE49-F238E27FC236}">
                      <a16:creationId xmlns:a16="http://schemas.microsoft.com/office/drawing/2014/main" id="{2DCF15F3-6BEA-95D0-64BA-F17CB9611656}"/>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87" name="Group 1286">
                <a:extLst>
                  <a:ext uri="{FF2B5EF4-FFF2-40B4-BE49-F238E27FC236}">
                    <a16:creationId xmlns:a16="http://schemas.microsoft.com/office/drawing/2014/main" id="{1AECEEF9-A26D-DFA0-A9EE-4ED02751FD62}"/>
                  </a:ext>
                </a:extLst>
              </p:cNvPr>
              <p:cNvGrpSpPr/>
              <p:nvPr/>
            </p:nvGrpSpPr>
            <p:grpSpPr>
              <a:xfrm>
                <a:off x="6419869" y="3981201"/>
                <a:ext cx="75873" cy="107269"/>
                <a:chOff x="3817849" y="3964363"/>
                <a:chExt cx="75873" cy="107269"/>
              </a:xfrm>
            </p:grpSpPr>
            <p:cxnSp>
              <p:nvCxnSpPr>
                <p:cNvPr id="1288" name="Straight Connector 1287">
                  <a:extLst>
                    <a:ext uri="{FF2B5EF4-FFF2-40B4-BE49-F238E27FC236}">
                      <a16:creationId xmlns:a16="http://schemas.microsoft.com/office/drawing/2014/main" id="{FB9C479A-0ADF-2AA7-A79C-4E0266AD0F20}"/>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89" name="Straight Connector 1288">
                  <a:extLst>
                    <a:ext uri="{FF2B5EF4-FFF2-40B4-BE49-F238E27FC236}">
                      <a16:creationId xmlns:a16="http://schemas.microsoft.com/office/drawing/2014/main" id="{97BFF80A-3767-7A6C-9CF6-EC3DF0AC2808}"/>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90" name="Group 1289">
                <a:extLst>
                  <a:ext uri="{FF2B5EF4-FFF2-40B4-BE49-F238E27FC236}">
                    <a16:creationId xmlns:a16="http://schemas.microsoft.com/office/drawing/2014/main" id="{A2885302-562B-3007-E50F-4B58943B6851}"/>
                  </a:ext>
                </a:extLst>
              </p:cNvPr>
              <p:cNvGrpSpPr/>
              <p:nvPr/>
            </p:nvGrpSpPr>
            <p:grpSpPr>
              <a:xfrm>
                <a:off x="6250200" y="4004515"/>
                <a:ext cx="75873" cy="107269"/>
                <a:chOff x="3817849" y="3964363"/>
                <a:chExt cx="75873" cy="107269"/>
              </a:xfrm>
            </p:grpSpPr>
            <p:cxnSp>
              <p:nvCxnSpPr>
                <p:cNvPr id="1291" name="Straight Connector 1290">
                  <a:extLst>
                    <a:ext uri="{FF2B5EF4-FFF2-40B4-BE49-F238E27FC236}">
                      <a16:creationId xmlns:a16="http://schemas.microsoft.com/office/drawing/2014/main" id="{B0860610-09EE-281B-128B-DF72E2936A3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92" name="Straight Connector 1291">
                  <a:extLst>
                    <a:ext uri="{FF2B5EF4-FFF2-40B4-BE49-F238E27FC236}">
                      <a16:creationId xmlns:a16="http://schemas.microsoft.com/office/drawing/2014/main" id="{E318D1BA-A9DF-EF97-2B4C-8F1AA35F36E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93" name="Group 1292">
                <a:extLst>
                  <a:ext uri="{FF2B5EF4-FFF2-40B4-BE49-F238E27FC236}">
                    <a16:creationId xmlns:a16="http://schemas.microsoft.com/office/drawing/2014/main" id="{B264C268-45D0-A3ED-A489-085027512CCA}"/>
                  </a:ext>
                </a:extLst>
              </p:cNvPr>
              <p:cNvGrpSpPr/>
              <p:nvPr/>
            </p:nvGrpSpPr>
            <p:grpSpPr>
              <a:xfrm>
                <a:off x="6215230" y="4020057"/>
                <a:ext cx="75873" cy="107269"/>
                <a:chOff x="3817849" y="3964363"/>
                <a:chExt cx="75873" cy="107269"/>
              </a:xfrm>
            </p:grpSpPr>
            <p:cxnSp>
              <p:nvCxnSpPr>
                <p:cNvPr id="1294" name="Straight Connector 1293">
                  <a:extLst>
                    <a:ext uri="{FF2B5EF4-FFF2-40B4-BE49-F238E27FC236}">
                      <a16:creationId xmlns:a16="http://schemas.microsoft.com/office/drawing/2014/main" id="{76DF9604-3D20-ECD8-C4C0-EA3F31856F4B}"/>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95" name="Straight Connector 1294">
                  <a:extLst>
                    <a:ext uri="{FF2B5EF4-FFF2-40B4-BE49-F238E27FC236}">
                      <a16:creationId xmlns:a16="http://schemas.microsoft.com/office/drawing/2014/main" id="{CCE30582-E2C6-0888-5943-346C856A9CF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96" name="Group 1295">
                <a:extLst>
                  <a:ext uri="{FF2B5EF4-FFF2-40B4-BE49-F238E27FC236}">
                    <a16:creationId xmlns:a16="http://schemas.microsoft.com/office/drawing/2014/main" id="{102DD2C2-8474-CE3A-A1BF-D141459ED584}"/>
                  </a:ext>
                </a:extLst>
              </p:cNvPr>
              <p:cNvGrpSpPr/>
              <p:nvPr/>
            </p:nvGrpSpPr>
            <p:grpSpPr>
              <a:xfrm>
                <a:off x="6191917" y="4020057"/>
                <a:ext cx="75873" cy="107269"/>
                <a:chOff x="3817849" y="3964363"/>
                <a:chExt cx="75873" cy="107269"/>
              </a:xfrm>
            </p:grpSpPr>
            <p:cxnSp>
              <p:nvCxnSpPr>
                <p:cNvPr id="1297" name="Straight Connector 1296">
                  <a:extLst>
                    <a:ext uri="{FF2B5EF4-FFF2-40B4-BE49-F238E27FC236}">
                      <a16:creationId xmlns:a16="http://schemas.microsoft.com/office/drawing/2014/main" id="{0894C668-0548-41C4-300F-047F8FF234E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298" name="Straight Connector 1297">
                  <a:extLst>
                    <a:ext uri="{FF2B5EF4-FFF2-40B4-BE49-F238E27FC236}">
                      <a16:creationId xmlns:a16="http://schemas.microsoft.com/office/drawing/2014/main" id="{64A6E904-8FB9-978E-F0FC-B04C86E11F9E}"/>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299" name="Group 1298">
                <a:extLst>
                  <a:ext uri="{FF2B5EF4-FFF2-40B4-BE49-F238E27FC236}">
                    <a16:creationId xmlns:a16="http://schemas.microsoft.com/office/drawing/2014/main" id="{42872081-0773-402A-49D3-531511DB1E98}"/>
                  </a:ext>
                </a:extLst>
              </p:cNvPr>
              <p:cNvGrpSpPr/>
              <p:nvPr/>
            </p:nvGrpSpPr>
            <p:grpSpPr>
              <a:xfrm>
                <a:off x="6162128" y="4039485"/>
                <a:ext cx="75873" cy="107269"/>
                <a:chOff x="3817849" y="3964363"/>
                <a:chExt cx="75873" cy="107269"/>
              </a:xfrm>
            </p:grpSpPr>
            <p:cxnSp>
              <p:nvCxnSpPr>
                <p:cNvPr id="1300" name="Straight Connector 1299">
                  <a:extLst>
                    <a:ext uri="{FF2B5EF4-FFF2-40B4-BE49-F238E27FC236}">
                      <a16:creationId xmlns:a16="http://schemas.microsoft.com/office/drawing/2014/main" id="{7CB20714-1280-A805-3278-49EE70B076E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01" name="Straight Connector 1300">
                  <a:extLst>
                    <a:ext uri="{FF2B5EF4-FFF2-40B4-BE49-F238E27FC236}">
                      <a16:creationId xmlns:a16="http://schemas.microsoft.com/office/drawing/2014/main" id="{7CC170B6-A1C5-2E64-BC61-0A0B1972566B}"/>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02" name="Group 1301">
                <a:extLst>
                  <a:ext uri="{FF2B5EF4-FFF2-40B4-BE49-F238E27FC236}">
                    <a16:creationId xmlns:a16="http://schemas.microsoft.com/office/drawing/2014/main" id="{66DBEB27-48C8-7EDC-BBDC-6D7D16BB4A3E}"/>
                  </a:ext>
                </a:extLst>
              </p:cNvPr>
              <p:cNvGrpSpPr/>
              <p:nvPr/>
            </p:nvGrpSpPr>
            <p:grpSpPr>
              <a:xfrm>
                <a:off x="6125863" y="4057617"/>
                <a:ext cx="75873" cy="107269"/>
                <a:chOff x="3817849" y="3964363"/>
                <a:chExt cx="75873" cy="107269"/>
              </a:xfrm>
            </p:grpSpPr>
            <p:cxnSp>
              <p:nvCxnSpPr>
                <p:cNvPr id="1303" name="Straight Connector 1302">
                  <a:extLst>
                    <a:ext uri="{FF2B5EF4-FFF2-40B4-BE49-F238E27FC236}">
                      <a16:creationId xmlns:a16="http://schemas.microsoft.com/office/drawing/2014/main" id="{0E134C54-ADAA-027E-953A-691F4780646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04" name="Straight Connector 1303">
                  <a:extLst>
                    <a:ext uri="{FF2B5EF4-FFF2-40B4-BE49-F238E27FC236}">
                      <a16:creationId xmlns:a16="http://schemas.microsoft.com/office/drawing/2014/main" id="{D487AE86-F84D-D85C-24F0-7470732DA654}"/>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05" name="Group 1304">
                <a:extLst>
                  <a:ext uri="{FF2B5EF4-FFF2-40B4-BE49-F238E27FC236}">
                    <a16:creationId xmlns:a16="http://schemas.microsoft.com/office/drawing/2014/main" id="{6EDBEEC3-F300-2DA4-223E-857F9EB7BB7F}"/>
                  </a:ext>
                </a:extLst>
              </p:cNvPr>
              <p:cNvGrpSpPr/>
              <p:nvPr/>
            </p:nvGrpSpPr>
            <p:grpSpPr>
              <a:xfrm>
                <a:off x="6067580" y="4101653"/>
                <a:ext cx="75873" cy="107269"/>
                <a:chOff x="3817849" y="3964363"/>
                <a:chExt cx="75873" cy="107269"/>
              </a:xfrm>
            </p:grpSpPr>
            <p:cxnSp>
              <p:nvCxnSpPr>
                <p:cNvPr id="1306" name="Straight Connector 1305">
                  <a:extLst>
                    <a:ext uri="{FF2B5EF4-FFF2-40B4-BE49-F238E27FC236}">
                      <a16:creationId xmlns:a16="http://schemas.microsoft.com/office/drawing/2014/main" id="{EA65AB95-4431-4F44-26D2-59F65444BEB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07" name="Straight Connector 1306">
                  <a:extLst>
                    <a:ext uri="{FF2B5EF4-FFF2-40B4-BE49-F238E27FC236}">
                      <a16:creationId xmlns:a16="http://schemas.microsoft.com/office/drawing/2014/main" id="{B218978C-2241-B3FB-D0B1-8D81A77C4A56}"/>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08" name="Group 1307">
                <a:extLst>
                  <a:ext uri="{FF2B5EF4-FFF2-40B4-BE49-F238E27FC236}">
                    <a16:creationId xmlns:a16="http://schemas.microsoft.com/office/drawing/2014/main" id="{41B41E81-74EE-C592-E109-439F3D6ABDDD}"/>
                  </a:ext>
                </a:extLst>
              </p:cNvPr>
              <p:cNvGrpSpPr/>
              <p:nvPr/>
            </p:nvGrpSpPr>
            <p:grpSpPr>
              <a:xfrm>
                <a:off x="5979507" y="4117195"/>
                <a:ext cx="75873" cy="107269"/>
                <a:chOff x="3817849" y="3964363"/>
                <a:chExt cx="75873" cy="107269"/>
              </a:xfrm>
            </p:grpSpPr>
            <p:cxnSp>
              <p:nvCxnSpPr>
                <p:cNvPr id="1309" name="Straight Connector 1308">
                  <a:extLst>
                    <a:ext uri="{FF2B5EF4-FFF2-40B4-BE49-F238E27FC236}">
                      <a16:creationId xmlns:a16="http://schemas.microsoft.com/office/drawing/2014/main" id="{57A91612-0118-22B9-4296-44DE10054EF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10" name="Straight Connector 1309">
                  <a:extLst>
                    <a:ext uri="{FF2B5EF4-FFF2-40B4-BE49-F238E27FC236}">
                      <a16:creationId xmlns:a16="http://schemas.microsoft.com/office/drawing/2014/main" id="{A91A861C-C921-B91F-5CD6-4B833C1C898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11" name="Group 1310">
                <a:extLst>
                  <a:ext uri="{FF2B5EF4-FFF2-40B4-BE49-F238E27FC236}">
                    <a16:creationId xmlns:a16="http://schemas.microsoft.com/office/drawing/2014/main" id="{741A6C99-0D53-7D32-0498-EE90DB44CC6A}"/>
                  </a:ext>
                </a:extLst>
              </p:cNvPr>
              <p:cNvGrpSpPr/>
              <p:nvPr/>
            </p:nvGrpSpPr>
            <p:grpSpPr>
              <a:xfrm>
                <a:off x="5966555" y="4117195"/>
                <a:ext cx="75873" cy="107269"/>
                <a:chOff x="3817849" y="3964363"/>
                <a:chExt cx="75873" cy="107269"/>
              </a:xfrm>
            </p:grpSpPr>
            <p:cxnSp>
              <p:nvCxnSpPr>
                <p:cNvPr id="1312" name="Straight Connector 1311">
                  <a:extLst>
                    <a:ext uri="{FF2B5EF4-FFF2-40B4-BE49-F238E27FC236}">
                      <a16:creationId xmlns:a16="http://schemas.microsoft.com/office/drawing/2014/main" id="{F0A2DDE0-5785-F7CE-CC65-A0A96422BFDC}"/>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13" name="Straight Connector 1312">
                  <a:extLst>
                    <a:ext uri="{FF2B5EF4-FFF2-40B4-BE49-F238E27FC236}">
                      <a16:creationId xmlns:a16="http://schemas.microsoft.com/office/drawing/2014/main" id="{004A03A6-433E-976E-1CFC-8CAC78C39F13}"/>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14" name="Group 1313">
                <a:extLst>
                  <a:ext uri="{FF2B5EF4-FFF2-40B4-BE49-F238E27FC236}">
                    <a16:creationId xmlns:a16="http://schemas.microsoft.com/office/drawing/2014/main" id="{547E494B-9C0F-0FA9-6545-88D48C12EB7A}"/>
                  </a:ext>
                </a:extLst>
              </p:cNvPr>
              <p:cNvGrpSpPr/>
              <p:nvPr/>
            </p:nvGrpSpPr>
            <p:grpSpPr>
              <a:xfrm>
                <a:off x="5947127" y="4117195"/>
                <a:ext cx="75873" cy="107269"/>
                <a:chOff x="3817849" y="3964363"/>
                <a:chExt cx="75873" cy="107269"/>
              </a:xfrm>
            </p:grpSpPr>
            <p:cxnSp>
              <p:nvCxnSpPr>
                <p:cNvPr id="1315" name="Straight Connector 1314">
                  <a:extLst>
                    <a:ext uri="{FF2B5EF4-FFF2-40B4-BE49-F238E27FC236}">
                      <a16:creationId xmlns:a16="http://schemas.microsoft.com/office/drawing/2014/main" id="{0FB742ED-6457-B636-AB4E-97AD053032F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16" name="Straight Connector 1315">
                  <a:extLst>
                    <a:ext uri="{FF2B5EF4-FFF2-40B4-BE49-F238E27FC236}">
                      <a16:creationId xmlns:a16="http://schemas.microsoft.com/office/drawing/2014/main" id="{CA09D99F-6FC3-F664-2919-F26FA620B90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17" name="Group 1316">
                <a:extLst>
                  <a:ext uri="{FF2B5EF4-FFF2-40B4-BE49-F238E27FC236}">
                    <a16:creationId xmlns:a16="http://schemas.microsoft.com/office/drawing/2014/main" id="{D9719969-7EB4-ED45-01CC-8C89CE82DAB1}"/>
                  </a:ext>
                </a:extLst>
              </p:cNvPr>
              <p:cNvGrpSpPr/>
              <p:nvPr/>
            </p:nvGrpSpPr>
            <p:grpSpPr>
              <a:xfrm>
                <a:off x="5921223" y="4136623"/>
                <a:ext cx="75873" cy="107269"/>
                <a:chOff x="3817849" y="3964363"/>
                <a:chExt cx="75873" cy="107269"/>
              </a:xfrm>
            </p:grpSpPr>
            <p:cxnSp>
              <p:nvCxnSpPr>
                <p:cNvPr id="1318" name="Straight Connector 1317">
                  <a:extLst>
                    <a:ext uri="{FF2B5EF4-FFF2-40B4-BE49-F238E27FC236}">
                      <a16:creationId xmlns:a16="http://schemas.microsoft.com/office/drawing/2014/main" id="{697C42FE-B093-FBE3-84D7-F52D528E4C9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19" name="Straight Connector 1318">
                  <a:extLst>
                    <a:ext uri="{FF2B5EF4-FFF2-40B4-BE49-F238E27FC236}">
                      <a16:creationId xmlns:a16="http://schemas.microsoft.com/office/drawing/2014/main" id="{BB01DE14-EC7B-2A83-BC53-7CD13C9F48F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20" name="Group 1319">
                <a:extLst>
                  <a:ext uri="{FF2B5EF4-FFF2-40B4-BE49-F238E27FC236}">
                    <a16:creationId xmlns:a16="http://schemas.microsoft.com/office/drawing/2014/main" id="{335DB822-3425-2031-271F-9BCAF4019137}"/>
                  </a:ext>
                </a:extLst>
              </p:cNvPr>
              <p:cNvGrpSpPr/>
              <p:nvPr/>
            </p:nvGrpSpPr>
            <p:grpSpPr>
              <a:xfrm>
                <a:off x="5906976" y="4145689"/>
                <a:ext cx="75873" cy="107269"/>
                <a:chOff x="3817849" y="3964363"/>
                <a:chExt cx="75873" cy="107269"/>
              </a:xfrm>
            </p:grpSpPr>
            <p:cxnSp>
              <p:nvCxnSpPr>
                <p:cNvPr id="1321" name="Straight Connector 1320">
                  <a:extLst>
                    <a:ext uri="{FF2B5EF4-FFF2-40B4-BE49-F238E27FC236}">
                      <a16:creationId xmlns:a16="http://schemas.microsoft.com/office/drawing/2014/main" id="{EEBA9114-78F6-14EA-DFDD-07EFAD799726}"/>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22" name="Straight Connector 1321">
                  <a:extLst>
                    <a:ext uri="{FF2B5EF4-FFF2-40B4-BE49-F238E27FC236}">
                      <a16:creationId xmlns:a16="http://schemas.microsoft.com/office/drawing/2014/main" id="{C2C051B9-AD67-A993-A869-3B698C37E4EE}"/>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23" name="Group 1322">
                <a:extLst>
                  <a:ext uri="{FF2B5EF4-FFF2-40B4-BE49-F238E27FC236}">
                    <a16:creationId xmlns:a16="http://schemas.microsoft.com/office/drawing/2014/main" id="{90EBABA2-D656-9DC6-794A-A8FF2BCF9203}"/>
                  </a:ext>
                </a:extLst>
              </p:cNvPr>
              <p:cNvGrpSpPr/>
              <p:nvPr/>
            </p:nvGrpSpPr>
            <p:grpSpPr>
              <a:xfrm>
                <a:off x="5891434" y="4145689"/>
                <a:ext cx="75873" cy="107269"/>
                <a:chOff x="3817849" y="3964363"/>
                <a:chExt cx="75873" cy="107269"/>
              </a:xfrm>
            </p:grpSpPr>
            <p:cxnSp>
              <p:nvCxnSpPr>
                <p:cNvPr id="1324" name="Straight Connector 1323">
                  <a:extLst>
                    <a:ext uri="{FF2B5EF4-FFF2-40B4-BE49-F238E27FC236}">
                      <a16:creationId xmlns:a16="http://schemas.microsoft.com/office/drawing/2014/main" id="{066DED32-42F6-31A5-77DA-530D6C6C7090}"/>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25" name="Straight Connector 1324">
                  <a:extLst>
                    <a:ext uri="{FF2B5EF4-FFF2-40B4-BE49-F238E27FC236}">
                      <a16:creationId xmlns:a16="http://schemas.microsoft.com/office/drawing/2014/main" id="{21356EE6-B635-0B45-C9BF-B9B3249A972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26" name="Group 1325">
                <a:extLst>
                  <a:ext uri="{FF2B5EF4-FFF2-40B4-BE49-F238E27FC236}">
                    <a16:creationId xmlns:a16="http://schemas.microsoft.com/office/drawing/2014/main" id="{B9DA972A-6B10-48CE-240B-237BBF80BD64}"/>
                  </a:ext>
                </a:extLst>
              </p:cNvPr>
              <p:cNvGrpSpPr/>
              <p:nvPr/>
            </p:nvGrpSpPr>
            <p:grpSpPr>
              <a:xfrm>
                <a:off x="5881072" y="4145689"/>
                <a:ext cx="75873" cy="107269"/>
                <a:chOff x="3817849" y="3964363"/>
                <a:chExt cx="75873" cy="107269"/>
              </a:xfrm>
            </p:grpSpPr>
            <p:cxnSp>
              <p:nvCxnSpPr>
                <p:cNvPr id="1327" name="Straight Connector 1326">
                  <a:extLst>
                    <a:ext uri="{FF2B5EF4-FFF2-40B4-BE49-F238E27FC236}">
                      <a16:creationId xmlns:a16="http://schemas.microsoft.com/office/drawing/2014/main" id="{219335A6-4F91-C738-1F11-D9D0EB55284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28" name="Straight Connector 1327">
                  <a:extLst>
                    <a:ext uri="{FF2B5EF4-FFF2-40B4-BE49-F238E27FC236}">
                      <a16:creationId xmlns:a16="http://schemas.microsoft.com/office/drawing/2014/main" id="{CC6A21D8-9AAB-C75D-3808-2D056F855DAB}"/>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29" name="Group 1328">
                <a:extLst>
                  <a:ext uri="{FF2B5EF4-FFF2-40B4-BE49-F238E27FC236}">
                    <a16:creationId xmlns:a16="http://schemas.microsoft.com/office/drawing/2014/main" id="{C7801D76-AB84-407D-A8DC-D509A62D04BA}"/>
                  </a:ext>
                </a:extLst>
              </p:cNvPr>
              <p:cNvGrpSpPr/>
              <p:nvPr/>
            </p:nvGrpSpPr>
            <p:grpSpPr>
              <a:xfrm>
                <a:off x="5831855" y="4145689"/>
                <a:ext cx="75873" cy="107269"/>
                <a:chOff x="3817849" y="3964363"/>
                <a:chExt cx="75873" cy="107269"/>
              </a:xfrm>
            </p:grpSpPr>
            <p:cxnSp>
              <p:nvCxnSpPr>
                <p:cNvPr id="1330" name="Straight Connector 1329">
                  <a:extLst>
                    <a:ext uri="{FF2B5EF4-FFF2-40B4-BE49-F238E27FC236}">
                      <a16:creationId xmlns:a16="http://schemas.microsoft.com/office/drawing/2014/main" id="{D3B1CC9D-EADD-361E-8156-3038EC9E9B0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31" name="Straight Connector 1330">
                  <a:extLst>
                    <a:ext uri="{FF2B5EF4-FFF2-40B4-BE49-F238E27FC236}">
                      <a16:creationId xmlns:a16="http://schemas.microsoft.com/office/drawing/2014/main" id="{DDC97815-AED7-BAD8-D6EB-087510DB428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32" name="Group 1331">
                <a:extLst>
                  <a:ext uri="{FF2B5EF4-FFF2-40B4-BE49-F238E27FC236}">
                    <a16:creationId xmlns:a16="http://schemas.microsoft.com/office/drawing/2014/main" id="{D9A25A56-684C-0305-8BD6-A177278EFEDF}"/>
                  </a:ext>
                </a:extLst>
              </p:cNvPr>
              <p:cNvGrpSpPr/>
              <p:nvPr/>
            </p:nvGrpSpPr>
            <p:grpSpPr>
              <a:xfrm>
                <a:off x="5786524" y="4145689"/>
                <a:ext cx="75873" cy="107269"/>
                <a:chOff x="3817849" y="3964363"/>
                <a:chExt cx="75873" cy="107269"/>
              </a:xfrm>
            </p:grpSpPr>
            <p:cxnSp>
              <p:nvCxnSpPr>
                <p:cNvPr id="1333" name="Straight Connector 1332">
                  <a:extLst>
                    <a:ext uri="{FF2B5EF4-FFF2-40B4-BE49-F238E27FC236}">
                      <a16:creationId xmlns:a16="http://schemas.microsoft.com/office/drawing/2014/main" id="{B2411FD3-D79B-59CC-2219-2283273CD8D3}"/>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34" name="Straight Connector 1333">
                  <a:extLst>
                    <a:ext uri="{FF2B5EF4-FFF2-40B4-BE49-F238E27FC236}">
                      <a16:creationId xmlns:a16="http://schemas.microsoft.com/office/drawing/2014/main" id="{CCD9C00E-9B15-27D3-3C02-BFC78729749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35" name="Group 1334">
                <a:extLst>
                  <a:ext uri="{FF2B5EF4-FFF2-40B4-BE49-F238E27FC236}">
                    <a16:creationId xmlns:a16="http://schemas.microsoft.com/office/drawing/2014/main" id="{A3CADF09-28AE-D8DF-BF8D-D843E3BB54B0}"/>
                  </a:ext>
                </a:extLst>
              </p:cNvPr>
              <p:cNvGrpSpPr/>
              <p:nvPr/>
            </p:nvGrpSpPr>
            <p:grpSpPr>
              <a:xfrm>
                <a:off x="5745078" y="4170298"/>
                <a:ext cx="75873" cy="107269"/>
                <a:chOff x="3817849" y="3964363"/>
                <a:chExt cx="75873" cy="107269"/>
              </a:xfrm>
            </p:grpSpPr>
            <p:cxnSp>
              <p:nvCxnSpPr>
                <p:cNvPr id="1336" name="Straight Connector 1335">
                  <a:extLst>
                    <a:ext uri="{FF2B5EF4-FFF2-40B4-BE49-F238E27FC236}">
                      <a16:creationId xmlns:a16="http://schemas.microsoft.com/office/drawing/2014/main" id="{2030EBE6-BF12-CFCE-BB34-A50CC41559D5}"/>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37" name="Straight Connector 1336">
                  <a:extLst>
                    <a:ext uri="{FF2B5EF4-FFF2-40B4-BE49-F238E27FC236}">
                      <a16:creationId xmlns:a16="http://schemas.microsoft.com/office/drawing/2014/main" id="{A6F6D0BE-B352-CB7A-CE98-123F61C27C2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38" name="Group 1337">
                <a:extLst>
                  <a:ext uri="{FF2B5EF4-FFF2-40B4-BE49-F238E27FC236}">
                    <a16:creationId xmlns:a16="http://schemas.microsoft.com/office/drawing/2014/main" id="{416F4051-1A3F-09A6-E43A-10D5277172D4}"/>
                  </a:ext>
                </a:extLst>
              </p:cNvPr>
              <p:cNvGrpSpPr/>
              <p:nvPr/>
            </p:nvGrpSpPr>
            <p:grpSpPr>
              <a:xfrm>
                <a:off x="5688090" y="4170298"/>
                <a:ext cx="75873" cy="107269"/>
                <a:chOff x="3817849" y="3964363"/>
                <a:chExt cx="75873" cy="107269"/>
              </a:xfrm>
            </p:grpSpPr>
            <p:cxnSp>
              <p:nvCxnSpPr>
                <p:cNvPr id="1339" name="Straight Connector 1338">
                  <a:extLst>
                    <a:ext uri="{FF2B5EF4-FFF2-40B4-BE49-F238E27FC236}">
                      <a16:creationId xmlns:a16="http://schemas.microsoft.com/office/drawing/2014/main" id="{A0E2CF96-3EA7-177F-3154-14EDB343D40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40" name="Straight Connector 1339">
                  <a:extLst>
                    <a:ext uri="{FF2B5EF4-FFF2-40B4-BE49-F238E27FC236}">
                      <a16:creationId xmlns:a16="http://schemas.microsoft.com/office/drawing/2014/main" id="{6E2CEAE5-06ED-A44D-54E3-4CEF75A18A0A}"/>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41" name="Group 1340">
                <a:extLst>
                  <a:ext uri="{FF2B5EF4-FFF2-40B4-BE49-F238E27FC236}">
                    <a16:creationId xmlns:a16="http://schemas.microsoft.com/office/drawing/2014/main" id="{77AAD2FA-58B8-A756-8DF0-4F27F309955C}"/>
                  </a:ext>
                </a:extLst>
              </p:cNvPr>
              <p:cNvGrpSpPr/>
              <p:nvPr/>
            </p:nvGrpSpPr>
            <p:grpSpPr>
              <a:xfrm>
                <a:off x="5653120" y="4185841"/>
                <a:ext cx="75873" cy="107269"/>
                <a:chOff x="3817849" y="3964363"/>
                <a:chExt cx="75873" cy="107269"/>
              </a:xfrm>
            </p:grpSpPr>
            <p:cxnSp>
              <p:nvCxnSpPr>
                <p:cNvPr id="1342" name="Straight Connector 1341">
                  <a:extLst>
                    <a:ext uri="{FF2B5EF4-FFF2-40B4-BE49-F238E27FC236}">
                      <a16:creationId xmlns:a16="http://schemas.microsoft.com/office/drawing/2014/main" id="{ABB970A9-2EB5-53A1-7562-9410A88632D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43" name="Straight Connector 1342">
                  <a:extLst>
                    <a:ext uri="{FF2B5EF4-FFF2-40B4-BE49-F238E27FC236}">
                      <a16:creationId xmlns:a16="http://schemas.microsoft.com/office/drawing/2014/main" id="{ED9E5432-819C-E792-35F2-D5909CFC261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44" name="Group 1343">
                <a:extLst>
                  <a:ext uri="{FF2B5EF4-FFF2-40B4-BE49-F238E27FC236}">
                    <a16:creationId xmlns:a16="http://schemas.microsoft.com/office/drawing/2014/main" id="{AB303801-ADB7-8315-F729-F5DF4300C7A1}"/>
                  </a:ext>
                </a:extLst>
              </p:cNvPr>
              <p:cNvGrpSpPr/>
              <p:nvPr/>
            </p:nvGrpSpPr>
            <p:grpSpPr>
              <a:xfrm>
                <a:off x="5620740" y="4185841"/>
                <a:ext cx="75873" cy="107269"/>
                <a:chOff x="3817849" y="3964363"/>
                <a:chExt cx="75873" cy="107269"/>
              </a:xfrm>
            </p:grpSpPr>
            <p:cxnSp>
              <p:nvCxnSpPr>
                <p:cNvPr id="1345" name="Straight Connector 1344">
                  <a:extLst>
                    <a:ext uri="{FF2B5EF4-FFF2-40B4-BE49-F238E27FC236}">
                      <a16:creationId xmlns:a16="http://schemas.microsoft.com/office/drawing/2014/main" id="{4FBCA158-E89F-1126-C94E-92E2C586AFBC}"/>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46" name="Straight Connector 1345">
                  <a:extLst>
                    <a:ext uri="{FF2B5EF4-FFF2-40B4-BE49-F238E27FC236}">
                      <a16:creationId xmlns:a16="http://schemas.microsoft.com/office/drawing/2014/main" id="{AFC6E228-F710-76EF-5782-050369775B8B}"/>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47" name="Group 1346">
                <a:extLst>
                  <a:ext uri="{FF2B5EF4-FFF2-40B4-BE49-F238E27FC236}">
                    <a16:creationId xmlns:a16="http://schemas.microsoft.com/office/drawing/2014/main" id="{4DFF886F-65EA-A5E4-C257-C8332B8A7C52}"/>
                  </a:ext>
                </a:extLst>
              </p:cNvPr>
              <p:cNvGrpSpPr/>
              <p:nvPr/>
            </p:nvGrpSpPr>
            <p:grpSpPr>
              <a:xfrm>
                <a:off x="5581884" y="4185841"/>
                <a:ext cx="75873" cy="107269"/>
                <a:chOff x="3817849" y="3964363"/>
                <a:chExt cx="75873" cy="107269"/>
              </a:xfrm>
            </p:grpSpPr>
            <p:cxnSp>
              <p:nvCxnSpPr>
                <p:cNvPr id="1348" name="Straight Connector 1347">
                  <a:extLst>
                    <a:ext uri="{FF2B5EF4-FFF2-40B4-BE49-F238E27FC236}">
                      <a16:creationId xmlns:a16="http://schemas.microsoft.com/office/drawing/2014/main" id="{15382634-3FC1-FC72-812D-6445A603111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49" name="Straight Connector 1348">
                  <a:extLst>
                    <a:ext uri="{FF2B5EF4-FFF2-40B4-BE49-F238E27FC236}">
                      <a16:creationId xmlns:a16="http://schemas.microsoft.com/office/drawing/2014/main" id="{2EE10A0C-A679-9B74-92F2-7F0A5EC28E6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50" name="Group 1349">
                <a:extLst>
                  <a:ext uri="{FF2B5EF4-FFF2-40B4-BE49-F238E27FC236}">
                    <a16:creationId xmlns:a16="http://schemas.microsoft.com/office/drawing/2014/main" id="{D0B9189B-BA9C-5788-6E0C-3B5CCEF62482}"/>
                  </a:ext>
                </a:extLst>
              </p:cNvPr>
              <p:cNvGrpSpPr/>
              <p:nvPr/>
            </p:nvGrpSpPr>
            <p:grpSpPr>
              <a:xfrm>
                <a:off x="5562456" y="4223402"/>
                <a:ext cx="75873" cy="107269"/>
                <a:chOff x="3817849" y="3964363"/>
                <a:chExt cx="75873" cy="107269"/>
              </a:xfrm>
            </p:grpSpPr>
            <p:cxnSp>
              <p:nvCxnSpPr>
                <p:cNvPr id="1351" name="Straight Connector 1350">
                  <a:extLst>
                    <a:ext uri="{FF2B5EF4-FFF2-40B4-BE49-F238E27FC236}">
                      <a16:creationId xmlns:a16="http://schemas.microsoft.com/office/drawing/2014/main" id="{621BD2A7-9215-BD5F-F92C-0EB27C7080F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52" name="Straight Connector 1351">
                  <a:extLst>
                    <a:ext uri="{FF2B5EF4-FFF2-40B4-BE49-F238E27FC236}">
                      <a16:creationId xmlns:a16="http://schemas.microsoft.com/office/drawing/2014/main" id="{64812EAE-7907-076A-CAC3-3A647778D2C2}"/>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53" name="Group 1352">
                <a:extLst>
                  <a:ext uri="{FF2B5EF4-FFF2-40B4-BE49-F238E27FC236}">
                    <a16:creationId xmlns:a16="http://schemas.microsoft.com/office/drawing/2014/main" id="{A77D45BD-7F04-84BF-CF56-18E4E66BA8C5}"/>
                  </a:ext>
                </a:extLst>
              </p:cNvPr>
              <p:cNvGrpSpPr/>
              <p:nvPr/>
            </p:nvGrpSpPr>
            <p:grpSpPr>
              <a:xfrm>
                <a:off x="5555980" y="4249305"/>
                <a:ext cx="75873" cy="107269"/>
                <a:chOff x="3817849" y="3964363"/>
                <a:chExt cx="75873" cy="107269"/>
              </a:xfrm>
            </p:grpSpPr>
            <p:cxnSp>
              <p:nvCxnSpPr>
                <p:cNvPr id="1354" name="Straight Connector 1353">
                  <a:extLst>
                    <a:ext uri="{FF2B5EF4-FFF2-40B4-BE49-F238E27FC236}">
                      <a16:creationId xmlns:a16="http://schemas.microsoft.com/office/drawing/2014/main" id="{21334D01-4E27-7A0F-5749-8367CC124236}"/>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55" name="Straight Connector 1354">
                  <a:extLst>
                    <a:ext uri="{FF2B5EF4-FFF2-40B4-BE49-F238E27FC236}">
                      <a16:creationId xmlns:a16="http://schemas.microsoft.com/office/drawing/2014/main" id="{0FA5F59E-AD53-A5E1-4F1D-A151B56FEAA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56" name="Group 1355">
                <a:extLst>
                  <a:ext uri="{FF2B5EF4-FFF2-40B4-BE49-F238E27FC236}">
                    <a16:creationId xmlns:a16="http://schemas.microsoft.com/office/drawing/2014/main" id="{BC7CC798-39B1-0FD3-8867-61B9062936E9}"/>
                  </a:ext>
                </a:extLst>
              </p:cNvPr>
              <p:cNvGrpSpPr/>
              <p:nvPr/>
            </p:nvGrpSpPr>
            <p:grpSpPr>
              <a:xfrm>
                <a:off x="5537848" y="4262257"/>
                <a:ext cx="75873" cy="107269"/>
                <a:chOff x="3817849" y="3964363"/>
                <a:chExt cx="75873" cy="107269"/>
              </a:xfrm>
            </p:grpSpPr>
            <p:cxnSp>
              <p:nvCxnSpPr>
                <p:cNvPr id="1357" name="Straight Connector 1356">
                  <a:extLst>
                    <a:ext uri="{FF2B5EF4-FFF2-40B4-BE49-F238E27FC236}">
                      <a16:creationId xmlns:a16="http://schemas.microsoft.com/office/drawing/2014/main" id="{24E379CC-C9EE-C65E-A745-B7922C14EC82}"/>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58" name="Straight Connector 1357">
                  <a:extLst>
                    <a:ext uri="{FF2B5EF4-FFF2-40B4-BE49-F238E27FC236}">
                      <a16:creationId xmlns:a16="http://schemas.microsoft.com/office/drawing/2014/main" id="{C40DD73A-682F-09A6-DC54-A01BBEC1154A}"/>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59" name="Group 1358">
                <a:extLst>
                  <a:ext uri="{FF2B5EF4-FFF2-40B4-BE49-F238E27FC236}">
                    <a16:creationId xmlns:a16="http://schemas.microsoft.com/office/drawing/2014/main" id="{F1EC92D7-6097-9E70-DD20-24AA15473C46}"/>
                  </a:ext>
                </a:extLst>
              </p:cNvPr>
              <p:cNvGrpSpPr/>
              <p:nvPr/>
            </p:nvGrpSpPr>
            <p:grpSpPr>
              <a:xfrm>
                <a:off x="5521011" y="4262257"/>
                <a:ext cx="75873" cy="107269"/>
                <a:chOff x="3817849" y="3964363"/>
                <a:chExt cx="75873" cy="107269"/>
              </a:xfrm>
            </p:grpSpPr>
            <p:cxnSp>
              <p:nvCxnSpPr>
                <p:cNvPr id="1360" name="Straight Connector 1359">
                  <a:extLst>
                    <a:ext uri="{FF2B5EF4-FFF2-40B4-BE49-F238E27FC236}">
                      <a16:creationId xmlns:a16="http://schemas.microsoft.com/office/drawing/2014/main" id="{208AB23C-8BE6-EB47-4F41-3F2D36C7B349}"/>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61" name="Straight Connector 1360">
                  <a:extLst>
                    <a:ext uri="{FF2B5EF4-FFF2-40B4-BE49-F238E27FC236}">
                      <a16:creationId xmlns:a16="http://schemas.microsoft.com/office/drawing/2014/main" id="{C9733ECD-1B9E-7005-E2E5-9A681FE8D61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62" name="Group 1361">
                <a:extLst>
                  <a:ext uri="{FF2B5EF4-FFF2-40B4-BE49-F238E27FC236}">
                    <a16:creationId xmlns:a16="http://schemas.microsoft.com/office/drawing/2014/main" id="{275CD8FE-7FA6-C4BE-C0AB-962BBC5CE939}"/>
                  </a:ext>
                </a:extLst>
              </p:cNvPr>
              <p:cNvGrpSpPr/>
              <p:nvPr/>
            </p:nvGrpSpPr>
            <p:grpSpPr>
              <a:xfrm>
                <a:off x="5510649" y="4262257"/>
                <a:ext cx="75873" cy="107269"/>
                <a:chOff x="3817849" y="3964363"/>
                <a:chExt cx="75873" cy="107269"/>
              </a:xfrm>
            </p:grpSpPr>
            <p:cxnSp>
              <p:nvCxnSpPr>
                <p:cNvPr id="1363" name="Straight Connector 1362">
                  <a:extLst>
                    <a:ext uri="{FF2B5EF4-FFF2-40B4-BE49-F238E27FC236}">
                      <a16:creationId xmlns:a16="http://schemas.microsoft.com/office/drawing/2014/main" id="{9C7F4203-511F-5E32-FF3E-D6421560F8F1}"/>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64" name="Straight Connector 1363">
                  <a:extLst>
                    <a:ext uri="{FF2B5EF4-FFF2-40B4-BE49-F238E27FC236}">
                      <a16:creationId xmlns:a16="http://schemas.microsoft.com/office/drawing/2014/main" id="{38CD5DF8-D747-ABE5-06E0-9D53DF8FD67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65" name="Group 1364">
                <a:extLst>
                  <a:ext uri="{FF2B5EF4-FFF2-40B4-BE49-F238E27FC236}">
                    <a16:creationId xmlns:a16="http://schemas.microsoft.com/office/drawing/2014/main" id="{8A6157B2-B2B4-CEC2-3BF5-03EC5BC2B286}"/>
                  </a:ext>
                </a:extLst>
              </p:cNvPr>
              <p:cNvGrpSpPr/>
              <p:nvPr/>
            </p:nvGrpSpPr>
            <p:grpSpPr>
              <a:xfrm>
                <a:off x="5454956" y="4271323"/>
                <a:ext cx="75873" cy="107269"/>
                <a:chOff x="3817849" y="3964363"/>
                <a:chExt cx="75873" cy="107269"/>
              </a:xfrm>
            </p:grpSpPr>
            <p:cxnSp>
              <p:nvCxnSpPr>
                <p:cNvPr id="1366" name="Straight Connector 1365">
                  <a:extLst>
                    <a:ext uri="{FF2B5EF4-FFF2-40B4-BE49-F238E27FC236}">
                      <a16:creationId xmlns:a16="http://schemas.microsoft.com/office/drawing/2014/main" id="{1650E607-CF10-B8F1-D5ED-974A7F227BC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67" name="Straight Connector 1366">
                  <a:extLst>
                    <a:ext uri="{FF2B5EF4-FFF2-40B4-BE49-F238E27FC236}">
                      <a16:creationId xmlns:a16="http://schemas.microsoft.com/office/drawing/2014/main" id="{DA3E43FF-CBE5-1B01-F5CA-FC52B4A1DF2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68" name="Group 1367">
                <a:extLst>
                  <a:ext uri="{FF2B5EF4-FFF2-40B4-BE49-F238E27FC236}">
                    <a16:creationId xmlns:a16="http://schemas.microsoft.com/office/drawing/2014/main" id="{EBA57ECB-C95E-7E9D-2053-D3D41BEEF8D2}"/>
                  </a:ext>
                </a:extLst>
              </p:cNvPr>
              <p:cNvGrpSpPr/>
              <p:nvPr/>
            </p:nvGrpSpPr>
            <p:grpSpPr>
              <a:xfrm>
                <a:off x="5439413" y="4284274"/>
                <a:ext cx="75873" cy="107269"/>
                <a:chOff x="3817849" y="3964363"/>
                <a:chExt cx="75873" cy="107269"/>
              </a:xfrm>
            </p:grpSpPr>
            <p:cxnSp>
              <p:nvCxnSpPr>
                <p:cNvPr id="1369" name="Straight Connector 1368">
                  <a:extLst>
                    <a:ext uri="{FF2B5EF4-FFF2-40B4-BE49-F238E27FC236}">
                      <a16:creationId xmlns:a16="http://schemas.microsoft.com/office/drawing/2014/main" id="{5648F425-8CFD-57CF-CD3D-DA3456E3B56C}"/>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70" name="Straight Connector 1369">
                  <a:extLst>
                    <a:ext uri="{FF2B5EF4-FFF2-40B4-BE49-F238E27FC236}">
                      <a16:creationId xmlns:a16="http://schemas.microsoft.com/office/drawing/2014/main" id="{CC86B1CF-296F-548E-761A-AEC5FAEE5DE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71" name="Group 1370">
                <a:extLst>
                  <a:ext uri="{FF2B5EF4-FFF2-40B4-BE49-F238E27FC236}">
                    <a16:creationId xmlns:a16="http://schemas.microsoft.com/office/drawing/2014/main" id="{31DE0D4D-ED5A-5768-37C2-5E99190D286A}"/>
                  </a:ext>
                </a:extLst>
              </p:cNvPr>
              <p:cNvGrpSpPr/>
              <p:nvPr/>
            </p:nvGrpSpPr>
            <p:grpSpPr>
              <a:xfrm>
                <a:off x="5410919" y="4285569"/>
                <a:ext cx="75873" cy="107269"/>
                <a:chOff x="3817849" y="3964363"/>
                <a:chExt cx="75873" cy="107269"/>
              </a:xfrm>
            </p:grpSpPr>
            <p:cxnSp>
              <p:nvCxnSpPr>
                <p:cNvPr id="1372" name="Straight Connector 1371">
                  <a:extLst>
                    <a:ext uri="{FF2B5EF4-FFF2-40B4-BE49-F238E27FC236}">
                      <a16:creationId xmlns:a16="http://schemas.microsoft.com/office/drawing/2014/main" id="{4481EA13-07F0-8064-D3A4-900F44E6E23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73" name="Straight Connector 1372">
                  <a:extLst>
                    <a:ext uri="{FF2B5EF4-FFF2-40B4-BE49-F238E27FC236}">
                      <a16:creationId xmlns:a16="http://schemas.microsoft.com/office/drawing/2014/main" id="{9AEF1418-9899-3061-8C7B-879459B0CF3D}"/>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74" name="Group 1373">
                <a:extLst>
                  <a:ext uri="{FF2B5EF4-FFF2-40B4-BE49-F238E27FC236}">
                    <a16:creationId xmlns:a16="http://schemas.microsoft.com/office/drawing/2014/main" id="{F1B92051-BCAA-432C-BF16-B42CD2D7B094}"/>
                  </a:ext>
                </a:extLst>
              </p:cNvPr>
              <p:cNvGrpSpPr/>
              <p:nvPr/>
            </p:nvGrpSpPr>
            <p:grpSpPr>
              <a:xfrm>
                <a:off x="5407034" y="4285569"/>
                <a:ext cx="75873" cy="107269"/>
                <a:chOff x="3817849" y="3964363"/>
                <a:chExt cx="75873" cy="107269"/>
              </a:xfrm>
            </p:grpSpPr>
            <p:cxnSp>
              <p:nvCxnSpPr>
                <p:cNvPr id="1375" name="Straight Connector 1374">
                  <a:extLst>
                    <a:ext uri="{FF2B5EF4-FFF2-40B4-BE49-F238E27FC236}">
                      <a16:creationId xmlns:a16="http://schemas.microsoft.com/office/drawing/2014/main" id="{DFC40519-7BE6-E196-5E1D-76265350FAB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76" name="Straight Connector 1375">
                  <a:extLst>
                    <a:ext uri="{FF2B5EF4-FFF2-40B4-BE49-F238E27FC236}">
                      <a16:creationId xmlns:a16="http://schemas.microsoft.com/office/drawing/2014/main" id="{11B3D44A-E766-B490-CF27-5BBB208D8CFD}"/>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77" name="Group 1376">
                <a:extLst>
                  <a:ext uri="{FF2B5EF4-FFF2-40B4-BE49-F238E27FC236}">
                    <a16:creationId xmlns:a16="http://schemas.microsoft.com/office/drawing/2014/main" id="{459B0ACD-7C47-EC26-B092-8DB9A9638CAF}"/>
                  </a:ext>
                </a:extLst>
              </p:cNvPr>
              <p:cNvGrpSpPr/>
              <p:nvPr/>
            </p:nvGrpSpPr>
            <p:grpSpPr>
              <a:xfrm>
                <a:off x="5396673" y="4285569"/>
                <a:ext cx="75873" cy="107269"/>
                <a:chOff x="3817849" y="3964363"/>
                <a:chExt cx="75873" cy="107269"/>
              </a:xfrm>
            </p:grpSpPr>
            <p:cxnSp>
              <p:nvCxnSpPr>
                <p:cNvPr id="1378" name="Straight Connector 1377">
                  <a:extLst>
                    <a:ext uri="{FF2B5EF4-FFF2-40B4-BE49-F238E27FC236}">
                      <a16:creationId xmlns:a16="http://schemas.microsoft.com/office/drawing/2014/main" id="{B418EF56-9B02-C6DE-D5EA-137DF42BA0C9}"/>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79" name="Straight Connector 1378">
                  <a:extLst>
                    <a:ext uri="{FF2B5EF4-FFF2-40B4-BE49-F238E27FC236}">
                      <a16:creationId xmlns:a16="http://schemas.microsoft.com/office/drawing/2014/main" id="{1669C1C0-3B64-2226-D673-83CE1CF5FF0E}"/>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80" name="Group 1379">
                <a:extLst>
                  <a:ext uri="{FF2B5EF4-FFF2-40B4-BE49-F238E27FC236}">
                    <a16:creationId xmlns:a16="http://schemas.microsoft.com/office/drawing/2014/main" id="{A9249BBA-23F3-713A-6D45-2A0607AAB0DB}"/>
                  </a:ext>
                </a:extLst>
              </p:cNvPr>
              <p:cNvGrpSpPr/>
              <p:nvPr/>
            </p:nvGrpSpPr>
            <p:grpSpPr>
              <a:xfrm>
                <a:off x="5383721" y="4285569"/>
                <a:ext cx="75873" cy="107269"/>
                <a:chOff x="3817849" y="3964363"/>
                <a:chExt cx="75873" cy="107269"/>
              </a:xfrm>
            </p:grpSpPr>
            <p:cxnSp>
              <p:nvCxnSpPr>
                <p:cNvPr id="1381" name="Straight Connector 1380">
                  <a:extLst>
                    <a:ext uri="{FF2B5EF4-FFF2-40B4-BE49-F238E27FC236}">
                      <a16:creationId xmlns:a16="http://schemas.microsoft.com/office/drawing/2014/main" id="{C58E605D-41E4-BD8E-7E20-EDE30180633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82" name="Straight Connector 1381">
                  <a:extLst>
                    <a:ext uri="{FF2B5EF4-FFF2-40B4-BE49-F238E27FC236}">
                      <a16:creationId xmlns:a16="http://schemas.microsoft.com/office/drawing/2014/main" id="{977B4B82-DBAE-170B-33C4-171DFF52E78E}"/>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83" name="Group 1382">
                <a:extLst>
                  <a:ext uri="{FF2B5EF4-FFF2-40B4-BE49-F238E27FC236}">
                    <a16:creationId xmlns:a16="http://schemas.microsoft.com/office/drawing/2014/main" id="{84428E5E-4528-5FBD-6F27-3700F18BB1F4}"/>
                  </a:ext>
                </a:extLst>
              </p:cNvPr>
              <p:cNvGrpSpPr/>
              <p:nvPr/>
            </p:nvGrpSpPr>
            <p:grpSpPr>
              <a:xfrm>
                <a:off x="5307305" y="4311473"/>
                <a:ext cx="75873" cy="107269"/>
                <a:chOff x="3817849" y="3964363"/>
                <a:chExt cx="75873" cy="107269"/>
              </a:xfrm>
            </p:grpSpPr>
            <p:cxnSp>
              <p:nvCxnSpPr>
                <p:cNvPr id="1384" name="Straight Connector 1383">
                  <a:extLst>
                    <a:ext uri="{FF2B5EF4-FFF2-40B4-BE49-F238E27FC236}">
                      <a16:creationId xmlns:a16="http://schemas.microsoft.com/office/drawing/2014/main" id="{D5B1E23C-F3BC-644A-759E-B4B76178BD9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85" name="Straight Connector 1384">
                  <a:extLst>
                    <a:ext uri="{FF2B5EF4-FFF2-40B4-BE49-F238E27FC236}">
                      <a16:creationId xmlns:a16="http://schemas.microsoft.com/office/drawing/2014/main" id="{4F94452B-D506-9F5D-B381-649EA93F66E7}"/>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86" name="Group 1385">
                <a:extLst>
                  <a:ext uri="{FF2B5EF4-FFF2-40B4-BE49-F238E27FC236}">
                    <a16:creationId xmlns:a16="http://schemas.microsoft.com/office/drawing/2014/main" id="{DBC902E6-CCF1-7E9F-04B0-1881214F780B}"/>
                  </a:ext>
                </a:extLst>
              </p:cNvPr>
              <p:cNvGrpSpPr/>
              <p:nvPr/>
            </p:nvGrpSpPr>
            <p:grpSpPr>
              <a:xfrm>
                <a:off x="5300829" y="4311473"/>
                <a:ext cx="75873" cy="107269"/>
                <a:chOff x="3817849" y="3964363"/>
                <a:chExt cx="75873" cy="107269"/>
              </a:xfrm>
            </p:grpSpPr>
            <p:cxnSp>
              <p:nvCxnSpPr>
                <p:cNvPr id="1387" name="Straight Connector 1386">
                  <a:extLst>
                    <a:ext uri="{FF2B5EF4-FFF2-40B4-BE49-F238E27FC236}">
                      <a16:creationId xmlns:a16="http://schemas.microsoft.com/office/drawing/2014/main" id="{83B90FD1-117F-C494-39C0-EA4D627F1FB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88" name="Straight Connector 1387">
                  <a:extLst>
                    <a:ext uri="{FF2B5EF4-FFF2-40B4-BE49-F238E27FC236}">
                      <a16:creationId xmlns:a16="http://schemas.microsoft.com/office/drawing/2014/main" id="{8A771EEC-E5FA-EB2B-5AF4-D1128BC3F95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89" name="Group 1388">
                <a:extLst>
                  <a:ext uri="{FF2B5EF4-FFF2-40B4-BE49-F238E27FC236}">
                    <a16:creationId xmlns:a16="http://schemas.microsoft.com/office/drawing/2014/main" id="{9EF40C47-9EF7-46CE-0BF7-78FC6598F5A9}"/>
                  </a:ext>
                </a:extLst>
              </p:cNvPr>
              <p:cNvGrpSpPr/>
              <p:nvPr/>
            </p:nvGrpSpPr>
            <p:grpSpPr>
              <a:xfrm>
                <a:off x="5294353" y="4311473"/>
                <a:ext cx="75873" cy="107269"/>
                <a:chOff x="3817849" y="3964363"/>
                <a:chExt cx="75873" cy="107269"/>
              </a:xfrm>
            </p:grpSpPr>
            <p:cxnSp>
              <p:nvCxnSpPr>
                <p:cNvPr id="1390" name="Straight Connector 1389">
                  <a:extLst>
                    <a:ext uri="{FF2B5EF4-FFF2-40B4-BE49-F238E27FC236}">
                      <a16:creationId xmlns:a16="http://schemas.microsoft.com/office/drawing/2014/main" id="{9235772B-B783-7354-B77A-B479941162C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91" name="Straight Connector 1390">
                  <a:extLst>
                    <a:ext uri="{FF2B5EF4-FFF2-40B4-BE49-F238E27FC236}">
                      <a16:creationId xmlns:a16="http://schemas.microsoft.com/office/drawing/2014/main" id="{41F6C93C-DDB4-1618-1CBF-FE06456D3492}"/>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92" name="Group 1391">
                <a:extLst>
                  <a:ext uri="{FF2B5EF4-FFF2-40B4-BE49-F238E27FC236}">
                    <a16:creationId xmlns:a16="http://schemas.microsoft.com/office/drawing/2014/main" id="{9C31A023-88A1-548E-3DB0-8D606CD3F1A6}"/>
                  </a:ext>
                </a:extLst>
              </p:cNvPr>
              <p:cNvGrpSpPr/>
              <p:nvPr/>
            </p:nvGrpSpPr>
            <p:grpSpPr>
              <a:xfrm>
                <a:off x="5261973" y="4337376"/>
                <a:ext cx="75873" cy="107269"/>
                <a:chOff x="3817849" y="3964363"/>
                <a:chExt cx="75873" cy="107269"/>
              </a:xfrm>
            </p:grpSpPr>
            <p:cxnSp>
              <p:nvCxnSpPr>
                <p:cNvPr id="1393" name="Straight Connector 1392">
                  <a:extLst>
                    <a:ext uri="{FF2B5EF4-FFF2-40B4-BE49-F238E27FC236}">
                      <a16:creationId xmlns:a16="http://schemas.microsoft.com/office/drawing/2014/main" id="{37ACF2E3-0F60-4C7B-DDE7-34B4B5181DAC}"/>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94" name="Straight Connector 1393">
                  <a:extLst>
                    <a:ext uri="{FF2B5EF4-FFF2-40B4-BE49-F238E27FC236}">
                      <a16:creationId xmlns:a16="http://schemas.microsoft.com/office/drawing/2014/main" id="{69D72D5C-79EE-6721-214D-26B3B980C124}"/>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95" name="Group 1394">
                <a:extLst>
                  <a:ext uri="{FF2B5EF4-FFF2-40B4-BE49-F238E27FC236}">
                    <a16:creationId xmlns:a16="http://schemas.microsoft.com/office/drawing/2014/main" id="{40977E12-5389-2F88-C80E-D27733B4CFCD}"/>
                  </a:ext>
                </a:extLst>
              </p:cNvPr>
              <p:cNvGrpSpPr/>
              <p:nvPr/>
            </p:nvGrpSpPr>
            <p:grpSpPr>
              <a:xfrm>
                <a:off x="5166129" y="4367166"/>
                <a:ext cx="75873" cy="107269"/>
                <a:chOff x="3817849" y="3964363"/>
                <a:chExt cx="75873" cy="107269"/>
              </a:xfrm>
            </p:grpSpPr>
            <p:cxnSp>
              <p:nvCxnSpPr>
                <p:cNvPr id="1396" name="Straight Connector 1395">
                  <a:extLst>
                    <a:ext uri="{FF2B5EF4-FFF2-40B4-BE49-F238E27FC236}">
                      <a16:creationId xmlns:a16="http://schemas.microsoft.com/office/drawing/2014/main" id="{4B5C5701-1424-903D-D968-2547B30025B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397" name="Straight Connector 1396">
                  <a:extLst>
                    <a:ext uri="{FF2B5EF4-FFF2-40B4-BE49-F238E27FC236}">
                      <a16:creationId xmlns:a16="http://schemas.microsoft.com/office/drawing/2014/main" id="{9962F6F6-165C-88ED-0EA3-A52F1715BF4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398" name="Group 1397">
                <a:extLst>
                  <a:ext uri="{FF2B5EF4-FFF2-40B4-BE49-F238E27FC236}">
                    <a16:creationId xmlns:a16="http://schemas.microsoft.com/office/drawing/2014/main" id="{619C0FFF-6C59-2312-2F62-6AEC11ECF2D4}"/>
                  </a:ext>
                </a:extLst>
              </p:cNvPr>
              <p:cNvGrpSpPr/>
              <p:nvPr/>
            </p:nvGrpSpPr>
            <p:grpSpPr>
              <a:xfrm>
                <a:off x="5159653" y="4367166"/>
                <a:ext cx="75873" cy="107269"/>
                <a:chOff x="3817849" y="3964363"/>
                <a:chExt cx="75873" cy="107269"/>
              </a:xfrm>
            </p:grpSpPr>
            <p:cxnSp>
              <p:nvCxnSpPr>
                <p:cNvPr id="1399" name="Straight Connector 1398">
                  <a:extLst>
                    <a:ext uri="{FF2B5EF4-FFF2-40B4-BE49-F238E27FC236}">
                      <a16:creationId xmlns:a16="http://schemas.microsoft.com/office/drawing/2014/main" id="{112AAC6B-3070-B672-C5C3-A084F7F1FA2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00" name="Straight Connector 1399">
                  <a:extLst>
                    <a:ext uri="{FF2B5EF4-FFF2-40B4-BE49-F238E27FC236}">
                      <a16:creationId xmlns:a16="http://schemas.microsoft.com/office/drawing/2014/main" id="{5C3F3969-3513-7773-D95D-A60B2AEF507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01" name="Group 1400">
                <a:extLst>
                  <a:ext uri="{FF2B5EF4-FFF2-40B4-BE49-F238E27FC236}">
                    <a16:creationId xmlns:a16="http://schemas.microsoft.com/office/drawing/2014/main" id="{2BFFA3B1-224B-762F-78A6-674D9AE04270}"/>
                  </a:ext>
                </a:extLst>
              </p:cNvPr>
              <p:cNvGrpSpPr/>
              <p:nvPr/>
            </p:nvGrpSpPr>
            <p:grpSpPr>
              <a:xfrm>
                <a:off x="5128569" y="4420268"/>
                <a:ext cx="75873" cy="107269"/>
                <a:chOff x="3817849" y="3964363"/>
                <a:chExt cx="75873" cy="107269"/>
              </a:xfrm>
            </p:grpSpPr>
            <p:cxnSp>
              <p:nvCxnSpPr>
                <p:cNvPr id="1402" name="Straight Connector 1401">
                  <a:extLst>
                    <a:ext uri="{FF2B5EF4-FFF2-40B4-BE49-F238E27FC236}">
                      <a16:creationId xmlns:a16="http://schemas.microsoft.com/office/drawing/2014/main" id="{69B7696A-8C7E-4D19-77C8-8E26CD4BFB6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03" name="Straight Connector 1402">
                  <a:extLst>
                    <a:ext uri="{FF2B5EF4-FFF2-40B4-BE49-F238E27FC236}">
                      <a16:creationId xmlns:a16="http://schemas.microsoft.com/office/drawing/2014/main" id="{4CFF9178-0745-FEC4-7DBA-CB324EEBDC9B}"/>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04" name="Group 1403">
                <a:extLst>
                  <a:ext uri="{FF2B5EF4-FFF2-40B4-BE49-F238E27FC236}">
                    <a16:creationId xmlns:a16="http://schemas.microsoft.com/office/drawing/2014/main" id="{8850D6A9-847C-D2F2-659B-8C5B9277D45B}"/>
                  </a:ext>
                </a:extLst>
              </p:cNvPr>
              <p:cNvGrpSpPr/>
              <p:nvPr/>
            </p:nvGrpSpPr>
            <p:grpSpPr>
              <a:xfrm>
                <a:off x="5070286" y="4443582"/>
                <a:ext cx="75873" cy="107269"/>
                <a:chOff x="3817849" y="3964363"/>
                <a:chExt cx="75873" cy="107269"/>
              </a:xfrm>
            </p:grpSpPr>
            <p:cxnSp>
              <p:nvCxnSpPr>
                <p:cNvPr id="1405" name="Straight Connector 1404">
                  <a:extLst>
                    <a:ext uri="{FF2B5EF4-FFF2-40B4-BE49-F238E27FC236}">
                      <a16:creationId xmlns:a16="http://schemas.microsoft.com/office/drawing/2014/main" id="{242893FC-E134-9BE3-7C37-809920632A8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06" name="Straight Connector 1405">
                  <a:extLst>
                    <a:ext uri="{FF2B5EF4-FFF2-40B4-BE49-F238E27FC236}">
                      <a16:creationId xmlns:a16="http://schemas.microsoft.com/office/drawing/2014/main" id="{DDD4AF35-F096-B804-915C-7A36A1F72912}"/>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07" name="Group 1406">
                <a:extLst>
                  <a:ext uri="{FF2B5EF4-FFF2-40B4-BE49-F238E27FC236}">
                    <a16:creationId xmlns:a16="http://schemas.microsoft.com/office/drawing/2014/main" id="{D1A5C5B0-B13D-E3D9-C004-580CC1398FE4}"/>
                  </a:ext>
                </a:extLst>
              </p:cNvPr>
              <p:cNvGrpSpPr/>
              <p:nvPr/>
            </p:nvGrpSpPr>
            <p:grpSpPr>
              <a:xfrm>
                <a:off x="5023659" y="4517407"/>
                <a:ext cx="75873" cy="107269"/>
                <a:chOff x="3817849" y="3964363"/>
                <a:chExt cx="75873" cy="107269"/>
              </a:xfrm>
            </p:grpSpPr>
            <p:cxnSp>
              <p:nvCxnSpPr>
                <p:cNvPr id="1408" name="Straight Connector 1407">
                  <a:extLst>
                    <a:ext uri="{FF2B5EF4-FFF2-40B4-BE49-F238E27FC236}">
                      <a16:creationId xmlns:a16="http://schemas.microsoft.com/office/drawing/2014/main" id="{5A2F5A03-9C2E-64DA-848F-F953F005172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09" name="Straight Connector 1408">
                  <a:extLst>
                    <a:ext uri="{FF2B5EF4-FFF2-40B4-BE49-F238E27FC236}">
                      <a16:creationId xmlns:a16="http://schemas.microsoft.com/office/drawing/2014/main" id="{5FD46F5A-8A0D-F959-57C1-B779C913FCB1}"/>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10" name="Group 1409">
                <a:extLst>
                  <a:ext uri="{FF2B5EF4-FFF2-40B4-BE49-F238E27FC236}">
                    <a16:creationId xmlns:a16="http://schemas.microsoft.com/office/drawing/2014/main" id="{335BD556-A429-B6D3-BA7E-FA2B9B4D3B3A}"/>
                  </a:ext>
                </a:extLst>
              </p:cNvPr>
              <p:cNvGrpSpPr/>
              <p:nvPr/>
            </p:nvGrpSpPr>
            <p:grpSpPr>
              <a:xfrm>
                <a:off x="4948538" y="4561443"/>
                <a:ext cx="75873" cy="107269"/>
                <a:chOff x="3817849" y="3964363"/>
                <a:chExt cx="75873" cy="107269"/>
              </a:xfrm>
            </p:grpSpPr>
            <p:cxnSp>
              <p:nvCxnSpPr>
                <p:cNvPr id="1411" name="Straight Connector 1410">
                  <a:extLst>
                    <a:ext uri="{FF2B5EF4-FFF2-40B4-BE49-F238E27FC236}">
                      <a16:creationId xmlns:a16="http://schemas.microsoft.com/office/drawing/2014/main" id="{AB7A6E60-A9A5-4DAC-EEC0-D2F948AAAA1E}"/>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12" name="Straight Connector 1411">
                  <a:extLst>
                    <a:ext uri="{FF2B5EF4-FFF2-40B4-BE49-F238E27FC236}">
                      <a16:creationId xmlns:a16="http://schemas.microsoft.com/office/drawing/2014/main" id="{1C9913EF-E690-C106-736F-E84CB26D2DA5}"/>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13" name="Group 1412">
                <a:extLst>
                  <a:ext uri="{FF2B5EF4-FFF2-40B4-BE49-F238E27FC236}">
                    <a16:creationId xmlns:a16="http://schemas.microsoft.com/office/drawing/2014/main" id="{25126231-BD95-0FA7-AECD-70D2F72F79CC}"/>
                  </a:ext>
                </a:extLst>
              </p:cNvPr>
              <p:cNvGrpSpPr/>
              <p:nvPr/>
            </p:nvGrpSpPr>
            <p:grpSpPr>
              <a:xfrm>
                <a:off x="4918749" y="4561443"/>
                <a:ext cx="75873" cy="107269"/>
                <a:chOff x="3817849" y="3964363"/>
                <a:chExt cx="75873" cy="107269"/>
              </a:xfrm>
            </p:grpSpPr>
            <p:cxnSp>
              <p:nvCxnSpPr>
                <p:cNvPr id="1414" name="Straight Connector 1413">
                  <a:extLst>
                    <a:ext uri="{FF2B5EF4-FFF2-40B4-BE49-F238E27FC236}">
                      <a16:creationId xmlns:a16="http://schemas.microsoft.com/office/drawing/2014/main" id="{08FB12C8-7491-DA38-04E1-D3C9595AA46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15" name="Straight Connector 1414">
                  <a:extLst>
                    <a:ext uri="{FF2B5EF4-FFF2-40B4-BE49-F238E27FC236}">
                      <a16:creationId xmlns:a16="http://schemas.microsoft.com/office/drawing/2014/main" id="{18138F53-79D6-4F90-0B85-56FF0CFC9BFF}"/>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19" name="Group 1418">
                <a:extLst>
                  <a:ext uri="{FF2B5EF4-FFF2-40B4-BE49-F238E27FC236}">
                    <a16:creationId xmlns:a16="http://schemas.microsoft.com/office/drawing/2014/main" id="{DD7A263B-9E09-C413-DF25-5508FA242E8C}"/>
                  </a:ext>
                </a:extLst>
              </p:cNvPr>
              <p:cNvGrpSpPr/>
              <p:nvPr/>
            </p:nvGrpSpPr>
            <p:grpSpPr>
              <a:xfrm>
                <a:off x="4885075" y="4608070"/>
                <a:ext cx="75873" cy="107269"/>
                <a:chOff x="3817849" y="3964363"/>
                <a:chExt cx="75873" cy="107269"/>
              </a:xfrm>
            </p:grpSpPr>
            <p:cxnSp>
              <p:nvCxnSpPr>
                <p:cNvPr id="1420" name="Straight Connector 1419">
                  <a:extLst>
                    <a:ext uri="{FF2B5EF4-FFF2-40B4-BE49-F238E27FC236}">
                      <a16:creationId xmlns:a16="http://schemas.microsoft.com/office/drawing/2014/main" id="{FC4FFCF2-82D6-3295-B496-90C99F3F231B}"/>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21" name="Straight Connector 1420">
                  <a:extLst>
                    <a:ext uri="{FF2B5EF4-FFF2-40B4-BE49-F238E27FC236}">
                      <a16:creationId xmlns:a16="http://schemas.microsoft.com/office/drawing/2014/main" id="{3792F53C-709F-17C3-02CB-EF34D2C6A408}"/>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22" name="Group 1421">
                <a:extLst>
                  <a:ext uri="{FF2B5EF4-FFF2-40B4-BE49-F238E27FC236}">
                    <a16:creationId xmlns:a16="http://schemas.microsoft.com/office/drawing/2014/main" id="{E980BE91-FAA6-8B86-FEA9-09CCC50CB70C}"/>
                  </a:ext>
                </a:extLst>
              </p:cNvPr>
              <p:cNvGrpSpPr/>
              <p:nvPr/>
            </p:nvGrpSpPr>
            <p:grpSpPr>
              <a:xfrm>
                <a:off x="4848810" y="4667648"/>
                <a:ext cx="75873" cy="107269"/>
                <a:chOff x="3817849" y="3964363"/>
                <a:chExt cx="75873" cy="107269"/>
              </a:xfrm>
            </p:grpSpPr>
            <p:cxnSp>
              <p:nvCxnSpPr>
                <p:cNvPr id="1423" name="Straight Connector 1422">
                  <a:extLst>
                    <a:ext uri="{FF2B5EF4-FFF2-40B4-BE49-F238E27FC236}">
                      <a16:creationId xmlns:a16="http://schemas.microsoft.com/office/drawing/2014/main" id="{A7EAFA0E-6901-5CC1-6C96-7BDE6A1789E2}"/>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24" name="Straight Connector 1423">
                  <a:extLst>
                    <a:ext uri="{FF2B5EF4-FFF2-40B4-BE49-F238E27FC236}">
                      <a16:creationId xmlns:a16="http://schemas.microsoft.com/office/drawing/2014/main" id="{15BDC0D3-EADC-0C4A-DC09-DE8BD371808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1425" name="Group 1424">
              <a:extLst>
                <a:ext uri="{FF2B5EF4-FFF2-40B4-BE49-F238E27FC236}">
                  <a16:creationId xmlns:a16="http://schemas.microsoft.com/office/drawing/2014/main" id="{A29C7A53-A1E9-1092-9D6F-4CCC4CEA3059}"/>
                </a:ext>
              </a:extLst>
            </p:cNvPr>
            <p:cNvGrpSpPr/>
            <p:nvPr/>
          </p:nvGrpSpPr>
          <p:grpSpPr>
            <a:xfrm>
              <a:off x="4830678" y="4683190"/>
              <a:ext cx="75873" cy="107269"/>
              <a:chOff x="3817849" y="3964363"/>
              <a:chExt cx="75873" cy="107269"/>
            </a:xfrm>
          </p:grpSpPr>
          <p:cxnSp>
            <p:nvCxnSpPr>
              <p:cNvPr id="1426" name="Straight Connector 1425">
                <a:extLst>
                  <a:ext uri="{FF2B5EF4-FFF2-40B4-BE49-F238E27FC236}">
                    <a16:creationId xmlns:a16="http://schemas.microsoft.com/office/drawing/2014/main" id="{FAB7CBB7-5676-6772-CB0C-2A569DD652D7}"/>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27" name="Straight Connector 1426">
                <a:extLst>
                  <a:ext uri="{FF2B5EF4-FFF2-40B4-BE49-F238E27FC236}">
                    <a16:creationId xmlns:a16="http://schemas.microsoft.com/office/drawing/2014/main" id="{37509086-14E6-A615-D4D9-9BE9E2769B5C}"/>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28" name="Group 1427">
              <a:extLst>
                <a:ext uri="{FF2B5EF4-FFF2-40B4-BE49-F238E27FC236}">
                  <a16:creationId xmlns:a16="http://schemas.microsoft.com/office/drawing/2014/main" id="{1B3DE4C8-4EF3-AED7-EAF6-E0AB0E72677E}"/>
                </a:ext>
              </a:extLst>
            </p:cNvPr>
            <p:cNvGrpSpPr/>
            <p:nvPr/>
          </p:nvGrpSpPr>
          <p:grpSpPr>
            <a:xfrm>
              <a:off x="4811250" y="4683190"/>
              <a:ext cx="75873" cy="107269"/>
              <a:chOff x="3817849" y="3964363"/>
              <a:chExt cx="75873" cy="107269"/>
            </a:xfrm>
          </p:grpSpPr>
          <p:cxnSp>
            <p:nvCxnSpPr>
              <p:cNvPr id="1429" name="Straight Connector 1428">
                <a:extLst>
                  <a:ext uri="{FF2B5EF4-FFF2-40B4-BE49-F238E27FC236}">
                    <a16:creationId xmlns:a16="http://schemas.microsoft.com/office/drawing/2014/main" id="{218E4A5F-6140-E51A-6CD8-E2DD98E0249D}"/>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30" name="Straight Connector 1429">
                <a:extLst>
                  <a:ext uri="{FF2B5EF4-FFF2-40B4-BE49-F238E27FC236}">
                    <a16:creationId xmlns:a16="http://schemas.microsoft.com/office/drawing/2014/main" id="{ED118FA1-509C-D4A0-C240-0DBE0B5453D7}"/>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31" name="Group 1430">
              <a:extLst>
                <a:ext uri="{FF2B5EF4-FFF2-40B4-BE49-F238E27FC236}">
                  <a16:creationId xmlns:a16="http://schemas.microsoft.com/office/drawing/2014/main" id="{53B48D1F-87FE-B9E9-9510-3178DDE549A6}"/>
                </a:ext>
              </a:extLst>
            </p:cNvPr>
            <p:cNvGrpSpPr/>
            <p:nvPr/>
          </p:nvGrpSpPr>
          <p:grpSpPr>
            <a:xfrm>
              <a:off x="4806069" y="4683190"/>
              <a:ext cx="75873" cy="107269"/>
              <a:chOff x="3817849" y="3964363"/>
              <a:chExt cx="75873" cy="107269"/>
            </a:xfrm>
          </p:grpSpPr>
          <p:cxnSp>
            <p:nvCxnSpPr>
              <p:cNvPr id="1432" name="Straight Connector 1431">
                <a:extLst>
                  <a:ext uri="{FF2B5EF4-FFF2-40B4-BE49-F238E27FC236}">
                    <a16:creationId xmlns:a16="http://schemas.microsoft.com/office/drawing/2014/main" id="{0050088F-2399-81DB-AD21-FE9B0C3B452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33" name="Straight Connector 1432">
                <a:extLst>
                  <a:ext uri="{FF2B5EF4-FFF2-40B4-BE49-F238E27FC236}">
                    <a16:creationId xmlns:a16="http://schemas.microsoft.com/office/drawing/2014/main" id="{8037934D-BC0E-60F4-050F-B3ABA27BD514}"/>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34" name="Group 1433">
              <a:extLst>
                <a:ext uri="{FF2B5EF4-FFF2-40B4-BE49-F238E27FC236}">
                  <a16:creationId xmlns:a16="http://schemas.microsoft.com/office/drawing/2014/main" id="{AC72B9D7-B48E-F6A3-073F-D6F4547334F6}"/>
                </a:ext>
              </a:extLst>
            </p:cNvPr>
            <p:cNvGrpSpPr/>
            <p:nvPr/>
          </p:nvGrpSpPr>
          <p:grpSpPr>
            <a:xfrm>
              <a:off x="4782756" y="4693551"/>
              <a:ext cx="75873" cy="107269"/>
              <a:chOff x="3817849" y="3964363"/>
              <a:chExt cx="75873" cy="107269"/>
            </a:xfrm>
          </p:grpSpPr>
          <p:cxnSp>
            <p:nvCxnSpPr>
              <p:cNvPr id="1435" name="Straight Connector 1434">
                <a:extLst>
                  <a:ext uri="{FF2B5EF4-FFF2-40B4-BE49-F238E27FC236}">
                    <a16:creationId xmlns:a16="http://schemas.microsoft.com/office/drawing/2014/main" id="{8F98DE11-5CD9-8A1C-E459-62F1979416DA}"/>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36" name="Straight Connector 1435">
                <a:extLst>
                  <a:ext uri="{FF2B5EF4-FFF2-40B4-BE49-F238E27FC236}">
                    <a16:creationId xmlns:a16="http://schemas.microsoft.com/office/drawing/2014/main" id="{89616319-58DE-B763-58D6-62DF39FA6D60}"/>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37" name="Group 1436">
              <a:extLst>
                <a:ext uri="{FF2B5EF4-FFF2-40B4-BE49-F238E27FC236}">
                  <a16:creationId xmlns:a16="http://schemas.microsoft.com/office/drawing/2014/main" id="{4CE89F74-2E74-4A31-3F9B-AFD5C9A420C6}"/>
                </a:ext>
              </a:extLst>
            </p:cNvPr>
            <p:cNvGrpSpPr/>
            <p:nvPr/>
          </p:nvGrpSpPr>
          <p:grpSpPr>
            <a:xfrm>
              <a:off x="4771099" y="4703913"/>
              <a:ext cx="75873" cy="107269"/>
              <a:chOff x="3817849" y="3964363"/>
              <a:chExt cx="75873" cy="107269"/>
            </a:xfrm>
          </p:grpSpPr>
          <p:cxnSp>
            <p:nvCxnSpPr>
              <p:cNvPr id="1438" name="Straight Connector 1437">
                <a:extLst>
                  <a:ext uri="{FF2B5EF4-FFF2-40B4-BE49-F238E27FC236}">
                    <a16:creationId xmlns:a16="http://schemas.microsoft.com/office/drawing/2014/main" id="{810D8011-87DF-5A1E-F0B9-AFE9C5458CA1}"/>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39" name="Straight Connector 1438">
                <a:extLst>
                  <a:ext uri="{FF2B5EF4-FFF2-40B4-BE49-F238E27FC236}">
                    <a16:creationId xmlns:a16="http://schemas.microsoft.com/office/drawing/2014/main" id="{A29EE91C-B6BB-0227-2871-D0203F3B60B9}"/>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40" name="Group 1439">
              <a:extLst>
                <a:ext uri="{FF2B5EF4-FFF2-40B4-BE49-F238E27FC236}">
                  <a16:creationId xmlns:a16="http://schemas.microsoft.com/office/drawing/2014/main" id="{357C6BBF-5215-0640-38B8-70B2248B8CCC}"/>
                </a:ext>
              </a:extLst>
            </p:cNvPr>
            <p:cNvGrpSpPr/>
            <p:nvPr/>
          </p:nvGrpSpPr>
          <p:grpSpPr>
            <a:xfrm>
              <a:off x="4720586" y="4816594"/>
              <a:ext cx="75873" cy="107269"/>
              <a:chOff x="3817849" y="3964363"/>
              <a:chExt cx="75873" cy="107269"/>
            </a:xfrm>
          </p:grpSpPr>
          <p:cxnSp>
            <p:nvCxnSpPr>
              <p:cNvPr id="1441" name="Straight Connector 1440">
                <a:extLst>
                  <a:ext uri="{FF2B5EF4-FFF2-40B4-BE49-F238E27FC236}">
                    <a16:creationId xmlns:a16="http://schemas.microsoft.com/office/drawing/2014/main" id="{A84BCC98-DDA8-4A71-037F-BEECB344295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42" name="Straight Connector 1441">
                <a:extLst>
                  <a:ext uri="{FF2B5EF4-FFF2-40B4-BE49-F238E27FC236}">
                    <a16:creationId xmlns:a16="http://schemas.microsoft.com/office/drawing/2014/main" id="{01947015-0BBB-1098-14E2-0B3508499977}"/>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43" name="Group 1442">
              <a:extLst>
                <a:ext uri="{FF2B5EF4-FFF2-40B4-BE49-F238E27FC236}">
                  <a16:creationId xmlns:a16="http://schemas.microsoft.com/office/drawing/2014/main" id="{319B392A-1A33-EC54-6F21-3098C0C7587D}"/>
                </a:ext>
              </a:extLst>
            </p:cNvPr>
            <p:cNvGrpSpPr/>
            <p:nvPr/>
          </p:nvGrpSpPr>
          <p:grpSpPr>
            <a:xfrm>
              <a:off x="4673959" y="4890419"/>
              <a:ext cx="75873" cy="107269"/>
              <a:chOff x="3817849" y="3964363"/>
              <a:chExt cx="75873" cy="107269"/>
            </a:xfrm>
          </p:grpSpPr>
          <p:cxnSp>
            <p:nvCxnSpPr>
              <p:cNvPr id="1444" name="Straight Connector 1443">
                <a:extLst>
                  <a:ext uri="{FF2B5EF4-FFF2-40B4-BE49-F238E27FC236}">
                    <a16:creationId xmlns:a16="http://schemas.microsoft.com/office/drawing/2014/main" id="{FA63E4E5-F2D6-01D3-8B38-6DCDA57426D4}"/>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45" name="Straight Connector 1444">
                <a:extLst>
                  <a:ext uri="{FF2B5EF4-FFF2-40B4-BE49-F238E27FC236}">
                    <a16:creationId xmlns:a16="http://schemas.microsoft.com/office/drawing/2014/main" id="{EBF463BC-7DFC-B0DA-6E7B-18A153823FF6}"/>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446" name="Group 1445">
              <a:extLst>
                <a:ext uri="{FF2B5EF4-FFF2-40B4-BE49-F238E27FC236}">
                  <a16:creationId xmlns:a16="http://schemas.microsoft.com/office/drawing/2014/main" id="{3DFBC759-BD1B-8E02-1AE2-FA7E88943BC7}"/>
                </a:ext>
              </a:extLst>
            </p:cNvPr>
            <p:cNvGrpSpPr/>
            <p:nvPr/>
          </p:nvGrpSpPr>
          <p:grpSpPr>
            <a:xfrm>
              <a:off x="4629923" y="5030298"/>
              <a:ext cx="75873" cy="107269"/>
              <a:chOff x="3817849" y="3964363"/>
              <a:chExt cx="75873" cy="107269"/>
            </a:xfrm>
          </p:grpSpPr>
          <p:cxnSp>
            <p:nvCxnSpPr>
              <p:cNvPr id="1447" name="Straight Connector 1446">
                <a:extLst>
                  <a:ext uri="{FF2B5EF4-FFF2-40B4-BE49-F238E27FC236}">
                    <a16:creationId xmlns:a16="http://schemas.microsoft.com/office/drawing/2014/main" id="{B59C0C1E-C226-413B-EDCE-0241B35F0EDF}"/>
                  </a:ext>
                </a:extLst>
              </p:cNvPr>
              <p:cNvCxnSpPr>
                <a:cxnSpLocks/>
              </p:cNvCxnSpPr>
              <p:nvPr/>
            </p:nvCxnSpPr>
            <p:spPr bwMode="auto">
              <a:xfrm>
                <a:off x="3855785" y="3964363"/>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448" name="Straight Connector 1447">
                <a:extLst>
                  <a:ext uri="{FF2B5EF4-FFF2-40B4-BE49-F238E27FC236}">
                    <a16:creationId xmlns:a16="http://schemas.microsoft.com/office/drawing/2014/main" id="{2538BC57-5478-0D0F-3DED-2AB4D7EE75CD}"/>
                  </a:ext>
                </a:extLst>
              </p:cNvPr>
              <p:cNvCxnSpPr>
                <a:cxnSpLocks/>
              </p:cNvCxnSpPr>
              <p:nvPr/>
            </p:nvCxnSpPr>
            <p:spPr bwMode="auto">
              <a:xfrm>
                <a:off x="3817849" y="4014072"/>
                <a:ext cx="75873"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1710" name="Group 1709">
            <a:extLst>
              <a:ext uri="{FF2B5EF4-FFF2-40B4-BE49-F238E27FC236}">
                <a16:creationId xmlns:a16="http://schemas.microsoft.com/office/drawing/2014/main" id="{F0EEFB5B-C402-9046-8E14-BDB874DCAB9A}"/>
              </a:ext>
            </a:extLst>
          </p:cNvPr>
          <p:cNvGrpSpPr/>
          <p:nvPr/>
        </p:nvGrpSpPr>
        <p:grpSpPr>
          <a:xfrm>
            <a:off x="4790891" y="4552942"/>
            <a:ext cx="3126883" cy="1072531"/>
            <a:chOff x="4614826" y="3227404"/>
            <a:chExt cx="3126883" cy="1646292"/>
          </a:xfrm>
        </p:grpSpPr>
        <p:grpSp>
          <p:nvGrpSpPr>
            <p:cNvPr id="1709" name="Group 1708">
              <a:extLst>
                <a:ext uri="{FF2B5EF4-FFF2-40B4-BE49-F238E27FC236}">
                  <a16:creationId xmlns:a16="http://schemas.microsoft.com/office/drawing/2014/main" id="{46D521A2-8C3E-EF1E-F4C9-BAC20A6A0A83}"/>
                </a:ext>
              </a:extLst>
            </p:cNvPr>
            <p:cNvGrpSpPr/>
            <p:nvPr/>
          </p:nvGrpSpPr>
          <p:grpSpPr>
            <a:xfrm>
              <a:off x="5117104" y="3227404"/>
              <a:ext cx="2624605" cy="836213"/>
              <a:chOff x="5117104" y="3227404"/>
              <a:chExt cx="2624605" cy="836213"/>
            </a:xfrm>
          </p:grpSpPr>
          <p:grpSp>
            <p:nvGrpSpPr>
              <p:cNvPr id="1260" name="Group 1259">
                <a:extLst>
                  <a:ext uri="{FF2B5EF4-FFF2-40B4-BE49-F238E27FC236}">
                    <a16:creationId xmlns:a16="http://schemas.microsoft.com/office/drawing/2014/main" id="{4A73ADDC-45B3-7772-4538-29094455899D}"/>
                  </a:ext>
                </a:extLst>
              </p:cNvPr>
              <p:cNvGrpSpPr/>
              <p:nvPr/>
            </p:nvGrpSpPr>
            <p:grpSpPr>
              <a:xfrm>
                <a:off x="7665836" y="3227404"/>
                <a:ext cx="75873" cy="107269"/>
                <a:chOff x="3817849" y="3964363"/>
                <a:chExt cx="75873" cy="107269"/>
              </a:xfrm>
            </p:grpSpPr>
            <p:cxnSp>
              <p:nvCxnSpPr>
                <p:cNvPr id="1261" name="Straight Connector 1260">
                  <a:extLst>
                    <a:ext uri="{FF2B5EF4-FFF2-40B4-BE49-F238E27FC236}">
                      <a16:creationId xmlns:a16="http://schemas.microsoft.com/office/drawing/2014/main" id="{614EB7B4-7327-5ED8-FCBC-6EA1CB7683B1}"/>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262" name="Straight Connector 1261">
                  <a:extLst>
                    <a:ext uri="{FF2B5EF4-FFF2-40B4-BE49-F238E27FC236}">
                      <a16:creationId xmlns:a16="http://schemas.microsoft.com/office/drawing/2014/main" id="{BD003F9A-1871-CB48-11AB-9F1B875FE3C6}"/>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51" name="Group 1450">
                <a:extLst>
                  <a:ext uri="{FF2B5EF4-FFF2-40B4-BE49-F238E27FC236}">
                    <a16:creationId xmlns:a16="http://schemas.microsoft.com/office/drawing/2014/main" id="{2C52CF21-978F-FD9E-8973-4CDB140A98D1}"/>
                  </a:ext>
                </a:extLst>
              </p:cNvPr>
              <p:cNvGrpSpPr/>
              <p:nvPr/>
            </p:nvGrpSpPr>
            <p:grpSpPr>
              <a:xfrm>
                <a:off x="7629775" y="3227404"/>
                <a:ext cx="75873" cy="107269"/>
                <a:chOff x="3817849" y="3964363"/>
                <a:chExt cx="75873" cy="107269"/>
              </a:xfrm>
            </p:grpSpPr>
            <p:cxnSp>
              <p:nvCxnSpPr>
                <p:cNvPr id="1452" name="Straight Connector 1451">
                  <a:extLst>
                    <a:ext uri="{FF2B5EF4-FFF2-40B4-BE49-F238E27FC236}">
                      <a16:creationId xmlns:a16="http://schemas.microsoft.com/office/drawing/2014/main" id="{A9E7EF58-AF64-68F1-C101-ACF4D595B85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53" name="Straight Connector 1452">
                  <a:extLst>
                    <a:ext uri="{FF2B5EF4-FFF2-40B4-BE49-F238E27FC236}">
                      <a16:creationId xmlns:a16="http://schemas.microsoft.com/office/drawing/2014/main" id="{E3530DD7-4770-C552-8588-9D20BAADF5B0}"/>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54" name="Group 1453">
                <a:extLst>
                  <a:ext uri="{FF2B5EF4-FFF2-40B4-BE49-F238E27FC236}">
                    <a16:creationId xmlns:a16="http://schemas.microsoft.com/office/drawing/2014/main" id="{4E417885-B996-47AA-A12C-375657BA84ED}"/>
                  </a:ext>
                </a:extLst>
              </p:cNvPr>
              <p:cNvGrpSpPr/>
              <p:nvPr/>
            </p:nvGrpSpPr>
            <p:grpSpPr>
              <a:xfrm>
                <a:off x="7480380" y="3227404"/>
                <a:ext cx="75873" cy="107269"/>
                <a:chOff x="3817849" y="3964363"/>
                <a:chExt cx="75873" cy="107269"/>
              </a:xfrm>
            </p:grpSpPr>
            <p:cxnSp>
              <p:nvCxnSpPr>
                <p:cNvPr id="1455" name="Straight Connector 1454">
                  <a:extLst>
                    <a:ext uri="{FF2B5EF4-FFF2-40B4-BE49-F238E27FC236}">
                      <a16:creationId xmlns:a16="http://schemas.microsoft.com/office/drawing/2014/main" id="{C8ED1965-73AF-E439-96DD-23787CD914F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56" name="Straight Connector 1455">
                  <a:extLst>
                    <a:ext uri="{FF2B5EF4-FFF2-40B4-BE49-F238E27FC236}">
                      <a16:creationId xmlns:a16="http://schemas.microsoft.com/office/drawing/2014/main" id="{8BF4740F-4FC5-4344-0A66-CCAE7A4AECE7}"/>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57" name="Group 1456">
                <a:extLst>
                  <a:ext uri="{FF2B5EF4-FFF2-40B4-BE49-F238E27FC236}">
                    <a16:creationId xmlns:a16="http://schemas.microsoft.com/office/drawing/2014/main" id="{3A891D3A-0D78-B18E-0AF5-43C3EF221350}"/>
                  </a:ext>
                </a:extLst>
              </p:cNvPr>
              <p:cNvGrpSpPr/>
              <p:nvPr/>
            </p:nvGrpSpPr>
            <p:grpSpPr>
              <a:xfrm>
                <a:off x="7394091" y="3227404"/>
                <a:ext cx="75873" cy="107269"/>
                <a:chOff x="3817849" y="3964363"/>
                <a:chExt cx="75873" cy="107269"/>
              </a:xfrm>
            </p:grpSpPr>
            <p:cxnSp>
              <p:nvCxnSpPr>
                <p:cNvPr id="1458" name="Straight Connector 1457">
                  <a:extLst>
                    <a:ext uri="{FF2B5EF4-FFF2-40B4-BE49-F238E27FC236}">
                      <a16:creationId xmlns:a16="http://schemas.microsoft.com/office/drawing/2014/main" id="{BEDB6CE3-EA78-454A-C941-3113DEA02C95}"/>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59" name="Straight Connector 1458">
                  <a:extLst>
                    <a:ext uri="{FF2B5EF4-FFF2-40B4-BE49-F238E27FC236}">
                      <a16:creationId xmlns:a16="http://schemas.microsoft.com/office/drawing/2014/main" id="{10C3E3F4-27D9-3129-DCBB-014D0E0DA6D6}"/>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60" name="Group 1459">
                <a:extLst>
                  <a:ext uri="{FF2B5EF4-FFF2-40B4-BE49-F238E27FC236}">
                    <a16:creationId xmlns:a16="http://schemas.microsoft.com/office/drawing/2014/main" id="{FDF1641E-D528-215F-7133-3EA454479B02}"/>
                  </a:ext>
                </a:extLst>
              </p:cNvPr>
              <p:cNvGrpSpPr/>
              <p:nvPr/>
            </p:nvGrpSpPr>
            <p:grpSpPr>
              <a:xfrm>
                <a:off x="7382500" y="3227404"/>
                <a:ext cx="75873" cy="107269"/>
                <a:chOff x="3817849" y="3964363"/>
                <a:chExt cx="75873" cy="107269"/>
              </a:xfrm>
            </p:grpSpPr>
            <p:cxnSp>
              <p:nvCxnSpPr>
                <p:cNvPr id="1461" name="Straight Connector 1460">
                  <a:extLst>
                    <a:ext uri="{FF2B5EF4-FFF2-40B4-BE49-F238E27FC236}">
                      <a16:creationId xmlns:a16="http://schemas.microsoft.com/office/drawing/2014/main" id="{FFB0FAF0-4F1E-0F13-7BAF-058A056EF31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62" name="Straight Connector 1461">
                  <a:extLst>
                    <a:ext uri="{FF2B5EF4-FFF2-40B4-BE49-F238E27FC236}">
                      <a16:creationId xmlns:a16="http://schemas.microsoft.com/office/drawing/2014/main" id="{B3814640-27D4-750B-A20F-CFC5B617CD87}"/>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63" name="Group 1462">
                <a:extLst>
                  <a:ext uri="{FF2B5EF4-FFF2-40B4-BE49-F238E27FC236}">
                    <a16:creationId xmlns:a16="http://schemas.microsoft.com/office/drawing/2014/main" id="{52C3D38E-B5DB-A29A-2C8C-7BA3BE5C3568}"/>
                  </a:ext>
                </a:extLst>
              </p:cNvPr>
              <p:cNvGrpSpPr/>
              <p:nvPr/>
            </p:nvGrpSpPr>
            <p:grpSpPr>
              <a:xfrm>
                <a:off x="7349015" y="3227404"/>
                <a:ext cx="75873" cy="107269"/>
                <a:chOff x="3817849" y="3964363"/>
                <a:chExt cx="75873" cy="107269"/>
              </a:xfrm>
            </p:grpSpPr>
            <p:cxnSp>
              <p:nvCxnSpPr>
                <p:cNvPr id="1464" name="Straight Connector 1463">
                  <a:extLst>
                    <a:ext uri="{FF2B5EF4-FFF2-40B4-BE49-F238E27FC236}">
                      <a16:creationId xmlns:a16="http://schemas.microsoft.com/office/drawing/2014/main" id="{A23D980A-C7CA-1256-B253-ED859F7BAEA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65" name="Straight Connector 1464">
                  <a:extLst>
                    <a:ext uri="{FF2B5EF4-FFF2-40B4-BE49-F238E27FC236}">
                      <a16:creationId xmlns:a16="http://schemas.microsoft.com/office/drawing/2014/main" id="{475D12F0-988F-1984-433F-BEC248099A4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66" name="Group 1465">
                <a:extLst>
                  <a:ext uri="{FF2B5EF4-FFF2-40B4-BE49-F238E27FC236}">
                    <a16:creationId xmlns:a16="http://schemas.microsoft.com/office/drawing/2014/main" id="{CFCB9FC5-F8C7-089D-4442-3277B8FDDA6B}"/>
                  </a:ext>
                </a:extLst>
              </p:cNvPr>
              <p:cNvGrpSpPr/>
              <p:nvPr/>
            </p:nvGrpSpPr>
            <p:grpSpPr>
              <a:xfrm>
                <a:off x="7306515" y="3227404"/>
                <a:ext cx="75873" cy="107269"/>
                <a:chOff x="3817849" y="3964363"/>
                <a:chExt cx="75873" cy="107269"/>
              </a:xfrm>
            </p:grpSpPr>
            <p:cxnSp>
              <p:nvCxnSpPr>
                <p:cNvPr id="1467" name="Straight Connector 1466">
                  <a:extLst>
                    <a:ext uri="{FF2B5EF4-FFF2-40B4-BE49-F238E27FC236}">
                      <a16:creationId xmlns:a16="http://schemas.microsoft.com/office/drawing/2014/main" id="{B1247CD2-9FA0-952C-8AE3-DDD7EED3629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68" name="Straight Connector 1467">
                  <a:extLst>
                    <a:ext uri="{FF2B5EF4-FFF2-40B4-BE49-F238E27FC236}">
                      <a16:creationId xmlns:a16="http://schemas.microsoft.com/office/drawing/2014/main" id="{B56C422B-E97C-FC83-8247-C14E33E90F96}"/>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69" name="Group 1468">
                <a:extLst>
                  <a:ext uri="{FF2B5EF4-FFF2-40B4-BE49-F238E27FC236}">
                    <a16:creationId xmlns:a16="http://schemas.microsoft.com/office/drawing/2014/main" id="{166C9FCE-F1D5-DC6C-7117-11E4F269B871}"/>
                  </a:ext>
                </a:extLst>
              </p:cNvPr>
              <p:cNvGrpSpPr/>
              <p:nvPr/>
            </p:nvGrpSpPr>
            <p:grpSpPr>
              <a:xfrm>
                <a:off x="7296212" y="3227404"/>
                <a:ext cx="75873" cy="107269"/>
                <a:chOff x="3817849" y="3964363"/>
                <a:chExt cx="75873" cy="107269"/>
              </a:xfrm>
            </p:grpSpPr>
            <p:cxnSp>
              <p:nvCxnSpPr>
                <p:cNvPr id="1470" name="Straight Connector 1469">
                  <a:extLst>
                    <a:ext uri="{FF2B5EF4-FFF2-40B4-BE49-F238E27FC236}">
                      <a16:creationId xmlns:a16="http://schemas.microsoft.com/office/drawing/2014/main" id="{EE86F6EC-020A-D1A0-4D3A-19CB3B2A4E21}"/>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71" name="Straight Connector 1470">
                  <a:extLst>
                    <a:ext uri="{FF2B5EF4-FFF2-40B4-BE49-F238E27FC236}">
                      <a16:creationId xmlns:a16="http://schemas.microsoft.com/office/drawing/2014/main" id="{19F79713-570D-C091-EF6A-8A69A5C03A3D}"/>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72" name="Group 1471">
                <a:extLst>
                  <a:ext uri="{FF2B5EF4-FFF2-40B4-BE49-F238E27FC236}">
                    <a16:creationId xmlns:a16="http://schemas.microsoft.com/office/drawing/2014/main" id="{D2408C85-2FE2-EA42-0A73-07B161F73A4C}"/>
                  </a:ext>
                </a:extLst>
              </p:cNvPr>
              <p:cNvGrpSpPr/>
              <p:nvPr/>
            </p:nvGrpSpPr>
            <p:grpSpPr>
              <a:xfrm>
                <a:off x="7222802" y="3227404"/>
                <a:ext cx="75873" cy="107269"/>
                <a:chOff x="3817849" y="3964363"/>
                <a:chExt cx="75873" cy="107269"/>
              </a:xfrm>
            </p:grpSpPr>
            <p:cxnSp>
              <p:nvCxnSpPr>
                <p:cNvPr id="1473" name="Straight Connector 1472">
                  <a:extLst>
                    <a:ext uri="{FF2B5EF4-FFF2-40B4-BE49-F238E27FC236}">
                      <a16:creationId xmlns:a16="http://schemas.microsoft.com/office/drawing/2014/main" id="{97C14A5A-68E5-747A-3426-8225D57FF71D}"/>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74" name="Straight Connector 1473">
                  <a:extLst>
                    <a:ext uri="{FF2B5EF4-FFF2-40B4-BE49-F238E27FC236}">
                      <a16:creationId xmlns:a16="http://schemas.microsoft.com/office/drawing/2014/main" id="{B3C4BC47-46B9-F9FA-F839-A9337F4184F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75" name="Group 1474">
                <a:extLst>
                  <a:ext uri="{FF2B5EF4-FFF2-40B4-BE49-F238E27FC236}">
                    <a16:creationId xmlns:a16="http://schemas.microsoft.com/office/drawing/2014/main" id="{A5776A7F-C3F1-0A7C-7BD4-3C5CCEB77D88}"/>
                  </a:ext>
                </a:extLst>
              </p:cNvPr>
              <p:cNvGrpSpPr/>
              <p:nvPr/>
            </p:nvGrpSpPr>
            <p:grpSpPr>
              <a:xfrm>
                <a:off x="7180302" y="3227404"/>
                <a:ext cx="75873" cy="107269"/>
                <a:chOff x="3817849" y="3964363"/>
                <a:chExt cx="75873" cy="107269"/>
              </a:xfrm>
            </p:grpSpPr>
            <p:cxnSp>
              <p:nvCxnSpPr>
                <p:cNvPr id="1476" name="Straight Connector 1475">
                  <a:extLst>
                    <a:ext uri="{FF2B5EF4-FFF2-40B4-BE49-F238E27FC236}">
                      <a16:creationId xmlns:a16="http://schemas.microsoft.com/office/drawing/2014/main" id="{F633F61A-45B7-5F0F-F5CB-4DDDCF36956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77" name="Straight Connector 1476">
                  <a:extLst>
                    <a:ext uri="{FF2B5EF4-FFF2-40B4-BE49-F238E27FC236}">
                      <a16:creationId xmlns:a16="http://schemas.microsoft.com/office/drawing/2014/main" id="{FB74AF3D-E079-B0DA-27FC-29282AB11817}"/>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78" name="Group 1477">
                <a:extLst>
                  <a:ext uri="{FF2B5EF4-FFF2-40B4-BE49-F238E27FC236}">
                    <a16:creationId xmlns:a16="http://schemas.microsoft.com/office/drawing/2014/main" id="{FD67AD85-A1FE-169E-705A-A10115D23533}"/>
                  </a:ext>
                </a:extLst>
              </p:cNvPr>
              <p:cNvGrpSpPr/>
              <p:nvPr/>
            </p:nvGrpSpPr>
            <p:grpSpPr>
              <a:xfrm>
                <a:off x="7164847" y="3361345"/>
                <a:ext cx="75873" cy="107269"/>
                <a:chOff x="3817849" y="3964363"/>
                <a:chExt cx="75873" cy="107269"/>
              </a:xfrm>
            </p:grpSpPr>
            <p:cxnSp>
              <p:nvCxnSpPr>
                <p:cNvPr id="1479" name="Straight Connector 1478">
                  <a:extLst>
                    <a:ext uri="{FF2B5EF4-FFF2-40B4-BE49-F238E27FC236}">
                      <a16:creationId xmlns:a16="http://schemas.microsoft.com/office/drawing/2014/main" id="{44E9F5A8-E7FB-16E0-20B1-399990C6A583}"/>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80" name="Straight Connector 1479">
                  <a:extLst>
                    <a:ext uri="{FF2B5EF4-FFF2-40B4-BE49-F238E27FC236}">
                      <a16:creationId xmlns:a16="http://schemas.microsoft.com/office/drawing/2014/main" id="{C4F504FC-3A82-5195-ACDF-DC8A1FF2AFB2}"/>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81" name="Group 1480">
                <a:extLst>
                  <a:ext uri="{FF2B5EF4-FFF2-40B4-BE49-F238E27FC236}">
                    <a16:creationId xmlns:a16="http://schemas.microsoft.com/office/drawing/2014/main" id="{55DE2F05-071B-BC13-3287-B492262994A4}"/>
                  </a:ext>
                </a:extLst>
              </p:cNvPr>
              <p:cNvGrpSpPr/>
              <p:nvPr/>
            </p:nvGrpSpPr>
            <p:grpSpPr>
              <a:xfrm>
                <a:off x="7145529" y="3361345"/>
                <a:ext cx="75873" cy="107269"/>
                <a:chOff x="3817849" y="3964363"/>
                <a:chExt cx="75873" cy="107269"/>
              </a:xfrm>
            </p:grpSpPr>
            <p:cxnSp>
              <p:nvCxnSpPr>
                <p:cNvPr id="1482" name="Straight Connector 1481">
                  <a:extLst>
                    <a:ext uri="{FF2B5EF4-FFF2-40B4-BE49-F238E27FC236}">
                      <a16:creationId xmlns:a16="http://schemas.microsoft.com/office/drawing/2014/main" id="{2F0DE952-A951-B645-4D9F-E78E50889EBA}"/>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83" name="Straight Connector 1482">
                  <a:extLst>
                    <a:ext uri="{FF2B5EF4-FFF2-40B4-BE49-F238E27FC236}">
                      <a16:creationId xmlns:a16="http://schemas.microsoft.com/office/drawing/2014/main" id="{5E3B5143-4EE3-44FB-F196-AA5BDE9B4E72}"/>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84" name="Group 1483">
                <a:extLst>
                  <a:ext uri="{FF2B5EF4-FFF2-40B4-BE49-F238E27FC236}">
                    <a16:creationId xmlns:a16="http://schemas.microsoft.com/office/drawing/2014/main" id="{99C1208F-6C93-FD99-C883-F2B0413807EA}"/>
                  </a:ext>
                </a:extLst>
              </p:cNvPr>
              <p:cNvGrpSpPr/>
              <p:nvPr/>
            </p:nvGrpSpPr>
            <p:grpSpPr>
              <a:xfrm>
                <a:off x="7113331" y="3361345"/>
                <a:ext cx="75873" cy="107269"/>
                <a:chOff x="3817849" y="3964363"/>
                <a:chExt cx="75873" cy="107269"/>
              </a:xfrm>
            </p:grpSpPr>
            <p:cxnSp>
              <p:nvCxnSpPr>
                <p:cNvPr id="1485" name="Straight Connector 1484">
                  <a:extLst>
                    <a:ext uri="{FF2B5EF4-FFF2-40B4-BE49-F238E27FC236}">
                      <a16:creationId xmlns:a16="http://schemas.microsoft.com/office/drawing/2014/main" id="{1B52CFF1-F547-98FB-9437-C517F7C1BCA9}"/>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86" name="Straight Connector 1485">
                  <a:extLst>
                    <a:ext uri="{FF2B5EF4-FFF2-40B4-BE49-F238E27FC236}">
                      <a16:creationId xmlns:a16="http://schemas.microsoft.com/office/drawing/2014/main" id="{9FED1FD9-9390-20E2-BF37-BDCAD5C9CC8A}"/>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87" name="Group 1486">
                <a:extLst>
                  <a:ext uri="{FF2B5EF4-FFF2-40B4-BE49-F238E27FC236}">
                    <a16:creationId xmlns:a16="http://schemas.microsoft.com/office/drawing/2014/main" id="{6EEC97C3-3431-3F31-D690-CA16EB2EAE74}"/>
                  </a:ext>
                </a:extLst>
              </p:cNvPr>
              <p:cNvGrpSpPr/>
              <p:nvPr/>
            </p:nvGrpSpPr>
            <p:grpSpPr>
              <a:xfrm>
                <a:off x="7074695" y="3361345"/>
                <a:ext cx="75873" cy="107269"/>
                <a:chOff x="3817849" y="3964363"/>
                <a:chExt cx="75873" cy="107269"/>
              </a:xfrm>
            </p:grpSpPr>
            <p:cxnSp>
              <p:nvCxnSpPr>
                <p:cNvPr id="1488" name="Straight Connector 1487">
                  <a:extLst>
                    <a:ext uri="{FF2B5EF4-FFF2-40B4-BE49-F238E27FC236}">
                      <a16:creationId xmlns:a16="http://schemas.microsoft.com/office/drawing/2014/main" id="{B9C4C2D2-B2F8-A4F7-BF1C-4F1ADB5AE337}"/>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89" name="Straight Connector 1488">
                  <a:extLst>
                    <a:ext uri="{FF2B5EF4-FFF2-40B4-BE49-F238E27FC236}">
                      <a16:creationId xmlns:a16="http://schemas.microsoft.com/office/drawing/2014/main" id="{539E2372-B64B-496C-80F1-57D50A48E86E}"/>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90" name="Group 1489">
                <a:extLst>
                  <a:ext uri="{FF2B5EF4-FFF2-40B4-BE49-F238E27FC236}">
                    <a16:creationId xmlns:a16="http://schemas.microsoft.com/office/drawing/2014/main" id="{27F0A238-50B3-2838-CFBB-2694A7CF7E64}"/>
                  </a:ext>
                </a:extLst>
              </p:cNvPr>
              <p:cNvGrpSpPr/>
              <p:nvPr/>
            </p:nvGrpSpPr>
            <p:grpSpPr>
              <a:xfrm>
                <a:off x="7057953" y="3361345"/>
                <a:ext cx="75873" cy="107269"/>
                <a:chOff x="3817849" y="3964363"/>
                <a:chExt cx="75873" cy="107269"/>
              </a:xfrm>
            </p:grpSpPr>
            <p:cxnSp>
              <p:nvCxnSpPr>
                <p:cNvPr id="1491" name="Straight Connector 1490">
                  <a:extLst>
                    <a:ext uri="{FF2B5EF4-FFF2-40B4-BE49-F238E27FC236}">
                      <a16:creationId xmlns:a16="http://schemas.microsoft.com/office/drawing/2014/main" id="{E78417C2-2B49-5242-ADFC-96045B8302D3}"/>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92" name="Straight Connector 1491">
                  <a:extLst>
                    <a:ext uri="{FF2B5EF4-FFF2-40B4-BE49-F238E27FC236}">
                      <a16:creationId xmlns:a16="http://schemas.microsoft.com/office/drawing/2014/main" id="{951E71AC-AF5B-A79A-8F5B-354B4DBA9B59}"/>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93" name="Group 1492">
                <a:extLst>
                  <a:ext uri="{FF2B5EF4-FFF2-40B4-BE49-F238E27FC236}">
                    <a16:creationId xmlns:a16="http://schemas.microsoft.com/office/drawing/2014/main" id="{B92763D6-B6E7-427E-5336-D44DA4157E06}"/>
                  </a:ext>
                </a:extLst>
              </p:cNvPr>
              <p:cNvGrpSpPr/>
              <p:nvPr/>
            </p:nvGrpSpPr>
            <p:grpSpPr>
              <a:xfrm>
                <a:off x="7039922" y="3361345"/>
                <a:ext cx="75873" cy="107269"/>
                <a:chOff x="3817849" y="3964363"/>
                <a:chExt cx="75873" cy="107269"/>
              </a:xfrm>
            </p:grpSpPr>
            <p:cxnSp>
              <p:nvCxnSpPr>
                <p:cNvPr id="1494" name="Straight Connector 1493">
                  <a:extLst>
                    <a:ext uri="{FF2B5EF4-FFF2-40B4-BE49-F238E27FC236}">
                      <a16:creationId xmlns:a16="http://schemas.microsoft.com/office/drawing/2014/main" id="{4DC24948-FC04-3E02-4BB4-1A645A0B5521}"/>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95" name="Straight Connector 1494">
                  <a:extLst>
                    <a:ext uri="{FF2B5EF4-FFF2-40B4-BE49-F238E27FC236}">
                      <a16:creationId xmlns:a16="http://schemas.microsoft.com/office/drawing/2014/main" id="{BF7D4906-CDC7-EE09-427F-CBAE2F2ADD76}"/>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96" name="Group 1495">
                <a:extLst>
                  <a:ext uri="{FF2B5EF4-FFF2-40B4-BE49-F238E27FC236}">
                    <a16:creationId xmlns:a16="http://schemas.microsoft.com/office/drawing/2014/main" id="{2E0B0A97-C627-D151-7D40-C04F8876D128}"/>
                  </a:ext>
                </a:extLst>
              </p:cNvPr>
              <p:cNvGrpSpPr/>
              <p:nvPr/>
            </p:nvGrpSpPr>
            <p:grpSpPr>
              <a:xfrm>
                <a:off x="6996134" y="3361345"/>
                <a:ext cx="75873" cy="107269"/>
                <a:chOff x="3817849" y="3964363"/>
                <a:chExt cx="75873" cy="107269"/>
              </a:xfrm>
            </p:grpSpPr>
            <p:cxnSp>
              <p:nvCxnSpPr>
                <p:cNvPr id="1497" name="Straight Connector 1496">
                  <a:extLst>
                    <a:ext uri="{FF2B5EF4-FFF2-40B4-BE49-F238E27FC236}">
                      <a16:creationId xmlns:a16="http://schemas.microsoft.com/office/drawing/2014/main" id="{309857F4-C749-0DFF-BAF6-203997B73C99}"/>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498" name="Straight Connector 1497">
                  <a:extLst>
                    <a:ext uri="{FF2B5EF4-FFF2-40B4-BE49-F238E27FC236}">
                      <a16:creationId xmlns:a16="http://schemas.microsoft.com/office/drawing/2014/main" id="{C27F28CA-1288-9277-3B69-B1716372FB04}"/>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499" name="Group 1498">
                <a:extLst>
                  <a:ext uri="{FF2B5EF4-FFF2-40B4-BE49-F238E27FC236}">
                    <a16:creationId xmlns:a16="http://schemas.microsoft.com/office/drawing/2014/main" id="{1682A80F-4F61-38C4-2457-6247C3EA765A}"/>
                  </a:ext>
                </a:extLst>
              </p:cNvPr>
              <p:cNvGrpSpPr/>
              <p:nvPr/>
            </p:nvGrpSpPr>
            <p:grpSpPr>
              <a:xfrm>
                <a:off x="6966513" y="3361345"/>
                <a:ext cx="75873" cy="107269"/>
                <a:chOff x="3817849" y="3964363"/>
                <a:chExt cx="75873" cy="107269"/>
              </a:xfrm>
            </p:grpSpPr>
            <p:cxnSp>
              <p:nvCxnSpPr>
                <p:cNvPr id="1500" name="Straight Connector 1499">
                  <a:extLst>
                    <a:ext uri="{FF2B5EF4-FFF2-40B4-BE49-F238E27FC236}">
                      <a16:creationId xmlns:a16="http://schemas.microsoft.com/office/drawing/2014/main" id="{DAB02254-EF13-6260-143A-A03D5AF18143}"/>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01" name="Straight Connector 1500">
                  <a:extLst>
                    <a:ext uri="{FF2B5EF4-FFF2-40B4-BE49-F238E27FC236}">
                      <a16:creationId xmlns:a16="http://schemas.microsoft.com/office/drawing/2014/main" id="{EC6CB506-0F7C-3DBE-E874-6FDCB2D8FC0E}"/>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02" name="Group 1501">
                <a:extLst>
                  <a:ext uri="{FF2B5EF4-FFF2-40B4-BE49-F238E27FC236}">
                    <a16:creationId xmlns:a16="http://schemas.microsoft.com/office/drawing/2014/main" id="{4BDE363A-A41D-CE34-7FF7-3900C7626024}"/>
                  </a:ext>
                </a:extLst>
              </p:cNvPr>
              <p:cNvGrpSpPr/>
              <p:nvPr/>
            </p:nvGrpSpPr>
            <p:grpSpPr>
              <a:xfrm>
                <a:off x="6925301" y="3361345"/>
                <a:ext cx="75873" cy="107269"/>
                <a:chOff x="3817849" y="3964363"/>
                <a:chExt cx="75873" cy="107269"/>
              </a:xfrm>
            </p:grpSpPr>
            <p:cxnSp>
              <p:nvCxnSpPr>
                <p:cNvPr id="1503" name="Straight Connector 1502">
                  <a:extLst>
                    <a:ext uri="{FF2B5EF4-FFF2-40B4-BE49-F238E27FC236}">
                      <a16:creationId xmlns:a16="http://schemas.microsoft.com/office/drawing/2014/main" id="{7B2AC7CF-1CF6-BBF3-FB44-68A333740018}"/>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04" name="Straight Connector 1503">
                  <a:extLst>
                    <a:ext uri="{FF2B5EF4-FFF2-40B4-BE49-F238E27FC236}">
                      <a16:creationId xmlns:a16="http://schemas.microsoft.com/office/drawing/2014/main" id="{851238C0-A012-50A0-BE0C-75438DC0D81F}"/>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05" name="Group 1504">
                <a:extLst>
                  <a:ext uri="{FF2B5EF4-FFF2-40B4-BE49-F238E27FC236}">
                    <a16:creationId xmlns:a16="http://schemas.microsoft.com/office/drawing/2014/main" id="{85A6799C-6CEE-F7E9-F9E1-33A73E40E53A}"/>
                  </a:ext>
                </a:extLst>
              </p:cNvPr>
              <p:cNvGrpSpPr/>
              <p:nvPr/>
            </p:nvGrpSpPr>
            <p:grpSpPr>
              <a:xfrm>
                <a:off x="6882800" y="3361345"/>
                <a:ext cx="75873" cy="107269"/>
                <a:chOff x="3817849" y="3964363"/>
                <a:chExt cx="75873" cy="107269"/>
              </a:xfrm>
            </p:grpSpPr>
            <p:cxnSp>
              <p:nvCxnSpPr>
                <p:cNvPr id="1506" name="Straight Connector 1505">
                  <a:extLst>
                    <a:ext uri="{FF2B5EF4-FFF2-40B4-BE49-F238E27FC236}">
                      <a16:creationId xmlns:a16="http://schemas.microsoft.com/office/drawing/2014/main" id="{0312A4DC-26B7-3E80-DB46-C4F46EB592D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07" name="Straight Connector 1506">
                  <a:extLst>
                    <a:ext uri="{FF2B5EF4-FFF2-40B4-BE49-F238E27FC236}">
                      <a16:creationId xmlns:a16="http://schemas.microsoft.com/office/drawing/2014/main" id="{438DF0E7-0E9A-42FC-4B0A-B07F036D6C09}"/>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08" name="Group 1507">
                <a:extLst>
                  <a:ext uri="{FF2B5EF4-FFF2-40B4-BE49-F238E27FC236}">
                    <a16:creationId xmlns:a16="http://schemas.microsoft.com/office/drawing/2014/main" id="{ADD05236-6D79-8A23-9691-593E3F6A0086}"/>
                  </a:ext>
                </a:extLst>
              </p:cNvPr>
              <p:cNvGrpSpPr/>
              <p:nvPr/>
            </p:nvGrpSpPr>
            <p:grpSpPr>
              <a:xfrm>
                <a:off x="6863482" y="3361345"/>
                <a:ext cx="75873" cy="107269"/>
                <a:chOff x="3817849" y="3964363"/>
                <a:chExt cx="75873" cy="107269"/>
              </a:xfrm>
            </p:grpSpPr>
            <p:cxnSp>
              <p:nvCxnSpPr>
                <p:cNvPr id="1509" name="Straight Connector 1508">
                  <a:extLst>
                    <a:ext uri="{FF2B5EF4-FFF2-40B4-BE49-F238E27FC236}">
                      <a16:creationId xmlns:a16="http://schemas.microsoft.com/office/drawing/2014/main" id="{7924F191-58C8-F84C-1BF2-1A79964BE518}"/>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10" name="Straight Connector 1509">
                  <a:extLst>
                    <a:ext uri="{FF2B5EF4-FFF2-40B4-BE49-F238E27FC236}">
                      <a16:creationId xmlns:a16="http://schemas.microsoft.com/office/drawing/2014/main" id="{91ED4146-5C0A-CD56-86D3-43E19A1EE122}"/>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11" name="Group 1510">
                <a:extLst>
                  <a:ext uri="{FF2B5EF4-FFF2-40B4-BE49-F238E27FC236}">
                    <a16:creationId xmlns:a16="http://schemas.microsoft.com/office/drawing/2014/main" id="{E3BC6CDE-8FCA-184D-0DAF-2756ADC3DCB1}"/>
                  </a:ext>
                </a:extLst>
              </p:cNvPr>
              <p:cNvGrpSpPr/>
              <p:nvPr/>
            </p:nvGrpSpPr>
            <p:grpSpPr>
              <a:xfrm>
                <a:off x="6850603" y="3361345"/>
                <a:ext cx="75873" cy="107269"/>
                <a:chOff x="3817849" y="3964363"/>
                <a:chExt cx="75873" cy="107269"/>
              </a:xfrm>
            </p:grpSpPr>
            <p:cxnSp>
              <p:nvCxnSpPr>
                <p:cNvPr id="1512" name="Straight Connector 1511">
                  <a:extLst>
                    <a:ext uri="{FF2B5EF4-FFF2-40B4-BE49-F238E27FC236}">
                      <a16:creationId xmlns:a16="http://schemas.microsoft.com/office/drawing/2014/main" id="{F94513FA-9276-F3B0-C915-3A237453D2BB}"/>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13" name="Straight Connector 1512">
                  <a:extLst>
                    <a:ext uri="{FF2B5EF4-FFF2-40B4-BE49-F238E27FC236}">
                      <a16:creationId xmlns:a16="http://schemas.microsoft.com/office/drawing/2014/main" id="{D545DA87-9BB8-4D72-C2B1-02B3FBB3D18C}"/>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14" name="Group 1513">
                <a:extLst>
                  <a:ext uri="{FF2B5EF4-FFF2-40B4-BE49-F238E27FC236}">
                    <a16:creationId xmlns:a16="http://schemas.microsoft.com/office/drawing/2014/main" id="{528E8AB7-BC6F-BD1E-9EA7-A906A34398B3}"/>
                  </a:ext>
                </a:extLst>
              </p:cNvPr>
              <p:cNvGrpSpPr/>
              <p:nvPr/>
            </p:nvGrpSpPr>
            <p:grpSpPr>
              <a:xfrm>
                <a:off x="6824845" y="3394830"/>
                <a:ext cx="75873" cy="107269"/>
                <a:chOff x="3817849" y="3964363"/>
                <a:chExt cx="75873" cy="107269"/>
              </a:xfrm>
            </p:grpSpPr>
            <p:cxnSp>
              <p:nvCxnSpPr>
                <p:cNvPr id="1515" name="Straight Connector 1514">
                  <a:extLst>
                    <a:ext uri="{FF2B5EF4-FFF2-40B4-BE49-F238E27FC236}">
                      <a16:creationId xmlns:a16="http://schemas.microsoft.com/office/drawing/2014/main" id="{4B7D7AAD-D1D1-2F00-890E-5579A4463CDD}"/>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16" name="Straight Connector 1515">
                  <a:extLst>
                    <a:ext uri="{FF2B5EF4-FFF2-40B4-BE49-F238E27FC236}">
                      <a16:creationId xmlns:a16="http://schemas.microsoft.com/office/drawing/2014/main" id="{60FD2980-B26E-FBDC-B887-54DC49DF988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17" name="Group 1516">
                <a:extLst>
                  <a:ext uri="{FF2B5EF4-FFF2-40B4-BE49-F238E27FC236}">
                    <a16:creationId xmlns:a16="http://schemas.microsoft.com/office/drawing/2014/main" id="{D9796895-FCE6-7AB6-AA11-DE6DC69E1C30}"/>
                  </a:ext>
                </a:extLst>
              </p:cNvPr>
              <p:cNvGrpSpPr/>
              <p:nvPr/>
            </p:nvGrpSpPr>
            <p:grpSpPr>
              <a:xfrm>
                <a:off x="6811966" y="3410285"/>
                <a:ext cx="75873" cy="107269"/>
                <a:chOff x="3817849" y="3964363"/>
                <a:chExt cx="75873" cy="107269"/>
              </a:xfrm>
            </p:grpSpPr>
            <p:cxnSp>
              <p:nvCxnSpPr>
                <p:cNvPr id="1518" name="Straight Connector 1517">
                  <a:extLst>
                    <a:ext uri="{FF2B5EF4-FFF2-40B4-BE49-F238E27FC236}">
                      <a16:creationId xmlns:a16="http://schemas.microsoft.com/office/drawing/2014/main" id="{A9DCE5E3-999F-6C6B-ED98-EB89BAFDF91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19" name="Straight Connector 1518">
                  <a:extLst>
                    <a:ext uri="{FF2B5EF4-FFF2-40B4-BE49-F238E27FC236}">
                      <a16:creationId xmlns:a16="http://schemas.microsoft.com/office/drawing/2014/main" id="{E0CAC4C9-29FA-7BB6-93B7-D62DB5D8A5D6}"/>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20" name="Group 1519">
                <a:extLst>
                  <a:ext uri="{FF2B5EF4-FFF2-40B4-BE49-F238E27FC236}">
                    <a16:creationId xmlns:a16="http://schemas.microsoft.com/office/drawing/2014/main" id="{D2475628-5021-3257-4C19-185E58BF4B92}"/>
                  </a:ext>
                </a:extLst>
              </p:cNvPr>
              <p:cNvGrpSpPr/>
              <p:nvPr/>
            </p:nvGrpSpPr>
            <p:grpSpPr>
              <a:xfrm>
                <a:off x="6810678" y="3418012"/>
                <a:ext cx="75873" cy="107269"/>
                <a:chOff x="3817849" y="3964363"/>
                <a:chExt cx="75873" cy="107269"/>
              </a:xfrm>
            </p:grpSpPr>
            <p:cxnSp>
              <p:nvCxnSpPr>
                <p:cNvPr id="1521" name="Straight Connector 1520">
                  <a:extLst>
                    <a:ext uri="{FF2B5EF4-FFF2-40B4-BE49-F238E27FC236}">
                      <a16:creationId xmlns:a16="http://schemas.microsoft.com/office/drawing/2014/main" id="{446E1CC5-F199-A98B-B7A1-F2A3C10F851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22" name="Straight Connector 1521">
                  <a:extLst>
                    <a:ext uri="{FF2B5EF4-FFF2-40B4-BE49-F238E27FC236}">
                      <a16:creationId xmlns:a16="http://schemas.microsoft.com/office/drawing/2014/main" id="{F1AE5020-8F6F-F2F2-8F4A-D7D9256D595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23" name="Group 1522">
                <a:extLst>
                  <a:ext uri="{FF2B5EF4-FFF2-40B4-BE49-F238E27FC236}">
                    <a16:creationId xmlns:a16="http://schemas.microsoft.com/office/drawing/2014/main" id="{E55E027D-D697-FCAD-E652-348C61C65593}"/>
                  </a:ext>
                </a:extLst>
              </p:cNvPr>
              <p:cNvGrpSpPr/>
              <p:nvPr/>
            </p:nvGrpSpPr>
            <p:grpSpPr>
              <a:xfrm>
                <a:off x="6752723" y="3446346"/>
                <a:ext cx="75873" cy="107269"/>
                <a:chOff x="3817849" y="3964363"/>
                <a:chExt cx="75873" cy="107269"/>
              </a:xfrm>
            </p:grpSpPr>
            <p:cxnSp>
              <p:nvCxnSpPr>
                <p:cNvPr id="1524" name="Straight Connector 1523">
                  <a:extLst>
                    <a:ext uri="{FF2B5EF4-FFF2-40B4-BE49-F238E27FC236}">
                      <a16:creationId xmlns:a16="http://schemas.microsoft.com/office/drawing/2014/main" id="{8F961AC4-56CE-4033-F74A-D5DF54521A79}"/>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25" name="Straight Connector 1524">
                  <a:extLst>
                    <a:ext uri="{FF2B5EF4-FFF2-40B4-BE49-F238E27FC236}">
                      <a16:creationId xmlns:a16="http://schemas.microsoft.com/office/drawing/2014/main" id="{8FFF816D-0B55-E87A-1EF4-C409D48920F2}"/>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26" name="Group 1525">
                <a:extLst>
                  <a:ext uri="{FF2B5EF4-FFF2-40B4-BE49-F238E27FC236}">
                    <a16:creationId xmlns:a16="http://schemas.microsoft.com/office/drawing/2014/main" id="{937E007A-09FB-D556-3CA8-CA9864DF9D53}"/>
                  </a:ext>
                </a:extLst>
              </p:cNvPr>
              <p:cNvGrpSpPr/>
              <p:nvPr/>
            </p:nvGrpSpPr>
            <p:grpSpPr>
              <a:xfrm>
                <a:off x="6726965" y="3446346"/>
                <a:ext cx="75873" cy="107269"/>
                <a:chOff x="3817849" y="3964363"/>
                <a:chExt cx="75873" cy="107269"/>
              </a:xfrm>
            </p:grpSpPr>
            <p:cxnSp>
              <p:nvCxnSpPr>
                <p:cNvPr id="1527" name="Straight Connector 1526">
                  <a:extLst>
                    <a:ext uri="{FF2B5EF4-FFF2-40B4-BE49-F238E27FC236}">
                      <a16:creationId xmlns:a16="http://schemas.microsoft.com/office/drawing/2014/main" id="{CE3EF512-F05E-1740-2A30-9F63E7CACC29}"/>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28" name="Straight Connector 1527">
                  <a:extLst>
                    <a:ext uri="{FF2B5EF4-FFF2-40B4-BE49-F238E27FC236}">
                      <a16:creationId xmlns:a16="http://schemas.microsoft.com/office/drawing/2014/main" id="{D2C29A9F-7CA0-E947-2B47-26EE12603AF2}"/>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29" name="Group 1528">
                <a:extLst>
                  <a:ext uri="{FF2B5EF4-FFF2-40B4-BE49-F238E27FC236}">
                    <a16:creationId xmlns:a16="http://schemas.microsoft.com/office/drawing/2014/main" id="{7BF1CD0E-C1E7-C432-FFFF-4925AA846696}"/>
                  </a:ext>
                </a:extLst>
              </p:cNvPr>
              <p:cNvGrpSpPr/>
              <p:nvPr/>
            </p:nvGrpSpPr>
            <p:grpSpPr>
              <a:xfrm>
                <a:off x="6715374" y="3446346"/>
                <a:ext cx="75873" cy="107269"/>
                <a:chOff x="3817849" y="3964363"/>
                <a:chExt cx="75873" cy="107269"/>
              </a:xfrm>
            </p:grpSpPr>
            <p:cxnSp>
              <p:nvCxnSpPr>
                <p:cNvPr id="1530" name="Straight Connector 1529">
                  <a:extLst>
                    <a:ext uri="{FF2B5EF4-FFF2-40B4-BE49-F238E27FC236}">
                      <a16:creationId xmlns:a16="http://schemas.microsoft.com/office/drawing/2014/main" id="{B42B6F76-EFA2-30B4-5AD3-1A6FD191722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31" name="Straight Connector 1530">
                  <a:extLst>
                    <a:ext uri="{FF2B5EF4-FFF2-40B4-BE49-F238E27FC236}">
                      <a16:creationId xmlns:a16="http://schemas.microsoft.com/office/drawing/2014/main" id="{41E75E58-1C57-F78E-A756-EAE37ADB2175}"/>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32" name="Group 1531">
                <a:extLst>
                  <a:ext uri="{FF2B5EF4-FFF2-40B4-BE49-F238E27FC236}">
                    <a16:creationId xmlns:a16="http://schemas.microsoft.com/office/drawing/2014/main" id="{B138E508-AB0E-5C87-0341-3CF0C64FEE3A}"/>
                  </a:ext>
                </a:extLst>
              </p:cNvPr>
              <p:cNvGrpSpPr/>
              <p:nvPr/>
            </p:nvGrpSpPr>
            <p:grpSpPr>
              <a:xfrm>
                <a:off x="6643252" y="3503013"/>
                <a:ext cx="75873" cy="107269"/>
                <a:chOff x="3817849" y="3964363"/>
                <a:chExt cx="75873" cy="107269"/>
              </a:xfrm>
            </p:grpSpPr>
            <p:cxnSp>
              <p:nvCxnSpPr>
                <p:cNvPr id="1533" name="Straight Connector 1532">
                  <a:extLst>
                    <a:ext uri="{FF2B5EF4-FFF2-40B4-BE49-F238E27FC236}">
                      <a16:creationId xmlns:a16="http://schemas.microsoft.com/office/drawing/2014/main" id="{BEDB5B1C-AE2A-175E-D799-4EDA32859AFA}"/>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34" name="Straight Connector 1533">
                  <a:extLst>
                    <a:ext uri="{FF2B5EF4-FFF2-40B4-BE49-F238E27FC236}">
                      <a16:creationId xmlns:a16="http://schemas.microsoft.com/office/drawing/2014/main" id="{E10FDBD4-37F2-E740-87FD-E349E0A2C50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35" name="Group 1534">
                <a:extLst>
                  <a:ext uri="{FF2B5EF4-FFF2-40B4-BE49-F238E27FC236}">
                    <a16:creationId xmlns:a16="http://schemas.microsoft.com/office/drawing/2014/main" id="{EF547C8C-1D92-8E04-B96A-A2F2BDF34E68}"/>
                  </a:ext>
                </a:extLst>
              </p:cNvPr>
              <p:cNvGrpSpPr/>
              <p:nvPr/>
            </p:nvGrpSpPr>
            <p:grpSpPr>
              <a:xfrm>
                <a:off x="6586585" y="3515891"/>
                <a:ext cx="75873" cy="107269"/>
                <a:chOff x="3817849" y="3964363"/>
                <a:chExt cx="75873" cy="107269"/>
              </a:xfrm>
            </p:grpSpPr>
            <p:cxnSp>
              <p:nvCxnSpPr>
                <p:cNvPr id="1536" name="Straight Connector 1535">
                  <a:extLst>
                    <a:ext uri="{FF2B5EF4-FFF2-40B4-BE49-F238E27FC236}">
                      <a16:creationId xmlns:a16="http://schemas.microsoft.com/office/drawing/2014/main" id="{F05B826F-85A5-0C15-6166-C71B8AB0FBE8}"/>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37" name="Straight Connector 1536">
                  <a:extLst>
                    <a:ext uri="{FF2B5EF4-FFF2-40B4-BE49-F238E27FC236}">
                      <a16:creationId xmlns:a16="http://schemas.microsoft.com/office/drawing/2014/main" id="{ECCA3C8C-5A65-0C44-2D4D-68249D68744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38" name="Group 1537">
                <a:extLst>
                  <a:ext uri="{FF2B5EF4-FFF2-40B4-BE49-F238E27FC236}">
                    <a16:creationId xmlns:a16="http://schemas.microsoft.com/office/drawing/2014/main" id="{58B310FC-6F86-08C7-C2D4-D4E87427BB74}"/>
                  </a:ext>
                </a:extLst>
              </p:cNvPr>
              <p:cNvGrpSpPr/>
              <p:nvPr/>
            </p:nvGrpSpPr>
            <p:grpSpPr>
              <a:xfrm>
                <a:off x="6550524" y="3515891"/>
                <a:ext cx="75873" cy="107269"/>
                <a:chOff x="3817849" y="3964363"/>
                <a:chExt cx="75873" cy="107269"/>
              </a:xfrm>
            </p:grpSpPr>
            <p:cxnSp>
              <p:nvCxnSpPr>
                <p:cNvPr id="1539" name="Straight Connector 1538">
                  <a:extLst>
                    <a:ext uri="{FF2B5EF4-FFF2-40B4-BE49-F238E27FC236}">
                      <a16:creationId xmlns:a16="http://schemas.microsoft.com/office/drawing/2014/main" id="{53202598-B558-2F55-FA01-8F2C911FF5F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40" name="Straight Connector 1539">
                  <a:extLst>
                    <a:ext uri="{FF2B5EF4-FFF2-40B4-BE49-F238E27FC236}">
                      <a16:creationId xmlns:a16="http://schemas.microsoft.com/office/drawing/2014/main" id="{E2EA72FA-3D51-38F9-22A3-F2788C278E9A}"/>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41" name="Group 1540">
                <a:extLst>
                  <a:ext uri="{FF2B5EF4-FFF2-40B4-BE49-F238E27FC236}">
                    <a16:creationId xmlns:a16="http://schemas.microsoft.com/office/drawing/2014/main" id="{8E9D9D59-0B3F-2679-5A1F-C957DA0A9263}"/>
                  </a:ext>
                </a:extLst>
              </p:cNvPr>
              <p:cNvGrpSpPr/>
              <p:nvPr/>
            </p:nvGrpSpPr>
            <p:grpSpPr>
              <a:xfrm>
                <a:off x="6535069" y="3515891"/>
                <a:ext cx="75873" cy="107269"/>
                <a:chOff x="3817849" y="3964363"/>
                <a:chExt cx="75873" cy="107269"/>
              </a:xfrm>
            </p:grpSpPr>
            <p:cxnSp>
              <p:nvCxnSpPr>
                <p:cNvPr id="1542" name="Straight Connector 1541">
                  <a:extLst>
                    <a:ext uri="{FF2B5EF4-FFF2-40B4-BE49-F238E27FC236}">
                      <a16:creationId xmlns:a16="http://schemas.microsoft.com/office/drawing/2014/main" id="{F824F945-9855-2DA4-EF1A-2EC17FE2876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43" name="Straight Connector 1542">
                  <a:extLst>
                    <a:ext uri="{FF2B5EF4-FFF2-40B4-BE49-F238E27FC236}">
                      <a16:creationId xmlns:a16="http://schemas.microsoft.com/office/drawing/2014/main" id="{50FA754D-11B4-C62E-4046-797B26ED59DF}"/>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44" name="Group 1543">
                <a:extLst>
                  <a:ext uri="{FF2B5EF4-FFF2-40B4-BE49-F238E27FC236}">
                    <a16:creationId xmlns:a16="http://schemas.microsoft.com/office/drawing/2014/main" id="{455018A7-1A22-3593-69C9-0307334348AD}"/>
                  </a:ext>
                </a:extLst>
              </p:cNvPr>
              <p:cNvGrpSpPr/>
              <p:nvPr/>
            </p:nvGrpSpPr>
            <p:grpSpPr>
              <a:xfrm>
                <a:off x="6529918" y="3515891"/>
                <a:ext cx="75873" cy="107269"/>
                <a:chOff x="3817849" y="3964363"/>
                <a:chExt cx="75873" cy="107269"/>
              </a:xfrm>
            </p:grpSpPr>
            <p:cxnSp>
              <p:nvCxnSpPr>
                <p:cNvPr id="1545" name="Straight Connector 1544">
                  <a:extLst>
                    <a:ext uri="{FF2B5EF4-FFF2-40B4-BE49-F238E27FC236}">
                      <a16:creationId xmlns:a16="http://schemas.microsoft.com/office/drawing/2014/main" id="{257C4E31-E7F8-86AA-C363-4FBB1C0CFCA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46" name="Straight Connector 1545">
                  <a:extLst>
                    <a:ext uri="{FF2B5EF4-FFF2-40B4-BE49-F238E27FC236}">
                      <a16:creationId xmlns:a16="http://schemas.microsoft.com/office/drawing/2014/main" id="{B01A6C80-CD68-2ECC-7EE6-01F1DF7241F0}"/>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47" name="Group 1546">
                <a:extLst>
                  <a:ext uri="{FF2B5EF4-FFF2-40B4-BE49-F238E27FC236}">
                    <a16:creationId xmlns:a16="http://schemas.microsoft.com/office/drawing/2014/main" id="{4CB2BBFB-9D89-F3EC-5450-419D7D1D73F5}"/>
                  </a:ext>
                </a:extLst>
              </p:cNvPr>
              <p:cNvGrpSpPr/>
              <p:nvPr/>
            </p:nvGrpSpPr>
            <p:grpSpPr>
              <a:xfrm>
                <a:off x="6487418" y="3515891"/>
                <a:ext cx="75873" cy="107269"/>
                <a:chOff x="3817849" y="3964363"/>
                <a:chExt cx="75873" cy="107269"/>
              </a:xfrm>
            </p:grpSpPr>
            <p:cxnSp>
              <p:nvCxnSpPr>
                <p:cNvPr id="1548" name="Straight Connector 1547">
                  <a:extLst>
                    <a:ext uri="{FF2B5EF4-FFF2-40B4-BE49-F238E27FC236}">
                      <a16:creationId xmlns:a16="http://schemas.microsoft.com/office/drawing/2014/main" id="{ACE748AD-66B9-5DC7-A371-19FB9F5AB62C}"/>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49" name="Straight Connector 1548">
                  <a:extLst>
                    <a:ext uri="{FF2B5EF4-FFF2-40B4-BE49-F238E27FC236}">
                      <a16:creationId xmlns:a16="http://schemas.microsoft.com/office/drawing/2014/main" id="{2ADA5014-14BF-D91D-46C5-8561F9511502}"/>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50" name="Group 1549">
                <a:extLst>
                  <a:ext uri="{FF2B5EF4-FFF2-40B4-BE49-F238E27FC236}">
                    <a16:creationId xmlns:a16="http://schemas.microsoft.com/office/drawing/2014/main" id="{C722BEBB-BBA1-1E2B-FB34-1E128F96A65A}"/>
                  </a:ext>
                </a:extLst>
              </p:cNvPr>
              <p:cNvGrpSpPr/>
              <p:nvPr/>
            </p:nvGrpSpPr>
            <p:grpSpPr>
              <a:xfrm>
                <a:off x="6453932" y="3515891"/>
                <a:ext cx="75873" cy="107269"/>
                <a:chOff x="3817849" y="3964363"/>
                <a:chExt cx="75873" cy="107269"/>
              </a:xfrm>
            </p:grpSpPr>
            <p:cxnSp>
              <p:nvCxnSpPr>
                <p:cNvPr id="1551" name="Straight Connector 1550">
                  <a:extLst>
                    <a:ext uri="{FF2B5EF4-FFF2-40B4-BE49-F238E27FC236}">
                      <a16:creationId xmlns:a16="http://schemas.microsoft.com/office/drawing/2014/main" id="{C0CFB7D8-0EEC-147C-42D6-2D03C51FD84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52" name="Straight Connector 1551">
                  <a:extLst>
                    <a:ext uri="{FF2B5EF4-FFF2-40B4-BE49-F238E27FC236}">
                      <a16:creationId xmlns:a16="http://schemas.microsoft.com/office/drawing/2014/main" id="{1B7320C0-6A84-7AE6-EEA2-CF513C336A8E}"/>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56" name="Group 1555">
                <a:extLst>
                  <a:ext uri="{FF2B5EF4-FFF2-40B4-BE49-F238E27FC236}">
                    <a16:creationId xmlns:a16="http://schemas.microsoft.com/office/drawing/2014/main" id="{1927C11D-F643-0DFD-8B8F-B68C770DE4A1}"/>
                  </a:ext>
                </a:extLst>
              </p:cNvPr>
              <p:cNvGrpSpPr/>
              <p:nvPr/>
            </p:nvGrpSpPr>
            <p:grpSpPr>
              <a:xfrm>
                <a:off x="6420447" y="3515891"/>
                <a:ext cx="75873" cy="107269"/>
                <a:chOff x="3817849" y="3964363"/>
                <a:chExt cx="75873" cy="107269"/>
              </a:xfrm>
            </p:grpSpPr>
            <p:cxnSp>
              <p:nvCxnSpPr>
                <p:cNvPr id="1557" name="Straight Connector 1556">
                  <a:extLst>
                    <a:ext uri="{FF2B5EF4-FFF2-40B4-BE49-F238E27FC236}">
                      <a16:creationId xmlns:a16="http://schemas.microsoft.com/office/drawing/2014/main" id="{FA5735C0-85C1-7CA9-6D09-AC9F2F1E70E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58" name="Straight Connector 1557">
                  <a:extLst>
                    <a:ext uri="{FF2B5EF4-FFF2-40B4-BE49-F238E27FC236}">
                      <a16:creationId xmlns:a16="http://schemas.microsoft.com/office/drawing/2014/main" id="{C7B7F479-4604-6138-0C5F-F7DB42E0C4D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59" name="Group 1558">
                <a:extLst>
                  <a:ext uri="{FF2B5EF4-FFF2-40B4-BE49-F238E27FC236}">
                    <a16:creationId xmlns:a16="http://schemas.microsoft.com/office/drawing/2014/main" id="{3FC59D9F-748B-4AE0-E502-A673E4705A09}"/>
                  </a:ext>
                </a:extLst>
              </p:cNvPr>
              <p:cNvGrpSpPr/>
              <p:nvPr/>
            </p:nvGrpSpPr>
            <p:grpSpPr>
              <a:xfrm>
                <a:off x="6301961" y="3550664"/>
                <a:ext cx="75873" cy="107269"/>
                <a:chOff x="3817849" y="3964363"/>
                <a:chExt cx="75873" cy="107269"/>
              </a:xfrm>
            </p:grpSpPr>
            <p:cxnSp>
              <p:nvCxnSpPr>
                <p:cNvPr id="1560" name="Straight Connector 1559">
                  <a:extLst>
                    <a:ext uri="{FF2B5EF4-FFF2-40B4-BE49-F238E27FC236}">
                      <a16:creationId xmlns:a16="http://schemas.microsoft.com/office/drawing/2014/main" id="{36FAAE50-DDC8-CA0E-30F9-25A4C9C220A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61" name="Straight Connector 1560">
                  <a:extLst>
                    <a:ext uri="{FF2B5EF4-FFF2-40B4-BE49-F238E27FC236}">
                      <a16:creationId xmlns:a16="http://schemas.microsoft.com/office/drawing/2014/main" id="{95DCE71C-289D-742E-0A22-D386D22DFC4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62" name="Group 1561">
                <a:extLst>
                  <a:ext uri="{FF2B5EF4-FFF2-40B4-BE49-F238E27FC236}">
                    <a16:creationId xmlns:a16="http://schemas.microsoft.com/office/drawing/2014/main" id="{DC367E13-6C20-CFBF-36AA-DA8E39FA26D3}"/>
                  </a:ext>
                </a:extLst>
              </p:cNvPr>
              <p:cNvGrpSpPr/>
              <p:nvPr/>
            </p:nvGrpSpPr>
            <p:grpSpPr>
              <a:xfrm>
                <a:off x="6274916" y="3550664"/>
                <a:ext cx="75873" cy="107269"/>
                <a:chOff x="3817849" y="3964363"/>
                <a:chExt cx="75873" cy="107269"/>
              </a:xfrm>
            </p:grpSpPr>
            <p:cxnSp>
              <p:nvCxnSpPr>
                <p:cNvPr id="1563" name="Straight Connector 1562">
                  <a:extLst>
                    <a:ext uri="{FF2B5EF4-FFF2-40B4-BE49-F238E27FC236}">
                      <a16:creationId xmlns:a16="http://schemas.microsoft.com/office/drawing/2014/main" id="{BA8C35B4-9F1B-043F-902C-4837F0C67C4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64" name="Straight Connector 1563">
                  <a:extLst>
                    <a:ext uri="{FF2B5EF4-FFF2-40B4-BE49-F238E27FC236}">
                      <a16:creationId xmlns:a16="http://schemas.microsoft.com/office/drawing/2014/main" id="{2A7D3122-6B3F-6FE5-45DB-DC4D6EBFA93D}"/>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65" name="Group 1564">
                <a:extLst>
                  <a:ext uri="{FF2B5EF4-FFF2-40B4-BE49-F238E27FC236}">
                    <a16:creationId xmlns:a16="http://schemas.microsoft.com/office/drawing/2014/main" id="{CC393E5F-E76D-F544-B210-865E1E2CCB16}"/>
                  </a:ext>
                </a:extLst>
              </p:cNvPr>
              <p:cNvGrpSpPr/>
              <p:nvPr/>
            </p:nvGrpSpPr>
            <p:grpSpPr>
              <a:xfrm>
                <a:off x="6228552" y="3550664"/>
                <a:ext cx="75873" cy="107269"/>
                <a:chOff x="3817849" y="3964363"/>
                <a:chExt cx="75873" cy="107269"/>
              </a:xfrm>
            </p:grpSpPr>
            <p:cxnSp>
              <p:nvCxnSpPr>
                <p:cNvPr id="1566" name="Straight Connector 1565">
                  <a:extLst>
                    <a:ext uri="{FF2B5EF4-FFF2-40B4-BE49-F238E27FC236}">
                      <a16:creationId xmlns:a16="http://schemas.microsoft.com/office/drawing/2014/main" id="{B7B667E3-E85F-EBF0-28A0-F414AE09AF11}"/>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67" name="Straight Connector 1566">
                  <a:extLst>
                    <a:ext uri="{FF2B5EF4-FFF2-40B4-BE49-F238E27FC236}">
                      <a16:creationId xmlns:a16="http://schemas.microsoft.com/office/drawing/2014/main" id="{F94307E3-F2E2-AFF8-851B-585E4ABDEDF6}"/>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68" name="Group 1567">
                <a:extLst>
                  <a:ext uri="{FF2B5EF4-FFF2-40B4-BE49-F238E27FC236}">
                    <a16:creationId xmlns:a16="http://schemas.microsoft.com/office/drawing/2014/main" id="{CDC97817-0DE4-E5B3-3C64-BB13A251E2D8}"/>
                  </a:ext>
                </a:extLst>
              </p:cNvPr>
              <p:cNvGrpSpPr/>
              <p:nvPr/>
            </p:nvGrpSpPr>
            <p:grpSpPr>
              <a:xfrm>
                <a:off x="6139688" y="3593164"/>
                <a:ext cx="75873" cy="107269"/>
                <a:chOff x="3817849" y="3964363"/>
                <a:chExt cx="75873" cy="107269"/>
              </a:xfrm>
            </p:grpSpPr>
            <p:cxnSp>
              <p:nvCxnSpPr>
                <p:cNvPr id="1569" name="Straight Connector 1568">
                  <a:extLst>
                    <a:ext uri="{FF2B5EF4-FFF2-40B4-BE49-F238E27FC236}">
                      <a16:creationId xmlns:a16="http://schemas.microsoft.com/office/drawing/2014/main" id="{FA017D6E-C84F-5369-9162-2659D955E82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70" name="Straight Connector 1569">
                  <a:extLst>
                    <a:ext uri="{FF2B5EF4-FFF2-40B4-BE49-F238E27FC236}">
                      <a16:creationId xmlns:a16="http://schemas.microsoft.com/office/drawing/2014/main" id="{029EBF0D-A3FF-8967-6FA9-8A5BAE3A78C0}"/>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71" name="Group 1570">
                <a:extLst>
                  <a:ext uri="{FF2B5EF4-FFF2-40B4-BE49-F238E27FC236}">
                    <a16:creationId xmlns:a16="http://schemas.microsoft.com/office/drawing/2014/main" id="{92F6E4ED-FB2D-296E-5FBE-4F7662E3D724}"/>
                  </a:ext>
                </a:extLst>
              </p:cNvPr>
              <p:cNvGrpSpPr/>
              <p:nvPr/>
            </p:nvGrpSpPr>
            <p:grpSpPr>
              <a:xfrm>
                <a:off x="6009611" y="3593164"/>
                <a:ext cx="75873" cy="107269"/>
                <a:chOff x="3817849" y="3964363"/>
                <a:chExt cx="75873" cy="107269"/>
              </a:xfrm>
            </p:grpSpPr>
            <p:cxnSp>
              <p:nvCxnSpPr>
                <p:cNvPr id="1572" name="Straight Connector 1571">
                  <a:extLst>
                    <a:ext uri="{FF2B5EF4-FFF2-40B4-BE49-F238E27FC236}">
                      <a16:creationId xmlns:a16="http://schemas.microsoft.com/office/drawing/2014/main" id="{B2F80272-432D-D33A-C970-E47A281EA53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73" name="Straight Connector 1572">
                  <a:extLst>
                    <a:ext uri="{FF2B5EF4-FFF2-40B4-BE49-F238E27FC236}">
                      <a16:creationId xmlns:a16="http://schemas.microsoft.com/office/drawing/2014/main" id="{8B1FF2B1-22CD-83F8-9CBF-679C238C6BC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74" name="Group 1573">
                <a:extLst>
                  <a:ext uri="{FF2B5EF4-FFF2-40B4-BE49-F238E27FC236}">
                    <a16:creationId xmlns:a16="http://schemas.microsoft.com/office/drawing/2014/main" id="{F2C06492-91BF-DE91-63FB-1AE00D5AB808}"/>
                  </a:ext>
                </a:extLst>
              </p:cNvPr>
              <p:cNvGrpSpPr/>
              <p:nvPr/>
            </p:nvGrpSpPr>
            <p:grpSpPr>
              <a:xfrm>
                <a:off x="5960671" y="3593164"/>
                <a:ext cx="75873" cy="107269"/>
                <a:chOff x="3817849" y="3964363"/>
                <a:chExt cx="75873" cy="107269"/>
              </a:xfrm>
            </p:grpSpPr>
            <p:cxnSp>
              <p:nvCxnSpPr>
                <p:cNvPr id="1575" name="Straight Connector 1574">
                  <a:extLst>
                    <a:ext uri="{FF2B5EF4-FFF2-40B4-BE49-F238E27FC236}">
                      <a16:creationId xmlns:a16="http://schemas.microsoft.com/office/drawing/2014/main" id="{6634DEA0-F3D2-1E91-97ED-41B13A94B94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76" name="Straight Connector 1575">
                  <a:extLst>
                    <a:ext uri="{FF2B5EF4-FFF2-40B4-BE49-F238E27FC236}">
                      <a16:creationId xmlns:a16="http://schemas.microsoft.com/office/drawing/2014/main" id="{9EC565DB-2A97-6364-1F28-DD3E09ABE066}"/>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77" name="Group 1576">
                <a:extLst>
                  <a:ext uri="{FF2B5EF4-FFF2-40B4-BE49-F238E27FC236}">
                    <a16:creationId xmlns:a16="http://schemas.microsoft.com/office/drawing/2014/main" id="{B47BD20C-62C5-F82E-881F-F851230E4258}"/>
                  </a:ext>
                </a:extLst>
              </p:cNvPr>
              <p:cNvGrpSpPr/>
              <p:nvPr/>
            </p:nvGrpSpPr>
            <p:grpSpPr>
              <a:xfrm>
                <a:off x="5882110" y="3618921"/>
                <a:ext cx="75873" cy="107269"/>
                <a:chOff x="3817849" y="3964363"/>
                <a:chExt cx="75873" cy="107269"/>
              </a:xfrm>
            </p:grpSpPr>
            <p:cxnSp>
              <p:nvCxnSpPr>
                <p:cNvPr id="1578" name="Straight Connector 1577">
                  <a:extLst>
                    <a:ext uri="{FF2B5EF4-FFF2-40B4-BE49-F238E27FC236}">
                      <a16:creationId xmlns:a16="http://schemas.microsoft.com/office/drawing/2014/main" id="{4D7563CC-8D4D-C17C-EDB9-144124DDE547}"/>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79" name="Straight Connector 1578">
                  <a:extLst>
                    <a:ext uri="{FF2B5EF4-FFF2-40B4-BE49-F238E27FC236}">
                      <a16:creationId xmlns:a16="http://schemas.microsoft.com/office/drawing/2014/main" id="{780EB186-EE85-EC78-70F5-4D9DCC1146B4}"/>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80" name="Group 1579">
                <a:extLst>
                  <a:ext uri="{FF2B5EF4-FFF2-40B4-BE49-F238E27FC236}">
                    <a16:creationId xmlns:a16="http://schemas.microsoft.com/office/drawing/2014/main" id="{46B98521-5D49-CF47-054A-7B7D24C484AB}"/>
                  </a:ext>
                </a:extLst>
              </p:cNvPr>
              <p:cNvGrpSpPr/>
              <p:nvPr/>
            </p:nvGrpSpPr>
            <p:grpSpPr>
              <a:xfrm>
                <a:off x="5875670" y="3618921"/>
                <a:ext cx="75873" cy="107269"/>
                <a:chOff x="3817849" y="3964363"/>
                <a:chExt cx="75873" cy="107269"/>
              </a:xfrm>
            </p:grpSpPr>
            <p:cxnSp>
              <p:nvCxnSpPr>
                <p:cNvPr id="1581" name="Straight Connector 1580">
                  <a:extLst>
                    <a:ext uri="{FF2B5EF4-FFF2-40B4-BE49-F238E27FC236}">
                      <a16:creationId xmlns:a16="http://schemas.microsoft.com/office/drawing/2014/main" id="{B6D70E99-9C01-EEFB-36B4-2689FD47B78B}"/>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82" name="Straight Connector 1581">
                  <a:extLst>
                    <a:ext uri="{FF2B5EF4-FFF2-40B4-BE49-F238E27FC236}">
                      <a16:creationId xmlns:a16="http://schemas.microsoft.com/office/drawing/2014/main" id="{70AA0014-42DE-83AB-C205-654CCD5331D7}"/>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83" name="Group 1582">
                <a:extLst>
                  <a:ext uri="{FF2B5EF4-FFF2-40B4-BE49-F238E27FC236}">
                    <a16:creationId xmlns:a16="http://schemas.microsoft.com/office/drawing/2014/main" id="{A3975862-34D6-E933-2EFF-DE5A66D7A73A}"/>
                  </a:ext>
                </a:extLst>
              </p:cNvPr>
              <p:cNvGrpSpPr/>
              <p:nvPr/>
            </p:nvGrpSpPr>
            <p:grpSpPr>
              <a:xfrm>
                <a:off x="5846049" y="3618921"/>
                <a:ext cx="75873" cy="107269"/>
                <a:chOff x="3817849" y="3964363"/>
                <a:chExt cx="75873" cy="107269"/>
              </a:xfrm>
            </p:grpSpPr>
            <p:cxnSp>
              <p:nvCxnSpPr>
                <p:cNvPr id="1584" name="Straight Connector 1583">
                  <a:extLst>
                    <a:ext uri="{FF2B5EF4-FFF2-40B4-BE49-F238E27FC236}">
                      <a16:creationId xmlns:a16="http://schemas.microsoft.com/office/drawing/2014/main" id="{DBDFB4EE-8558-3C9B-30FA-9090248FFE03}"/>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85" name="Straight Connector 1584">
                  <a:extLst>
                    <a:ext uri="{FF2B5EF4-FFF2-40B4-BE49-F238E27FC236}">
                      <a16:creationId xmlns:a16="http://schemas.microsoft.com/office/drawing/2014/main" id="{90C0241D-C4D4-8708-F5A5-ACCD7FE1118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86" name="Group 1585">
                <a:extLst>
                  <a:ext uri="{FF2B5EF4-FFF2-40B4-BE49-F238E27FC236}">
                    <a16:creationId xmlns:a16="http://schemas.microsoft.com/office/drawing/2014/main" id="{A66BFE1C-4839-C948-44E2-FF64CD82A3A5}"/>
                  </a:ext>
                </a:extLst>
              </p:cNvPr>
              <p:cNvGrpSpPr/>
              <p:nvPr/>
            </p:nvGrpSpPr>
            <p:grpSpPr>
              <a:xfrm>
                <a:off x="5809988" y="3618921"/>
                <a:ext cx="75873" cy="107269"/>
                <a:chOff x="3817849" y="3964363"/>
                <a:chExt cx="75873" cy="107269"/>
              </a:xfrm>
            </p:grpSpPr>
            <p:cxnSp>
              <p:nvCxnSpPr>
                <p:cNvPr id="1587" name="Straight Connector 1586">
                  <a:extLst>
                    <a:ext uri="{FF2B5EF4-FFF2-40B4-BE49-F238E27FC236}">
                      <a16:creationId xmlns:a16="http://schemas.microsoft.com/office/drawing/2014/main" id="{53534671-DB26-B56C-E8B8-C6C7687CD48F}"/>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88" name="Straight Connector 1587">
                  <a:extLst>
                    <a:ext uri="{FF2B5EF4-FFF2-40B4-BE49-F238E27FC236}">
                      <a16:creationId xmlns:a16="http://schemas.microsoft.com/office/drawing/2014/main" id="{9E3AC732-C971-DA59-5D99-EDDA948A902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89" name="Group 1588">
                <a:extLst>
                  <a:ext uri="{FF2B5EF4-FFF2-40B4-BE49-F238E27FC236}">
                    <a16:creationId xmlns:a16="http://schemas.microsoft.com/office/drawing/2014/main" id="{218E5ADD-ABB8-0DDA-18CC-18100D602A66}"/>
                  </a:ext>
                </a:extLst>
              </p:cNvPr>
              <p:cNvGrpSpPr/>
              <p:nvPr/>
            </p:nvGrpSpPr>
            <p:grpSpPr>
              <a:xfrm>
                <a:off x="5777790" y="3618921"/>
                <a:ext cx="75873" cy="107269"/>
                <a:chOff x="3817849" y="3964363"/>
                <a:chExt cx="75873" cy="107269"/>
              </a:xfrm>
            </p:grpSpPr>
            <p:cxnSp>
              <p:nvCxnSpPr>
                <p:cNvPr id="1590" name="Straight Connector 1589">
                  <a:extLst>
                    <a:ext uri="{FF2B5EF4-FFF2-40B4-BE49-F238E27FC236}">
                      <a16:creationId xmlns:a16="http://schemas.microsoft.com/office/drawing/2014/main" id="{3E3E0FED-95F3-ABE2-8F05-7C349B5D986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91" name="Straight Connector 1590">
                  <a:extLst>
                    <a:ext uri="{FF2B5EF4-FFF2-40B4-BE49-F238E27FC236}">
                      <a16:creationId xmlns:a16="http://schemas.microsoft.com/office/drawing/2014/main" id="{4064A7BF-ACD0-7D6F-1F2F-496518066271}"/>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92" name="Group 1591">
                <a:extLst>
                  <a:ext uri="{FF2B5EF4-FFF2-40B4-BE49-F238E27FC236}">
                    <a16:creationId xmlns:a16="http://schemas.microsoft.com/office/drawing/2014/main" id="{DCC761C1-B185-525C-427A-826762EC4834}"/>
                  </a:ext>
                </a:extLst>
              </p:cNvPr>
              <p:cNvGrpSpPr/>
              <p:nvPr/>
            </p:nvGrpSpPr>
            <p:grpSpPr>
              <a:xfrm>
                <a:off x="5704381" y="3653694"/>
                <a:ext cx="75873" cy="107269"/>
                <a:chOff x="3817849" y="3964363"/>
                <a:chExt cx="75873" cy="107269"/>
              </a:xfrm>
            </p:grpSpPr>
            <p:cxnSp>
              <p:nvCxnSpPr>
                <p:cNvPr id="1593" name="Straight Connector 1592">
                  <a:extLst>
                    <a:ext uri="{FF2B5EF4-FFF2-40B4-BE49-F238E27FC236}">
                      <a16:creationId xmlns:a16="http://schemas.microsoft.com/office/drawing/2014/main" id="{1721CC7C-885E-29BC-AF8F-17F2BD96BBB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94" name="Straight Connector 1593">
                  <a:extLst>
                    <a:ext uri="{FF2B5EF4-FFF2-40B4-BE49-F238E27FC236}">
                      <a16:creationId xmlns:a16="http://schemas.microsoft.com/office/drawing/2014/main" id="{8374966C-47ED-03A9-B003-C19D25BB0459}"/>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95" name="Group 1594">
                <a:extLst>
                  <a:ext uri="{FF2B5EF4-FFF2-40B4-BE49-F238E27FC236}">
                    <a16:creationId xmlns:a16="http://schemas.microsoft.com/office/drawing/2014/main" id="{3630862D-7DCB-73EC-B94B-6471B744F108}"/>
                  </a:ext>
                </a:extLst>
              </p:cNvPr>
              <p:cNvGrpSpPr/>
              <p:nvPr/>
            </p:nvGrpSpPr>
            <p:grpSpPr>
              <a:xfrm>
                <a:off x="5647714" y="3660134"/>
                <a:ext cx="75873" cy="107269"/>
                <a:chOff x="3817849" y="3964363"/>
                <a:chExt cx="75873" cy="107269"/>
              </a:xfrm>
            </p:grpSpPr>
            <p:cxnSp>
              <p:nvCxnSpPr>
                <p:cNvPr id="1596" name="Straight Connector 1595">
                  <a:extLst>
                    <a:ext uri="{FF2B5EF4-FFF2-40B4-BE49-F238E27FC236}">
                      <a16:creationId xmlns:a16="http://schemas.microsoft.com/office/drawing/2014/main" id="{ED68C7FF-8C40-8091-8726-150BD7959908}"/>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597" name="Straight Connector 1596">
                  <a:extLst>
                    <a:ext uri="{FF2B5EF4-FFF2-40B4-BE49-F238E27FC236}">
                      <a16:creationId xmlns:a16="http://schemas.microsoft.com/office/drawing/2014/main" id="{A43CAF4F-3E8C-F4D6-EA14-87EA04A5528F}"/>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598" name="Group 1597">
                <a:extLst>
                  <a:ext uri="{FF2B5EF4-FFF2-40B4-BE49-F238E27FC236}">
                    <a16:creationId xmlns:a16="http://schemas.microsoft.com/office/drawing/2014/main" id="{C720AFD3-BB9F-574C-6135-89CB475BC6A7}"/>
                  </a:ext>
                </a:extLst>
              </p:cNvPr>
              <p:cNvGrpSpPr/>
              <p:nvPr/>
            </p:nvGrpSpPr>
            <p:grpSpPr>
              <a:xfrm>
                <a:off x="5636123" y="3660134"/>
                <a:ext cx="75873" cy="107269"/>
                <a:chOff x="3817849" y="3964363"/>
                <a:chExt cx="75873" cy="107269"/>
              </a:xfrm>
            </p:grpSpPr>
            <p:cxnSp>
              <p:nvCxnSpPr>
                <p:cNvPr id="1599" name="Straight Connector 1598">
                  <a:extLst>
                    <a:ext uri="{FF2B5EF4-FFF2-40B4-BE49-F238E27FC236}">
                      <a16:creationId xmlns:a16="http://schemas.microsoft.com/office/drawing/2014/main" id="{BF81F546-F4F3-2AC8-332C-4305286AEA4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00" name="Straight Connector 1599">
                  <a:extLst>
                    <a:ext uri="{FF2B5EF4-FFF2-40B4-BE49-F238E27FC236}">
                      <a16:creationId xmlns:a16="http://schemas.microsoft.com/office/drawing/2014/main" id="{E33A08AE-9132-FCE4-A7C4-5AC50BB9D03C}"/>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01" name="Group 1600">
                <a:extLst>
                  <a:ext uri="{FF2B5EF4-FFF2-40B4-BE49-F238E27FC236}">
                    <a16:creationId xmlns:a16="http://schemas.microsoft.com/office/drawing/2014/main" id="{9FC30EDC-F7FC-C4B6-3C71-12F9CD80F67D}"/>
                  </a:ext>
                </a:extLst>
              </p:cNvPr>
              <p:cNvGrpSpPr/>
              <p:nvPr/>
            </p:nvGrpSpPr>
            <p:grpSpPr>
              <a:xfrm>
                <a:off x="5625820" y="3660134"/>
                <a:ext cx="75873" cy="107269"/>
                <a:chOff x="3817849" y="3964363"/>
                <a:chExt cx="75873" cy="107269"/>
              </a:xfrm>
            </p:grpSpPr>
            <p:cxnSp>
              <p:nvCxnSpPr>
                <p:cNvPr id="1602" name="Straight Connector 1601">
                  <a:extLst>
                    <a:ext uri="{FF2B5EF4-FFF2-40B4-BE49-F238E27FC236}">
                      <a16:creationId xmlns:a16="http://schemas.microsoft.com/office/drawing/2014/main" id="{BF755B96-075D-3AED-BB95-C97DE1A99F8F}"/>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03" name="Straight Connector 1602">
                  <a:extLst>
                    <a:ext uri="{FF2B5EF4-FFF2-40B4-BE49-F238E27FC236}">
                      <a16:creationId xmlns:a16="http://schemas.microsoft.com/office/drawing/2014/main" id="{2E480A6A-92BF-8C4F-2380-8692B77F43C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04" name="Group 1603">
                <a:extLst>
                  <a:ext uri="{FF2B5EF4-FFF2-40B4-BE49-F238E27FC236}">
                    <a16:creationId xmlns:a16="http://schemas.microsoft.com/office/drawing/2014/main" id="{1EB1ACA9-B93C-AA34-2AA6-2BDC0722F2C2}"/>
                  </a:ext>
                </a:extLst>
              </p:cNvPr>
              <p:cNvGrpSpPr/>
              <p:nvPr/>
            </p:nvGrpSpPr>
            <p:grpSpPr>
              <a:xfrm>
                <a:off x="5620668" y="3660134"/>
                <a:ext cx="75873" cy="107269"/>
                <a:chOff x="3817849" y="3964363"/>
                <a:chExt cx="75873" cy="107269"/>
              </a:xfrm>
            </p:grpSpPr>
            <p:cxnSp>
              <p:nvCxnSpPr>
                <p:cNvPr id="1605" name="Straight Connector 1604">
                  <a:extLst>
                    <a:ext uri="{FF2B5EF4-FFF2-40B4-BE49-F238E27FC236}">
                      <a16:creationId xmlns:a16="http://schemas.microsoft.com/office/drawing/2014/main" id="{A87C7AD9-866D-78F1-F83A-F2234271AC6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06" name="Straight Connector 1605">
                  <a:extLst>
                    <a:ext uri="{FF2B5EF4-FFF2-40B4-BE49-F238E27FC236}">
                      <a16:creationId xmlns:a16="http://schemas.microsoft.com/office/drawing/2014/main" id="{0E4A2D23-528C-C223-4EBB-BE8CC9ED4EE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07" name="Group 1606">
                <a:extLst>
                  <a:ext uri="{FF2B5EF4-FFF2-40B4-BE49-F238E27FC236}">
                    <a16:creationId xmlns:a16="http://schemas.microsoft.com/office/drawing/2014/main" id="{15AC0B72-C85E-A6A9-4F96-216B9F09E96D}"/>
                  </a:ext>
                </a:extLst>
              </p:cNvPr>
              <p:cNvGrpSpPr/>
              <p:nvPr/>
            </p:nvGrpSpPr>
            <p:grpSpPr>
              <a:xfrm>
                <a:off x="5518925" y="3703922"/>
                <a:ext cx="75873" cy="107269"/>
                <a:chOff x="3817849" y="3964363"/>
                <a:chExt cx="75873" cy="107269"/>
              </a:xfrm>
            </p:grpSpPr>
            <p:cxnSp>
              <p:nvCxnSpPr>
                <p:cNvPr id="1608" name="Straight Connector 1607">
                  <a:extLst>
                    <a:ext uri="{FF2B5EF4-FFF2-40B4-BE49-F238E27FC236}">
                      <a16:creationId xmlns:a16="http://schemas.microsoft.com/office/drawing/2014/main" id="{14571802-AC70-90F2-4630-78AB369ED665}"/>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09" name="Straight Connector 1608">
                  <a:extLst>
                    <a:ext uri="{FF2B5EF4-FFF2-40B4-BE49-F238E27FC236}">
                      <a16:creationId xmlns:a16="http://schemas.microsoft.com/office/drawing/2014/main" id="{7F6C53C3-4C67-CE7C-0026-FAFFFF97BFC1}"/>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10" name="Group 1609">
                <a:extLst>
                  <a:ext uri="{FF2B5EF4-FFF2-40B4-BE49-F238E27FC236}">
                    <a16:creationId xmlns:a16="http://schemas.microsoft.com/office/drawing/2014/main" id="{C732FB81-C227-7381-972E-BEE5067A5D14}"/>
                  </a:ext>
                </a:extLst>
              </p:cNvPr>
              <p:cNvGrpSpPr/>
              <p:nvPr/>
            </p:nvGrpSpPr>
            <p:grpSpPr>
              <a:xfrm>
                <a:off x="5513773" y="3703922"/>
                <a:ext cx="75873" cy="107269"/>
                <a:chOff x="3817849" y="3964363"/>
                <a:chExt cx="75873" cy="107269"/>
              </a:xfrm>
            </p:grpSpPr>
            <p:cxnSp>
              <p:nvCxnSpPr>
                <p:cNvPr id="1611" name="Straight Connector 1610">
                  <a:extLst>
                    <a:ext uri="{FF2B5EF4-FFF2-40B4-BE49-F238E27FC236}">
                      <a16:creationId xmlns:a16="http://schemas.microsoft.com/office/drawing/2014/main" id="{9B0D463B-5FBF-D74C-3EF0-F3B02AF19C37}"/>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12" name="Straight Connector 1611">
                  <a:extLst>
                    <a:ext uri="{FF2B5EF4-FFF2-40B4-BE49-F238E27FC236}">
                      <a16:creationId xmlns:a16="http://schemas.microsoft.com/office/drawing/2014/main" id="{3D140CD3-B1E0-807E-2735-ED4444B9BBFE}"/>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13" name="Group 1612">
                <a:extLst>
                  <a:ext uri="{FF2B5EF4-FFF2-40B4-BE49-F238E27FC236}">
                    <a16:creationId xmlns:a16="http://schemas.microsoft.com/office/drawing/2014/main" id="{91C6EA05-B48E-2EC0-7352-4EF023C3CCE9}"/>
                  </a:ext>
                </a:extLst>
              </p:cNvPr>
              <p:cNvGrpSpPr/>
              <p:nvPr/>
            </p:nvGrpSpPr>
            <p:grpSpPr>
              <a:xfrm>
                <a:off x="5484152" y="3719377"/>
                <a:ext cx="75873" cy="107269"/>
                <a:chOff x="3817849" y="3964363"/>
                <a:chExt cx="75873" cy="107269"/>
              </a:xfrm>
            </p:grpSpPr>
            <p:cxnSp>
              <p:nvCxnSpPr>
                <p:cNvPr id="1614" name="Straight Connector 1613">
                  <a:extLst>
                    <a:ext uri="{FF2B5EF4-FFF2-40B4-BE49-F238E27FC236}">
                      <a16:creationId xmlns:a16="http://schemas.microsoft.com/office/drawing/2014/main" id="{48CD3CF9-678D-CF5B-9479-C082B609BCA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15" name="Straight Connector 1614">
                  <a:extLst>
                    <a:ext uri="{FF2B5EF4-FFF2-40B4-BE49-F238E27FC236}">
                      <a16:creationId xmlns:a16="http://schemas.microsoft.com/office/drawing/2014/main" id="{C599A7A8-4E64-4B2A-4FF1-1D7D72DCD0A2}"/>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16" name="Group 1615">
                <a:extLst>
                  <a:ext uri="{FF2B5EF4-FFF2-40B4-BE49-F238E27FC236}">
                    <a16:creationId xmlns:a16="http://schemas.microsoft.com/office/drawing/2014/main" id="{25B92527-0D0E-6F40-CD6A-60CAC0F186DE}"/>
                  </a:ext>
                </a:extLst>
              </p:cNvPr>
              <p:cNvGrpSpPr/>
              <p:nvPr/>
            </p:nvGrpSpPr>
            <p:grpSpPr>
              <a:xfrm>
                <a:off x="5484152" y="3741271"/>
                <a:ext cx="75873" cy="107269"/>
                <a:chOff x="3817849" y="3964363"/>
                <a:chExt cx="75873" cy="107269"/>
              </a:xfrm>
            </p:grpSpPr>
            <p:cxnSp>
              <p:nvCxnSpPr>
                <p:cNvPr id="1617" name="Straight Connector 1616">
                  <a:extLst>
                    <a:ext uri="{FF2B5EF4-FFF2-40B4-BE49-F238E27FC236}">
                      <a16:creationId xmlns:a16="http://schemas.microsoft.com/office/drawing/2014/main" id="{1508478F-1224-C571-2931-5D2A79939A9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18" name="Straight Connector 1617">
                  <a:extLst>
                    <a:ext uri="{FF2B5EF4-FFF2-40B4-BE49-F238E27FC236}">
                      <a16:creationId xmlns:a16="http://schemas.microsoft.com/office/drawing/2014/main" id="{4F05F502-85FD-A345-8D98-A0259B628380}"/>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19" name="Group 1618">
                <a:extLst>
                  <a:ext uri="{FF2B5EF4-FFF2-40B4-BE49-F238E27FC236}">
                    <a16:creationId xmlns:a16="http://schemas.microsoft.com/office/drawing/2014/main" id="{AB8BF29A-0EAF-D817-0DB1-868EB5B9B058}"/>
                  </a:ext>
                </a:extLst>
              </p:cNvPr>
              <p:cNvGrpSpPr/>
              <p:nvPr/>
            </p:nvGrpSpPr>
            <p:grpSpPr>
              <a:xfrm>
                <a:off x="5451955" y="3745135"/>
                <a:ext cx="75873" cy="107269"/>
                <a:chOff x="3817849" y="3964363"/>
                <a:chExt cx="75873" cy="107269"/>
              </a:xfrm>
            </p:grpSpPr>
            <p:cxnSp>
              <p:nvCxnSpPr>
                <p:cNvPr id="1620" name="Straight Connector 1619">
                  <a:extLst>
                    <a:ext uri="{FF2B5EF4-FFF2-40B4-BE49-F238E27FC236}">
                      <a16:creationId xmlns:a16="http://schemas.microsoft.com/office/drawing/2014/main" id="{41607A02-F2E7-F522-879B-75DE3DF9BD63}"/>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21" name="Straight Connector 1620">
                  <a:extLst>
                    <a:ext uri="{FF2B5EF4-FFF2-40B4-BE49-F238E27FC236}">
                      <a16:creationId xmlns:a16="http://schemas.microsoft.com/office/drawing/2014/main" id="{E3439264-0870-D129-EBE4-969523027B8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22" name="Group 1621">
                <a:extLst>
                  <a:ext uri="{FF2B5EF4-FFF2-40B4-BE49-F238E27FC236}">
                    <a16:creationId xmlns:a16="http://schemas.microsoft.com/office/drawing/2014/main" id="{A4F54AD2-AF5D-BEDD-639A-58432C03B302}"/>
                  </a:ext>
                </a:extLst>
              </p:cNvPr>
              <p:cNvGrpSpPr/>
              <p:nvPr/>
            </p:nvGrpSpPr>
            <p:grpSpPr>
              <a:xfrm>
                <a:off x="5419757" y="3745135"/>
                <a:ext cx="75873" cy="107269"/>
                <a:chOff x="3817849" y="3964363"/>
                <a:chExt cx="75873" cy="107269"/>
              </a:xfrm>
            </p:grpSpPr>
            <p:cxnSp>
              <p:nvCxnSpPr>
                <p:cNvPr id="1623" name="Straight Connector 1622">
                  <a:extLst>
                    <a:ext uri="{FF2B5EF4-FFF2-40B4-BE49-F238E27FC236}">
                      <a16:creationId xmlns:a16="http://schemas.microsoft.com/office/drawing/2014/main" id="{11292080-4F99-37CB-6740-901B3C21BF58}"/>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24" name="Straight Connector 1623">
                  <a:extLst>
                    <a:ext uri="{FF2B5EF4-FFF2-40B4-BE49-F238E27FC236}">
                      <a16:creationId xmlns:a16="http://schemas.microsoft.com/office/drawing/2014/main" id="{BC535616-F635-671B-D72B-F24203C996A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25" name="Group 1624">
                <a:extLst>
                  <a:ext uri="{FF2B5EF4-FFF2-40B4-BE49-F238E27FC236}">
                    <a16:creationId xmlns:a16="http://schemas.microsoft.com/office/drawing/2014/main" id="{D96DC10C-D060-E756-AAF7-872C63F2F8A0}"/>
                  </a:ext>
                </a:extLst>
              </p:cNvPr>
              <p:cNvGrpSpPr/>
              <p:nvPr/>
            </p:nvGrpSpPr>
            <p:grpSpPr>
              <a:xfrm>
                <a:off x="5408166" y="3745135"/>
                <a:ext cx="75873" cy="107269"/>
                <a:chOff x="3817849" y="3964363"/>
                <a:chExt cx="75873" cy="107269"/>
              </a:xfrm>
            </p:grpSpPr>
            <p:cxnSp>
              <p:nvCxnSpPr>
                <p:cNvPr id="1626" name="Straight Connector 1625">
                  <a:extLst>
                    <a:ext uri="{FF2B5EF4-FFF2-40B4-BE49-F238E27FC236}">
                      <a16:creationId xmlns:a16="http://schemas.microsoft.com/office/drawing/2014/main" id="{E394BBEF-570F-531F-C6A8-7C28D1343DC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27" name="Straight Connector 1626">
                  <a:extLst>
                    <a:ext uri="{FF2B5EF4-FFF2-40B4-BE49-F238E27FC236}">
                      <a16:creationId xmlns:a16="http://schemas.microsoft.com/office/drawing/2014/main" id="{E872F9BD-45E1-B55C-3395-A69C1FCE2D31}"/>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28" name="Group 1627">
                <a:extLst>
                  <a:ext uri="{FF2B5EF4-FFF2-40B4-BE49-F238E27FC236}">
                    <a16:creationId xmlns:a16="http://schemas.microsoft.com/office/drawing/2014/main" id="{AF013E23-DB89-77E0-D65C-8932950EB3E9}"/>
                  </a:ext>
                </a:extLst>
              </p:cNvPr>
              <p:cNvGrpSpPr/>
              <p:nvPr/>
            </p:nvGrpSpPr>
            <p:grpSpPr>
              <a:xfrm>
                <a:off x="5387560" y="3745135"/>
                <a:ext cx="75873" cy="107269"/>
                <a:chOff x="3817849" y="3964363"/>
                <a:chExt cx="75873" cy="107269"/>
              </a:xfrm>
            </p:grpSpPr>
            <p:cxnSp>
              <p:nvCxnSpPr>
                <p:cNvPr id="1629" name="Straight Connector 1628">
                  <a:extLst>
                    <a:ext uri="{FF2B5EF4-FFF2-40B4-BE49-F238E27FC236}">
                      <a16:creationId xmlns:a16="http://schemas.microsoft.com/office/drawing/2014/main" id="{12801B72-2434-B562-C112-FA70C536067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30" name="Straight Connector 1629">
                  <a:extLst>
                    <a:ext uri="{FF2B5EF4-FFF2-40B4-BE49-F238E27FC236}">
                      <a16:creationId xmlns:a16="http://schemas.microsoft.com/office/drawing/2014/main" id="{6F6E9F4B-7D61-C62E-B039-9889EDFA87D5}"/>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31" name="Group 1630">
                <a:extLst>
                  <a:ext uri="{FF2B5EF4-FFF2-40B4-BE49-F238E27FC236}">
                    <a16:creationId xmlns:a16="http://schemas.microsoft.com/office/drawing/2014/main" id="{D59B41AE-0358-BA8B-9D84-3AACDDC86491}"/>
                  </a:ext>
                </a:extLst>
              </p:cNvPr>
              <p:cNvGrpSpPr/>
              <p:nvPr/>
            </p:nvGrpSpPr>
            <p:grpSpPr>
              <a:xfrm>
                <a:off x="5342484" y="3751574"/>
                <a:ext cx="75873" cy="107269"/>
                <a:chOff x="3817849" y="3964363"/>
                <a:chExt cx="75873" cy="107269"/>
              </a:xfrm>
            </p:grpSpPr>
            <p:cxnSp>
              <p:nvCxnSpPr>
                <p:cNvPr id="1632" name="Straight Connector 1631">
                  <a:extLst>
                    <a:ext uri="{FF2B5EF4-FFF2-40B4-BE49-F238E27FC236}">
                      <a16:creationId xmlns:a16="http://schemas.microsoft.com/office/drawing/2014/main" id="{D84E3BA6-EF8D-7018-EB87-DAE01F35778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33" name="Straight Connector 1632">
                  <a:extLst>
                    <a:ext uri="{FF2B5EF4-FFF2-40B4-BE49-F238E27FC236}">
                      <a16:creationId xmlns:a16="http://schemas.microsoft.com/office/drawing/2014/main" id="{3EF970A4-6CBC-C08A-87C0-215D3F595F0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34" name="Group 1633">
                <a:extLst>
                  <a:ext uri="{FF2B5EF4-FFF2-40B4-BE49-F238E27FC236}">
                    <a16:creationId xmlns:a16="http://schemas.microsoft.com/office/drawing/2014/main" id="{13E84278-94B6-8B2F-6BDD-ED85CE9001CB}"/>
                  </a:ext>
                </a:extLst>
              </p:cNvPr>
              <p:cNvGrpSpPr/>
              <p:nvPr/>
            </p:nvGrpSpPr>
            <p:grpSpPr>
              <a:xfrm>
                <a:off x="5328317" y="3803090"/>
                <a:ext cx="75873" cy="107269"/>
                <a:chOff x="3817849" y="3964363"/>
                <a:chExt cx="75873" cy="107269"/>
              </a:xfrm>
            </p:grpSpPr>
            <p:cxnSp>
              <p:nvCxnSpPr>
                <p:cNvPr id="1635" name="Straight Connector 1634">
                  <a:extLst>
                    <a:ext uri="{FF2B5EF4-FFF2-40B4-BE49-F238E27FC236}">
                      <a16:creationId xmlns:a16="http://schemas.microsoft.com/office/drawing/2014/main" id="{8038016C-8E7F-C082-18E5-75DD62D99D9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36" name="Straight Connector 1635">
                  <a:extLst>
                    <a:ext uri="{FF2B5EF4-FFF2-40B4-BE49-F238E27FC236}">
                      <a16:creationId xmlns:a16="http://schemas.microsoft.com/office/drawing/2014/main" id="{4E32BA6F-1CCF-250E-F499-69194336F25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37" name="Group 1636">
                <a:extLst>
                  <a:ext uri="{FF2B5EF4-FFF2-40B4-BE49-F238E27FC236}">
                    <a16:creationId xmlns:a16="http://schemas.microsoft.com/office/drawing/2014/main" id="{791D0178-0BE8-6BC8-873C-62389B74A39C}"/>
                  </a:ext>
                </a:extLst>
              </p:cNvPr>
              <p:cNvGrpSpPr/>
              <p:nvPr/>
            </p:nvGrpSpPr>
            <p:grpSpPr>
              <a:xfrm>
                <a:off x="5289680" y="3824984"/>
                <a:ext cx="75873" cy="107269"/>
                <a:chOff x="3817849" y="3964363"/>
                <a:chExt cx="75873" cy="107269"/>
              </a:xfrm>
            </p:grpSpPr>
            <p:cxnSp>
              <p:nvCxnSpPr>
                <p:cNvPr id="1638" name="Straight Connector 1637">
                  <a:extLst>
                    <a:ext uri="{FF2B5EF4-FFF2-40B4-BE49-F238E27FC236}">
                      <a16:creationId xmlns:a16="http://schemas.microsoft.com/office/drawing/2014/main" id="{031B6782-9739-2A23-EA23-BB76EA297963}"/>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39" name="Straight Connector 1638">
                  <a:extLst>
                    <a:ext uri="{FF2B5EF4-FFF2-40B4-BE49-F238E27FC236}">
                      <a16:creationId xmlns:a16="http://schemas.microsoft.com/office/drawing/2014/main" id="{3259512B-E959-D062-C0FC-7A1D784FAEAE}"/>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40" name="Group 1639">
                <a:extLst>
                  <a:ext uri="{FF2B5EF4-FFF2-40B4-BE49-F238E27FC236}">
                    <a16:creationId xmlns:a16="http://schemas.microsoft.com/office/drawing/2014/main" id="{CF4A16D6-A213-6BC9-20A5-693A96A00E77}"/>
                  </a:ext>
                </a:extLst>
              </p:cNvPr>
              <p:cNvGrpSpPr/>
              <p:nvPr/>
            </p:nvGrpSpPr>
            <p:grpSpPr>
              <a:xfrm>
                <a:off x="5265211" y="3862333"/>
                <a:ext cx="75873" cy="107269"/>
                <a:chOff x="3817849" y="3964363"/>
                <a:chExt cx="75873" cy="107269"/>
              </a:xfrm>
            </p:grpSpPr>
            <p:cxnSp>
              <p:nvCxnSpPr>
                <p:cNvPr id="1641" name="Straight Connector 1640">
                  <a:extLst>
                    <a:ext uri="{FF2B5EF4-FFF2-40B4-BE49-F238E27FC236}">
                      <a16:creationId xmlns:a16="http://schemas.microsoft.com/office/drawing/2014/main" id="{290DFCB2-7BCC-50F5-03E5-80A918D0F14E}"/>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42" name="Straight Connector 1641">
                  <a:extLst>
                    <a:ext uri="{FF2B5EF4-FFF2-40B4-BE49-F238E27FC236}">
                      <a16:creationId xmlns:a16="http://schemas.microsoft.com/office/drawing/2014/main" id="{B05BB544-8C15-64F9-1E8F-B3FB9F90EFE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43" name="Group 1642">
                <a:extLst>
                  <a:ext uri="{FF2B5EF4-FFF2-40B4-BE49-F238E27FC236}">
                    <a16:creationId xmlns:a16="http://schemas.microsoft.com/office/drawing/2014/main" id="{85E737A5-D956-4F55-F686-574033F922FF}"/>
                  </a:ext>
                </a:extLst>
              </p:cNvPr>
              <p:cNvGrpSpPr/>
              <p:nvPr/>
            </p:nvGrpSpPr>
            <p:grpSpPr>
              <a:xfrm>
                <a:off x="5238165" y="3876499"/>
                <a:ext cx="75873" cy="107269"/>
                <a:chOff x="3817849" y="3964363"/>
                <a:chExt cx="75873" cy="107269"/>
              </a:xfrm>
            </p:grpSpPr>
            <p:cxnSp>
              <p:nvCxnSpPr>
                <p:cNvPr id="1644" name="Straight Connector 1643">
                  <a:extLst>
                    <a:ext uri="{FF2B5EF4-FFF2-40B4-BE49-F238E27FC236}">
                      <a16:creationId xmlns:a16="http://schemas.microsoft.com/office/drawing/2014/main" id="{1F46305C-45E9-931F-0D74-6D3FA20AFDAB}"/>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45" name="Straight Connector 1644">
                  <a:extLst>
                    <a:ext uri="{FF2B5EF4-FFF2-40B4-BE49-F238E27FC236}">
                      <a16:creationId xmlns:a16="http://schemas.microsoft.com/office/drawing/2014/main" id="{35C69277-6FC5-C7DC-AAB3-0E057170CE67}"/>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46" name="Group 1645">
                <a:extLst>
                  <a:ext uri="{FF2B5EF4-FFF2-40B4-BE49-F238E27FC236}">
                    <a16:creationId xmlns:a16="http://schemas.microsoft.com/office/drawing/2014/main" id="{7B676A5A-EDB1-6258-ABAB-255BE135952F}"/>
                  </a:ext>
                </a:extLst>
              </p:cNvPr>
              <p:cNvGrpSpPr/>
              <p:nvPr/>
            </p:nvGrpSpPr>
            <p:grpSpPr>
              <a:xfrm>
                <a:off x="5227862" y="3879075"/>
                <a:ext cx="75873" cy="107269"/>
                <a:chOff x="3817849" y="3964363"/>
                <a:chExt cx="75873" cy="107269"/>
              </a:xfrm>
            </p:grpSpPr>
            <p:cxnSp>
              <p:nvCxnSpPr>
                <p:cNvPr id="1647" name="Straight Connector 1646">
                  <a:extLst>
                    <a:ext uri="{FF2B5EF4-FFF2-40B4-BE49-F238E27FC236}">
                      <a16:creationId xmlns:a16="http://schemas.microsoft.com/office/drawing/2014/main" id="{1AA44A43-ABC4-20C0-3BE0-BA9767FA54B8}"/>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48" name="Straight Connector 1647">
                  <a:extLst>
                    <a:ext uri="{FF2B5EF4-FFF2-40B4-BE49-F238E27FC236}">
                      <a16:creationId xmlns:a16="http://schemas.microsoft.com/office/drawing/2014/main" id="{1FC049F2-E555-0A86-93BE-E89E8D2A8495}"/>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49" name="Group 1648">
                <a:extLst>
                  <a:ext uri="{FF2B5EF4-FFF2-40B4-BE49-F238E27FC236}">
                    <a16:creationId xmlns:a16="http://schemas.microsoft.com/office/drawing/2014/main" id="{B30E02D7-14EF-1003-352E-14878C53E93B}"/>
                  </a:ext>
                </a:extLst>
              </p:cNvPr>
              <p:cNvGrpSpPr/>
              <p:nvPr/>
            </p:nvGrpSpPr>
            <p:grpSpPr>
              <a:xfrm>
                <a:off x="5217559" y="3882939"/>
                <a:ext cx="75873" cy="107269"/>
                <a:chOff x="3817849" y="3964363"/>
                <a:chExt cx="75873" cy="107269"/>
              </a:xfrm>
            </p:grpSpPr>
            <p:cxnSp>
              <p:nvCxnSpPr>
                <p:cNvPr id="1650" name="Straight Connector 1649">
                  <a:extLst>
                    <a:ext uri="{FF2B5EF4-FFF2-40B4-BE49-F238E27FC236}">
                      <a16:creationId xmlns:a16="http://schemas.microsoft.com/office/drawing/2014/main" id="{0CCEB86D-9C73-41A8-E122-F660AA2A2E57}"/>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51" name="Straight Connector 1650">
                  <a:extLst>
                    <a:ext uri="{FF2B5EF4-FFF2-40B4-BE49-F238E27FC236}">
                      <a16:creationId xmlns:a16="http://schemas.microsoft.com/office/drawing/2014/main" id="{37D6F82C-5A94-EC50-3228-5E732B2B177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52" name="Group 1651">
                <a:extLst>
                  <a:ext uri="{FF2B5EF4-FFF2-40B4-BE49-F238E27FC236}">
                    <a16:creationId xmlns:a16="http://schemas.microsoft.com/office/drawing/2014/main" id="{A78C9450-AE71-54E9-5FB0-3091C0C7225C}"/>
                  </a:ext>
                </a:extLst>
              </p:cNvPr>
              <p:cNvGrpSpPr/>
              <p:nvPr/>
            </p:nvGrpSpPr>
            <p:grpSpPr>
              <a:xfrm>
                <a:off x="5132558" y="3951197"/>
                <a:ext cx="75873" cy="107269"/>
                <a:chOff x="3817849" y="3964363"/>
                <a:chExt cx="75873" cy="107269"/>
              </a:xfrm>
            </p:grpSpPr>
            <p:cxnSp>
              <p:nvCxnSpPr>
                <p:cNvPr id="1653" name="Straight Connector 1652">
                  <a:extLst>
                    <a:ext uri="{FF2B5EF4-FFF2-40B4-BE49-F238E27FC236}">
                      <a16:creationId xmlns:a16="http://schemas.microsoft.com/office/drawing/2014/main" id="{597847EC-8994-A980-60EA-6BB170956623}"/>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54" name="Straight Connector 1653">
                  <a:extLst>
                    <a:ext uri="{FF2B5EF4-FFF2-40B4-BE49-F238E27FC236}">
                      <a16:creationId xmlns:a16="http://schemas.microsoft.com/office/drawing/2014/main" id="{BBB561F0-F761-AAC0-C4AE-6CD929E688FA}"/>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55" name="Group 1654">
                <a:extLst>
                  <a:ext uri="{FF2B5EF4-FFF2-40B4-BE49-F238E27FC236}">
                    <a16:creationId xmlns:a16="http://schemas.microsoft.com/office/drawing/2014/main" id="{AB6D2FBD-452A-EC4B-4923-C51D27A02619}"/>
                  </a:ext>
                </a:extLst>
              </p:cNvPr>
              <p:cNvGrpSpPr/>
              <p:nvPr/>
            </p:nvGrpSpPr>
            <p:grpSpPr>
              <a:xfrm>
                <a:off x="5117104" y="3956348"/>
                <a:ext cx="75873" cy="107269"/>
                <a:chOff x="3817849" y="3964363"/>
                <a:chExt cx="75873" cy="107269"/>
              </a:xfrm>
            </p:grpSpPr>
            <p:cxnSp>
              <p:nvCxnSpPr>
                <p:cNvPr id="1656" name="Straight Connector 1655">
                  <a:extLst>
                    <a:ext uri="{FF2B5EF4-FFF2-40B4-BE49-F238E27FC236}">
                      <a16:creationId xmlns:a16="http://schemas.microsoft.com/office/drawing/2014/main" id="{54614F3D-5064-C003-C574-7C1A98741BAB}"/>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57" name="Straight Connector 1656">
                  <a:extLst>
                    <a:ext uri="{FF2B5EF4-FFF2-40B4-BE49-F238E27FC236}">
                      <a16:creationId xmlns:a16="http://schemas.microsoft.com/office/drawing/2014/main" id="{09924CF0-B1A2-0167-074C-7319E700B714}"/>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1658" name="Group 1657">
              <a:extLst>
                <a:ext uri="{FF2B5EF4-FFF2-40B4-BE49-F238E27FC236}">
                  <a16:creationId xmlns:a16="http://schemas.microsoft.com/office/drawing/2014/main" id="{920EE950-20F7-83B5-E359-89209786E3FC}"/>
                </a:ext>
              </a:extLst>
            </p:cNvPr>
            <p:cNvGrpSpPr/>
            <p:nvPr/>
          </p:nvGrpSpPr>
          <p:grpSpPr>
            <a:xfrm>
              <a:off x="5090058" y="3956348"/>
              <a:ext cx="75873" cy="107269"/>
              <a:chOff x="3817849" y="3964363"/>
              <a:chExt cx="75873" cy="107269"/>
            </a:xfrm>
          </p:grpSpPr>
          <p:cxnSp>
            <p:nvCxnSpPr>
              <p:cNvPr id="1659" name="Straight Connector 1658">
                <a:extLst>
                  <a:ext uri="{FF2B5EF4-FFF2-40B4-BE49-F238E27FC236}">
                    <a16:creationId xmlns:a16="http://schemas.microsoft.com/office/drawing/2014/main" id="{9E2A2B51-A8DC-E05E-3074-2377E975DDA9}"/>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60" name="Straight Connector 1659">
                <a:extLst>
                  <a:ext uri="{FF2B5EF4-FFF2-40B4-BE49-F238E27FC236}">
                    <a16:creationId xmlns:a16="http://schemas.microsoft.com/office/drawing/2014/main" id="{7A1768C5-0A5F-F88C-680E-5288099E688F}"/>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61" name="Group 1660">
              <a:extLst>
                <a:ext uri="{FF2B5EF4-FFF2-40B4-BE49-F238E27FC236}">
                  <a16:creationId xmlns:a16="http://schemas.microsoft.com/office/drawing/2014/main" id="{9D933F6E-B8CD-F5F8-672C-03186373CBE4}"/>
                </a:ext>
              </a:extLst>
            </p:cNvPr>
            <p:cNvGrpSpPr/>
            <p:nvPr/>
          </p:nvGrpSpPr>
          <p:grpSpPr>
            <a:xfrm>
              <a:off x="5078467" y="3956348"/>
              <a:ext cx="75873" cy="107269"/>
              <a:chOff x="3817849" y="3964363"/>
              <a:chExt cx="75873" cy="107269"/>
            </a:xfrm>
          </p:grpSpPr>
          <p:cxnSp>
            <p:nvCxnSpPr>
              <p:cNvPr id="1662" name="Straight Connector 1661">
                <a:extLst>
                  <a:ext uri="{FF2B5EF4-FFF2-40B4-BE49-F238E27FC236}">
                    <a16:creationId xmlns:a16="http://schemas.microsoft.com/office/drawing/2014/main" id="{D768A199-9372-545C-CF8A-33211ACE7566}"/>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63" name="Straight Connector 1662">
                <a:extLst>
                  <a:ext uri="{FF2B5EF4-FFF2-40B4-BE49-F238E27FC236}">
                    <a16:creationId xmlns:a16="http://schemas.microsoft.com/office/drawing/2014/main" id="{B61DE59B-9AC4-5F57-5D05-8DB806582A3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64" name="Group 1663">
              <a:extLst>
                <a:ext uri="{FF2B5EF4-FFF2-40B4-BE49-F238E27FC236}">
                  <a16:creationId xmlns:a16="http://schemas.microsoft.com/office/drawing/2014/main" id="{66A77852-AC29-5DAE-8B8C-8E12C17F82A2}"/>
                </a:ext>
              </a:extLst>
            </p:cNvPr>
            <p:cNvGrpSpPr/>
            <p:nvPr/>
          </p:nvGrpSpPr>
          <p:grpSpPr>
            <a:xfrm>
              <a:off x="5050133" y="4015591"/>
              <a:ext cx="75873" cy="107269"/>
              <a:chOff x="3817849" y="3964363"/>
              <a:chExt cx="75873" cy="107269"/>
            </a:xfrm>
          </p:grpSpPr>
          <p:cxnSp>
            <p:nvCxnSpPr>
              <p:cNvPr id="1665" name="Straight Connector 1664">
                <a:extLst>
                  <a:ext uri="{FF2B5EF4-FFF2-40B4-BE49-F238E27FC236}">
                    <a16:creationId xmlns:a16="http://schemas.microsoft.com/office/drawing/2014/main" id="{CD9AF245-9996-EAA9-A24E-056E38C6570C}"/>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66" name="Straight Connector 1665">
                <a:extLst>
                  <a:ext uri="{FF2B5EF4-FFF2-40B4-BE49-F238E27FC236}">
                    <a16:creationId xmlns:a16="http://schemas.microsoft.com/office/drawing/2014/main" id="{716B4306-478F-30B5-F56B-22FE1B7ADE9F}"/>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67" name="Group 1666">
              <a:extLst>
                <a:ext uri="{FF2B5EF4-FFF2-40B4-BE49-F238E27FC236}">
                  <a16:creationId xmlns:a16="http://schemas.microsoft.com/office/drawing/2014/main" id="{4008DF9E-CF3B-3778-5CB6-1E1ECE2E2537}"/>
                </a:ext>
              </a:extLst>
            </p:cNvPr>
            <p:cNvGrpSpPr/>
            <p:nvPr/>
          </p:nvGrpSpPr>
          <p:grpSpPr>
            <a:xfrm>
              <a:off x="4993466" y="4041349"/>
              <a:ext cx="75873" cy="107269"/>
              <a:chOff x="3817849" y="3964363"/>
              <a:chExt cx="75873" cy="107269"/>
            </a:xfrm>
          </p:grpSpPr>
          <p:cxnSp>
            <p:nvCxnSpPr>
              <p:cNvPr id="1668" name="Straight Connector 1667">
                <a:extLst>
                  <a:ext uri="{FF2B5EF4-FFF2-40B4-BE49-F238E27FC236}">
                    <a16:creationId xmlns:a16="http://schemas.microsoft.com/office/drawing/2014/main" id="{B908876B-26CC-D45F-D2A2-32764537B077}"/>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69" name="Straight Connector 1668">
                <a:extLst>
                  <a:ext uri="{FF2B5EF4-FFF2-40B4-BE49-F238E27FC236}">
                    <a16:creationId xmlns:a16="http://schemas.microsoft.com/office/drawing/2014/main" id="{6C29E673-C610-54FF-219D-5973314AC26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70" name="Group 1669">
              <a:extLst>
                <a:ext uri="{FF2B5EF4-FFF2-40B4-BE49-F238E27FC236}">
                  <a16:creationId xmlns:a16="http://schemas.microsoft.com/office/drawing/2014/main" id="{035311D6-B85E-7498-3E68-48907835C0D7}"/>
                </a:ext>
              </a:extLst>
            </p:cNvPr>
            <p:cNvGrpSpPr/>
            <p:nvPr/>
          </p:nvGrpSpPr>
          <p:grpSpPr>
            <a:xfrm>
              <a:off x="4983163" y="4041349"/>
              <a:ext cx="75873" cy="107269"/>
              <a:chOff x="3817849" y="3964363"/>
              <a:chExt cx="75873" cy="107269"/>
            </a:xfrm>
          </p:grpSpPr>
          <p:cxnSp>
            <p:nvCxnSpPr>
              <p:cNvPr id="1671" name="Straight Connector 1670">
                <a:extLst>
                  <a:ext uri="{FF2B5EF4-FFF2-40B4-BE49-F238E27FC236}">
                    <a16:creationId xmlns:a16="http://schemas.microsoft.com/office/drawing/2014/main" id="{8C7ACD07-AF16-4E02-23D7-1D0E370073CD}"/>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72" name="Straight Connector 1671">
                <a:extLst>
                  <a:ext uri="{FF2B5EF4-FFF2-40B4-BE49-F238E27FC236}">
                    <a16:creationId xmlns:a16="http://schemas.microsoft.com/office/drawing/2014/main" id="{4A60B66B-7A1D-6DB3-78F4-C09A426C9907}"/>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73" name="Group 1672">
              <a:extLst>
                <a:ext uri="{FF2B5EF4-FFF2-40B4-BE49-F238E27FC236}">
                  <a16:creationId xmlns:a16="http://schemas.microsoft.com/office/drawing/2014/main" id="{F9528784-0975-A020-1932-E70E979B5B30}"/>
                </a:ext>
              </a:extLst>
            </p:cNvPr>
            <p:cNvGrpSpPr/>
            <p:nvPr/>
          </p:nvGrpSpPr>
          <p:grpSpPr>
            <a:xfrm>
              <a:off x="4944527" y="4052940"/>
              <a:ext cx="75873" cy="107269"/>
              <a:chOff x="3817849" y="3964363"/>
              <a:chExt cx="75873" cy="107269"/>
            </a:xfrm>
          </p:grpSpPr>
          <p:cxnSp>
            <p:nvCxnSpPr>
              <p:cNvPr id="1674" name="Straight Connector 1673">
                <a:extLst>
                  <a:ext uri="{FF2B5EF4-FFF2-40B4-BE49-F238E27FC236}">
                    <a16:creationId xmlns:a16="http://schemas.microsoft.com/office/drawing/2014/main" id="{12F96618-4C5A-324A-055A-C44E246DFADB}"/>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75" name="Straight Connector 1674">
                <a:extLst>
                  <a:ext uri="{FF2B5EF4-FFF2-40B4-BE49-F238E27FC236}">
                    <a16:creationId xmlns:a16="http://schemas.microsoft.com/office/drawing/2014/main" id="{52959213-431A-88D0-BF80-CF498FE1AE13}"/>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76" name="Group 1675">
              <a:extLst>
                <a:ext uri="{FF2B5EF4-FFF2-40B4-BE49-F238E27FC236}">
                  <a16:creationId xmlns:a16="http://schemas.microsoft.com/office/drawing/2014/main" id="{BD227D0A-335D-1E9E-5060-37C299B05043}"/>
                </a:ext>
              </a:extLst>
            </p:cNvPr>
            <p:cNvGrpSpPr/>
            <p:nvPr/>
          </p:nvGrpSpPr>
          <p:grpSpPr>
            <a:xfrm>
              <a:off x="4913618" y="4076122"/>
              <a:ext cx="75873" cy="107269"/>
              <a:chOff x="3817849" y="3964363"/>
              <a:chExt cx="75873" cy="107269"/>
            </a:xfrm>
          </p:grpSpPr>
          <p:cxnSp>
            <p:nvCxnSpPr>
              <p:cNvPr id="1677" name="Straight Connector 1676">
                <a:extLst>
                  <a:ext uri="{FF2B5EF4-FFF2-40B4-BE49-F238E27FC236}">
                    <a16:creationId xmlns:a16="http://schemas.microsoft.com/office/drawing/2014/main" id="{415A079E-6C59-3E14-EF64-1BFEF093754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78" name="Straight Connector 1677">
                <a:extLst>
                  <a:ext uri="{FF2B5EF4-FFF2-40B4-BE49-F238E27FC236}">
                    <a16:creationId xmlns:a16="http://schemas.microsoft.com/office/drawing/2014/main" id="{10696A79-EB01-6D63-4A52-032DD160AAB8}"/>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79" name="Group 1678">
              <a:extLst>
                <a:ext uri="{FF2B5EF4-FFF2-40B4-BE49-F238E27FC236}">
                  <a16:creationId xmlns:a16="http://schemas.microsoft.com/office/drawing/2014/main" id="{3D1DB109-1066-BA77-62CD-4BE444A2CD4F}"/>
                </a:ext>
              </a:extLst>
            </p:cNvPr>
            <p:cNvGrpSpPr/>
            <p:nvPr/>
          </p:nvGrpSpPr>
          <p:grpSpPr>
            <a:xfrm>
              <a:off x="4885284" y="4118622"/>
              <a:ext cx="75873" cy="107269"/>
              <a:chOff x="3817849" y="3964363"/>
              <a:chExt cx="75873" cy="107269"/>
            </a:xfrm>
          </p:grpSpPr>
          <p:cxnSp>
            <p:nvCxnSpPr>
              <p:cNvPr id="1680" name="Straight Connector 1679">
                <a:extLst>
                  <a:ext uri="{FF2B5EF4-FFF2-40B4-BE49-F238E27FC236}">
                    <a16:creationId xmlns:a16="http://schemas.microsoft.com/office/drawing/2014/main" id="{5236DFB2-F9F9-4A15-9995-7DD08F7DF85D}"/>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81" name="Straight Connector 1680">
                <a:extLst>
                  <a:ext uri="{FF2B5EF4-FFF2-40B4-BE49-F238E27FC236}">
                    <a16:creationId xmlns:a16="http://schemas.microsoft.com/office/drawing/2014/main" id="{3C30C8C0-F879-CA27-7FB3-E9EF89731277}"/>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82" name="Group 1681">
              <a:extLst>
                <a:ext uri="{FF2B5EF4-FFF2-40B4-BE49-F238E27FC236}">
                  <a16:creationId xmlns:a16="http://schemas.microsoft.com/office/drawing/2014/main" id="{3A0D1046-16E3-9106-A6E9-CA72D0CD41BF}"/>
                </a:ext>
              </a:extLst>
            </p:cNvPr>
            <p:cNvGrpSpPr/>
            <p:nvPr/>
          </p:nvGrpSpPr>
          <p:grpSpPr>
            <a:xfrm>
              <a:off x="4822177" y="4176577"/>
              <a:ext cx="75873" cy="107269"/>
              <a:chOff x="3817849" y="3964363"/>
              <a:chExt cx="75873" cy="107269"/>
            </a:xfrm>
          </p:grpSpPr>
          <p:cxnSp>
            <p:nvCxnSpPr>
              <p:cNvPr id="1683" name="Straight Connector 1682">
                <a:extLst>
                  <a:ext uri="{FF2B5EF4-FFF2-40B4-BE49-F238E27FC236}">
                    <a16:creationId xmlns:a16="http://schemas.microsoft.com/office/drawing/2014/main" id="{FD8D3407-1E34-E977-00C4-63813F3A1EA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84" name="Straight Connector 1683">
                <a:extLst>
                  <a:ext uri="{FF2B5EF4-FFF2-40B4-BE49-F238E27FC236}">
                    <a16:creationId xmlns:a16="http://schemas.microsoft.com/office/drawing/2014/main" id="{06AA0B66-530C-70F9-EEEE-C1FA1A164A71}"/>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85" name="Group 1684">
              <a:extLst>
                <a:ext uri="{FF2B5EF4-FFF2-40B4-BE49-F238E27FC236}">
                  <a16:creationId xmlns:a16="http://schemas.microsoft.com/office/drawing/2014/main" id="{90F81D2A-8D17-C086-7F1A-2C3443D383A4}"/>
                </a:ext>
              </a:extLst>
            </p:cNvPr>
            <p:cNvGrpSpPr/>
            <p:nvPr/>
          </p:nvGrpSpPr>
          <p:grpSpPr>
            <a:xfrm>
              <a:off x="4782252" y="4176577"/>
              <a:ext cx="75873" cy="107269"/>
              <a:chOff x="3817849" y="3964363"/>
              <a:chExt cx="75873" cy="107269"/>
            </a:xfrm>
          </p:grpSpPr>
          <p:cxnSp>
            <p:nvCxnSpPr>
              <p:cNvPr id="1686" name="Straight Connector 1685">
                <a:extLst>
                  <a:ext uri="{FF2B5EF4-FFF2-40B4-BE49-F238E27FC236}">
                    <a16:creationId xmlns:a16="http://schemas.microsoft.com/office/drawing/2014/main" id="{52ED4A93-6CC3-CCAF-7BFC-64BB43F7E2D9}"/>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87" name="Straight Connector 1686">
                <a:extLst>
                  <a:ext uri="{FF2B5EF4-FFF2-40B4-BE49-F238E27FC236}">
                    <a16:creationId xmlns:a16="http://schemas.microsoft.com/office/drawing/2014/main" id="{025430FE-2121-CA0A-DC05-30272171D0E5}"/>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88" name="Group 1687">
              <a:extLst>
                <a:ext uri="{FF2B5EF4-FFF2-40B4-BE49-F238E27FC236}">
                  <a16:creationId xmlns:a16="http://schemas.microsoft.com/office/drawing/2014/main" id="{BA7AA1D3-4507-C766-0851-D82FC86C197C}"/>
                </a:ext>
              </a:extLst>
            </p:cNvPr>
            <p:cNvGrpSpPr/>
            <p:nvPr/>
          </p:nvGrpSpPr>
          <p:grpSpPr>
            <a:xfrm>
              <a:off x="4769373" y="4176577"/>
              <a:ext cx="75873" cy="107269"/>
              <a:chOff x="3817849" y="3964363"/>
              <a:chExt cx="75873" cy="107269"/>
            </a:xfrm>
          </p:grpSpPr>
          <p:cxnSp>
            <p:nvCxnSpPr>
              <p:cNvPr id="1689" name="Straight Connector 1688">
                <a:extLst>
                  <a:ext uri="{FF2B5EF4-FFF2-40B4-BE49-F238E27FC236}">
                    <a16:creationId xmlns:a16="http://schemas.microsoft.com/office/drawing/2014/main" id="{B11958E9-7F7B-004E-F8A4-282B61E6B44B}"/>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90" name="Straight Connector 1689">
                <a:extLst>
                  <a:ext uri="{FF2B5EF4-FFF2-40B4-BE49-F238E27FC236}">
                    <a16:creationId xmlns:a16="http://schemas.microsoft.com/office/drawing/2014/main" id="{CD40707D-B27D-32F2-5A8E-6E7EA1B79401}"/>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91" name="Group 1690">
              <a:extLst>
                <a:ext uri="{FF2B5EF4-FFF2-40B4-BE49-F238E27FC236}">
                  <a16:creationId xmlns:a16="http://schemas.microsoft.com/office/drawing/2014/main" id="{853343E2-8F31-EA81-3CC9-E9DEF224C7BD}"/>
                </a:ext>
              </a:extLst>
            </p:cNvPr>
            <p:cNvGrpSpPr/>
            <p:nvPr/>
          </p:nvGrpSpPr>
          <p:grpSpPr>
            <a:xfrm>
              <a:off x="4735888" y="4268017"/>
              <a:ext cx="75873" cy="107269"/>
              <a:chOff x="3817849" y="3964363"/>
              <a:chExt cx="75873" cy="107269"/>
            </a:xfrm>
          </p:grpSpPr>
          <p:cxnSp>
            <p:nvCxnSpPr>
              <p:cNvPr id="1692" name="Straight Connector 1691">
                <a:extLst>
                  <a:ext uri="{FF2B5EF4-FFF2-40B4-BE49-F238E27FC236}">
                    <a16:creationId xmlns:a16="http://schemas.microsoft.com/office/drawing/2014/main" id="{A9A95C0E-CE03-6A1E-1527-33984279E104}"/>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93" name="Straight Connector 1692">
                <a:extLst>
                  <a:ext uri="{FF2B5EF4-FFF2-40B4-BE49-F238E27FC236}">
                    <a16:creationId xmlns:a16="http://schemas.microsoft.com/office/drawing/2014/main" id="{5BFE22AE-8CB2-4C72-067D-6A1D1C18C27F}"/>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94" name="Group 1693">
              <a:extLst>
                <a:ext uri="{FF2B5EF4-FFF2-40B4-BE49-F238E27FC236}">
                  <a16:creationId xmlns:a16="http://schemas.microsoft.com/office/drawing/2014/main" id="{E6168EC5-F630-B869-0D05-90C5E2E21E1E}"/>
                </a:ext>
              </a:extLst>
            </p:cNvPr>
            <p:cNvGrpSpPr/>
            <p:nvPr/>
          </p:nvGrpSpPr>
          <p:grpSpPr>
            <a:xfrm>
              <a:off x="4689524" y="4338850"/>
              <a:ext cx="75873" cy="107269"/>
              <a:chOff x="3817849" y="3964363"/>
              <a:chExt cx="75873" cy="107269"/>
            </a:xfrm>
          </p:grpSpPr>
          <p:cxnSp>
            <p:nvCxnSpPr>
              <p:cNvPr id="1695" name="Straight Connector 1694">
                <a:extLst>
                  <a:ext uri="{FF2B5EF4-FFF2-40B4-BE49-F238E27FC236}">
                    <a16:creationId xmlns:a16="http://schemas.microsoft.com/office/drawing/2014/main" id="{A1864784-8DA0-AF78-DD53-55FFC8BF3F27}"/>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96" name="Straight Connector 1695">
                <a:extLst>
                  <a:ext uri="{FF2B5EF4-FFF2-40B4-BE49-F238E27FC236}">
                    <a16:creationId xmlns:a16="http://schemas.microsoft.com/office/drawing/2014/main" id="{8BE4191A-9AF5-0F0F-D804-CE3725052429}"/>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697" name="Group 1696">
              <a:extLst>
                <a:ext uri="{FF2B5EF4-FFF2-40B4-BE49-F238E27FC236}">
                  <a16:creationId xmlns:a16="http://schemas.microsoft.com/office/drawing/2014/main" id="{E84C2AF1-7AFC-970B-32DF-01738D27E031}"/>
                </a:ext>
              </a:extLst>
            </p:cNvPr>
            <p:cNvGrpSpPr/>
            <p:nvPr/>
          </p:nvGrpSpPr>
          <p:grpSpPr>
            <a:xfrm>
              <a:off x="4654751" y="4445744"/>
              <a:ext cx="75873" cy="107269"/>
              <a:chOff x="3817849" y="3964363"/>
              <a:chExt cx="75873" cy="107269"/>
            </a:xfrm>
          </p:grpSpPr>
          <p:cxnSp>
            <p:nvCxnSpPr>
              <p:cNvPr id="1698" name="Straight Connector 1697">
                <a:extLst>
                  <a:ext uri="{FF2B5EF4-FFF2-40B4-BE49-F238E27FC236}">
                    <a16:creationId xmlns:a16="http://schemas.microsoft.com/office/drawing/2014/main" id="{4DCAEAC9-2C64-8E79-68D3-444560F7F99F}"/>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699" name="Straight Connector 1698">
                <a:extLst>
                  <a:ext uri="{FF2B5EF4-FFF2-40B4-BE49-F238E27FC236}">
                    <a16:creationId xmlns:a16="http://schemas.microsoft.com/office/drawing/2014/main" id="{D042FC71-D9FD-3BBF-F288-C0B987DA0CA4}"/>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700" name="Group 1699">
              <a:extLst>
                <a:ext uri="{FF2B5EF4-FFF2-40B4-BE49-F238E27FC236}">
                  <a16:creationId xmlns:a16="http://schemas.microsoft.com/office/drawing/2014/main" id="{F7B0BF37-A915-9C30-6A2D-116F6263C984}"/>
                </a:ext>
              </a:extLst>
            </p:cNvPr>
            <p:cNvGrpSpPr/>
            <p:nvPr/>
          </p:nvGrpSpPr>
          <p:grpSpPr>
            <a:xfrm>
              <a:off x="4639296" y="4557790"/>
              <a:ext cx="75873" cy="107269"/>
              <a:chOff x="3817849" y="3964363"/>
              <a:chExt cx="75873" cy="107269"/>
            </a:xfrm>
          </p:grpSpPr>
          <p:cxnSp>
            <p:nvCxnSpPr>
              <p:cNvPr id="1701" name="Straight Connector 1700">
                <a:extLst>
                  <a:ext uri="{FF2B5EF4-FFF2-40B4-BE49-F238E27FC236}">
                    <a16:creationId xmlns:a16="http://schemas.microsoft.com/office/drawing/2014/main" id="{53A4D512-954B-9F65-CE96-0F6E82009CC8}"/>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702" name="Straight Connector 1701">
                <a:extLst>
                  <a:ext uri="{FF2B5EF4-FFF2-40B4-BE49-F238E27FC236}">
                    <a16:creationId xmlns:a16="http://schemas.microsoft.com/office/drawing/2014/main" id="{F0370051-3585-E9C5-279E-9CEA2FFB4774}"/>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703" name="Group 1702">
              <a:extLst>
                <a:ext uri="{FF2B5EF4-FFF2-40B4-BE49-F238E27FC236}">
                  <a16:creationId xmlns:a16="http://schemas.microsoft.com/office/drawing/2014/main" id="{363C339B-8D21-0A62-D949-C61448C615BD}"/>
                </a:ext>
              </a:extLst>
            </p:cNvPr>
            <p:cNvGrpSpPr/>
            <p:nvPr/>
          </p:nvGrpSpPr>
          <p:grpSpPr>
            <a:xfrm>
              <a:off x="4622554" y="4698169"/>
              <a:ext cx="75873" cy="107269"/>
              <a:chOff x="3817849" y="3964363"/>
              <a:chExt cx="75873" cy="107269"/>
            </a:xfrm>
          </p:grpSpPr>
          <p:cxnSp>
            <p:nvCxnSpPr>
              <p:cNvPr id="1704" name="Straight Connector 1703">
                <a:extLst>
                  <a:ext uri="{FF2B5EF4-FFF2-40B4-BE49-F238E27FC236}">
                    <a16:creationId xmlns:a16="http://schemas.microsoft.com/office/drawing/2014/main" id="{1F327D28-23E3-54A7-310E-06121BE04082}"/>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705" name="Straight Connector 1704">
                <a:extLst>
                  <a:ext uri="{FF2B5EF4-FFF2-40B4-BE49-F238E27FC236}">
                    <a16:creationId xmlns:a16="http://schemas.microsoft.com/office/drawing/2014/main" id="{E2342125-E651-EA4F-F28C-21776573575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1706" name="Group 1705">
              <a:extLst>
                <a:ext uri="{FF2B5EF4-FFF2-40B4-BE49-F238E27FC236}">
                  <a16:creationId xmlns:a16="http://schemas.microsoft.com/office/drawing/2014/main" id="{5AD7FB91-B537-9118-8069-3BCCDA0FAC3F}"/>
                </a:ext>
              </a:extLst>
            </p:cNvPr>
            <p:cNvGrpSpPr/>
            <p:nvPr/>
          </p:nvGrpSpPr>
          <p:grpSpPr>
            <a:xfrm>
              <a:off x="4614826" y="4766427"/>
              <a:ext cx="75873" cy="107269"/>
              <a:chOff x="3817849" y="3964363"/>
              <a:chExt cx="75873" cy="107269"/>
            </a:xfrm>
          </p:grpSpPr>
          <p:cxnSp>
            <p:nvCxnSpPr>
              <p:cNvPr id="1707" name="Straight Connector 1706">
                <a:extLst>
                  <a:ext uri="{FF2B5EF4-FFF2-40B4-BE49-F238E27FC236}">
                    <a16:creationId xmlns:a16="http://schemas.microsoft.com/office/drawing/2014/main" id="{E2F14A73-96EA-9E05-5332-D9D818751020}"/>
                  </a:ext>
                </a:extLst>
              </p:cNvPr>
              <p:cNvCxnSpPr>
                <a:cxnSpLocks/>
              </p:cNvCxnSpPr>
              <p:nvPr/>
            </p:nvCxnSpPr>
            <p:spPr bwMode="auto">
              <a:xfrm>
                <a:off x="3855785" y="3964363"/>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708" name="Straight Connector 1707">
                <a:extLst>
                  <a:ext uri="{FF2B5EF4-FFF2-40B4-BE49-F238E27FC236}">
                    <a16:creationId xmlns:a16="http://schemas.microsoft.com/office/drawing/2014/main" id="{B993D686-E410-54E6-4D7F-FE51596EACAB}"/>
                  </a:ext>
                </a:extLst>
              </p:cNvPr>
              <p:cNvCxnSpPr>
                <a:cxnSpLocks/>
              </p:cNvCxnSpPr>
              <p:nvPr/>
            </p:nvCxnSpPr>
            <p:spPr bwMode="auto">
              <a:xfrm>
                <a:off x="3817849" y="4014072"/>
                <a:ext cx="75873" cy="0"/>
              </a:xfrm>
              <a:prstGeom prst="line">
                <a:avLst/>
              </a:prstGeom>
              <a:noFill/>
              <a:ln w="19050" cap="flat" cmpd="sng" algn="ctr">
                <a:solidFill>
                  <a:schemeClr val="accent3"/>
                </a:solidFill>
                <a:prstDash val="solid"/>
                <a:round/>
                <a:headEnd type="none" w="med" len="med"/>
                <a:tailEnd type="none" w="med" len="med"/>
              </a:ln>
              <a:effectLst/>
            </p:spPr>
          </p:cxnSp>
        </p:grpSp>
      </p:grpSp>
      <p:sp>
        <p:nvSpPr>
          <p:cNvPr id="1713" name="Freeform: Shape 1712">
            <a:extLst>
              <a:ext uri="{FF2B5EF4-FFF2-40B4-BE49-F238E27FC236}">
                <a16:creationId xmlns:a16="http://schemas.microsoft.com/office/drawing/2014/main" id="{C77D4231-C480-18BE-8559-452D3E4DA85B}"/>
              </a:ext>
            </a:extLst>
          </p:cNvPr>
          <p:cNvSpPr/>
          <p:nvPr/>
        </p:nvSpPr>
        <p:spPr bwMode="auto">
          <a:xfrm>
            <a:off x="8492012" y="4012155"/>
            <a:ext cx="3102125" cy="1953441"/>
          </a:xfrm>
          <a:custGeom>
            <a:avLst/>
            <a:gdLst>
              <a:gd name="connsiteX0" fmla="*/ 0 w 3155390"/>
              <a:gd name="connsiteY0" fmla="*/ 0 h 3074848"/>
              <a:gd name="connsiteX1" fmla="*/ 0 w 3155390"/>
              <a:gd name="connsiteY1" fmla="*/ 3074848 h 3074848"/>
              <a:gd name="connsiteX2" fmla="*/ 3155390 w 3155390"/>
              <a:gd name="connsiteY2" fmla="*/ 3074848 h 3074848"/>
            </a:gdLst>
            <a:ahLst/>
            <a:cxnLst>
              <a:cxn ang="0">
                <a:pos x="connsiteX0" y="connsiteY0"/>
              </a:cxn>
              <a:cxn ang="0">
                <a:pos x="connsiteX1" y="connsiteY1"/>
              </a:cxn>
              <a:cxn ang="0">
                <a:pos x="connsiteX2" y="connsiteY2"/>
              </a:cxn>
            </a:cxnLst>
            <a:rect l="l" t="t" r="r" b="b"/>
            <a:pathLst>
              <a:path w="3155390" h="3074848">
                <a:moveTo>
                  <a:pt x="0" y="0"/>
                </a:moveTo>
                <a:lnTo>
                  <a:pt x="0" y="3074848"/>
                </a:lnTo>
                <a:lnTo>
                  <a:pt x="3155390" y="3074848"/>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721" name="Group 1720">
            <a:extLst>
              <a:ext uri="{FF2B5EF4-FFF2-40B4-BE49-F238E27FC236}">
                <a16:creationId xmlns:a16="http://schemas.microsoft.com/office/drawing/2014/main" id="{24DAF127-262C-1FCC-510F-C8B6E13F1505}"/>
              </a:ext>
            </a:extLst>
          </p:cNvPr>
          <p:cNvGrpSpPr/>
          <p:nvPr/>
        </p:nvGrpSpPr>
        <p:grpSpPr>
          <a:xfrm>
            <a:off x="8405023" y="4020672"/>
            <a:ext cx="84527" cy="1944932"/>
            <a:chOff x="8321863" y="2410391"/>
            <a:chExt cx="143339" cy="2985393"/>
          </a:xfrm>
        </p:grpSpPr>
        <p:cxnSp>
          <p:nvCxnSpPr>
            <p:cNvPr id="1715" name="Straight Connector 1714">
              <a:extLst>
                <a:ext uri="{FF2B5EF4-FFF2-40B4-BE49-F238E27FC236}">
                  <a16:creationId xmlns:a16="http://schemas.microsoft.com/office/drawing/2014/main" id="{6FF6826F-4E71-704A-316C-57683507C354}"/>
                </a:ext>
              </a:extLst>
            </p:cNvPr>
            <p:cNvCxnSpPr>
              <a:cxnSpLocks/>
            </p:cNvCxnSpPr>
            <p:nvPr/>
          </p:nvCxnSpPr>
          <p:spPr bwMode="auto">
            <a:xfrm>
              <a:off x="8321863" y="2410391"/>
              <a:ext cx="143339" cy="0"/>
            </a:xfrm>
            <a:prstGeom prst="line">
              <a:avLst/>
            </a:prstGeom>
            <a:noFill/>
            <a:ln w="28575" cap="flat" cmpd="sng" algn="ctr">
              <a:solidFill>
                <a:schemeClr val="bg1"/>
              </a:solidFill>
              <a:prstDash val="solid"/>
              <a:round/>
              <a:headEnd type="none" w="med" len="med"/>
              <a:tailEnd type="none" w="med" len="med"/>
            </a:ln>
            <a:effectLst/>
          </p:spPr>
        </p:cxnSp>
        <p:cxnSp>
          <p:nvCxnSpPr>
            <p:cNvPr id="1717" name="Straight Connector 1716">
              <a:extLst>
                <a:ext uri="{FF2B5EF4-FFF2-40B4-BE49-F238E27FC236}">
                  <a16:creationId xmlns:a16="http://schemas.microsoft.com/office/drawing/2014/main" id="{AD15DC2A-2723-42FA-CEE6-57C01C6058DA}"/>
                </a:ext>
              </a:extLst>
            </p:cNvPr>
            <p:cNvCxnSpPr>
              <a:cxnSpLocks/>
            </p:cNvCxnSpPr>
            <p:nvPr/>
          </p:nvCxnSpPr>
          <p:spPr bwMode="auto">
            <a:xfrm>
              <a:off x="8321863" y="3156739"/>
              <a:ext cx="143339" cy="0"/>
            </a:xfrm>
            <a:prstGeom prst="line">
              <a:avLst/>
            </a:prstGeom>
            <a:noFill/>
            <a:ln w="28575" cap="flat" cmpd="sng" algn="ctr">
              <a:solidFill>
                <a:schemeClr val="bg1"/>
              </a:solidFill>
              <a:prstDash val="solid"/>
              <a:round/>
              <a:headEnd type="none" w="med" len="med"/>
              <a:tailEnd type="none" w="med" len="med"/>
            </a:ln>
            <a:effectLst/>
          </p:spPr>
        </p:cxnSp>
        <p:cxnSp>
          <p:nvCxnSpPr>
            <p:cNvPr id="1718" name="Straight Connector 1717">
              <a:extLst>
                <a:ext uri="{FF2B5EF4-FFF2-40B4-BE49-F238E27FC236}">
                  <a16:creationId xmlns:a16="http://schemas.microsoft.com/office/drawing/2014/main" id="{491D0E40-64E6-3447-957A-B09EAFC13EB0}"/>
                </a:ext>
              </a:extLst>
            </p:cNvPr>
            <p:cNvCxnSpPr>
              <a:cxnSpLocks/>
            </p:cNvCxnSpPr>
            <p:nvPr/>
          </p:nvCxnSpPr>
          <p:spPr bwMode="auto">
            <a:xfrm>
              <a:off x="8321863" y="3903087"/>
              <a:ext cx="143339" cy="0"/>
            </a:xfrm>
            <a:prstGeom prst="line">
              <a:avLst/>
            </a:prstGeom>
            <a:noFill/>
            <a:ln w="28575" cap="flat" cmpd="sng" algn="ctr">
              <a:solidFill>
                <a:schemeClr val="bg1"/>
              </a:solidFill>
              <a:prstDash val="solid"/>
              <a:round/>
              <a:headEnd type="none" w="med" len="med"/>
              <a:tailEnd type="none" w="med" len="med"/>
            </a:ln>
            <a:effectLst/>
          </p:spPr>
        </p:cxnSp>
        <p:cxnSp>
          <p:nvCxnSpPr>
            <p:cNvPr id="1719" name="Straight Connector 1718">
              <a:extLst>
                <a:ext uri="{FF2B5EF4-FFF2-40B4-BE49-F238E27FC236}">
                  <a16:creationId xmlns:a16="http://schemas.microsoft.com/office/drawing/2014/main" id="{2B99A256-F0FA-4A89-9E59-B288BE1437EB}"/>
                </a:ext>
              </a:extLst>
            </p:cNvPr>
            <p:cNvCxnSpPr>
              <a:cxnSpLocks/>
            </p:cNvCxnSpPr>
            <p:nvPr/>
          </p:nvCxnSpPr>
          <p:spPr bwMode="auto">
            <a:xfrm>
              <a:off x="8321863" y="4649435"/>
              <a:ext cx="143339" cy="0"/>
            </a:xfrm>
            <a:prstGeom prst="line">
              <a:avLst/>
            </a:prstGeom>
            <a:noFill/>
            <a:ln w="28575" cap="flat" cmpd="sng" algn="ctr">
              <a:solidFill>
                <a:schemeClr val="bg1"/>
              </a:solidFill>
              <a:prstDash val="solid"/>
              <a:round/>
              <a:headEnd type="none" w="med" len="med"/>
              <a:tailEnd type="none" w="med" len="med"/>
            </a:ln>
            <a:effectLst/>
          </p:spPr>
        </p:cxnSp>
        <p:cxnSp>
          <p:nvCxnSpPr>
            <p:cNvPr id="1720" name="Straight Connector 1719">
              <a:extLst>
                <a:ext uri="{FF2B5EF4-FFF2-40B4-BE49-F238E27FC236}">
                  <a16:creationId xmlns:a16="http://schemas.microsoft.com/office/drawing/2014/main" id="{D614D5AA-686A-3E30-3F5A-49004FD4D87F}"/>
                </a:ext>
              </a:extLst>
            </p:cNvPr>
            <p:cNvCxnSpPr>
              <a:cxnSpLocks/>
            </p:cNvCxnSpPr>
            <p:nvPr/>
          </p:nvCxnSpPr>
          <p:spPr bwMode="auto">
            <a:xfrm>
              <a:off x="8321863" y="5395784"/>
              <a:ext cx="143339"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44" name="Group 1743">
            <a:extLst>
              <a:ext uri="{FF2B5EF4-FFF2-40B4-BE49-F238E27FC236}">
                <a16:creationId xmlns:a16="http://schemas.microsoft.com/office/drawing/2014/main" id="{434C5539-AC68-BE9E-AB99-F44BE28113D4}"/>
              </a:ext>
            </a:extLst>
          </p:cNvPr>
          <p:cNvGrpSpPr/>
          <p:nvPr/>
        </p:nvGrpSpPr>
        <p:grpSpPr>
          <a:xfrm>
            <a:off x="8491743" y="5957358"/>
            <a:ext cx="3104983" cy="51538"/>
            <a:chOff x="8503920" y="5476461"/>
            <a:chExt cx="3104983" cy="234564"/>
          </a:xfrm>
          <a:noFill/>
        </p:grpSpPr>
        <p:cxnSp>
          <p:nvCxnSpPr>
            <p:cNvPr id="1723" name="Straight Connector 1722">
              <a:extLst>
                <a:ext uri="{FF2B5EF4-FFF2-40B4-BE49-F238E27FC236}">
                  <a16:creationId xmlns:a16="http://schemas.microsoft.com/office/drawing/2014/main" id="{BA9392DC-C8C8-6A3F-74E6-FC808ED965C6}"/>
                </a:ext>
              </a:extLst>
            </p:cNvPr>
            <p:cNvCxnSpPr/>
            <p:nvPr/>
          </p:nvCxnSpPr>
          <p:spPr bwMode="auto">
            <a:xfrm>
              <a:off x="850392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24" name="Straight Connector 1723">
              <a:extLst>
                <a:ext uri="{FF2B5EF4-FFF2-40B4-BE49-F238E27FC236}">
                  <a16:creationId xmlns:a16="http://schemas.microsoft.com/office/drawing/2014/main" id="{7C3A7CCA-5411-73A4-E39D-2115B9F1C055}"/>
                </a:ext>
              </a:extLst>
            </p:cNvPr>
            <p:cNvCxnSpPr/>
            <p:nvPr/>
          </p:nvCxnSpPr>
          <p:spPr bwMode="auto">
            <a:xfrm>
              <a:off x="866734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25" name="Straight Connector 1724">
              <a:extLst>
                <a:ext uri="{FF2B5EF4-FFF2-40B4-BE49-F238E27FC236}">
                  <a16:creationId xmlns:a16="http://schemas.microsoft.com/office/drawing/2014/main" id="{E4429BA9-783C-C3E1-BA75-87E8823421D4}"/>
                </a:ext>
              </a:extLst>
            </p:cNvPr>
            <p:cNvCxnSpPr/>
            <p:nvPr/>
          </p:nvCxnSpPr>
          <p:spPr bwMode="auto">
            <a:xfrm>
              <a:off x="883076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26" name="Straight Connector 1725">
              <a:extLst>
                <a:ext uri="{FF2B5EF4-FFF2-40B4-BE49-F238E27FC236}">
                  <a16:creationId xmlns:a16="http://schemas.microsoft.com/office/drawing/2014/main" id="{BBB83232-7FF6-5C7D-E993-4AD6A18D84EC}"/>
                </a:ext>
              </a:extLst>
            </p:cNvPr>
            <p:cNvCxnSpPr/>
            <p:nvPr/>
          </p:nvCxnSpPr>
          <p:spPr bwMode="auto">
            <a:xfrm>
              <a:off x="899418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27" name="Straight Connector 1726">
              <a:extLst>
                <a:ext uri="{FF2B5EF4-FFF2-40B4-BE49-F238E27FC236}">
                  <a16:creationId xmlns:a16="http://schemas.microsoft.com/office/drawing/2014/main" id="{2E0B0E49-2FEE-65A7-4CF3-1CF71AA445D1}"/>
                </a:ext>
              </a:extLst>
            </p:cNvPr>
            <p:cNvCxnSpPr/>
            <p:nvPr/>
          </p:nvCxnSpPr>
          <p:spPr bwMode="auto">
            <a:xfrm>
              <a:off x="915760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28" name="Straight Connector 1727">
              <a:extLst>
                <a:ext uri="{FF2B5EF4-FFF2-40B4-BE49-F238E27FC236}">
                  <a16:creationId xmlns:a16="http://schemas.microsoft.com/office/drawing/2014/main" id="{3A6D32D7-048A-DE61-E9E6-59BD26300B04}"/>
                </a:ext>
              </a:extLst>
            </p:cNvPr>
            <p:cNvCxnSpPr/>
            <p:nvPr/>
          </p:nvCxnSpPr>
          <p:spPr bwMode="auto">
            <a:xfrm>
              <a:off x="932102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29" name="Straight Connector 1728">
              <a:extLst>
                <a:ext uri="{FF2B5EF4-FFF2-40B4-BE49-F238E27FC236}">
                  <a16:creationId xmlns:a16="http://schemas.microsoft.com/office/drawing/2014/main" id="{7C7C6977-9231-0A80-F854-5FF3C13F92BF}"/>
                </a:ext>
              </a:extLst>
            </p:cNvPr>
            <p:cNvCxnSpPr/>
            <p:nvPr/>
          </p:nvCxnSpPr>
          <p:spPr bwMode="auto">
            <a:xfrm>
              <a:off x="948444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0" name="Straight Connector 1729">
              <a:extLst>
                <a:ext uri="{FF2B5EF4-FFF2-40B4-BE49-F238E27FC236}">
                  <a16:creationId xmlns:a16="http://schemas.microsoft.com/office/drawing/2014/main" id="{3FBC264D-0494-C988-6DF6-27E006759678}"/>
                </a:ext>
              </a:extLst>
            </p:cNvPr>
            <p:cNvCxnSpPr/>
            <p:nvPr/>
          </p:nvCxnSpPr>
          <p:spPr bwMode="auto">
            <a:xfrm>
              <a:off x="964786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1" name="Straight Connector 1730">
              <a:extLst>
                <a:ext uri="{FF2B5EF4-FFF2-40B4-BE49-F238E27FC236}">
                  <a16:creationId xmlns:a16="http://schemas.microsoft.com/office/drawing/2014/main" id="{F64F4770-16D7-1153-1E82-8D004C9031D1}"/>
                </a:ext>
              </a:extLst>
            </p:cNvPr>
            <p:cNvCxnSpPr/>
            <p:nvPr/>
          </p:nvCxnSpPr>
          <p:spPr bwMode="auto">
            <a:xfrm>
              <a:off x="981128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2" name="Straight Connector 1731">
              <a:extLst>
                <a:ext uri="{FF2B5EF4-FFF2-40B4-BE49-F238E27FC236}">
                  <a16:creationId xmlns:a16="http://schemas.microsoft.com/office/drawing/2014/main" id="{8E96F5EC-B36A-939C-7B6D-286CA786AEEC}"/>
                </a:ext>
              </a:extLst>
            </p:cNvPr>
            <p:cNvCxnSpPr/>
            <p:nvPr/>
          </p:nvCxnSpPr>
          <p:spPr bwMode="auto">
            <a:xfrm>
              <a:off x="997470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3" name="Straight Connector 1732">
              <a:extLst>
                <a:ext uri="{FF2B5EF4-FFF2-40B4-BE49-F238E27FC236}">
                  <a16:creationId xmlns:a16="http://schemas.microsoft.com/office/drawing/2014/main" id="{14B6B89D-B085-010C-6B10-88E5EB312856}"/>
                </a:ext>
              </a:extLst>
            </p:cNvPr>
            <p:cNvCxnSpPr/>
            <p:nvPr/>
          </p:nvCxnSpPr>
          <p:spPr bwMode="auto">
            <a:xfrm>
              <a:off x="1013812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4" name="Straight Connector 1733">
              <a:extLst>
                <a:ext uri="{FF2B5EF4-FFF2-40B4-BE49-F238E27FC236}">
                  <a16:creationId xmlns:a16="http://schemas.microsoft.com/office/drawing/2014/main" id="{C74D0413-F4C7-6E5B-9A52-A827CDCFDCB5}"/>
                </a:ext>
              </a:extLst>
            </p:cNvPr>
            <p:cNvCxnSpPr/>
            <p:nvPr/>
          </p:nvCxnSpPr>
          <p:spPr bwMode="auto">
            <a:xfrm>
              <a:off x="1030154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5" name="Straight Connector 1734">
              <a:extLst>
                <a:ext uri="{FF2B5EF4-FFF2-40B4-BE49-F238E27FC236}">
                  <a16:creationId xmlns:a16="http://schemas.microsoft.com/office/drawing/2014/main" id="{1E27572C-0505-F793-F60A-96F168476FFD}"/>
                </a:ext>
              </a:extLst>
            </p:cNvPr>
            <p:cNvCxnSpPr/>
            <p:nvPr/>
          </p:nvCxnSpPr>
          <p:spPr bwMode="auto">
            <a:xfrm>
              <a:off x="1046496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6" name="Straight Connector 1735">
              <a:extLst>
                <a:ext uri="{FF2B5EF4-FFF2-40B4-BE49-F238E27FC236}">
                  <a16:creationId xmlns:a16="http://schemas.microsoft.com/office/drawing/2014/main" id="{16A5116F-54DC-B5FC-9B26-908773E62BF4}"/>
                </a:ext>
              </a:extLst>
            </p:cNvPr>
            <p:cNvCxnSpPr/>
            <p:nvPr/>
          </p:nvCxnSpPr>
          <p:spPr bwMode="auto">
            <a:xfrm>
              <a:off x="1062838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7" name="Straight Connector 1736">
              <a:extLst>
                <a:ext uri="{FF2B5EF4-FFF2-40B4-BE49-F238E27FC236}">
                  <a16:creationId xmlns:a16="http://schemas.microsoft.com/office/drawing/2014/main" id="{FF8F67D7-8EE0-CDB7-9A26-BF284EB6D7A5}"/>
                </a:ext>
              </a:extLst>
            </p:cNvPr>
            <p:cNvCxnSpPr/>
            <p:nvPr/>
          </p:nvCxnSpPr>
          <p:spPr bwMode="auto">
            <a:xfrm>
              <a:off x="1079180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8" name="Straight Connector 1737">
              <a:extLst>
                <a:ext uri="{FF2B5EF4-FFF2-40B4-BE49-F238E27FC236}">
                  <a16:creationId xmlns:a16="http://schemas.microsoft.com/office/drawing/2014/main" id="{CA5A6C92-EE19-5995-7C79-419CB3805DA6}"/>
                </a:ext>
              </a:extLst>
            </p:cNvPr>
            <p:cNvCxnSpPr/>
            <p:nvPr/>
          </p:nvCxnSpPr>
          <p:spPr bwMode="auto">
            <a:xfrm>
              <a:off x="1095522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39" name="Straight Connector 1738">
              <a:extLst>
                <a:ext uri="{FF2B5EF4-FFF2-40B4-BE49-F238E27FC236}">
                  <a16:creationId xmlns:a16="http://schemas.microsoft.com/office/drawing/2014/main" id="{E027BEDF-3A3B-94E2-7B88-45278E710059}"/>
                </a:ext>
              </a:extLst>
            </p:cNvPr>
            <p:cNvCxnSpPr/>
            <p:nvPr/>
          </p:nvCxnSpPr>
          <p:spPr bwMode="auto">
            <a:xfrm>
              <a:off x="1111864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40" name="Straight Connector 1739">
              <a:extLst>
                <a:ext uri="{FF2B5EF4-FFF2-40B4-BE49-F238E27FC236}">
                  <a16:creationId xmlns:a16="http://schemas.microsoft.com/office/drawing/2014/main" id="{0BE05309-6C74-589C-0300-888091548EB5}"/>
                </a:ext>
              </a:extLst>
            </p:cNvPr>
            <p:cNvCxnSpPr/>
            <p:nvPr/>
          </p:nvCxnSpPr>
          <p:spPr bwMode="auto">
            <a:xfrm>
              <a:off x="1128206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41" name="Straight Connector 1740">
              <a:extLst>
                <a:ext uri="{FF2B5EF4-FFF2-40B4-BE49-F238E27FC236}">
                  <a16:creationId xmlns:a16="http://schemas.microsoft.com/office/drawing/2014/main" id="{C8A4C0DD-86B0-584E-3AB9-47FDD9B77B4F}"/>
                </a:ext>
              </a:extLst>
            </p:cNvPr>
            <p:cNvCxnSpPr/>
            <p:nvPr/>
          </p:nvCxnSpPr>
          <p:spPr bwMode="auto">
            <a:xfrm>
              <a:off x="11445480" y="5496340"/>
              <a:ext cx="0" cy="214685"/>
            </a:xfrm>
            <a:prstGeom prst="line">
              <a:avLst/>
            </a:prstGeom>
            <a:grpFill/>
            <a:ln w="28575" cap="flat" cmpd="sng" algn="ctr">
              <a:solidFill>
                <a:schemeClr val="bg1"/>
              </a:solidFill>
              <a:prstDash val="solid"/>
              <a:round/>
              <a:headEnd type="none" w="med" len="med"/>
              <a:tailEnd type="none" w="med" len="med"/>
            </a:ln>
            <a:effectLst/>
          </p:spPr>
        </p:cxnSp>
        <p:cxnSp>
          <p:nvCxnSpPr>
            <p:cNvPr id="1742" name="Straight Connector 1741">
              <a:extLst>
                <a:ext uri="{FF2B5EF4-FFF2-40B4-BE49-F238E27FC236}">
                  <a16:creationId xmlns:a16="http://schemas.microsoft.com/office/drawing/2014/main" id="{1746718D-8E7E-E742-CC21-888793C0C8B8}"/>
                </a:ext>
              </a:extLst>
            </p:cNvPr>
            <p:cNvCxnSpPr>
              <a:cxnSpLocks/>
            </p:cNvCxnSpPr>
            <p:nvPr/>
          </p:nvCxnSpPr>
          <p:spPr bwMode="auto">
            <a:xfrm>
              <a:off x="11608903" y="5476461"/>
              <a:ext cx="0" cy="234564"/>
            </a:xfrm>
            <a:prstGeom prst="line">
              <a:avLst/>
            </a:prstGeom>
            <a:grpFill/>
            <a:ln w="28575" cap="flat" cmpd="sng" algn="ctr">
              <a:solidFill>
                <a:schemeClr val="bg1"/>
              </a:solidFill>
              <a:prstDash val="solid"/>
              <a:round/>
              <a:headEnd type="none" w="med" len="med"/>
              <a:tailEnd type="none" w="med" len="med"/>
            </a:ln>
            <a:effectLst/>
          </p:spPr>
        </p:cxnSp>
      </p:grpSp>
      <p:sp>
        <p:nvSpPr>
          <p:cNvPr id="1745" name="Freeform: Shape 1744">
            <a:extLst>
              <a:ext uri="{FF2B5EF4-FFF2-40B4-BE49-F238E27FC236}">
                <a16:creationId xmlns:a16="http://schemas.microsoft.com/office/drawing/2014/main" id="{FC81065B-4ECB-F392-89BC-1CCD879251F8}"/>
              </a:ext>
            </a:extLst>
          </p:cNvPr>
          <p:cNvSpPr/>
          <p:nvPr/>
        </p:nvSpPr>
        <p:spPr bwMode="auto">
          <a:xfrm>
            <a:off x="8505600" y="5302274"/>
            <a:ext cx="3098400" cy="666858"/>
          </a:xfrm>
          <a:custGeom>
            <a:avLst/>
            <a:gdLst>
              <a:gd name="connsiteX0" fmla="*/ 3098400 w 3098400"/>
              <a:gd name="connsiteY0" fmla="*/ 0 h 1023600"/>
              <a:gd name="connsiteX1" fmla="*/ 2842800 w 3098400"/>
              <a:gd name="connsiteY1" fmla="*/ 0 h 1023600"/>
              <a:gd name="connsiteX2" fmla="*/ 2842800 w 3098400"/>
              <a:gd name="connsiteY2" fmla="*/ 228000 h 1023600"/>
              <a:gd name="connsiteX3" fmla="*/ 2578800 w 3098400"/>
              <a:gd name="connsiteY3" fmla="*/ 228000 h 1023600"/>
              <a:gd name="connsiteX4" fmla="*/ 2578800 w 3098400"/>
              <a:gd name="connsiteY4" fmla="*/ 380400 h 1023600"/>
              <a:gd name="connsiteX5" fmla="*/ 1927200 w 3098400"/>
              <a:gd name="connsiteY5" fmla="*/ 380400 h 1023600"/>
              <a:gd name="connsiteX6" fmla="*/ 1927200 w 3098400"/>
              <a:gd name="connsiteY6" fmla="*/ 421200 h 1023600"/>
              <a:gd name="connsiteX7" fmla="*/ 1820400 w 3098400"/>
              <a:gd name="connsiteY7" fmla="*/ 421200 h 1023600"/>
              <a:gd name="connsiteX8" fmla="*/ 1820400 w 3098400"/>
              <a:gd name="connsiteY8" fmla="*/ 469200 h 1023600"/>
              <a:gd name="connsiteX9" fmla="*/ 1644000 w 3098400"/>
              <a:gd name="connsiteY9" fmla="*/ 469200 h 1023600"/>
              <a:gd name="connsiteX10" fmla="*/ 1644000 w 3098400"/>
              <a:gd name="connsiteY10" fmla="*/ 483600 h 1023600"/>
              <a:gd name="connsiteX11" fmla="*/ 1552800 w 3098400"/>
              <a:gd name="connsiteY11" fmla="*/ 483600 h 1023600"/>
              <a:gd name="connsiteX12" fmla="*/ 1552800 w 3098400"/>
              <a:gd name="connsiteY12" fmla="*/ 501600 h 1023600"/>
              <a:gd name="connsiteX13" fmla="*/ 1435200 w 3098400"/>
              <a:gd name="connsiteY13" fmla="*/ 501600 h 1023600"/>
              <a:gd name="connsiteX14" fmla="*/ 1435200 w 3098400"/>
              <a:gd name="connsiteY14" fmla="*/ 537600 h 1023600"/>
              <a:gd name="connsiteX15" fmla="*/ 1322400 w 3098400"/>
              <a:gd name="connsiteY15" fmla="*/ 537600 h 1023600"/>
              <a:gd name="connsiteX16" fmla="*/ 1322400 w 3098400"/>
              <a:gd name="connsiteY16" fmla="*/ 574800 h 1023600"/>
              <a:gd name="connsiteX17" fmla="*/ 1291200 w 3098400"/>
              <a:gd name="connsiteY17" fmla="*/ 574800 h 1023600"/>
              <a:gd name="connsiteX18" fmla="*/ 1291200 w 3098400"/>
              <a:gd name="connsiteY18" fmla="*/ 612000 h 1023600"/>
              <a:gd name="connsiteX19" fmla="*/ 1209600 w 3098400"/>
              <a:gd name="connsiteY19" fmla="*/ 612000 h 1023600"/>
              <a:gd name="connsiteX20" fmla="*/ 1209600 w 3098400"/>
              <a:gd name="connsiteY20" fmla="*/ 624000 h 1023600"/>
              <a:gd name="connsiteX21" fmla="*/ 1039200 w 3098400"/>
              <a:gd name="connsiteY21" fmla="*/ 624000 h 1023600"/>
              <a:gd name="connsiteX22" fmla="*/ 1039200 w 3098400"/>
              <a:gd name="connsiteY22" fmla="*/ 645600 h 1023600"/>
              <a:gd name="connsiteX23" fmla="*/ 1010400 w 3098400"/>
              <a:gd name="connsiteY23" fmla="*/ 645600 h 1023600"/>
              <a:gd name="connsiteX24" fmla="*/ 1010400 w 3098400"/>
              <a:gd name="connsiteY24" fmla="*/ 666000 h 1023600"/>
              <a:gd name="connsiteX25" fmla="*/ 602400 w 3098400"/>
              <a:gd name="connsiteY25" fmla="*/ 666000 h 1023600"/>
              <a:gd name="connsiteX26" fmla="*/ 602400 w 3098400"/>
              <a:gd name="connsiteY26" fmla="*/ 682800 h 1023600"/>
              <a:gd name="connsiteX27" fmla="*/ 584400 w 3098400"/>
              <a:gd name="connsiteY27" fmla="*/ 682800 h 1023600"/>
              <a:gd name="connsiteX28" fmla="*/ 584400 w 3098400"/>
              <a:gd name="connsiteY28" fmla="*/ 693600 h 1023600"/>
              <a:gd name="connsiteX29" fmla="*/ 439200 w 3098400"/>
              <a:gd name="connsiteY29" fmla="*/ 693600 h 1023600"/>
              <a:gd name="connsiteX30" fmla="*/ 439200 w 3098400"/>
              <a:gd name="connsiteY30" fmla="*/ 703200 h 1023600"/>
              <a:gd name="connsiteX31" fmla="*/ 426000 w 3098400"/>
              <a:gd name="connsiteY31" fmla="*/ 703200 h 1023600"/>
              <a:gd name="connsiteX32" fmla="*/ 426000 w 3098400"/>
              <a:gd name="connsiteY32" fmla="*/ 722400 h 1023600"/>
              <a:gd name="connsiteX33" fmla="*/ 363600 w 3098400"/>
              <a:gd name="connsiteY33" fmla="*/ 722400 h 1023600"/>
              <a:gd name="connsiteX34" fmla="*/ 363600 w 3098400"/>
              <a:gd name="connsiteY34" fmla="*/ 734400 h 1023600"/>
              <a:gd name="connsiteX35" fmla="*/ 340800 w 3098400"/>
              <a:gd name="connsiteY35" fmla="*/ 734400 h 1023600"/>
              <a:gd name="connsiteX36" fmla="*/ 340800 w 3098400"/>
              <a:gd name="connsiteY36" fmla="*/ 762000 h 1023600"/>
              <a:gd name="connsiteX37" fmla="*/ 241200 w 3098400"/>
              <a:gd name="connsiteY37" fmla="*/ 762000 h 1023600"/>
              <a:gd name="connsiteX38" fmla="*/ 241200 w 3098400"/>
              <a:gd name="connsiteY38" fmla="*/ 770400 h 1023600"/>
              <a:gd name="connsiteX39" fmla="*/ 222000 w 3098400"/>
              <a:gd name="connsiteY39" fmla="*/ 770400 h 1023600"/>
              <a:gd name="connsiteX40" fmla="*/ 222000 w 3098400"/>
              <a:gd name="connsiteY40" fmla="*/ 788400 h 1023600"/>
              <a:gd name="connsiteX41" fmla="*/ 182400 w 3098400"/>
              <a:gd name="connsiteY41" fmla="*/ 788400 h 1023600"/>
              <a:gd name="connsiteX42" fmla="*/ 182400 w 3098400"/>
              <a:gd name="connsiteY42" fmla="*/ 808800 h 1023600"/>
              <a:gd name="connsiteX43" fmla="*/ 147600 w 3098400"/>
              <a:gd name="connsiteY43" fmla="*/ 808800 h 1023600"/>
              <a:gd name="connsiteX44" fmla="*/ 147600 w 3098400"/>
              <a:gd name="connsiteY44" fmla="*/ 823200 h 1023600"/>
              <a:gd name="connsiteX45" fmla="*/ 106800 w 3098400"/>
              <a:gd name="connsiteY45" fmla="*/ 823200 h 1023600"/>
              <a:gd name="connsiteX46" fmla="*/ 106800 w 3098400"/>
              <a:gd name="connsiteY46" fmla="*/ 860400 h 1023600"/>
              <a:gd name="connsiteX47" fmla="*/ 51600 w 3098400"/>
              <a:gd name="connsiteY47" fmla="*/ 860400 h 1023600"/>
              <a:gd name="connsiteX48" fmla="*/ 51600 w 3098400"/>
              <a:gd name="connsiteY48" fmla="*/ 904800 h 1023600"/>
              <a:gd name="connsiteX49" fmla="*/ 45600 w 3098400"/>
              <a:gd name="connsiteY49" fmla="*/ 898800 h 1023600"/>
              <a:gd name="connsiteX50" fmla="*/ 45600 w 3098400"/>
              <a:gd name="connsiteY50" fmla="*/ 927600 h 1023600"/>
              <a:gd name="connsiteX51" fmla="*/ 25200 w 3098400"/>
              <a:gd name="connsiteY51" fmla="*/ 927600 h 1023600"/>
              <a:gd name="connsiteX52" fmla="*/ 25200 w 3098400"/>
              <a:gd name="connsiteY52" fmla="*/ 964800 h 1023600"/>
              <a:gd name="connsiteX53" fmla="*/ 0 w 3098400"/>
              <a:gd name="connsiteY53" fmla="*/ 964800 h 1023600"/>
              <a:gd name="connsiteX54" fmla="*/ 0 w 3098400"/>
              <a:gd name="connsiteY54" fmla="*/ 1006800 h 1023600"/>
              <a:gd name="connsiteX55" fmla="*/ 0 w 3098400"/>
              <a:gd name="connsiteY55" fmla="*/ 1023600 h 102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098400" h="1023600">
                <a:moveTo>
                  <a:pt x="3098400" y="0"/>
                </a:moveTo>
                <a:lnTo>
                  <a:pt x="2842800" y="0"/>
                </a:lnTo>
                <a:lnTo>
                  <a:pt x="2842800" y="228000"/>
                </a:lnTo>
                <a:lnTo>
                  <a:pt x="2578800" y="228000"/>
                </a:lnTo>
                <a:lnTo>
                  <a:pt x="2578800" y="380400"/>
                </a:lnTo>
                <a:lnTo>
                  <a:pt x="1927200" y="380400"/>
                </a:lnTo>
                <a:lnTo>
                  <a:pt x="1927200" y="421200"/>
                </a:lnTo>
                <a:lnTo>
                  <a:pt x="1820400" y="421200"/>
                </a:lnTo>
                <a:lnTo>
                  <a:pt x="1820400" y="469200"/>
                </a:lnTo>
                <a:lnTo>
                  <a:pt x="1644000" y="469200"/>
                </a:lnTo>
                <a:lnTo>
                  <a:pt x="1644000" y="483600"/>
                </a:lnTo>
                <a:lnTo>
                  <a:pt x="1552800" y="483600"/>
                </a:lnTo>
                <a:lnTo>
                  <a:pt x="1552800" y="501600"/>
                </a:lnTo>
                <a:lnTo>
                  <a:pt x="1435200" y="501600"/>
                </a:lnTo>
                <a:lnTo>
                  <a:pt x="1435200" y="537600"/>
                </a:lnTo>
                <a:lnTo>
                  <a:pt x="1322400" y="537600"/>
                </a:lnTo>
                <a:lnTo>
                  <a:pt x="1322400" y="574800"/>
                </a:lnTo>
                <a:lnTo>
                  <a:pt x="1291200" y="574800"/>
                </a:lnTo>
                <a:lnTo>
                  <a:pt x="1291200" y="612000"/>
                </a:lnTo>
                <a:lnTo>
                  <a:pt x="1209600" y="612000"/>
                </a:lnTo>
                <a:lnTo>
                  <a:pt x="1209600" y="624000"/>
                </a:lnTo>
                <a:lnTo>
                  <a:pt x="1039200" y="624000"/>
                </a:lnTo>
                <a:lnTo>
                  <a:pt x="1039200" y="645600"/>
                </a:lnTo>
                <a:lnTo>
                  <a:pt x="1010400" y="645600"/>
                </a:lnTo>
                <a:lnTo>
                  <a:pt x="1010400" y="666000"/>
                </a:lnTo>
                <a:lnTo>
                  <a:pt x="602400" y="666000"/>
                </a:lnTo>
                <a:lnTo>
                  <a:pt x="602400" y="682800"/>
                </a:lnTo>
                <a:lnTo>
                  <a:pt x="584400" y="682800"/>
                </a:lnTo>
                <a:lnTo>
                  <a:pt x="584400" y="693600"/>
                </a:lnTo>
                <a:lnTo>
                  <a:pt x="439200" y="693600"/>
                </a:lnTo>
                <a:lnTo>
                  <a:pt x="439200" y="703200"/>
                </a:lnTo>
                <a:lnTo>
                  <a:pt x="426000" y="703200"/>
                </a:lnTo>
                <a:lnTo>
                  <a:pt x="426000" y="722400"/>
                </a:lnTo>
                <a:lnTo>
                  <a:pt x="363600" y="722400"/>
                </a:lnTo>
                <a:lnTo>
                  <a:pt x="363600" y="734400"/>
                </a:lnTo>
                <a:lnTo>
                  <a:pt x="340800" y="734400"/>
                </a:lnTo>
                <a:lnTo>
                  <a:pt x="340800" y="762000"/>
                </a:lnTo>
                <a:lnTo>
                  <a:pt x="241200" y="762000"/>
                </a:lnTo>
                <a:lnTo>
                  <a:pt x="241200" y="770400"/>
                </a:lnTo>
                <a:lnTo>
                  <a:pt x="222000" y="770400"/>
                </a:lnTo>
                <a:lnTo>
                  <a:pt x="222000" y="788400"/>
                </a:lnTo>
                <a:lnTo>
                  <a:pt x="182400" y="788400"/>
                </a:lnTo>
                <a:lnTo>
                  <a:pt x="182400" y="808800"/>
                </a:lnTo>
                <a:lnTo>
                  <a:pt x="147600" y="808800"/>
                </a:lnTo>
                <a:lnTo>
                  <a:pt x="147600" y="823200"/>
                </a:lnTo>
                <a:lnTo>
                  <a:pt x="106800" y="823200"/>
                </a:lnTo>
                <a:lnTo>
                  <a:pt x="106800" y="860400"/>
                </a:lnTo>
                <a:lnTo>
                  <a:pt x="51600" y="860400"/>
                </a:lnTo>
                <a:lnTo>
                  <a:pt x="51600" y="904800"/>
                </a:lnTo>
                <a:lnTo>
                  <a:pt x="45600" y="898800"/>
                </a:lnTo>
                <a:lnTo>
                  <a:pt x="45600" y="927600"/>
                </a:lnTo>
                <a:lnTo>
                  <a:pt x="25200" y="927600"/>
                </a:lnTo>
                <a:lnTo>
                  <a:pt x="25200" y="964800"/>
                </a:lnTo>
                <a:lnTo>
                  <a:pt x="0" y="964800"/>
                </a:lnTo>
                <a:lnTo>
                  <a:pt x="0" y="1006800"/>
                </a:lnTo>
                <a:lnTo>
                  <a:pt x="0" y="10236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52" name="Freeform: Shape 1751">
            <a:extLst>
              <a:ext uri="{FF2B5EF4-FFF2-40B4-BE49-F238E27FC236}">
                <a16:creationId xmlns:a16="http://schemas.microsoft.com/office/drawing/2014/main" id="{0C44EBA1-F816-273C-B4B4-4F731B523882}"/>
              </a:ext>
            </a:extLst>
          </p:cNvPr>
          <p:cNvSpPr/>
          <p:nvPr/>
        </p:nvSpPr>
        <p:spPr bwMode="auto">
          <a:xfrm>
            <a:off x="8494905" y="5365994"/>
            <a:ext cx="3087066" cy="604945"/>
          </a:xfrm>
          <a:custGeom>
            <a:avLst/>
            <a:gdLst>
              <a:gd name="connsiteX0" fmla="*/ 3087066 w 3087066"/>
              <a:gd name="connsiteY0" fmla="*/ 0 h 928567"/>
              <a:gd name="connsiteX1" fmla="*/ 1477207 w 3087066"/>
              <a:gd name="connsiteY1" fmla="*/ 0 h 928567"/>
              <a:gd name="connsiteX2" fmla="*/ 1477207 w 3087066"/>
              <a:gd name="connsiteY2" fmla="*/ 28334 h 928567"/>
              <a:gd name="connsiteX3" fmla="*/ 1388342 w 3087066"/>
              <a:gd name="connsiteY3" fmla="*/ 28334 h 928567"/>
              <a:gd name="connsiteX4" fmla="*/ 1388342 w 3087066"/>
              <a:gd name="connsiteY4" fmla="*/ 41213 h 928567"/>
              <a:gd name="connsiteX5" fmla="*/ 1180992 w 3087066"/>
              <a:gd name="connsiteY5" fmla="*/ 41213 h 928567"/>
              <a:gd name="connsiteX6" fmla="*/ 1180992 w 3087066"/>
              <a:gd name="connsiteY6" fmla="*/ 65683 h 928567"/>
              <a:gd name="connsiteX7" fmla="*/ 1059931 w 3087066"/>
              <a:gd name="connsiteY7" fmla="*/ 65683 h 928567"/>
              <a:gd name="connsiteX8" fmla="*/ 1059931 w 3087066"/>
              <a:gd name="connsiteY8" fmla="*/ 74698 h 928567"/>
              <a:gd name="connsiteX9" fmla="*/ 983946 w 3087066"/>
              <a:gd name="connsiteY9" fmla="*/ 74698 h 928567"/>
              <a:gd name="connsiteX10" fmla="*/ 983946 w 3087066"/>
              <a:gd name="connsiteY10" fmla="*/ 109471 h 928567"/>
              <a:gd name="connsiteX11" fmla="*/ 954324 w 3087066"/>
              <a:gd name="connsiteY11" fmla="*/ 109471 h 928567"/>
              <a:gd name="connsiteX12" fmla="*/ 954324 w 3087066"/>
              <a:gd name="connsiteY12" fmla="*/ 139092 h 928567"/>
              <a:gd name="connsiteX13" fmla="*/ 758565 w 3087066"/>
              <a:gd name="connsiteY13" fmla="*/ 139092 h 928567"/>
              <a:gd name="connsiteX14" fmla="*/ 758565 w 3087066"/>
              <a:gd name="connsiteY14" fmla="*/ 154547 h 928567"/>
              <a:gd name="connsiteX15" fmla="*/ 726368 w 3087066"/>
              <a:gd name="connsiteY15" fmla="*/ 154547 h 928567"/>
              <a:gd name="connsiteX16" fmla="*/ 726368 w 3087066"/>
              <a:gd name="connsiteY16" fmla="*/ 184168 h 928567"/>
              <a:gd name="connsiteX17" fmla="*/ 597580 w 3087066"/>
              <a:gd name="connsiteY17" fmla="*/ 184168 h 928567"/>
              <a:gd name="connsiteX18" fmla="*/ 597580 w 3087066"/>
              <a:gd name="connsiteY18" fmla="*/ 208638 h 928567"/>
              <a:gd name="connsiteX19" fmla="*/ 582125 w 3087066"/>
              <a:gd name="connsiteY19" fmla="*/ 208638 h 928567"/>
              <a:gd name="connsiteX20" fmla="*/ 582125 w 3087066"/>
              <a:gd name="connsiteY20" fmla="*/ 234396 h 928567"/>
              <a:gd name="connsiteX21" fmla="*/ 506140 w 3087066"/>
              <a:gd name="connsiteY21" fmla="*/ 234396 h 928567"/>
              <a:gd name="connsiteX22" fmla="*/ 506140 w 3087066"/>
              <a:gd name="connsiteY22" fmla="*/ 248563 h 928567"/>
              <a:gd name="connsiteX23" fmla="*/ 421139 w 3087066"/>
              <a:gd name="connsiteY23" fmla="*/ 248563 h 928567"/>
              <a:gd name="connsiteX24" fmla="*/ 421139 w 3087066"/>
              <a:gd name="connsiteY24" fmla="*/ 270457 h 928567"/>
              <a:gd name="connsiteX25" fmla="*/ 340002 w 3087066"/>
              <a:gd name="connsiteY25" fmla="*/ 270457 h 928567"/>
              <a:gd name="connsiteX26" fmla="*/ 340002 w 3087066"/>
              <a:gd name="connsiteY26" fmla="*/ 287199 h 928567"/>
              <a:gd name="connsiteX27" fmla="*/ 312956 w 3087066"/>
              <a:gd name="connsiteY27" fmla="*/ 287199 h 928567"/>
              <a:gd name="connsiteX28" fmla="*/ 312956 w 3087066"/>
              <a:gd name="connsiteY28" fmla="*/ 306518 h 928567"/>
              <a:gd name="connsiteX29" fmla="*/ 229244 w 3087066"/>
              <a:gd name="connsiteY29" fmla="*/ 306518 h 928567"/>
              <a:gd name="connsiteX30" fmla="*/ 229244 w 3087066"/>
              <a:gd name="connsiteY30" fmla="*/ 369624 h 928567"/>
              <a:gd name="connsiteX31" fmla="*/ 188031 w 3087066"/>
              <a:gd name="connsiteY31" fmla="*/ 369624 h 928567"/>
              <a:gd name="connsiteX32" fmla="*/ 188031 w 3087066"/>
              <a:gd name="connsiteY32" fmla="*/ 387655 h 928567"/>
              <a:gd name="connsiteX33" fmla="*/ 114622 w 3087066"/>
              <a:gd name="connsiteY33" fmla="*/ 387655 h 928567"/>
              <a:gd name="connsiteX34" fmla="*/ 114622 w 3087066"/>
              <a:gd name="connsiteY34" fmla="*/ 418564 h 928567"/>
              <a:gd name="connsiteX35" fmla="*/ 96591 w 3087066"/>
              <a:gd name="connsiteY35" fmla="*/ 418564 h 928567"/>
              <a:gd name="connsiteX36" fmla="*/ 96591 w 3087066"/>
              <a:gd name="connsiteY36" fmla="*/ 452049 h 928567"/>
              <a:gd name="connsiteX37" fmla="*/ 57955 w 3087066"/>
              <a:gd name="connsiteY37" fmla="*/ 452049 h 928567"/>
              <a:gd name="connsiteX38" fmla="*/ 57955 w 3087066"/>
              <a:gd name="connsiteY38" fmla="*/ 548640 h 928567"/>
              <a:gd name="connsiteX39" fmla="*/ 52803 w 3087066"/>
              <a:gd name="connsiteY39" fmla="*/ 548640 h 928567"/>
              <a:gd name="connsiteX40" fmla="*/ 52803 w 3087066"/>
              <a:gd name="connsiteY40" fmla="*/ 642656 h 928567"/>
              <a:gd name="connsiteX41" fmla="*/ 21894 w 3087066"/>
              <a:gd name="connsiteY41" fmla="*/ 642656 h 928567"/>
              <a:gd name="connsiteX42" fmla="*/ 21894 w 3087066"/>
              <a:gd name="connsiteY42" fmla="*/ 739248 h 928567"/>
              <a:gd name="connsiteX43" fmla="*/ 14167 w 3087066"/>
              <a:gd name="connsiteY43" fmla="*/ 739248 h 928567"/>
              <a:gd name="connsiteX44" fmla="*/ 14167 w 3087066"/>
              <a:gd name="connsiteY44" fmla="*/ 878340 h 928567"/>
              <a:gd name="connsiteX45" fmla="*/ 0 w 3087066"/>
              <a:gd name="connsiteY45" fmla="*/ 878340 h 928567"/>
              <a:gd name="connsiteX46" fmla="*/ 0 w 3087066"/>
              <a:gd name="connsiteY46" fmla="*/ 928567 h 928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087066" h="928567">
                <a:moveTo>
                  <a:pt x="3087066" y="0"/>
                </a:moveTo>
                <a:lnTo>
                  <a:pt x="1477207" y="0"/>
                </a:lnTo>
                <a:lnTo>
                  <a:pt x="1477207" y="28334"/>
                </a:lnTo>
                <a:lnTo>
                  <a:pt x="1388342" y="28334"/>
                </a:lnTo>
                <a:lnTo>
                  <a:pt x="1388342" y="41213"/>
                </a:lnTo>
                <a:lnTo>
                  <a:pt x="1180992" y="41213"/>
                </a:lnTo>
                <a:lnTo>
                  <a:pt x="1180992" y="65683"/>
                </a:lnTo>
                <a:lnTo>
                  <a:pt x="1059931" y="65683"/>
                </a:lnTo>
                <a:lnTo>
                  <a:pt x="1059931" y="74698"/>
                </a:lnTo>
                <a:lnTo>
                  <a:pt x="983946" y="74698"/>
                </a:lnTo>
                <a:lnTo>
                  <a:pt x="983946" y="109471"/>
                </a:lnTo>
                <a:lnTo>
                  <a:pt x="954324" y="109471"/>
                </a:lnTo>
                <a:lnTo>
                  <a:pt x="954324" y="139092"/>
                </a:lnTo>
                <a:lnTo>
                  <a:pt x="758565" y="139092"/>
                </a:lnTo>
                <a:lnTo>
                  <a:pt x="758565" y="154547"/>
                </a:lnTo>
                <a:lnTo>
                  <a:pt x="726368" y="154547"/>
                </a:lnTo>
                <a:lnTo>
                  <a:pt x="726368" y="184168"/>
                </a:lnTo>
                <a:lnTo>
                  <a:pt x="597580" y="184168"/>
                </a:lnTo>
                <a:lnTo>
                  <a:pt x="597580" y="208638"/>
                </a:lnTo>
                <a:lnTo>
                  <a:pt x="582125" y="208638"/>
                </a:lnTo>
                <a:lnTo>
                  <a:pt x="582125" y="234396"/>
                </a:lnTo>
                <a:lnTo>
                  <a:pt x="506140" y="234396"/>
                </a:lnTo>
                <a:lnTo>
                  <a:pt x="506140" y="248563"/>
                </a:lnTo>
                <a:lnTo>
                  <a:pt x="421139" y="248563"/>
                </a:lnTo>
                <a:lnTo>
                  <a:pt x="421139" y="270457"/>
                </a:lnTo>
                <a:lnTo>
                  <a:pt x="340002" y="270457"/>
                </a:lnTo>
                <a:lnTo>
                  <a:pt x="340002" y="287199"/>
                </a:lnTo>
                <a:lnTo>
                  <a:pt x="312956" y="287199"/>
                </a:lnTo>
                <a:lnTo>
                  <a:pt x="312956" y="306518"/>
                </a:lnTo>
                <a:lnTo>
                  <a:pt x="229244" y="306518"/>
                </a:lnTo>
                <a:lnTo>
                  <a:pt x="229244" y="369624"/>
                </a:lnTo>
                <a:lnTo>
                  <a:pt x="188031" y="369624"/>
                </a:lnTo>
                <a:lnTo>
                  <a:pt x="188031" y="387655"/>
                </a:lnTo>
                <a:lnTo>
                  <a:pt x="114622" y="387655"/>
                </a:lnTo>
                <a:lnTo>
                  <a:pt x="114622" y="418564"/>
                </a:lnTo>
                <a:lnTo>
                  <a:pt x="96591" y="418564"/>
                </a:lnTo>
                <a:lnTo>
                  <a:pt x="96591" y="452049"/>
                </a:lnTo>
                <a:lnTo>
                  <a:pt x="57955" y="452049"/>
                </a:lnTo>
                <a:lnTo>
                  <a:pt x="57955" y="548640"/>
                </a:lnTo>
                <a:lnTo>
                  <a:pt x="52803" y="548640"/>
                </a:lnTo>
                <a:lnTo>
                  <a:pt x="52803" y="642656"/>
                </a:lnTo>
                <a:lnTo>
                  <a:pt x="21894" y="642656"/>
                </a:lnTo>
                <a:lnTo>
                  <a:pt x="21894" y="739248"/>
                </a:lnTo>
                <a:lnTo>
                  <a:pt x="14167" y="739248"/>
                </a:lnTo>
                <a:lnTo>
                  <a:pt x="14167" y="878340"/>
                </a:lnTo>
                <a:lnTo>
                  <a:pt x="0" y="878340"/>
                </a:lnTo>
                <a:lnTo>
                  <a:pt x="0" y="928567"/>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132" name="Group 2131">
            <a:extLst>
              <a:ext uri="{FF2B5EF4-FFF2-40B4-BE49-F238E27FC236}">
                <a16:creationId xmlns:a16="http://schemas.microsoft.com/office/drawing/2014/main" id="{5B79E812-8189-B43A-B0A3-6A8B8A58EAE3}"/>
              </a:ext>
            </a:extLst>
          </p:cNvPr>
          <p:cNvGrpSpPr/>
          <p:nvPr/>
        </p:nvGrpSpPr>
        <p:grpSpPr>
          <a:xfrm>
            <a:off x="8486464" y="5269283"/>
            <a:ext cx="3128167" cy="672676"/>
            <a:chOff x="8486464" y="4326959"/>
            <a:chExt cx="3128167" cy="1032531"/>
          </a:xfrm>
        </p:grpSpPr>
        <p:grpSp>
          <p:nvGrpSpPr>
            <p:cNvPr id="2131" name="Group 2130">
              <a:extLst>
                <a:ext uri="{FF2B5EF4-FFF2-40B4-BE49-F238E27FC236}">
                  <a16:creationId xmlns:a16="http://schemas.microsoft.com/office/drawing/2014/main" id="{752C876E-69F9-E2DC-2CD4-598135C5A8BA}"/>
                </a:ext>
              </a:extLst>
            </p:cNvPr>
            <p:cNvGrpSpPr/>
            <p:nvPr/>
          </p:nvGrpSpPr>
          <p:grpSpPr>
            <a:xfrm>
              <a:off x="8751771" y="4326959"/>
              <a:ext cx="2862860" cy="851393"/>
              <a:chOff x="8751771" y="4326959"/>
              <a:chExt cx="2862860" cy="851393"/>
            </a:xfrm>
          </p:grpSpPr>
          <p:grpSp>
            <p:nvGrpSpPr>
              <p:cNvPr id="1748" name="Group 1747">
                <a:extLst>
                  <a:ext uri="{FF2B5EF4-FFF2-40B4-BE49-F238E27FC236}">
                    <a16:creationId xmlns:a16="http://schemas.microsoft.com/office/drawing/2014/main" id="{C16D164E-ECFA-FF56-9210-B84A31A16FBC}"/>
                  </a:ext>
                </a:extLst>
              </p:cNvPr>
              <p:cNvGrpSpPr/>
              <p:nvPr/>
            </p:nvGrpSpPr>
            <p:grpSpPr>
              <a:xfrm>
                <a:off x="11538758" y="4326959"/>
                <a:ext cx="75873" cy="107269"/>
                <a:chOff x="7784566" y="3707485"/>
                <a:chExt cx="75873" cy="107269"/>
              </a:xfrm>
            </p:grpSpPr>
            <p:cxnSp>
              <p:nvCxnSpPr>
                <p:cNvPr id="1746" name="Straight Connector 1745">
                  <a:extLst>
                    <a:ext uri="{FF2B5EF4-FFF2-40B4-BE49-F238E27FC236}">
                      <a16:creationId xmlns:a16="http://schemas.microsoft.com/office/drawing/2014/main" id="{B3DB63DF-7D8F-D990-19E0-A955F0D2B56B}"/>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47" name="Straight Connector 1746">
                  <a:extLst>
                    <a:ext uri="{FF2B5EF4-FFF2-40B4-BE49-F238E27FC236}">
                      <a16:creationId xmlns:a16="http://schemas.microsoft.com/office/drawing/2014/main" id="{0F3DEB60-7E85-5679-E36C-6FC2583CF77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53" name="Group 1752">
                <a:extLst>
                  <a:ext uri="{FF2B5EF4-FFF2-40B4-BE49-F238E27FC236}">
                    <a16:creationId xmlns:a16="http://schemas.microsoft.com/office/drawing/2014/main" id="{7952093D-323F-9DB2-7C60-DDA552F26D37}"/>
                  </a:ext>
                </a:extLst>
              </p:cNvPr>
              <p:cNvGrpSpPr/>
              <p:nvPr/>
            </p:nvGrpSpPr>
            <p:grpSpPr>
              <a:xfrm>
                <a:off x="11485955" y="4326959"/>
                <a:ext cx="75873" cy="107269"/>
                <a:chOff x="7784566" y="3707485"/>
                <a:chExt cx="75873" cy="107269"/>
              </a:xfrm>
            </p:grpSpPr>
            <p:cxnSp>
              <p:nvCxnSpPr>
                <p:cNvPr id="1754" name="Straight Connector 1753">
                  <a:extLst>
                    <a:ext uri="{FF2B5EF4-FFF2-40B4-BE49-F238E27FC236}">
                      <a16:creationId xmlns:a16="http://schemas.microsoft.com/office/drawing/2014/main" id="{37808C49-60EB-B39D-1643-DC01B4CF1B9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55" name="Straight Connector 1754">
                  <a:extLst>
                    <a:ext uri="{FF2B5EF4-FFF2-40B4-BE49-F238E27FC236}">
                      <a16:creationId xmlns:a16="http://schemas.microsoft.com/office/drawing/2014/main" id="{8D9C5D9A-9122-B33B-1405-565A3DB1085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56" name="Group 1755">
                <a:extLst>
                  <a:ext uri="{FF2B5EF4-FFF2-40B4-BE49-F238E27FC236}">
                    <a16:creationId xmlns:a16="http://schemas.microsoft.com/office/drawing/2014/main" id="{D615FDAF-82A4-BF9C-DFDA-9BF364E17AF9}"/>
                  </a:ext>
                </a:extLst>
              </p:cNvPr>
              <p:cNvGrpSpPr/>
              <p:nvPr/>
            </p:nvGrpSpPr>
            <p:grpSpPr>
              <a:xfrm>
                <a:off x="11451182" y="4326959"/>
                <a:ext cx="75873" cy="107269"/>
                <a:chOff x="7784566" y="3707485"/>
                <a:chExt cx="75873" cy="107269"/>
              </a:xfrm>
            </p:grpSpPr>
            <p:cxnSp>
              <p:nvCxnSpPr>
                <p:cNvPr id="1757" name="Straight Connector 1756">
                  <a:extLst>
                    <a:ext uri="{FF2B5EF4-FFF2-40B4-BE49-F238E27FC236}">
                      <a16:creationId xmlns:a16="http://schemas.microsoft.com/office/drawing/2014/main" id="{798897FC-3F3A-70C0-D14C-9287F5D2A15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58" name="Straight Connector 1757">
                  <a:extLst>
                    <a:ext uri="{FF2B5EF4-FFF2-40B4-BE49-F238E27FC236}">
                      <a16:creationId xmlns:a16="http://schemas.microsoft.com/office/drawing/2014/main" id="{B883D273-C954-1CF4-8BE1-88FD15A19DD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59" name="Group 1758">
                <a:extLst>
                  <a:ext uri="{FF2B5EF4-FFF2-40B4-BE49-F238E27FC236}">
                    <a16:creationId xmlns:a16="http://schemas.microsoft.com/office/drawing/2014/main" id="{63986FC1-2ADC-7E40-120A-9647EC2F7A1E}"/>
                  </a:ext>
                </a:extLst>
              </p:cNvPr>
              <p:cNvGrpSpPr/>
              <p:nvPr/>
            </p:nvGrpSpPr>
            <p:grpSpPr>
              <a:xfrm>
                <a:off x="11418985" y="4326959"/>
                <a:ext cx="75873" cy="107269"/>
                <a:chOff x="7784566" y="3707485"/>
                <a:chExt cx="75873" cy="107269"/>
              </a:xfrm>
            </p:grpSpPr>
            <p:cxnSp>
              <p:nvCxnSpPr>
                <p:cNvPr id="1760" name="Straight Connector 1759">
                  <a:extLst>
                    <a:ext uri="{FF2B5EF4-FFF2-40B4-BE49-F238E27FC236}">
                      <a16:creationId xmlns:a16="http://schemas.microsoft.com/office/drawing/2014/main" id="{433491D4-D7EB-2006-7BCC-04AA99CFD21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61" name="Straight Connector 1760">
                  <a:extLst>
                    <a:ext uri="{FF2B5EF4-FFF2-40B4-BE49-F238E27FC236}">
                      <a16:creationId xmlns:a16="http://schemas.microsoft.com/office/drawing/2014/main" id="{2C836EFF-4D4C-9FB3-4DF8-8A609651D0B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62" name="Group 1761">
                <a:extLst>
                  <a:ext uri="{FF2B5EF4-FFF2-40B4-BE49-F238E27FC236}">
                    <a16:creationId xmlns:a16="http://schemas.microsoft.com/office/drawing/2014/main" id="{D18D983C-70E5-AB39-B052-C9FD17FB7A21}"/>
                  </a:ext>
                </a:extLst>
              </p:cNvPr>
              <p:cNvGrpSpPr/>
              <p:nvPr/>
            </p:nvGrpSpPr>
            <p:grpSpPr>
              <a:xfrm>
                <a:off x="11385500" y="4326959"/>
                <a:ext cx="75873" cy="107269"/>
                <a:chOff x="7784566" y="3707485"/>
                <a:chExt cx="75873" cy="107269"/>
              </a:xfrm>
            </p:grpSpPr>
            <p:cxnSp>
              <p:nvCxnSpPr>
                <p:cNvPr id="1763" name="Straight Connector 1762">
                  <a:extLst>
                    <a:ext uri="{FF2B5EF4-FFF2-40B4-BE49-F238E27FC236}">
                      <a16:creationId xmlns:a16="http://schemas.microsoft.com/office/drawing/2014/main" id="{C3123AD8-65CA-E872-E51A-DE36FB2A3D8E}"/>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64" name="Straight Connector 1763">
                  <a:extLst>
                    <a:ext uri="{FF2B5EF4-FFF2-40B4-BE49-F238E27FC236}">
                      <a16:creationId xmlns:a16="http://schemas.microsoft.com/office/drawing/2014/main" id="{8C465691-5100-806F-FE15-17A9EC001DD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65" name="Group 1764">
                <a:extLst>
                  <a:ext uri="{FF2B5EF4-FFF2-40B4-BE49-F238E27FC236}">
                    <a16:creationId xmlns:a16="http://schemas.microsoft.com/office/drawing/2014/main" id="{CD412B1B-27A9-BE12-B488-3ED1BE24145A}"/>
                  </a:ext>
                </a:extLst>
              </p:cNvPr>
              <p:cNvGrpSpPr/>
              <p:nvPr/>
            </p:nvGrpSpPr>
            <p:grpSpPr>
              <a:xfrm>
                <a:off x="11379060" y="4326959"/>
                <a:ext cx="75873" cy="107269"/>
                <a:chOff x="7784566" y="3707485"/>
                <a:chExt cx="75873" cy="107269"/>
              </a:xfrm>
            </p:grpSpPr>
            <p:cxnSp>
              <p:nvCxnSpPr>
                <p:cNvPr id="1766" name="Straight Connector 1765">
                  <a:extLst>
                    <a:ext uri="{FF2B5EF4-FFF2-40B4-BE49-F238E27FC236}">
                      <a16:creationId xmlns:a16="http://schemas.microsoft.com/office/drawing/2014/main" id="{FCAC8EE0-B4FA-5F61-EEFA-316BC3309230}"/>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67" name="Straight Connector 1766">
                  <a:extLst>
                    <a:ext uri="{FF2B5EF4-FFF2-40B4-BE49-F238E27FC236}">
                      <a16:creationId xmlns:a16="http://schemas.microsoft.com/office/drawing/2014/main" id="{F070B553-BAA9-4023-06FD-37F61D0BDF8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68" name="Group 1767">
                <a:extLst>
                  <a:ext uri="{FF2B5EF4-FFF2-40B4-BE49-F238E27FC236}">
                    <a16:creationId xmlns:a16="http://schemas.microsoft.com/office/drawing/2014/main" id="{C44B8529-F595-8E17-C232-BEF95ABE339E}"/>
                  </a:ext>
                </a:extLst>
              </p:cNvPr>
              <p:cNvGrpSpPr/>
              <p:nvPr/>
            </p:nvGrpSpPr>
            <p:grpSpPr>
              <a:xfrm>
                <a:off x="11337848" y="4326959"/>
                <a:ext cx="75873" cy="107269"/>
                <a:chOff x="7784566" y="3707485"/>
                <a:chExt cx="75873" cy="107269"/>
              </a:xfrm>
            </p:grpSpPr>
            <p:cxnSp>
              <p:nvCxnSpPr>
                <p:cNvPr id="1769" name="Straight Connector 1768">
                  <a:extLst>
                    <a:ext uri="{FF2B5EF4-FFF2-40B4-BE49-F238E27FC236}">
                      <a16:creationId xmlns:a16="http://schemas.microsoft.com/office/drawing/2014/main" id="{AFDFC931-03C0-1C83-94AA-6CC18433949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70" name="Straight Connector 1769">
                  <a:extLst>
                    <a:ext uri="{FF2B5EF4-FFF2-40B4-BE49-F238E27FC236}">
                      <a16:creationId xmlns:a16="http://schemas.microsoft.com/office/drawing/2014/main" id="{EDE96E17-01CA-C8FF-C427-0E8BDC33E71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71" name="Group 1770">
                <a:extLst>
                  <a:ext uri="{FF2B5EF4-FFF2-40B4-BE49-F238E27FC236}">
                    <a16:creationId xmlns:a16="http://schemas.microsoft.com/office/drawing/2014/main" id="{8499FBFA-EF52-208C-A76F-5ACF37070265}"/>
                  </a:ext>
                </a:extLst>
              </p:cNvPr>
              <p:cNvGrpSpPr/>
              <p:nvPr/>
            </p:nvGrpSpPr>
            <p:grpSpPr>
              <a:xfrm>
                <a:off x="11299212" y="4558779"/>
                <a:ext cx="75873" cy="107269"/>
                <a:chOff x="7784566" y="3707485"/>
                <a:chExt cx="75873" cy="107269"/>
              </a:xfrm>
            </p:grpSpPr>
            <p:cxnSp>
              <p:nvCxnSpPr>
                <p:cNvPr id="1772" name="Straight Connector 1771">
                  <a:extLst>
                    <a:ext uri="{FF2B5EF4-FFF2-40B4-BE49-F238E27FC236}">
                      <a16:creationId xmlns:a16="http://schemas.microsoft.com/office/drawing/2014/main" id="{4B860AE6-6A27-4B71-6175-5EB434D6A070}"/>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73" name="Straight Connector 1772">
                  <a:extLst>
                    <a:ext uri="{FF2B5EF4-FFF2-40B4-BE49-F238E27FC236}">
                      <a16:creationId xmlns:a16="http://schemas.microsoft.com/office/drawing/2014/main" id="{54A5A1F5-1B68-CB98-DCF4-D4E544CF04E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74" name="Group 1773">
                <a:extLst>
                  <a:ext uri="{FF2B5EF4-FFF2-40B4-BE49-F238E27FC236}">
                    <a16:creationId xmlns:a16="http://schemas.microsoft.com/office/drawing/2014/main" id="{D305EF8C-2C88-033D-9325-CFC7E0DBE1CA}"/>
                  </a:ext>
                </a:extLst>
              </p:cNvPr>
              <p:cNvGrpSpPr/>
              <p:nvPr/>
            </p:nvGrpSpPr>
            <p:grpSpPr>
              <a:xfrm>
                <a:off x="11294060" y="4558779"/>
                <a:ext cx="75873" cy="107269"/>
                <a:chOff x="7784566" y="3707485"/>
                <a:chExt cx="75873" cy="107269"/>
              </a:xfrm>
            </p:grpSpPr>
            <p:cxnSp>
              <p:nvCxnSpPr>
                <p:cNvPr id="1775" name="Straight Connector 1774">
                  <a:extLst>
                    <a:ext uri="{FF2B5EF4-FFF2-40B4-BE49-F238E27FC236}">
                      <a16:creationId xmlns:a16="http://schemas.microsoft.com/office/drawing/2014/main" id="{10396A70-5899-5BD5-2843-0ACF25FD68CE}"/>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76" name="Straight Connector 1775">
                  <a:extLst>
                    <a:ext uri="{FF2B5EF4-FFF2-40B4-BE49-F238E27FC236}">
                      <a16:creationId xmlns:a16="http://schemas.microsoft.com/office/drawing/2014/main" id="{4ED77B4B-4907-2D01-79F2-7FF3F6C3EF8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77" name="Group 1776">
                <a:extLst>
                  <a:ext uri="{FF2B5EF4-FFF2-40B4-BE49-F238E27FC236}">
                    <a16:creationId xmlns:a16="http://schemas.microsoft.com/office/drawing/2014/main" id="{829DAF22-37B3-FA09-3D57-8C5F9B8B2200}"/>
                  </a:ext>
                </a:extLst>
              </p:cNvPr>
              <p:cNvGrpSpPr/>
              <p:nvPr/>
            </p:nvGrpSpPr>
            <p:grpSpPr>
              <a:xfrm>
                <a:off x="11255424" y="4558779"/>
                <a:ext cx="75873" cy="107269"/>
                <a:chOff x="7784566" y="3707485"/>
                <a:chExt cx="75873" cy="107269"/>
              </a:xfrm>
            </p:grpSpPr>
            <p:cxnSp>
              <p:nvCxnSpPr>
                <p:cNvPr id="1778" name="Straight Connector 1777">
                  <a:extLst>
                    <a:ext uri="{FF2B5EF4-FFF2-40B4-BE49-F238E27FC236}">
                      <a16:creationId xmlns:a16="http://schemas.microsoft.com/office/drawing/2014/main" id="{1AB7C77A-B1D5-EAA0-53FB-6EE4F13A16F8}"/>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79" name="Straight Connector 1778">
                  <a:extLst>
                    <a:ext uri="{FF2B5EF4-FFF2-40B4-BE49-F238E27FC236}">
                      <a16:creationId xmlns:a16="http://schemas.microsoft.com/office/drawing/2014/main" id="{F8DE85C5-2395-878A-C369-7D888C1A59C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80" name="Group 1779">
                <a:extLst>
                  <a:ext uri="{FF2B5EF4-FFF2-40B4-BE49-F238E27FC236}">
                    <a16:creationId xmlns:a16="http://schemas.microsoft.com/office/drawing/2014/main" id="{63D87FCE-7D78-BC29-D8E9-1A4093A607D5}"/>
                  </a:ext>
                </a:extLst>
              </p:cNvPr>
              <p:cNvGrpSpPr/>
              <p:nvPr/>
            </p:nvGrpSpPr>
            <p:grpSpPr>
              <a:xfrm>
                <a:off x="11236105" y="4558779"/>
                <a:ext cx="75873" cy="107269"/>
                <a:chOff x="7784566" y="3707485"/>
                <a:chExt cx="75873" cy="107269"/>
              </a:xfrm>
            </p:grpSpPr>
            <p:cxnSp>
              <p:nvCxnSpPr>
                <p:cNvPr id="1781" name="Straight Connector 1780">
                  <a:extLst>
                    <a:ext uri="{FF2B5EF4-FFF2-40B4-BE49-F238E27FC236}">
                      <a16:creationId xmlns:a16="http://schemas.microsoft.com/office/drawing/2014/main" id="{2EC2D5DA-0929-F592-FCB5-76966223242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82" name="Straight Connector 1781">
                  <a:extLst>
                    <a:ext uri="{FF2B5EF4-FFF2-40B4-BE49-F238E27FC236}">
                      <a16:creationId xmlns:a16="http://schemas.microsoft.com/office/drawing/2014/main" id="{5157CA33-09C0-E2F6-0E63-8A9BEC15FAD7}"/>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83" name="Group 1782">
                <a:extLst>
                  <a:ext uri="{FF2B5EF4-FFF2-40B4-BE49-F238E27FC236}">
                    <a16:creationId xmlns:a16="http://schemas.microsoft.com/office/drawing/2014/main" id="{8CD381CE-3A19-F439-8227-01BC6731AF45}"/>
                  </a:ext>
                </a:extLst>
              </p:cNvPr>
              <p:cNvGrpSpPr/>
              <p:nvPr/>
            </p:nvGrpSpPr>
            <p:grpSpPr>
              <a:xfrm>
                <a:off x="11221939" y="4558779"/>
                <a:ext cx="75873" cy="107269"/>
                <a:chOff x="7784566" y="3707485"/>
                <a:chExt cx="75873" cy="107269"/>
              </a:xfrm>
            </p:grpSpPr>
            <p:cxnSp>
              <p:nvCxnSpPr>
                <p:cNvPr id="1784" name="Straight Connector 1783">
                  <a:extLst>
                    <a:ext uri="{FF2B5EF4-FFF2-40B4-BE49-F238E27FC236}">
                      <a16:creationId xmlns:a16="http://schemas.microsoft.com/office/drawing/2014/main" id="{1BDB9A24-87B4-58ED-DF4F-DA7EB340955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85" name="Straight Connector 1784">
                  <a:extLst>
                    <a:ext uri="{FF2B5EF4-FFF2-40B4-BE49-F238E27FC236}">
                      <a16:creationId xmlns:a16="http://schemas.microsoft.com/office/drawing/2014/main" id="{BFF2D31E-9061-E70E-6D1D-6982C026542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86" name="Group 1785">
                <a:extLst>
                  <a:ext uri="{FF2B5EF4-FFF2-40B4-BE49-F238E27FC236}">
                    <a16:creationId xmlns:a16="http://schemas.microsoft.com/office/drawing/2014/main" id="{820F31ED-01CE-04DA-8FD8-8ACB279A9656}"/>
                  </a:ext>
                </a:extLst>
              </p:cNvPr>
              <p:cNvGrpSpPr/>
              <p:nvPr/>
            </p:nvGrpSpPr>
            <p:grpSpPr>
              <a:xfrm>
                <a:off x="11205196" y="4558779"/>
                <a:ext cx="75873" cy="107269"/>
                <a:chOff x="7784566" y="3707485"/>
                <a:chExt cx="75873" cy="107269"/>
              </a:xfrm>
            </p:grpSpPr>
            <p:cxnSp>
              <p:nvCxnSpPr>
                <p:cNvPr id="1787" name="Straight Connector 1786">
                  <a:extLst>
                    <a:ext uri="{FF2B5EF4-FFF2-40B4-BE49-F238E27FC236}">
                      <a16:creationId xmlns:a16="http://schemas.microsoft.com/office/drawing/2014/main" id="{E4F09E87-85F0-17EF-FD98-CF041948717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88" name="Straight Connector 1787">
                  <a:extLst>
                    <a:ext uri="{FF2B5EF4-FFF2-40B4-BE49-F238E27FC236}">
                      <a16:creationId xmlns:a16="http://schemas.microsoft.com/office/drawing/2014/main" id="{DC20E4A2-A5B9-D86B-0A3A-298CC96C675D}"/>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89" name="Group 1788">
                <a:extLst>
                  <a:ext uri="{FF2B5EF4-FFF2-40B4-BE49-F238E27FC236}">
                    <a16:creationId xmlns:a16="http://schemas.microsoft.com/office/drawing/2014/main" id="{DE189459-AE5C-D3E5-AB06-F060E7460CEB}"/>
                  </a:ext>
                </a:extLst>
              </p:cNvPr>
              <p:cNvGrpSpPr/>
              <p:nvPr/>
            </p:nvGrpSpPr>
            <p:grpSpPr>
              <a:xfrm>
                <a:off x="11189741" y="4558779"/>
                <a:ext cx="75873" cy="107269"/>
                <a:chOff x="7784566" y="3707485"/>
                <a:chExt cx="75873" cy="107269"/>
              </a:xfrm>
            </p:grpSpPr>
            <p:cxnSp>
              <p:nvCxnSpPr>
                <p:cNvPr id="1790" name="Straight Connector 1789">
                  <a:extLst>
                    <a:ext uri="{FF2B5EF4-FFF2-40B4-BE49-F238E27FC236}">
                      <a16:creationId xmlns:a16="http://schemas.microsoft.com/office/drawing/2014/main" id="{F92F2B0D-07E7-3575-0F3D-573549F7B84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91" name="Straight Connector 1790">
                  <a:extLst>
                    <a:ext uri="{FF2B5EF4-FFF2-40B4-BE49-F238E27FC236}">
                      <a16:creationId xmlns:a16="http://schemas.microsoft.com/office/drawing/2014/main" id="{4C649061-F83A-B9F6-0B54-9FAB68F5573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92" name="Group 1791">
                <a:extLst>
                  <a:ext uri="{FF2B5EF4-FFF2-40B4-BE49-F238E27FC236}">
                    <a16:creationId xmlns:a16="http://schemas.microsoft.com/office/drawing/2014/main" id="{7D3CF3B2-9843-E53F-1DF3-17D1AC75B57A}"/>
                  </a:ext>
                </a:extLst>
              </p:cNvPr>
              <p:cNvGrpSpPr/>
              <p:nvPr/>
            </p:nvGrpSpPr>
            <p:grpSpPr>
              <a:xfrm>
                <a:off x="11178150" y="4558779"/>
                <a:ext cx="75873" cy="107269"/>
                <a:chOff x="7784566" y="3707485"/>
                <a:chExt cx="75873" cy="107269"/>
              </a:xfrm>
            </p:grpSpPr>
            <p:cxnSp>
              <p:nvCxnSpPr>
                <p:cNvPr id="1793" name="Straight Connector 1792">
                  <a:extLst>
                    <a:ext uri="{FF2B5EF4-FFF2-40B4-BE49-F238E27FC236}">
                      <a16:creationId xmlns:a16="http://schemas.microsoft.com/office/drawing/2014/main" id="{E50C74BD-3210-A7D0-C500-1EEAAD65CD0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94" name="Straight Connector 1793">
                  <a:extLst>
                    <a:ext uri="{FF2B5EF4-FFF2-40B4-BE49-F238E27FC236}">
                      <a16:creationId xmlns:a16="http://schemas.microsoft.com/office/drawing/2014/main" id="{195FB051-C212-587B-FECE-5DBB633BD050}"/>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95" name="Group 1794">
                <a:extLst>
                  <a:ext uri="{FF2B5EF4-FFF2-40B4-BE49-F238E27FC236}">
                    <a16:creationId xmlns:a16="http://schemas.microsoft.com/office/drawing/2014/main" id="{7D74F7FE-6616-72D5-3E02-D00AFAF21912}"/>
                  </a:ext>
                </a:extLst>
              </p:cNvPr>
              <p:cNvGrpSpPr/>
              <p:nvPr/>
            </p:nvGrpSpPr>
            <p:grpSpPr>
              <a:xfrm>
                <a:off x="11167847" y="4558779"/>
                <a:ext cx="75873" cy="107269"/>
                <a:chOff x="7784566" y="3707485"/>
                <a:chExt cx="75873" cy="107269"/>
              </a:xfrm>
            </p:grpSpPr>
            <p:cxnSp>
              <p:nvCxnSpPr>
                <p:cNvPr id="1796" name="Straight Connector 1795">
                  <a:extLst>
                    <a:ext uri="{FF2B5EF4-FFF2-40B4-BE49-F238E27FC236}">
                      <a16:creationId xmlns:a16="http://schemas.microsoft.com/office/drawing/2014/main" id="{EBDB6FB1-C8CA-4DB2-EE29-C618C61CDA8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797" name="Straight Connector 1796">
                  <a:extLst>
                    <a:ext uri="{FF2B5EF4-FFF2-40B4-BE49-F238E27FC236}">
                      <a16:creationId xmlns:a16="http://schemas.microsoft.com/office/drawing/2014/main" id="{66F03D37-5CFE-9BBD-DB5E-9AB9F2126BD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798" name="Group 1797">
                <a:extLst>
                  <a:ext uri="{FF2B5EF4-FFF2-40B4-BE49-F238E27FC236}">
                    <a16:creationId xmlns:a16="http://schemas.microsoft.com/office/drawing/2014/main" id="{D6964F4D-9FF8-FD00-060C-977FBA0D8D71}"/>
                  </a:ext>
                </a:extLst>
              </p:cNvPr>
              <p:cNvGrpSpPr/>
              <p:nvPr/>
            </p:nvGrpSpPr>
            <p:grpSpPr>
              <a:xfrm>
                <a:off x="11117620" y="4558779"/>
                <a:ext cx="75873" cy="107269"/>
                <a:chOff x="7784566" y="3707485"/>
                <a:chExt cx="75873" cy="107269"/>
              </a:xfrm>
            </p:grpSpPr>
            <p:cxnSp>
              <p:nvCxnSpPr>
                <p:cNvPr id="1799" name="Straight Connector 1798">
                  <a:extLst>
                    <a:ext uri="{FF2B5EF4-FFF2-40B4-BE49-F238E27FC236}">
                      <a16:creationId xmlns:a16="http://schemas.microsoft.com/office/drawing/2014/main" id="{E12FD2D3-957F-028A-4797-718CB7F9B2A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00" name="Straight Connector 1799">
                  <a:extLst>
                    <a:ext uri="{FF2B5EF4-FFF2-40B4-BE49-F238E27FC236}">
                      <a16:creationId xmlns:a16="http://schemas.microsoft.com/office/drawing/2014/main" id="{B6124E81-35B6-4FF0-E17C-0DA031B1A99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01" name="Group 1800">
                <a:extLst>
                  <a:ext uri="{FF2B5EF4-FFF2-40B4-BE49-F238E27FC236}">
                    <a16:creationId xmlns:a16="http://schemas.microsoft.com/office/drawing/2014/main" id="{8EDE6950-81CE-0756-F8E7-F9B9BEE4381A}"/>
                  </a:ext>
                </a:extLst>
              </p:cNvPr>
              <p:cNvGrpSpPr/>
              <p:nvPr/>
            </p:nvGrpSpPr>
            <p:grpSpPr>
              <a:xfrm>
                <a:off x="11107317" y="4558779"/>
                <a:ext cx="75873" cy="107269"/>
                <a:chOff x="7784566" y="3707485"/>
                <a:chExt cx="75873" cy="107269"/>
              </a:xfrm>
            </p:grpSpPr>
            <p:cxnSp>
              <p:nvCxnSpPr>
                <p:cNvPr id="1802" name="Straight Connector 1801">
                  <a:extLst>
                    <a:ext uri="{FF2B5EF4-FFF2-40B4-BE49-F238E27FC236}">
                      <a16:creationId xmlns:a16="http://schemas.microsoft.com/office/drawing/2014/main" id="{9DA5556D-9810-F362-2323-F930D675CFA2}"/>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03" name="Straight Connector 1802">
                  <a:extLst>
                    <a:ext uri="{FF2B5EF4-FFF2-40B4-BE49-F238E27FC236}">
                      <a16:creationId xmlns:a16="http://schemas.microsoft.com/office/drawing/2014/main" id="{A10C233D-A736-F7A2-E0A3-96F06B49019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04" name="Group 1803">
                <a:extLst>
                  <a:ext uri="{FF2B5EF4-FFF2-40B4-BE49-F238E27FC236}">
                    <a16:creationId xmlns:a16="http://schemas.microsoft.com/office/drawing/2014/main" id="{B5F40107-7867-A648-A097-3EB8325C854C}"/>
                  </a:ext>
                </a:extLst>
              </p:cNvPr>
              <p:cNvGrpSpPr/>
              <p:nvPr/>
            </p:nvGrpSpPr>
            <p:grpSpPr>
              <a:xfrm>
                <a:off x="11068680" y="4558779"/>
                <a:ext cx="75873" cy="107269"/>
                <a:chOff x="7784566" y="3707485"/>
                <a:chExt cx="75873" cy="107269"/>
              </a:xfrm>
            </p:grpSpPr>
            <p:cxnSp>
              <p:nvCxnSpPr>
                <p:cNvPr id="1805" name="Straight Connector 1804">
                  <a:extLst>
                    <a:ext uri="{FF2B5EF4-FFF2-40B4-BE49-F238E27FC236}">
                      <a16:creationId xmlns:a16="http://schemas.microsoft.com/office/drawing/2014/main" id="{65EF173D-4F10-66F0-38E5-263FF46964F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06" name="Straight Connector 1805">
                  <a:extLst>
                    <a:ext uri="{FF2B5EF4-FFF2-40B4-BE49-F238E27FC236}">
                      <a16:creationId xmlns:a16="http://schemas.microsoft.com/office/drawing/2014/main" id="{AAF3AF3C-BE44-04C5-D538-B0A60EA6C87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07" name="Group 1806">
                <a:extLst>
                  <a:ext uri="{FF2B5EF4-FFF2-40B4-BE49-F238E27FC236}">
                    <a16:creationId xmlns:a16="http://schemas.microsoft.com/office/drawing/2014/main" id="{42B16EFA-0CA8-60F0-0151-B5FF8A79FC5D}"/>
                  </a:ext>
                </a:extLst>
              </p:cNvPr>
              <p:cNvGrpSpPr/>
              <p:nvPr/>
            </p:nvGrpSpPr>
            <p:grpSpPr>
              <a:xfrm>
                <a:off x="11046786" y="4633476"/>
                <a:ext cx="75873" cy="107269"/>
                <a:chOff x="7784566" y="3707485"/>
                <a:chExt cx="75873" cy="107269"/>
              </a:xfrm>
            </p:grpSpPr>
            <p:cxnSp>
              <p:nvCxnSpPr>
                <p:cNvPr id="1808" name="Straight Connector 1807">
                  <a:extLst>
                    <a:ext uri="{FF2B5EF4-FFF2-40B4-BE49-F238E27FC236}">
                      <a16:creationId xmlns:a16="http://schemas.microsoft.com/office/drawing/2014/main" id="{E76C538A-7CC3-B43A-07B1-E2637AC16191}"/>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09" name="Straight Connector 1808">
                  <a:extLst>
                    <a:ext uri="{FF2B5EF4-FFF2-40B4-BE49-F238E27FC236}">
                      <a16:creationId xmlns:a16="http://schemas.microsoft.com/office/drawing/2014/main" id="{46CD06CC-EBAC-F082-FF81-02C724D898D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10" name="Group 1809">
                <a:extLst>
                  <a:ext uri="{FF2B5EF4-FFF2-40B4-BE49-F238E27FC236}">
                    <a16:creationId xmlns:a16="http://schemas.microsoft.com/office/drawing/2014/main" id="{E6039269-7BF7-FC64-89E8-0891743D58FF}"/>
                  </a:ext>
                </a:extLst>
              </p:cNvPr>
              <p:cNvGrpSpPr/>
              <p:nvPr/>
            </p:nvGrpSpPr>
            <p:grpSpPr>
              <a:xfrm>
                <a:off x="11022316" y="4696582"/>
                <a:ext cx="75873" cy="107269"/>
                <a:chOff x="7784566" y="3707485"/>
                <a:chExt cx="75873" cy="107269"/>
              </a:xfrm>
            </p:grpSpPr>
            <p:cxnSp>
              <p:nvCxnSpPr>
                <p:cNvPr id="1811" name="Straight Connector 1810">
                  <a:extLst>
                    <a:ext uri="{FF2B5EF4-FFF2-40B4-BE49-F238E27FC236}">
                      <a16:creationId xmlns:a16="http://schemas.microsoft.com/office/drawing/2014/main" id="{82C83F92-ABBA-E440-9246-AD392A90392C}"/>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12" name="Straight Connector 1811">
                  <a:extLst>
                    <a:ext uri="{FF2B5EF4-FFF2-40B4-BE49-F238E27FC236}">
                      <a16:creationId xmlns:a16="http://schemas.microsoft.com/office/drawing/2014/main" id="{1E1E084E-2979-6CDE-C0D8-E250134A014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13" name="Group 1812">
                <a:extLst>
                  <a:ext uri="{FF2B5EF4-FFF2-40B4-BE49-F238E27FC236}">
                    <a16:creationId xmlns:a16="http://schemas.microsoft.com/office/drawing/2014/main" id="{F15A5500-57F8-1C89-4F54-AFB09C3CEB0E}"/>
                  </a:ext>
                </a:extLst>
              </p:cNvPr>
              <p:cNvGrpSpPr/>
              <p:nvPr/>
            </p:nvGrpSpPr>
            <p:grpSpPr>
              <a:xfrm>
                <a:off x="11005574" y="4696582"/>
                <a:ext cx="75873" cy="107269"/>
                <a:chOff x="7784566" y="3707485"/>
                <a:chExt cx="75873" cy="107269"/>
              </a:xfrm>
            </p:grpSpPr>
            <p:cxnSp>
              <p:nvCxnSpPr>
                <p:cNvPr id="1814" name="Straight Connector 1813">
                  <a:extLst>
                    <a:ext uri="{FF2B5EF4-FFF2-40B4-BE49-F238E27FC236}">
                      <a16:creationId xmlns:a16="http://schemas.microsoft.com/office/drawing/2014/main" id="{F058BDC6-3B1E-CF5B-3E33-D8A78CD5F5A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15" name="Straight Connector 1814">
                  <a:extLst>
                    <a:ext uri="{FF2B5EF4-FFF2-40B4-BE49-F238E27FC236}">
                      <a16:creationId xmlns:a16="http://schemas.microsoft.com/office/drawing/2014/main" id="{B9AD3E15-C578-CD7F-6AB5-31DD3CB0042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16" name="Group 1815">
                <a:extLst>
                  <a:ext uri="{FF2B5EF4-FFF2-40B4-BE49-F238E27FC236}">
                    <a16:creationId xmlns:a16="http://schemas.microsoft.com/office/drawing/2014/main" id="{25598737-4E89-486F-A473-43DBE264DD09}"/>
                  </a:ext>
                </a:extLst>
              </p:cNvPr>
              <p:cNvGrpSpPr/>
              <p:nvPr/>
            </p:nvGrpSpPr>
            <p:grpSpPr>
              <a:xfrm>
                <a:off x="10993983" y="4696582"/>
                <a:ext cx="75873" cy="107269"/>
                <a:chOff x="7784566" y="3707485"/>
                <a:chExt cx="75873" cy="107269"/>
              </a:xfrm>
            </p:grpSpPr>
            <p:cxnSp>
              <p:nvCxnSpPr>
                <p:cNvPr id="1817" name="Straight Connector 1816">
                  <a:extLst>
                    <a:ext uri="{FF2B5EF4-FFF2-40B4-BE49-F238E27FC236}">
                      <a16:creationId xmlns:a16="http://schemas.microsoft.com/office/drawing/2014/main" id="{28E509B7-9A95-FC25-1E6A-A5A35FB532B8}"/>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18" name="Straight Connector 1817">
                  <a:extLst>
                    <a:ext uri="{FF2B5EF4-FFF2-40B4-BE49-F238E27FC236}">
                      <a16:creationId xmlns:a16="http://schemas.microsoft.com/office/drawing/2014/main" id="{459AB6F6-ADB8-8CB4-B3BA-04F970910AB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19" name="Group 1818">
                <a:extLst>
                  <a:ext uri="{FF2B5EF4-FFF2-40B4-BE49-F238E27FC236}">
                    <a16:creationId xmlns:a16="http://schemas.microsoft.com/office/drawing/2014/main" id="{50F2BED0-7297-C7DC-6A05-DABF1A671B08}"/>
                  </a:ext>
                </a:extLst>
              </p:cNvPr>
              <p:cNvGrpSpPr/>
              <p:nvPr/>
            </p:nvGrpSpPr>
            <p:grpSpPr>
              <a:xfrm>
                <a:off x="10957922" y="4696582"/>
                <a:ext cx="75873" cy="107269"/>
                <a:chOff x="7784566" y="3707485"/>
                <a:chExt cx="75873" cy="107269"/>
              </a:xfrm>
            </p:grpSpPr>
            <p:cxnSp>
              <p:nvCxnSpPr>
                <p:cNvPr id="1820" name="Straight Connector 1819">
                  <a:extLst>
                    <a:ext uri="{FF2B5EF4-FFF2-40B4-BE49-F238E27FC236}">
                      <a16:creationId xmlns:a16="http://schemas.microsoft.com/office/drawing/2014/main" id="{EC1F01B0-E82D-EE95-3504-D4FF5D29E7FE}"/>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21" name="Straight Connector 1820">
                  <a:extLst>
                    <a:ext uri="{FF2B5EF4-FFF2-40B4-BE49-F238E27FC236}">
                      <a16:creationId xmlns:a16="http://schemas.microsoft.com/office/drawing/2014/main" id="{91444613-430B-A368-C598-5BBE1983CAE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22" name="Group 1821">
                <a:extLst>
                  <a:ext uri="{FF2B5EF4-FFF2-40B4-BE49-F238E27FC236}">
                    <a16:creationId xmlns:a16="http://schemas.microsoft.com/office/drawing/2014/main" id="{2876F253-8DC9-28F3-82EF-526DCEBB8E31}"/>
                  </a:ext>
                </a:extLst>
              </p:cNvPr>
              <p:cNvGrpSpPr/>
              <p:nvPr/>
            </p:nvGrpSpPr>
            <p:grpSpPr>
              <a:xfrm>
                <a:off x="10937316" y="4696582"/>
                <a:ext cx="75873" cy="107269"/>
                <a:chOff x="7784566" y="3707485"/>
                <a:chExt cx="75873" cy="107269"/>
              </a:xfrm>
            </p:grpSpPr>
            <p:cxnSp>
              <p:nvCxnSpPr>
                <p:cNvPr id="1823" name="Straight Connector 1822">
                  <a:extLst>
                    <a:ext uri="{FF2B5EF4-FFF2-40B4-BE49-F238E27FC236}">
                      <a16:creationId xmlns:a16="http://schemas.microsoft.com/office/drawing/2014/main" id="{2EFF835D-932E-3F62-46DC-E956F012DDC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24" name="Straight Connector 1823">
                  <a:extLst>
                    <a:ext uri="{FF2B5EF4-FFF2-40B4-BE49-F238E27FC236}">
                      <a16:creationId xmlns:a16="http://schemas.microsoft.com/office/drawing/2014/main" id="{1C46A502-0216-89B0-FE0A-DE472ADB51B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25" name="Group 1824">
                <a:extLst>
                  <a:ext uri="{FF2B5EF4-FFF2-40B4-BE49-F238E27FC236}">
                    <a16:creationId xmlns:a16="http://schemas.microsoft.com/office/drawing/2014/main" id="{D7BDCE2E-FFFB-23F8-1D63-C9F8190CEE68}"/>
                  </a:ext>
                </a:extLst>
              </p:cNvPr>
              <p:cNvGrpSpPr/>
              <p:nvPr/>
            </p:nvGrpSpPr>
            <p:grpSpPr>
              <a:xfrm>
                <a:off x="10927013" y="4696582"/>
                <a:ext cx="75873" cy="107269"/>
                <a:chOff x="7784566" y="3707485"/>
                <a:chExt cx="75873" cy="107269"/>
              </a:xfrm>
            </p:grpSpPr>
            <p:cxnSp>
              <p:nvCxnSpPr>
                <p:cNvPr id="1826" name="Straight Connector 1825">
                  <a:extLst>
                    <a:ext uri="{FF2B5EF4-FFF2-40B4-BE49-F238E27FC236}">
                      <a16:creationId xmlns:a16="http://schemas.microsoft.com/office/drawing/2014/main" id="{12FECA5A-351C-CA24-B551-B00F53D3F40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27" name="Straight Connector 1826">
                  <a:extLst>
                    <a:ext uri="{FF2B5EF4-FFF2-40B4-BE49-F238E27FC236}">
                      <a16:creationId xmlns:a16="http://schemas.microsoft.com/office/drawing/2014/main" id="{47B8F953-42BB-4008-BC2C-06F8C3C0810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28" name="Group 1827">
                <a:extLst>
                  <a:ext uri="{FF2B5EF4-FFF2-40B4-BE49-F238E27FC236}">
                    <a16:creationId xmlns:a16="http://schemas.microsoft.com/office/drawing/2014/main" id="{5D45EC6E-126F-03F5-7763-31AB68E80EAC}"/>
                  </a:ext>
                </a:extLst>
              </p:cNvPr>
              <p:cNvGrpSpPr/>
              <p:nvPr/>
            </p:nvGrpSpPr>
            <p:grpSpPr>
              <a:xfrm>
                <a:off x="10911558" y="4696582"/>
                <a:ext cx="75873" cy="107269"/>
                <a:chOff x="7784566" y="3707485"/>
                <a:chExt cx="75873" cy="107269"/>
              </a:xfrm>
            </p:grpSpPr>
            <p:cxnSp>
              <p:nvCxnSpPr>
                <p:cNvPr id="1829" name="Straight Connector 1828">
                  <a:extLst>
                    <a:ext uri="{FF2B5EF4-FFF2-40B4-BE49-F238E27FC236}">
                      <a16:creationId xmlns:a16="http://schemas.microsoft.com/office/drawing/2014/main" id="{0A83FBBD-638F-C1DA-0DAA-5128F79A0188}"/>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30" name="Straight Connector 1829">
                  <a:extLst>
                    <a:ext uri="{FF2B5EF4-FFF2-40B4-BE49-F238E27FC236}">
                      <a16:creationId xmlns:a16="http://schemas.microsoft.com/office/drawing/2014/main" id="{D8732F60-9BA3-D158-32AD-713599ADFEB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31" name="Group 1830">
                <a:extLst>
                  <a:ext uri="{FF2B5EF4-FFF2-40B4-BE49-F238E27FC236}">
                    <a16:creationId xmlns:a16="http://schemas.microsoft.com/office/drawing/2014/main" id="{607BF3E8-C577-36F5-A202-1DB8E8EEBE27}"/>
                  </a:ext>
                </a:extLst>
              </p:cNvPr>
              <p:cNvGrpSpPr/>
              <p:nvPr/>
            </p:nvGrpSpPr>
            <p:grpSpPr>
              <a:xfrm>
                <a:off x="10896104" y="4696582"/>
                <a:ext cx="75873" cy="107269"/>
                <a:chOff x="7784566" y="3707485"/>
                <a:chExt cx="75873" cy="107269"/>
              </a:xfrm>
            </p:grpSpPr>
            <p:cxnSp>
              <p:nvCxnSpPr>
                <p:cNvPr id="1832" name="Straight Connector 1831">
                  <a:extLst>
                    <a:ext uri="{FF2B5EF4-FFF2-40B4-BE49-F238E27FC236}">
                      <a16:creationId xmlns:a16="http://schemas.microsoft.com/office/drawing/2014/main" id="{4C22E731-FAC5-C719-09A3-69164085970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33" name="Straight Connector 1832">
                  <a:extLst>
                    <a:ext uri="{FF2B5EF4-FFF2-40B4-BE49-F238E27FC236}">
                      <a16:creationId xmlns:a16="http://schemas.microsoft.com/office/drawing/2014/main" id="{DDCE477E-17A1-632C-D55D-0E8037B76FB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34" name="Group 1833">
                <a:extLst>
                  <a:ext uri="{FF2B5EF4-FFF2-40B4-BE49-F238E27FC236}">
                    <a16:creationId xmlns:a16="http://schemas.microsoft.com/office/drawing/2014/main" id="{916A38D5-0FF5-14C7-CC96-3DC4EC026F57}"/>
                  </a:ext>
                </a:extLst>
              </p:cNvPr>
              <p:cNvGrpSpPr/>
              <p:nvPr/>
            </p:nvGrpSpPr>
            <p:grpSpPr>
              <a:xfrm>
                <a:off x="10876785" y="4696582"/>
                <a:ext cx="75873" cy="107269"/>
                <a:chOff x="7784566" y="3707485"/>
                <a:chExt cx="75873" cy="107269"/>
              </a:xfrm>
            </p:grpSpPr>
            <p:cxnSp>
              <p:nvCxnSpPr>
                <p:cNvPr id="1835" name="Straight Connector 1834">
                  <a:extLst>
                    <a:ext uri="{FF2B5EF4-FFF2-40B4-BE49-F238E27FC236}">
                      <a16:creationId xmlns:a16="http://schemas.microsoft.com/office/drawing/2014/main" id="{798EBA88-F367-87DD-8EB8-51636D25D42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36" name="Straight Connector 1835">
                  <a:extLst>
                    <a:ext uri="{FF2B5EF4-FFF2-40B4-BE49-F238E27FC236}">
                      <a16:creationId xmlns:a16="http://schemas.microsoft.com/office/drawing/2014/main" id="{2DA0C974-463F-05ED-6A69-63ED982065BA}"/>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37" name="Group 1836">
                <a:extLst>
                  <a:ext uri="{FF2B5EF4-FFF2-40B4-BE49-F238E27FC236}">
                    <a16:creationId xmlns:a16="http://schemas.microsoft.com/office/drawing/2014/main" id="{B685466F-AB81-B1D6-9F3E-222BDC470775}"/>
                  </a:ext>
                </a:extLst>
              </p:cNvPr>
              <p:cNvGrpSpPr/>
              <p:nvPr/>
            </p:nvGrpSpPr>
            <p:grpSpPr>
              <a:xfrm>
                <a:off x="10862619" y="4696582"/>
                <a:ext cx="75873" cy="107269"/>
                <a:chOff x="7784566" y="3707485"/>
                <a:chExt cx="75873" cy="107269"/>
              </a:xfrm>
            </p:grpSpPr>
            <p:cxnSp>
              <p:nvCxnSpPr>
                <p:cNvPr id="1838" name="Straight Connector 1837">
                  <a:extLst>
                    <a:ext uri="{FF2B5EF4-FFF2-40B4-BE49-F238E27FC236}">
                      <a16:creationId xmlns:a16="http://schemas.microsoft.com/office/drawing/2014/main" id="{40288120-9567-A418-EF9B-8682771A112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39" name="Straight Connector 1838">
                  <a:extLst>
                    <a:ext uri="{FF2B5EF4-FFF2-40B4-BE49-F238E27FC236}">
                      <a16:creationId xmlns:a16="http://schemas.microsoft.com/office/drawing/2014/main" id="{9EAFA376-A410-6790-FF2C-E3A8C487307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40" name="Group 1839">
                <a:extLst>
                  <a:ext uri="{FF2B5EF4-FFF2-40B4-BE49-F238E27FC236}">
                    <a16:creationId xmlns:a16="http://schemas.microsoft.com/office/drawing/2014/main" id="{9A292CDD-C42C-4ED8-207B-E74D9CA9EDC8}"/>
                  </a:ext>
                </a:extLst>
              </p:cNvPr>
              <p:cNvGrpSpPr/>
              <p:nvPr/>
            </p:nvGrpSpPr>
            <p:grpSpPr>
              <a:xfrm>
                <a:off x="10849740" y="4696582"/>
                <a:ext cx="75873" cy="107269"/>
                <a:chOff x="7784566" y="3707485"/>
                <a:chExt cx="75873" cy="107269"/>
              </a:xfrm>
            </p:grpSpPr>
            <p:cxnSp>
              <p:nvCxnSpPr>
                <p:cNvPr id="1841" name="Straight Connector 1840">
                  <a:extLst>
                    <a:ext uri="{FF2B5EF4-FFF2-40B4-BE49-F238E27FC236}">
                      <a16:creationId xmlns:a16="http://schemas.microsoft.com/office/drawing/2014/main" id="{8FC9050D-EFD9-4942-DA3E-76B3D7AD65C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42" name="Straight Connector 1841">
                  <a:extLst>
                    <a:ext uri="{FF2B5EF4-FFF2-40B4-BE49-F238E27FC236}">
                      <a16:creationId xmlns:a16="http://schemas.microsoft.com/office/drawing/2014/main" id="{368B8708-9754-4DEB-631A-400D57BC7F1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43" name="Group 1842">
                <a:extLst>
                  <a:ext uri="{FF2B5EF4-FFF2-40B4-BE49-F238E27FC236}">
                    <a16:creationId xmlns:a16="http://schemas.microsoft.com/office/drawing/2014/main" id="{3C512440-F7A4-42C8-85A4-1F45A0717A46}"/>
                  </a:ext>
                </a:extLst>
              </p:cNvPr>
              <p:cNvGrpSpPr/>
              <p:nvPr/>
            </p:nvGrpSpPr>
            <p:grpSpPr>
              <a:xfrm>
                <a:off x="10842013" y="4696582"/>
                <a:ext cx="75873" cy="107269"/>
                <a:chOff x="7784566" y="3707485"/>
                <a:chExt cx="75873" cy="107269"/>
              </a:xfrm>
            </p:grpSpPr>
            <p:cxnSp>
              <p:nvCxnSpPr>
                <p:cNvPr id="1844" name="Straight Connector 1843">
                  <a:extLst>
                    <a:ext uri="{FF2B5EF4-FFF2-40B4-BE49-F238E27FC236}">
                      <a16:creationId xmlns:a16="http://schemas.microsoft.com/office/drawing/2014/main" id="{9C659A97-4BF3-0BE4-29DC-C4F07AF60AE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45" name="Straight Connector 1844">
                  <a:extLst>
                    <a:ext uri="{FF2B5EF4-FFF2-40B4-BE49-F238E27FC236}">
                      <a16:creationId xmlns:a16="http://schemas.microsoft.com/office/drawing/2014/main" id="{358DED23-68EC-2E6E-FA81-53F05305101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46" name="Group 1845">
                <a:extLst>
                  <a:ext uri="{FF2B5EF4-FFF2-40B4-BE49-F238E27FC236}">
                    <a16:creationId xmlns:a16="http://schemas.microsoft.com/office/drawing/2014/main" id="{E6FE1F44-4D97-B13E-51C4-93B295135D3B}"/>
                  </a:ext>
                </a:extLst>
              </p:cNvPr>
              <p:cNvGrpSpPr/>
              <p:nvPr/>
            </p:nvGrpSpPr>
            <p:grpSpPr>
              <a:xfrm>
                <a:off x="10804664" y="4696582"/>
                <a:ext cx="75873" cy="107269"/>
                <a:chOff x="7784566" y="3707485"/>
                <a:chExt cx="75873" cy="107269"/>
              </a:xfrm>
            </p:grpSpPr>
            <p:cxnSp>
              <p:nvCxnSpPr>
                <p:cNvPr id="1847" name="Straight Connector 1846">
                  <a:extLst>
                    <a:ext uri="{FF2B5EF4-FFF2-40B4-BE49-F238E27FC236}">
                      <a16:creationId xmlns:a16="http://schemas.microsoft.com/office/drawing/2014/main" id="{6FA43139-7182-AF70-B4D6-CB74AE6B8D8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48" name="Straight Connector 1847">
                  <a:extLst>
                    <a:ext uri="{FF2B5EF4-FFF2-40B4-BE49-F238E27FC236}">
                      <a16:creationId xmlns:a16="http://schemas.microsoft.com/office/drawing/2014/main" id="{15631C99-278C-8692-333D-D3F5D55D6F4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49" name="Group 1848">
                <a:extLst>
                  <a:ext uri="{FF2B5EF4-FFF2-40B4-BE49-F238E27FC236}">
                    <a16:creationId xmlns:a16="http://schemas.microsoft.com/office/drawing/2014/main" id="{1F1D657E-3867-0CAB-5AE9-7786D94F671B}"/>
                  </a:ext>
                </a:extLst>
              </p:cNvPr>
              <p:cNvGrpSpPr/>
              <p:nvPr/>
            </p:nvGrpSpPr>
            <p:grpSpPr>
              <a:xfrm>
                <a:off x="10782770" y="4696582"/>
                <a:ext cx="75873" cy="107269"/>
                <a:chOff x="7784566" y="3707485"/>
                <a:chExt cx="75873" cy="107269"/>
              </a:xfrm>
            </p:grpSpPr>
            <p:cxnSp>
              <p:nvCxnSpPr>
                <p:cNvPr id="1850" name="Straight Connector 1849">
                  <a:extLst>
                    <a:ext uri="{FF2B5EF4-FFF2-40B4-BE49-F238E27FC236}">
                      <a16:creationId xmlns:a16="http://schemas.microsoft.com/office/drawing/2014/main" id="{B66862F7-B5A4-478E-8828-0704A72A6B7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51" name="Straight Connector 1850">
                  <a:extLst>
                    <a:ext uri="{FF2B5EF4-FFF2-40B4-BE49-F238E27FC236}">
                      <a16:creationId xmlns:a16="http://schemas.microsoft.com/office/drawing/2014/main" id="{3692B0FA-5C81-2CFB-849A-F4DB8D443A0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52" name="Group 1851">
                <a:extLst>
                  <a:ext uri="{FF2B5EF4-FFF2-40B4-BE49-F238E27FC236}">
                    <a16:creationId xmlns:a16="http://schemas.microsoft.com/office/drawing/2014/main" id="{76480F4E-E7FC-46E5-759E-764AEC03BAA1}"/>
                  </a:ext>
                </a:extLst>
              </p:cNvPr>
              <p:cNvGrpSpPr/>
              <p:nvPr/>
            </p:nvGrpSpPr>
            <p:grpSpPr>
              <a:xfrm>
                <a:off x="10772467" y="4696582"/>
                <a:ext cx="75873" cy="107269"/>
                <a:chOff x="7784566" y="3707485"/>
                <a:chExt cx="75873" cy="107269"/>
              </a:xfrm>
            </p:grpSpPr>
            <p:cxnSp>
              <p:nvCxnSpPr>
                <p:cNvPr id="1853" name="Straight Connector 1852">
                  <a:extLst>
                    <a:ext uri="{FF2B5EF4-FFF2-40B4-BE49-F238E27FC236}">
                      <a16:creationId xmlns:a16="http://schemas.microsoft.com/office/drawing/2014/main" id="{8867790C-7B64-E3EA-2880-DB61AC9EDEE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54" name="Straight Connector 1853">
                  <a:extLst>
                    <a:ext uri="{FF2B5EF4-FFF2-40B4-BE49-F238E27FC236}">
                      <a16:creationId xmlns:a16="http://schemas.microsoft.com/office/drawing/2014/main" id="{97E95773-7101-F034-E5CA-A3C2F7440A9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55" name="Group 1854">
                <a:extLst>
                  <a:ext uri="{FF2B5EF4-FFF2-40B4-BE49-F238E27FC236}">
                    <a16:creationId xmlns:a16="http://schemas.microsoft.com/office/drawing/2014/main" id="{1F0785E9-C168-1E32-9053-A5661012F706}"/>
                  </a:ext>
                </a:extLst>
              </p:cNvPr>
              <p:cNvGrpSpPr/>
              <p:nvPr/>
            </p:nvGrpSpPr>
            <p:grpSpPr>
              <a:xfrm>
                <a:off x="10763452" y="4696582"/>
                <a:ext cx="75873" cy="107269"/>
                <a:chOff x="7784566" y="3707485"/>
                <a:chExt cx="75873" cy="107269"/>
              </a:xfrm>
            </p:grpSpPr>
            <p:cxnSp>
              <p:nvCxnSpPr>
                <p:cNvPr id="1856" name="Straight Connector 1855">
                  <a:extLst>
                    <a:ext uri="{FF2B5EF4-FFF2-40B4-BE49-F238E27FC236}">
                      <a16:creationId xmlns:a16="http://schemas.microsoft.com/office/drawing/2014/main" id="{C661220A-0777-EB4E-4AE1-D0C7B0B4F99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57" name="Straight Connector 1856">
                  <a:extLst>
                    <a:ext uri="{FF2B5EF4-FFF2-40B4-BE49-F238E27FC236}">
                      <a16:creationId xmlns:a16="http://schemas.microsoft.com/office/drawing/2014/main" id="{F52395C0-7CBA-1264-1F5A-BECF649EEF3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58" name="Group 1857">
                <a:extLst>
                  <a:ext uri="{FF2B5EF4-FFF2-40B4-BE49-F238E27FC236}">
                    <a16:creationId xmlns:a16="http://schemas.microsoft.com/office/drawing/2014/main" id="{56D3A411-6C0D-C49E-90F1-D6A350FAF346}"/>
                  </a:ext>
                </a:extLst>
              </p:cNvPr>
              <p:cNvGrpSpPr/>
              <p:nvPr/>
            </p:nvGrpSpPr>
            <p:grpSpPr>
              <a:xfrm>
                <a:off x="10717088" y="4696582"/>
                <a:ext cx="75873" cy="107269"/>
                <a:chOff x="7784566" y="3707485"/>
                <a:chExt cx="75873" cy="107269"/>
              </a:xfrm>
            </p:grpSpPr>
            <p:cxnSp>
              <p:nvCxnSpPr>
                <p:cNvPr id="1859" name="Straight Connector 1858">
                  <a:extLst>
                    <a:ext uri="{FF2B5EF4-FFF2-40B4-BE49-F238E27FC236}">
                      <a16:creationId xmlns:a16="http://schemas.microsoft.com/office/drawing/2014/main" id="{5AEB6F18-F8F0-62FF-5870-6A6DAA42D7D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60" name="Straight Connector 1859">
                  <a:extLst>
                    <a:ext uri="{FF2B5EF4-FFF2-40B4-BE49-F238E27FC236}">
                      <a16:creationId xmlns:a16="http://schemas.microsoft.com/office/drawing/2014/main" id="{9460CB4C-0E6C-72BC-054B-E732D9478A7A}"/>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61" name="Group 1860">
                <a:extLst>
                  <a:ext uri="{FF2B5EF4-FFF2-40B4-BE49-F238E27FC236}">
                    <a16:creationId xmlns:a16="http://schemas.microsoft.com/office/drawing/2014/main" id="{16AE44DD-8D84-AC51-5163-D81FDD7955F9}"/>
                  </a:ext>
                </a:extLst>
              </p:cNvPr>
              <p:cNvGrpSpPr/>
              <p:nvPr/>
            </p:nvGrpSpPr>
            <p:grpSpPr>
              <a:xfrm>
                <a:off x="10708073" y="4696582"/>
                <a:ext cx="75873" cy="107269"/>
                <a:chOff x="7784566" y="3707485"/>
                <a:chExt cx="75873" cy="107269"/>
              </a:xfrm>
            </p:grpSpPr>
            <p:cxnSp>
              <p:nvCxnSpPr>
                <p:cNvPr id="1862" name="Straight Connector 1861">
                  <a:extLst>
                    <a:ext uri="{FF2B5EF4-FFF2-40B4-BE49-F238E27FC236}">
                      <a16:creationId xmlns:a16="http://schemas.microsoft.com/office/drawing/2014/main" id="{4FF8F47F-88E3-BE2F-16E9-DFD18AFA2D72}"/>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63" name="Straight Connector 1862">
                  <a:extLst>
                    <a:ext uri="{FF2B5EF4-FFF2-40B4-BE49-F238E27FC236}">
                      <a16:creationId xmlns:a16="http://schemas.microsoft.com/office/drawing/2014/main" id="{8C84D414-95F7-B59A-2F4D-F44007E32C1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64" name="Group 1863">
                <a:extLst>
                  <a:ext uri="{FF2B5EF4-FFF2-40B4-BE49-F238E27FC236}">
                    <a16:creationId xmlns:a16="http://schemas.microsoft.com/office/drawing/2014/main" id="{DC24A1C5-8D7E-7FF1-BA10-DA6B04C88EF9}"/>
                  </a:ext>
                </a:extLst>
              </p:cNvPr>
              <p:cNvGrpSpPr/>
              <p:nvPr/>
            </p:nvGrpSpPr>
            <p:grpSpPr>
              <a:xfrm>
                <a:off x="10696482" y="4696582"/>
                <a:ext cx="75873" cy="107269"/>
                <a:chOff x="7784566" y="3707485"/>
                <a:chExt cx="75873" cy="107269"/>
              </a:xfrm>
            </p:grpSpPr>
            <p:cxnSp>
              <p:nvCxnSpPr>
                <p:cNvPr id="1865" name="Straight Connector 1864">
                  <a:extLst>
                    <a:ext uri="{FF2B5EF4-FFF2-40B4-BE49-F238E27FC236}">
                      <a16:creationId xmlns:a16="http://schemas.microsoft.com/office/drawing/2014/main" id="{3B64036D-DF6A-AC0C-E5E2-C733920D7401}"/>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66" name="Straight Connector 1865">
                  <a:extLst>
                    <a:ext uri="{FF2B5EF4-FFF2-40B4-BE49-F238E27FC236}">
                      <a16:creationId xmlns:a16="http://schemas.microsoft.com/office/drawing/2014/main" id="{F094FB5B-6AFA-269F-5C7C-5E746D8C8080}"/>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67" name="Group 1866">
                <a:extLst>
                  <a:ext uri="{FF2B5EF4-FFF2-40B4-BE49-F238E27FC236}">
                    <a16:creationId xmlns:a16="http://schemas.microsoft.com/office/drawing/2014/main" id="{F44FC11F-9D9D-566C-09A5-6A9DCCF99536}"/>
                  </a:ext>
                </a:extLst>
              </p:cNvPr>
              <p:cNvGrpSpPr/>
              <p:nvPr/>
            </p:nvGrpSpPr>
            <p:grpSpPr>
              <a:xfrm>
                <a:off x="10677164" y="4696582"/>
                <a:ext cx="75873" cy="107269"/>
                <a:chOff x="7784566" y="3707485"/>
                <a:chExt cx="75873" cy="107269"/>
              </a:xfrm>
            </p:grpSpPr>
            <p:cxnSp>
              <p:nvCxnSpPr>
                <p:cNvPr id="1868" name="Straight Connector 1867">
                  <a:extLst>
                    <a:ext uri="{FF2B5EF4-FFF2-40B4-BE49-F238E27FC236}">
                      <a16:creationId xmlns:a16="http://schemas.microsoft.com/office/drawing/2014/main" id="{07895985-F71C-F5E5-A491-B0B162E8D1BC}"/>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69" name="Straight Connector 1868">
                  <a:extLst>
                    <a:ext uri="{FF2B5EF4-FFF2-40B4-BE49-F238E27FC236}">
                      <a16:creationId xmlns:a16="http://schemas.microsoft.com/office/drawing/2014/main" id="{958CD9F6-1B51-5D1E-7A58-5AA726A0449D}"/>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70" name="Group 1869">
                <a:extLst>
                  <a:ext uri="{FF2B5EF4-FFF2-40B4-BE49-F238E27FC236}">
                    <a16:creationId xmlns:a16="http://schemas.microsoft.com/office/drawing/2014/main" id="{1DDE6C66-CB1E-6C58-A92F-1ED5FEB88E70}"/>
                  </a:ext>
                </a:extLst>
              </p:cNvPr>
              <p:cNvGrpSpPr/>
              <p:nvPr/>
            </p:nvGrpSpPr>
            <p:grpSpPr>
              <a:xfrm>
                <a:off x="10662997" y="4696582"/>
                <a:ext cx="75873" cy="107269"/>
                <a:chOff x="7784566" y="3707485"/>
                <a:chExt cx="75873" cy="107269"/>
              </a:xfrm>
            </p:grpSpPr>
            <p:cxnSp>
              <p:nvCxnSpPr>
                <p:cNvPr id="1871" name="Straight Connector 1870">
                  <a:extLst>
                    <a:ext uri="{FF2B5EF4-FFF2-40B4-BE49-F238E27FC236}">
                      <a16:creationId xmlns:a16="http://schemas.microsoft.com/office/drawing/2014/main" id="{CC44127F-14A9-8CFE-ED61-5E66E220979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72" name="Straight Connector 1871">
                  <a:extLst>
                    <a:ext uri="{FF2B5EF4-FFF2-40B4-BE49-F238E27FC236}">
                      <a16:creationId xmlns:a16="http://schemas.microsoft.com/office/drawing/2014/main" id="{0A66B7E5-FC00-BFC0-095C-09FEA9B8705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73" name="Group 1872">
                <a:extLst>
                  <a:ext uri="{FF2B5EF4-FFF2-40B4-BE49-F238E27FC236}">
                    <a16:creationId xmlns:a16="http://schemas.microsoft.com/office/drawing/2014/main" id="{5C19D4E8-B11E-40EE-8FB6-38B90E31D16D}"/>
                  </a:ext>
                </a:extLst>
              </p:cNvPr>
              <p:cNvGrpSpPr/>
              <p:nvPr/>
            </p:nvGrpSpPr>
            <p:grpSpPr>
              <a:xfrm>
                <a:off x="10651406" y="4696582"/>
                <a:ext cx="75873" cy="107269"/>
                <a:chOff x="7784566" y="3707485"/>
                <a:chExt cx="75873" cy="107269"/>
              </a:xfrm>
            </p:grpSpPr>
            <p:cxnSp>
              <p:nvCxnSpPr>
                <p:cNvPr id="1874" name="Straight Connector 1873">
                  <a:extLst>
                    <a:ext uri="{FF2B5EF4-FFF2-40B4-BE49-F238E27FC236}">
                      <a16:creationId xmlns:a16="http://schemas.microsoft.com/office/drawing/2014/main" id="{B4080EFC-4A82-B088-DB90-121E8AD58D0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75" name="Straight Connector 1874">
                  <a:extLst>
                    <a:ext uri="{FF2B5EF4-FFF2-40B4-BE49-F238E27FC236}">
                      <a16:creationId xmlns:a16="http://schemas.microsoft.com/office/drawing/2014/main" id="{316E9D9C-C499-76D1-0491-E7532DDE26B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76" name="Group 1875">
                <a:extLst>
                  <a:ext uri="{FF2B5EF4-FFF2-40B4-BE49-F238E27FC236}">
                    <a16:creationId xmlns:a16="http://schemas.microsoft.com/office/drawing/2014/main" id="{859FD191-2575-71FF-1D53-63528DA5DDA7}"/>
                  </a:ext>
                </a:extLst>
              </p:cNvPr>
              <p:cNvGrpSpPr/>
              <p:nvPr/>
            </p:nvGrpSpPr>
            <p:grpSpPr>
              <a:xfrm>
                <a:off x="10629512" y="4696582"/>
                <a:ext cx="75873" cy="107269"/>
                <a:chOff x="7784566" y="3707485"/>
                <a:chExt cx="75873" cy="107269"/>
              </a:xfrm>
            </p:grpSpPr>
            <p:cxnSp>
              <p:nvCxnSpPr>
                <p:cNvPr id="1877" name="Straight Connector 1876">
                  <a:extLst>
                    <a:ext uri="{FF2B5EF4-FFF2-40B4-BE49-F238E27FC236}">
                      <a16:creationId xmlns:a16="http://schemas.microsoft.com/office/drawing/2014/main" id="{B7E721AC-0B21-E538-5107-D5AB385A0EC1}"/>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78" name="Straight Connector 1877">
                  <a:extLst>
                    <a:ext uri="{FF2B5EF4-FFF2-40B4-BE49-F238E27FC236}">
                      <a16:creationId xmlns:a16="http://schemas.microsoft.com/office/drawing/2014/main" id="{4FEE2394-1502-2286-3414-A7E3B280F51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79" name="Group 1878">
                <a:extLst>
                  <a:ext uri="{FF2B5EF4-FFF2-40B4-BE49-F238E27FC236}">
                    <a16:creationId xmlns:a16="http://schemas.microsoft.com/office/drawing/2014/main" id="{069FCE0E-28DB-ADC7-9F9A-E6CA5DAF3567}"/>
                  </a:ext>
                </a:extLst>
              </p:cNvPr>
              <p:cNvGrpSpPr/>
              <p:nvPr/>
            </p:nvGrpSpPr>
            <p:grpSpPr>
              <a:xfrm>
                <a:off x="10614057" y="4696582"/>
                <a:ext cx="75873" cy="107269"/>
                <a:chOff x="7784566" y="3707485"/>
                <a:chExt cx="75873" cy="107269"/>
              </a:xfrm>
            </p:grpSpPr>
            <p:cxnSp>
              <p:nvCxnSpPr>
                <p:cNvPr id="1880" name="Straight Connector 1879">
                  <a:extLst>
                    <a:ext uri="{FF2B5EF4-FFF2-40B4-BE49-F238E27FC236}">
                      <a16:creationId xmlns:a16="http://schemas.microsoft.com/office/drawing/2014/main" id="{393174F4-CBB3-6B59-C642-3E385ACA70A8}"/>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81" name="Straight Connector 1880">
                  <a:extLst>
                    <a:ext uri="{FF2B5EF4-FFF2-40B4-BE49-F238E27FC236}">
                      <a16:creationId xmlns:a16="http://schemas.microsoft.com/office/drawing/2014/main" id="{DF8AF91E-1C47-CEBE-64C1-82824F3BCA9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82" name="Group 1881">
                <a:extLst>
                  <a:ext uri="{FF2B5EF4-FFF2-40B4-BE49-F238E27FC236}">
                    <a16:creationId xmlns:a16="http://schemas.microsoft.com/office/drawing/2014/main" id="{66B6F7F8-BBA5-FFCF-0E44-A33251552469}"/>
                  </a:ext>
                </a:extLst>
              </p:cNvPr>
              <p:cNvGrpSpPr/>
              <p:nvPr/>
            </p:nvGrpSpPr>
            <p:grpSpPr>
              <a:xfrm>
                <a:off x="10601178" y="4696582"/>
                <a:ext cx="75873" cy="107269"/>
                <a:chOff x="7784566" y="3707485"/>
                <a:chExt cx="75873" cy="107269"/>
              </a:xfrm>
            </p:grpSpPr>
            <p:cxnSp>
              <p:nvCxnSpPr>
                <p:cNvPr id="1883" name="Straight Connector 1882">
                  <a:extLst>
                    <a:ext uri="{FF2B5EF4-FFF2-40B4-BE49-F238E27FC236}">
                      <a16:creationId xmlns:a16="http://schemas.microsoft.com/office/drawing/2014/main" id="{9B621491-947F-34BE-7F4C-C2ABBCD6081A}"/>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84" name="Straight Connector 1883">
                  <a:extLst>
                    <a:ext uri="{FF2B5EF4-FFF2-40B4-BE49-F238E27FC236}">
                      <a16:creationId xmlns:a16="http://schemas.microsoft.com/office/drawing/2014/main" id="{80CE2BA7-9B36-3FDC-1029-6322BC1A578E}"/>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85" name="Group 1884">
                <a:extLst>
                  <a:ext uri="{FF2B5EF4-FFF2-40B4-BE49-F238E27FC236}">
                    <a16:creationId xmlns:a16="http://schemas.microsoft.com/office/drawing/2014/main" id="{57F03414-AF57-21C1-C268-94638F7264B4}"/>
                  </a:ext>
                </a:extLst>
              </p:cNvPr>
              <p:cNvGrpSpPr/>
              <p:nvPr/>
            </p:nvGrpSpPr>
            <p:grpSpPr>
              <a:xfrm>
                <a:off x="10585724" y="4696582"/>
                <a:ext cx="75873" cy="107269"/>
                <a:chOff x="7784566" y="3707485"/>
                <a:chExt cx="75873" cy="107269"/>
              </a:xfrm>
            </p:grpSpPr>
            <p:cxnSp>
              <p:nvCxnSpPr>
                <p:cNvPr id="1886" name="Straight Connector 1885">
                  <a:extLst>
                    <a:ext uri="{FF2B5EF4-FFF2-40B4-BE49-F238E27FC236}">
                      <a16:creationId xmlns:a16="http://schemas.microsoft.com/office/drawing/2014/main" id="{899C28F9-A0DB-6EAD-B8A9-E3B29262C55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87" name="Straight Connector 1886">
                  <a:extLst>
                    <a:ext uri="{FF2B5EF4-FFF2-40B4-BE49-F238E27FC236}">
                      <a16:creationId xmlns:a16="http://schemas.microsoft.com/office/drawing/2014/main" id="{6B742C1D-FFAF-4C86-AE75-B0CB56ECDED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88" name="Group 1887">
                <a:extLst>
                  <a:ext uri="{FF2B5EF4-FFF2-40B4-BE49-F238E27FC236}">
                    <a16:creationId xmlns:a16="http://schemas.microsoft.com/office/drawing/2014/main" id="{BD9AF71D-3772-52E7-7753-77A01E68DBB1}"/>
                  </a:ext>
                </a:extLst>
              </p:cNvPr>
              <p:cNvGrpSpPr/>
              <p:nvPr/>
            </p:nvGrpSpPr>
            <p:grpSpPr>
              <a:xfrm>
                <a:off x="10581860" y="4696582"/>
                <a:ext cx="75873" cy="107269"/>
                <a:chOff x="7784566" y="3707485"/>
                <a:chExt cx="75873" cy="107269"/>
              </a:xfrm>
            </p:grpSpPr>
            <p:cxnSp>
              <p:nvCxnSpPr>
                <p:cNvPr id="1889" name="Straight Connector 1888">
                  <a:extLst>
                    <a:ext uri="{FF2B5EF4-FFF2-40B4-BE49-F238E27FC236}">
                      <a16:creationId xmlns:a16="http://schemas.microsoft.com/office/drawing/2014/main" id="{563FEB8F-889D-937A-610A-21B593C2DCF2}"/>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90" name="Straight Connector 1889">
                  <a:extLst>
                    <a:ext uri="{FF2B5EF4-FFF2-40B4-BE49-F238E27FC236}">
                      <a16:creationId xmlns:a16="http://schemas.microsoft.com/office/drawing/2014/main" id="{8AA56535-4AAF-1EEC-82D3-47082AC085C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91" name="Group 1890">
                <a:extLst>
                  <a:ext uri="{FF2B5EF4-FFF2-40B4-BE49-F238E27FC236}">
                    <a16:creationId xmlns:a16="http://schemas.microsoft.com/office/drawing/2014/main" id="{4C78A940-65D2-3E66-4238-4A47FF2616E2}"/>
                  </a:ext>
                </a:extLst>
              </p:cNvPr>
              <p:cNvGrpSpPr/>
              <p:nvPr/>
            </p:nvGrpSpPr>
            <p:grpSpPr>
              <a:xfrm>
                <a:off x="10552239" y="4696582"/>
                <a:ext cx="75873" cy="107269"/>
                <a:chOff x="7784566" y="3707485"/>
                <a:chExt cx="75873" cy="107269"/>
              </a:xfrm>
            </p:grpSpPr>
            <p:cxnSp>
              <p:nvCxnSpPr>
                <p:cNvPr id="1892" name="Straight Connector 1891">
                  <a:extLst>
                    <a:ext uri="{FF2B5EF4-FFF2-40B4-BE49-F238E27FC236}">
                      <a16:creationId xmlns:a16="http://schemas.microsoft.com/office/drawing/2014/main" id="{D9F57CFC-5BD6-3999-CD58-FEDA2EE091A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93" name="Straight Connector 1892">
                  <a:extLst>
                    <a:ext uri="{FF2B5EF4-FFF2-40B4-BE49-F238E27FC236}">
                      <a16:creationId xmlns:a16="http://schemas.microsoft.com/office/drawing/2014/main" id="{403C84E1-3C98-730F-235F-91FD1A8D8EB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94" name="Group 1893">
                <a:extLst>
                  <a:ext uri="{FF2B5EF4-FFF2-40B4-BE49-F238E27FC236}">
                    <a16:creationId xmlns:a16="http://schemas.microsoft.com/office/drawing/2014/main" id="{31BF76EC-8F51-A66D-23F7-A7E3723FA517}"/>
                  </a:ext>
                </a:extLst>
              </p:cNvPr>
              <p:cNvGrpSpPr/>
              <p:nvPr/>
            </p:nvGrpSpPr>
            <p:grpSpPr>
              <a:xfrm>
                <a:off x="10527769" y="4696582"/>
                <a:ext cx="75873" cy="107269"/>
                <a:chOff x="7784566" y="3707485"/>
                <a:chExt cx="75873" cy="107269"/>
              </a:xfrm>
            </p:grpSpPr>
            <p:cxnSp>
              <p:nvCxnSpPr>
                <p:cNvPr id="1895" name="Straight Connector 1894">
                  <a:extLst>
                    <a:ext uri="{FF2B5EF4-FFF2-40B4-BE49-F238E27FC236}">
                      <a16:creationId xmlns:a16="http://schemas.microsoft.com/office/drawing/2014/main" id="{C493B4D3-D817-67CF-2D3F-7BA6870E394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96" name="Straight Connector 1895">
                  <a:extLst>
                    <a:ext uri="{FF2B5EF4-FFF2-40B4-BE49-F238E27FC236}">
                      <a16:creationId xmlns:a16="http://schemas.microsoft.com/office/drawing/2014/main" id="{2D790CD8-B0BD-4C02-A3AE-3246C19491D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897" name="Group 1896">
                <a:extLst>
                  <a:ext uri="{FF2B5EF4-FFF2-40B4-BE49-F238E27FC236}">
                    <a16:creationId xmlns:a16="http://schemas.microsoft.com/office/drawing/2014/main" id="{32D620A5-7C88-31BE-19C8-CA3D508826F0}"/>
                  </a:ext>
                </a:extLst>
              </p:cNvPr>
              <p:cNvGrpSpPr/>
              <p:nvPr/>
            </p:nvGrpSpPr>
            <p:grpSpPr>
              <a:xfrm>
                <a:off x="10511026" y="4696582"/>
                <a:ext cx="75873" cy="107269"/>
                <a:chOff x="7784566" y="3707485"/>
                <a:chExt cx="75873" cy="107269"/>
              </a:xfrm>
            </p:grpSpPr>
            <p:cxnSp>
              <p:nvCxnSpPr>
                <p:cNvPr id="1898" name="Straight Connector 1897">
                  <a:extLst>
                    <a:ext uri="{FF2B5EF4-FFF2-40B4-BE49-F238E27FC236}">
                      <a16:creationId xmlns:a16="http://schemas.microsoft.com/office/drawing/2014/main" id="{FB15DF82-4FF6-FB57-81FA-89E7FE00361E}"/>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899" name="Straight Connector 1898">
                  <a:extLst>
                    <a:ext uri="{FF2B5EF4-FFF2-40B4-BE49-F238E27FC236}">
                      <a16:creationId xmlns:a16="http://schemas.microsoft.com/office/drawing/2014/main" id="{3D605948-F52D-24F9-EF07-0A87AA6D62F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00" name="Group 1899">
                <a:extLst>
                  <a:ext uri="{FF2B5EF4-FFF2-40B4-BE49-F238E27FC236}">
                    <a16:creationId xmlns:a16="http://schemas.microsoft.com/office/drawing/2014/main" id="{12833848-8404-CDA1-0E01-CC57AF462292}"/>
                  </a:ext>
                </a:extLst>
              </p:cNvPr>
              <p:cNvGrpSpPr/>
              <p:nvPr/>
            </p:nvGrpSpPr>
            <p:grpSpPr>
              <a:xfrm>
                <a:off x="10499435" y="4696582"/>
                <a:ext cx="75873" cy="107269"/>
                <a:chOff x="7784566" y="3707485"/>
                <a:chExt cx="75873" cy="107269"/>
              </a:xfrm>
            </p:grpSpPr>
            <p:cxnSp>
              <p:nvCxnSpPr>
                <p:cNvPr id="1901" name="Straight Connector 1900">
                  <a:extLst>
                    <a:ext uri="{FF2B5EF4-FFF2-40B4-BE49-F238E27FC236}">
                      <a16:creationId xmlns:a16="http://schemas.microsoft.com/office/drawing/2014/main" id="{65C6585F-8CBA-E232-6411-DC861B55AEB8}"/>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02" name="Straight Connector 1901">
                  <a:extLst>
                    <a:ext uri="{FF2B5EF4-FFF2-40B4-BE49-F238E27FC236}">
                      <a16:creationId xmlns:a16="http://schemas.microsoft.com/office/drawing/2014/main" id="{809BCC24-6CFA-0D49-5722-43C932336AD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03" name="Group 1902">
                <a:extLst>
                  <a:ext uri="{FF2B5EF4-FFF2-40B4-BE49-F238E27FC236}">
                    <a16:creationId xmlns:a16="http://schemas.microsoft.com/office/drawing/2014/main" id="{D9D8D30B-D513-13D7-76FA-C434E118E0F9}"/>
                  </a:ext>
                </a:extLst>
              </p:cNvPr>
              <p:cNvGrpSpPr/>
              <p:nvPr/>
            </p:nvGrpSpPr>
            <p:grpSpPr>
              <a:xfrm>
                <a:off x="10486556" y="4696582"/>
                <a:ext cx="75873" cy="107269"/>
                <a:chOff x="7784566" y="3707485"/>
                <a:chExt cx="75873" cy="107269"/>
              </a:xfrm>
            </p:grpSpPr>
            <p:cxnSp>
              <p:nvCxnSpPr>
                <p:cNvPr id="1904" name="Straight Connector 1903">
                  <a:extLst>
                    <a:ext uri="{FF2B5EF4-FFF2-40B4-BE49-F238E27FC236}">
                      <a16:creationId xmlns:a16="http://schemas.microsoft.com/office/drawing/2014/main" id="{6964F2E1-76E9-B1FD-F662-FAC2E161E2D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05" name="Straight Connector 1904">
                  <a:extLst>
                    <a:ext uri="{FF2B5EF4-FFF2-40B4-BE49-F238E27FC236}">
                      <a16:creationId xmlns:a16="http://schemas.microsoft.com/office/drawing/2014/main" id="{0E4A554F-F8D8-40DE-BAC9-CFF619B45C9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06" name="Group 1905">
                <a:extLst>
                  <a:ext uri="{FF2B5EF4-FFF2-40B4-BE49-F238E27FC236}">
                    <a16:creationId xmlns:a16="http://schemas.microsoft.com/office/drawing/2014/main" id="{3D70B677-E6E0-0532-6290-C761CEF236DE}"/>
                  </a:ext>
                </a:extLst>
              </p:cNvPr>
              <p:cNvGrpSpPr/>
              <p:nvPr/>
            </p:nvGrpSpPr>
            <p:grpSpPr>
              <a:xfrm>
                <a:off x="10433752" y="4696582"/>
                <a:ext cx="75873" cy="107269"/>
                <a:chOff x="7784566" y="3707485"/>
                <a:chExt cx="75873" cy="107269"/>
              </a:xfrm>
            </p:grpSpPr>
            <p:cxnSp>
              <p:nvCxnSpPr>
                <p:cNvPr id="1907" name="Straight Connector 1906">
                  <a:extLst>
                    <a:ext uri="{FF2B5EF4-FFF2-40B4-BE49-F238E27FC236}">
                      <a16:creationId xmlns:a16="http://schemas.microsoft.com/office/drawing/2014/main" id="{A5C8A181-8F3C-4A89-4BA6-AC2EADEFA2C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08" name="Straight Connector 1907">
                  <a:extLst>
                    <a:ext uri="{FF2B5EF4-FFF2-40B4-BE49-F238E27FC236}">
                      <a16:creationId xmlns:a16="http://schemas.microsoft.com/office/drawing/2014/main" id="{2D356BBA-3369-8893-F246-E044D9E67F0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09" name="Group 1908">
                <a:extLst>
                  <a:ext uri="{FF2B5EF4-FFF2-40B4-BE49-F238E27FC236}">
                    <a16:creationId xmlns:a16="http://schemas.microsoft.com/office/drawing/2014/main" id="{802DF1E2-2AD4-8224-B3B5-327AA661426F}"/>
                  </a:ext>
                </a:extLst>
              </p:cNvPr>
              <p:cNvGrpSpPr/>
              <p:nvPr/>
            </p:nvGrpSpPr>
            <p:grpSpPr>
              <a:xfrm>
                <a:off x="10406707" y="4722340"/>
                <a:ext cx="75873" cy="107269"/>
                <a:chOff x="7784566" y="3707485"/>
                <a:chExt cx="75873" cy="107269"/>
              </a:xfrm>
            </p:grpSpPr>
            <p:cxnSp>
              <p:nvCxnSpPr>
                <p:cNvPr id="1910" name="Straight Connector 1909">
                  <a:extLst>
                    <a:ext uri="{FF2B5EF4-FFF2-40B4-BE49-F238E27FC236}">
                      <a16:creationId xmlns:a16="http://schemas.microsoft.com/office/drawing/2014/main" id="{701584F6-6B15-E903-8060-2C567F119C4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11" name="Straight Connector 1910">
                  <a:extLst>
                    <a:ext uri="{FF2B5EF4-FFF2-40B4-BE49-F238E27FC236}">
                      <a16:creationId xmlns:a16="http://schemas.microsoft.com/office/drawing/2014/main" id="{66C65A96-5780-25F5-78E6-10F47A0962D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12" name="Group 1911">
                <a:extLst>
                  <a:ext uri="{FF2B5EF4-FFF2-40B4-BE49-F238E27FC236}">
                    <a16:creationId xmlns:a16="http://schemas.microsoft.com/office/drawing/2014/main" id="{A5C6CAA3-9944-E468-1E72-D388D24FED5C}"/>
                  </a:ext>
                </a:extLst>
              </p:cNvPr>
              <p:cNvGrpSpPr/>
              <p:nvPr/>
            </p:nvGrpSpPr>
            <p:grpSpPr>
              <a:xfrm>
                <a:off x="10395116" y="4732643"/>
                <a:ext cx="75873" cy="107269"/>
                <a:chOff x="7784566" y="3707485"/>
                <a:chExt cx="75873" cy="107269"/>
              </a:xfrm>
            </p:grpSpPr>
            <p:cxnSp>
              <p:nvCxnSpPr>
                <p:cNvPr id="1913" name="Straight Connector 1912">
                  <a:extLst>
                    <a:ext uri="{FF2B5EF4-FFF2-40B4-BE49-F238E27FC236}">
                      <a16:creationId xmlns:a16="http://schemas.microsoft.com/office/drawing/2014/main" id="{CD106D3C-B0B4-9062-7501-1C6C2AF4829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14" name="Straight Connector 1913">
                  <a:extLst>
                    <a:ext uri="{FF2B5EF4-FFF2-40B4-BE49-F238E27FC236}">
                      <a16:creationId xmlns:a16="http://schemas.microsoft.com/office/drawing/2014/main" id="{022F7AEC-7687-81A8-03ED-BF3F6DAFC01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15" name="Group 1914">
                <a:extLst>
                  <a:ext uri="{FF2B5EF4-FFF2-40B4-BE49-F238E27FC236}">
                    <a16:creationId xmlns:a16="http://schemas.microsoft.com/office/drawing/2014/main" id="{613F3CE6-83B1-902F-B533-D9FFFB9FA912}"/>
                  </a:ext>
                </a:extLst>
              </p:cNvPr>
              <p:cNvGrpSpPr/>
              <p:nvPr/>
            </p:nvGrpSpPr>
            <p:grpSpPr>
              <a:xfrm>
                <a:off x="10380949" y="4732643"/>
                <a:ext cx="75873" cy="107269"/>
                <a:chOff x="7784566" y="3707485"/>
                <a:chExt cx="75873" cy="107269"/>
              </a:xfrm>
            </p:grpSpPr>
            <p:cxnSp>
              <p:nvCxnSpPr>
                <p:cNvPr id="1916" name="Straight Connector 1915">
                  <a:extLst>
                    <a:ext uri="{FF2B5EF4-FFF2-40B4-BE49-F238E27FC236}">
                      <a16:creationId xmlns:a16="http://schemas.microsoft.com/office/drawing/2014/main" id="{98CBDF2D-A5BA-5727-2AF2-5DC9F610A3C8}"/>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17" name="Straight Connector 1916">
                  <a:extLst>
                    <a:ext uri="{FF2B5EF4-FFF2-40B4-BE49-F238E27FC236}">
                      <a16:creationId xmlns:a16="http://schemas.microsoft.com/office/drawing/2014/main" id="{0D6FE9B9-42F2-F83F-D3F5-F8EF05ED9C0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18" name="Group 1917">
                <a:extLst>
                  <a:ext uri="{FF2B5EF4-FFF2-40B4-BE49-F238E27FC236}">
                    <a16:creationId xmlns:a16="http://schemas.microsoft.com/office/drawing/2014/main" id="{099D00A0-C78F-B96A-F53E-1C1E339A56C0}"/>
                  </a:ext>
                </a:extLst>
              </p:cNvPr>
              <p:cNvGrpSpPr/>
              <p:nvPr/>
            </p:nvGrpSpPr>
            <p:grpSpPr>
              <a:xfrm>
                <a:off x="10364207" y="4732643"/>
                <a:ext cx="75873" cy="107269"/>
                <a:chOff x="7784566" y="3707485"/>
                <a:chExt cx="75873" cy="107269"/>
              </a:xfrm>
            </p:grpSpPr>
            <p:cxnSp>
              <p:nvCxnSpPr>
                <p:cNvPr id="1919" name="Straight Connector 1918">
                  <a:extLst>
                    <a:ext uri="{FF2B5EF4-FFF2-40B4-BE49-F238E27FC236}">
                      <a16:creationId xmlns:a16="http://schemas.microsoft.com/office/drawing/2014/main" id="{4C3D38B8-2E7C-77A9-150A-B2348A85A87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20" name="Straight Connector 1919">
                  <a:extLst>
                    <a:ext uri="{FF2B5EF4-FFF2-40B4-BE49-F238E27FC236}">
                      <a16:creationId xmlns:a16="http://schemas.microsoft.com/office/drawing/2014/main" id="{B78152CA-82EF-F68B-1A32-16FF43A57D3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21" name="Group 1920">
                <a:extLst>
                  <a:ext uri="{FF2B5EF4-FFF2-40B4-BE49-F238E27FC236}">
                    <a16:creationId xmlns:a16="http://schemas.microsoft.com/office/drawing/2014/main" id="{C58D36FE-D916-4BF5-A144-1EFD923D1CF1}"/>
                  </a:ext>
                </a:extLst>
              </p:cNvPr>
              <p:cNvGrpSpPr/>
              <p:nvPr/>
            </p:nvGrpSpPr>
            <p:grpSpPr>
              <a:xfrm>
                <a:off x="10355191" y="4742946"/>
                <a:ext cx="75873" cy="107269"/>
                <a:chOff x="7784566" y="3707485"/>
                <a:chExt cx="75873" cy="107269"/>
              </a:xfrm>
            </p:grpSpPr>
            <p:cxnSp>
              <p:nvCxnSpPr>
                <p:cNvPr id="1922" name="Straight Connector 1921">
                  <a:extLst>
                    <a:ext uri="{FF2B5EF4-FFF2-40B4-BE49-F238E27FC236}">
                      <a16:creationId xmlns:a16="http://schemas.microsoft.com/office/drawing/2014/main" id="{71EF85F3-9B29-D4BE-54BD-EF2ABDBE9E8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23" name="Straight Connector 1922">
                  <a:extLst>
                    <a:ext uri="{FF2B5EF4-FFF2-40B4-BE49-F238E27FC236}">
                      <a16:creationId xmlns:a16="http://schemas.microsoft.com/office/drawing/2014/main" id="{EF411434-1C10-6816-5BAA-E07D5830C73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24" name="Group 1923">
                <a:extLst>
                  <a:ext uri="{FF2B5EF4-FFF2-40B4-BE49-F238E27FC236}">
                    <a16:creationId xmlns:a16="http://schemas.microsoft.com/office/drawing/2014/main" id="{3CABFCC2-D89F-AA78-1D8A-EDD6F4B65572}"/>
                  </a:ext>
                </a:extLst>
              </p:cNvPr>
              <p:cNvGrpSpPr/>
              <p:nvPr/>
            </p:nvGrpSpPr>
            <p:grpSpPr>
              <a:xfrm>
                <a:off x="10346176" y="4742946"/>
                <a:ext cx="75873" cy="107269"/>
                <a:chOff x="7784566" y="3707485"/>
                <a:chExt cx="75873" cy="107269"/>
              </a:xfrm>
            </p:grpSpPr>
            <p:cxnSp>
              <p:nvCxnSpPr>
                <p:cNvPr id="1925" name="Straight Connector 1924">
                  <a:extLst>
                    <a:ext uri="{FF2B5EF4-FFF2-40B4-BE49-F238E27FC236}">
                      <a16:creationId xmlns:a16="http://schemas.microsoft.com/office/drawing/2014/main" id="{5BFA396C-B631-767E-BA26-E0DEFE058190}"/>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26" name="Straight Connector 1925">
                  <a:extLst>
                    <a:ext uri="{FF2B5EF4-FFF2-40B4-BE49-F238E27FC236}">
                      <a16:creationId xmlns:a16="http://schemas.microsoft.com/office/drawing/2014/main" id="{15601794-DAB9-0759-A1AA-20AF55A7D4A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27" name="Group 1926">
                <a:extLst>
                  <a:ext uri="{FF2B5EF4-FFF2-40B4-BE49-F238E27FC236}">
                    <a16:creationId xmlns:a16="http://schemas.microsoft.com/office/drawing/2014/main" id="{D78F32AD-B5D1-8C6E-6D2D-7280F79B0BEB}"/>
                  </a:ext>
                </a:extLst>
              </p:cNvPr>
              <p:cNvGrpSpPr/>
              <p:nvPr/>
            </p:nvGrpSpPr>
            <p:grpSpPr>
              <a:xfrm>
                <a:off x="10337161" y="4742946"/>
                <a:ext cx="75873" cy="107269"/>
                <a:chOff x="7784566" y="3707485"/>
                <a:chExt cx="75873" cy="107269"/>
              </a:xfrm>
            </p:grpSpPr>
            <p:cxnSp>
              <p:nvCxnSpPr>
                <p:cNvPr id="1928" name="Straight Connector 1927">
                  <a:extLst>
                    <a:ext uri="{FF2B5EF4-FFF2-40B4-BE49-F238E27FC236}">
                      <a16:creationId xmlns:a16="http://schemas.microsoft.com/office/drawing/2014/main" id="{407D34BD-7D88-2B12-5930-E3C1A789AD5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29" name="Straight Connector 1928">
                  <a:extLst>
                    <a:ext uri="{FF2B5EF4-FFF2-40B4-BE49-F238E27FC236}">
                      <a16:creationId xmlns:a16="http://schemas.microsoft.com/office/drawing/2014/main" id="{36066D00-316F-BDE8-0251-7FD8B56207C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30" name="Group 1929">
                <a:extLst>
                  <a:ext uri="{FF2B5EF4-FFF2-40B4-BE49-F238E27FC236}">
                    <a16:creationId xmlns:a16="http://schemas.microsoft.com/office/drawing/2014/main" id="{676394D4-4604-2A16-6A41-71D624877C11}"/>
                  </a:ext>
                </a:extLst>
              </p:cNvPr>
              <p:cNvGrpSpPr/>
              <p:nvPr/>
            </p:nvGrpSpPr>
            <p:grpSpPr>
              <a:xfrm>
                <a:off x="10326858" y="4742946"/>
                <a:ext cx="75873" cy="107269"/>
                <a:chOff x="7784566" y="3707485"/>
                <a:chExt cx="75873" cy="107269"/>
              </a:xfrm>
            </p:grpSpPr>
            <p:cxnSp>
              <p:nvCxnSpPr>
                <p:cNvPr id="1931" name="Straight Connector 1930">
                  <a:extLst>
                    <a:ext uri="{FF2B5EF4-FFF2-40B4-BE49-F238E27FC236}">
                      <a16:creationId xmlns:a16="http://schemas.microsoft.com/office/drawing/2014/main" id="{60916D25-3C72-D3DE-62F6-F9C642CEAE9B}"/>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32" name="Straight Connector 1931">
                  <a:extLst>
                    <a:ext uri="{FF2B5EF4-FFF2-40B4-BE49-F238E27FC236}">
                      <a16:creationId xmlns:a16="http://schemas.microsoft.com/office/drawing/2014/main" id="{2FAC1197-59B2-FA55-C762-A629D45722D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33" name="Group 1932">
                <a:extLst>
                  <a:ext uri="{FF2B5EF4-FFF2-40B4-BE49-F238E27FC236}">
                    <a16:creationId xmlns:a16="http://schemas.microsoft.com/office/drawing/2014/main" id="{247DDFCC-B8CA-9689-60F8-46E75F3F8C18}"/>
                  </a:ext>
                </a:extLst>
              </p:cNvPr>
              <p:cNvGrpSpPr/>
              <p:nvPr/>
            </p:nvGrpSpPr>
            <p:grpSpPr>
              <a:xfrm>
                <a:off x="10289509" y="4750673"/>
                <a:ext cx="75873" cy="107269"/>
                <a:chOff x="7784566" y="3707485"/>
                <a:chExt cx="75873" cy="107269"/>
              </a:xfrm>
            </p:grpSpPr>
            <p:cxnSp>
              <p:nvCxnSpPr>
                <p:cNvPr id="1934" name="Straight Connector 1933">
                  <a:extLst>
                    <a:ext uri="{FF2B5EF4-FFF2-40B4-BE49-F238E27FC236}">
                      <a16:creationId xmlns:a16="http://schemas.microsoft.com/office/drawing/2014/main" id="{B39F3285-CD60-3F00-C66A-317C1C244D6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35" name="Straight Connector 1934">
                  <a:extLst>
                    <a:ext uri="{FF2B5EF4-FFF2-40B4-BE49-F238E27FC236}">
                      <a16:creationId xmlns:a16="http://schemas.microsoft.com/office/drawing/2014/main" id="{37721A50-D656-2DDD-A034-BD82D246EC4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36" name="Group 1935">
                <a:extLst>
                  <a:ext uri="{FF2B5EF4-FFF2-40B4-BE49-F238E27FC236}">
                    <a16:creationId xmlns:a16="http://schemas.microsoft.com/office/drawing/2014/main" id="{FC60F45A-DB46-D2F7-5F96-8AC61E068E8D}"/>
                  </a:ext>
                </a:extLst>
              </p:cNvPr>
              <p:cNvGrpSpPr/>
              <p:nvPr/>
            </p:nvGrpSpPr>
            <p:grpSpPr>
              <a:xfrm>
                <a:off x="10204508" y="4790598"/>
                <a:ext cx="75873" cy="107269"/>
                <a:chOff x="7784566" y="3707485"/>
                <a:chExt cx="75873" cy="107269"/>
              </a:xfrm>
            </p:grpSpPr>
            <p:cxnSp>
              <p:nvCxnSpPr>
                <p:cNvPr id="1937" name="Straight Connector 1936">
                  <a:extLst>
                    <a:ext uri="{FF2B5EF4-FFF2-40B4-BE49-F238E27FC236}">
                      <a16:creationId xmlns:a16="http://schemas.microsoft.com/office/drawing/2014/main" id="{95868177-EB80-E22C-4779-12521B24080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38" name="Straight Connector 1937">
                  <a:extLst>
                    <a:ext uri="{FF2B5EF4-FFF2-40B4-BE49-F238E27FC236}">
                      <a16:creationId xmlns:a16="http://schemas.microsoft.com/office/drawing/2014/main" id="{0E6F6FE9-02D0-576B-F480-D79B7FC5F82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39" name="Group 1938">
                <a:extLst>
                  <a:ext uri="{FF2B5EF4-FFF2-40B4-BE49-F238E27FC236}">
                    <a16:creationId xmlns:a16="http://schemas.microsoft.com/office/drawing/2014/main" id="{C7C9C499-510E-93B1-455E-CC2E6F6E74C4}"/>
                  </a:ext>
                </a:extLst>
              </p:cNvPr>
              <p:cNvGrpSpPr/>
              <p:nvPr/>
            </p:nvGrpSpPr>
            <p:grpSpPr>
              <a:xfrm>
                <a:off x="10158144" y="4790598"/>
                <a:ext cx="75873" cy="107269"/>
                <a:chOff x="7784566" y="3707485"/>
                <a:chExt cx="75873" cy="107269"/>
              </a:xfrm>
            </p:grpSpPr>
            <p:cxnSp>
              <p:nvCxnSpPr>
                <p:cNvPr id="1940" name="Straight Connector 1939">
                  <a:extLst>
                    <a:ext uri="{FF2B5EF4-FFF2-40B4-BE49-F238E27FC236}">
                      <a16:creationId xmlns:a16="http://schemas.microsoft.com/office/drawing/2014/main" id="{218D7D1C-114C-BB61-A31A-14259742A640}"/>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41" name="Straight Connector 1940">
                  <a:extLst>
                    <a:ext uri="{FF2B5EF4-FFF2-40B4-BE49-F238E27FC236}">
                      <a16:creationId xmlns:a16="http://schemas.microsoft.com/office/drawing/2014/main" id="{B3D4C019-CF2B-EF90-1539-79175D6A5BA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42" name="Group 1941">
                <a:extLst>
                  <a:ext uri="{FF2B5EF4-FFF2-40B4-BE49-F238E27FC236}">
                    <a16:creationId xmlns:a16="http://schemas.microsoft.com/office/drawing/2014/main" id="{540E8EB5-A3C0-8391-5256-9D6572E94AE3}"/>
                  </a:ext>
                </a:extLst>
              </p:cNvPr>
              <p:cNvGrpSpPr/>
              <p:nvPr/>
            </p:nvGrpSpPr>
            <p:grpSpPr>
              <a:xfrm>
                <a:off x="10132387" y="4790598"/>
                <a:ext cx="75873" cy="107269"/>
                <a:chOff x="7784566" y="3707485"/>
                <a:chExt cx="75873" cy="107269"/>
              </a:xfrm>
            </p:grpSpPr>
            <p:cxnSp>
              <p:nvCxnSpPr>
                <p:cNvPr id="1943" name="Straight Connector 1942">
                  <a:extLst>
                    <a:ext uri="{FF2B5EF4-FFF2-40B4-BE49-F238E27FC236}">
                      <a16:creationId xmlns:a16="http://schemas.microsoft.com/office/drawing/2014/main" id="{DC0A11BF-8AF3-20DE-BDD0-8725197329B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44" name="Straight Connector 1943">
                  <a:extLst>
                    <a:ext uri="{FF2B5EF4-FFF2-40B4-BE49-F238E27FC236}">
                      <a16:creationId xmlns:a16="http://schemas.microsoft.com/office/drawing/2014/main" id="{67A4E8B3-BBA3-853D-30D3-11C15A18501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45" name="Group 1944">
                <a:extLst>
                  <a:ext uri="{FF2B5EF4-FFF2-40B4-BE49-F238E27FC236}">
                    <a16:creationId xmlns:a16="http://schemas.microsoft.com/office/drawing/2014/main" id="{B0ABD4D2-92CC-EA95-814B-4E34C297C569}"/>
                  </a:ext>
                </a:extLst>
              </p:cNvPr>
              <p:cNvGrpSpPr/>
              <p:nvPr/>
            </p:nvGrpSpPr>
            <p:grpSpPr>
              <a:xfrm>
                <a:off x="10122084" y="4790598"/>
                <a:ext cx="75873" cy="107269"/>
                <a:chOff x="7784566" y="3707485"/>
                <a:chExt cx="75873" cy="107269"/>
              </a:xfrm>
            </p:grpSpPr>
            <p:cxnSp>
              <p:nvCxnSpPr>
                <p:cNvPr id="1946" name="Straight Connector 1945">
                  <a:extLst>
                    <a:ext uri="{FF2B5EF4-FFF2-40B4-BE49-F238E27FC236}">
                      <a16:creationId xmlns:a16="http://schemas.microsoft.com/office/drawing/2014/main" id="{346768DD-D55D-DC69-3B87-B10161AF7F02}"/>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47" name="Straight Connector 1946">
                  <a:extLst>
                    <a:ext uri="{FF2B5EF4-FFF2-40B4-BE49-F238E27FC236}">
                      <a16:creationId xmlns:a16="http://schemas.microsoft.com/office/drawing/2014/main" id="{12D8D551-738A-987A-06C1-D9BB955E057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48" name="Group 1947">
                <a:extLst>
                  <a:ext uri="{FF2B5EF4-FFF2-40B4-BE49-F238E27FC236}">
                    <a16:creationId xmlns:a16="http://schemas.microsoft.com/office/drawing/2014/main" id="{211EE1D0-DBB8-8343-477B-E67FC459946D}"/>
                  </a:ext>
                </a:extLst>
              </p:cNvPr>
              <p:cNvGrpSpPr/>
              <p:nvPr/>
            </p:nvGrpSpPr>
            <p:grpSpPr>
              <a:xfrm>
                <a:off x="10098902" y="4816356"/>
                <a:ext cx="75873" cy="107269"/>
                <a:chOff x="7784566" y="3707485"/>
                <a:chExt cx="75873" cy="107269"/>
              </a:xfrm>
            </p:grpSpPr>
            <p:cxnSp>
              <p:nvCxnSpPr>
                <p:cNvPr id="1949" name="Straight Connector 1948">
                  <a:extLst>
                    <a:ext uri="{FF2B5EF4-FFF2-40B4-BE49-F238E27FC236}">
                      <a16:creationId xmlns:a16="http://schemas.microsoft.com/office/drawing/2014/main" id="{F6243528-5DF1-CFCE-FD3F-38EAD318C35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50" name="Straight Connector 1949">
                  <a:extLst>
                    <a:ext uri="{FF2B5EF4-FFF2-40B4-BE49-F238E27FC236}">
                      <a16:creationId xmlns:a16="http://schemas.microsoft.com/office/drawing/2014/main" id="{132FD653-B772-AA85-D741-4A844101B520}"/>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51" name="Group 1950">
                <a:extLst>
                  <a:ext uri="{FF2B5EF4-FFF2-40B4-BE49-F238E27FC236}">
                    <a16:creationId xmlns:a16="http://schemas.microsoft.com/office/drawing/2014/main" id="{4988EF66-0D47-64CC-AE57-86ECF6EDB527}"/>
                  </a:ext>
                </a:extLst>
              </p:cNvPr>
              <p:cNvGrpSpPr/>
              <p:nvPr/>
            </p:nvGrpSpPr>
            <p:grpSpPr>
              <a:xfrm>
                <a:off x="10073144" y="4816356"/>
                <a:ext cx="75873" cy="107269"/>
                <a:chOff x="7784566" y="3707485"/>
                <a:chExt cx="75873" cy="107269"/>
              </a:xfrm>
            </p:grpSpPr>
            <p:cxnSp>
              <p:nvCxnSpPr>
                <p:cNvPr id="1952" name="Straight Connector 1951">
                  <a:extLst>
                    <a:ext uri="{FF2B5EF4-FFF2-40B4-BE49-F238E27FC236}">
                      <a16:creationId xmlns:a16="http://schemas.microsoft.com/office/drawing/2014/main" id="{B7D3D14B-C6B1-A5A2-DAA7-5E83A875B5F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53" name="Straight Connector 1952">
                  <a:extLst>
                    <a:ext uri="{FF2B5EF4-FFF2-40B4-BE49-F238E27FC236}">
                      <a16:creationId xmlns:a16="http://schemas.microsoft.com/office/drawing/2014/main" id="{3ED578B2-AFEE-2E7F-10E6-362CFAB57EB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54" name="Group 1953">
                <a:extLst>
                  <a:ext uri="{FF2B5EF4-FFF2-40B4-BE49-F238E27FC236}">
                    <a16:creationId xmlns:a16="http://schemas.microsoft.com/office/drawing/2014/main" id="{C03D805F-CCEA-BD35-3C35-134046BE0FE8}"/>
                  </a:ext>
                </a:extLst>
              </p:cNvPr>
              <p:cNvGrpSpPr/>
              <p:nvPr/>
            </p:nvGrpSpPr>
            <p:grpSpPr>
              <a:xfrm>
                <a:off x="10060266" y="4816356"/>
                <a:ext cx="75873" cy="107269"/>
                <a:chOff x="7784566" y="3707485"/>
                <a:chExt cx="75873" cy="107269"/>
              </a:xfrm>
            </p:grpSpPr>
            <p:cxnSp>
              <p:nvCxnSpPr>
                <p:cNvPr id="1955" name="Straight Connector 1954">
                  <a:extLst>
                    <a:ext uri="{FF2B5EF4-FFF2-40B4-BE49-F238E27FC236}">
                      <a16:creationId xmlns:a16="http://schemas.microsoft.com/office/drawing/2014/main" id="{1D2AC4FB-B030-A479-18BF-AF957F1BBE3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56" name="Straight Connector 1955">
                  <a:extLst>
                    <a:ext uri="{FF2B5EF4-FFF2-40B4-BE49-F238E27FC236}">
                      <a16:creationId xmlns:a16="http://schemas.microsoft.com/office/drawing/2014/main" id="{59779E2D-BF17-856B-D616-48C766C3D42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57" name="Group 1956">
                <a:extLst>
                  <a:ext uri="{FF2B5EF4-FFF2-40B4-BE49-F238E27FC236}">
                    <a16:creationId xmlns:a16="http://schemas.microsoft.com/office/drawing/2014/main" id="{1D1F1722-61D1-5D97-85E2-370A1ECEDF78}"/>
                  </a:ext>
                </a:extLst>
              </p:cNvPr>
              <p:cNvGrpSpPr/>
              <p:nvPr/>
            </p:nvGrpSpPr>
            <p:grpSpPr>
              <a:xfrm>
                <a:off x="10049963" y="4816356"/>
                <a:ext cx="75873" cy="107269"/>
                <a:chOff x="7784566" y="3707485"/>
                <a:chExt cx="75873" cy="107269"/>
              </a:xfrm>
            </p:grpSpPr>
            <p:cxnSp>
              <p:nvCxnSpPr>
                <p:cNvPr id="1958" name="Straight Connector 1957">
                  <a:extLst>
                    <a:ext uri="{FF2B5EF4-FFF2-40B4-BE49-F238E27FC236}">
                      <a16:creationId xmlns:a16="http://schemas.microsoft.com/office/drawing/2014/main" id="{5608706F-A2A8-5CF1-27CF-EAB5DA771AC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59" name="Straight Connector 1958">
                  <a:extLst>
                    <a:ext uri="{FF2B5EF4-FFF2-40B4-BE49-F238E27FC236}">
                      <a16:creationId xmlns:a16="http://schemas.microsoft.com/office/drawing/2014/main" id="{AAD867F9-066A-08D3-9CF4-9565C54CFFC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60" name="Group 1959">
                <a:extLst>
                  <a:ext uri="{FF2B5EF4-FFF2-40B4-BE49-F238E27FC236}">
                    <a16:creationId xmlns:a16="http://schemas.microsoft.com/office/drawing/2014/main" id="{77B5112E-6CE2-8BBC-6B1B-0B073C212042}"/>
                  </a:ext>
                </a:extLst>
              </p:cNvPr>
              <p:cNvGrpSpPr/>
              <p:nvPr/>
            </p:nvGrpSpPr>
            <p:grpSpPr>
              <a:xfrm>
                <a:off x="10013902" y="4826659"/>
                <a:ext cx="75873" cy="107269"/>
                <a:chOff x="7784566" y="3707485"/>
                <a:chExt cx="75873" cy="107269"/>
              </a:xfrm>
            </p:grpSpPr>
            <p:cxnSp>
              <p:nvCxnSpPr>
                <p:cNvPr id="1961" name="Straight Connector 1960">
                  <a:extLst>
                    <a:ext uri="{FF2B5EF4-FFF2-40B4-BE49-F238E27FC236}">
                      <a16:creationId xmlns:a16="http://schemas.microsoft.com/office/drawing/2014/main" id="{442E67F3-2035-CCFE-6239-1DC6DE821E61}"/>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62" name="Straight Connector 1961">
                  <a:extLst>
                    <a:ext uri="{FF2B5EF4-FFF2-40B4-BE49-F238E27FC236}">
                      <a16:creationId xmlns:a16="http://schemas.microsoft.com/office/drawing/2014/main" id="{6F186657-217C-EC05-7B22-731D6ECBEF0E}"/>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63" name="Group 1962">
                <a:extLst>
                  <a:ext uri="{FF2B5EF4-FFF2-40B4-BE49-F238E27FC236}">
                    <a16:creationId xmlns:a16="http://schemas.microsoft.com/office/drawing/2014/main" id="{48288480-0632-7E26-97CA-CCF4E15AB7CB}"/>
                  </a:ext>
                </a:extLst>
              </p:cNvPr>
              <p:cNvGrpSpPr/>
              <p:nvPr/>
            </p:nvGrpSpPr>
            <p:grpSpPr>
              <a:xfrm>
                <a:off x="9976553" y="4829235"/>
                <a:ext cx="75873" cy="107269"/>
                <a:chOff x="7784566" y="3707485"/>
                <a:chExt cx="75873" cy="107269"/>
              </a:xfrm>
            </p:grpSpPr>
            <p:cxnSp>
              <p:nvCxnSpPr>
                <p:cNvPr id="1964" name="Straight Connector 1963">
                  <a:extLst>
                    <a:ext uri="{FF2B5EF4-FFF2-40B4-BE49-F238E27FC236}">
                      <a16:creationId xmlns:a16="http://schemas.microsoft.com/office/drawing/2014/main" id="{DD8414B2-C3D8-0D99-85EA-B57C7E0EA35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65" name="Straight Connector 1964">
                  <a:extLst>
                    <a:ext uri="{FF2B5EF4-FFF2-40B4-BE49-F238E27FC236}">
                      <a16:creationId xmlns:a16="http://schemas.microsoft.com/office/drawing/2014/main" id="{320F43C9-6807-A14F-2FE7-DC2666560C3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66" name="Group 1965">
                <a:extLst>
                  <a:ext uri="{FF2B5EF4-FFF2-40B4-BE49-F238E27FC236}">
                    <a16:creationId xmlns:a16="http://schemas.microsoft.com/office/drawing/2014/main" id="{E5313328-4762-F43C-8C5B-30D66AEAB96B}"/>
                  </a:ext>
                </a:extLst>
              </p:cNvPr>
              <p:cNvGrpSpPr/>
              <p:nvPr/>
            </p:nvGrpSpPr>
            <p:grpSpPr>
              <a:xfrm>
                <a:off x="9941780" y="4829235"/>
                <a:ext cx="75873" cy="107269"/>
                <a:chOff x="7784566" y="3707485"/>
                <a:chExt cx="75873" cy="107269"/>
              </a:xfrm>
            </p:grpSpPr>
            <p:cxnSp>
              <p:nvCxnSpPr>
                <p:cNvPr id="1967" name="Straight Connector 1966">
                  <a:extLst>
                    <a:ext uri="{FF2B5EF4-FFF2-40B4-BE49-F238E27FC236}">
                      <a16:creationId xmlns:a16="http://schemas.microsoft.com/office/drawing/2014/main" id="{D4489931-4418-BF26-DB92-E982A3822AB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68" name="Straight Connector 1967">
                  <a:extLst>
                    <a:ext uri="{FF2B5EF4-FFF2-40B4-BE49-F238E27FC236}">
                      <a16:creationId xmlns:a16="http://schemas.microsoft.com/office/drawing/2014/main" id="{D063AEC9-955D-B56A-54AE-8E4A53E6C2F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69" name="Group 1968">
                <a:extLst>
                  <a:ext uri="{FF2B5EF4-FFF2-40B4-BE49-F238E27FC236}">
                    <a16:creationId xmlns:a16="http://schemas.microsoft.com/office/drawing/2014/main" id="{392869CD-D7CD-9D56-CC15-DDAB4EDF2ADB}"/>
                  </a:ext>
                </a:extLst>
              </p:cNvPr>
              <p:cNvGrpSpPr/>
              <p:nvPr/>
            </p:nvGrpSpPr>
            <p:grpSpPr>
              <a:xfrm>
                <a:off x="9845189" y="4849841"/>
                <a:ext cx="75873" cy="107269"/>
                <a:chOff x="7784566" y="3707485"/>
                <a:chExt cx="75873" cy="107269"/>
              </a:xfrm>
            </p:grpSpPr>
            <p:cxnSp>
              <p:nvCxnSpPr>
                <p:cNvPr id="1970" name="Straight Connector 1969">
                  <a:extLst>
                    <a:ext uri="{FF2B5EF4-FFF2-40B4-BE49-F238E27FC236}">
                      <a16:creationId xmlns:a16="http://schemas.microsoft.com/office/drawing/2014/main" id="{921B678B-B4C7-5269-3B45-FCEFB839128B}"/>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71" name="Straight Connector 1970">
                  <a:extLst>
                    <a:ext uri="{FF2B5EF4-FFF2-40B4-BE49-F238E27FC236}">
                      <a16:creationId xmlns:a16="http://schemas.microsoft.com/office/drawing/2014/main" id="{B2CD3609-0AEC-3ECF-FBDB-8F53B7D4359E}"/>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72" name="Group 1971">
                <a:extLst>
                  <a:ext uri="{FF2B5EF4-FFF2-40B4-BE49-F238E27FC236}">
                    <a16:creationId xmlns:a16="http://schemas.microsoft.com/office/drawing/2014/main" id="{44E515BD-6E4D-A120-BFC7-E7281E0B4419}"/>
                  </a:ext>
                </a:extLst>
              </p:cNvPr>
              <p:cNvGrpSpPr/>
              <p:nvPr/>
            </p:nvGrpSpPr>
            <p:grpSpPr>
              <a:xfrm>
                <a:off x="9827159" y="4849841"/>
                <a:ext cx="75873" cy="107269"/>
                <a:chOff x="7784566" y="3707485"/>
                <a:chExt cx="75873" cy="107269"/>
              </a:xfrm>
            </p:grpSpPr>
            <p:cxnSp>
              <p:nvCxnSpPr>
                <p:cNvPr id="1973" name="Straight Connector 1972">
                  <a:extLst>
                    <a:ext uri="{FF2B5EF4-FFF2-40B4-BE49-F238E27FC236}">
                      <a16:creationId xmlns:a16="http://schemas.microsoft.com/office/drawing/2014/main" id="{D80667AB-D1B0-3F7F-41CC-BCECD5D4922A}"/>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74" name="Straight Connector 1973">
                  <a:extLst>
                    <a:ext uri="{FF2B5EF4-FFF2-40B4-BE49-F238E27FC236}">
                      <a16:creationId xmlns:a16="http://schemas.microsoft.com/office/drawing/2014/main" id="{AE7A4AF7-A870-92DE-02CA-20EF879900A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75" name="Group 1974">
                <a:extLst>
                  <a:ext uri="{FF2B5EF4-FFF2-40B4-BE49-F238E27FC236}">
                    <a16:creationId xmlns:a16="http://schemas.microsoft.com/office/drawing/2014/main" id="{53CC2216-1AD1-69B9-BDA9-17334AECE76A}"/>
                  </a:ext>
                </a:extLst>
              </p:cNvPr>
              <p:cNvGrpSpPr/>
              <p:nvPr/>
            </p:nvGrpSpPr>
            <p:grpSpPr>
              <a:xfrm>
                <a:off x="9797538" y="4887189"/>
                <a:ext cx="75873" cy="107269"/>
                <a:chOff x="7784566" y="3707485"/>
                <a:chExt cx="75873" cy="107269"/>
              </a:xfrm>
            </p:grpSpPr>
            <p:cxnSp>
              <p:nvCxnSpPr>
                <p:cNvPr id="1976" name="Straight Connector 1975">
                  <a:extLst>
                    <a:ext uri="{FF2B5EF4-FFF2-40B4-BE49-F238E27FC236}">
                      <a16:creationId xmlns:a16="http://schemas.microsoft.com/office/drawing/2014/main" id="{1152A716-93E7-F1EF-58E2-2BEB2ED52172}"/>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77" name="Straight Connector 1976">
                  <a:extLst>
                    <a:ext uri="{FF2B5EF4-FFF2-40B4-BE49-F238E27FC236}">
                      <a16:creationId xmlns:a16="http://schemas.microsoft.com/office/drawing/2014/main" id="{E3D4CD2E-5989-4B16-5C7D-3954C30358E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78" name="Group 1977">
                <a:extLst>
                  <a:ext uri="{FF2B5EF4-FFF2-40B4-BE49-F238E27FC236}">
                    <a16:creationId xmlns:a16="http://schemas.microsoft.com/office/drawing/2014/main" id="{249CC915-5918-4461-2C90-621C43FF0E7E}"/>
                  </a:ext>
                </a:extLst>
              </p:cNvPr>
              <p:cNvGrpSpPr/>
              <p:nvPr/>
            </p:nvGrpSpPr>
            <p:grpSpPr>
              <a:xfrm>
                <a:off x="9774356" y="4936129"/>
                <a:ext cx="75873" cy="107269"/>
                <a:chOff x="7784566" y="3707485"/>
                <a:chExt cx="75873" cy="107269"/>
              </a:xfrm>
            </p:grpSpPr>
            <p:cxnSp>
              <p:nvCxnSpPr>
                <p:cNvPr id="1979" name="Straight Connector 1978">
                  <a:extLst>
                    <a:ext uri="{FF2B5EF4-FFF2-40B4-BE49-F238E27FC236}">
                      <a16:creationId xmlns:a16="http://schemas.microsoft.com/office/drawing/2014/main" id="{1D085FB4-AAC7-D968-229E-7DBC7B0BE41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80" name="Straight Connector 1979">
                  <a:extLst>
                    <a:ext uri="{FF2B5EF4-FFF2-40B4-BE49-F238E27FC236}">
                      <a16:creationId xmlns:a16="http://schemas.microsoft.com/office/drawing/2014/main" id="{6828673D-DE3A-32ED-61C6-D7F9D8F686F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81" name="Group 1980">
                <a:extLst>
                  <a:ext uri="{FF2B5EF4-FFF2-40B4-BE49-F238E27FC236}">
                    <a16:creationId xmlns:a16="http://schemas.microsoft.com/office/drawing/2014/main" id="{41FC3052-4E52-9310-E004-6370EB97889B}"/>
                  </a:ext>
                </a:extLst>
              </p:cNvPr>
              <p:cNvGrpSpPr/>
              <p:nvPr/>
            </p:nvGrpSpPr>
            <p:grpSpPr>
              <a:xfrm>
                <a:off x="9749886" y="4936129"/>
                <a:ext cx="75873" cy="107269"/>
                <a:chOff x="7784566" y="3707485"/>
                <a:chExt cx="75873" cy="107269"/>
              </a:xfrm>
            </p:grpSpPr>
            <p:cxnSp>
              <p:nvCxnSpPr>
                <p:cNvPr id="1982" name="Straight Connector 1981">
                  <a:extLst>
                    <a:ext uri="{FF2B5EF4-FFF2-40B4-BE49-F238E27FC236}">
                      <a16:creationId xmlns:a16="http://schemas.microsoft.com/office/drawing/2014/main" id="{B71BC22E-795B-FF04-FDF7-C2AF42EC435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83" name="Straight Connector 1982">
                  <a:extLst>
                    <a:ext uri="{FF2B5EF4-FFF2-40B4-BE49-F238E27FC236}">
                      <a16:creationId xmlns:a16="http://schemas.microsoft.com/office/drawing/2014/main" id="{9F3006C9-8A64-B617-57A4-C5A9702B465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84" name="Group 1983">
                <a:extLst>
                  <a:ext uri="{FF2B5EF4-FFF2-40B4-BE49-F238E27FC236}">
                    <a16:creationId xmlns:a16="http://schemas.microsoft.com/office/drawing/2014/main" id="{C86A944D-F774-0311-DB47-8D9FC6F12F70}"/>
                  </a:ext>
                </a:extLst>
              </p:cNvPr>
              <p:cNvGrpSpPr/>
              <p:nvPr/>
            </p:nvGrpSpPr>
            <p:grpSpPr>
              <a:xfrm>
                <a:off x="9700946" y="4936129"/>
                <a:ext cx="75873" cy="107269"/>
                <a:chOff x="7784566" y="3707485"/>
                <a:chExt cx="75873" cy="107269"/>
              </a:xfrm>
            </p:grpSpPr>
            <p:cxnSp>
              <p:nvCxnSpPr>
                <p:cNvPr id="1985" name="Straight Connector 1984">
                  <a:extLst>
                    <a:ext uri="{FF2B5EF4-FFF2-40B4-BE49-F238E27FC236}">
                      <a16:creationId xmlns:a16="http://schemas.microsoft.com/office/drawing/2014/main" id="{4C3806A8-D406-6296-08B1-8350274B999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86" name="Straight Connector 1985">
                  <a:extLst>
                    <a:ext uri="{FF2B5EF4-FFF2-40B4-BE49-F238E27FC236}">
                      <a16:creationId xmlns:a16="http://schemas.microsoft.com/office/drawing/2014/main" id="{9B333196-8D87-DA02-02C6-ED699F0E6D00}"/>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87" name="Group 1986">
                <a:extLst>
                  <a:ext uri="{FF2B5EF4-FFF2-40B4-BE49-F238E27FC236}">
                    <a16:creationId xmlns:a16="http://schemas.microsoft.com/office/drawing/2014/main" id="{82D117B1-6045-6200-36F6-B6DB0AA4F523}"/>
                  </a:ext>
                </a:extLst>
              </p:cNvPr>
              <p:cNvGrpSpPr/>
              <p:nvPr/>
            </p:nvGrpSpPr>
            <p:grpSpPr>
              <a:xfrm>
                <a:off x="9667461" y="4947720"/>
                <a:ext cx="75873" cy="107269"/>
                <a:chOff x="7784566" y="3707485"/>
                <a:chExt cx="75873" cy="107269"/>
              </a:xfrm>
            </p:grpSpPr>
            <p:cxnSp>
              <p:nvCxnSpPr>
                <p:cNvPr id="1988" name="Straight Connector 1987">
                  <a:extLst>
                    <a:ext uri="{FF2B5EF4-FFF2-40B4-BE49-F238E27FC236}">
                      <a16:creationId xmlns:a16="http://schemas.microsoft.com/office/drawing/2014/main" id="{A12003B9-08F3-3B5B-477E-8C1785CB627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89" name="Straight Connector 1988">
                  <a:extLst>
                    <a:ext uri="{FF2B5EF4-FFF2-40B4-BE49-F238E27FC236}">
                      <a16:creationId xmlns:a16="http://schemas.microsoft.com/office/drawing/2014/main" id="{57A4E22C-178F-2F3E-919D-7BE93E3D880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90" name="Group 1989">
                <a:extLst>
                  <a:ext uri="{FF2B5EF4-FFF2-40B4-BE49-F238E27FC236}">
                    <a16:creationId xmlns:a16="http://schemas.microsoft.com/office/drawing/2014/main" id="{0B6A6FC2-ABD6-C589-B0B4-5C577C1C60D5}"/>
                  </a:ext>
                </a:extLst>
              </p:cNvPr>
              <p:cNvGrpSpPr/>
              <p:nvPr/>
            </p:nvGrpSpPr>
            <p:grpSpPr>
              <a:xfrm>
                <a:off x="9617233" y="4951583"/>
                <a:ext cx="75873" cy="107269"/>
                <a:chOff x="7784566" y="3707485"/>
                <a:chExt cx="75873" cy="107269"/>
              </a:xfrm>
            </p:grpSpPr>
            <p:cxnSp>
              <p:nvCxnSpPr>
                <p:cNvPr id="1991" name="Straight Connector 1990">
                  <a:extLst>
                    <a:ext uri="{FF2B5EF4-FFF2-40B4-BE49-F238E27FC236}">
                      <a16:creationId xmlns:a16="http://schemas.microsoft.com/office/drawing/2014/main" id="{AD741503-62E4-1E89-8CC6-854AF73240E0}"/>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92" name="Straight Connector 1991">
                  <a:extLst>
                    <a:ext uri="{FF2B5EF4-FFF2-40B4-BE49-F238E27FC236}">
                      <a16:creationId xmlns:a16="http://schemas.microsoft.com/office/drawing/2014/main" id="{0A5AD395-58B8-1288-54E6-94CB9859096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93" name="Group 1992">
                <a:extLst>
                  <a:ext uri="{FF2B5EF4-FFF2-40B4-BE49-F238E27FC236}">
                    <a16:creationId xmlns:a16="http://schemas.microsoft.com/office/drawing/2014/main" id="{0DFA9FEE-CBB4-F762-3658-93D8176920E2}"/>
                  </a:ext>
                </a:extLst>
              </p:cNvPr>
              <p:cNvGrpSpPr/>
              <p:nvPr/>
            </p:nvGrpSpPr>
            <p:grpSpPr>
              <a:xfrm>
                <a:off x="9605642" y="4951583"/>
                <a:ext cx="75873" cy="107269"/>
                <a:chOff x="7784566" y="3707485"/>
                <a:chExt cx="75873" cy="107269"/>
              </a:xfrm>
            </p:grpSpPr>
            <p:cxnSp>
              <p:nvCxnSpPr>
                <p:cNvPr id="1994" name="Straight Connector 1993">
                  <a:extLst>
                    <a:ext uri="{FF2B5EF4-FFF2-40B4-BE49-F238E27FC236}">
                      <a16:creationId xmlns:a16="http://schemas.microsoft.com/office/drawing/2014/main" id="{60EF5E23-9F6D-7A06-289B-ECED23AEC1F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95" name="Straight Connector 1994">
                  <a:extLst>
                    <a:ext uri="{FF2B5EF4-FFF2-40B4-BE49-F238E27FC236}">
                      <a16:creationId xmlns:a16="http://schemas.microsoft.com/office/drawing/2014/main" id="{FE4F9554-CE85-3B37-1648-C15EA8A1BD4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96" name="Group 1995">
                <a:extLst>
                  <a:ext uri="{FF2B5EF4-FFF2-40B4-BE49-F238E27FC236}">
                    <a16:creationId xmlns:a16="http://schemas.microsoft.com/office/drawing/2014/main" id="{2681F8EE-70D6-CDE3-64B4-21D87AE6AEBC}"/>
                  </a:ext>
                </a:extLst>
              </p:cNvPr>
              <p:cNvGrpSpPr/>
              <p:nvPr/>
            </p:nvGrpSpPr>
            <p:grpSpPr>
              <a:xfrm>
                <a:off x="9569581" y="4951583"/>
                <a:ext cx="75873" cy="107269"/>
                <a:chOff x="7784566" y="3707485"/>
                <a:chExt cx="75873" cy="107269"/>
              </a:xfrm>
            </p:grpSpPr>
            <p:cxnSp>
              <p:nvCxnSpPr>
                <p:cNvPr id="1997" name="Straight Connector 1996">
                  <a:extLst>
                    <a:ext uri="{FF2B5EF4-FFF2-40B4-BE49-F238E27FC236}">
                      <a16:creationId xmlns:a16="http://schemas.microsoft.com/office/drawing/2014/main" id="{CB9D63B9-3184-55DF-1ACD-5007EF7004CC}"/>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1998" name="Straight Connector 1997">
                  <a:extLst>
                    <a:ext uri="{FF2B5EF4-FFF2-40B4-BE49-F238E27FC236}">
                      <a16:creationId xmlns:a16="http://schemas.microsoft.com/office/drawing/2014/main" id="{697469E7-4492-01FD-3BB8-39C98BBF0AEE}"/>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1999" name="Group 1998">
                <a:extLst>
                  <a:ext uri="{FF2B5EF4-FFF2-40B4-BE49-F238E27FC236}">
                    <a16:creationId xmlns:a16="http://schemas.microsoft.com/office/drawing/2014/main" id="{996F2C64-0117-9CD2-9141-8805D3C60F4C}"/>
                  </a:ext>
                </a:extLst>
              </p:cNvPr>
              <p:cNvGrpSpPr/>
              <p:nvPr/>
            </p:nvGrpSpPr>
            <p:grpSpPr>
              <a:xfrm>
                <a:off x="9534808" y="4951583"/>
                <a:ext cx="75873" cy="107269"/>
                <a:chOff x="7784566" y="3707485"/>
                <a:chExt cx="75873" cy="107269"/>
              </a:xfrm>
            </p:grpSpPr>
            <p:cxnSp>
              <p:nvCxnSpPr>
                <p:cNvPr id="2000" name="Straight Connector 1999">
                  <a:extLst>
                    <a:ext uri="{FF2B5EF4-FFF2-40B4-BE49-F238E27FC236}">
                      <a16:creationId xmlns:a16="http://schemas.microsoft.com/office/drawing/2014/main" id="{AC485A0F-531C-C6E7-BA95-352B8442A8D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01" name="Straight Connector 2000">
                  <a:extLst>
                    <a:ext uri="{FF2B5EF4-FFF2-40B4-BE49-F238E27FC236}">
                      <a16:creationId xmlns:a16="http://schemas.microsoft.com/office/drawing/2014/main" id="{7CF742EA-8C1F-BF4C-FE7F-20DC264DD69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02" name="Group 2001">
                <a:extLst>
                  <a:ext uri="{FF2B5EF4-FFF2-40B4-BE49-F238E27FC236}">
                    <a16:creationId xmlns:a16="http://schemas.microsoft.com/office/drawing/2014/main" id="{D415CB42-EF77-C08F-59D2-4ED8A50A8B39}"/>
                  </a:ext>
                </a:extLst>
              </p:cNvPr>
              <p:cNvGrpSpPr/>
              <p:nvPr/>
            </p:nvGrpSpPr>
            <p:grpSpPr>
              <a:xfrm>
                <a:off x="9520641" y="4951583"/>
                <a:ext cx="75873" cy="107269"/>
                <a:chOff x="7784566" y="3707485"/>
                <a:chExt cx="75873" cy="107269"/>
              </a:xfrm>
            </p:grpSpPr>
            <p:cxnSp>
              <p:nvCxnSpPr>
                <p:cNvPr id="2003" name="Straight Connector 2002">
                  <a:extLst>
                    <a:ext uri="{FF2B5EF4-FFF2-40B4-BE49-F238E27FC236}">
                      <a16:creationId xmlns:a16="http://schemas.microsoft.com/office/drawing/2014/main" id="{0D04C39B-D0E9-6452-C965-43510E2FBC1B}"/>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04" name="Straight Connector 2003">
                  <a:extLst>
                    <a:ext uri="{FF2B5EF4-FFF2-40B4-BE49-F238E27FC236}">
                      <a16:creationId xmlns:a16="http://schemas.microsoft.com/office/drawing/2014/main" id="{10891F05-E40A-6782-F792-86D937A5D63A}"/>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05" name="Group 2004">
                <a:extLst>
                  <a:ext uri="{FF2B5EF4-FFF2-40B4-BE49-F238E27FC236}">
                    <a16:creationId xmlns:a16="http://schemas.microsoft.com/office/drawing/2014/main" id="{FB7AA8E9-5784-6D40-FC0B-8C3A627252BA}"/>
                  </a:ext>
                </a:extLst>
              </p:cNvPr>
              <p:cNvGrpSpPr/>
              <p:nvPr/>
            </p:nvGrpSpPr>
            <p:grpSpPr>
              <a:xfrm>
                <a:off x="9502611" y="4964462"/>
                <a:ext cx="75873" cy="107269"/>
                <a:chOff x="7784566" y="3707485"/>
                <a:chExt cx="75873" cy="107269"/>
              </a:xfrm>
            </p:grpSpPr>
            <p:cxnSp>
              <p:nvCxnSpPr>
                <p:cNvPr id="2006" name="Straight Connector 2005">
                  <a:extLst>
                    <a:ext uri="{FF2B5EF4-FFF2-40B4-BE49-F238E27FC236}">
                      <a16:creationId xmlns:a16="http://schemas.microsoft.com/office/drawing/2014/main" id="{AD6F4651-0AD9-2650-B48A-318FFE7FCAC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07" name="Straight Connector 2006">
                  <a:extLst>
                    <a:ext uri="{FF2B5EF4-FFF2-40B4-BE49-F238E27FC236}">
                      <a16:creationId xmlns:a16="http://schemas.microsoft.com/office/drawing/2014/main" id="{C1C611D9-D01C-872D-4BA1-EA43A55AEFD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08" name="Group 2007">
                <a:extLst>
                  <a:ext uri="{FF2B5EF4-FFF2-40B4-BE49-F238E27FC236}">
                    <a16:creationId xmlns:a16="http://schemas.microsoft.com/office/drawing/2014/main" id="{6DE9401F-E619-60AF-7DE9-2134B5C1FE28}"/>
                  </a:ext>
                </a:extLst>
              </p:cNvPr>
              <p:cNvGrpSpPr/>
              <p:nvPr/>
            </p:nvGrpSpPr>
            <p:grpSpPr>
              <a:xfrm>
                <a:off x="9492308" y="4964462"/>
                <a:ext cx="75873" cy="107269"/>
                <a:chOff x="7784566" y="3707485"/>
                <a:chExt cx="75873" cy="107269"/>
              </a:xfrm>
            </p:grpSpPr>
            <p:cxnSp>
              <p:nvCxnSpPr>
                <p:cNvPr id="2009" name="Straight Connector 2008">
                  <a:extLst>
                    <a:ext uri="{FF2B5EF4-FFF2-40B4-BE49-F238E27FC236}">
                      <a16:creationId xmlns:a16="http://schemas.microsoft.com/office/drawing/2014/main" id="{4F93A8C5-47F8-1139-AFD3-AEA2FA52DD2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10" name="Straight Connector 2009">
                  <a:extLst>
                    <a:ext uri="{FF2B5EF4-FFF2-40B4-BE49-F238E27FC236}">
                      <a16:creationId xmlns:a16="http://schemas.microsoft.com/office/drawing/2014/main" id="{FA83ADA7-3F19-A5F6-D46F-C4F353D6350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11" name="Group 2010">
                <a:extLst>
                  <a:ext uri="{FF2B5EF4-FFF2-40B4-BE49-F238E27FC236}">
                    <a16:creationId xmlns:a16="http://schemas.microsoft.com/office/drawing/2014/main" id="{635FCF80-187B-2746-4D49-FCD5E04B3143}"/>
                  </a:ext>
                </a:extLst>
              </p:cNvPr>
              <p:cNvGrpSpPr/>
              <p:nvPr/>
            </p:nvGrpSpPr>
            <p:grpSpPr>
              <a:xfrm>
                <a:off x="9478141" y="4977341"/>
                <a:ext cx="75873" cy="107269"/>
                <a:chOff x="7784566" y="3707485"/>
                <a:chExt cx="75873" cy="107269"/>
              </a:xfrm>
            </p:grpSpPr>
            <p:cxnSp>
              <p:nvCxnSpPr>
                <p:cNvPr id="2012" name="Straight Connector 2011">
                  <a:extLst>
                    <a:ext uri="{FF2B5EF4-FFF2-40B4-BE49-F238E27FC236}">
                      <a16:creationId xmlns:a16="http://schemas.microsoft.com/office/drawing/2014/main" id="{34B5F915-2BD7-26F3-62FC-C0AC0612EBB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13" name="Straight Connector 2012">
                  <a:extLst>
                    <a:ext uri="{FF2B5EF4-FFF2-40B4-BE49-F238E27FC236}">
                      <a16:creationId xmlns:a16="http://schemas.microsoft.com/office/drawing/2014/main" id="{F60BD06C-5AE0-DE12-BC25-FB5B9F9F13BA}"/>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14" name="Group 2013">
                <a:extLst>
                  <a:ext uri="{FF2B5EF4-FFF2-40B4-BE49-F238E27FC236}">
                    <a16:creationId xmlns:a16="http://schemas.microsoft.com/office/drawing/2014/main" id="{C3446F24-B1C6-1939-2E57-FFC1E8CB12C9}"/>
                  </a:ext>
                </a:extLst>
              </p:cNvPr>
              <p:cNvGrpSpPr/>
              <p:nvPr/>
            </p:nvGrpSpPr>
            <p:grpSpPr>
              <a:xfrm>
                <a:off x="9466550" y="4977341"/>
                <a:ext cx="75873" cy="107269"/>
                <a:chOff x="7784566" y="3707485"/>
                <a:chExt cx="75873" cy="107269"/>
              </a:xfrm>
            </p:grpSpPr>
            <p:cxnSp>
              <p:nvCxnSpPr>
                <p:cNvPr id="2015" name="Straight Connector 2014">
                  <a:extLst>
                    <a:ext uri="{FF2B5EF4-FFF2-40B4-BE49-F238E27FC236}">
                      <a16:creationId xmlns:a16="http://schemas.microsoft.com/office/drawing/2014/main" id="{685FB460-2586-2751-295D-7EB2D166DE7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16" name="Straight Connector 2015">
                  <a:extLst>
                    <a:ext uri="{FF2B5EF4-FFF2-40B4-BE49-F238E27FC236}">
                      <a16:creationId xmlns:a16="http://schemas.microsoft.com/office/drawing/2014/main" id="{22B1B1DC-B1FC-D91F-AC17-ADCB6D0E40B0}"/>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17" name="Group 2016">
                <a:extLst>
                  <a:ext uri="{FF2B5EF4-FFF2-40B4-BE49-F238E27FC236}">
                    <a16:creationId xmlns:a16="http://schemas.microsoft.com/office/drawing/2014/main" id="{577A87FD-2F78-6286-34D8-4F338F479540}"/>
                  </a:ext>
                </a:extLst>
              </p:cNvPr>
              <p:cNvGrpSpPr/>
              <p:nvPr/>
            </p:nvGrpSpPr>
            <p:grpSpPr>
              <a:xfrm>
                <a:off x="9452383" y="4982493"/>
                <a:ext cx="75873" cy="107269"/>
                <a:chOff x="7784566" y="3707485"/>
                <a:chExt cx="75873" cy="107269"/>
              </a:xfrm>
            </p:grpSpPr>
            <p:cxnSp>
              <p:nvCxnSpPr>
                <p:cNvPr id="2018" name="Straight Connector 2017">
                  <a:extLst>
                    <a:ext uri="{FF2B5EF4-FFF2-40B4-BE49-F238E27FC236}">
                      <a16:creationId xmlns:a16="http://schemas.microsoft.com/office/drawing/2014/main" id="{C38651DD-6399-F8CD-F897-6444F449278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19" name="Straight Connector 2018">
                  <a:extLst>
                    <a:ext uri="{FF2B5EF4-FFF2-40B4-BE49-F238E27FC236}">
                      <a16:creationId xmlns:a16="http://schemas.microsoft.com/office/drawing/2014/main" id="{16DEC2C4-47D7-4F7C-7C8A-2CFC1291BC9D}"/>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20" name="Group 2019">
                <a:extLst>
                  <a:ext uri="{FF2B5EF4-FFF2-40B4-BE49-F238E27FC236}">
                    <a16:creationId xmlns:a16="http://schemas.microsoft.com/office/drawing/2014/main" id="{D6553AC4-8A76-7C69-C49C-0C3048DE3C05}"/>
                  </a:ext>
                </a:extLst>
              </p:cNvPr>
              <p:cNvGrpSpPr/>
              <p:nvPr/>
            </p:nvGrpSpPr>
            <p:grpSpPr>
              <a:xfrm>
                <a:off x="9417611" y="4982493"/>
                <a:ext cx="75873" cy="107269"/>
                <a:chOff x="7784566" y="3707485"/>
                <a:chExt cx="75873" cy="107269"/>
              </a:xfrm>
            </p:grpSpPr>
            <p:cxnSp>
              <p:nvCxnSpPr>
                <p:cNvPr id="2021" name="Straight Connector 2020">
                  <a:extLst>
                    <a:ext uri="{FF2B5EF4-FFF2-40B4-BE49-F238E27FC236}">
                      <a16:creationId xmlns:a16="http://schemas.microsoft.com/office/drawing/2014/main" id="{DEE47593-8FBB-4EDA-3183-AA2DA72A764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22" name="Straight Connector 2021">
                  <a:extLst>
                    <a:ext uri="{FF2B5EF4-FFF2-40B4-BE49-F238E27FC236}">
                      <a16:creationId xmlns:a16="http://schemas.microsoft.com/office/drawing/2014/main" id="{F4614D2B-FC1C-3D8C-38AF-0F5C43284D9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23" name="Group 2022">
                <a:extLst>
                  <a:ext uri="{FF2B5EF4-FFF2-40B4-BE49-F238E27FC236}">
                    <a16:creationId xmlns:a16="http://schemas.microsoft.com/office/drawing/2014/main" id="{B5686224-AE39-2442-E712-CD539EB29A7C}"/>
                  </a:ext>
                </a:extLst>
              </p:cNvPr>
              <p:cNvGrpSpPr/>
              <p:nvPr/>
            </p:nvGrpSpPr>
            <p:grpSpPr>
              <a:xfrm>
                <a:off x="9391853" y="4982493"/>
                <a:ext cx="75873" cy="107269"/>
                <a:chOff x="7784566" y="3707485"/>
                <a:chExt cx="75873" cy="107269"/>
              </a:xfrm>
            </p:grpSpPr>
            <p:cxnSp>
              <p:nvCxnSpPr>
                <p:cNvPr id="2024" name="Straight Connector 2023">
                  <a:extLst>
                    <a:ext uri="{FF2B5EF4-FFF2-40B4-BE49-F238E27FC236}">
                      <a16:creationId xmlns:a16="http://schemas.microsoft.com/office/drawing/2014/main" id="{B1018456-D464-79E2-F006-9BB4ADC74F9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25" name="Straight Connector 2024">
                  <a:extLst>
                    <a:ext uri="{FF2B5EF4-FFF2-40B4-BE49-F238E27FC236}">
                      <a16:creationId xmlns:a16="http://schemas.microsoft.com/office/drawing/2014/main" id="{41A3F59B-C2D6-43FC-EE76-E45CC48A205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26" name="Group 2025">
                <a:extLst>
                  <a:ext uri="{FF2B5EF4-FFF2-40B4-BE49-F238E27FC236}">
                    <a16:creationId xmlns:a16="http://schemas.microsoft.com/office/drawing/2014/main" id="{C70186A5-471A-DFF8-9508-E797B4137CB7}"/>
                  </a:ext>
                </a:extLst>
              </p:cNvPr>
              <p:cNvGrpSpPr/>
              <p:nvPr/>
            </p:nvGrpSpPr>
            <p:grpSpPr>
              <a:xfrm>
                <a:off x="9381550" y="4982493"/>
                <a:ext cx="75873" cy="107269"/>
                <a:chOff x="7784566" y="3707485"/>
                <a:chExt cx="75873" cy="107269"/>
              </a:xfrm>
            </p:grpSpPr>
            <p:cxnSp>
              <p:nvCxnSpPr>
                <p:cNvPr id="2027" name="Straight Connector 2026">
                  <a:extLst>
                    <a:ext uri="{FF2B5EF4-FFF2-40B4-BE49-F238E27FC236}">
                      <a16:creationId xmlns:a16="http://schemas.microsoft.com/office/drawing/2014/main" id="{91BC4ADF-7602-A84D-03D8-3039A9F1990A}"/>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28" name="Straight Connector 2027">
                  <a:extLst>
                    <a:ext uri="{FF2B5EF4-FFF2-40B4-BE49-F238E27FC236}">
                      <a16:creationId xmlns:a16="http://schemas.microsoft.com/office/drawing/2014/main" id="{1C06BF8D-B890-C119-A344-7EBC57EF0A2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29" name="Group 2028">
                <a:extLst>
                  <a:ext uri="{FF2B5EF4-FFF2-40B4-BE49-F238E27FC236}">
                    <a16:creationId xmlns:a16="http://schemas.microsoft.com/office/drawing/2014/main" id="{17437894-7136-E9A0-7D81-2C0DDE02F672}"/>
                  </a:ext>
                </a:extLst>
              </p:cNvPr>
              <p:cNvGrpSpPr/>
              <p:nvPr/>
            </p:nvGrpSpPr>
            <p:grpSpPr>
              <a:xfrm>
                <a:off x="9369959" y="4982493"/>
                <a:ext cx="75873" cy="107269"/>
                <a:chOff x="7784566" y="3707485"/>
                <a:chExt cx="75873" cy="107269"/>
              </a:xfrm>
            </p:grpSpPr>
            <p:cxnSp>
              <p:nvCxnSpPr>
                <p:cNvPr id="2030" name="Straight Connector 2029">
                  <a:extLst>
                    <a:ext uri="{FF2B5EF4-FFF2-40B4-BE49-F238E27FC236}">
                      <a16:creationId xmlns:a16="http://schemas.microsoft.com/office/drawing/2014/main" id="{C23F9499-4419-C828-1A63-62562595AA80}"/>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31" name="Straight Connector 2030">
                  <a:extLst>
                    <a:ext uri="{FF2B5EF4-FFF2-40B4-BE49-F238E27FC236}">
                      <a16:creationId xmlns:a16="http://schemas.microsoft.com/office/drawing/2014/main" id="{C6935A0E-BF14-A4B2-607F-0BAC99645D7A}"/>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32" name="Group 2031">
                <a:extLst>
                  <a:ext uri="{FF2B5EF4-FFF2-40B4-BE49-F238E27FC236}">
                    <a16:creationId xmlns:a16="http://schemas.microsoft.com/office/drawing/2014/main" id="{A751CF02-C603-51CD-5290-46C253CBA9ED}"/>
                  </a:ext>
                </a:extLst>
              </p:cNvPr>
              <p:cNvGrpSpPr/>
              <p:nvPr/>
            </p:nvGrpSpPr>
            <p:grpSpPr>
              <a:xfrm>
                <a:off x="9333898" y="4982493"/>
                <a:ext cx="75873" cy="107269"/>
                <a:chOff x="7784566" y="3707485"/>
                <a:chExt cx="75873" cy="107269"/>
              </a:xfrm>
            </p:grpSpPr>
            <p:cxnSp>
              <p:nvCxnSpPr>
                <p:cNvPr id="2033" name="Straight Connector 2032">
                  <a:extLst>
                    <a:ext uri="{FF2B5EF4-FFF2-40B4-BE49-F238E27FC236}">
                      <a16:creationId xmlns:a16="http://schemas.microsoft.com/office/drawing/2014/main" id="{F9690292-BA27-90ED-7E98-47C5D62CB7B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34" name="Straight Connector 2033">
                  <a:extLst>
                    <a:ext uri="{FF2B5EF4-FFF2-40B4-BE49-F238E27FC236}">
                      <a16:creationId xmlns:a16="http://schemas.microsoft.com/office/drawing/2014/main" id="{EFF76F69-C12D-FA89-8000-89610AF3FD1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35" name="Group 2034">
                <a:extLst>
                  <a:ext uri="{FF2B5EF4-FFF2-40B4-BE49-F238E27FC236}">
                    <a16:creationId xmlns:a16="http://schemas.microsoft.com/office/drawing/2014/main" id="{238E21AC-0DCF-F1DE-3E12-CFAD9005D3D5}"/>
                  </a:ext>
                </a:extLst>
              </p:cNvPr>
              <p:cNvGrpSpPr/>
              <p:nvPr/>
            </p:nvGrpSpPr>
            <p:grpSpPr>
              <a:xfrm>
                <a:off x="9319731" y="4982493"/>
                <a:ext cx="75873" cy="107269"/>
                <a:chOff x="7784566" y="3707485"/>
                <a:chExt cx="75873" cy="107269"/>
              </a:xfrm>
            </p:grpSpPr>
            <p:cxnSp>
              <p:nvCxnSpPr>
                <p:cNvPr id="2036" name="Straight Connector 2035">
                  <a:extLst>
                    <a:ext uri="{FF2B5EF4-FFF2-40B4-BE49-F238E27FC236}">
                      <a16:creationId xmlns:a16="http://schemas.microsoft.com/office/drawing/2014/main" id="{4E981D12-2C46-9EC8-4E33-E80CF11CDD0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37" name="Straight Connector 2036">
                  <a:extLst>
                    <a:ext uri="{FF2B5EF4-FFF2-40B4-BE49-F238E27FC236}">
                      <a16:creationId xmlns:a16="http://schemas.microsoft.com/office/drawing/2014/main" id="{EE38599A-2CD9-EDB6-D94D-C17433B4B81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38" name="Group 2037">
                <a:extLst>
                  <a:ext uri="{FF2B5EF4-FFF2-40B4-BE49-F238E27FC236}">
                    <a16:creationId xmlns:a16="http://schemas.microsoft.com/office/drawing/2014/main" id="{3EACE7B0-8C3D-FA00-9ABA-27F82EF870B4}"/>
                  </a:ext>
                </a:extLst>
              </p:cNvPr>
              <p:cNvGrpSpPr/>
              <p:nvPr/>
            </p:nvGrpSpPr>
            <p:grpSpPr>
              <a:xfrm>
                <a:off x="9309428" y="4982493"/>
                <a:ext cx="75873" cy="107269"/>
                <a:chOff x="7784566" y="3707485"/>
                <a:chExt cx="75873" cy="107269"/>
              </a:xfrm>
            </p:grpSpPr>
            <p:cxnSp>
              <p:nvCxnSpPr>
                <p:cNvPr id="2039" name="Straight Connector 2038">
                  <a:extLst>
                    <a:ext uri="{FF2B5EF4-FFF2-40B4-BE49-F238E27FC236}">
                      <a16:creationId xmlns:a16="http://schemas.microsoft.com/office/drawing/2014/main" id="{49E4D729-0AD8-3AE4-5FDC-7AC80244F12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40" name="Straight Connector 2039">
                  <a:extLst>
                    <a:ext uri="{FF2B5EF4-FFF2-40B4-BE49-F238E27FC236}">
                      <a16:creationId xmlns:a16="http://schemas.microsoft.com/office/drawing/2014/main" id="{F6493438-64FA-DBF5-71EC-134F6D8FA3A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41" name="Group 2040">
                <a:extLst>
                  <a:ext uri="{FF2B5EF4-FFF2-40B4-BE49-F238E27FC236}">
                    <a16:creationId xmlns:a16="http://schemas.microsoft.com/office/drawing/2014/main" id="{77EED500-DF88-DD1C-4C78-FC7A164C4545}"/>
                  </a:ext>
                </a:extLst>
              </p:cNvPr>
              <p:cNvGrpSpPr/>
              <p:nvPr/>
            </p:nvGrpSpPr>
            <p:grpSpPr>
              <a:xfrm>
                <a:off x="9272079" y="4982493"/>
                <a:ext cx="75873" cy="107269"/>
                <a:chOff x="7784566" y="3707485"/>
                <a:chExt cx="75873" cy="107269"/>
              </a:xfrm>
            </p:grpSpPr>
            <p:cxnSp>
              <p:nvCxnSpPr>
                <p:cNvPr id="2042" name="Straight Connector 2041">
                  <a:extLst>
                    <a:ext uri="{FF2B5EF4-FFF2-40B4-BE49-F238E27FC236}">
                      <a16:creationId xmlns:a16="http://schemas.microsoft.com/office/drawing/2014/main" id="{2ABC90B2-7B08-1DA4-306A-35F20AF7A63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43" name="Straight Connector 2042">
                  <a:extLst>
                    <a:ext uri="{FF2B5EF4-FFF2-40B4-BE49-F238E27FC236}">
                      <a16:creationId xmlns:a16="http://schemas.microsoft.com/office/drawing/2014/main" id="{35DCD940-B17B-AEFB-0167-57F02BA5D79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44" name="Group 2043">
                <a:extLst>
                  <a:ext uri="{FF2B5EF4-FFF2-40B4-BE49-F238E27FC236}">
                    <a16:creationId xmlns:a16="http://schemas.microsoft.com/office/drawing/2014/main" id="{2852D4DD-3F84-68EA-0790-0BF33DA1FEFA}"/>
                  </a:ext>
                </a:extLst>
              </p:cNvPr>
              <p:cNvGrpSpPr/>
              <p:nvPr/>
            </p:nvGrpSpPr>
            <p:grpSpPr>
              <a:xfrm>
                <a:off x="9248897" y="4982493"/>
                <a:ext cx="75873" cy="107269"/>
                <a:chOff x="7784566" y="3707485"/>
                <a:chExt cx="75873" cy="107269"/>
              </a:xfrm>
            </p:grpSpPr>
            <p:cxnSp>
              <p:nvCxnSpPr>
                <p:cNvPr id="2045" name="Straight Connector 2044">
                  <a:extLst>
                    <a:ext uri="{FF2B5EF4-FFF2-40B4-BE49-F238E27FC236}">
                      <a16:creationId xmlns:a16="http://schemas.microsoft.com/office/drawing/2014/main" id="{EE51638E-BCC0-4E64-EA8A-0F8BBEDA854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46" name="Straight Connector 2045">
                  <a:extLst>
                    <a:ext uri="{FF2B5EF4-FFF2-40B4-BE49-F238E27FC236}">
                      <a16:creationId xmlns:a16="http://schemas.microsoft.com/office/drawing/2014/main" id="{B88ECE7C-5A61-BADA-42C2-1E465B4B9F8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47" name="Group 2046">
                <a:extLst>
                  <a:ext uri="{FF2B5EF4-FFF2-40B4-BE49-F238E27FC236}">
                    <a16:creationId xmlns:a16="http://schemas.microsoft.com/office/drawing/2014/main" id="{603CB926-F0E7-64D2-2F79-F76E8017367D}"/>
                  </a:ext>
                </a:extLst>
              </p:cNvPr>
              <p:cNvGrpSpPr/>
              <p:nvPr/>
            </p:nvGrpSpPr>
            <p:grpSpPr>
              <a:xfrm>
                <a:off x="9197381" y="4982493"/>
                <a:ext cx="75873" cy="107269"/>
                <a:chOff x="7784566" y="3707485"/>
                <a:chExt cx="75873" cy="107269"/>
              </a:xfrm>
            </p:grpSpPr>
            <p:cxnSp>
              <p:nvCxnSpPr>
                <p:cNvPr id="2048" name="Straight Connector 2047">
                  <a:extLst>
                    <a:ext uri="{FF2B5EF4-FFF2-40B4-BE49-F238E27FC236}">
                      <a16:creationId xmlns:a16="http://schemas.microsoft.com/office/drawing/2014/main" id="{19FDC314-E849-D702-0627-41F1C548B461}"/>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49" name="Straight Connector 2048">
                  <a:extLst>
                    <a:ext uri="{FF2B5EF4-FFF2-40B4-BE49-F238E27FC236}">
                      <a16:creationId xmlns:a16="http://schemas.microsoft.com/office/drawing/2014/main" id="{FD4ABB3D-DD4E-DE6D-B7D2-E4B7B89CADF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50" name="Group 2049">
                <a:extLst>
                  <a:ext uri="{FF2B5EF4-FFF2-40B4-BE49-F238E27FC236}">
                    <a16:creationId xmlns:a16="http://schemas.microsoft.com/office/drawing/2014/main" id="{C932809E-5028-8B4F-F7BF-177B7CD750B1}"/>
                  </a:ext>
                </a:extLst>
              </p:cNvPr>
              <p:cNvGrpSpPr/>
              <p:nvPr/>
            </p:nvGrpSpPr>
            <p:grpSpPr>
              <a:xfrm>
                <a:off x="9181926" y="4982493"/>
                <a:ext cx="75873" cy="107269"/>
                <a:chOff x="7784566" y="3707485"/>
                <a:chExt cx="75873" cy="107269"/>
              </a:xfrm>
            </p:grpSpPr>
            <p:cxnSp>
              <p:nvCxnSpPr>
                <p:cNvPr id="2051" name="Straight Connector 2050">
                  <a:extLst>
                    <a:ext uri="{FF2B5EF4-FFF2-40B4-BE49-F238E27FC236}">
                      <a16:creationId xmlns:a16="http://schemas.microsoft.com/office/drawing/2014/main" id="{C2E5A96C-DAE5-61CE-A5E1-3B94122914A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52" name="Straight Connector 2051">
                  <a:extLst>
                    <a:ext uri="{FF2B5EF4-FFF2-40B4-BE49-F238E27FC236}">
                      <a16:creationId xmlns:a16="http://schemas.microsoft.com/office/drawing/2014/main" id="{411705D3-863F-3B4A-ECC8-62D981C45F8E}"/>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53" name="Group 2052">
                <a:extLst>
                  <a:ext uri="{FF2B5EF4-FFF2-40B4-BE49-F238E27FC236}">
                    <a16:creationId xmlns:a16="http://schemas.microsoft.com/office/drawing/2014/main" id="{6CBE3E14-3981-F986-02B6-9AE2646B1C60}"/>
                  </a:ext>
                </a:extLst>
              </p:cNvPr>
              <p:cNvGrpSpPr/>
              <p:nvPr/>
            </p:nvGrpSpPr>
            <p:grpSpPr>
              <a:xfrm>
                <a:off x="9166471" y="4982493"/>
                <a:ext cx="75873" cy="107269"/>
                <a:chOff x="7784566" y="3707485"/>
                <a:chExt cx="75873" cy="107269"/>
              </a:xfrm>
            </p:grpSpPr>
            <p:cxnSp>
              <p:nvCxnSpPr>
                <p:cNvPr id="2054" name="Straight Connector 2053">
                  <a:extLst>
                    <a:ext uri="{FF2B5EF4-FFF2-40B4-BE49-F238E27FC236}">
                      <a16:creationId xmlns:a16="http://schemas.microsoft.com/office/drawing/2014/main" id="{EB450A19-2FFE-DD76-8784-2641CBEFE3C1}"/>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55" name="Straight Connector 2054">
                  <a:extLst>
                    <a:ext uri="{FF2B5EF4-FFF2-40B4-BE49-F238E27FC236}">
                      <a16:creationId xmlns:a16="http://schemas.microsoft.com/office/drawing/2014/main" id="{6837AD31-0BA9-F7DE-5DB0-47A448D0BA3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56" name="Group 2055">
                <a:extLst>
                  <a:ext uri="{FF2B5EF4-FFF2-40B4-BE49-F238E27FC236}">
                    <a16:creationId xmlns:a16="http://schemas.microsoft.com/office/drawing/2014/main" id="{7F075F1C-5661-17D8-58FA-87649C14B9EB}"/>
                  </a:ext>
                </a:extLst>
              </p:cNvPr>
              <p:cNvGrpSpPr/>
              <p:nvPr/>
            </p:nvGrpSpPr>
            <p:grpSpPr>
              <a:xfrm>
                <a:off x="9121395" y="4982493"/>
                <a:ext cx="75873" cy="107269"/>
                <a:chOff x="7784566" y="3707485"/>
                <a:chExt cx="75873" cy="107269"/>
              </a:xfrm>
            </p:grpSpPr>
            <p:cxnSp>
              <p:nvCxnSpPr>
                <p:cNvPr id="2057" name="Straight Connector 2056">
                  <a:extLst>
                    <a:ext uri="{FF2B5EF4-FFF2-40B4-BE49-F238E27FC236}">
                      <a16:creationId xmlns:a16="http://schemas.microsoft.com/office/drawing/2014/main" id="{8A5B19C9-F205-F16B-7561-43EFF7989A5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58" name="Straight Connector 2057">
                  <a:extLst>
                    <a:ext uri="{FF2B5EF4-FFF2-40B4-BE49-F238E27FC236}">
                      <a16:creationId xmlns:a16="http://schemas.microsoft.com/office/drawing/2014/main" id="{4A95AFB7-DF40-4133-1909-3D78C46693C5}"/>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59" name="Group 2058">
                <a:extLst>
                  <a:ext uri="{FF2B5EF4-FFF2-40B4-BE49-F238E27FC236}">
                    <a16:creationId xmlns:a16="http://schemas.microsoft.com/office/drawing/2014/main" id="{72066FD8-C487-6717-5511-94863D4B93B1}"/>
                  </a:ext>
                </a:extLst>
              </p:cNvPr>
              <p:cNvGrpSpPr/>
              <p:nvPr/>
            </p:nvGrpSpPr>
            <p:grpSpPr>
              <a:xfrm>
                <a:off x="9024804" y="5015978"/>
                <a:ext cx="75873" cy="107269"/>
                <a:chOff x="7784566" y="3707485"/>
                <a:chExt cx="75873" cy="107269"/>
              </a:xfrm>
            </p:grpSpPr>
            <p:cxnSp>
              <p:nvCxnSpPr>
                <p:cNvPr id="2060" name="Straight Connector 2059">
                  <a:extLst>
                    <a:ext uri="{FF2B5EF4-FFF2-40B4-BE49-F238E27FC236}">
                      <a16:creationId xmlns:a16="http://schemas.microsoft.com/office/drawing/2014/main" id="{A1C87E42-E78E-2910-C8F7-E2CEDF7B6B5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61" name="Straight Connector 2060">
                  <a:extLst>
                    <a:ext uri="{FF2B5EF4-FFF2-40B4-BE49-F238E27FC236}">
                      <a16:creationId xmlns:a16="http://schemas.microsoft.com/office/drawing/2014/main" id="{BD911A7D-9DB5-7DC1-739B-B111127890C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62" name="Group 2061">
                <a:extLst>
                  <a:ext uri="{FF2B5EF4-FFF2-40B4-BE49-F238E27FC236}">
                    <a16:creationId xmlns:a16="http://schemas.microsoft.com/office/drawing/2014/main" id="{21CD3740-7D9C-F1ED-6174-8647E64B0310}"/>
                  </a:ext>
                </a:extLst>
              </p:cNvPr>
              <p:cNvGrpSpPr/>
              <p:nvPr/>
            </p:nvGrpSpPr>
            <p:grpSpPr>
              <a:xfrm>
                <a:off x="8982303" y="5015978"/>
                <a:ext cx="75873" cy="107269"/>
                <a:chOff x="7784566" y="3707485"/>
                <a:chExt cx="75873" cy="107269"/>
              </a:xfrm>
            </p:grpSpPr>
            <p:cxnSp>
              <p:nvCxnSpPr>
                <p:cNvPr id="2063" name="Straight Connector 2062">
                  <a:extLst>
                    <a:ext uri="{FF2B5EF4-FFF2-40B4-BE49-F238E27FC236}">
                      <a16:creationId xmlns:a16="http://schemas.microsoft.com/office/drawing/2014/main" id="{0BCD7CC2-3E48-10B8-D887-F3449C8446B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64" name="Straight Connector 2063">
                  <a:extLst>
                    <a:ext uri="{FF2B5EF4-FFF2-40B4-BE49-F238E27FC236}">
                      <a16:creationId xmlns:a16="http://schemas.microsoft.com/office/drawing/2014/main" id="{24456380-B53E-DF57-D113-DD2D9CE57CF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65" name="Group 2064">
                <a:extLst>
                  <a:ext uri="{FF2B5EF4-FFF2-40B4-BE49-F238E27FC236}">
                    <a16:creationId xmlns:a16="http://schemas.microsoft.com/office/drawing/2014/main" id="{FA636012-F404-9BD2-6FE5-8D6216ED6DB1}"/>
                  </a:ext>
                </a:extLst>
              </p:cNvPr>
              <p:cNvGrpSpPr/>
              <p:nvPr/>
            </p:nvGrpSpPr>
            <p:grpSpPr>
              <a:xfrm>
                <a:off x="8929499" y="5018554"/>
                <a:ext cx="75873" cy="107269"/>
                <a:chOff x="7784566" y="3707485"/>
                <a:chExt cx="75873" cy="107269"/>
              </a:xfrm>
            </p:grpSpPr>
            <p:cxnSp>
              <p:nvCxnSpPr>
                <p:cNvPr id="2066" name="Straight Connector 2065">
                  <a:extLst>
                    <a:ext uri="{FF2B5EF4-FFF2-40B4-BE49-F238E27FC236}">
                      <a16:creationId xmlns:a16="http://schemas.microsoft.com/office/drawing/2014/main" id="{D38F414B-DB3C-B299-5C8C-CACE754E5E1B}"/>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67" name="Straight Connector 2066">
                  <a:extLst>
                    <a:ext uri="{FF2B5EF4-FFF2-40B4-BE49-F238E27FC236}">
                      <a16:creationId xmlns:a16="http://schemas.microsoft.com/office/drawing/2014/main" id="{29B4BCDB-A21E-A5C7-C12C-98ADDDB6ABF2}"/>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68" name="Group 2067">
                <a:extLst>
                  <a:ext uri="{FF2B5EF4-FFF2-40B4-BE49-F238E27FC236}">
                    <a16:creationId xmlns:a16="http://schemas.microsoft.com/office/drawing/2014/main" id="{74794216-502E-03BE-CFA4-1FCC73D630B8}"/>
                  </a:ext>
                </a:extLst>
              </p:cNvPr>
              <p:cNvGrpSpPr/>
              <p:nvPr/>
            </p:nvGrpSpPr>
            <p:grpSpPr>
              <a:xfrm>
                <a:off x="8881847" y="5041736"/>
                <a:ext cx="75873" cy="107269"/>
                <a:chOff x="7784566" y="3707485"/>
                <a:chExt cx="75873" cy="107269"/>
              </a:xfrm>
            </p:grpSpPr>
            <p:cxnSp>
              <p:nvCxnSpPr>
                <p:cNvPr id="2069" name="Straight Connector 2068">
                  <a:extLst>
                    <a:ext uri="{FF2B5EF4-FFF2-40B4-BE49-F238E27FC236}">
                      <a16:creationId xmlns:a16="http://schemas.microsoft.com/office/drawing/2014/main" id="{E94E01BB-0A67-462C-8645-709093F3A95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70" name="Straight Connector 2069">
                  <a:extLst>
                    <a:ext uri="{FF2B5EF4-FFF2-40B4-BE49-F238E27FC236}">
                      <a16:creationId xmlns:a16="http://schemas.microsoft.com/office/drawing/2014/main" id="{D71D7034-ECF4-8E1C-508E-A262B8C0C60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71" name="Group 2070">
                <a:extLst>
                  <a:ext uri="{FF2B5EF4-FFF2-40B4-BE49-F238E27FC236}">
                    <a16:creationId xmlns:a16="http://schemas.microsoft.com/office/drawing/2014/main" id="{1B9472AC-5967-313A-BBE6-FAF9D49FF213}"/>
                  </a:ext>
                </a:extLst>
              </p:cNvPr>
              <p:cNvGrpSpPr/>
              <p:nvPr/>
            </p:nvGrpSpPr>
            <p:grpSpPr>
              <a:xfrm>
                <a:off x="8826468" y="5051765"/>
                <a:ext cx="75873" cy="107269"/>
                <a:chOff x="7784566" y="3707485"/>
                <a:chExt cx="75873" cy="107269"/>
              </a:xfrm>
            </p:grpSpPr>
            <p:cxnSp>
              <p:nvCxnSpPr>
                <p:cNvPr id="2072" name="Straight Connector 2071">
                  <a:extLst>
                    <a:ext uri="{FF2B5EF4-FFF2-40B4-BE49-F238E27FC236}">
                      <a16:creationId xmlns:a16="http://schemas.microsoft.com/office/drawing/2014/main" id="{5F50318E-A3AB-07FD-95F6-E840290010AE}"/>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73" name="Straight Connector 2072">
                  <a:extLst>
                    <a:ext uri="{FF2B5EF4-FFF2-40B4-BE49-F238E27FC236}">
                      <a16:creationId xmlns:a16="http://schemas.microsoft.com/office/drawing/2014/main" id="{E02AC51C-CB64-074F-B413-605CBEAC466C}"/>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74" name="Group 2073">
                <a:extLst>
                  <a:ext uri="{FF2B5EF4-FFF2-40B4-BE49-F238E27FC236}">
                    <a16:creationId xmlns:a16="http://schemas.microsoft.com/office/drawing/2014/main" id="{68E66807-B7D3-6C40-FE81-C6770499BBDA}"/>
                  </a:ext>
                </a:extLst>
              </p:cNvPr>
              <p:cNvGrpSpPr/>
              <p:nvPr/>
            </p:nvGrpSpPr>
            <p:grpSpPr>
              <a:xfrm>
                <a:off x="8816165" y="5064644"/>
                <a:ext cx="75873" cy="107269"/>
                <a:chOff x="7784566" y="3707485"/>
                <a:chExt cx="75873" cy="107269"/>
              </a:xfrm>
            </p:grpSpPr>
            <p:cxnSp>
              <p:nvCxnSpPr>
                <p:cNvPr id="2075" name="Straight Connector 2074">
                  <a:extLst>
                    <a:ext uri="{FF2B5EF4-FFF2-40B4-BE49-F238E27FC236}">
                      <a16:creationId xmlns:a16="http://schemas.microsoft.com/office/drawing/2014/main" id="{23DBE157-DAF9-93EC-73FE-F2A9B0F56C75}"/>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76" name="Straight Connector 2075">
                  <a:extLst>
                    <a:ext uri="{FF2B5EF4-FFF2-40B4-BE49-F238E27FC236}">
                      <a16:creationId xmlns:a16="http://schemas.microsoft.com/office/drawing/2014/main" id="{4D27B299-E185-A221-8E93-4748BDB6FD7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77" name="Group 2076">
                <a:extLst>
                  <a:ext uri="{FF2B5EF4-FFF2-40B4-BE49-F238E27FC236}">
                    <a16:creationId xmlns:a16="http://schemas.microsoft.com/office/drawing/2014/main" id="{995DFB10-6256-30E4-9DC5-66A879E59F6A}"/>
                  </a:ext>
                </a:extLst>
              </p:cNvPr>
              <p:cNvGrpSpPr/>
              <p:nvPr/>
            </p:nvGrpSpPr>
            <p:grpSpPr>
              <a:xfrm>
                <a:off x="8805862" y="5071083"/>
                <a:ext cx="75873" cy="107269"/>
                <a:chOff x="7784566" y="3707485"/>
                <a:chExt cx="75873" cy="107269"/>
              </a:xfrm>
            </p:grpSpPr>
            <p:cxnSp>
              <p:nvCxnSpPr>
                <p:cNvPr id="2078" name="Straight Connector 2077">
                  <a:extLst>
                    <a:ext uri="{FF2B5EF4-FFF2-40B4-BE49-F238E27FC236}">
                      <a16:creationId xmlns:a16="http://schemas.microsoft.com/office/drawing/2014/main" id="{73BC2B52-0B9A-942D-3522-0AD7F4BDFD29}"/>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79" name="Straight Connector 2078">
                  <a:extLst>
                    <a:ext uri="{FF2B5EF4-FFF2-40B4-BE49-F238E27FC236}">
                      <a16:creationId xmlns:a16="http://schemas.microsoft.com/office/drawing/2014/main" id="{E9C55FC6-D766-5C1D-B6EA-093CE5AF7FF6}"/>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80" name="Group 2079">
                <a:extLst>
                  <a:ext uri="{FF2B5EF4-FFF2-40B4-BE49-F238E27FC236}">
                    <a16:creationId xmlns:a16="http://schemas.microsoft.com/office/drawing/2014/main" id="{5B586091-1B4A-62D5-268D-6DDDF49520C7}"/>
                  </a:ext>
                </a:extLst>
              </p:cNvPr>
              <p:cNvGrpSpPr/>
              <p:nvPr/>
            </p:nvGrpSpPr>
            <p:grpSpPr>
              <a:xfrm>
                <a:off x="8777529" y="5071083"/>
                <a:ext cx="75873" cy="107269"/>
                <a:chOff x="7784566" y="3707485"/>
                <a:chExt cx="75873" cy="107269"/>
              </a:xfrm>
            </p:grpSpPr>
            <p:cxnSp>
              <p:nvCxnSpPr>
                <p:cNvPr id="2081" name="Straight Connector 2080">
                  <a:extLst>
                    <a:ext uri="{FF2B5EF4-FFF2-40B4-BE49-F238E27FC236}">
                      <a16:creationId xmlns:a16="http://schemas.microsoft.com/office/drawing/2014/main" id="{2887EF83-D6FB-95C2-E4CB-6EEE03733A77}"/>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82" name="Straight Connector 2081">
                  <a:extLst>
                    <a:ext uri="{FF2B5EF4-FFF2-40B4-BE49-F238E27FC236}">
                      <a16:creationId xmlns:a16="http://schemas.microsoft.com/office/drawing/2014/main" id="{85233B5C-3354-0FC0-20AB-D3C5D1E52A0D}"/>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83" name="Group 2082">
                <a:extLst>
                  <a:ext uri="{FF2B5EF4-FFF2-40B4-BE49-F238E27FC236}">
                    <a16:creationId xmlns:a16="http://schemas.microsoft.com/office/drawing/2014/main" id="{19BB7978-4791-A470-F490-CE49C5E29B4A}"/>
                  </a:ext>
                </a:extLst>
              </p:cNvPr>
              <p:cNvGrpSpPr/>
              <p:nvPr/>
            </p:nvGrpSpPr>
            <p:grpSpPr>
              <a:xfrm>
                <a:off x="8760786" y="5071083"/>
                <a:ext cx="75873" cy="107269"/>
                <a:chOff x="7784566" y="3707485"/>
                <a:chExt cx="75873" cy="107269"/>
              </a:xfrm>
            </p:grpSpPr>
            <p:cxnSp>
              <p:nvCxnSpPr>
                <p:cNvPr id="2084" name="Straight Connector 2083">
                  <a:extLst>
                    <a:ext uri="{FF2B5EF4-FFF2-40B4-BE49-F238E27FC236}">
                      <a16:creationId xmlns:a16="http://schemas.microsoft.com/office/drawing/2014/main" id="{AF483CE6-B1B7-BCA1-C056-4F49345D61B0}"/>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85" name="Straight Connector 2084">
                  <a:extLst>
                    <a:ext uri="{FF2B5EF4-FFF2-40B4-BE49-F238E27FC236}">
                      <a16:creationId xmlns:a16="http://schemas.microsoft.com/office/drawing/2014/main" id="{E362F2D6-E409-7D9B-4EBD-6DAD1BBF403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86" name="Group 2085">
                <a:extLst>
                  <a:ext uri="{FF2B5EF4-FFF2-40B4-BE49-F238E27FC236}">
                    <a16:creationId xmlns:a16="http://schemas.microsoft.com/office/drawing/2014/main" id="{79DF557E-1419-7D47-4C52-B15ECBF7D4DF}"/>
                  </a:ext>
                </a:extLst>
              </p:cNvPr>
              <p:cNvGrpSpPr/>
              <p:nvPr/>
            </p:nvGrpSpPr>
            <p:grpSpPr>
              <a:xfrm>
                <a:off x="8751771" y="5071083"/>
                <a:ext cx="75873" cy="107269"/>
                <a:chOff x="7784566" y="3707485"/>
                <a:chExt cx="75873" cy="107269"/>
              </a:xfrm>
            </p:grpSpPr>
            <p:cxnSp>
              <p:nvCxnSpPr>
                <p:cNvPr id="2087" name="Straight Connector 2086">
                  <a:extLst>
                    <a:ext uri="{FF2B5EF4-FFF2-40B4-BE49-F238E27FC236}">
                      <a16:creationId xmlns:a16="http://schemas.microsoft.com/office/drawing/2014/main" id="{6E567268-B772-CC6D-D6F7-D6A2559A760A}"/>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88" name="Straight Connector 2087">
                  <a:extLst>
                    <a:ext uri="{FF2B5EF4-FFF2-40B4-BE49-F238E27FC236}">
                      <a16:creationId xmlns:a16="http://schemas.microsoft.com/office/drawing/2014/main" id="{61A2F077-92C8-6061-7379-B3DADC64C940}"/>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2089" name="Group 2088">
              <a:extLst>
                <a:ext uri="{FF2B5EF4-FFF2-40B4-BE49-F238E27FC236}">
                  <a16:creationId xmlns:a16="http://schemas.microsoft.com/office/drawing/2014/main" id="{575FA626-0141-8D95-22E5-224BF1D55065}"/>
                </a:ext>
              </a:extLst>
            </p:cNvPr>
            <p:cNvGrpSpPr/>
            <p:nvPr/>
          </p:nvGrpSpPr>
          <p:grpSpPr>
            <a:xfrm>
              <a:off x="8704119" y="5089113"/>
              <a:ext cx="75873" cy="107269"/>
              <a:chOff x="7784566" y="3707485"/>
              <a:chExt cx="75873" cy="107269"/>
            </a:xfrm>
          </p:grpSpPr>
          <p:cxnSp>
            <p:nvCxnSpPr>
              <p:cNvPr id="2090" name="Straight Connector 2089">
                <a:extLst>
                  <a:ext uri="{FF2B5EF4-FFF2-40B4-BE49-F238E27FC236}">
                    <a16:creationId xmlns:a16="http://schemas.microsoft.com/office/drawing/2014/main" id="{36B9E380-C477-3539-FD47-3FDE17ECEE3C}"/>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91" name="Straight Connector 2090">
                <a:extLst>
                  <a:ext uri="{FF2B5EF4-FFF2-40B4-BE49-F238E27FC236}">
                    <a16:creationId xmlns:a16="http://schemas.microsoft.com/office/drawing/2014/main" id="{FC3615FB-A9AE-08D8-FC91-2B446038AD4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92" name="Group 2091">
              <a:extLst>
                <a:ext uri="{FF2B5EF4-FFF2-40B4-BE49-F238E27FC236}">
                  <a16:creationId xmlns:a16="http://schemas.microsoft.com/office/drawing/2014/main" id="{3ADA82DD-71FE-44F4-F6C4-CCF3AA2043C3}"/>
                </a:ext>
              </a:extLst>
            </p:cNvPr>
            <p:cNvGrpSpPr/>
            <p:nvPr/>
          </p:nvGrpSpPr>
          <p:grpSpPr>
            <a:xfrm>
              <a:off x="8687376" y="5105400"/>
              <a:ext cx="75873" cy="107269"/>
              <a:chOff x="7784566" y="3707485"/>
              <a:chExt cx="75873" cy="107269"/>
            </a:xfrm>
          </p:grpSpPr>
          <p:cxnSp>
            <p:nvCxnSpPr>
              <p:cNvPr id="2093" name="Straight Connector 2092">
                <a:extLst>
                  <a:ext uri="{FF2B5EF4-FFF2-40B4-BE49-F238E27FC236}">
                    <a16:creationId xmlns:a16="http://schemas.microsoft.com/office/drawing/2014/main" id="{EA555194-339F-C2F9-D708-A3FBC5579B83}"/>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94" name="Straight Connector 2093">
                <a:extLst>
                  <a:ext uri="{FF2B5EF4-FFF2-40B4-BE49-F238E27FC236}">
                    <a16:creationId xmlns:a16="http://schemas.microsoft.com/office/drawing/2014/main" id="{9D560FB1-72A7-FA35-D971-D9152F256A17}"/>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95" name="Group 2094">
              <a:extLst>
                <a:ext uri="{FF2B5EF4-FFF2-40B4-BE49-F238E27FC236}">
                  <a16:creationId xmlns:a16="http://schemas.microsoft.com/office/drawing/2014/main" id="{1037BE47-B9B5-740D-E506-A5202660659A}"/>
                </a:ext>
              </a:extLst>
            </p:cNvPr>
            <p:cNvGrpSpPr/>
            <p:nvPr/>
          </p:nvGrpSpPr>
          <p:grpSpPr>
            <a:xfrm>
              <a:off x="8677072" y="5105400"/>
              <a:ext cx="75873" cy="107269"/>
              <a:chOff x="7784566" y="3707485"/>
              <a:chExt cx="75873" cy="107269"/>
            </a:xfrm>
          </p:grpSpPr>
          <p:cxnSp>
            <p:nvCxnSpPr>
              <p:cNvPr id="2096" name="Straight Connector 2095">
                <a:extLst>
                  <a:ext uri="{FF2B5EF4-FFF2-40B4-BE49-F238E27FC236}">
                    <a16:creationId xmlns:a16="http://schemas.microsoft.com/office/drawing/2014/main" id="{B48BDA14-428F-5544-98E7-B7A905C95F7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097" name="Straight Connector 2096">
                <a:extLst>
                  <a:ext uri="{FF2B5EF4-FFF2-40B4-BE49-F238E27FC236}">
                    <a16:creationId xmlns:a16="http://schemas.microsoft.com/office/drawing/2014/main" id="{E90CA041-DAB5-AE54-6A58-B1EEE009C57D}"/>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098" name="Group 2097">
              <a:extLst>
                <a:ext uri="{FF2B5EF4-FFF2-40B4-BE49-F238E27FC236}">
                  <a16:creationId xmlns:a16="http://schemas.microsoft.com/office/drawing/2014/main" id="{BEA07E43-34DF-DC33-2B05-962FB90905EC}"/>
                </a:ext>
              </a:extLst>
            </p:cNvPr>
            <p:cNvGrpSpPr/>
            <p:nvPr/>
          </p:nvGrpSpPr>
          <p:grpSpPr>
            <a:xfrm>
              <a:off x="8669345" y="5105400"/>
              <a:ext cx="75873" cy="107269"/>
              <a:chOff x="7784566" y="3707485"/>
              <a:chExt cx="75873" cy="107269"/>
            </a:xfrm>
          </p:grpSpPr>
          <p:cxnSp>
            <p:nvCxnSpPr>
              <p:cNvPr id="2099" name="Straight Connector 2098">
                <a:extLst>
                  <a:ext uri="{FF2B5EF4-FFF2-40B4-BE49-F238E27FC236}">
                    <a16:creationId xmlns:a16="http://schemas.microsoft.com/office/drawing/2014/main" id="{CA63F273-2572-97ED-6152-DC88084B647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00" name="Straight Connector 2099">
                <a:extLst>
                  <a:ext uri="{FF2B5EF4-FFF2-40B4-BE49-F238E27FC236}">
                    <a16:creationId xmlns:a16="http://schemas.microsoft.com/office/drawing/2014/main" id="{D8F2617C-D2CB-49C5-F42D-782CCBA992CF}"/>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01" name="Group 2100">
              <a:extLst>
                <a:ext uri="{FF2B5EF4-FFF2-40B4-BE49-F238E27FC236}">
                  <a16:creationId xmlns:a16="http://schemas.microsoft.com/office/drawing/2014/main" id="{CE7573F3-7274-3033-658E-7798A15BBA03}"/>
                </a:ext>
              </a:extLst>
            </p:cNvPr>
            <p:cNvGrpSpPr/>
            <p:nvPr/>
          </p:nvGrpSpPr>
          <p:grpSpPr>
            <a:xfrm>
              <a:off x="8648739" y="5122142"/>
              <a:ext cx="75873" cy="107269"/>
              <a:chOff x="7784566" y="3707485"/>
              <a:chExt cx="75873" cy="107269"/>
            </a:xfrm>
          </p:grpSpPr>
          <p:cxnSp>
            <p:nvCxnSpPr>
              <p:cNvPr id="2102" name="Straight Connector 2101">
                <a:extLst>
                  <a:ext uri="{FF2B5EF4-FFF2-40B4-BE49-F238E27FC236}">
                    <a16:creationId xmlns:a16="http://schemas.microsoft.com/office/drawing/2014/main" id="{CD12A810-F1B6-E9FC-713A-B837D9605BE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03" name="Straight Connector 2102">
                <a:extLst>
                  <a:ext uri="{FF2B5EF4-FFF2-40B4-BE49-F238E27FC236}">
                    <a16:creationId xmlns:a16="http://schemas.microsoft.com/office/drawing/2014/main" id="{E30B745E-D88C-01E8-B4E2-F07C80697A4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04" name="Group 2103">
              <a:extLst>
                <a:ext uri="{FF2B5EF4-FFF2-40B4-BE49-F238E27FC236}">
                  <a16:creationId xmlns:a16="http://schemas.microsoft.com/office/drawing/2014/main" id="{1D6B4D14-F68C-1208-0916-F4266D0779E1}"/>
                </a:ext>
              </a:extLst>
            </p:cNvPr>
            <p:cNvGrpSpPr/>
            <p:nvPr/>
          </p:nvGrpSpPr>
          <p:grpSpPr>
            <a:xfrm>
              <a:off x="8634572" y="5136309"/>
              <a:ext cx="75873" cy="107269"/>
              <a:chOff x="7784566" y="3707485"/>
              <a:chExt cx="75873" cy="107269"/>
            </a:xfrm>
          </p:grpSpPr>
          <p:cxnSp>
            <p:nvCxnSpPr>
              <p:cNvPr id="2105" name="Straight Connector 2104">
                <a:extLst>
                  <a:ext uri="{FF2B5EF4-FFF2-40B4-BE49-F238E27FC236}">
                    <a16:creationId xmlns:a16="http://schemas.microsoft.com/office/drawing/2014/main" id="{9A3EF991-6207-759D-751D-02A1C3590F5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06" name="Straight Connector 2105">
                <a:extLst>
                  <a:ext uri="{FF2B5EF4-FFF2-40B4-BE49-F238E27FC236}">
                    <a16:creationId xmlns:a16="http://schemas.microsoft.com/office/drawing/2014/main" id="{D756077C-FF52-A041-4FC7-9532FF80A4AB}"/>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07" name="Group 2106">
              <a:extLst>
                <a:ext uri="{FF2B5EF4-FFF2-40B4-BE49-F238E27FC236}">
                  <a16:creationId xmlns:a16="http://schemas.microsoft.com/office/drawing/2014/main" id="{BD74846C-3DD6-417E-A8C2-BD9AB4E3A918}"/>
                </a:ext>
              </a:extLst>
            </p:cNvPr>
            <p:cNvGrpSpPr/>
            <p:nvPr/>
          </p:nvGrpSpPr>
          <p:grpSpPr>
            <a:xfrm>
              <a:off x="8619117" y="5146613"/>
              <a:ext cx="75873" cy="107269"/>
              <a:chOff x="7784566" y="3707485"/>
              <a:chExt cx="75873" cy="107269"/>
            </a:xfrm>
          </p:grpSpPr>
          <p:cxnSp>
            <p:nvCxnSpPr>
              <p:cNvPr id="2108" name="Straight Connector 2107">
                <a:extLst>
                  <a:ext uri="{FF2B5EF4-FFF2-40B4-BE49-F238E27FC236}">
                    <a16:creationId xmlns:a16="http://schemas.microsoft.com/office/drawing/2014/main" id="{D5A8A5F4-99D9-16B4-0BDE-2EAE37299F28}"/>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09" name="Straight Connector 2108">
                <a:extLst>
                  <a:ext uri="{FF2B5EF4-FFF2-40B4-BE49-F238E27FC236}">
                    <a16:creationId xmlns:a16="http://schemas.microsoft.com/office/drawing/2014/main" id="{657FFCA7-D633-99EC-5C5D-EC3C981121F9}"/>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10" name="Group 2109">
              <a:extLst>
                <a:ext uri="{FF2B5EF4-FFF2-40B4-BE49-F238E27FC236}">
                  <a16:creationId xmlns:a16="http://schemas.microsoft.com/office/drawing/2014/main" id="{07064DE9-5181-F80B-7056-F88FFC499080}"/>
                </a:ext>
              </a:extLst>
            </p:cNvPr>
            <p:cNvGrpSpPr/>
            <p:nvPr/>
          </p:nvGrpSpPr>
          <p:grpSpPr>
            <a:xfrm>
              <a:off x="8606238" y="5158204"/>
              <a:ext cx="75873" cy="107269"/>
              <a:chOff x="7784566" y="3707485"/>
              <a:chExt cx="75873" cy="107269"/>
            </a:xfrm>
          </p:grpSpPr>
          <p:cxnSp>
            <p:nvCxnSpPr>
              <p:cNvPr id="2111" name="Straight Connector 2110">
                <a:extLst>
                  <a:ext uri="{FF2B5EF4-FFF2-40B4-BE49-F238E27FC236}">
                    <a16:creationId xmlns:a16="http://schemas.microsoft.com/office/drawing/2014/main" id="{A7C59CBF-83C0-B845-A814-7D2993127744}"/>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12" name="Straight Connector 2111">
                <a:extLst>
                  <a:ext uri="{FF2B5EF4-FFF2-40B4-BE49-F238E27FC236}">
                    <a16:creationId xmlns:a16="http://schemas.microsoft.com/office/drawing/2014/main" id="{AD636DF6-DE98-1DB9-E808-6227E5488DF8}"/>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13" name="Group 2112">
              <a:extLst>
                <a:ext uri="{FF2B5EF4-FFF2-40B4-BE49-F238E27FC236}">
                  <a16:creationId xmlns:a16="http://schemas.microsoft.com/office/drawing/2014/main" id="{8FD64E86-260B-DDF4-759E-8A6CBF7B80AB}"/>
                </a:ext>
              </a:extLst>
            </p:cNvPr>
            <p:cNvGrpSpPr/>
            <p:nvPr/>
          </p:nvGrpSpPr>
          <p:grpSpPr>
            <a:xfrm>
              <a:off x="8598511" y="5156917"/>
              <a:ext cx="75873" cy="107269"/>
              <a:chOff x="7784566" y="3707485"/>
              <a:chExt cx="75873" cy="107269"/>
            </a:xfrm>
          </p:grpSpPr>
          <p:cxnSp>
            <p:nvCxnSpPr>
              <p:cNvPr id="2114" name="Straight Connector 2113">
                <a:extLst>
                  <a:ext uri="{FF2B5EF4-FFF2-40B4-BE49-F238E27FC236}">
                    <a16:creationId xmlns:a16="http://schemas.microsoft.com/office/drawing/2014/main" id="{A0FD7FB0-285B-217A-C6DC-56735D12751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15" name="Straight Connector 2114">
                <a:extLst>
                  <a:ext uri="{FF2B5EF4-FFF2-40B4-BE49-F238E27FC236}">
                    <a16:creationId xmlns:a16="http://schemas.microsoft.com/office/drawing/2014/main" id="{E58D5F1B-6DDF-FD71-BFBD-B7BFADEB573D}"/>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16" name="Group 2115">
              <a:extLst>
                <a:ext uri="{FF2B5EF4-FFF2-40B4-BE49-F238E27FC236}">
                  <a16:creationId xmlns:a16="http://schemas.microsoft.com/office/drawing/2014/main" id="{F7BF8982-2B8E-C34D-9447-0E8755A769BE}"/>
                </a:ext>
              </a:extLst>
            </p:cNvPr>
            <p:cNvGrpSpPr/>
            <p:nvPr/>
          </p:nvGrpSpPr>
          <p:grpSpPr>
            <a:xfrm>
              <a:off x="8581769" y="5164644"/>
              <a:ext cx="75873" cy="107269"/>
              <a:chOff x="7784566" y="3707485"/>
              <a:chExt cx="75873" cy="107269"/>
            </a:xfrm>
          </p:grpSpPr>
          <p:cxnSp>
            <p:nvCxnSpPr>
              <p:cNvPr id="2117" name="Straight Connector 2116">
                <a:extLst>
                  <a:ext uri="{FF2B5EF4-FFF2-40B4-BE49-F238E27FC236}">
                    <a16:creationId xmlns:a16="http://schemas.microsoft.com/office/drawing/2014/main" id="{F1A9ECCD-FFEB-0675-0638-FEFBF08EE0A6}"/>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18" name="Straight Connector 2117">
                <a:extLst>
                  <a:ext uri="{FF2B5EF4-FFF2-40B4-BE49-F238E27FC236}">
                    <a16:creationId xmlns:a16="http://schemas.microsoft.com/office/drawing/2014/main" id="{79F16771-81A0-21DE-6A37-FE839A18595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19" name="Group 2118">
              <a:extLst>
                <a:ext uri="{FF2B5EF4-FFF2-40B4-BE49-F238E27FC236}">
                  <a16:creationId xmlns:a16="http://schemas.microsoft.com/office/drawing/2014/main" id="{BF99759F-236C-421E-FCD1-DA5C9C8EBDE0}"/>
                </a:ext>
              </a:extLst>
            </p:cNvPr>
            <p:cNvGrpSpPr/>
            <p:nvPr/>
          </p:nvGrpSpPr>
          <p:grpSpPr>
            <a:xfrm>
              <a:off x="8532829" y="5183963"/>
              <a:ext cx="75873" cy="107269"/>
              <a:chOff x="7784566" y="3707485"/>
              <a:chExt cx="75873" cy="107269"/>
            </a:xfrm>
          </p:grpSpPr>
          <p:cxnSp>
            <p:nvCxnSpPr>
              <p:cNvPr id="2120" name="Straight Connector 2119">
                <a:extLst>
                  <a:ext uri="{FF2B5EF4-FFF2-40B4-BE49-F238E27FC236}">
                    <a16:creationId xmlns:a16="http://schemas.microsoft.com/office/drawing/2014/main" id="{B8F11A0F-F624-B6D2-B91B-B68223C0496F}"/>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21" name="Straight Connector 2120">
                <a:extLst>
                  <a:ext uri="{FF2B5EF4-FFF2-40B4-BE49-F238E27FC236}">
                    <a16:creationId xmlns:a16="http://schemas.microsoft.com/office/drawing/2014/main" id="{8FCC45FF-1BB6-6C44-DBCD-50515161D28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22" name="Group 2121">
              <a:extLst>
                <a:ext uri="{FF2B5EF4-FFF2-40B4-BE49-F238E27FC236}">
                  <a16:creationId xmlns:a16="http://schemas.microsoft.com/office/drawing/2014/main" id="{82C8DF32-10FB-E6AA-FBA8-CF11695E8993}"/>
                </a:ext>
              </a:extLst>
            </p:cNvPr>
            <p:cNvGrpSpPr/>
            <p:nvPr/>
          </p:nvGrpSpPr>
          <p:grpSpPr>
            <a:xfrm>
              <a:off x="8513510" y="5211008"/>
              <a:ext cx="75873" cy="107269"/>
              <a:chOff x="7784566" y="3707485"/>
              <a:chExt cx="75873" cy="107269"/>
            </a:xfrm>
          </p:grpSpPr>
          <p:cxnSp>
            <p:nvCxnSpPr>
              <p:cNvPr id="2123" name="Straight Connector 2122">
                <a:extLst>
                  <a:ext uri="{FF2B5EF4-FFF2-40B4-BE49-F238E27FC236}">
                    <a16:creationId xmlns:a16="http://schemas.microsoft.com/office/drawing/2014/main" id="{76C50E1E-BA2F-9B5C-F41E-986E7EB0278D}"/>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24" name="Straight Connector 2123">
                <a:extLst>
                  <a:ext uri="{FF2B5EF4-FFF2-40B4-BE49-F238E27FC236}">
                    <a16:creationId xmlns:a16="http://schemas.microsoft.com/office/drawing/2014/main" id="{548F2FE4-DD3D-2822-7EDF-3B48A56C6D04}"/>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25" name="Group 2124">
              <a:extLst>
                <a:ext uri="{FF2B5EF4-FFF2-40B4-BE49-F238E27FC236}">
                  <a16:creationId xmlns:a16="http://schemas.microsoft.com/office/drawing/2014/main" id="{4676D8AE-D270-401D-710C-19D4C64578AE}"/>
                </a:ext>
              </a:extLst>
            </p:cNvPr>
            <p:cNvGrpSpPr/>
            <p:nvPr/>
          </p:nvGrpSpPr>
          <p:grpSpPr>
            <a:xfrm>
              <a:off x="8501919" y="5227751"/>
              <a:ext cx="75873" cy="107269"/>
              <a:chOff x="7784566" y="3707485"/>
              <a:chExt cx="75873" cy="107269"/>
            </a:xfrm>
          </p:grpSpPr>
          <p:cxnSp>
            <p:nvCxnSpPr>
              <p:cNvPr id="2126" name="Straight Connector 2125">
                <a:extLst>
                  <a:ext uri="{FF2B5EF4-FFF2-40B4-BE49-F238E27FC236}">
                    <a16:creationId xmlns:a16="http://schemas.microsoft.com/office/drawing/2014/main" id="{D2FF25DD-487F-CD5C-C7C2-8069FB1B010C}"/>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27" name="Straight Connector 2126">
                <a:extLst>
                  <a:ext uri="{FF2B5EF4-FFF2-40B4-BE49-F238E27FC236}">
                    <a16:creationId xmlns:a16="http://schemas.microsoft.com/office/drawing/2014/main" id="{4691C86D-F225-754D-0BF0-7A19342C9123}"/>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nvGrpSpPr>
            <p:cNvPr id="2128" name="Group 2127">
              <a:extLst>
                <a:ext uri="{FF2B5EF4-FFF2-40B4-BE49-F238E27FC236}">
                  <a16:creationId xmlns:a16="http://schemas.microsoft.com/office/drawing/2014/main" id="{B44A8704-B0B7-6081-6571-97CA345EEF1A}"/>
                </a:ext>
              </a:extLst>
            </p:cNvPr>
            <p:cNvGrpSpPr/>
            <p:nvPr/>
          </p:nvGrpSpPr>
          <p:grpSpPr>
            <a:xfrm>
              <a:off x="8486464" y="5252221"/>
              <a:ext cx="75873" cy="107269"/>
              <a:chOff x="7784566" y="3707485"/>
              <a:chExt cx="75873" cy="107269"/>
            </a:xfrm>
          </p:grpSpPr>
          <p:cxnSp>
            <p:nvCxnSpPr>
              <p:cNvPr id="2129" name="Straight Connector 2128">
                <a:extLst>
                  <a:ext uri="{FF2B5EF4-FFF2-40B4-BE49-F238E27FC236}">
                    <a16:creationId xmlns:a16="http://schemas.microsoft.com/office/drawing/2014/main" id="{4308F7B2-0952-55BD-44C1-40A1AFEE85BE}"/>
                  </a:ext>
                </a:extLst>
              </p:cNvPr>
              <p:cNvCxnSpPr>
                <a:cxnSpLocks/>
              </p:cNvCxnSpPr>
              <p:nvPr/>
            </p:nvCxnSpPr>
            <p:spPr bwMode="auto">
              <a:xfrm>
                <a:off x="7822502" y="3707485"/>
                <a:ext cx="0" cy="107269"/>
              </a:xfrm>
              <a:prstGeom prst="line">
                <a:avLst/>
              </a:prstGeom>
              <a:noFill/>
              <a:ln w="19050" cap="flat" cmpd="sng" algn="ctr">
                <a:solidFill>
                  <a:schemeClr val="accent1"/>
                </a:solidFill>
                <a:prstDash val="solid"/>
                <a:round/>
                <a:headEnd type="none" w="med" len="med"/>
                <a:tailEnd type="none" w="med" len="med"/>
              </a:ln>
              <a:effectLst/>
            </p:spPr>
          </p:cxnSp>
          <p:cxnSp>
            <p:nvCxnSpPr>
              <p:cNvPr id="2130" name="Straight Connector 2129">
                <a:extLst>
                  <a:ext uri="{FF2B5EF4-FFF2-40B4-BE49-F238E27FC236}">
                    <a16:creationId xmlns:a16="http://schemas.microsoft.com/office/drawing/2014/main" id="{BD139893-1BB7-5C75-0793-5A7C3385BFB1}"/>
                  </a:ext>
                </a:extLst>
              </p:cNvPr>
              <p:cNvCxnSpPr>
                <a:cxnSpLocks/>
              </p:cNvCxnSpPr>
              <p:nvPr/>
            </p:nvCxnSpPr>
            <p:spPr bwMode="auto">
              <a:xfrm>
                <a:off x="7784566" y="3757194"/>
                <a:ext cx="75873" cy="0"/>
              </a:xfrm>
              <a:prstGeom prst="line">
                <a:avLst/>
              </a:prstGeom>
              <a:noFill/>
              <a:ln w="19050" cap="flat" cmpd="sng" algn="ctr">
                <a:solidFill>
                  <a:schemeClr val="accent1"/>
                </a:solidFill>
                <a:prstDash val="solid"/>
                <a:round/>
                <a:headEnd type="none" w="med" len="med"/>
                <a:tailEnd type="none" w="med" len="med"/>
              </a:ln>
              <a:effectLst/>
            </p:spPr>
          </p:cxnSp>
        </p:grpSp>
      </p:grpSp>
      <p:grpSp>
        <p:nvGrpSpPr>
          <p:cNvPr id="2474" name="Group 2473">
            <a:extLst>
              <a:ext uri="{FF2B5EF4-FFF2-40B4-BE49-F238E27FC236}">
                <a16:creationId xmlns:a16="http://schemas.microsoft.com/office/drawing/2014/main" id="{4E34C958-600A-E3DE-D4AD-7470B210F2AA}"/>
              </a:ext>
            </a:extLst>
          </p:cNvPr>
          <p:cNvGrpSpPr/>
          <p:nvPr/>
        </p:nvGrpSpPr>
        <p:grpSpPr>
          <a:xfrm>
            <a:off x="8470708" y="5334727"/>
            <a:ext cx="3146462" cy="594416"/>
            <a:chOff x="8470708" y="4427414"/>
            <a:chExt cx="3146462" cy="912405"/>
          </a:xfrm>
        </p:grpSpPr>
        <p:grpSp>
          <p:nvGrpSpPr>
            <p:cNvPr id="2473" name="Group 2472">
              <a:extLst>
                <a:ext uri="{FF2B5EF4-FFF2-40B4-BE49-F238E27FC236}">
                  <a16:creationId xmlns:a16="http://schemas.microsoft.com/office/drawing/2014/main" id="{7FEE1460-EBCC-D1BC-732C-F6963C9EFC10}"/>
                </a:ext>
              </a:extLst>
            </p:cNvPr>
            <p:cNvGrpSpPr/>
            <p:nvPr/>
          </p:nvGrpSpPr>
          <p:grpSpPr>
            <a:xfrm>
              <a:off x="8507230" y="4427414"/>
              <a:ext cx="3109940" cy="710555"/>
              <a:chOff x="8507230" y="4427414"/>
              <a:chExt cx="3109940" cy="710555"/>
            </a:xfrm>
          </p:grpSpPr>
          <p:grpSp>
            <p:nvGrpSpPr>
              <p:cNvPr id="2472" name="Group 2471">
                <a:extLst>
                  <a:ext uri="{FF2B5EF4-FFF2-40B4-BE49-F238E27FC236}">
                    <a16:creationId xmlns:a16="http://schemas.microsoft.com/office/drawing/2014/main" id="{CBE92069-9FBC-D012-BFDF-F03017076762}"/>
                  </a:ext>
                </a:extLst>
              </p:cNvPr>
              <p:cNvGrpSpPr/>
              <p:nvPr/>
            </p:nvGrpSpPr>
            <p:grpSpPr>
              <a:xfrm>
                <a:off x="9067231" y="4427414"/>
                <a:ext cx="2549939" cy="279056"/>
                <a:chOff x="9067231" y="4427414"/>
                <a:chExt cx="2549939" cy="279056"/>
              </a:xfrm>
            </p:grpSpPr>
            <p:grpSp>
              <p:nvGrpSpPr>
                <p:cNvPr id="1749" name="Group 1748">
                  <a:extLst>
                    <a:ext uri="{FF2B5EF4-FFF2-40B4-BE49-F238E27FC236}">
                      <a16:creationId xmlns:a16="http://schemas.microsoft.com/office/drawing/2014/main" id="{575F4223-55EF-C9AD-BA29-9FFE13ADC9E0}"/>
                    </a:ext>
                  </a:extLst>
                </p:cNvPr>
                <p:cNvGrpSpPr/>
                <p:nvPr/>
              </p:nvGrpSpPr>
              <p:grpSpPr>
                <a:xfrm>
                  <a:off x="11541297" y="4427414"/>
                  <a:ext cx="75873" cy="107269"/>
                  <a:chOff x="7784566" y="3707485"/>
                  <a:chExt cx="75873" cy="107269"/>
                </a:xfrm>
              </p:grpSpPr>
              <p:cxnSp>
                <p:nvCxnSpPr>
                  <p:cNvPr id="1750" name="Straight Connector 1749">
                    <a:extLst>
                      <a:ext uri="{FF2B5EF4-FFF2-40B4-BE49-F238E27FC236}">
                        <a16:creationId xmlns:a16="http://schemas.microsoft.com/office/drawing/2014/main" id="{45821757-E402-2D4D-8685-4D1089BCECF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1751" name="Straight Connector 1750">
                    <a:extLst>
                      <a:ext uri="{FF2B5EF4-FFF2-40B4-BE49-F238E27FC236}">
                        <a16:creationId xmlns:a16="http://schemas.microsoft.com/office/drawing/2014/main" id="{7DAF3A29-52F6-9C69-8D41-243D1733263B}"/>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33" name="Group 2132">
                  <a:extLst>
                    <a:ext uri="{FF2B5EF4-FFF2-40B4-BE49-F238E27FC236}">
                      <a16:creationId xmlns:a16="http://schemas.microsoft.com/office/drawing/2014/main" id="{CC87881A-16D7-0586-1C62-C40E962E8413}"/>
                    </a:ext>
                  </a:extLst>
                </p:cNvPr>
                <p:cNvGrpSpPr/>
                <p:nvPr/>
              </p:nvGrpSpPr>
              <p:grpSpPr>
                <a:xfrm>
                  <a:off x="11510259" y="4427414"/>
                  <a:ext cx="75873" cy="107269"/>
                  <a:chOff x="7784566" y="3707485"/>
                  <a:chExt cx="75873" cy="107269"/>
                </a:xfrm>
              </p:grpSpPr>
              <p:cxnSp>
                <p:nvCxnSpPr>
                  <p:cNvPr id="2134" name="Straight Connector 2133">
                    <a:extLst>
                      <a:ext uri="{FF2B5EF4-FFF2-40B4-BE49-F238E27FC236}">
                        <a16:creationId xmlns:a16="http://schemas.microsoft.com/office/drawing/2014/main" id="{2D21F1DC-0FD5-AD2F-EA96-7A8D9931B30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35" name="Straight Connector 2134">
                    <a:extLst>
                      <a:ext uri="{FF2B5EF4-FFF2-40B4-BE49-F238E27FC236}">
                        <a16:creationId xmlns:a16="http://schemas.microsoft.com/office/drawing/2014/main" id="{0C781636-442C-28D5-1A86-2265CBA6891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36" name="Group 2135">
                  <a:extLst>
                    <a:ext uri="{FF2B5EF4-FFF2-40B4-BE49-F238E27FC236}">
                      <a16:creationId xmlns:a16="http://schemas.microsoft.com/office/drawing/2014/main" id="{DA5BE5B5-64D4-0C2B-BAA1-DF877887D225}"/>
                    </a:ext>
                  </a:extLst>
                </p:cNvPr>
                <p:cNvGrpSpPr/>
                <p:nvPr/>
              </p:nvGrpSpPr>
              <p:grpSpPr>
                <a:xfrm>
                  <a:off x="11472322" y="4427414"/>
                  <a:ext cx="75873" cy="107269"/>
                  <a:chOff x="7784566" y="3707485"/>
                  <a:chExt cx="75873" cy="107269"/>
                </a:xfrm>
              </p:grpSpPr>
              <p:cxnSp>
                <p:nvCxnSpPr>
                  <p:cNvPr id="2137" name="Straight Connector 2136">
                    <a:extLst>
                      <a:ext uri="{FF2B5EF4-FFF2-40B4-BE49-F238E27FC236}">
                        <a16:creationId xmlns:a16="http://schemas.microsoft.com/office/drawing/2014/main" id="{F692DCCF-C624-7526-B4FA-D018EFE5DC8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38" name="Straight Connector 2137">
                    <a:extLst>
                      <a:ext uri="{FF2B5EF4-FFF2-40B4-BE49-F238E27FC236}">
                        <a16:creationId xmlns:a16="http://schemas.microsoft.com/office/drawing/2014/main" id="{E32DD660-84EA-2120-4579-4254782A1DB6}"/>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39" name="Group 2138">
                  <a:extLst>
                    <a:ext uri="{FF2B5EF4-FFF2-40B4-BE49-F238E27FC236}">
                      <a16:creationId xmlns:a16="http://schemas.microsoft.com/office/drawing/2014/main" id="{79CED4D4-3948-3197-9F42-505EDE80EF0D}"/>
                    </a:ext>
                  </a:extLst>
                </p:cNvPr>
                <p:cNvGrpSpPr/>
                <p:nvPr/>
              </p:nvGrpSpPr>
              <p:grpSpPr>
                <a:xfrm>
                  <a:off x="11435739" y="4427414"/>
                  <a:ext cx="75873" cy="107269"/>
                  <a:chOff x="7784566" y="3707485"/>
                  <a:chExt cx="75873" cy="107269"/>
                </a:xfrm>
              </p:grpSpPr>
              <p:cxnSp>
                <p:nvCxnSpPr>
                  <p:cNvPr id="2140" name="Straight Connector 2139">
                    <a:extLst>
                      <a:ext uri="{FF2B5EF4-FFF2-40B4-BE49-F238E27FC236}">
                        <a16:creationId xmlns:a16="http://schemas.microsoft.com/office/drawing/2014/main" id="{5ECB388F-C585-92AC-10E2-7F199231D26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41" name="Straight Connector 2140">
                    <a:extLst>
                      <a:ext uri="{FF2B5EF4-FFF2-40B4-BE49-F238E27FC236}">
                        <a16:creationId xmlns:a16="http://schemas.microsoft.com/office/drawing/2014/main" id="{5C6BD05B-E773-80E4-9CC9-9AFF12DE8D4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42" name="Group 2141">
                  <a:extLst>
                    <a:ext uri="{FF2B5EF4-FFF2-40B4-BE49-F238E27FC236}">
                      <a16:creationId xmlns:a16="http://schemas.microsoft.com/office/drawing/2014/main" id="{9D65F6FA-E86F-00D5-FD2C-E88B9FFBFF8E}"/>
                    </a:ext>
                  </a:extLst>
                </p:cNvPr>
                <p:cNvGrpSpPr/>
                <p:nvPr/>
              </p:nvGrpSpPr>
              <p:grpSpPr>
                <a:xfrm>
                  <a:off x="11423562" y="4427414"/>
                  <a:ext cx="75873" cy="107269"/>
                  <a:chOff x="7784566" y="3707485"/>
                  <a:chExt cx="75873" cy="107269"/>
                </a:xfrm>
              </p:grpSpPr>
              <p:cxnSp>
                <p:nvCxnSpPr>
                  <p:cNvPr id="2143" name="Straight Connector 2142">
                    <a:extLst>
                      <a:ext uri="{FF2B5EF4-FFF2-40B4-BE49-F238E27FC236}">
                        <a16:creationId xmlns:a16="http://schemas.microsoft.com/office/drawing/2014/main" id="{619B0565-4E76-A939-2DFD-BAF0E012A61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44" name="Straight Connector 2143">
                    <a:extLst>
                      <a:ext uri="{FF2B5EF4-FFF2-40B4-BE49-F238E27FC236}">
                        <a16:creationId xmlns:a16="http://schemas.microsoft.com/office/drawing/2014/main" id="{110172B6-D236-DC6D-989B-EA07569248B0}"/>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45" name="Group 2144">
                  <a:extLst>
                    <a:ext uri="{FF2B5EF4-FFF2-40B4-BE49-F238E27FC236}">
                      <a16:creationId xmlns:a16="http://schemas.microsoft.com/office/drawing/2014/main" id="{C2F3D300-703B-B79D-9EC8-319759036BDB}"/>
                    </a:ext>
                  </a:extLst>
                </p:cNvPr>
                <p:cNvGrpSpPr/>
                <p:nvPr/>
              </p:nvGrpSpPr>
              <p:grpSpPr>
                <a:xfrm>
                  <a:off x="11388393" y="4427414"/>
                  <a:ext cx="75873" cy="107269"/>
                  <a:chOff x="7784566" y="3707485"/>
                  <a:chExt cx="75873" cy="107269"/>
                </a:xfrm>
              </p:grpSpPr>
              <p:cxnSp>
                <p:nvCxnSpPr>
                  <p:cNvPr id="2146" name="Straight Connector 2145">
                    <a:extLst>
                      <a:ext uri="{FF2B5EF4-FFF2-40B4-BE49-F238E27FC236}">
                        <a16:creationId xmlns:a16="http://schemas.microsoft.com/office/drawing/2014/main" id="{0814E71E-3BDD-74DB-089A-9B63DF50DEA1}"/>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47" name="Straight Connector 2146">
                    <a:extLst>
                      <a:ext uri="{FF2B5EF4-FFF2-40B4-BE49-F238E27FC236}">
                        <a16:creationId xmlns:a16="http://schemas.microsoft.com/office/drawing/2014/main" id="{240A17B7-1BD9-1C55-B73B-B5915B05CCE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48" name="Group 2147">
                  <a:extLst>
                    <a:ext uri="{FF2B5EF4-FFF2-40B4-BE49-F238E27FC236}">
                      <a16:creationId xmlns:a16="http://schemas.microsoft.com/office/drawing/2014/main" id="{C6065F37-F99E-25E7-A290-31A16BA4A56A}"/>
                    </a:ext>
                  </a:extLst>
                </p:cNvPr>
                <p:cNvGrpSpPr/>
                <p:nvPr/>
              </p:nvGrpSpPr>
              <p:grpSpPr>
                <a:xfrm>
                  <a:off x="11309939" y="4427414"/>
                  <a:ext cx="75873" cy="107269"/>
                  <a:chOff x="7784566" y="3707485"/>
                  <a:chExt cx="75873" cy="107269"/>
                </a:xfrm>
              </p:grpSpPr>
              <p:cxnSp>
                <p:nvCxnSpPr>
                  <p:cNvPr id="2149" name="Straight Connector 2148">
                    <a:extLst>
                      <a:ext uri="{FF2B5EF4-FFF2-40B4-BE49-F238E27FC236}">
                        <a16:creationId xmlns:a16="http://schemas.microsoft.com/office/drawing/2014/main" id="{FC9C8721-696C-5FE1-FCD2-7CD03494621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50" name="Straight Connector 2149">
                    <a:extLst>
                      <a:ext uri="{FF2B5EF4-FFF2-40B4-BE49-F238E27FC236}">
                        <a16:creationId xmlns:a16="http://schemas.microsoft.com/office/drawing/2014/main" id="{A75E85C5-2EBD-062F-F65D-73056D6554B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51" name="Group 2150">
                  <a:extLst>
                    <a:ext uri="{FF2B5EF4-FFF2-40B4-BE49-F238E27FC236}">
                      <a16:creationId xmlns:a16="http://schemas.microsoft.com/office/drawing/2014/main" id="{C0F63E12-406A-1243-A956-BBBC87B50D66}"/>
                    </a:ext>
                  </a:extLst>
                </p:cNvPr>
                <p:cNvGrpSpPr/>
                <p:nvPr/>
              </p:nvGrpSpPr>
              <p:grpSpPr>
                <a:xfrm>
                  <a:off x="11295060" y="4427414"/>
                  <a:ext cx="75873" cy="107269"/>
                  <a:chOff x="7784566" y="3707485"/>
                  <a:chExt cx="75873" cy="107269"/>
                </a:xfrm>
              </p:grpSpPr>
              <p:cxnSp>
                <p:nvCxnSpPr>
                  <p:cNvPr id="2152" name="Straight Connector 2151">
                    <a:extLst>
                      <a:ext uri="{FF2B5EF4-FFF2-40B4-BE49-F238E27FC236}">
                        <a16:creationId xmlns:a16="http://schemas.microsoft.com/office/drawing/2014/main" id="{510EA08D-3542-D07C-623C-BC10BDECA72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53" name="Straight Connector 2152">
                    <a:extLst>
                      <a:ext uri="{FF2B5EF4-FFF2-40B4-BE49-F238E27FC236}">
                        <a16:creationId xmlns:a16="http://schemas.microsoft.com/office/drawing/2014/main" id="{7F0060B7-8363-313D-5AF7-AB33073C63B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54" name="Group 2153">
                  <a:extLst>
                    <a:ext uri="{FF2B5EF4-FFF2-40B4-BE49-F238E27FC236}">
                      <a16:creationId xmlns:a16="http://schemas.microsoft.com/office/drawing/2014/main" id="{626A9388-BADF-53DD-4E7C-B38C9C5F2948}"/>
                    </a:ext>
                  </a:extLst>
                </p:cNvPr>
                <p:cNvGrpSpPr/>
                <p:nvPr/>
              </p:nvGrpSpPr>
              <p:grpSpPr>
                <a:xfrm>
                  <a:off x="11258538" y="4427414"/>
                  <a:ext cx="75873" cy="107269"/>
                  <a:chOff x="7784566" y="3707485"/>
                  <a:chExt cx="75873" cy="107269"/>
                </a:xfrm>
              </p:grpSpPr>
              <p:cxnSp>
                <p:nvCxnSpPr>
                  <p:cNvPr id="2155" name="Straight Connector 2154">
                    <a:extLst>
                      <a:ext uri="{FF2B5EF4-FFF2-40B4-BE49-F238E27FC236}">
                        <a16:creationId xmlns:a16="http://schemas.microsoft.com/office/drawing/2014/main" id="{9B294804-C570-C79A-CC30-AD9CD5F23BF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56" name="Straight Connector 2155">
                    <a:extLst>
                      <a:ext uri="{FF2B5EF4-FFF2-40B4-BE49-F238E27FC236}">
                        <a16:creationId xmlns:a16="http://schemas.microsoft.com/office/drawing/2014/main" id="{7B2AF25C-3A50-0847-8EEF-9EDF5C63105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57" name="Group 2156">
                  <a:extLst>
                    <a:ext uri="{FF2B5EF4-FFF2-40B4-BE49-F238E27FC236}">
                      <a16:creationId xmlns:a16="http://schemas.microsoft.com/office/drawing/2014/main" id="{AF599275-B8D4-BEF3-F3B9-CAD667A69B51}"/>
                    </a:ext>
                  </a:extLst>
                </p:cNvPr>
                <p:cNvGrpSpPr/>
                <p:nvPr/>
              </p:nvGrpSpPr>
              <p:grpSpPr>
                <a:xfrm>
                  <a:off x="11251775" y="4427414"/>
                  <a:ext cx="75873" cy="107269"/>
                  <a:chOff x="7784566" y="3707485"/>
                  <a:chExt cx="75873" cy="107269"/>
                </a:xfrm>
              </p:grpSpPr>
              <p:cxnSp>
                <p:nvCxnSpPr>
                  <p:cNvPr id="2158" name="Straight Connector 2157">
                    <a:extLst>
                      <a:ext uri="{FF2B5EF4-FFF2-40B4-BE49-F238E27FC236}">
                        <a16:creationId xmlns:a16="http://schemas.microsoft.com/office/drawing/2014/main" id="{DA79A149-315C-5CFF-C7FC-957CE668EA2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59" name="Straight Connector 2158">
                    <a:extLst>
                      <a:ext uri="{FF2B5EF4-FFF2-40B4-BE49-F238E27FC236}">
                        <a16:creationId xmlns:a16="http://schemas.microsoft.com/office/drawing/2014/main" id="{061652BB-B738-8689-945F-3F0606856F3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60" name="Group 2159">
                  <a:extLst>
                    <a:ext uri="{FF2B5EF4-FFF2-40B4-BE49-F238E27FC236}">
                      <a16:creationId xmlns:a16="http://schemas.microsoft.com/office/drawing/2014/main" id="{6607CBFE-6B99-8992-B470-D72FF362AEB1}"/>
                    </a:ext>
                  </a:extLst>
                </p:cNvPr>
                <p:cNvGrpSpPr/>
                <p:nvPr/>
              </p:nvGrpSpPr>
              <p:grpSpPr>
                <a:xfrm>
                  <a:off x="11238248" y="4427414"/>
                  <a:ext cx="75873" cy="107269"/>
                  <a:chOff x="7784566" y="3707485"/>
                  <a:chExt cx="75873" cy="107269"/>
                </a:xfrm>
              </p:grpSpPr>
              <p:cxnSp>
                <p:nvCxnSpPr>
                  <p:cNvPr id="2161" name="Straight Connector 2160">
                    <a:extLst>
                      <a:ext uri="{FF2B5EF4-FFF2-40B4-BE49-F238E27FC236}">
                        <a16:creationId xmlns:a16="http://schemas.microsoft.com/office/drawing/2014/main" id="{18CDB48F-2318-9A16-D602-B1BE935CB7AF}"/>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62" name="Straight Connector 2161">
                    <a:extLst>
                      <a:ext uri="{FF2B5EF4-FFF2-40B4-BE49-F238E27FC236}">
                        <a16:creationId xmlns:a16="http://schemas.microsoft.com/office/drawing/2014/main" id="{0F8AD860-86CD-A4B2-4DC7-1329B9AE614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63" name="Group 2162">
                  <a:extLst>
                    <a:ext uri="{FF2B5EF4-FFF2-40B4-BE49-F238E27FC236}">
                      <a16:creationId xmlns:a16="http://schemas.microsoft.com/office/drawing/2014/main" id="{10CB604B-FF1A-B047-03B5-5131811C5FE3}"/>
                    </a:ext>
                  </a:extLst>
                </p:cNvPr>
                <p:cNvGrpSpPr/>
                <p:nvPr/>
              </p:nvGrpSpPr>
              <p:grpSpPr>
                <a:xfrm>
                  <a:off x="11220664" y="4427414"/>
                  <a:ext cx="75873" cy="107269"/>
                  <a:chOff x="7784566" y="3707485"/>
                  <a:chExt cx="75873" cy="107269"/>
                </a:xfrm>
              </p:grpSpPr>
              <p:cxnSp>
                <p:nvCxnSpPr>
                  <p:cNvPr id="2164" name="Straight Connector 2163">
                    <a:extLst>
                      <a:ext uri="{FF2B5EF4-FFF2-40B4-BE49-F238E27FC236}">
                        <a16:creationId xmlns:a16="http://schemas.microsoft.com/office/drawing/2014/main" id="{F854D468-079A-8A80-ADC7-AC1D5DC2F22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65" name="Straight Connector 2164">
                    <a:extLst>
                      <a:ext uri="{FF2B5EF4-FFF2-40B4-BE49-F238E27FC236}">
                        <a16:creationId xmlns:a16="http://schemas.microsoft.com/office/drawing/2014/main" id="{4972BD45-A2F6-603C-4768-96383DFA301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66" name="Group 2165">
                  <a:extLst>
                    <a:ext uri="{FF2B5EF4-FFF2-40B4-BE49-F238E27FC236}">
                      <a16:creationId xmlns:a16="http://schemas.microsoft.com/office/drawing/2014/main" id="{622C72C3-FFE4-6810-2EA4-EA4612BDEB18}"/>
                    </a:ext>
                  </a:extLst>
                </p:cNvPr>
                <p:cNvGrpSpPr/>
                <p:nvPr/>
              </p:nvGrpSpPr>
              <p:grpSpPr>
                <a:xfrm>
                  <a:off x="11197669" y="4427414"/>
                  <a:ext cx="75873" cy="107269"/>
                  <a:chOff x="7784566" y="3707485"/>
                  <a:chExt cx="75873" cy="107269"/>
                </a:xfrm>
              </p:grpSpPr>
              <p:cxnSp>
                <p:nvCxnSpPr>
                  <p:cNvPr id="2167" name="Straight Connector 2166">
                    <a:extLst>
                      <a:ext uri="{FF2B5EF4-FFF2-40B4-BE49-F238E27FC236}">
                        <a16:creationId xmlns:a16="http://schemas.microsoft.com/office/drawing/2014/main" id="{E3259566-154C-3955-93CB-AC3ABC40620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68" name="Straight Connector 2167">
                    <a:extLst>
                      <a:ext uri="{FF2B5EF4-FFF2-40B4-BE49-F238E27FC236}">
                        <a16:creationId xmlns:a16="http://schemas.microsoft.com/office/drawing/2014/main" id="{EA3F7591-74C0-5CC5-85DB-226A25DF4340}"/>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69" name="Group 2168">
                  <a:extLst>
                    <a:ext uri="{FF2B5EF4-FFF2-40B4-BE49-F238E27FC236}">
                      <a16:creationId xmlns:a16="http://schemas.microsoft.com/office/drawing/2014/main" id="{1B570311-060F-A690-100D-A7D273126883}"/>
                    </a:ext>
                  </a:extLst>
                </p:cNvPr>
                <p:cNvGrpSpPr/>
                <p:nvPr/>
              </p:nvGrpSpPr>
              <p:grpSpPr>
                <a:xfrm>
                  <a:off x="11178732" y="4427414"/>
                  <a:ext cx="75873" cy="107269"/>
                  <a:chOff x="7784566" y="3707485"/>
                  <a:chExt cx="75873" cy="107269"/>
                </a:xfrm>
              </p:grpSpPr>
              <p:cxnSp>
                <p:nvCxnSpPr>
                  <p:cNvPr id="2170" name="Straight Connector 2169">
                    <a:extLst>
                      <a:ext uri="{FF2B5EF4-FFF2-40B4-BE49-F238E27FC236}">
                        <a16:creationId xmlns:a16="http://schemas.microsoft.com/office/drawing/2014/main" id="{C6763EAD-AD07-6860-8475-071DCD72A8CF}"/>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71" name="Straight Connector 2170">
                    <a:extLst>
                      <a:ext uri="{FF2B5EF4-FFF2-40B4-BE49-F238E27FC236}">
                        <a16:creationId xmlns:a16="http://schemas.microsoft.com/office/drawing/2014/main" id="{7563A6E3-6FC4-5B75-E9B4-2C0C3A3ED79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72" name="Group 2171">
                  <a:extLst>
                    <a:ext uri="{FF2B5EF4-FFF2-40B4-BE49-F238E27FC236}">
                      <a16:creationId xmlns:a16="http://schemas.microsoft.com/office/drawing/2014/main" id="{0AC0E646-5907-3939-346B-58D1EE62FE61}"/>
                    </a:ext>
                  </a:extLst>
                </p:cNvPr>
                <p:cNvGrpSpPr/>
                <p:nvPr/>
              </p:nvGrpSpPr>
              <p:grpSpPr>
                <a:xfrm>
                  <a:off x="11167910" y="4427414"/>
                  <a:ext cx="75873" cy="107269"/>
                  <a:chOff x="7784566" y="3707485"/>
                  <a:chExt cx="75873" cy="107269"/>
                </a:xfrm>
              </p:grpSpPr>
              <p:cxnSp>
                <p:nvCxnSpPr>
                  <p:cNvPr id="2173" name="Straight Connector 2172">
                    <a:extLst>
                      <a:ext uri="{FF2B5EF4-FFF2-40B4-BE49-F238E27FC236}">
                        <a16:creationId xmlns:a16="http://schemas.microsoft.com/office/drawing/2014/main" id="{B5ACA478-E3EC-1175-92D1-B2753291048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74" name="Straight Connector 2173">
                    <a:extLst>
                      <a:ext uri="{FF2B5EF4-FFF2-40B4-BE49-F238E27FC236}">
                        <a16:creationId xmlns:a16="http://schemas.microsoft.com/office/drawing/2014/main" id="{EE57195C-F039-F728-1015-96A12DA22CA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75" name="Group 2174">
                  <a:extLst>
                    <a:ext uri="{FF2B5EF4-FFF2-40B4-BE49-F238E27FC236}">
                      <a16:creationId xmlns:a16="http://schemas.microsoft.com/office/drawing/2014/main" id="{BCEA3233-057F-0E5A-AF70-E94805E4B68F}"/>
                    </a:ext>
                  </a:extLst>
                </p:cNvPr>
                <p:cNvGrpSpPr/>
                <p:nvPr/>
              </p:nvGrpSpPr>
              <p:grpSpPr>
                <a:xfrm>
                  <a:off x="11150325" y="4427414"/>
                  <a:ext cx="75873" cy="107269"/>
                  <a:chOff x="7784566" y="3707485"/>
                  <a:chExt cx="75873" cy="107269"/>
                </a:xfrm>
              </p:grpSpPr>
              <p:cxnSp>
                <p:nvCxnSpPr>
                  <p:cNvPr id="2176" name="Straight Connector 2175">
                    <a:extLst>
                      <a:ext uri="{FF2B5EF4-FFF2-40B4-BE49-F238E27FC236}">
                        <a16:creationId xmlns:a16="http://schemas.microsoft.com/office/drawing/2014/main" id="{5F68F3EA-EC0C-6A84-ACE1-E466DD492E91}"/>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77" name="Straight Connector 2176">
                    <a:extLst>
                      <a:ext uri="{FF2B5EF4-FFF2-40B4-BE49-F238E27FC236}">
                        <a16:creationId xmlns:a16="http://schemas.microsoft.com/office/drawing/2014/main" id="{9EF0211F-73AC-F8A8-BA34-F5BF064C664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78" name="Group 2177">
                  <a:extLst>
                    <a:ext uri="{FF2B5EF4-FFF2-40B4-BE49-F238E27FC236}">
                      <a16:creationId xmlns:a16="http://schemas.microsoft.com/office/drawing/2014/main" id="{31BF5234-C590-0F42-B02F-3556651B9963}"/>
                    </a:ext>
                  </a:extLst>
                </p:cNvPr>
                <p:cNvGrpSpPr/>
                <p:nvPr/>
              </p:nvGrpSpPr>
              <p:grpSpPr>
                <a:xfrm>
                  <a:off x="11134093" y="4427414"/>
                  <a:ext cx="75873" cy="107269"/>
                  <a:chOff x="7784566" y="3707485"/>
                  <a:chExt cx="75873" cy="107269"/>
                </a:xfrm>
              </p:grpSpPr>
              <p:cxnSp>
                <p:nvCxnSpPr>
                  <p:cNvPr id="2179" name="Straight Connector 2178">
                    <a:extLst>
                      <a:ext uri="{FF2B5EF4-FFF2-40B4-BE49-F238E27FC236}">
                        <a16:creationId xmlns:a16="http://schemas.microsoft.com/office/drawing/2014/main" id="{527D8E85-EAE7-06B6-FBA1-D0207A7FF41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80" name="Straight Connector 2179">
                    <a:extLst>
                      <a:ext uri="{FF2B5EF4-FFF2-40B4-BE49-F238E27FC236}">
                        <a16:creationId xmlns:a16="http://schemas.microsoft.com/office/drawing/2014/main" id="{BF2A224A-FD4A-E87B-9405-B0EA2D11C02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81" name="Group 2180">
                  <a:extLst>
                    <a:ext uri="{FF2B5EF4-FFF2-40B4-BE49-F238E27FC236}">
                      <a16:creationId xmlns:a16="http://schemas.microsoft.com/office/drawing/2014/main" id="{D322CB59-3990-912E-1AA9-BEF818E3ACCD}"/>
                    </a:ext>
                  </a:extLst>
                </p:cNvPr>
                <p:cNvGrpSpPr/>
                <p:nvPr/>
              </p:nvGrpSpPr>
              <p:grpSpPr>
                <a:xfrm>
                  <a:off x="11115157" y="4427414"/>
                  <a:ext cx="75873" cy="107269"/>
                  <a:chOff x="7784566" y="3707485"/>
                  <a:chExt cx="75873" cy="107269"/>
                </a:xfrm>
              </p:grpSpPr>
              <p:cxnSp>
                <p:nvCxnSpPr>
                  <p:cNvPr id="2182" name="Straight Connector 2181">
                    <a:extLst>
                      <a:ext uri="{FF2B5EF4-FFF2-40B4-BE49-F238E27FC236}">
                        <a16:creationId xmlns:a16="http://schemas.microsoft.com/office/drawing/2014/main" id="{B25FEB1A-1289-CE4B-0808-592B86CA1BD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83" name="Straight Connector 2182">
                    <a:extLst>
                      <a:ext uri="{FF2B5EF4-FFF2-40B4-BE49-F238E27FC236}">
                        <a16:creationId xmlns:a16="http://schemas.microsoft.com/office/drawing/2014/main" id="{11F9ED33-49F2-216A-5C6B-7A6A566E36B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84" name="Group 2183">
                  <a:extLst>
                    <a:ext uri="{FF2B5EF4-FFF2-40B4-BE49-F238E27FC236}">
                      <a16:creationId xmlns:a16="http://schemas.microsoft.com/office/drawing/2014/main" id="{842C8917-D368-8100-F5F2-F7235B11A193}"/>
                    </a:ext>
                  </a:extLst>
                </p:cNvPr>
                <p:cNvGrpSpPr/>
                <p:nvPr/>
              </p:nvGrpSpPr>
              <p:grpSpPr>
                <a:xfrm>
                  <a:off x="11100278" y="4427414"/>
                  <a:ext cx="75873" cy="107269"/>
                  <a:chOff x="7784566" y="3707485"/>
                  <a:chExt cx="75873" cy="107269"/>
                </a:xfrm>
              </p:grpSpPr>
              <p:cxnSp>
                <p:nvCxnSpPr>
                  <p:cNvPr id="2185" name="Straight Connector 2184">
                    <a:extLst>
                      <a:ext uri="{FF2B5EF4-FFF2-40B4-BE49-F238E27FC236}">
                        <a16:creationId xmlns:a16="http://schemas.microsoft.com/office/drawing/2014/main" id="{44ED61E6-292D-82B3-13F0-090C989181AC}"/>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86" name="Straight Connector 2185">
                    <a:extLst>
                      <a:ext uri="{FF2B5EF4-FFF2-40B4-BE49-F238E27FC236}">
                        <a16:creationId xmlns:a16="http://schemas.microsoft.com/office/drawing/2014/main" id="{887944E6-A035-F568-6DE3-A9B661E1AB86}"/>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87" name="Group 2186">
                  <a:extLst>
                    <a:ext uri="{FF2B5EF4-FFF2-40B4-BE49-F238E27FC236}">
                      <a16:creationId xmlns:a16="http://schemas.microsoft.com/office/drawing/2014/main" id="{AA415F74-ED39-72FC-C0F0-6D6CA54FD4E2}"/>
                    </a:ext>
                  </a:extLst>
                </p:cNvPr>
                <p:cNvGrpSpPr/>
                <p:nvPr/>
              </p:nvGrpSpPr>
              <p:grpSpPr>
                <a:xfrm>
                  <a:off x="11085398" y="4427414"/>
                  <a:ext cx="75873" cy="107269"/>
                  <a:chOff x="7784566" y="3707485"/>
                  <a:chExt cx="75873" cy="107269"/>
                </a:xfrm>
              </p:grpSpPr>
              <p:cxnSp>
                <p:nvCxnSpPr>
                  <p:cNvPr id="2188" name="Straight Connector 2187">
                    <a:extLst>
                      <a:ext uri="{FF2B5EF4-FFF2-40B4-BE49-F238E27FC236}">
                        <a16:creationId xmlns:a16="http://schemas.microsoft.com/office/drawing/2014/main" id="{47BF7671-8C11-26D6-6A0A-90CFBFC2295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89" name="Straight Connector 2188">
                    <a:extLst>
                      <a:ext uri="{FF2B5EF4-FFF2-40B4-BE49-F238E27FC236}">
                        <a16:creationId xmlns:a16="http://schemas.microsoft.com/office/drawing/2014/main" id="{78D4C43D-3EDC-BB77-3F4E-EFCEBA49B49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90" name="Group 2189">
                  <a:extLst>
                    <a:ext uri="{FF2B5EF4-FFF2-40B4-BE49-F238E27FC236}">
                      <a16:creationId xmlns:a16="http://schemas.microsoft.com/office/drawing/2014/main" id="{8935197E-8BA7-4942-7D75-2A9F81557009}"/>
                    </a:ext>
                  </a:extLst>
                </p:cNvPr>
                <p:cNvGrpSpPr/>
                <p:nvPr/>
              </p:nvGrpSpPr>
              <p:grpSpPr>
                <a:xfrm>
                  <a:off x="11078635" y="4427414"/>
                  <a:ext cx="75873" cy="107269"/>
                  <a:chOff x="7784566" y="3707485"/>
                  <a:chExt cx="75873" cy="107269"/>
                </a:xfrm>
              </p:grpSpPr>
              <p:cxnSp>
                <p:nvCxnSpPr>
                  <p:cNvPr id="2191" name="Straight Connector 2190">
                    <a:extLst>
                      <a:ext uri="{FF2B5EF4-FFF2-40B4-BE49-F238E27FC236}">
                        <a16:creationId xmlns:a16="http://schemas.microsoft.com/office/drawing/2014/main" id="{7CFBB5E8-5407-8962-97E7-11AB73BF6C0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92" name="Straight Connector 2191">
                    <a:extLst>
                      <a:ext uri="{FF2B5EF4-FFF2-40B4-BE49-F238E27FC236}">
                        <a16:creationId xmlns:a16="http://schemas.microsoft.com/office/drawing/2014/main" id="{F7D77C33-05C5-E29A-DE93-739CF88AE4B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93" name="Group 2192">
                  <a:extLst>
                    <a:ext uri="{FF2B5EF4-FFF2-40B4-BE49-F238E27FC236}">
                      <a16:creationId xmlns:a16="http://schemas.microsoft.com/office/drawing/2014/main" id="{A1AD91D3-046C-D5C1-7ADB-8605D7A6C06B}"/>
                    </a:ext>
                  </a:extLst>
                </p:cNvPr>
                <p:cNvGrpSpPr/>
                <p:nvPr/>
              </p:nvGrpSpPr>
              <p:grpSpPr>
                <a:xfrm>
                  <a:off x="11040761" y="4427414"/>
                  <a:ext cx="75873" cy="107269"/>
                  <a:chOff x="7784566" y="3707485"/>
                  <a:chExt cx="75873" cy="107269"/>
                </a:xfrm>
              </p:grpSpPr>
              <p:cxnSp>
                <p:nvCxnSpPr>
                  <p:cNvPr id="2194" name="Straight Connector 2193">
                    <a:extLst>
                      <a:ext uri="{FF2B5EF4-FFF2-40B4-BE49-F238E27FC236}">
                        <a16:creationId xmlns:a16="http://schemas.microsoft.com/office/drawing/2014/main" id="{A6E116C3-4114-921F-A6E1-E1B48A49681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95" name="Straight Connector 2194">
                    <a:extLst>
                      <a:ext uri="{FF2B5EF4-FFF2-40B4-BE49-F238E27FC236}">
                        <a16:creationId xmlns:a16="http://schemas.microsoft.com/office/drawing/2014/main" id="{5B400297-441F-1972-0B2F-6B478F580C2E}"/>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96" name="Group 2195">
                  <a:extLst>
                    <a:ext uri="{FF2B5EF4-FFF2-40B4-BE49-F238E27FC236}">
                      <a16:creationId xmlns:a16="http://schemas.microsoft.com/office/drawing/2014/main" id="{82FE9699-D518-0D96-F05E-5899C21BC1D3}"/>
                    </a:ext>
                  </a:extLst>
                </p:cNvPr>
                <p:cNvGrpSpPr/>
                <p:nvPr/>
              </p:nvGrpSpPr>
              <p:grpSpPr>
                <a:xfrm>
                  <a:off x="11025882" y="4427414"/>
                  <a:ext cx="75873" cy="107269"/>
                  <a:chOff x="7784566" y="3707485"/>
                  <a:chExt cx="75873" cy="107269"/>
                </a:xfrm>
              </p:grpSpPr>
              <p:cxnSp>
                <p:nvCxnSpPr>
                  <p:cNvPr id="2197" name="Straight Connector 2196">
                    <a:extLst>
                      <a:ext uri="{FF2B5EF4-FFF2-40B4-BE49-F238E27FC236}">
                        <a16:creationId xmlns:a16="http://schemas.microsoft.com/office/drawing/2014/main" id="{120A28B0-515C-8E62-71F6-9748F0914644}"/>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198" name="Straight Connector 2197">
                    <a:extLst>
                      <a:ext uri="{FF2B5EF4-FFF2-40B4-BE49-F238E27FC236}">
                        <a16:creationId xmlns:a16="http://schemas.microsoft.com/office/drawing/2014/main" id="{E99EE6B6-1421-54C8-CD35-48F14052BF7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199" name="Group 2198">
                  <a:extLst>
                    <a:ext uri="{FF2B5EF4-FFF2-40B4-BE49-F238E27FC236}">
                      <a16:creationId xmlns:a16="http://schemas.microsoft.com/office/drawing/2014/main" id="{4DBD8AF5-854F-C49E-5745-B686740AF660}"/>
                    </a:ext>
                  </a:extLst>
                </p:cNvPr>
                <p:cNvGrpSpPr/>
                <p:nvPr/>
              </p:nvGrpSpPr>
              <p:grpSpPr>
                <a:xfrm>
                  <a:off x="11006945" y="4427414"/>
                  <a:ext cx="75873" cy="107269"/>
                  <a:chOff x="7784566" y="3707485"/>
                  <a:chExt cx="75873" cy="107269"/>
                </a:xfrm>
              </p:grpSpPr>
              <p:cxnSp>
                <p:nvCxnSpPr>
                  <p:cNvPr id="2200" name="Straight Connector 2199">
                    <a:extLst>
                      <a:ext uri="{FF2B5EF4-FFF2-40B4-BE49-F238E27FC236}">
                        <a16:creationId xmlns:a16="http://schemas.microsoft.com/office/drawing/2014/main" id="{1A0F30A2-03CD-FC5C-1020-E867515DB7FB}"/>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01" name="Straight Connector 2200">
                    <a:extLst>
                      <a:ext uri="{FF2B5EF4-FFF2-40B4-BE49-F238E27FC236}">
                        <a16:creationId xmlns:a16="http://schemas.microsoft.com/office/drawing/2014/main" id="{046A0B3F-DC29-4B91-762D-4C285A073636}"/>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02" name="Group 2201">
                  <a:extLst>
                    <a:ext uri="{FF2B5EF4-FFF2-40B4-BE49-F238E27FC236}">
                      <a16:creationId xmlns:a16="http://schemas.microsoft.com/office/drawing/2014/main" id="{1ADC1022-2C07-959F-958F-19F847563214}"/>
                    </a:ext>
                  </a:extLst>
                </p:cNvPr>
                <p:cNvGrpSpPr/>
                <p:nvPr/>
              </p:nvGrpSpPr>
              <p:grpSpPr>
                <a:xfrm>
                  <a:off x="10969071" y="4427414"/>
                  <a:ext cx="75873" cy="107269"/>
                  <a:chOff x="7784566" y="3707485"/>
                  <a:chExt cx="75873" cy="107269"/>
                </a:xfrm>
              </p:grpSpPr>
              <p:cxnSp>
                <p:nvCxnSpPr>
                  <p:cNvPr id="2203" name="Straight Connector 2202">
                    <a:extLst>
                      <a:ext uri="{FF2B5EF4-FFF2-40B4-BE49-F238E27FC236}">
                        <a16:creationId xmlns:a16="http://schemas.microsoft.com/office/drawing/2014/main" id="{89FEB51D-B298-73D0-9C3D-02DFA6E8CFD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04" name="Straight Connector 2203">
                    <a:extLst>
                      <a:ext uri="{FF2B5EF4-FFF2-40B4-BE49-F238E27FC236}">
                        <a16:creationId xmlns:a16="http://schemas.microsoft.com/office/drawing/2014/main" id="{A178321E-A6B7-3D05-0ADB-8943DFB920E9}"/>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05" name="Group 2204">
                  <a:extLst>
                    <a:ext uri="{FF2B5EF4-FFF2-40B4-BE49-F238E27FC236}">
                      <a16:creationId xmlns:a16="http://schemas.microsoft.com/office/drawing/2014/main" id="{289941A0-8D41-827C-1C9E-7B56332987DF}"/>
                    </a:ext>
                  </a:extLst>
                </p:cNvPr>
                <p:cNvGrpSpPr/>
                <p:nvPr/>
              </p:nvGrpSpPr>
              <p:grpSpPr>
                <a:xfrm>
                  <a:off x="10951486" y="4427414"/>
                  <a:ext cx="75873" cy="107269"/>
                  <a:chOff x="7784566" y="3707485"/>
                  <a:chExt cx="75873" cy="107269"/>
                </a:xfrm>
              </p:grpSpPr>
              <p:cxnSp>
                <p:nvCxnSpPr>
                  <p:cNvPr id="2206" name="Straight Connector 2205">
                    <a:extLst>
                      <a:ext uri="{FF2B5EF4-FFF2-40B4-BE49-F238E27FC236}">
                        <a16:creationId xmlns:a16="http://schemas.microsoft.com/office/drawing/2014/main" id="{CDEA6D14-C4C1-2892-75FE-06D96DCB29E2}"/>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07" name="Straight Connector 2206">
                    <a:extLst>
                      <a:ext uri="{FF2B5EF4-FFF2-40B4-BE49-F238E27FC236}">
                        <a16:creationId xmlns:a16="http://schemas.microsoft.com/office/drawing/2014/main" id="{A1FE75AD-6613-D96A-7487-BB1136008A3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08" name="Group 2207">
                  <a:extLst>
                    <a:ext uri="{FF2B5EF4-FFF2-40B4-BE49-F238E27FC236}">
                      <a16:creationId xmlns:a16="http://schemas.microsoft.com/office/drawing/2014/main" id="{74F2D897-7AB4-4617-4ED0-561C42AD0EA7}"/>
                    </a:ext>
                  </a:extLst>
                </p:cNvPr>
                <p:cNvGrpSpPr/>
                <p:nvPr/>
              </p:nvGrpSpPr>
              <p:grpSpPr>
                <a:xfrm>
                  <a:off x="10942018" y="4427414"/>
                  <a:ext cx="75873" cy="107269"/>
                  <a:chOff x="7784566" y="3707485"/>
                  <a:chExt cx="75873" cy="107269"/>
                </a:xfrm>
              </p:grpSpPr>
              <p:cxnSp>
                <p:nvCxnSpPr>
                  <p:cNvPr id="2209" name="Straight Connector 2208">
                    <a:extLst>
                      <a:ext uri="{FF2B5EF4-FFF2-40B4-BE49-F238E27FC236}">
                        <a16:creationId xmlns:a16="http://schemas.microsoft.com/office/drawing/2014/main" id="{7F127D63-2243-298F-B6BF-D0625489BC0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10" name="Straight Connector 2209">
                    <a:extLst>
                      <a:ext uri="{FF2B5EF4-FFF2-40B4-BE49-F238E27FC236}">
                        <a16:creationId xmlns:a16="http://schemas.microsoft.com/office/drawing/2014/main" id="{150516C1-EB4A-7029-083A-3882972A79B9}"/>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11" name="Group 2210">
                  <a:extLst>
                    <a:ext uri="{FF2B5EF4-FFF2-40B4-BE49-F238E27FC236}">
                      <a16:creationId xmlns:a16="http://schemas.microsoft.com/office/drawing/2014/main" id="{9451B0B7-FCBF-DD6D-13B3-D65C1E4AF4AD}"/>
                    </a:ext>
                  </a:extLst>
                </p:cNvPr>
                <p:cNvGrpSpPr/>
                <p:nvPr/>
              </p:nvGrpSpPr>
              <p:grpSpPr>
                <a:xfrm>
                  <a:off x="10906848" y="4427414"/>
                  <a:ext cx="75873" cy="107269"/>
                  <a:chOff x="7784566" y="3707485"/>
                  <a:chExt cx="75873" cy="107269"/>
                </a:xfrm>
              </p:grpSpPr>
              <p:cxnSp>
                <p:nvCxnSpPr>
                  <p:cNvPr id="2212" name="Straight Connector 2211">
                    <a:extLst>
                      <a:ext uri="{FF2B5EF4-FFF2-40B4-BE49-F238E27FC236}">
                        <a16:creationId xmlns:a16="http://schemas.microsoft.com/office/drawing/2014/main" id="{2EBADA9F-63D8-5AFA-CDA4-CAF92483D21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13" name="Straight Connector 2212">
                    <a:extLst>
                      <a:ext uri="{FF2B5EF4-FFF2-40B4-BE49-F238E27FC236}">
                        <a16:creationId xmlns:a16="http://schemas.microsoft.com/office/drawing/2014/main" id="{FC1C6EAD-B0C5-E6CA-D0AF-ECD8B07DE1A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14" name="Group 2213">
                  <a:extLst>
                    <a:ext uri="{FF2B5EF4-FFF2-40B4-BE49-F238E27FC236}">
                      <a16:creationId xmlns:a16="http://schemas.microsoft.com/office/drawing/2014/main" id="{6BC75E5C-F564-52A7-03DD-072335A54FE8}"/>
                    </a:ext>
                  </a:extLst>
                </p:cNvPr>
                <p:cNvGrpSpPr/>
                <p:nvPr/>
              </p:nvGrpSpPr>
              <p:grpSpPr>
                <a:xfrm>
                  <a:off x="10886559" y="4427414"/>
                  <a:ext cx="75873" cy="107269"/>
                  <a:chOff x="7784566" y="3707485"/>
                  <a:chExt cx="75873" cy="107269"/>
                </a:xfrm>
              </p:grpSpPr>
              <p:cxnSp>
                <p:nvCxnSpPr>
                  <p:cNvPr id="2215" name="Straight Connector 2214">
                    <a:extLst>
                      <a:ext uri="{FF2B5EF4-FFF2-40B4-BE49-F238E27FC236}">
                        <a16:creationId xmlns:a16="http://schemas.microsoft.com/office/drawing/2014/main" id="{327833BC-8004-A1F6-F023-ADF06077B43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16" name="Straight Connector 2215">
                    <a:extLst>
                      <a:ext uri="{FF2B5EF4-FFF2-40B4-BE49-F238E27FC236}">
                        <a16:creationId xmlns:a16="http://schemas.microsoft.com/office/drawing/2014/main" id="{DCCB1335-E7AE-EA42-C1AE-7E558AA8316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17" name="Group 2216">
                  <a:extLst>
                    <a:ext uri="{FF2B5EF4-FFF2-40B4-BE49-F238E27FC236}">
                      <a16:creationId xmlns:a16="http://schemas.microsoft.com/office/drawing/2014/main" id="{43C44BD3-A4EF-76A1-DC2C-8C4F9DB8ED9C}"/>
                    </a:ext>
                  </a:extLst>
                </p:cNvPr>
                <p:cNvGrpSpPr/>
                <p:nvPr/>
              </p:nvGrpSpPr>
              <p:grpSpPr>
                <a:xfrm>
                  <a:off x="10870327" y="4427414"/>
                  <a:ext cx="75873" cy="107269"/>
                  <a:chOff x="7784566" y="3707485"/>
                  <a:chExt cx="75873" cy="107269"/>
                </a:xfrm>
              </p:grpSpPr>
              <p:cxnSp>
                <p:nvCxnSpPr>
                  <p:cNvPr id="2218" name="Straight Connector 2217">
                    <a:extLst>
                      <a:ext uri="{FF2B5EF4-FFF2-40B4-BE49-F238E27FC236}">
                        <a16:creationId xmlns:a16="http://schemas.microsoft.com/office/drawing/2014/main" id="{8E1676F2-B3FD-468B-71F4-EEF025CDFE8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19" name="Straight Connector 2218">
                    <a:extLst>
                      <a:ext uri="{FF2B5EF4-FFF2-40B4-BE49-F238E27FC236}">
                        <a16:creationId xmlns:a16="http://schemas.microsoft.com/office/drawing/2014/main" id="{E3567E56-BBD1-4436-834D-56C7067A88A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20" name="Group 2219">
                  <a:extLst>
                    <a:ext uri="{FF2B5EF4-FFF2-40B4-BE49-F238E27FC236}">
                      <a16:creationId xmlns:a16="http://schemas.microsoft.com/office/drawing/2014/main" id="{361E0B73-2EC1-8189-76B9-85F3296EC0D9}"/>
                    </a:ext>
                  </a:extLst>
                </p:cNvPr>
                <p:cNvGrpSpPr/>
                <p:nvPr/>
              </p:nvGrpSpPr>
              <p:grpSpPr>
                <a:xfrm>
                  <a:off x="10858153" y="4427414"/>
                  <a:ext cx="75873" cy="107269"/>
                  <a:chOff x="7784566" y="3707485"/>
                  <a:chExt cx="75873" cy="107269"/>
                </a:xfrm>
              </p:grpSpPr>
              <p:cxnSp>
                <p:nvCxnSpPr>
                  <p:cNvPr id="2221" name="Straight Connector 2220">
                    <a:extLst>
                      <a:ext uri="{FF2B5EF4-FFF2-40B4-BE49-F238E27FC236}">
                        <a16:creationId xmlns:a16="http://schemas.microsoft.com/office/drawing/2014/main" id="{EC3846B5-C243-849F-4C95-A9510C7B017B}"/>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22" name="Straight Connector 2221">
                    <a:extLst>
                      <a:ext uri="{FF2B5EF4-FFF2-40B4-BE49-F238E27FC236}">
                        <a16:creationId xmlns:a16="http://schemas.microsoft.com/office/drawing/2014/main" id="{C9ECC26D-A0A8-5B8A-FAB4-488B452FEBD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23" name="Group 2222">
                  <a:extLst>
                    <a:ext uri="{FF2B5EF4-FFF2-40B4-BE49-F238E27FC236}">
                      <a16:creationId xmlns:a16="http://schemas.microsoft.com/office/drawing/2014/main" id="{7B4EC7A8-9176-ADEE-EEBE-B18735265AA5}"/>
                    </a:ext>
                  </a:extLst>
                </p:cNvPr>
                <p:cNvGrpSpPr/>
                <p:nvPr/>
              </p:nvGrpSpPr>
              <p:grpSpPr>
                <a:xfrm>
                  <a:off x="10794578" y="4427414"/>
                  <a:ext cx="75873" cy="107269"/>
                  <a:chOff x="7784566" y="3707485"/>
                  <a:chExt cx="75873" cy="107269"/>
                </a:xfrm>
              </p:grpSpPr>
              <p:cxnSp>
                <p:nvCxnSpPr>
                  <p:cNvPr id="2224" name="Straight Connector 2223">
                    <a:extLst>
                      <a:ext uri="{FF2B5EF4-FFF2-40B4-BE49-F238E27FC236}">
                        <a16:creationId xmlns:a16="http://schemas.microsoft.com/office/drawing/2014/main" id="{297AD527-148C-1492-9A88-054785C245A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25" name="Straight Connector 2224">
                    <a:extLst>
                      <a:ext uri="{FF2B5EF4-FFF2-40B4-BE49-F238E27FC236}">
                        <a16:creationId xmlns:a16="http://schemas.microsoft.com/office/drawing/2014/main" id="{2E5873A1-026F-90BD-36B9-808A0401FB7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26" name="Group 2225">
                  <a:extLst>
                    <a:ext uri="{FF2B5EF4-FFF2-40B4-BE49-F238E27FC236}">
                      <a16:creationId xmlns:a16="http://schemas.microsoft.com/office/drawing/2014/main" id="{D86A630C-8000-92DB-4BFE-90C6FE53F881}"/>
                    </a:ext>
                  </a:extLst>
                </p:cNvPr>
                <p:cNvGrpSpPr/>
                <p:nvPr/>
              </p:nvGrpSpPr>
              <p:grpSpPr>
                <a:xfrm>
                  <a:off x="10776993" y="4427414"/>
                  <a:ext cx="75873" cy="107269"/>
                  <a:chOff x="7784566" y="3707485"/>
                  <a:chExt cx="75873" cy="107269"/>
                </a:xfrm>
              </p:grpSpPr>
              <p:cxnSp>
                <p:nvCxnSpPr>
                  <p:cNvPr id="2227" name="Straight Connector 2226">
                    <a:extLst>
                      <a:ext uri="{FF2B5EF4-FFF2-40B4-BE49-F238E27FC236}">
                        <a16:creationId xmlns:a16="http://schemas.microsoft.com/office/drawing/2014/main" id="{8F58BC51-A56A-9073-4FEA-73DE46031CF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28" name="Straight Connector 2227">
                    <a:extLst>
                      <a:ext uri="{FF2B5EF4-FFF2-40B4-BE49-F238E27FC236}">
                        <a16:creationId xmlns:a16="http://schemas.microsoft.com/office/drawing/2014/main" id="{BC1E98E7-FF8C-82DA-8F5F-0D42B41F794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29" name="Group 2228">
                  <a:extLst>
                    <a:ext uri="{FF2B5EF4-FFF2-40B4-BE49-F238E27FC236}">
                      <a16:creationId xmlns:a16="http://schemas.microsoft.com/office/drawing/2014/main" id="{0FB99C9D-53BA-03B3-1F47-ECF225C75A70}"/>
                    </a:ext>
                  </a:extLst>
                </p:cNvPr>
                <p:cNvGrpSpPr/>
                <p:nvPr/>
              </p:nvGrpSpPr>
              <p:grpSpPr>
                <a:xfrm>
                  <a:off x="10758056" y="4427414"/>
                  <a:ext cx="75873" cy="107269"/>
                  <a:chOff x="7784566" y="3707485"/>
                  <a:chExt cx="75873" cy="107269"/>
                </a:xfrm>
              </p:grpSpPr>
              <p:cxnSp>
                <p:nvCxnSpPr>
                  <p:cNvPr id="2230" name="Straight Connector 2229">
                    <a:extLst>
                      <a:ext uri="{FF2B5EF4-FFF2-40B4-BE49-F238E27FC236}">
                        <a16:creationId xmlns:a16="http://schemas.microsoft.com/office/drawing/2014/main" id="{F9A432AE-623A-605E-D192-C6362D0F9D61}"/>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31" name="Straight Connector 2230">
                    <a:extLst>
                      <a:ext uri="{FF2B5EF4-FFF2-40B4-BE49-F238E27FC236}">
                        <a16:creationId xmlns:a16="http://schemas.microsoft.com/office/drawing/2014/main" id="{C53FD7CF-658C-16C2-AFBB-078778E7BFE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32" name="Group 2231">
                  <a:extLst>
                    <a:ext uri="{FF2B5EF4-FFF2-40B4-BE49-F238E27FC236}">
                      <a16:creationId xmlns:a16="http://schemas.microsoft.com/office/drawing/2014/main" id="{19908525-7D97-5F36-EC6E-9836CCB60C3D}"/>
                    </a:ext>
                  </a:extLst>
                </p:cNvPr>
                <p:cNvGrpSpPr/>
                <p:nvPr/>
              </p:nvGrpSpPr>
              <p:grpSpPr>
                <a:xfrm>
                  <a:off x="10729650" y="4427414"/>
                  <a:ext cx="75873" cy="107269"/>
                  <a:chOff x="7784566" y="3707485"/>
                  <a:chExt cx="75873" cy="107269"/>
                </a:xfrm>
              </p:grpSpPr>
              <p:cxnSp>
                <p:nvCxnSpPr>
                  <p:cNvPr id="2233" name="Straight Connector 2232">
                    <a:extLst>
                      <a:ext uri="{FF2B5EF4-FFF2-40B4-BE49-F238E27FC236}">
                        <a16:creationId xmlns:a16="http://schemas.microsoft.com/office/drawing/2014/main" id="{8A76C518-6AFC-D238-58C9-ED79E5361E9C}"/>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34" name="Straight Connector 2233">
                    <a:extLst>
                      <a:ext uri="{FF2B5EF4-FFF2-40B4-BE49-F238E27FC236}">
                        <a16:creationId xmlns:a16="http://schemas.microsoft.com/office/drawing/2014/main" id="{2503169A-AA1C-19D6-2F53-5D5D7B14BBF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35" name="Group 2234">
                  <a:extLst>
                    <a:ext uri="{FF2B5EF4-FFF2-40B4-BE49-F238E27FC236}">
                      <a16:creationId xmlns:a16="http://schemas.microsoft.com/office/drawing/2014/main" id="{AD5ED935-4125-2D12-FB35-6DA5A2CF48D5}"/>
                    </a:ext>
                  </a:extLst>
                </p:cNvPr>
                <p:cNvGrpSpPr/>
                <p:nvPr/>
              </p:nvGrpSpPr>
              <p:grpSpPr>
                <a:xfrm>
                  <a:off x="10716123" y="4427414"/>
                  <a:ext cx="75873" cy="107269"/>
                  <a:chOff x="7784566" y="3707485"/>
                  <a:chExt cx="75873" cy="107269"/>
                </a:xfrm>
              </p:grpSpPr>
              <p:cxnSp>
                <p:nvCxnSpPr>
                  <p:cNvPr id="2236" name="Straight Connector 2235">
                    <a:extLst>
                      <a:ext uri="{FF2B5EF4-FFF2-40B4-BE49-F238E27FC236}">
                        <a16:creationId xmlns:a16="http://schemas.microsoft.com/office/drawing/2014/main" id="{437910BD-F28D-95DD-45F8-88656B7D0764}"/>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37" name="Straight Connector 2236">
                    <a:extLst>
                      <a:ext uri="{FF2B5EF4-FFF2-40B4-BE49-F238E27FC236}">
                        <a16:creationId xmlns:a16="http://schemas.microsoft.com/office/drawing/2014/main" id="{747F550C-2E6A-3B2A-7E93-8F036CF57C4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38" name="Group 2237">
                  <a:extLst>
                    <a:ext uri="{FF2B5EF4-FFF2-40B4-BE49-F238E27FC236}">
                      <a16:creationId xmlns:a16="http://schemas.microsoft.com/office/drawing/2014/main" id="{D8F79BFA-AB01-3A0D-F061-3024FCAB9FCE}"/>
                    </a:ext>
                  </a:extLst>
                </p:cNvPr>
                <p:cNvGrpSpPr/>
                <p:nvPr/>
              </p:nvGrpSpPr>
              <p:grpSpPr>
                <a:xfrm>
                  <a:off x="10708007" y="4427414"/>
                  <a:ext cx="75873" cy="107269"/>
                  <a:chOff x="7784566" y="3707485"/>
                  <a:chExt cx="75873" cy="107269"/>
                </a:xfrm>
              </p:grpSpPr>
              <p:cxnSp>
                <p:nvCxnSpPr>
                  <p:cNvPr id="2239" name="Straight Connector 2238">
                    <a:extLst>
                      <a:ext uri="{FF2B5EF4-FFF2-40B4-BE49-F238E27FC236}">
                        <a16:creationId xmlns:a16="http://schemas.microsoft.com/office/drawing/2014/main" id="{80189851-5930-C001-F355-DFA77A2DA5B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40" name="Straight Connector 2239">
                    <a:extLst>
                      <a:ext uri="{FF2B5EF4-FFF2-40B4-BE49-F238E27FC236}">
                        <a16:creationId xmlns:a16="http://schemas.microsoft.com/office/drawing/2014/main" id="{40230E3B-7BD1-CF69-3D3B-121AB8F9517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41" name="Group 2240">
                  <a:extLst>
                    <a:ext uri="{FF2B5EF4-FFF2-40B4-BE49-F238E27FC236}">
                      <a16:creationId xmlns:a16="http://schemas.microsoft.com/office/drawing/2014/main" id="{744B28F3-A86F-5801-82B8-D99E1A17D450}"/>
                    </a:ext>
                  </a:extLst>
                </p:cNvPr>
                <p:cNvGrpSpPr/>
                <p:nvPr/>
              </p:nvGrpSpPr>
              <p:grpSpPr>
                <a:xfrm>
                  <a:off x="10682307" y="4427414"/>
                  <a:ext cx="75873" cy="107269"/>
                  <a:chOff x="7784566" y="3707485"/>
                  <a:chExt cx="75873" cy="107269"/>
                </a:xfrm>
              </p:grpSpPr>
              <p:cxnSp>
                <p:nvCxnSpPr>
                  <p:cNvPr id="2242" name="Straight Connector 2241">
                    <a:extLst>
                      <a:ext uri="{FF2B5EF4-FFF2-40B4-BE49-F238E27FC236}">
                        <a16:creationId xmlns:a16="http://schemas.microsoft.com/office/drawing/2014/main" id="{D925BD9A-8C6F-B535-747D-66757E279902}"/>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43" name="Straight Connector 2242">
                    <a:extLst>
                      <a:ext uri="{FF2B5EF4-FFF2-40B4-BE49-F238E27FC236}">
                        <a16:creationId xmlns:a16="http://schemas.microsoft.com/office/drawing/2014/main" id="{61C69EAF-FDBF-04F7-D005-25614BC6CF59}"/>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44" name="Group 2243">
                  <a:extLst>
                    <a:ext uri="{FF2B5EF4-FFF2-40B4-BE49-F238E27FC236}">
                      <a16:creationId xmlns:a16="http://schemas.microsoft.com/office/drawing/2014/main" id="{2C00D9F5-7ACB-449C-C2ED-68F8706047D5}"/>
                    </a:ext>
                  </a:extLst>
                </p:cNvPr>
                <p:cNvGrpSpPr/>
                <p:nvPr/>
              </p:nvGrpSpPr>
              <p:grpSpPr>
                <a:xfrm>
                  <a:off x="10649843" y="4427414"/>
                  <a:ext cx="75873" cy="107269"/>
                  <a:chOff x="7784566" y="3707485"/>
                  <a:chExt cx="75873" cy="107269"/>
                </a:xfrm>
              </p:grpSpPr>
              <p:cxnSp>
                <p:nvCxnSpPr>
                  <p:cNvPr id="2245" name="Straight Connector 2244">
                    <a:extLst>
                      <a:ext uri="{FF2B5EF4-FFF2-40B4-BE49-F238E27FC236}">
                        <a16:creationId xmlns:a16="http://schemas.microsoft.com/office/drawing/2014/main" id="{070DE316-600F-2337-23B0-525B6402054F}"/>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46" name="Straight Connector 2245">
                    <a:extLst>
                      <a:ext uri="{FF2B5EF4-FFF2-40B4-BE49-F238E27FC236}">
                        <a16:creationId xmlns:a16="http://schemas.microsoft.com/office/drawing/2014/main" id="{05E7FF1A-AA4A-66F7-8507-D3B18699AB0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47" name="Group 2246">
                  <a:extLst>
                    <a:ext uri="{FF2B5EF4-FFF2-40B4-BE49-F238E27FC236}">
                      <a16:creationId xmlns:a16="http://schemas.microsoft.com/office/drawing/2014/main" id="{D06F438B-F499-3C9D-FB8F-F3754F535BB5}"/>
                    </a:ext>
                  </a:extLst>
                </p:cNvPr>
                <p:cNvGrpSpPr/>
                <p:nvPr/>
              </p:nvGrpSpPr>
              <p:grpSpPr>
                <a:xfrm>
                  <a:off x="10609263" y="4427414"/>
                  <a:ext cx="75873" cy="107269"/>
                  <a:chOff x="7784566" y="3707485"/>
                  <a:chExt cx="75873" cy="107269"/>
                </a:xfrm>
              </p:grpSpPr>
              <p:cxnSp>
                <p:nvCxnSpPr>
                  <p:cNvPr id="2248" name="Straight Connector 2247">
                    <a:extLst>
                      <a:ext uri="{FF2B5EF4-FFF2-40B4-BE49-F238E27FC236}">
                        <a16:creationId xmlns:a16="http://schemas.microsoft.com/office/drawing/2014/main" id="{204A02F0-4191-337D-A668-A5ECD6A3716F}"/>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49" name="Straight Connector 2248">
                    <a:extLst>
                      <a:ext uri="{FF2B5EF4-FFF2-40B4-BE49-F238E27FC236}">
                        <a16:creationId xmlns:a16="http://schemas.microsoft.com/office/drawing/2014/main" id="{41A29143-742A-FFC8-E4ED-AD2AFC365B2E}"/>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50" name="Group 2249">
                  <a:extLst>
                    <a:ext uri="{FF2B5EF4-FFF2-40B4-BE49-F238E27FC236}">
                      <a16:creationId xmlns:a16="http://schemas.microsoft.com/office/drawing/2014/main" id="{F85351E0-66C7-D33B-2AC6-1E6D74F01E8B}"/>
                    </a:ext>
                  </a:extLst>
                </p:cNvPr>
                <p:cNvGrpSpPr/>
                <p:nvPr/>
              </p:nvGrpSpPr>
              <p:grpSpPr>
                <a:xfrm>
                  <a:off x="10591678" y="4427414"/>
                  <a:ext cx="75873" cy="107269"/>
                  <a:chOff x="7784566" y="3707485"/>
                  <a:chExt cx="75873" cy="107269"/>
                </a:xfrm>
              </p:grpSpPr>
              <p:cxnSp>
                <p:nvCxnSpPr>
                  <p:cNvPr id="2251" name="Straight Connector 2250">
                    <a:extLst>
                      <a:ext uri="{FF2B5EF4-FFF2-40B4-BE49-F238E27FC236}">
                        <a16:creationId xmlns:a16="http://schemas.microsoft.com/office/drawing/2014/main" id="{53011478-AF49-0BC7-B79A-F77D76537E9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52" name="Straight Connector 2251">
                    <a:extLst>
                      <a:ext uri="{FF2B5EF4-FFF2-40B4-BE49-F238E27FC236}">
                        <a16:creationId xmlns:a16="http://schemas.microsoft.com/office/drawing/2014/main" id="{79892F66-2B9F-8870-FA57-E902A980D36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53" name="Group 2252">
                  <a:extLst>
                    <a:ext uri="{FF2B5EF4-FFF2-40B4-BE49-F238E27FC236}">
                      <a16:creationId xmlns:a16="http://schemas.microsoft.com/office/drawing/2014/main" id="{E28AC7AF-A6D1-40D3-6B8A-85EA6469A4E7}"/>
                    </a:ext>
                  </a:extLst>
                </p:cNvPr>
                <p:cNvGrpSpPr/>
                <p:nvPr/>
              </p:nvGrpSpPr>
              <p:grpSpPr>
                <a:xfrm>
                  <a:off x="10580857" y="4427414"/>
                  <a:ext cx="75873" cy="107269"/>
                  <a:chOff x="7784566" y="3707485"/>
                  <a:chExt cx="75873" cy="107269"/>
                </a:xfrm>
              </p:grpSpPr>
              <p:cxnSp>
                <p:nvCxnSpPr>
                  <p:cNvPr id="2254" name="Straight Connector 2253">
                    <a:extLst>
                      <a:ext uri="{FF2B5EF4-FFF2-40B4-BE49-F238E27FC236}">
                        <a16:creationId xmlns:a16="http://schemas.microsoft.com/office/drawing/2014/main" id="{8239036E-9E87-0205-ED94-CD5B57F0DB77}"/>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55" name="Straight Connector 2254">
                    <a:extLst>
                      <a:ext uri="{FF2B5EF4-FFF2-40B4-BE49-F238E27FC236}">
                        <a16:creationId xmlns:a16="http://schemas.microsoft.com/office/drawing/2014/main" id="{3A0E63E7-7C5E-F4A9-2035-C27D8544ECC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56" name="Group 2255">
                  <a:extLst>
                    <a:ext uri="{FF2B5EF4-FFF2-40B4-BE49-F238E27FC236}">
                      <a16:creationId xmlns:a16="http://schemas.microsoft.com/office/drawing/2014/main" id="{0BDFE21C-1DF6-81D4-3A0F-B2E82D2D867C}"/>
                    </a:ext>
                  </a:extLst>
                </p:cNvPr>
                <p:cNvGrpSpPr/>
                <p:nvPr/>
              </p:nvGrpSpPr>
              <p:grpSpPr>
                <a:xfrm>
                  <a:off x="10565978" y="4427414"/>
                  <a:ext cx="75873" cy="107269"/>
                  <a:chOff x="7784566" y="3707485"/>
                  <a:chExt cx="75873" cy="107269"/>
                </a:xfrm>
              </p:grpSpPr>
              <p:cxnSp>
                <p:nvCxnSpPr>
                  <p:cNvPr id="2257" name="Straight Connector 2256">
                    <a:extLst>
                      <a:ext uri="{FF2B5EF4-FFF2-40B4-BE49-F238E27FC236}">
                        <a16:creationId xmlns:a16="http://schemas.microsoft.com/office/drawing/2014/main" id="{A44B841A-8BBE-431F-C561-CAA93A2F3A47}"/>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58" name="Straight Connector 2257">
                    <a:extLst>
                      <a:ext uri="{FF2B5EF4-FFF2-40B4-BE49-F238E27FC236}">
                        <a16:creationId xmlns:a16="http://schemas.microsoft.com/office/drawing/2014/main" id="{FCB31D23-87DD-8F3C-D9DA-0C068FE508F7}"/>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59" name="Group 2258">
                  <a:extLst>
                    <a:ext uri="{FF2B5EF4-FFF2-40B4-BE49-F238E27FC236}">
                      <a16:creationId xmlns:a16="http://schemas.microsoft.com/office/drawing/2014/main" id="{8A739613-1787-AFB6-1D38-F81E7223B9E9}"/>
                    </a:ext>
                  </a:extLst>
                </p:cNvPr>
                <p:cNvGrpSpPr/>
                <p:nvPr/>
              </p:nvGrpSpPr>
              <p:grpSpPr>
                <a:xfrm>
                  <a:off x="10549746" y="4427414"/>
                  <a:ext cx="75873" cy="107269"/>
                  <a:chOff x="7784566" y="3707485"/>
                  <a:chExt cx="75873" cy="107269"/>
                </a:xfrm>
              </p:grpSpPr>
              <p:cxnSp>
                <p:nvCxnSpPr>
                  <p:cNvPr id="2260" name="Straight Connector 2259">
                    <a:extLst>
                      <a:ext uri="{FF2B5EF4-FFF2-40B4-BE49-F238E27FC236}">
                        <a16:creationId xmlns:a16="http://schemas.microsoft.com/office/drawing/2014/main" id="{CA98CE5B-0431-C569-2BAF-EFA9591C434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61" name="Straight Connector 2260">
                    <a:extLst>
                      <a:ext uri="{FF2B5EF4-FFF2-40B4-BE49-F238E27FC236}">
                        <a16:creationId xmlns:a16="http://schemas.microsoft.com/office/drawing/2014/main" id="{9B2CF5CD-268A-A9D5-EFB5-A0DD9DC597B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62" name="Group 2261">
                  <a:extLst>
                    <a:ext uri="{FF2B5EF4-FFF2-40B4-BE49-F238E27FC236}">
                      <a16:creationId xmlns:a16="http://schemas.microsoft.com/office/drawing/2014/main" id="{5FA36ACB-18E6-10D7-CB60-0045C3391DFC}"/>
                    </a:ext>
                  </a:extLst>
                </p:cNvPr>
                <p:cNvGrpSpPr/>
                <p:nvPr/>
              </p:nvGrpSpPr>
              <p:grpSpPr>
                <a:xfrm>
                  <a:off x="10532162" y="4427414"/>
                  <a:ext cx="75873" cy="107269"/>
                  <a:chOff x="7784566" y="3707485"/>
                  <a:chExt cx="75873" cy="107269"/>
                </a:xfrm>
              </p:grpSpPr>
              <p:cxnSp>
                <p:nvCxnSpPr>
                  <p:cNvPr id="2263" name="Straight Connector 2262">
                    <a:extLst>
                      <a:ext uri="{FF2B5EF4-FFF2-40B4-BE49-F238E27FC236}">
                        <a16:creationId xmlns:a16="http://schemas.microsoft.com/office/drawing/2014/main" id="{45F95BC8-64E7-8D85-AADE-E2C1E565CFA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64" name="Straight Connector 2263">
                    <a:extLst>
                      <a:ext uri="{FF2B5EF4-FFF2-40B4-BE49-F238E27FC236}">
                        <a16:creationId xmlns:a16="http://schemas.microsoft.com/office/drawing/2014/main" id="{0630E117-5198-745A-D6BB-F4EE44D80D3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65" name="Group 2264">
                  <a:extLst>
                    <a:ext uri="{FF2B5EF4-FFF2-40B4-BE49-F238E27FC236}">
                      <a16:creationId xmlns:a16="http://schemas.microsoft.com/office/drawing/2014/main" id="{3380B2B1-C710-BDB4-8857-3775462A8B67}"/>
                    </a:ext>
                  </a:extLst>
                </p:cNvPr>
                <p:cNvGrpSpPr/>
                <p:nvPr/>
              </p:nvGrpSpPr>
              <p:grpSpPr>
                <a:xfrm>
                  <a:off x="10522693" y="4427414"/>
                  <a:ext cx="75873" cy="107269"/>
                  <a:chOff x="7784566" y="3707485"/>
                  <a:chExt cx="75873" cy="107269"/>
                </a:xfrm>
              </p:grpSpPr>
              <p:cxnSp>
                <p:nvCxnSpPr>
                  <p:cNvPr id="2266" name="Straight Connector 2265">
                    <a:extLst>
                      <a:ext uri="{FF2B5EF4-FFF2-40B4-BE49-F238E27FC236}">
                        <a16:creationId xmlns:a16="http://schemas.microsoft.com/office/drawing/2014/main" id="{2289CF8C-A800-BABD-EE5A-B1EF1051321B}"/>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67" name="Straight Connector 2266">
                    <a:extLst>
                      <a:ext uri="{FF2B5EF4-FFF2-40B4-BE49-F238E27FC236}">
                        <a16:creationId xmlns:a16="http://schemas.microsoft.com/office/drawing/2014/main" id="{639AE9B2-B2AB-7C8E-F273-CE87DDA9111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68" name="Group 2267">
                  <a:extLst>
                    <a:ext uri="{FF2B5EF4-FFF2-40B4-BE49-F238E27FC236}">
                      <a16:creationId xmlns:a16="http://schemas.microsoft.com/office/drawing/2014/main" id="{71C7C23A-C188-FD90-7856-2EDF0C257F6F}"/>
                    </a:ext>
                  </a:extLst>
                </p:cNvPr>
                <p:cNvGrpSpPr/>
                <p:nvPr/>
              </p:nvGrpSpPr>
              <p:grpSpPr>
                <a:xfrm>
                  <a:off x="10509166" y="4427414"/>
                  <a:ext cx="75873" cy="107269"/>
                  <a:chOff x="7784566" y="3707485"/>
                  <a:chExt cx="75873" cy="107269"/>
                </a:xfrm>
              </p:grpSpPr>
              <p:cxnSp>
                <p:nvCxnSpPr>
                  <p:cNvPr id="2269" name="Straight Connector 2268">
                    <a:extLst>
                      <a:ext uri="{FF2B5EF4-FFF2-40B4-BE49-F238E27FC236}">
                        <a16:creationId xmlns:a16="http://schemas.microsoft.com/office/drawing/2014/main" id="{443DFB97-70A8-16C2-0B9A-ED88DE09C5F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70" name="Straight Connector 2269">
                    <a:extLst>
                      <a:ext uri="{FF2B5EF4-FFF2-40B4-BE49-F238E27FC236}">
                        <a16:creationId xmlns:a16="http://schemas.microsoft.com/office/drawing/2014/main" id="{B9EAE68A-4AC7-5CE8-5EDE-B018ADC16C1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71" name="Group 2270">
                  <a:extLst>
                    <a:ext uri="{FF2B5EF4-FFF2-40B4-BE49-F238E27FC236}">
                      <a16:creationId xmlns:a16="http://schemas.microsoft.com/office/drawing/2014/main" id="{4EEBACED-E5CC-A4AD-0442-A0A68DF77A05}"/>
                    </a:ext>
                  </a:extLst>
                </p:cNvPr>
                <p:cNvGrpSpPr/>
                <p:nvPr/>
              </p:nvGrpSpPr>
              <p:grpSpPr>
                <a:xfrm>
                  <a:off x="10490229" y="4427414"/>
                  <a:ext cx="75873" cy="107269"/>
                  <a:chOff x="7784566" y="3707485"/>
                  <a:chExt cx="75873" cy="107269"/>
                </a:xfrm>
              </p:grpSpPr>
              <p:cxnSp>
                <p:nvCxnSpPr>
                  <p:cNvPr id="2272" name="Straight Connector 2271">
                    <a:extLst>
                      <a:ext uri="{FF2B5EF4-FFF2-40B4-BE49-F238E27FC236}">
                        <a16:creationId xmlns:a16="http://schemas.microsoft.com/office/drawing/2014/main" id="{32832934-9AAF-C9F1-875B-006F0C72572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73" name="Straight Connector 2272">
                    <a:extLst>
                      <a:ext uri="{FF2B5EF4-FFF2-40B4-BE49-F238E27FC236}">
                        <a16:creationId xmlns:a16="http://schemas.microsoft.com/office/drawing/2014/main" id="{360E1798-9478-FDC8-2A32-BA999C93A2A9}"/>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74" name="Group 2273">
                  <a:extLst>
                    <a:ext uri="{FF2B5EF4-FFF2-40B4-BE49-F238E27FC236}">
                      <a16:creationId xmlns:a16="http://schemas.microsoft.com/office/drawing/2014/main" id="{56EDB105-0A26-58B5-3ADF-D14979C2E39A}"/>
                    </a:ext>
                  </a:extLst>
                </p:cNvPr>
                <p:cNvGrpSpPr/>
                <p:nvPr/>
              </p:nvGrpSpPr>
              <p:grpSpPr>
                <a:xfrm>
                  <a:off x="10475350" y="4427414"/>
                  <a:ext cx="75873" cy="107269"/>
                  <a:chOff x="7784566" y="3707485"/>
                  <a:chExt cx="75873" cy="107269"/>
                </a:xfrm>
              </p:grpSpPr>
              <p:cxnSp>
                <p:nvCxnSpPr>
                  <p:cNvPr id="2275" name="Straight Connector 2274">
                    <a:extLst>
                      <a:ext uri="{FF2B5EF4-FFF2-40B4-BE49-F238E27FC236}">
                        <a16:creationId xmlns:a16="http://schemas.microsoft.com/office/drawing/2014/main" id="{74BF56E7-AAF3-EEEA-20B9-3EAF15C49F4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76" name="Straight Connector 2275">
                    <a:extLst>
                      <a:ext uri="{FF2B5EF4-FFF2-40B4-BE49-F238E27FC236}">
                        <a16:creationId xmlns:a16="http://schemas.microsoft.com/office/drawing/2014/main" id="{072643E5-8648-993F-8BB6-5FF0C683D03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77" name="Group 2276">
                  <a:extLst>
                    <a:ext uri="{FF2B5EF4-FFF2-40B4-BE49-F238E27FC236}">
                      <a16:creationId xmlns:a16="http://schemas.microsoft.com/office/drawing/2014/main" id="{91064B75-08D9-0D21-2F77-8D3EFBEB0FAE}"/>
                    </a:ext>
                  </a:extLst>
                </p:cNvPr>
                <p:cNvGrpSpPr/>
                <p:nvPr/>
              </p:nvGrpSpPr>
              <p:grpSpPr>
                <a:xfrm>
                  <a:off x="10440180" y="4427414"/>
                  <a:ext cx="75873" cy="107269"/>
                  <a:chOff x="7784566" y="3707485"/>
                  <a:chExt cx="75873" cy="107269"/>
                </a:xfrm>
              </p:grpSpPr>
              <p:cxnSp>
                <p:nvCxnSpPr>
                  <p:cNvPr id="2278" name="Straight Connector 2277">
                    <a:extLst>
                      <a:ext uri="{FF2B5EF4-FFF2-40B4-BE49-F238E27FC236}">
                        <a16:creationId xmlns:a16="http://schemas.microsoft.com/office/drawing/2014/main" id="{81807B48-3BE2-96F1-0CB0-9761B80033AF}"/>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79" name="Straight Connector 2278">
                    <a:extLst>
                      <a:ext uri="{FF2B5EF4-FFF2-40B4-BE49-F238E27FC236}">
                        <a16:creationId xmlns:a16="http://schemas.microsoft.com/office/drawing/2014/main" id="{180C276F-A4F8-DA08-92DA-53595531F42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80" name="Group 2279">
                  <a:extLst>
                    <a:ext uri="{FF2B5EF4-FFF2-40B4-BE49-F238E27FC236}">
                      <a16:creationId xmlns:a16="http://schemas.microsoft.com/office/drawing/2014/main" id="{5CA3217E-0D49-A46C-208E-AD56B9927896}"/>
                    </a:ext>
                  </a:extLst>
                </p:cNvPr>
                <p:cNvGrpSpPr/>
                <p:nvPr/>
              </p:nvGrpSpPr>
              <p:grpSpPr>
                <a:xfrm>
                  <a:off x="10429359" y="4427414"/>
                  <a:ext cx="75873" cy="107269"/>
                  <a:chOff x="7784566" y="3707485"/>
                  <a:chExt cx="75873" cy="107269"/>
                </a:xfrm>
              </p:grpSpPr>
              <p:cxnSp>
                <p:nvCxnSpPr>
                  <p:cNvPr id="2281" name="Straight Connector 2280">
                    <a:extLst>
                      <a:ext uri="{FF2B5EF4-FFF2-40B4-BE49-F238E27FC236}">
                        <a16:creationId xmlns:a16="http://schemas.microsoft.com/office/drawing/2014/main" id="{AE3B5BD0-F8EE-C0D1-6F39-979A15309F41}"/>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82" name="Straight Connector 2281">
                    <a:extLst>
                      <a:ext uri="{FF2B5EF4-FFF2-40B4-BE49-F238E27FC236}">
                        <a16:creationId xmlns:a16="http://schemas.microsoft.com/office/drawing/2014/main" id="{FA61EF9B-D5C3-3BD3-6E0A-43CA5274CCF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83" name="Group 2282">
                  <a:extLst>
                    <a:ext uri="{FF2B5EF4-FFF2-40B4-BE49-F238E27FC236}">
                      <a16:creationId xmlns:a16="http://schemas.microsoft.com/office/drawing/2014/main" id="{C9A02B77-FFB4-B811-806B-25219D6C4D2E}"/>
                    </a:ext>
                  </a:extLst>
                </p:cNvPr>
                <p:cNvGrpSpPr/>
                <p:nvPr/>
              </p:nvGrpSpPr>
              <p:grpSpPr>
                <a:xfrm>
                  <a:off x="10406364" y="4427414"/>
                  <a:ext cx="75873" cy="107269"/>
                  <a:chOff x="7784566" y="3707485"/>
                  <a:chExt cx="75873" cy="107269"/>
                </a:xfrm>
              </p:grpSpPr>
              <p:cxnSp>
                <p:nvCxnSpPr>
                  <p:cNvPr id="2284" name="Straight Connector 2283">
                    <a:extLst>
                      <a:ext uri="{FF2B5EF4-FFF2-40B4-BE49-F238E27FC236}">
                        <a16:creationId xmlns:a16="http://schemas.microsoft.com/office/drawing/2014/main" id="{E82604F2-1C38-F624-ACB2-D3583B7B9F8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85" name="Straight Connector 2284">
                    <a:extLst>
                      <a:ext uri="{FF2B5EF4-FFF2-40B4-BE49-F238E27FC236}">
                        <a16:creationId xmlns:a16="http://schemas.microsoft.com/office/drawing/2014/main" id="{CF9E19C6-F9B0-A0AC-73F3-DFAD0960CB2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86" name="Group 2285">
                  <a:extLst>
                    <a:ext uri="{FF2B5EF4-FFF2-40B4-BE49-F238E27FC236}">
                      <a16:creationId xmlns:a16="http://schemas.microsoft.com/office/drawing/2014/main" id="{67DF0107-6CA4-4275-B81F-0CF7962E4DCC}"/>
                    </a:ext>
                  </a:extLst>
                </p:cNvPr>
                <p:cNvGrpSpPr/>
                <p:nvPr/>
              </p:nvGrpSpPr>
              <p:grpSpPr>
                <a:xfrm>
                  <a:off x="10326557" y="4427414"/>
                  <a:ext cx="75873" cy="107269"/>
                  <a:chOff x="7784566" y="3707485"/>
                  <a:chExt cx="75873" cy="107269"/>
                </a:xfrm>
              </p:grpSpPr>
              <p:cxnSp>
                <p:nvCxnSpPr>
                  <p:cNvPr id="2287" name="Straight Connector 2286">
                    <a:extLst>
                      <a:ext uri="{FF2B5EF4-FFF2-40B4-BE49-F238E27FC236}">
                        <a16:creationId xmlns:a16="http://schemas.microsoft.com/office/drawing/2014/main" id="{1D7DB2F6-02DE-7A0B-5F58-C66CE78E6B64}"/>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88" name="Straight Connector 2287">
                    <a:extLst>
                      <a:ext uri="{FF2B5EF4-FFF2-40B4-BE49-F238E27FC236}">
                        <a16:creationId xmlns:a16="http://schemas.microsoft.com/office/drawing/2014/main" id="{8D882FBA-95B6-6D47-A007-5AA0504858E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89" name="Group 2288">
                  <a:extLst>
                    <a:ext uri="{FF2B5EF4-FFF2-40B4-BE49-F238E27FC236}">
                      <a16:creationId xmlns:a16="http://schemas.microsoft.com/office/drawing/2014/main" id="{77A97B5B-BFF3-95BA-0E7F-44F82CF83040}"/>
                    </a:ext>
                  </a:extLst>
                </p:cNvPr>
                <p:cNvGrpSpPr/>
                <p:nvPr/>
              </p:nvGrpSpPr>
              <p:grpSpPr>
                <a:xfrm>
                  <a:off x="10318441" y="4427414"/>
                  <a:ext cx="75873" cy="107269"/>
                  <a:chOff x="7784566" y="3707485"/>
                  <a:chExt cx="75873" cy="107269"/>
                </a:xfrm>
              </p:grpSpPr>
              <p:cxnSp>
                <p:nvCxnSpPr>
                  <p:cNvPr id="2290" name="Straight Connector 2289">
                    <a:extLst>
                      <a:ext uri="{FF2B5EF4-FFF2-40B4-BE49-F238E27FC236}">
                        <a16:creationId xmlns:a16="http://schemas.microsoft.com/office/drawing/2014/main" id="{72C99F83-27E2-C78F-4D9A-A4FC1E7C9EE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91" name="Straight Connector 2290">
                    <a:extLst>
                      <a:ext uri="{FF2B5EF4-FFF2-40B4-BE49-F238E27FC236}">
                        <a16:creationId xmlns:a16="http://schemas.microsoft.com/office/drawing/2014/main" id="{3FB30236-3145-9DC1-5E64-B356AC9293B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92" name="Group 2291">
                  <a:extLst>
                    <a:ext uri="{FF2B5EF4-FFF2-40B4-BE49-F238E27FC236}">
                      <a16:creationId xmlns:a16="http://schemas.microsoft.com/office/drawing/2014/main" id="{293E27E3-429B-AE7B-11BB-32924D229578}"/>
                    </a:ext>
                  </a:extLst>
                </p:cNvPr>
                <p:cNvGrpSpPr/>
                <p:nvPr/>
              </p:nvGrpSpPr>
              <p:grpSpPr>
                <a:xfrm>
                  <a:off x="10192643" y="4427414"/>
                  <a:ext cx="75873" cy="107269"/>
                  <a:chOff x="7784566" y="3707485"/>
                  <a:chExt cx="75873" cy="107269"/>
                </a:xfrm>
              </p:grpSpPr>
              <p:cxnSp>
                <p:nvCxnSpPr>
                  <p:cNvPr id="2293" name="Straight Connector 2292">
                    <a:extLst>
                      <a:ext uri="{FF2B5EF4-FFF2-40B4-BE49-F238E27FC236}">
                        <a16:creationId xmlns:a16="http://schemas.microsoft.com/office/drawing/2014/main" id="{09D3D14F-5FF8-971E-7891-1EC512D8943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94" name="Straight Connector 2293">
                    <a:extLst>
                      <a:ext uri="{FF2B5EF4-FFF2-40B4-BE49-F238E27FC236}">
                        <a16:creationId xmlns:a16="http://schemas.microsoft.com/office/drawing/2014/main" id="{BBE9336A-434A-3DDA-BF7C-6058E211BBF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95" name="Group 2294">
                  <a:extLst>
                    <a:ext uri="{FF2B5EF4-FFF2-40B4-BE49-F238E27FC236}">
                      <a16:creationId xmlns:a16="http://schemas.microsoft.com/office/drawing/2014/main" id="{01CF5D29-23C9-36D1-BB08-B8AB18AE938E}"/>
                    </a:ext>
                  </a:extLst>
                </p:cNvPr>
                <p:cNvGrpSpPr/>
                <p:nvPr/>
              </p:nvGrpSpPr>
              <p:grpSpPr>
                <a:xfrm>
                  <a:off x="10175060" y="4427414"/>
                  <a:ext cx="75873" cy="107269"/>
                  <a:chOff x="7784566" y="3707485"/>
                  <a:chExt cx="75873" cy="107269"/>
                </a:xfrm>
              </p:grpSpPr>
              <p:cxnSp>
                <p:nvCxnSpPr>
                  <p:cNvPr id="2296" name="Straight Connector 2295">
                    <a:extLst>
                      <a:ext uri="{FF2B5EF4-FFF2-40B4-BE49-F238E27FC236}">
                        <a16:creationId xmlns:a16="http://schemas.microsoft.com/office/drawing/2014/main" id="{E4FBC9CD-73B8-562A-A887-78E2C4694A1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297" name="Straight Connector 2296">
                    <a:extLst>
                      <a:ext uri="{FF2B5EF4-FFF2-40B4-BE49-F238E27FC236}">
                        <a16:creationId xmlns:a16="http://schemas.microsoft.com/office/drawing/2014/main" id="{870EA9A9-3565-CCD3-D780-E402F9EB106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298" name="Group 2297">
                  <a:extLst>
                    <a:ext uri="{FF2B5EF4-FFF2-40B4-BE49-F238E27FC236}">
                      <a16:creationId xmlns:a16="http://schemas.microsoft.com/office/drawing/2014/main" id="{762103BF-D7A9-5B51-1F58-086E0D664CE4}"/>
                    </a:ext>
                  </a:extLst>
                </p:cNvPr>
                <p:cNvGrpSpPr/>
                <p:nvPr/>
              </p:nvGrpSpPr>
              <p:grpSpPr>
                <a:xfrm>
                  <a:off x="10114190" y="4427414"/>
                  <a:ext cx="75873" cy="107269"/>
                  <a:chOff x="7784566" y="3707485"/>
                  <a:chExt cx="75873" cy="107269"/>
                </a:xfrm>
              </p:grpSpPr>
              <p:cxnSp>
                <p:nvCxnSpPr>
                  <p:cNvPr id="2299" name="Straight Connector 2298">
                    <a:extLst>
                      <a:ext uri="{FF2B5EF4-FFF2-40B4-BE49-F238E27FC236}">
                        <a16:creationId xmlns:a16="http://schemas.microsoft.com/office/drawing/2014/main" id="{65028DD4-1FEB-5294-3141-DB97EACF245B}"/>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00" name="Straight Connector 2299">
                    <a:extLst>
                      <a:ext uri="{FF2B5EF4-FFF2-40B4-BE49-F238E27FC236}">
                        <a16:creationId xmlns:a16="http://schemas.microsoft.com/office/drawing/2014/main" id="{93720B2D-7DEF-0035-1D11-E32F7372A84E}"/>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01" name="Group 2300">
                  <a:extLst>
                    <a:ext uri="{FF2B5EF4-FFF2-40B4-BE49-F238E27FC236}">
                      <a16:creationId xmlns:a16="http://schemas.microsoft.com/office/drawing/2014/main" id="{D9B666CD-324F-B333-8244-86EC295D919F}"/>
                    </a:ext>
                  </a:extLst>
                </p:cNvPr>
                <p:cNvGrpSpPr/>
                <p:nvPr/>
              </p:nvGrpSpPr>
              <p:grpSpPr>
                <a:xfrm>
                  <a:off x="10097958" y="4427414"/>
                  <a:ext cx="75873" cy="107269"/>
                  <a:chOff x="7784566" y="3707485"/>
                  <a:chExt cx="75873" cy="107269"/>
                </a:xfrm>
              </p:grpSpPr>
              <p:cxnSp>
                <p:nvCxnSpPr>
                  <p:cNvPr id="2302" name="Straight Connector 2301">
                    <a:extLst>
                      <a:ext uri="{FF2B5EF4-FFF2-40B4-BE49-F238E27FC236}">
                        <a16:creationId xmlns:a16="http://schemas.microsoft.com/office/drawing/2014/main" id="{0EA2DA70-5508-BD6D-9EC5-7ED76B91FA6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03" name="Straight Connector 2302">
                    <a:extLst>
                      <a:ext uri="{FF2B5EF4-FFF2-40B4-BE49-F238E27FC236}">
                        <a16:creationId xmlns:a16="http://schemas.microsoft.com/office/drawing/2014/main" id="{F2A46940-6F27-6224-F4DF-EEDD35C85C6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04" name="Group 2303">
                  <a:extLst>
                    <a:ext uri="{FF2B5EF4-FFF2-40B4-BE49-F238E27FC236}">
                      <a16:creationId xmlns:a16="http://schemas.microsoft.com/office/drawing/2014/main" id="{17AF272A-7C1B-5BD6-D88F-166CEF01D9CF}"/>
                    </a:ext>
                  </a:extLst>
                </p:cNvPr>
                <p:cNvGrpSpPr/>
                <p:nvPr/>
              </p:nvGrpSpPr>
              <p:grpSpPr>
                <a:xfrm>
                  <a:off x="10079021" y="4427414"/>
                  <a:ext cx="75873" cy="107269"/>
                  <a:chOff x="7784566" y="3707485"/>
                  <a:chExt cx="75873" cy="107269"/>
                </a:xfrm>
              </p:grpSpPr>
              <p:cxnSp>
                <p:nvCxnSpPr>
                  <p:cNvPr id="2305" name="Straight Connector 2304">
                    <a:extLst>
                      <a:ext uri="{FF2B5EF4-FFF2-40B4-BE49-F238E27FC236}">
                        <a16:creationId xmlns:a16="http://schemas.microsoft.com/office/drawing/2014/main" id="{85D8B26D-0433-9C6C-CFDE-69C37F554094}"/>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06" name="Straight Connector 2305">
                    <a:extLst>
                      <a:ext uri="{FF2B5EF4-FFF2-40B4-BE49-F238E27FC236}">
                        <a16:creationId xmlns:a16="http://schemas.microsoft.com/office/drawing/2014/main" id="{8E86BC69-8489-7BCF-C313-E48B92D34E0B}"/>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07" name="Group 2306">
                  <a:extLst>
                    <a:ext uri="{FF2B5EF4-FFF2-40B4-BE49-F238E27FC236}">
                      <a16:creationId xmlns:a16="http://schemas.microsoft.com/office/drawing/2014/main" id="{72339D26-0DC2-BFE8-B5BB-BEFEF2AE3454}"/>
                    </a:ext>
                  </a:extLst>
                </p:cNvPr>
                <p:cNvGrpSpPr/>
                <p:nvPr/>
              </p:nvGrpSpPr>
              <p:grpSpPr>
                <a:xfrm>
                  <a:off x="10016799" y="4427414"/>
                  <a:ext cx="75873" cy="107269"/>
                  <a:chOff x="7784566" y="3707485"/>
                  <a:chExt cx="75873" cy="107269"/>
                </a:xfrm>
              </p:grpSpPr>
              <p:cxnSp>
                <p:nvCxnSpPr>
                  <p:cNvPr id="2308" name="Straight Connector 2307">
                    <a:extLst>
                      <a:ext uri="{FF2B5EF4-FFF2-40B4-BE49-F238E27FC236}">
                        <a16:creationId xmlns:a16="http://schemas.microsoft.com/office/drawing/2014/main" id="{9BE0FA92-AA38-2953-66EE-7B1408145D20}"/>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09" name="Straight Connector 2308">
                    <a:extLst>
                      <a:ext uri="{FF2B5EF4-FFF2-40B4-BE49-F238E27FC236}">
                        <a16:creationId xmlns:a16="http://schemas.microsoft.com/office/drawing/2014/main" id="{F7D936A1-B810-7052-3005-497D678E2266}"/>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10" name="Group 2309">
                  <a:extLst>
                    <a:ext uri="{FF2B5EF4-FFF2-40B4-BE49-F238E27FC236}">
                      <a16:creationId xmlns:a16="http://schemas.microsoft.com/office/drawing/2014/main" id="{56E1178C-15DC-5F7C-B5BE-8EC2C13B4827}"/>
                    </a:ext>
                  </a:extLst>
                </p:cNvPr>
                <p:cNvGrpSpPr/>
                <p:nvPr/>
              </p:nvGrpSpPr>
              <p:grpSpPr>
                <a:xfrm>
                  <a:off x="9884238" y="4447704"/>
                  <a:ext cx="75873" cy="107269"/>
                  <a:chOff x="7784566" y="3707485"/>
                  <a:chExt cx="75873" cy="107269"/>
                </a:xfrm>
              </p:grpSpPr>
              <p:cxnSp>
                <p:nvCxnSpPr>
                  <p:cNvPr id="2311" name="Straight Connector 2310">
                    <a:extLst>
                      <a:ext uri="{FF2B5EF4-FFF2-40B4-BE49-F238E27FC236}">
                        <a16:creationId xmlns:a16="http://schemas.microsoft.com/office/drawing/2014/main" id="{E4E055DF-5664-B51F-6BAC-DC2733FED55F}"/>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12" name="Straight Connector 2311">
                    <a:extLst>
                      <a:ext uri="{FF2B5EF4-FFF2-40B4-BE49-F238E27FC236}">
                        <a16:creationId xmlns:a16="http://schemas.microsoft.com/office/drawing/2014/main" id="{79683C42-A131-255E-D910-892FD5AD5276}"/>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13" name="Group 2312">
                  <a:extLst>
                    <a:ext uri="{FF2B5EF4-FFF2-40B4-BE49-F238E27FC236}">
                      <a16:creationId xmlns:a16="http://schemas.microsoft.com/office/drawing/2014/main" id="{1EF0F954-03C5-1930-A85F-8F9CC24BDDBC}"/>
                    </a:ext>
                  </a:extLst>
                </p:cNvPr>
                <p:cNvGrpSpPr/>
                <p:nvPr/>
              </p:nvGrpSpPr>
              <p:grpSpPr>
                <a:xfrm>
                  <a:off x="9857185" y="4446352"/>
                  <a:ext cx="75873" cy="107269"/>
                  <a:chOff x="7784566" y="3707485"/>
                  <a:chExt cx="75873" cy="107269"/>
                </a:xfrm>
              </p:grpSpPr>
              <p:cxnSp>
                <p:nvCxnSpPr>
                  <p:cNvPr id="2314" name="Straight Connector 2313">
                    <a:extLst>
                      <a:ext uri="{FF2B5EF4-FFF2-40B4-BE49-F238E27FC236}">
                        <a16:creationId xmlns:a16="http://schemas.microsoft.com/office/drawing/2014/main" id="{E98629C3-8A35-B762-3A73-1C97441FCE1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15" name="Straight Connector 2314">
                    <a:extLst>
                      <a:ext uri="{FF2B5EF4-FFF2-40B4-BE49-F238E27FC236}">
                        <a16:creationId xmlns:a16="http://schemas.microsoft.com/office/drawing/2014/main" id="{B1038789-5923-F28E-E6A4-CA05FE2385F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16" name="Group 2315">
                  <a:extLst>
                    <a:ext uri="{FF2B5EF4-FFF2-40B4-BE49-F238E27FC236}">
                      <a16:creationId xmlns:a16="http://schemas.microsoft.com/office/drawing/2014/main" id="{378A2FF4-9092-69FB-E18F-2F2EF5317135}"/>
                    </a:ext>
                  </a:extLst>
                </p:cNvPr>
                <p:cNvGrpSpPr/>
                <p:nvPr/>
              </p:nvGrpSpPr>
              <p:grpSpPr>
                <a:xfrm>
                  <a:off x="9839600" y="4466642"/>
                  <a:ext cx="75873" cy="107269"/>
                  <a:chOff x="7784566" y="3707485"/>
                  <a:chExt cx="75873" cy="107269"/>
                </a:xfrm>
              </p:grpSpPr>
              <p:cxnSp>
                <p:nvCxnSpPr>
                  <p:cNvPr id="2317" name="Straight Connector 2316">
                    <a:extLst>
                      <a:ext uri="{FF2B5EF4-FFF2-40B4-BE49-F238E27FC236}">
                        <a16:creationId xmlns:a16="http://schemas.microsoft.com/office/drawing/2014/main" id="{69E2F11B-5595-8081-E1BC-86C8B9F14FBB}"/>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18" name="Straight Connector 2317">
                    <a:extLst>
                      <a:ext uri="{FF2B5EF4-FFF2-40B4-BE49-F238E27FC236}">
                        <a16:creationId xmlns:a16="http://schemas.microsoft.com/office/drawing/2014/main" id="{4D5193DA-5B89-0B66-F8B9-64467B2C253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19" name="Group 2318">
                  <a:extLst>
                    <a:ext uri="{FF2B5EF4-FFF2-40B4-BE49-F238E27FC236}">
                      <a16:creationId xmlns:a16="http://schemas.microsoft.com/office/drawing/2014/main" id="{47891B66-0715-2A99-B650-6C765157279C}"/>
                    </a:ext>
                  </a:extLst>
                </p:cNvPr>
                <p:cNvGrpSpPr/>
                <p:nvPr/>
              </p:nvGrpSpPr>
              <p:grpSpPr>
                <a:xfrm>
                  <a:off x="9804430" y="4466642"/>
                  <a:ext cx="75873" cy="107269"/>
                  <a:chOff x="7784566" y="3707485"/>
                  <a:chExt cx="75873" cy="107269"/>
                </a:xfrm>
              </p:grpSpPr>
              <p:cxnSp>
                <p:nvCxnSpPr>
                  <p:cNvPr id="2320" name="Straight Connector 2319">
                    <a:extLst>
                      <a:ext uri="{FF2B5EF4-FFF2-40B4-BE49-F238E27FC236}">
                        <a16:creationId xmlns:a16="http://schemas.microsoft.com/office/drawing/2014/main" id="{505D0E7B-D54C-7ED8-7464-1E23FA2231E4}"/>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21" name="Straight Connector 2320">
                    <a:extLst>
                      <a:ext uri="{FF2B5EF4-FFF2-40B4-BE49-F238E27FC236}">
                        <a16:creationId xmlns:a16="http://schemas.microsoft.com/office/drawing/2014/main" id="{16C73706-25AB-7981-32BA-875C039A6F4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22" name="Group 2321">
                  <a:extLst>
                    <a:ext uri="{FF2B5EF4-FFF2-40B4-BE49-F238E27FC236}">
                      <a16:creationId xmlns:a16="http://schemas.microsoft.com/office/drawing/2014/main" id="{0F2E29E2-FB01-977D-CCF0-F8AE17575F7F}"/>
                    </a:ext>
                  </a:extLst>
                </p:cNvPr>
                <p:cNvGrpSpPr/>
                <p:nvPr/>
              </p:nvGrpSpPr>
              <p:grpSpPr>
                <a:xfrm>
                  <a:off x="9770614" y="4466642"/>
                  <a:ext cx="75873" cy="107269"/>
                  <a:chOff x="7784566" y="3707485"/>
                  <a:chExt cx="75873" cy="107269"/>
                </a:xfrm>
              </p:grpSpPr>
              <p:cxnSp>
                <p:nvCxnSpPr>
                  <p:cNvPr id="2323" name="Straight Connector 2322">
                    <a:extLst>
                      <a:ext uri="{FF2B5EF4-FFF2-40B4-BE49-F238E27FC236}">
                        <a16:creationId xmlns:a16="http://schemas.microsoft.com/office/drawing/2014/main" id="{5E995100-3F65-E274-10AF-BB0F88316BF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24" name="Straight Connector 2323">
                    <a:extLst>
                      <a:ext uri="{FF2B5EF4-FFF2-40B4-BE49-F238E27FC236}">
                        <a16:creationId xmlns:a16="http://schemas.microsoft.com/office/drawing/2014/main" id="{F788C02E-F499-3696-2C1C-7117E03D6AA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25" name="Group 2324">
                  <a:extLst>
                    <a:ext uri="{FF2B5EF4-FFF2-40B4-BE49-F238E27FC236}">
                      <a16:creationId xmlns:a16="http://schemas.microsoft.com/office/drawing/2014/main" id="{DB864ACA-A246-91AF-DC85-6E5A537500FA}"/>
                    </a:ext>
                  </a:extLst>
                </p:cNvPr>
                <p:cNvGrpSpPr/>
                <p:nvPr/>
              </p:nvGrpSpPr>
              <p:grpSpPr>
                <a:xfrm>
                  <a:off x="9757087" y="4466642"/>
                  <a:ext cx="75873" cy="107269"/>
                  <a:chOff x="7784566" y="3707485"/>
                  <a:chExt cx="75873" cy="107269"/>
                </a:xfrm>
              </p:grpSpPr>
              <p:cxnSp>
                <p:nvCxnSpPr>
                  <p:cNvPr id="2326" name="Straight Connector 2325">
                    <a:extLst>
                      <a:ext uri="{FF2B5EF4-FFF2-40B4-BE49-F238E27FC236}">
                        <a16:creationId xmlns:a16="http://schemas.microsoft.com/office/drawing/2014/main" id="{4C6131A0-6ABD-397D-B947-4EBDC78D9AE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27" name="Straight Connector 2326">
                    <a:extLst>
                      <a:ext uri="{FF2B5EF4-FFF2-40B4-BE49-F238E27FC236}">
                        <a16:creationId xmlns:a16="http://schemas.microsoft.com/office/drawing/2014/main" id="{9B34A2E8-5F09-FF7B-DB5D-EF5C7D43A35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28" name="Group 2327">
                  <a:extLst>
                    <a:ext uri="{FF2B5EF4-FFF2-40B4-BE49-F238E27FC236}">
                      <a16:creationId xmlns:a16="http://schemas.microsoft.com/office/drawing/2014/main" id="{93498C92-5230-F5E1-C472-591EB6F8C94C}"/>
                    </a:ext>
                  </a:extLst>
                </p:cNvPr>
                <p:cNvGrpSpPr/>
                <p:nvPr/>
              </p:nvGrpSpPr>
              <p:grpSpPr>
                <a:xfrm>
                  <a:off x="9725976" y="4466642"/>
                  <a:ext cx="75873" cy="107269"/>
                  <a:chOff x="7784566" y="3707485"/>
                  <a:chExt cx="75873" cy="107269"/>
                </a:xfrm>
              </p:grpSpPr>
              <p:cxnSp>
                <p:nvCxnSpPr>
                  <p:cNvPr id="2329" name="Straight Connector 2328">
                    <a:extLst>
                      <a:ext uri="{FF2B5EF4-FFF2-40B4-BE49-F238E27FC236}">
                        <a16:creationId xmlns:a16="http://schemas.microsoft.com/office/drawing/2014/main" id="{245C4E3F-E4EE-773D-6283-722F274ECDC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30" name="Straight Connector 2329">
                    <a:extLst>
                      <a:ext uri="{FF2B5EF4-FFF2-40B4-BE49-F238E27FC236}">
                        <a16:creationId xmlns:a16="http://schemas.microsoft.com/office/drawing/2014/main" id="{98111DF4-CF63-0511-99D6-D5FF747CE6D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31" name="Group 2330">
                  <a:extLst>
                    <a:ext uri="{FF2B5EF4-FFF2-40B4-BE49-F238E27FC236}">
                      <a16:creationId xmlns:a16="http://schemas.microsoft.com/office/drawing/2014/main" id="{80D0C597-68BD-98FC-3DD2-9D1600D4144A}"/>
                    </a:ext>
                  </a:extLst>
                </p:cNvPr>
                <p:cNvGrpSpPr/>
                <p:nvPr/>
              </p:nvGrpSpPr>
              <p:grpSpPr>
                <a:xfrm>
                  <a:off x="9689454" y="4466642"/>
                  <a:ext cx="75873" cy="107269"/>
                  <a:chOff x="7784566" y="3707485"/>
                  <a:chExt cx="75873" cy="107269"/>
                </a:xfrm>
              </p:grpSpPr>
              <p:cxnSp>
                <p:nvCxnSpPr>
                  <p:cNvPr id="2332" name="Straight Connector 2331">
                    <a:extLst>
                      <a:ext uri="{FF2B5EF4-FFF2-40B4-BE49-F238E27FC236}">
                        <a16:creationId xmlns:a16="http://schemas.microsoft.com/office/drawing/2014/main" id="{0853715C-3E93-A116-F2B4-38C44789B96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33" name="Straight Connector 2332">
                    <a:extLst>
                      <a:ext uri="{FF2B5EF4-FFF2-40B4-BE49-F238E27FC236}">
                        <a16:creationId xmlns:a16="http://schemas.microsoft.com/office/drawing/2014/main" id="{032745F1-A78D-43DB-A6BD-B0F3EA3C7A4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34" name="Group 2333">
                  <a:extLst>
                    <a:ext uri="{FF2B5EF4-FFF2-40B4-BE49-F238E27FC236}">
                      <a16:creationId xmlns:a16="http://schemas.microsoft.com/office/drawing/2014/main" id="{8140AE1E-2AA1-D1B4-BEDC-08E521628384}"/>
                    </a:ext>
                  </a:extLst>
                </p:cNvPr>
                <p:cNvGrpSpPr/>
                <p:nvPr/>
              </p:nvGrpSpPr>
              <p:grpSpPr>
                <a:xfrm>
                  <a:off x="9578538" y="4489637"/>
                  <a:ext cx="75873" cy="107269"/>
                  <a:chOff x="7784566" y="3707485"/>
                  <a:chExt cx="75873" cy="107269"/>
                </a:xfrm>
              </p:grpSpPr>
              <p:cxnSp>
                <p:nvCxnSpPr>
                  <p:cNvPr id="2335" name="Straight Connector 2334">
                    <a:extLst>
                      <a:ext uri="{FF2B5EF4-FFF2-40B4-BE49-F238E27FC236}">
                        <a16:creationId xmlns:a16="http://schemas.microsoft.com/office/drawing/2014/main" id="{84B24280-8505-5347-3956-208B6B3F7910}"/>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36" name="Straight Connector 2335">
                    <a:extLst>
                      <a:ext uri="{FF2B5EF4-FFF2-40B4-BE49-F238E27FC236}">
                        <a16:creationId xmlns:a16="http://schemas.microsoft.com/office/drawing/2014/main" id="{6F37DC31-53B7-F244-E877-C6B497139A0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37" name="Group 2336">
                  <a:extLst>
                    <a:ext uri="{FF2B5EF4-FFF2-40B4-BE49-F238E27FC236}">
                      <a16:creationId xmlns:a16="http://schemas.microsoft.com/office/drawing/2014/main" id="{276F4F02-CC45-2A85-1F98-0EEFC4D4577D}"/>
                    </a:ext>
                  </a:extLst>
                </p:cNvPr>
                <p:cNvGrpSpPr/>
                <p:nvPr/>
              </p:nvGrpSpPr>
              <p:grpSpPr>
                <a:xfrm>
                  <a:off x="9514964" y="4489637"/>
                  <a:ext cx="75873" cy="107269"/>
                  <a:chOff x="7784566" y="3707485"/>
                  <a:chExt cx="75873" cy="107269"/>
                </a:xfrm>
              </p:grpSpPr>
              <p:cxnSp>
                <p:nvCxnSpPr>
                  <p:cNvPr id="2338" name="Straight Connector 2337">
                    <a:extLst>
                      <a:ext uri="{FF2B5EF4-FFF2-40B4-BE49-F238E27FC236}">
                        <a16:creationId xmlns:a16="http://schemas.microsoft.com/office/drawing/2014/main" id="{8B3C7228-CCF2-C0EC-1668-10533A0EC7E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39" name="Straight Connector 2338">
                    <a:extLst>
                      <a:ext uri="{FF2B5EF4-FFF2-40B4-BE49-F238E27FC236}">
                        <a16:creationId xmlns:a16="http://schemas.microsoft.com/office/drawing/2014/main" id="{9295007D-0527-3F30-0707-1C6C35F3450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40" name="Group 2339">
                  <a:extLst>
                    <a:ext uri="{FF2B5EF4-FFF2-40B4-BE49-F238E27FC236}">
                      <a16:creationId xmlns:a16="http://schemas.microsoft.com/office/drawing/2014/main" id="{A0283FA2-8CA0-E6CE-C81C-ED60EDE2DBFE}"/>
                    </a:ext>
                  </a:extLst>
                </p:cNvPr>
                <p:cNvGrpSpPr/>
                <p:nvPr/>
              </p:nvGrpSpPr>
              <p:grpSpPr>
                <a:xfrm>
                  <a:off x="9505495" y="4497753"/>
                  <a:ext cx="75873" cy="107269"/>
                  <a:chOff x="7784566" y="3707485"/>
                  <a:chExt cx="75873" cy="107269"/>
                </a:xfrm>
              </p:grpSpPr>
              <p:cxnSp>
                <p:nvCxnSpPr>
                  <p:cNvPr id="2341" name="Straight Connector 2340">
                    <a:extLst>
                      <a:ext uri="{FF2B5EF4-FFF2-40B4-BE49-F238E27FC236}">
                        <a16:creationId xmlns:a16="http://schemas.microsoft.com/office/drawing/2014/main" id="{36F7704B-55C8-5D60-73E0-044884AB70B7}"/>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42" name="Straight Connector 2341">
                    <a:extLst>
                      <a:ext uri="{FF2B5EF4-FFF2-40B4-BE49-F238E27FC236}">
                        <a16:creationId xmlns:a16="http://schemas.microsoft.com/office/drawing/2014/main" id="{B76E550F-E6C5-4941-64FB-52876C4E9CB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43" name="Group 2342">
                  <a:extLst>
                    <a:ext uri="{FF2B5EF4-FFF2-40B4-BE49-F238E27FC236}">
                      <a16:creationId xmlns:a16="http://schemas.microsoft.com/office/drawing/2014/main" id="{5ECE9A21-D1C4-A2AF-32A8-73D18879E2EF}"/>
                    </a:ext>
                  </a:extLst>
                </p:cNvPr>
                <p:cNvGrpSpPr/>
                <p:nvPr/>
              </p:nvGrpSpPr>
              <p:grpSpPr>
                <a:xfrm>
                  <a:off x="9494674" y="4512632"/>
                  <a:ext cx="75873" cy="107269"/>
                  <a:chOff x="7784566" y="3707485"/>
                  <a:chExt cx="75873" cy="107269"/>
                </a:xfrm>
              </p:grpSpPr>
              <p:cxnSp>
                <p:nvCxnSpPr>
                  <p:cNvPr id="2344" name="Straight Connector 2343">
                    <a:extLst>
                      <a:ext uri="{FF2B5EF4-FFF2-40B4-BE49-F238E27FC236}">
                        <a16:creationId xmlns:a16="http://schemas.microsoft.com/office/drawing/2014/main" id="{9A24C1B3-22D7-E0BD-8FAD-5A83E9DE2A9B}"/>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45" name="Straight Connector 2344">
                    <a:extLst>
                      <a:ext uri="{FF2B5EF4-FFF2-40B4-BE49-F238E27FC236}">
                        <a16:creationId xmlns:a16="http://schemas.microsoft.com/office/drawing/2014/main" id="{4904BA31-C75E-ECAC-1864-09029682024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46" name="Group 2345">
                  <a:extLst>
                    <a:ext uri="{FF2B5EF4-FFF2-40B4-BE49-F238E27FC236}">
                      <a16:creationId xmlns:a16="http://schemas.microsoft.com/office/drawing/2014/main" id="{07080C5D-11C2-3E4C-53C6-8DE349FDA909}"/>
                    </a:ext>
                  </a:extLst>
                </p:cNvPr>
                <p:cNvGrpSpPr/>
                <p:nvPr/>
              </p:nvGrpSpPr>
              <p:grpSpPr>
                <a:xfrm>
                  <a:off x="9463562" y="4512632"/>
                  <a:ext cx="75873" cy="107269"/>
                  <a:chOff x="7784566" y="3707485"/>
                  <a:chExt cx="75873" cy="107269"/>
                </a:xfrm>
              </p:grpSpPr>
              <p:cxnSp>
                <p:nvCxnSpPr>
                  <p:cNvPr id="2347" name="Straight Connector 2346">
                    <a:extLst>
                      <a:ext uri="{FF2B5EF4-FFF2-40B4-BE49-F238E27FC236}">
                        <a16:creationId xmlns:a16="http://schemas.microsoft.com/office/drawing/2014/main" id="{7C17D689-BB25-4CF7-64F5-1EFCC368AF3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48" name="Straight Connector 2347">
                    <a:extLst>
                      <a:ext uri="{FF2B5EF4-FFF2-40B4-BE49-F238E27FC236}">
                        <a16:creationId xmlns:a16="http://schemas.microsoft.com/office/drawing/2014/main" id="{5A3FE3F6-89A6-8B03-3CC8-AAA018A98AB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49" name="Group 2348">
                  <a:extLst>
                    <a:ext uri="{FF2B5EF4-FFF2-40B4-BE49-F238E27FC236}">
                      <a16:creationId xmlns:a16="http://schemas.microsoft.com/office/drawing/2014/main" id="{C626E0DF-02AA-6D4F-A898-7FD9E7797E09}"/>
                    </a:ext>
                  </a:extLst>
                </p:cNvPr>
                <p:cNvGrpSpPr/>
                <p:nvPr/>
              </p:nvGrpSpPr>
              <p:grpSpPr>
                <a:xfrm>
                  <a:off x="9428392" y="4538332"/>
                  <a:ext cx="75873" cy="107269"/>
                  <a:chOff x="7784566" y="3707485"/>
                  <a:chExt cx="75873" cy="107269"/>
                </a:xfrm>
              </p:grpSpPr>
              <p:cxnSp>
                <p:nvCxnSpPr>
                  <p:cNvPr id="2350" name="Straight Connector 2349">
                    <a:extLst>
                      <a:ext uri="{FF2B5EF4-FFF2-40B4-BE49-F238E27FC236}">
                        <a16:creationId xmlns:a16="http://schemas.microsoft.com/office/drawing/2014/main" id="{95F7336B-7B88-2A80-008A-4A47CEAA84F2}"/>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51" name="Straight Connector 2350">
                    <a:extLst>
                      <a:ext uri="{FF2B5EF4-FFF2-40B4-BE49-F238E27FC236}">
                        <a16:creationId xmlns:a16="http://schemas.microsoft.com/office/drawing/2014/main" id="{7E89B32C-848E-0E7F-1126-9A5A3A64ACF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52" name="Group 2351">
                  <a:extLst>
                    <a:ext uri="{FF2B5EF4-FFF2-40B4-BE49-F238E27FC236}">
                      <a16:creationId xmlns:a16="http://schemas.microsoft.com/office/drawing/2014/main" id="{EA74BB26-7377-1E53-C18B-28E0B543E8EA}"/>
                    </a:ext>
                  </a:extLst>
                </p:cNvPr>
                <p:cNvGrpSpPr/>
                <p:nvPr/>
              </p:nvGrpSpPr>
              <p:grpSpPr>
                <a:xfrm>
                  <a:off x="9414865" y="4543743"/>
                  <a:ext cx="75873" cy="107269"/>
                  <a:chOff x="7784566" y="3707485"/>
                  <a:chExt cx="75873" cy="107269"/>
                </a:xfrm>
              </p:grpSpPr>
              <p:cxnSp>
                <p:nvCxnSpPr>
                  <p:cNvPr id="2353" name="Straight Connector 2352">
                    <a:extLst>
                      <a:ext uri="{FF2B5EF4-FFF2-40B4-BE49-F238E27FC236}">
                        <a16:creationId xmlns:a16="http://schemas.microsoft.com/office/drawing/2014/main" id="{E1200215-4F4E-3782-4926-CBD2F6F4DD40}"/>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54" name="Straight Connector 2353">
                    <a:extLst>
                      <a:ext uri="{FF2B5EF4-FFF2-40B4-BE49-F238E27FC236}">
                        <a16:creationId xmlns:a16="http://schemas.microsoft.com/office/drawing/2014/main" id="{5EBEBC06-896C-A565-FE86-3C0A835AE5F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55" name="Group 2354">
                  <a:extLst>
                    <a:ext uri="{FF2B5EF4-FFF2-40B4-BE49-F238E27FC236}">
                      <a16:creationId xmlns:a16="http://schemas.microsoft.com/office/drawing/2014/main" id="{E81A285D-1749-DB46-D150-443392811B1F}"/>
                    </a:ext>
                  </a:extLst>
                </p:cNvPr>
                <p:cNvGrpSpPr/>
                <p:nvPr/>
              </p:nvGrpSpPr>
              <p:grpSpPr>
                <a:xfrm>
                  <a:off x="9390518" y="4559975"/>
                  <a:ext cx="75873" cy="107269"/>
                  <a:chOff x="7784566" y="3707485"/>
                  <a:chExt cx="75873" cy="107269"/>
                </a:xfrm>
              </p:grpSpPr>
              <p:cxnSp>
                <p:nvCxnSpPr>
                  <p:cNvPr id="2356" name="Straight Connector 2355">
                    <a:extLst>
                      <a:ext uri="{FF2B5EF4-FFF2-40B4-BE49-F238E27FC236}">
                        <a16:creationId xmlns:a16="http://schemas.microsoft.com/office/drawing/2014/main" id="{62EAC4F0-6BBB-522D-3BF8-F0FF98382E6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57" name="Straight Connector 2356">
                    <a:extLst>
                      <a:ext uri="{FF2B5EF4-FFF2-40B4-BE49-F238E27FC236}">
                        <a16:creationId xmlns:a16="http://schemas.microsoft.com/office/drawing/2014/main" id="{009E0411-45DE-D247-E850-D09EE4CEE22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58" name="Group 2357">
                  <a:extLst>
                    <a:ext uri="{FF2B5EF4-FFF2-40B4-BE49-F238E27FC236}">
                      <a16:creationId xmlns:a16="http://schemas.microsoft.com/office/drawing/2014/main" id="{A98155DF-2A6F-C110-AA09-2DA67931EFBC}"/>
                    </a:ext>
                  </a:extLst>
                </p:cNvPr>
                <p:cNvGrpSpPr/>
                <p:nvPr/>
              </p:nvGrpSpPr>
              <p:grpSpPr>
                <a:xfrm>
                  <a:off x="9360759" y="4559975"/>
                  <a:ext cx="75873" cy="107269"/>
                  <a:chOff x="7784566" y="3707485"/>
                  <a:chExt cx="75873" cy="107269"/>
                </a:xfrm>
              </p:grpSpPr>
              <p:cxnSp>
                <p:nvCxnSpPr>
                  <p:cNvPr id="2359" name="Straight Connector 2358">
                    <a:extLst>
                      <a:ext uri="{FF2B5EF4-FFF2-40B4-BE49-F238E27FC236}">
                        <a16:creationId xmlns:a16="http://schemas.microsoft.com/office/drawing/2014/main" id="{2184F0FD-2D49-5A30-31FB-57E57683CD81}"/>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60" name="Straight Connector 2359">
                    <a:extLst>
                      <a:ext uri="{FF2B5EF4-FFF2-40B4-BE49-F238E27FC236}">
                        <a16:creationId xmlns:a16="http://schemas.microsoft.com/office/drawing/2014/main" id="{747D2C6D-F1B2-3B6B-82E7-8515FFDD94D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61" name="Group 2360">
                  <a:extLst>
                    <a:ext uri="{FF2B5EF4-FFF2-40B4-BE49-F238E27FC236}">
                      <a16:creationId xmlns:a16="http://schemas.microsoft.com/office/drawing/2014/main" id="{F52ABA03-D545-6655-B321-72ED223690C1}"/>
                    </a:ext>
                  </a:extLst>
                </p:cNvPr>
                <p:cNvGrpSpPr/>
                <p:nvPr/>
              </p:nvGrpSpPr>
              <p:grpSpPr>
                <a:xfrm>
                  <a:off x="9317474" y="4559975"/>
                  <a:ext cx="75873" cy="107269"/>
                  <a:chOff x="7784566" y="3707485"/>
                  <a:chExt cx="75873" cy="107269"/>
                </a:xfrm>
              </p:grpSpPr>
              <p:cxnSp>
                <p:nvCxnSpPr>
                  <p:cNvPr id="2362" name="Straight Connector 2361">
                    <a:extLst>
                      <a:ext uri="{FF2B5EF4-FFF2-40B4-BE49-F238E27FC236}">
                        <a16:creationId xmlns:a16="http://schemas.microsoft.com/office/drawing/2014/main" id="{3EBDFFB2-1BA6-BDE4-8684-0FBEA4179D6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63" name="Straight Connector 2362">
                    <a:extLst>
                      <a:ext uri="{FF2B5EF4-FFF2-40B4-BE49-F238E27FC236}">
                        <a16:creationId xmlns:a16="http://schemas.microsoft.com/office/drawing/2014/main" id="{468EB191-D771-6E2C-41D1-DEB750328CD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64" name="Group 2363">
                  <a:extLst>
                    <a:ext uri="{FF2B5EF4-FFF2-40B4-BE49-F238E27FC236}">
                      <a16:creationId xmlns:a16="http://schemas.microsoft.com/office/drawing/2014/main" id="{7D8B3D39-EB11-F46B-07BB-490CFE90A56E}"/>
                    </a:ext>
                  </a:extLst>
                </p:cNvPr>
                <p:cNvGrpSpPr/>
                <p:nvPr/>
              </p:nvGrpSpPr>
              <p:grpSpPr>
                <a:xfrm>
                  <a:off x="9289068" y="4559975"/>
                  <a:ext cx="75873" cy="107269"/>
                  <a:chOff x="7784566" y="3707485"/>
                  <a:chExt cx="75873" cy="107269"/>
                </a:xfrm>
              </p:grpSpPr>
              <p:cxnSp>
                <p:nvCxnSpPr>
                  <p:cNvPr id="2365" name="Straight Connector 2364">
                    <a:extLst>
                      <a:ext uri="{FF2B5EF4-FFF2-40B4-BE49-F238E27FC236}">
                        <a16:creationId xmlns:a16="http://schemas.microsoft.com/office/drawing/2014/main" id="{3B9EFEA8-DED9-B9B5-F90E-2CEA9A40C6E0}"/>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66" name="Straight Connector 2365">
                    <a:extLst>
                      <a:ext uri="{FF2B5EF4-FFF2-40B4-BE49-F238E27FC236}">
                        <a16:creationId xmlns:a16="http://schemas.microsoft.com/office/drawing/2014/main" id="{E4D3DBCC-1803-BEA4-726F-BE5AB22FC07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67" name="Group 2366">
                  <a:extLst>
                    <a:ext uri="{FF2B5EF4-FFF2-40B4-BE49-F238E27FC236}">
                      <a16:creationId xmlns:a16="http://schemas.microsoft.com/office/drawing/2014/main" id="{E8770F7A-2709-2E24-8424-289CA675B62C}"/>
                    </a:ext>
                  </a:extLst>
                </p:cNvPr>
                <p:cNvGrpSpPr/>
                <p:nvPr/>
              </p:nvGrpSpPr>
              <p:grpSpPr>
                <a:xfrm>
                  <a:off x="9266073" y="4559975"/>
                  <a:ext cx="75873" cy="107269"/>
                  <a:chOff x="7784566" y="3707485"/>
                  <a:chExt cx="75873" cy="107269"/>
                </a:xfrm>
              </p:grpSpPr>
              <p:cxnSp>
                <p:nvCxnSpPr>
                  <p:cNvPr id="2368" name="Straight Connector 2367">
                    <a:extLst>
                      <a:ext uri="{FF2B5EF4-FFF2-40B4-BE49-F238E27FC236}">
                        <a16:creationId xmlns:a16="http://schemas.microsoft.com/office/drawing/2014/main" id="{BAED2B36-1370-3C48-4F32-9B9C603F66C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69" name="Straight Connector 2368">
                    <a:extLst>
                      <a:ext uri="{FF2B5EF4-FFF2-40B4-BE49-F238E27FC236}">
                        <a16:creationId xmlns:a16="http://schemas.microsoft.com/office/drawing/2014/main" id="{0BB9F5D1-1DAB-E468-3149-5A2E26C8A95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70" name="Group 2369">
                  <a:extLst>
                    <a:ext uri="{FF2B5EF4-FFF2-40B4-BE49-F238E27FC236}">
                      <a16:creationId xmlns:a16="http://schemas.microsoft.com/office/drawing/2014/main" id="{0FFA8D4E-BA22-AFCB-A82C-2879C869A468}"/>
                    </a:ext>
                  </a:extLst>
                </p:cNvPr>
                <p:cNvGrpSpPr/>
                <p:nvPr/>
              </p:nvGrpSpPr>
              <p:grpSpPr>
                <a:xfrm>
                  <a:off x="9224140" y="4559975"/>
                  <a:ext cx="75873" cy="107269"/>
                  <a:chOff x="7784566" y="3707485"/>
                  <a:chExt cx="75873" cy="107269"/>
                </a:xfrm>
              </p:grpSpPr>
              <p:cxnSp>
                <p:nvCxnSpPr>
                  <p:cNvPr id="2371" name="Straight Connector 2370">
                    <a:extLst>
                      <a:ext uri="{FF2B5EF4-FFF2-40B4-BE49-F238E27FC236}">
                        <a16:creationId xmlns:a16="http://schemas.microsoft.com/office/drawing/2014/main" id="{D781CCA9-E5EA-556A-DC17-F5311985AD1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72" name="Straight Connector 2371">
                    <a:extLst>
                      <a:ext uri="{FF2B5EF4-FFF2-40B4-BE49-F238E27FC236}">
                        <a16:creationId xmlns:a16="http://schemas.microsoft.com/office/drawing/2014/main" id="{08EBE0FC-A206-5BF9-11EE-8501A79C9BA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73" name="Group 2372">
                  <a:extLst>
                    <a:ext uri="{FF2B5EF4-FFF2-40B4-BE49-F238E27FC236}">
                      <a16:creationId xmlns:a16="http://schemas.microsoft.com/office/drawing/2014/main" id="{D8BC6903-4720-804B-9D49-E15D7757501B}"/>
                    </a:ext>
                  </a:extLst>
                </p:cNvPr>
                <p:cNvGrpSpPr/>
                <p:nvPr/>
              </p:nvGrpSpPr>
              <p:grpSpPr>
                <a:xfrm>
                  <a:off x="9199792" y="4577559"/>
                  <a:ext cx="75873" cy="107269"/>
                  <a:chOff x="7784566" y="3707485"/>
                  <a:chExt cx="75873" cy="107269"/>
                </a:xfrm>
              </p:grpSpPr>
              <p:cxnSp>
                <p:nvCxnSpPr>
                  <p:cNvPr id="2374" name="Straight Connector 2373">
                    <a:extLst>
                      <a:ext uri="{FF2B5EF4-FFF2-40B4-BE49-F238E27FC236}">
                        <a16:creationId xmlns:a16="http://schemas.microsoft.com/office/drawing/2014/main" id="{6424B721-4771-7309-3EBC-07CFD09B718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75" name="Straight Connector 2374">
                    <a:extLst>
                      <a:ext uri="{FF2B5EF4-FFF2-40B4-BE49-F238E27FC236}">
                        <a16:creationId xmlns:a16="http://schemas.microsoft.com/office/drawing/2014/main" id="{E94A3762-181C-A115-FB67-191F7AA0590B}"/>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76" name="Group 2375">
                  <a:extLst>
                    <a:ext uri="{FF2B5EF4-FFF2-40B4-BE49-F238E27FC236}">
                      <a16:creationId xmlns:a16="http://schemas.microsoft.com/office/drawing/2014/main" id="{850F9FD3-C09C-0A2C-D308-CEB2317CAC41}"/>
                    </a:ext>
                  </a:extLst>
                </p:cNvPr>
                <p:cNvGrpSpPr/>
                <p:nvPr/>
              </p:nvGrpSpPr>
              <p:grpSpPr>
                <a:xfrm>
                  <a:off x="9195734" y="4581617"/>
                  <a:ext cx="75873" cy="107269"/>
                  <a:chOff x="7784566" y="3707485"/>
                  <a:chExt cx="75873" cy="107269"/>
                </a:xfrm>
              </p:grpSpPr>
              <p:cxnSp>
                <p:nvCxnSpPr>
                  <p:cNvPr id="2377" name="Straight Connector 2376">
                    <a:extLst>
                      <a:ext uri="{FF2B5EF4-FFF2-40B4-BE49-F238E27FC236}">
                        <a16:creationId xmlns:a16="http://schemas.microsoft.com/office/drawing/2014/main" id="{0193124D-1A1E-A7D1-94FB-D82BA091D1B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78" name="Straight Connector 2377">
                    <a:extLst>
                      <a:ext uri="{FF2B5EF4-FFF2-40B4-BE49-F238E27FC236}">
                        <a16:creationId xmlns:a16="http://schemas.microsoft.com/office/drawing/2014/main" id="{A1C9B3A6-9322-573A-08EA-72A4953BA25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79" name="Group 2378">
                  <a:extLst>
                    <a:ext uri="{FF2B5EF4-FFF2-40B4-BE49-F238E27FC236}">
                      <a16:creationId xmlns:a16="http://schemas.microsoft.com/office/drawing/2014/main" id="{61527E25-6DDE-93CE-6C5C-1C9F665FB40C}"/>
                    </a:ext>
                  </a:extLst>
                </p:cNvPr>
                <p:cNvGrpSpPr/>
                <p:nvPr/>
              </p:nvGrpSpPr>
              <p:grpSpPr>
                <a:xfrm>
                  <a:off x="9159213" y="4599201"/>
                  <a:ext cx="75873" cy="107269"/>
                  <a:chOff x="7784566" y="3707485"/>
                  <a:chExt cx="75873" cy="107269"/>
                </a:xfrm>
              </p:grpSpPr>
              <p:cxnSp>
                <p:nvCxnSpPr>
                  <p:cNvPr id="2380" name="Straight Connector 2379">
                    <a:extLst>
                      <a:ext uri="{FF2B5EF4-FFF2-40B4-BE49-F238E27FC236}">
                        <a16:creationId xmlns:a16="http://schemas.microsoft.com/office/drawing/2014/main" id="{F2089ED0-3B26-0AAC-E265-6939489BA544}"/>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81" name="Straight Connector 2380">
                    <a:extLst>
                      <a:ext uri="{FF2B5EF4-FFF2-40B4-BE49-F238E27FC236}">
                        <a16:creationId xmlns:a16="http://schemas.microsoft.com/office/drawing/2014/main" id="{62A54AB1-7E60-0DCF-B85A-FCEF72CADF5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82" name="Group 2381">
                  <a:extLst>
                    <a:ext uri="{FF2B5EF4-FFF2-40B4-BE49-F238E27FC236}">
                      <a16:creationId xmlns:a16="http://schemas.microsoft.com/office/drawing/2014/main" id="{60DD0F96-A7A2-F5F6-575E-A2810862A77C}"/>
                    </a:ext>
                  </a:extLst>
                </p:cNvPr>
                <p:cNvGrpSpPr/>
                <p:nvPr/>
              </p:nvGrpSpPr>
              <p:grpSpPr>
                <a:xfrm>
                  <a:off x="9133512" y="4599201"/>
                  <a:ext cx="75873" cy="107269"/>
                  <a:chOff x="7784566" y="3707485"/>
                  <a:chExt cx="75873" cy="107269"/>
                </a:xfrm>
              </p:grpSpPr>
              <p:cxnSp>
                <p:nvCxnSpPr>
                  <p:cNvPr id="2383" name="Straight Connector 2382">
                    <a:extLst>
                      <a:ext uri="{FF2B5EF4-FFF2-40B4-BE49-F238E27FC236}">
                        <a16:creationId xmlns:a16="http://schemas.microsoft.com/office/drawing/2014/main" id="{AA2F7079-4359-8411-8456-CD876FEF75B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84" name="Straight Connector 2383">
                    <a:extLst>
                      <a:ext uri="{FF2B5EF4-FFF2-40B4-BE49-F238E27FC236}">
                        <a16:creationId xmlns:a16="http://schemas.microsoft.com/office/drawing/2014/main" id="{9C8B77DA-BB2A-CA9F-63B5-EF702574554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85" name="Group 2384">
                  <a:extLst>
                    <a:ext uri="{FF2B5EF4-FFF2-40B4-BE49-F238E27FC236}">
                      <a16:creationId xmlns:a16="http://schemas.microsoft.com/office/drawing/2014/main" id="{FAC662E6-DD79-88A8-A663-79E273C1B55A}"/>
                    </a:ext>
                  </a:extLst>
                </p:cNvPr>
                <p:cNvGrpSpPr/>
                <p:nvPr/>
              </p:nvGrpSpPr>
              <p:grpSpPr>
                <a:xfrm>
                  <a:off x="9084816" y="4599201"/>
                  <a:ext cx="75873" cy="107269"/>
                  <a:chOff x="7784566" y="3707485"/>
                  <a:chExt cx="75873" cy="107269"/>
                </a:xfrm>
              </p:grpSpPr>
              <p:cxnSp>
                <p:nvCxnSpPr>
                  <p:cNvPr id="2386" name="Straight Connector 2385">
                    <a:extLst>
                      <a:ext uri="{FF2B5EF4-FFF2-40B4-BE49-F238E27FC236}">
                        <a16:creationId xmlns:a16="http://schemas.microsoft.com/office/drawing/2014/main" id="{8F1AAD34-B6AC-D41E-B9ED-84942A62FF8D}"/>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87" name="Straight Connector 2386">
                    <a:extLst>
                      <a:ext uri="{FF2B5EF4-FFF2-40B4-BE49-F238E27FC236}">
                        <a16:creationId xmlns:a16="http://schemas.microsoft.com/office/drawing/2014/main" id="{647E5166-BA7D-AC73-DA24-F364615DFEE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88" name="Group 2387">
                  <a:extLst>
                    <a:ext uri="{FF2B5EF4-FFF2-40B4-BE49-F238E27FC236}">
                      <a16:creationId xmlns:a16="http://schemas.microsoft.com/office/drawing/2014/main" id="{15226F24-EA9E-5ACC-DD6B-8B61973AC2CA}"/>
                    </a:ext>
                  </a:extLst>
                </p:cNvPr>
                <p:cNvGrpSpPr/>
                <p:nvPr/>
              </p:nvGrpSpPr>
              <p:grpSpPr>
                <a:xfrm>
                  <a:off x="9067231" y="4599201"/>
                  <a:ext cx="75873" cy="107269"/>
                  <a:chOff x="7784566" y="3707485"/>
                  <a:chExt cx="75873" cy="107269"/>
                </a:xfrm>
              </p:grpSpPr>
              <p:cxnSp>
                <p:nvCxnSpPr>
                  <p:cNvPr id="2389" name="Straight Connector 2388">
                    <a:extLst>
                      <a:ext uri="{FF2B5EF4-FFF2-40B4-BE49-F238E27FC236}">
                        <a16:creationId xmlns:a16="http://schemas.microsoft.com/office/drawing/2014/main" id="{80F48176-6048-868F-E523-36503C1486FF}"/>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90" name="Straight Connector 2389">
                    <a:extLst>
                      <a:ext uri="{FF2B5EF4-FFF2-40B4-BE49-F238E27FC236}">
                        <a16:creationId xmlns:a16="http://schemas.microsoft.com/office/drawing/2014/main" id="{BE5981B5-1FFE-2376-BEE8-2C5EEF3AD3B5}"/>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2391" name="Group 2390">
                <a:extLst>
                  <a:ext uri="{FF2B5EF4-FFF2-40B4-BE49-F238E27FC236}">
                    <a16:creationId xmlns:a16="http://schemas.microsoft.com/office/drawing/2014/main" id="{4AB9C194-07F3-EB32-B814-44F9882C9F46}"/>
                  </a:ext>
                </a:extLst>
              </p:cNvPr>
              <p:cNvGrpSpPr/>
              <p:nvPr/>
            </p:nvGrpSpPr>
            <p:grpSpPr>
              <a:xfrm>
                <a:off x="9009067" y="4650602"/>
                <a:ext cx="75873" cy="107269"/>
                <a:chOff x="7784566" y="3707485"/>
                <a:chExt cx="75873" cy="107269"/>
              </a:xfrm>
            </p:grpSpPr>
            <p:cxnSp>
              <p:nvCxnSpPr>
                <p:cNvPr id="2392" name="Straight Connector 2391">
                  <a:extLst>
                    <a:ext uri="{FF2B5EF4-FFF2-40B4-BE49-F238E27FC236}">
                      <a16:creationId xmlns:a16="http://schemas.microsoft.com/office/drawing/2014/main" id="{3A678A6F-FE52-516B-4922-45D87689DFA3}"/>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93" name="Straight Connector 2392">
                  <a:extLst>
                    <a:ext uri="{FF2B5EF4-FFF2-40B4-BE49-F238E27FC236}">
                      <a16:creationId xmlns:a16="http://schemas.microsoft.com/office/drawing/2014/main" id="{D36FCC2E-F448-8DDF-0F52-2EB09098E60B}"/>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94" name="Group 2393">
                <a:extLst>
                  <a:ext uri="{FF2B5EF4-FFF2-40B4-BE49-F238E27FC236}">
                    <a16:creationId xmlns:a16="http://schemas.microsoft.com/office/drawing/2014/main" id="{82E25FFF-7E31-5A15-D7A5-4382207B31BD}"/>
                  </a:ext>
                </a:extLst>
              </p:cNvPr>
              <p:cNvGrpSpPr/>
              <p:nvPr/>
            </p:nvGrpSpPr>
            <p:grpSpPr>
              <a:xfrm>
                <a:off x="8984719" y="4650602"/>
                <a:ext cx="75873" cy="107269"/>
                <a:chOff x="7784566" y="3707485"/>
                <a:chExt cx="75873" cy="107269"/>
              </a:xfrm>
            </p:grpSpPr>
            <p:cxnSp>
              <p:nvCxnSpPr>
                <p:cNvPr id="2395" name="Straight Connector 2394">
                  <a:extLst>
                    <a:ext uri="{FF2B5EF4-FFF2-40B4-BE49-F238E27FC236}">
                      <a16:creationId xmlns:a16="http://schemas.microsoft.com/office/drawing/2014/main" id="{6328BCBC-3056-5522-F34C-4AC7E809B22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96" name="Straight Connector 2395">
                  <a:extLst>
                    <a:ext uri="{FF2B5EF4-FFF2-40B4-BE49-F238E27FC236}">
                      <a16:creationId xmlns:a16="http://schemas.microsoft.com/office/drawing/2014/main" id="{CF8A265F-BA61-6C61-AECE-6F3CE74B05E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397" name="Group 2396">
                <a:extLst>
                  <a:ext uri="{FF2B5EF4-FFF2-40B4-BE49-F238E27FC236}">
                    <a16:creationId xmlns:a16="http://schemas.microsoft.com/office/drawing/2014/main" id="{597916D3-6EBA-32F1-F326-0C0733DD57B4}"/>
                  </a:ext>
                </a:extLst>
              </p:cNvPr>
              <p:cNvGrpSpPr/>
              <p:nvPr/>
            </p:nvGrpSpPr>
            <p:grpSpPr>
              <a:xfrm>
                <a:off x="8938728" y="4680361"/>
                <a:ext cx="75873" cy="107269"/>
                <a:chOff x="7784566" y="3707485"/>
                <a:chExt cx="75873" cy="107269"/>
              </a:xfrm>
            </p:grpSpPr>
            <p:cxnSp>
              <p:nvCxnSpPr>
                <p:cNvPr id="2398" name="Straight Connector 2397">
                  <a:extLst>
                    <a:ext uri="{FF2B5EF4-FFF2-40B4-BE49-F238E27FC236}">
                      <a16:creationId xmlns:a16="http://schemas.microsoft.com/office/drawing/2014/main" id="{E82FEC89-6763-FF35-EC25-214475BC1C97}"/>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399" name="Straight Connector 2398">
                  <a:extLst>
                    <a:ext uri="{FF2B5EF4-FFF2-40B4-BE49-F238E27FC236}">
                      <a16:creationId xmlns:a16="http://schemas.microsoft.com/office/drawing/2014/main" id="{E412135F-FBD7-4FA7-E60E-593835D6F4A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00" name="Group 2399">
                <a:extLst>
                  <a:ext uri="{FF2B5EF4-FFF2-40B4-BE49-F238E27FC236}">
                    <a16:creationId xmlns:a16="http://schemas.microsoft.com/office/drawing/2014/main" id="{0B795368-7BC5-B48D-2ED8-451ECABEB4E9}"/>
                  </a:ext>
                </a:extLst>
              </p:cNvPr>
              <p:cNvGrpSpPr/>
              <p:nvPr/>
            </p:nvGrpSpPr>
            <p:grpSpPr>
              <a:xfrm>
                <a:off x="8913028" y="4680361"/>
                <a:ext cx="75873" cy="107269"/>
                <a:chOff x="7784566" y="3707485"/>
                <a:chExt cx="75873" cy="107269"/>
              </a:xfrm>
            </p:grpSpPr>
            <p:cxnSp>
              <p:nvCxnSpPr>
                <p:cNvPr id="2401" name="Straight Connector 2400">
                  <a:extLst>
                    <a:ext uri="{FF2B5EF4-FFF2-40B4-BE49-F238E27FC236}">
                      <a16:creationId xmlns:a16="http://schemas.microsoft.com/office/drawing/2014/main" id="{E94A3E9B-7856-9C4C-5EA7-C7AE0C60B198}"/>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02" name="Straight Connector 2401">
                  <a:extLst>
                    <a:ext uri="{FF2B5EF4-FFF2-40B4-BE49-F238E27FC236}">
                      <a16:creationId xmlns:a16="http://schemas.microsoft.com/office/drawing/2014/main" id="{18E114DD-DBC7-E8D0-3BB6-C98E2D142778}"/>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03" name="Group 2402">
                <a:extLst>
                  <a:ext uri="{FF2B5EF4-FFF2-40B4-BE49-F238E27FC236}">
                    <a16:creationId xmlns:a16="http://schemas.microsoft.com/office/drawing/2014/main" id="{7CABBB1B-AB32-20B1-7B02-931CBA632B3B}"/>
                  </a:ext>
                </a:extLst>
              </p:cNvPr>
              <p:cNvGrpSpPr/>
              <p:nvPr/>
            </p:nvGrpSpPr>
            <p:grpSpPr>
              <a:xfrm>
                <a:off x="8902206" y="4680361"/>
                <a:ext cx="75873" cy="107269"/>
                <a:chOff x="7784566" y="3707485"/>
                <a:chExt cx="75873" cy="107269"/>
              </a:xfrm>
            </p:grpSpPr>
            <p:cxnSp>
              <p:nvCxnSpPr>
                <p:cNvPr id="2404" name="Straight Connector 2403">
                  <a:extLst>
                    <a:ext uri="{FF2B5EF4-FFF2-40B4-BE49-F238E27FC236}">
                      <a16:creationId xmlns:a16="http://schemas.microsoft.com/office/drawing/2014/main" id="{2CB6AED4-C354-3E97-83D5-736B2CBCED6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05" name="Straight Connector 2404">
                  <a:extLst>
                    <a:ext uri="{FF2B5EF4-FFF2-40B4-BE49-F238E27FC236}">
                      <a16:creationId xmlns:a16="http://schemas.microsoft.com/office/drawing/2014/main" id="{48BB03CC-DE61-16C2-28ED-8572D9CAD85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06" name="Group 2405">
                <a:extLst>
                  <a:ext uri="{FF2B5EF4-FFF2-40B4-BE49-F238E27FC236}">
                    <a16:creationId xmlns:a16="http://schemas.microsoft.com/office/drawing/2014/main" id="{1BA946DA-694A-B43D-6C83-F04633ADEACA}"/>
                  </a:ext>
                </a:extLst>
              </p:cNvPr>
              <p:cNvGrpSpPr/>
              <p:nvPr/>
            </p:nvGrpSpPr>
            <p:grpSpPr>
              <a:xfrm>
                <a:off x="8862979" y="4688477"/>
                <a:ext cx="75873" cy="107269"/>
                <a:chOff x="7784566" y="3707485"/>
                <a:chExt cx="75873" cy="107269"/>
              </a:xfrm>
            </p:grpSpPr>
            <p:cxnSp>
              <p:nvCxnSpPr>
                <p:cNvPr id="2407" name="Straight Connector 2406">
                  <a:extLst>
                    <a:ext uri="{FF2B5EF4-FFF2-40B4-BE49-F238E27FC236}">
                      <a16:creationId xmlns:a16="http://schemas.microsoft.com/office/drawing/2014/main" id="{B548B42D-D890-BDE1-F41C-CF379A1A86C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08" name="Straight Connector 2407">
                  <a:extLst>
                    <a:ext uri="{FF2B5EF4-FFF2-40B4-BE49-F238E27FC236}">
                      <a16:creationId xmlns:a16="http://schemas.microsoft.com/office/drawing/2014/main" id="{49F1F208-6DD3-632A-A700-B82B4A04E2D2}"/>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09" name="Group 2408">
                <a:extLst>
                  <a:ext uri="{FF2B5EF4-FFF2-40B4-BE49-F238E27FC236}">
                    <a16:creationId xmlns:a16="http://schemas.microsoft.com/office/drawing/2014/main" id="{34DF65D5-7A0F-9834-848D-204D422BE55F}"/>
                  </a:ext>
                </a:extLst>
              </p:cNvPr>
              <p:cNvGrpSpPr/>
              <p:nvPr/>
            </p:nvGrpSpPr>
            <p:grpSpPr>
              <a:xfrm>
                <a:off x="8835926" y="4688477"/>
                <a:ext cx="75873" cy="107269"/>
                <a:chOff x="7784566" y="3707485"/>
                <a:chExt cx="75873" cy="107269"/>
              </a:xfrm>
            </p:grpSpPr>
            <p:cxnSp>
              <p:nvCxnSpPr>
                <p:cNvPr id="2410" name="Straight Connector 2409">
                  <a:extLst>
                    <a:ext uri="{FF2B5EF4-FFF2-40B4-BE49-F238E27FC236}">
                      <a16:creationId xmlns:a16="http://schemas.microsoft.com/office/drawing/2014/main" id="{92E1BD4B-01F5-1A75-C07B-E8F6E0AF636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11" name="Straight Connector 2410">
                  <a:extLst>
                    <a:ext uri="{FF2B5EF4-FFF2-40B4-BE49-F238E27FC236}">
                      <a16:creationId xmlns:a16="http://schemas.microsoft.com/office/drawing/2014/main" id="{E15A374F-EDF4-35D9-3815-141B06F9DFC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12" name="Group 2411">
                <a:extLst>
                  <a:ext uri="{FF2B5EF4-FFF2-40B4-BE49-F238E27FC236}">
                    <a16:creationId xmlns:a16="http://schemas.microsoft.com/office/drawing/2014/main" id="{43E729B0-E557-B23E-D067-0C83E1E8CAF5}"/>
                  </a:ext>
                </a:extLst>
              </p:cNvPr>
              <p:cNvGrpSpPr/>
              <p:nvPr/>
            </p:nvGrpSpPr>
            <p:grpSpPr>
              <a:xfrm>
                <a:off x="8811578" y="4688477"/>
                <a:ext cx="75873" cy="107269"/>
                <a:chOff x="7784566" y="3707485"/>
                <a:chExt cx="75873" cy="107269"/>
              </a:xfrm>
            </p:grpSpPr>
            <p:cxnSp>
              <p:nvCxnSpPr>
                <p:cNvPr id="2413" name="Straight Connector 2412">
                  <a:extLst>
                    <a:ext uri="{FF2B5EF4-FFF2-40B4-BE49-F238E27FC236}">
                      <a16:creationId xmlns:a16="http://schemas.microsoft.com/office/drawing/2014/main" id="{A7715FA3-F7F5-FC3C-1FB4-40CD3876E833}"/>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14" name="Straight Connector 2413">
                  <a:extLst>
                    <a:ext uri="{FF2B5EF4-FFF2-40B4-BE49-F238E27FC236}">
                      <a16:creationId xmlns:a16="http://schemas.microsoft.com/office/drawing/2014/main" id="{61727DDB-943E-9968-7652-9BC5E269BC5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15" name="Group 2414">
                <a:extLst>
                  <a:ext uri="{FF2B5EF4-FFF2-40B4-BE49-F238E27FC236}">
                    <a16:creationId xmlns:a16="http://schemas.microsoft.com/office/drawing/2014/main" id="{AC409A76-F71C-2561-8281-E5650C72CE5D}"/>
                  </a:ext>
                </a:extLst>
              </p:cNvPr>
              <p:cNvGrpSpPr/>
              <p:nvPr/>
            </p:nvGrpSpPr>
            <p:grpSpPr>
              <a:xfrm>
                <a:off x="8803462" y="4708767"/>
                <a:ext cx="75873" cy="107269"/>
                <a:chOff x="7784566" y="3707485"/>
                <a:chExt cx="75873" cy="107269"/>
              </a:xfrm>
            </p:grpSpPr>
            <p:cxnSp>
              <p:nvCxnSpPr>
                <p:cNvPr id="2416" name="Straight Connector 2415">
                  <a:extLst>
                    <a:ext uri="{FF2B5EF4-FFF2-40B4-BE49-F238E27FC236}">
                      <a16:creationId xmlns:a16="http://schemas.microsoft.com/office/drawing/2014/main" id="{D4FD3780-8E16-30C5-3E8F-DBAE2D1434E1}"/>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17" name="Straight Connector 2416">
                  <a:extLst>
                    <a:ext uri="{FF2B5EF4-FFF2-40B4-BE49-F238E27FC236}">
                      <a16:creationId xmlns:a16="http://schemas.microsoft.com/office/drawing/2014/main" id="{2CF72902-4015-9709-7730-8EB5295C5580}"/>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18" name="Group 2417">
                <a:extLst>
                  <a:ext uri="{FF2B5EF4-FFF2-40B4-BE49-F238E27FC236}">
                    <a16:creationId xmlns:a16="http://schemas.microsoft.com/office/drawing/2014/main" id="{E33FAA93-646D-3A0D-51CE-2E08C347F433}"/>
                  </a:ext>
                </a:extLst>
              </p:cNvPr>
              <p:cNvGrpSpPr/>
              <p:nvPr/>
            </p:nvGrpSpPr>
            <p:grpSpPr>
              <a:xfrm>
                <a:off x="8781820" y="4715530"/>
                <a:ext cx="75873" cy="107269"/>
                <a:chOff x="7784566" y="3707485"/>
                <a:chExt cx="75873" cy="107269"/>
              </a:xfrm>
            </p:grpSpPr>
            <p:cxnSp>
              <p:nvCxnSpPr>
                <p:cNvPr id="2419" name="Straight Connector 2418">
                  <a:extLst>
                    <a:ext uri="{FF2B5EF4-FFF2-40B4-BE49-F238E27FC236}">
                      <a16:creationId xmlns:a16="http://schemas.microsoft.com/office/drawing/2014/main" id="{79885D4B-746F-73D0-6AB7-5B38B51CB84A}"/>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20" name="Straight Connector 2419">
                  <a:extLst>
                    <a:ext uri="{FF2B5EF4-FFF2-40B4-BE49-F238E27FC236}">
                      <a16:creationId xmlns:a16="http://schemas.microsoft.com/office/drawing/2014/main" id="{D367793B-574F-CCF8-517B-D9675C3D7607}"/>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21" name="Group 2420">
                <a:extLst>
                  <a:ext uri="{FF2B5EF4-FFF2-40B4-BE49-F238E27FC236}">
                    <a16:creationId xmlns:a16="http://schemas.microsoft.com/office/drawing/2014/main" id="{9921D21C-C0B3-269C-7524-EEFD62364782}"/>
                  </a:ext>
                </a:extLst>
              </p:cNvPr>
              <p:cNvGrpSpPr/>
              <p:nvPr/>
            </p:nvGrpSpPr>
            <p:grpSpPr>
              <a:xfrm>
                <a:off x="8772351" y="4719588"/>
                <a:ext cx="75873" cy="107269"/>
                <a:chOff x="7784566" y="3707485"/>
                <a:chExt cx="75873" cy="107269"/>
              </a:xfrm>
            </p:grpSpPr>
            <p:cxnSp>
              <p:nvCxnSpPr>
                <p:cNvPr id="2422" name="Straight Connector 2421">
                  <a:extLst>
                    <a:ext uri="{FF2B5EF4-FFF2-40B4-BE49-F238E27FC236}">
                      <a16:creationId xmlns:a16="http://schemas.microsoft.com/office/drawing/2014/main" id="{9B22D0C4-3641-F583-6C72-3E1904945D47}"/>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23" name="Straight Connector 2422">
                  <a:extLst>
                    <a:ext uri="{FF2B5EF4-FFF2-40B4-BE49-F238E27FC236}">
                      <a16:creationId xmlns:a16="http://schemas.microsoft.com/office/drawing/2014/main" id="{248F24FD-585B-0327-A95E-369F3D5E6AA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24" name="Group 2423">
                <a:extLst>
                  <a:ext uri="{FF2B5EF4-FFF2-40B4-BE49-F238E27FC236}">
                    <a16:creationId xmlns:a16="http://schemas.microsoft.com/office/drawing/2014/main" id="{2B46691E-1880-33EA-F813-FD2ABFD32E68}"/>
                  </a:ext>
                </a:extLst>
              </p:cNvPr>
              <p:cNvGrpSpPr/>
              <p:nvPr/>
            </p:nvGrpSpPr>
            <p:grpSpPr>
              <a:xfrm>
                <a:off x="8753414" y="4719588"/>
                <a:ext cx="75873" cy="107269"/>
                <a:chOff x="7784566" y="3707485"/>
                <a:chExt cx="75873" cy="107269"/>
              </a:xfrm>
            </p:grpSpPr>
            <p:cxnSp>
              <p:nvCxnSpPr>
                <p:cNvPr id="2425" name="Straight Connector 2424">
                  <a:extLst>
                    <a:ext uri="{FF2B5EF4-FFF2-40B4-BE49-F238E27FC236}">
                      <a16:creationId xmlns:a16="http://schemas.microsoft.com/office/drawing/2014/main" id="{A9AA1081-3E08-7DE3-E9ED-755BC8CC446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26" name="Straight Connector 2425">
                  <a:extLst>
                    <a:ext uri="{FF2B5EF4-FFF2-40B4-BE49-F238E27FC236}">
                      <a16:creationId xmlns:a16="http://schemas.microsoft.com/office/drawing/2014/main" id="{D59ACD75-7E90-9E46-63EA-FFA0397E582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27" name="Group 2426">
                <a:extLst>
                  <a:ext uri="{FF2B5EF4-FFF2-40B4-BE49-F238E27FC236}">
                    <a16:creationId xmlns:a16="http://schemas.microsoft.com/office/drawing/2014/main" id="{33EC9CCD-D8BC-D22B-803C-1AB22CB686A9}"/>
                  </a:ext>
                </a:extLst>
              </p:cNvPr>
              <p:cNvGrpSpPr/>
              <p:nvPr/>
            </p:nvGrpSpPr>
            <p:grpSpPr>
              <a:xfrm>
                <a:off x="8735829" y="4735820"/>
                <a:ext cx="75873" cy="107269"/>
                <a:chOff x="7784566" y="3707485"/>
                <a:chExt cx="75873" cy="107269"/>
              </a:xfrm>
            </p:grpSpPr>
            <p:cxnSp>
              <p:nvCxnSpPr>
                <p:cNvPr id="2428" name="Straight Connector 2427">
                  <a:extLst>
                    <a:ext uri="{FF2B5EF4-FFF2-40B4-BE49-F238E27FC236}">
                      <a16:creationId xmlns:a16="http://schemas.microsoft.com/office/drawing/2014/main" id="{56E395E9-F419-756C-C89B-3CE93261A475}"/>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29" name="Straight Connector 2428">
                  <a:extLst>
                    <a:ext uri="{FF2B5EF4-FFF2-40B4-BE49-F238E27FC236}">
                      <a16:creationId xmlns:a16="http://schemas.microsoft.com/office/drawing/2014/main" id="{CC7CCF3F-9DEB-E1B8-1C4C-D0AD779875F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30" name="Group 2429">
                <a:extLst>
                  <a:ext uri="{FF2B5EF4-FFF2-40B4-BE49-F238E27FC236}">
                    <a16:creationId xmlns:a16="http://schemas.microsoft.com/office/drawing/2014/main" id="{BBC540B5-673F-FF15-6CB6-DCB88A2C4C98}"/>
                  </a:ext>
                </a:extLst>
              </p:cNvPr>
              <p:cNvGrpSpPr/>
              <p:nvPr/>
            </p:nvGrpSpPr>
            <p:grpSpPr>
              <a:xfrm>
                <a:off x="8702013" y="4741230"/>
                <a:ext cx="75873" cy="107269"/>
                <a:chOff x="7784566" y="3707485"/>
                <a:chExt cx="75873" cy="107269"/>
              </a:xfrm>
            </p:grpSpPr>
            <p:cxnSp>
              <p:nvCxnSpPr>
                <p:cNvPr id="2431" name="Straight Connector 2430">
                  <a:extLst>
                    <a:ext uri="{FF2B5EF4-FFF2-40B4-BE49-F238E27FC236}">
                      <a16:creationId xmlns:a16="http://schemas.microsoft.com/office/drawing/2014/main" id="{11AA7D06-AE0E-3877-9CE8-0BE487E029A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32" name="Straight Connector 2431">
                  <a:extLst>
                    <a:ext uri="{FF2B5EF4-FFF2-40B4-BE49-F238E27FC236}">
                      <a16:creationId xmlns:a16="http://schemas.microsoft.com/office/drawing/2014/main" id="{086E61A2-E16B-EEA8-2BEC-871E35AC2AD9}"/>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33" name="Group 2432">
                <a:extLst>
                  <a:ext uri="{FF2B5EF4-FFF2-40B4-BE49-F238E27FC236}">
                    <a16:creationId xmlns:a16="http://schemas.microsoft.com/office/drawing/2014/main" id="{DF1CFA4F-DA51-46DC-A8FA-713B403F2D98}"/>
                  </a:ext>
                </a:extLst>
              </p:cNvPr>
              <p:cNvGrpSpPr/>
              <p:nvPr/>
            </p:nvGrpSpPr>
            <p:grpSpPr>
              <a:xfrm>
                <a:off x="8689839" y="4741230"/>
                <a:ext cx="75873" cy="107269"/>
                <a:chOff x="7784566" y="3707485"/>
                <a:chExt cx="75873" cy="107269"/>
              </a:xfrm>
            </p:grpSpPr>
            <p:cxnSp>
              <p:nvCxnSpPr>
                <p:cNvPr id="2434" name="Straight Connector 2433">
                  <a:extLst>
                    <a:ext uri="{FF2B5EF4-FFF2-40B4-BE49-F238E27FC236}">
                      <a16:creationId xmlns:a16="http://schemas.microsoft.com/office/drawing/2014/main" id="{BF97EA57-10C0-DD0C-5903-0B3F379C9D23}"/>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35" name="Straight Connector 2434">
                  <a:extLst>
                    <a:ext uri="{FF2B5EF4-FFF2-40B4-BE49-F238E27FC236}">
                      <a16:creationId xmlns:a16="http://schemas.microsoft.com/office/drawing/2014/main" id="{DDAEFF3A-11BE-A3DA-FB59-B6E779E01E1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36" name="Group 2435">
                <a:extLst>
                  <a:ext uri="{FF2B5EF4-FFF2-40B4-BE49-F238E27FC236}">
                    <a16:creationId xmlns:a16="http://schemas.microsoft.com/office/drawing/2014/main" id="{D0C1A9D6-4A95-D927-712B-CFECEE143E3D}"/>
                  </a:ext>
                </a:extLst>
              </p:cNvPr>
              <p:cNvGrpSpPr/>
              <p:nvPr/>
            </p:nvGrpSpPr>
            <p:grpSpPr>
              <a:xfrm>
                <a:off x="8680371" y="4741230"/>
                <a:ext cx="75873" cy="107269"/>
                <a:chOff x="7784566" y="3707485"/>
                <a:chExt cx="75873" cy="107269"/>
              </a:xfrm>
            </p:grpSpPr>
            <p:cxnSp>
              <p:nvCxnSpPr>
                <p:cNvPr id="2437" name="Straight Connector 2436">
                  <a:extLst>
                    <a:ext uri="{FF2B5EF4-FFF2-40B4-BE49-F238E27FC236}">
                      <a16:creationId xmlns:a16="http://schemas.microsoft.com/office/drawing/2014/main" id="{A351AA63-9CBB-7745-E4A4-5C51EB481DF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38" name="Straight Connector 2437">
                  <a:extLst>
                    <a:ext uri="{FF2B5EF4-FFF2-40B4-BE49-F238E27FC236}">
                      <a16:creationId xmlns:a16="http://schemas.microsoft.com/office/drawing/2014/main" id="{E51BD6F0-A2E4-0E2D-7C47-15B4C71E217D}"/>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39" name="Group 2438">
                <a:extLst>
                  <a:ext uri="{FF2B5EF4-FFF2-40B4-BE49-F238E27FC236}">
                    <a16:creationId xmlns:a16="http://schemas.microsoft.com/office/drawing/2014/main" id="{0A6C4CBC-E6DB-BEE3-9425-CA5D438E50DB}"/>
                  </a:ext>
                </a:extLst>
              </p:cNvPr>
              <p:cNvGrpSpPr/>
              <p:nvPr/>
            </p:nvGrpSpPr>
            <p:grpSpPr>
              <a:xfrm>
                <a:off x="8653318" y="4799394"/>
                <a:ext cx="75873" cy="107269"/>
                <a:chOff x="7784566" y="3707485"/>
                <a:chExt cx="75873" cy="107269"/>
              </a:xfrm>
            </p:grpSpPr>
            <p:cxnSp>
              <p:nvCxnSpPr>
                <p:cNvPr id="2440" name="Straight Connector 2439">
                  <a:extLst>
                    <a:ext uri="{FF2B5EF4-FFF2-40B4-BE49-F238E27FC236}">
                      <a16:creationId xmlns:a16="http://schemas.microsoft.com/office/drawing/2014/main" id="{E4968A8F-055C-98BE-3151-B26D9774DC9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41" name="Straight Connector 2440">
                  <a:extLst>
                    <a:ext uri="{FF2B5EF4-FFF2-40B4-BE49-F238E27FC236}">
                      <a16:creationId xmlns:a16="http://schemas.microsoft.com/office/drawing/2014/main" id="{2117D8DE-1C8A-0D9E-83C2-53CA4323B59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42" name="Group 2441">
                <a:extLst>
                  <a:ext uri="{FF2B5EF4-FFF2-40B4-BE49-F238E27FC236}">
                    <a16:creationId xmlns:a16="http://schemas.microsoft.com/office/drawing/2014/main" id="{12766DD9-5160-D6CA-7C1D-464B97FEDA35}"/>
                  </a:ext>
                </a:extLst>
              </p:cNvPr>
              <p:cNvGrpSpPr/>
              <p:nvPr/>
            </p:nvGrpSpPr>
            <p:grpSpPr>
              <a:xfrm>
                <a:off x="8627617" y="4799394"/>
                <a:ext cx="75873" cy="107269"/>
                <a:chOff x="7784566" y="3707485"/>
                <a:chExt cx="75873" cy="107269"/>
              </a:xfrm>
            </p:grpSpPr>
            <p:cxnSp>
              <p:nvCxnSpPr>
                <p:cNvPr id="2443" name="Straight Connector 2442">
                  <a:extLst>
                    <a:ext uri="{FF2B5EF4-FFF2-40B4-BE49-F238E27FC236}">
                      <a16:creationId xmlns:a16="http://schemas.microsoft.com/office/drawing/2014/main" id="{B68C7CA9-ACC6-574A-4AAB-D3C9A9638550}"/>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44" name="Straight Connector 2443">
                  <a:extLst>
                    <a:ext uri="{FF2B5EF4-FFF2-40B4-BE49-F238E27FC236}">
                      <a16:creationId xmlns:a16="http://schemas.microsoft.com/office/drawing/2014/main" id="{3FF671D1-77FE-448A-2801-0E0336A7FBDE}"/>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45" name="Group 2444">
                <a:extLst>
                  <a:ext uri="{FF2B5EF4-FFF2-40B4-BE49-F238E27FC236}">
                    <a16:creationId xmlns:a16="http://schemas.microsoft.com/office/drawing/2014/main" id="{EF4CDA86-9050-EFFE-A516-76E4E65B26BE}"/>
                  </a:ext>
                </a:extLst>
              </p:cNvPr>
              <p:cNvGrpSpPr/>
              <p:nvPr/>
            </p:nvGrpSpPr>
            <p:grpSpPr>
              <a:xfrm>
                <a:off x="8614091" y="4806157"/>
                <a:ext cx="75873" cy="107269"/>
                <a:chOff x="7784566" y="3707485"/>
                <a:chExt cx="75873" cy="107269"/>
              </a:xfrm>
            </p:grpSpPr>
            <p:cxnSp>
              <p:nvCxnSpPr>
                <p:cNvPr id="2446" name="Straight Connector 2445">
                  <a:extLst>
                    <a:ext uri="{FF2B5EF4-FFF2-40B4-BE49-F238E27FC236}">
                      <a16:creationId xmlns:a16="http://schemas.microsoft.com/office/drawing/2014/main" id="{F931BCB0-C702-CC3C-6666-9CE56098168E}"/>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47" name="Straight Connector 2446">
                  <a:extLst>
                    <a:ext uri="{FF2B5EF4-FFF2-40B4-BE49-F238E27FC236}">
                      <a16:creationId xmlns:a16="http://schemas.microsoft.com/office/drawing/2014/main" id="{EE6E41A0-CDB2-954B-22E1-BB4CA7740A9A}"/>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48" name="Group 2447">
                <a:extLst>
                  <a:ext uri="{FF2B5EF4-FFF2-40B4-BE49-F238E27FC236}">
                    <a16:creationId xmlns:a16="http://schemas.microsoft.com/office/drawing/2014/main" id="{31125759-0506-393B-5C97-82777D621994}"/>
                  </a:ext>
                </a:extLst>
              </p:cNvPr>
              <p:cNvGrpSpPr/>
              <p:nvPr/>
            </p:nvGrpSpPr>
            <p:grpSpPr>
              <a:xfrm>
                <a:off x="8591095" y="4806157"/>
                <a:ext cx="75873" cy="107269"/>
                <a:chOff x="7784566" y="3707485"/>
                <a:chExt cx="75873" cy="107269"/>
              </a:xfrm>
            </p:grpSpPr>
            <p:cxnSp>
              <p:nvCxnSpPr>
                <p:cNvPr id="2449" name="Straight Connector 2448">
                  <a:extLst>
                    <a:ext uri="{FF2B5EF4-FFF2-40B4-BE49-F238E27FC236}">
                      <a16:creationId xmlns:a16="http://schemas.microsoft.com/office/drawing/2014/main" id="{A3AA5786-C597-CC04-D6DE-E4C9F4731220}"/>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50" name="Straight Connector 2449">
                  <a:extLst>
                    <a:ext uri="{FF2B5EF4-FFF2-40B4-BE49-F238E27FC236}">
                      <a16:creationId xmlns:a16="http://schemas.microsoft.com/office/drawing/2014/main" id="{BDF4161E-0B74-5A59-C270-B2B7DD6FDA04}"/>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51" name="Group 2450">
                <a:extLst>
                  <a:ext uri="{FF2B5EF4-FFF2-40B4-BE49-F238E27FC236}">
                    <a16:creationId xmlns:a16="http://schemas.microsoft.com/office/drawing/2014/main" id="{C29A7437-074D-402B-1DEB-581050C06EDD}"/>
                  </a:ext>
                </a:extLst>
              </p:cNvPr>
              <p:cNvGrpSpPr/>
              <p:nvPr/>
            </p:nvGrpSpPr>
            <p:grpSpPr>
              <a:xfrm>
                <a:off x="8578921" y="4807510"/>
                <a:ext cx="75873" cy="107269"/>
                <a:chOff x="7784566" y="3707485"/>
                <a:chExt cx="75873" cy="107269"/>
              </a:xfrm>
            </p:grpSpPr>
            <p:cxnSp>
              <p:nvCxnSpPr>
                <p:cNvPr id="2452" name="Straight Connector 2451">
                  <a:extLst>
                    <a:ext uri="{FF2B5EF4-FFF2-40B4-BE49-F238E27FC236}">
                      <a16:creationId xmlns:a16="http://schemas.microsoft.com/office/drawing/2014/main" id="{A59EB84F-BEA3-89A5-47A7-05394185211B}"/>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53" name="Straight Connector 2452">
                  <a:extLst>
                    <a:ext uri="{FF2B5EF4-FFF2-40B4-BE49-F238E27FC236}">
                      <a16:creationId xmlns:a16="http://schemas.microsoft.com/office/drawing/2014/main" id="{85DE3D35-69F9-448F-0F2D-F88840EE549F}"/>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54" name="Group 2453">
                <a:extLst>
                  <a:ext uri="{FF2B5EF4-FFF2-40B4-BE49-F238E27FC236}">
                    <a16:creationId xmlns:a16="http://schemas.microsoft.com/office/drawing/2014/main" id="{9BBA0081-DFDA-4937-953F-D489FBD045C1}"/>
                  </a:ext>
                </a:extLst>
              </p:cNvPr>
              <p:cNvGrpSpPr/>
              <p:nvPr/>
            </p:nvGrpSpPr>
            <p:grpSpPr>
              <a:xfrm>
                <a:off x="8566747" y="4873791"/>
                <a:ext cx="75873" cy="107269"/>
                <a:chOff x="7784566" y="3707485"/>
                <a:chExt cx="75873" cy="107269"/>
              </a:xfrm>
            </p:grpSpPr>
            <p:cxnSp>
              <p:nvCxnSpPr>
                <p:cNvPr id="2455" name="Straight Connector 2454">
                  <a:extLst>
                    <a:ext uri="{FF2B5EF4-FFF2-40B4-BE49-F238E27FC236}">
                      <a16:creationId xmlns:a16="http://schemas.microsoft.com/office/drawing/2014/main" id="{FC39E2EB-213C-9B81-8BAD-EEBD248F478C}"/>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56" name="Straight Connector 2455">
                  <a:extLst>
                    <a:ext uri="{FF2B5EF4-FFF2-40B4-BE49-F238E27FC236}">
                      <a16:creationId xmlns:a16="http://schemas.microsoft.com/office/drawing/2014/main" id="{51807C11-C511-6CB2-8B19-AE5227D4E131}"/>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57" name="Group 2456">
                <a:extLst>
                  <a:ext uri="{FF2B5EF4-FFF2-40B4-BE49-F238E27FC236}">
                    <a16:creationId xmlns:a16="http://schemas.microsoft.com/office/drawing/2014/main" id="{48A9EB11-8D13-B1ED-8FC1-A462BDB1D156}"/>
                  </a:ext>
                </a:extLst>
              </p:cNvPr>
              <p:cNvGrpSpPr/>
              <p:nvPr/>
            </p:nvGrpSpPr>
            <p:grpSpPr>
              <a:xfrm>
                <a:off x="8536989" y="4873791"/>
                <a:ext cx="75873" cy="107269"/>
                <a:chOff x="7784566" y="3707485"/>
                <a:chExt cx="75873" cy="107269"/>
              </a:xfrm>
            </p:grpSpPr>
            <p:cxnSp>
              <p:nvCxnSpPr>
                <p:cNvPr id="2458" name="Straight Connector 2457">
                  <a:extLst>
                    <a:ext uri="{FF2B5EF4-FFF2-40B4-BE49-F238E27FC236}">
                      <a16:creationId xmlns:a16="http://schemas.microsoft.com/office/drawing/2014/main" id="{3C475E3B-2818-C9BD-8C8F-6C1193D59EF1}"/>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59" name="Straight Connector 2458">
                  <a:extLst>
                    <a:ext uri="{FF2B5EF4-FFF2-40B4-BE49-F238E27FC236}">
                      <a16:creationId xmlns:a16="http://schemas.microsoft.com/office/drawing/2014/main" id="{607C3C51-95F9-2F64-F464-05F71D691C63}"/>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60" name="Group 2459">
                <a:extLst>
                  <a:ext uri="{FF2B5EF4-FFF2-40B4-BE49-F238E27FC236}">
                    <a16:creationId xmlns:a16="http://schemas.microsoft.com/office/drawing/2014/main" id="{E9311583-5FCE-D729-5E30-FAC687CA130D}"/>
                  </a:ext>
                </a:extLst>
              </p:cNvPr>
              <p:cNvGrpSpPr/>
              <p:nvPr/>
            </p:nvGrpSpPr>
            <p:grpSpPr>
              <a:xfrm>
                <a:off x="8516699" y="4934661"/>
                <a:ext cx="75873" cy="107269"/>
                <a:chOff x="7784566" y="3707485"/>
                <a:chExt cx="75873" cy="107269"/>
              </a:xfrm>
            </p:grpSpPr>
            <p:cxnSp>
              <p:nvCxnSpPr>
                <p:cNvPr id="2461" name="Straight Connector 2460">
                  <a:extLst>
                    <a:ext uri="{FF2B5EF4-FFF2-40B4-BE49-F238E27FC236}">
                      <a16:creationId xmlns:a16="http://schemas.microsoft.com/office/drawing/2014/main" id="{A22B2153-8593-7751-9BB8-CA582CA273A4}"/>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62" name="Straight Connector 2461">
                  <a:extLst>
                    <a:ext uri="{FF2B5EF4-FFF2-40B4-BE49-F238E27FC236}">
                      <a16:creationId xmlns:a16="http://schemas.microsoft.com/office/drawing/2014/main" id="{46405E34-E5F5-9835-BF6E-42983C00D81B}"/>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63" name="Group 2462">
                <a:extLst>
                  <a:ext uri="{FF2B5EF4-FFF2-40B4-BE49-F238E27FC236}">
                    <a16:creationId xmlns:a16="http://schemas.microsoft.com/office/drawing/2014/main" id="{80355D99-EE1D-91FE-7758-95286FE486DE}"/>
                  </a:ext>
                </a:extLst>
              </p:cNvPr>
              <p:cNvGrpSpPr/>
              <p:nvPr/>
            </p:nvGrpSpPr>
            <p:grpSpPr>
              <a:xfrm>
                <a:off x="8507230" y="5030700"/>
                <a:ext cx="75873" cy="107269"/>
                <a:chOff x="7784566" y="3707485"/>
                <a:chExt cx="75873" cy="107269"/>
              </a:xfrm>
            </p:grpSpPr>
            <p:cxnSp>
              <p:nvCxnSpPr>
                <p:cNvPr id="2464" name="Straight Connector 2463">
                  <a:extLst>
                    <a:ext uri="{FF2B5EF4-FFF2-40B4-BE49-F238E27FC236}">
                      <a16:creationId xmlns:a16="http://schemas.microsoft.com/office/drawing/2014/main" id="{40D18C22-BDAD-48AD-2720-5F9821DE4AD6}"/>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65" name="Straight Connector 2464">
                  <a:extLst>
                    <a:ext uri="{FF2B5EF4-FFF2-40B4-BE49-F238E27FC236}">
                      <a16:creationId xmlns:a16="http://schemas.microsoft.com/office/drawing/2014/main" id="{582F3AB1-8016-38D0-1039-92CC65F4444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2466" name="Group 2465">
              <a:extLst>
                <a:ext uri="{FF2B5EF4-FFF2-40B4-BE49-F238E27FC236}">
                  <a16:creationId xmlns:a16="http://schemas.microsoft.com/office/drawing/2014/main" id="{B399AE00-46A2-B271-096F-B51569613F0E}"/>
                </a:ext>
              </a:extLst>
            </p:cNvPr>
            <p:cNvGrpSpPr/>
            <p:nvPr/>
          </p:nvGrpSpPr>
          <p:grpSpPr>
            <a:xfrm>
              <a:off x="8480177" y="5105400"/>
              <a:ext cx="75873" cy="107269"/>
              <a:chOff x="7784566" y="3707485"/>
              <a:chExt cx="75873" cy="107269"/>
            </a:xfrm>
          </p:grpSpPr>
          <p:cxnSp>
            <p:nvCxnSpPr>
              <p:cNvPr id="2467" name="Straight Connector 2466">
                <a:extLst>
                  <a:ext uri="{FF2B5EF4-FFF2-40B4-BE49-F238E27FC236}">
                    <a16:creationId xmlns:a16="http://schemas.microsoft.com/office/drawing/2014/main" id="{E2AC6775-F00F-2761-FE3E-41E294058487}"/>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68" name="Straight Connector 2467">
                <a:extLst>
                  <a:ext uri="{FF2B5EF4-FFF2-40B4-BE49-F238E27FC236}">
                    <a16:creationId xmlns:a16="http://schemas.microsoft.com/office/drawing/2014/main" id="{55D74160-1CC3-1965-69C4-767ECE59041C}"/>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nvGrpSpPr>
            <p:cNvPr id="2469" name="Group 2468">
              <a:extLst>
                <a:ext uri="{FF2B5EF4-FFF2-40B4-BE49-F238E27FC236}">
                  <a16:creationId xmlns:a16="http://schemas.microsoft.com/office/drawing/2014/main" id="{CE79323E-8AF0-FB9B-A685-C2AAAB000572}"/>
                </a:ext>
              </a:extLst>
            </p:cNvPr>
            <p:cNvGrpSpPr/>
            <p:nvPr/>
          </p:nvGrpSpPr>
          <p:grpSpPr>
            <a:xfrm>
              <a:off x="8470708" y="5232550"/>
              <a:ext cx="75873" cy="107269"/>
              <a:chOff x="7784566" y="3707485"/>
              <a:chExt cx="75873" cy="107269"/>
            </a:xfrm>
          </p:grpSpPr>
          <p:cxnSp>
            <p:nvCxnSpPr>
              <p:cNvPr id="2470" name="Straight Connector 2469">
                <a:extLst>
                  <a:ext uri="{FF2B5EF4-FFF2-40B4-BE49-F238E27FC236}">
                    <a16:creationId xmlns:a16="http://schemas.microsoft.com/office/drawing/2014/main" id="{D5E1B8E5-66E6-992D-9776-A34F55990569}"/>
                  </a:ext>
                </a:extLst>
              </p:cNvPr>
              <p:cNvCxnSpPr>
                <a:cxnSpLocks/>
              </p:cNvCxnSpPr>
              <p:nvPr/>
            </p:nvCxnSpPr>
            <p:spPr bwMode="auto">
              <a:xfrm>
                <a:off x="7822502" y="3707485"/>
                <a:ext cx="0" cy="107269"/>
              </a:xfrm>
              <a:prstGeom prst="line">
                <a:avLst/>
              </a:prstGeom>
              <a:noFill/>
              <a:ln w="19050" cap="flat" cmpd="sng" algn="ctr">
                <a:solidFill>
                  <a:schemeClr val="accent3"/>
                </a:solidFill>
                <a:prstDash val="solid"/>
                <a:round/>
                <a:headEnd type="none" w="med" len="med"/>
                <a:tailEnd type="none" w="med" len="med"/>
              </a:ln>
              <a:effectLst/>
            </p:spPr>
          </p:cxnSp>
          <p:cxnSp>
            <p:nvCxnSpPr>
              <p:cNvPr id="2471" name="Straight Connector 2470">
                <a:extLst>
                  <a:ext uri="{FF2B5EF4-FFF2-40B4-BE49-F238E27FC236}">
                    <a16:creationId xmlns:a16="http://schemas.microsoft.com/office/drawing/2014/main" id="{CD48C744-55BB-783E-0AE3-9E6EE2C58EA6}"/>
                  </a:ext>
                </a:extLst>
              </p:cNvPr>
              <p:cNvCxnSpPr>
                <a:cxnSpLocks/>
              </p:cNvCxnSpPr>
              <p:nvPr/>
            </p:nvCxnSpPr>
            <p:spPr bwMode="auto">
              <a:xfrm>
                <a:off x="7784566" y="3757194"/>
                <a:ext cx="75873" cy="0"/>
              </a:xfrm>
              <a:prstGeom prst="line">
                <a:avLst/>
              </a:prstGeom>
              <a:noFill/>
              <a:ln w="19050" cap="flat" cmpd="sng" algn="ctr">
                <a:solidFill>
                  <a:schemeClr val="accent3"/>
                </a:solidFill>
                <a:prstDash val="solid"/>
                <a:round/>
                <a:headEnd type="none" w="med" len="med"/>
                <a:tailEnd type="none" w="med" len="med"/>
              </a:ln>
              <a:effectLst/>
            </p:spPr>
          </p:cxnSp>
        </p:grpSp>
      </p:grpSp>
      <p:grpSp>
        <p:nvGrpSpPr>
          <p:cNvPr id="42" name="Group 41">
            <a:extLst>
              <a:ext uri="{FF2B5EF4-FFF2-40B4-BE49-F238E27FC236}">
                <a16:creationId xmlns:a16="http://schemas.microsoft.com/office/drawing/2014/main" id="{FD98BFCA-7570-A2A0-43B4-45CD1864B2FF}"/>
              </a:ext>
            </a:extLst>
          </p:cNvPr>
          <p:cNvGrpSpPr/>
          <p:nvPr/>
        </p:nvGrpSpPr>
        <p:grpSpPr>
          <a:xfrm>
            <a:off x="4488113" y="3943862"/>
            <a:ext cx="207511" cy="2094607"/>
            <a:chOff x="493596" y="2297953"/>
            <a:chExt cx="207511" cy="3215138"/>
          </a:xfrm>
        </p:grpSpPr>
        <p:sp>
          <p:nvSpPr>
            <p:cNvPr id="43" name="TextBox 42">
              <a:extLst>
                <a:ext uri="{FF2B5EF4-FFF2-40B4-BE49-F238E27FC236}">
                  <a16:creationId xmlns:a16="http://schemas.microsoft.com/office/drawing/2014/main" id="{F6A95DE7-B1DD-BADD-BA54-557A8441947B}"/>
                </a:ext>
              </a:extLst>
            </p:cNvPr>
            <p:cNvSpPr txBox="1"/>
            <p:nvPr/>
          </p:nvSpPr>
          <p:spPr>
            <a:xfrm>
              <a:off x="600852" y="5290587"/>
              <a:ext cx="80759"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44" name="TextBox 43">
              <a:extLst>
                <a:ext uri="{FF2B5EF4-FFF2-40B4-BE49-F238E27FC236}">
                  <a16:creationId xmlns:a16="http://schemas.microsoft.com/office/drawing/2014/main" id="{E7D78FC9-EFBC-0978-6F06-3C8DF849D5E0}"/>
                </a:ext>
              </a:extLst>
            </p:cNvPr>
            <p:cNvSpPr txBox="1"/>
            <p:nvPr/>
          </p:nvSpPr>
          <p:spPr>
            <a:xfrm>
              <a:off x="493596" y="4535863"/>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20</a:t>
              </a:r>
            </a:p>
          </p:txBody>
        </p:sp>
        <p:sp>
          <p:nvSpPr>
            <p:cNvPr id="45" name="TextBox 44">
              <a:extLst>
                <a:ext uri="{FF2B5EF4-FFF2-40B4-BE49-F238E27FC236}">
                  <a16:creationId xmlns:a16="http://schemas.microsoft.com/office/drawing/2014/main" id="{E80BBF3A-30F2-C31E-26C6-712F3E59A93D}"/>
                </a:ext>
              </a:extLst>
            </p:cNvPr>
            <p:cNvSpPr txBox="1"/>
            <p:nvPr/>
          </p:nvSpPr>
          <p:spPr>
            <a:xfrm>
              <a:off x="493596" y="3782348"/>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40</a:t>
              </a:r>
            </a:p>
          </p:txBody>
        </p:sp>
        <p:sp>
          <p:nvSpPr>
            <p:cNvPr id="46" name="TextBox 45">
              <a:extLst>
                <a:ext uri="{FF2B5EF4-FFF2-40B4-BE49-F238E27FC236}">
                  <a16:creationId xmlns:a16="http://schemas.microsoft.com/office/drawing/2014/main" id="{0C0B4111-DC03-9E7C-2484-F07A7872FEA8}"/>
                </a:ext>
              </a:extLst>
            </p:cNvPr>
            <p:cNvSpPr txBox="1"/>
            <p:nvPr/>
          </p:nvSpPr>
          <p:spPr>
            <a:xfrm>
              <a:off x="493596" y="3037021"/>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60</a:t>
              </a:r>
            </a:p>
          </p:txBody>
        </p:sp>
        <p:sp>
          <p:nvSpPr>
            <p:cNvPr id="47" name="TextBox 46">
              <a:extLst>
                <a:ext uri="{FF2B5EF4-FFF2-40B4-BE49-F238E27FC236}">
                  <a16:creationId xmlns:a16="http://schemas.microsoft.com/office/drawing/2014/main" id="{A1821192-01EB-0E3B-E67C-B528976FB6B3}"/>
                </a:ext>
              </a:extLst>
            </p:cNvPr>
            <p:cNvSpPr txBox="1"/>
            <p:nvPr/>
          </p:nvSpPr>
          <p:spPr>
            <a:xfrm>
              <a:off x="493596" y="2297953"/>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80</a:t>
              </a:r>
            </a:p>
          </p:txBody>
        </p:sp>
      </p:grpSp>
      <p:grpSp>
        <p:nvGrpSpPr>
          <p:cNvPr id="48" name="Group 47">
            <a:extLst>
              <a:ext uri="{FF2B5EF4-FFF2-40B4-BE49-F238E27FC236}">
                <a16:creationId xmlns:a16="http://schemas.microsoft.com/office/drawing/2014/main" id="{8E3AC337-2E14-45A9-80A2-5F3C56D0578D}"/>
              </a:ext>
            </a:extLst>
          </p:cNvPr>
          <p:cNvGrpSpPr/>
          <p:nvPr/>
        </p:nvGrpSpPr>
        <p:grpSpPr>
          <a:xfrm>
            <a:off x="8172302" y="3948945"/>
            <a:ext cx="207511" cy="2094607"/>
            <a:chOff x="493596" y="2297953"/>
            <a:chExt cx="207511" cy="3215138"/>
          </a:xfrm>
        </p:grpSpPr>
        <p:sp>
          <p:nvSpPr>
            <p:cNvPr id="49" name="TextBox 48">
              <a:extLst>
                <a:ext uri="{FF2B5EF4-FFF2-40B4-BE49-F238E27FC236}">
                  <a16:creationId xmlns:a16="http://schemas.microsoft.com/office/drawing/2014/main" id="{24CAF8AB-5102-8D5F-925D-1C1189CE5C61}"/>
                </a:ext>
              </a:extLst>
            </p:cNvPr>
            <p:cNvSpPr txBox="1"/>
            <p:nvPr/>
          </p:nvSpPr>
          <p:spPr>
            <a:xfrm>
              <a:off x="600852" y="5290587"/>
              <a:ext cx="80759"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50" name="TextBox 49">
              <a:extLst>
                <a:ext uri="{FF2B5EF4-FFF2-40B4-BE49-F238E27FC236}">
                  <a16:creationId xmlns:a16="http://schemas.microsoft.com/office/drawing/2014/main" id="{947E146B-D1FC-A2DB-E485-FA25C2E37FBC}"/>
                </a:ext>
              </a:extLst>
            </p:cNvPr>
            <p:cNvSpPr txBox="1"/>
            <p:nvPr/>
          </p:nvSpPr>
          <p:spPr>
            <a:xfrm>
              <a:off x="493596" y="4535863"/>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20</a:t>
              </a:r>
            </a:p>
          </p:txBody>
        </p:sp>
        <p:sp>
          <p:nvSpPr>
            <p:cNvPr id="51" name="TextBox 50">
              <a:extLst>
                <a:ext uri="{FF2B5EF4-FFF2-40B4-BE49-F238E27FC236}">
                  <a16:creationId xmlns:a16="http://schemas.microsoft.com/office/drawing/2014/main" id="{138D5614-C20B-6016-86A0-937B246B8ACE}"/>
                </a:ext>
              </a:extLst>
            </p:cNvPr>
            <p:cNvSpPr txBox="1"/>
            <p:nvPr/>
          </p:nvSpPr>
          <p:spPr>
            <a:xfrm>
              <a:off x="493596" y="3782348"/>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40</a:t>
              </a:r>
            </a:p>
          </p:txBody>
        </p:sp>
        <p:sp>
          <p:nvSpPr>
            <p:cNvPr id="52" name="TextBox 51">
              <a:extLst>
                <a:ext uri="{FF2B5EF4-FFF2-40B4-BE49-F238E27FC236}">
                  <a16:creationId xmlns:a16="http://schemas.microsoft.com/office/drawing/2014/main" id="{F15CD94B-6A51-067C-9168-CCF67124AEFD}"/>
                </a:ext>
              </a:extLst>
            </p:cNvPr>
            <p:cNvSpPr txBox="1"/>
            <p:nvPr/>
          </p:nvSpPr>
          <p:spPr>
            <a:xfrm>
              <a:off x="493596" y="3037021"/>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60</a:t>
              </a:r>
            </a:p>
          </p:txBody>
        </p:sp>
        <p:sp>
          <p:nvSpPr>
            <p:cNvPr id="53" name="TextBox 52">
              <a:extLst>
                <a:ext uri="{FF2B5EF4-FFF2-40B4-BE49-F238E27FC236}">
                  <a16:creationId xmlns:a16="http://schemas.microsoft.com/office/drawing/2014/main" id="{0DE06A2A-BB17-3F4C-EBC4-1E4BC33EE715}"/>
                </a:ext>
              </a:extLst>
            </p:cNvPr>
            <p:cNvSpPr txBox="1"/>
            <p:nvPr/>
          </p:nvSpPr>
          <p:spPr>
            <a:xfrm>
              <a:off x="493596" y="2297953"/>
              <a:ext cx="207511" cy="222504"/>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80</a:t>
              </a:r>
            </a:p>
          </p:txBody>
        </p:sp>
      </p:grpSp>
      <p:grpSp>
        <p:nvGrpSpPr>
          <p:cNvPr id="59" name="Group 58">
            <a:extLst>
              <a:ext uri="{FF2B5EF4-FFF2-40B4-BE49-F238E27FC236}">
                <a16:creationId xmlns:a16="http://schemas.microsoft.com/office/drawing/2014/main" id="{E6997323-5323-6FC9-29D8-68591256616C}"/>
              </a:ext>
            </a:extLst>
          </p:cNvPr>
          <p:cNvGrpSpPr/>
          <p:nvPr/>
        </p:nvGrpSpPr>
        <p:grpSpPr>
          <a:xfrm>
            <a:off x="508282" y="1788071"/>
            <a:ext cx="5316318" cy="2152843"/>
            <a:chOff x="508282" y="1604240"/>
            <a:chExt cx="5316318" cy="2511525"/>
          </a:xfrm>
        </p:grpSpPr>
        <p:sp>
          <p:nvSpPr>
            <p:cNvPr id="32" name="TextBox 31">
              <a:extLst>
                <a:ext uri="{FF2B5EF4-FFF2-40B4-BE49-F238E27FC236}">
                  <a16:creationId xmlns:a16="http://schemas.microsoft.com/office/drawing/2014/main" id="{101C6777-9487-03D6-864D-58BD22D6874F}"/>
                </a:ext>
              </a:extLst>
            </p:cNvPr>
            <p:cNvSpPr txBox="1"/>
            <p:nvPr/>
          </p:nvSpPr>
          <p:spPr>
            <a:xfrm rot="16200000">
              <a:off x="-246573" y="2609551"/>
              <a:ext cx="1694375" cy="184666"/>
            </a:xfrm>
            <a:prstGeom prst="rect">
              <a:avLst/>
            </a:prstGeom>
            <a:solidFill>
              <a:sysClr val="window" lastClr="FFFFFF"/>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Cumulative Event Rate (%)</a:t>
              </a:r>
            </a:p>
          </p:txBody>
        </p:sp>
        <p:sp>
          <p:nvSpPr>
            <p:cNvPr id="33" name="TextBox 32">
              <a:extLst>
                <a:ext uri="{FF2B5EF4-FFF2-40B4-BE49-F238E27FC236}">
                  <a16:creationId xmlns:a16="http://schemas.microsoft.com/office/drawing/2014/main" id="{7F791CD0-351B-5BCE-F793-A82A8F4736CE}"/>
                </a:ext>
              </a:extLst>
            </p:cNvPr>
            <p:cNvSpPr txBox="1"/>
            <p:nvPr/>
          </p:nvSpPr>
          <p:spPr>
            <a:xfrm>
              <a:off x="966372" y="3642972"/>
              <a:ext cx="80759" cy="138499"/>
            </a:xfrm>
            <a:prstGeom prst="rect">
              <a:avLst/>
            </a:prstGeom>
            <a:solidFill>
              <a:sysClr val="window" lastClr="FFFFFF"/>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grpSp>
          <p:nvGrpSpPr>
            <p:cNvPr id="34" name="Group 33">
              <a:extLst>
                <a:ext uri="{FF2B5EF4-FFF2-40B4-BE49-F238E27FC236}">
                  <a16:creationId xmlns:a16="http://schemas.microsoft.com/office/drawing/2014/main" id="{BF67A04B-C3F2-1871-CE4F-F9636DF59169}"/>
                </a:ext>
              </a:extLst>
            </p:cNvPr>
            <p:cNvGrpSpPr/>
            <p:nvPr/>
          </p:nvGrpSpPr>
          <p:grpSpPr>
            <a:xfrm>
              <a:off x="678881" y="1604240"/>
              <a:ext cx="5145719" cy="2511525"/>
              <a:chOff x="459740" y="2312527"/>
              <a:chExt cx="5145719" cy="3855093"/>
            </a:xfrm>
          </p:grpSpPr>
          <p:sp>
            <p:nvSpPr>
              <p:cNvPr id="35" name="TextBox 34">
                <a:extLst>
                  <a:ext uri="{FF2B5EF4-FFF2-40B4-BE49-F238E27FC236}">
                    <a16:creationId xmlns:a16="http://schemas.microsoft.com/office/drawing/2014/main" id="{1277BA27-7618-0238-5E30-7D13915FBED8}"/>
                  </a:ext>
                </a:extLst>
              </p:cNvPr>
              <p:cNvSpPr txBox="1"/>
              <p:nvPr/>
            </p:nvSpPr>
            <p:spPr>
              <a:xfrm>
                <a:off x="566996" y="5305160"/>
                <a:ext cx="80759"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36" name="TextBox 35">
                <a:extLst>
                  <a:ext uri="{FF2B5EF4-FFF2-40B4-BE49-F238E27FC236}">
                    <a16:creationId xmlns:a16="http://schemas.microsoft.com/office/drawing/2014/main" id="{2CF8FEAE-2399-75EA-10BA-016620FB7095}"/>
                  </a:ext>
                </a:extLst>
              </p:cNvPr>
              <p:cNvSpPr txBox="1"/>
              <p:nvPr/>
            </p:nvSpPr>
            <p:spPr>
              <a:xfrm>
                <a:off x="459740" y="4550437"/>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20</a:t>
                </a:r>
              </a:p>
            </p:txBody>
          </p:sp>
          <p:sp>
            <p:nvSpPr>
              <p:cNvPr id="37" name="TextBox 36">
                <a:extLst>
                  <a:ext uri="{FF2B5EF4-FFF2-40B4-BE49-F238E27FC236}">
                    <a16:creationId xmlns:a16="http://schemas.microsoft.com/office/drawing/2014/main" id="{C873D469-C126-42EE-1324-0A7FEC3DACE0}"/>
                  </a:ext>
                </a:extLst>
              </p:cNvPr>
              <p:cNvSpPr txBox="1"/>
              <p:nvPr/>
            </p:nvSpPr>
            <p:spPr>
              <a:xfrm>
                <a:off x="459740" y="3796922"/>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40</a:t>
                </a:r>
              </a:p>
            </p:txBody>
          </p:sp>
          <p:sp>
            <p:nvSpPr>
              <p:cNvPr id="38" name="TextBox 37">
                <a:extLst>
                  <a:ext uri="{FF2B5EF4-FFF2-40B4-BE49-F238E27FC236}">
                    <a16:creationId xmlns:a16="http://schemas.microsoft.com/office/drawing/2014/main" id="{C2A61D61-04C4-4300-745F-E6D51B016D62}"/>
                  </a:ext>
                </a:extLst>
              </p:cNvPr>
              <p:cNvSpPr txBox="1"/>
              <p:nvPr/>
            </p:nvSpPr>
            <p:spPr>
              <a:xfrm>
                <a:off x="459740" y="3051594"/>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60</a:t>
                </a:r>
              </a:p>
            </p:txBody>
          </p:sp>
          <p:sp>
            <p:nvSpPr>
              <p:cNvPr id="39" name="TextBox 38">
                <a:extLst>
                  <a:ext uri="{FF2B5EF4-FFF2-40B4-BE49-F238E27FC236}">
                    <a16:creationId xmlns:a16="http://schemas.microsoft.com/office/drawing/2014/main" id="{F7292DBB-5668-F1D5-2E82-86392E4A12DB}"/>
                  </a:ext>
                </a:extLst>
              </p:cNvPr>
              <p:cNvSpPr txBox="1"/>
              <p:nvPr/>
            </p:nvSpPr>
            <p:spPr>
              <a:xfrm>
                <a:off x="459740" y="2312527"/>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80</a:t>
                </a:r>
              </a:p>
            </p:txBody>
          </p:sp>
          <p:sp>
            <p:nvSpPr>
              <p:cNvPr id="63" name="TextBox 62">
                <a:extLst>
                  <a:ext uri="{FF2B5EF4-FFF2-40B4-BE49-F238E27FC236}">
                    <a16:creationId xmlns:a16="http://schemas.microsoft.com/office/drawing/2014/main" id="{B9FA391B-8A2C-7A40-60EE-6FBE998C5A4A}"/>
                  </a:ext>
                </a:extLst>
              </p:cNvPr>
              <p:cNvSpPr txBox="1"/>
              <p:nvPr/>
            </p:nvSpPr>
            <p:spPr>
              <a:xfrm>
                <a:off x="459740" y="2672608"/>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70</a:t>
                </a:r>
              </a:p>
            </p:txBody>
          </p:sp>
          <p:sp>
            <p:nvSpPr>
              <p:cNvPr id="261" name="TextBox 260">
                <a:extLst>
                  <a:ext uri="{FF2B5EF4-FFF2-40B4-BE49-F238E27FC236}">
                    <a16:creationId xmlns:a16="http://schemas.microsoft.com/office/drawing/2014/main" id="{62F44B8F-F09F-625D-8D3D-CE7490AED718}"/>
                  </a:ext>
                </a:extLst>
              </p:cNvPr>
              <p:cNvSpPr txBox="1"/>
              <p:nvPr/>
            </p:nvSpPr>
            <p:spPr>
              <a:xfrm>
                <a:off x="459740" y="3417935"/>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50</a:t>
                </a:r>
              </a:p>
            </p:txBody>
          </p:sp>
          <p:sp>
            <p:nvSpPr>
              <p:cNvPr id="270" name="TextBox 269">
                <a:extLst>
                  <a:ext uri="{FF2B5EF4-FFF2-40B4-BE49-F238E27FC236}">
                    <a16:creationId xmlns:a16="http://schemas.microsoft.com/office/drawing/2014/main" id="{5344054E-71EC-A753-B8BA-FFE301598BFE}"/>
                  </a:ext>
                </a:extLst>
              </p:cNvPr>
              <p:cNvSpPr txBox="1"/>
              <p:nvPr/>
            </p:nvSpPr>
            <p:spPr>
              <a:xfrm>
                <a:off x="459740" y="4161331"/>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30</a:t>
                </a:r>
              </a:p>
            </p:txBody>
          </p:sp>
          <p:sp>
            <p:nvSpPr>
              <p:cNvPr id="284" name="TextBox 283">
                <a:extLst>
                  <a:ext uri="{FF2B5EF4-FFF2-40B4-BE49-F238E27FC236}">
                    <a16:creationId xmlns:a16="http://schemas.microsoft.com/office/drawing/2014/main" id="{00123664-7BE6-6C1A-526D-D0C9975894CB}"/>
                  </a:ext>
                </a:extLst>
              </p:cNvPr>
              <p:cNvSpPr txBox="1"/>
              <p:nvPr/>
            </p:nvSpPr>
            <p:spPr>
              <a:xfrm>
                <a:off x="499212" y="4916457"/>
                <a:ext cx="1650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10</a:t>
                </a:r>
              </a:p>
            </p:txBody>
          </p:sp>
          <p:sp>
            <p:nvSpPr>
              <p:cNvPr id="392" name="TextBox 391">
                <a:extLst>
                  <a:ext uri="{FF2B5EF4-FFF2-40B4-BE49-F238E27FC236}">
                    <a16:creationId xmlns:a16="http://schemas.microsoft.com/office/drawing/2014/main" id="{0E94A6E4-9C99-B887-3575-7BE9B1148B97}"/>
                  </a:ext>
                </a:extLst>
              </p:cNvPr>
              <p:cNvSpPr txBox="1"/>
              <p:nvPr/>
            </p:nvSpPr>
            <p:spPr>
              <a:xfrm>
                <a:off x="724420"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393" name="TextBox 392">
                <a:extLst>
                  <a:ext uri="{FF2B5EF4-FFF2-40B4-BE49-F238E27FC236}">
                    <a16:creationId xmlns:a16="http://schemas.microsoft.com/office/drawing/2014/main" id="{CD142937-52DB-EACB-D86A-A5C8853F0837}"/>
                  </a:ext>
                </a:extLst>
              </p:cNvPr>
              <p:cNvSpPr txBox="1"/>
              <p:nvPr/>
            </p:nvSpPr>
            <p:spPr>
              <a:xfrm>
                <a:off x="968621"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a:t>
                </a:r>
              </a:p>
            </p:txBody>
          </p:sp>
          <p:sp>
            <p:nvSpPr>
              <p:cNvPr id="394" name="TextBox 393">
                <a:extLst>
                  <a:ext uri="{FF2B5EF4-FFF2-40B4-BE49-F238E27FC236}">
                    <a16:creationId xmlns:a16="http://schemas.microsoft.com/office/drawing/2014/main" id="{A5FCC258-8B9A-B79C-50D7-0CD2E3BC8C56}"/>
                  </a:ext>
                </a:extLst>
              </p:cNvPr>
              <p:cNvSpPr txBox="1"/>
              <p:nvPr/>
            </p:nvSpPr>
            <p:spPr>
              <a:xfrm>
                <a:off x="120739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a:t>
                </a:r>
              </a:p>
            </p:txBody>
          </p:sp>
          <p:sp>
            <p:nvSpPr>
              <p:cNvPr id="396" name="TextBox 395">
                <a:extLst>
                  <a:ext uri="{FF2B5EF4-FFF2-40B4-BE49-F238E27FC236}">
                    <a16:creationId xmlns:a16="http://schemas.microsoft.com/office/drawing/2014/main" id="{BF0324A7-EF7D-77CE-0F5E-61E44CCE873D}"/>
                  </a:ext>
                </a:extLst>
              </p:cNvPr>
              <p:cNvSpPr txBox="1"/>
              <p:nvPr/>
            </p:nvSpPr>
            <p:spPr>
              <a:xfrm>
                <a:off x="1443457"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9</a:t>
                </a:r>
              </a:p>
            </p:txBody>
          </p:sp>
          <p:sp>
            <p:nvSpPr>
              <p:cNvPr id="413" name="TextBox 412">
                <a:extLst>
                  <a:ext uri="{FF2B5EF4-FFF2-40B4-BE49-F238E27FC236}">
                    <a16:creationId xmlns:a16="http://schemas.microsoft.com/office/drawing/2014/main" id="{1F4646BA-91DD-7734-6E60-90C976CD012D}"/>
                  </a:ext>
                </a:extLst>
              </p:cNvPr>
              <p:cNvSpPr txBox="1"/>
              <p:nvPr/>
            </p:nvSpPr>
            <p:spPr>
              <a:xfrm>
                <a:off x="1682232"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12</a:t>
                </a:r>
              </a:p>
            </p:txBody>
          </p:sp>
          <p:sp>
            <p:nvSpPr>
              <p:cNvPr id="414" name="TextBox 413">
                <a:extLst>
                  <a:ext uri="{FF2B5EF4-FFF2-40B4-BE49-F238E27FC236}">
                    <a16:creationId xmlns:a16="http://schemas.microsoft.com/office/drawing/2014/main" id="{CAD6A4B0-5A59-B0EB-A15A-A6A9577B9CF4}"/>
                  </a:ext>
                </a:extLst>
              </p:cNvPr>
              <p:cNvSpPr txBox="1"/>
              <p:nvPr/>
            </p:nvSpPr>
            <p:spPr>
              <a:xfrm>
                <a:off x="1910153"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15</a:t>
                </a:r>
              </a:p>
            </p:txBody>
          </p:sp>
          <p:sp>
            <p:nvSpPr>
              <p:cNvPr id="415" name="TextBox 414">
                <a:extLst>
                  <a:ext uri="{FF2B5EF4-FFF2-40B4-BE49-F238E27FC236}">
                    <a16:creationId xmlns:a16="http://schemas.microsoft.com/office/drawing/2014/main" id="{E6C29D12-A120-C6AE-3278-86814D07CD0D}"/>
                  </a:ext>
                </a:extLst>
              </p:cNvPr>
              <p:cNvSpPr txBox="1"/>
              <p:nvPr/>
            </p:nvSpPr>
            <p:spPr>
              <a:xfrm>
                <a:off x="214078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18</a:t>
                </a:r>
              </a:p>
            </p:txBody>
          </p:sp>
          <p:sp>
            <p:nvSpPr>
              <p:cNvPr id="416" name="TextBox 415">
                <a:extLst>
                  <a:ext uri="{FF2B5EF4-FFF2-40B4-BE49-F238E27FC236}">
                    <a16:creationId xmlns:a16="http://schemas.microsoft.com/office/drawing/2014/main" id="{F01F5256-C97E-C897-01EA-A1543FD347A4}"/>
                  </a:ext>
                </a:extLst>
              </p:cNvPr>
              <p:cNvSpPr txBox="1"/>
              <p:nvPr/>
            </p:nvSpPr>
            <p:spPr>
              <a:xfrm>
                <a:off x="2371423"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21</a:t>
                </a:r>
              </a:p>
            </p:txBody>
          </p:sp>
          <p:sp>
            <p:nvSpPr>
              <p:cNvPr id="417" name="TextBox 416">
                <a:extLst>
                  <a:ext uri="{FF2B5EF4-FFF2-40B4-BE49-F238E27FC236}">
                    <a16:creationId xmlns:a16="http://schemas.microsoft.com/office/drawing/2014/main" id="{BD3A043A-086B-1800-766F-F5863E313912}"/>
                  </a:ext>
                </a:extLst>
              </p:cNvPr>
              <p:cNvSpPr txBox="1"/>
              <p:nvPr/>
            </p:nvSpPr>
            <p:spPr>
              <a:xfrm>
                <a:off x="261019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24</a:t>
                </a:r>
              </a:p>
            </p:txBody>
          </p:sp>
          <p:sp>
            <p:nvSpPr>
              <p:cNvPr id="418" name="TextBox 417">
                <a:extLst>
                  <a:ext uri="{FF2B5EF4-FFF2-40B4-BE49-F238E27FC236}">
                    <a16:creationId xmlns:a16="http://schemas.microsoft.com/office/drawing/2014/main" id="{385ACF52-0F99-1FFE-B14A-59E350AA3EC5}"/>
                  </a:ext>
                </a:extLst>
              </p:cNvPr>
              <p:cNvSpPr txBox="1"/>
              <p:nvPr/>
            </p:nvSpPr>
            <p:spPr>
              <a:xfrm>
                <a:off x="284354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27</a:t>
                </a:r>
              </a:p>
            </p:txBody>
          </p:sp>
          <p:sp>
            <p:nvSpPr>
              <p:cNvPr id="419" name="TextBox 418">
                <a:extLst>
                  <a:ext uri="{FF2B5EF4-FFF2-40B4-BE49-F238E27FC236}">
                    <a16:creationId xmlns:a16="http://schemas.microsoft.com/office/drawing/2014/main" id="{A17580F4-0A8C-C8A6-612B-E29442B115D8}"/>
                  </a:ext>
                </a:extLst>
              </p:cNvPr>
              <p:cNvSpPr txBox="1"/>
              <p:nvPr/>
            </p:nvSpPr>
            <p:spPr>
              <a:xfrm>
                <a:off x="3085034"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30</a:t>
                </a:r>
              </a:p>
            </p:txBody>
          </p:sp>
          <p:sp>
            <p:nvSpPr>
              <p:cNvPr id="420" name="TextBox 419">
                <a:extLst>
                  <a:ext uri="{FF2B5EF4-FFF2-40B4-BE49-F238E27FC236}">
                    <a16:creationId xmlns:a16="http://schemas.microsoft.com/office/drawing/2014/main" id="{672A5247-A337-AE11-E089-8A4540DA1BA9}"/>
                  </a:ext>
                </a:extLst>
              </p:cNvPr>
              <p:cNvSpPr txBox="1"/>
              <p:nvPr/>
            </p:nvSpPr>
            <p:spPr>
              <a:xfrm>
                <a:off x="3323809"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33</a:t>
                </a:r>
              </a:p>
            </p:txBody>
          </p:sp>
          <p:sp>
            <p:nvSpPr>
              <p:cNvPr id="421" name="TextBox 420">
                <a:extLst>
                  <a:ext uri="{FF2B5EF4-FFF2-40B4-BE49-F238E27FC236}">
                    <a16:creationId xmlns:a16="http://schemas.microsoft.com/office/drawing/2014/main" id="{F26FDC2C-B20C-EB82-A51B-54FB4131C1CB}"/>
                  </a:ext>
                </a:extLst>
              </p:cNvPr>
              <p:cNvSpPr txBox="1"/>
              <p:nvPr/>
            </p:nvSpPr>
            <p:spPr>
              <a:xfrm>
                <a:off x="3565297"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36</a:t>
                </a:r>
              </a:p>
            </p:txBody>
          </p:sp>
          <p:sp>
            <p:nvSpPr>
              <p:cNvPr id="530" name="TextBox 529">
                <a:extLst>
                  <a:ext uri="{FF2B5EF4-FFF2-40B4-BE49-F238E27FC236}">
                    <a16:creationId xmlns:a16="http://schemas.microsoft.com/office/drawing/2014/main" id="{942F798D-4EC8-8EBA-F4E6-859F8DFC9720}"/>
                  </a:ext>
                </a:extLst>
              </p:cNvPr>
              <p:cNvSpPr txBox="1"/>
              <p:nvPr/>
            </p:nvSpPr>
            <p:spPr>
              <a:xfrm>
                <a:off x="379050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39</a:t>
                </a:r>
              </a:p>
            </p:txBody>
          </p:sp>
          <p:sp>
            <p:nvSpPr>
              <p:cNvPr id="531" name="TextBox 530">
                <a:extLst>
                  <a:ext uri="{FF2B5EF4-FFF2-40B4-BE49-F238E27FC236}">
                    <a16:creationId xmlns:a16="http://schemas.microsoft.com/office/drawing/2014/main" id="{509E2D41-4530-C72C-E299-1AE6AE50B78C}"/>
                  </a:ext>
                </a:extLst>
              </p:cNvPr>
              <p:cNvSpPr txBox="1"/>
              <p:nvPr/>
            </p:nvSpPr>
            <p:spPr>
              <a:xfrm>
                <a:off x="402656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42</a:t>
                </a:r>
              </a:p>
            </p:txBody>
          </p:sp>
          <p:sp>
            <p:nvSpPr>
              <p:cNvPr id="532" name="TextBox 531">
                <a:extLst>
                  <a:ext uri="{FF2B5EF4-FFF2-40B4-BE49-F238E27FC236}">
                    <a16:creationId xmlns:a16="http://schemas.microsoft.com/office/drawing/2014/main" id="{D8B9E00A-6669-D991-71B6-1017B0BE00A8}"/>
                  </a:ext>
                </a:extLst>
              </p:cNvPr>
              <p:cNvSpPr txBox="1"/>
              <p:nvPr/>
            </p:nvSpPr>
            <p:spPr>
              <a:xfrm>
                <a:off x="4262629"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45</a:t>
                </a:r>
              </a:p>
            </p:txBody>
          </p:sp>
          <p:sp>
            <p:nvSpPr>
              <p:cNvPr id="590" name="TextBox 589">
                <a:extLst>
                  <a:ext uri="{FF2B5EF4-FFF2-40B4-BE49-F238E27FC236}">
                    <a16:creationId xmlns:a16="http://schemas.microsoft.com/office/drawing/2014/main" id="{3B9EB7A5-1A49-D903-E3A7-9E46F4FF1E26}"/>
                  </a:ext>
                </a:extLst>
              </p:cNvPr>
              <p:cNvSpPr txBox="1"/>
              <p:nvPr/>
            </p:nvSpPr>
            <p:spPr>
              <a:xfrm>
                <a:off x="4504341"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48</a:t>
                </a:r>
              </a:p>
            </p:txBody>
          </p:sp>
          <p:sp>
            <p:nvSpPr>
              <p:cNvPr id="591" name="TextBox 590">
                <a:extLst>
                  <a:ext uri="{FF2B5EF4-FFF2-40B4-BE49-F238E27FC236}">
                    <a16:creationId xmlns:a16="http://schemas.microsoft.com/office/drawing/2014/main" id="{136BFDD4-CFD3-7647-5F07-DDB776CF633A}"/>
                  </a:ext>
                </a:extLst>
              </p:cNvPr>
              <p:cNvSpPr txBox="1"/>
              <p:nvPr/>
            </p:nvSpPr>
            <p:spPr>
              <a:xfrm>
                <a:off x="473497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51</a:t>
                </a:r>
              </a:p>
            </p:txBody>
          </p:sp>
          <p:sp>
            <p:nvSpPr>
              <p:cNvPr id="592" name="TextBox 591">
                <a:extLst>
                  <a:ext uri="{FF2B5EF4-FFF2-40B4-BE49-F238E27FC236}">
                    <a16:creationId xmlns:a16="http://schemas.microsoft.com/office/drawing/2014/main" id="{07C36C06-64E6-368D-D6D6-A3A83F9E3250}"/>
                  </a:ext>
                </a:extLst>
              </p:cNvPr>
              <p:cNvSpPr txBox="1"/>
              <p:nvPr/>
            </p:nvSpPr>
            <p:spPr>
              <a:xfrm>
                <a:off x="4965611"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54</a:t>
                </a:r>
              </a:p>
            </p:txBody>
          </p:sp>
          <p:sp>
            <p:nvSpPr>
              <p:cNvPr id="614" name="TextBox 613">
                <a:extLst>
                  <a:ext uri="{FF2B5EF4-FFF2-40B4-BE49-F238E27FC236}">
                    <a16:creationId xmlns:a16="http://schemas.microsoft.com/office/drawing/2014/main" id="{4F131F86-0CE4-0933-0585-C28E4ACCF7CE}"/>
                  </a:ext>
                </a:extLst>
              </p:cNvPr>
              <p:cNvSpPr txBox="1"/>
              <p:nvPr/>
            </p:nvSpPr>
            <p:spPr>
              <a:xfrm>
                <a:off x="5201673"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57</a:t>
                </a:r>
              </a:p>
            </p:txBody>
          </p:sp>
          <p:sp>
            <p:nvSpPr>
              <p:cNvPr id="615" name="TextBox 614">
                <a:extLst>
                  <a:ext uri="{FF2B5EF4-FFF2-40B4-BE49-F238E27FC236}">
                    <a16:creationId xmlns:a16="http://schemas.microsoft.com/office/drawing/2014/main" id="{0C90B70A-F183-1DC1-90A6-DCBD6FFB15F4}"/>
                  </a:ext>
                </a:extLst>
              </p:cNvPr>
              <p:cNvSpPr txBox="1"/>
              <p:nvPr/>
            </p:nvSpPr>
            <p:spPr>
              <a:xfrm>
                <a:off x="544044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60</a:t>
                </a:r>
              </a:p>
            </p:txBody>
          </p:sp>
          <p:sp>
            <p:nvSpPr>
              <p:cNvPr id="616" name="TextBox 615">
                <a:extLst>
                  <a:ext uri="{FF2B5EF4-FFF2-40B4-BE49-F238E27FC236}">
                    <a16:creationId xmlns:a16="http://schemas.microsoft.com/office/drawing/2014/main" id="{ADC9DA22-2639-D902-D39E-029E24B1F513}"/>
                  </a:ext>
                </a:extLst>
              </p:cNvPr>
              <p:cNvSpPr txBox="1"/>
              <p:nvPr/>
            </p:nvSpPr>
            <p:spPr>
              <a:xfrm>
                <a:off x="773116" y="5734167"/>
                <a:ext cx="4750504" cy="433453"/>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Mo</a:t>
                </a:r>
              </a:p>
            </p:txBody>
          </p:sp>
        </p:grpSp>
        <p:grpSp>
          <p:nvGrpSpPr>
            <p:cNvPr id="40" name="Group 39">
              <a:extLst>
                <a:ext uri="{FF2B5EF4-FFF2-40B4-BE49-F238E27FC236}">
                  <a16:creationId xmlns:a16="http://schemas.microsoft.com/office/drawing/2014/main" id="{D1F271E0-2290-5494-E411-1B365D289622}"/>
                </a:ext>
              </a:extLst>
            </p:cNvPr>
            <p:cNvGrpSpPr/>
            <p:nvPr/>
          </p:nvGrpSpPr>
          <p:grpSpPr>
            <a:xfrm>
              <a:off x="892271" y="1675255"/>
              <a:ext cx="4870891" cy="2039046"/>
              <a:chOff x="229863" y="2406328"/>
              <a:chExt cx="25560537" cy="3129855"/>
            </a:xfrm>
          </p:grpSpPr>
          <p:cxnSp>
            <p:nvCxnSpPr>
              <p:cNvPr id="54" name="Straight Connector 53">
                <a:extLst>
                  <a:ext uri="{FF2B5EF4-FFF2-40B4-BE49-F238E27FC236}">
                    <a16:creationId xmlns:a16="http://schemas.microsoft.com/office/drawing/2014/main" id="{DAB5ADF0-76EB-EE02-E319-A9ADF940F97D}"/>
                  </a:ext>
                </a:extLst>
              </p:cNvPr>
              <p:cNvCxnSpPr>
                <a:cxnSpLocks/>
              </p:cNvCxnSpPr>
              <p:nvPr/>
            </p:nvCxnSpPr>
            <p:spPr bwMode="auto">
              <a:xfrm>
                <a:off x="236743" y="5389263"/>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0435978E-4820-BFC3-3EC5-39AF4C31D5FC}"/>
                  </a:ext>
                </a:extLst>
              </p:cNvPr>
              <p:cNvCxnSpPr>
                <a:cxnSpLocks/>
              </p:cNvCxnSpPr>
              <p:nvPr/>
            </p:nvCxnSpPr>
            <p:spPr bwMode="auto">
              <a:xfrm>
                <a:off x="236743" y="4647500"/>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41D6627D-ADA1-3BC6-EABF-B227355632EA}"/>
                  </a:ext>
                </a:extLst>
              </p:cNvPr>
              <p:cNvCxnSpPr>
                <a:cxnSpLocks/>
              </p:cNvCxnSpPr>
              <p:nvPr/>
            </p:nvCxnSpPr>
            <p:spPr bwMode="auto">
              <a:xfrm>
                <a:off x="236743" y="3900881"/>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960A437-702B-F453-155C-DD1A3FCC6292}"/>
                  </a:ext>
                </a:extLst>
              </p:cNvPr>
              <p:cNvCxnSpPr>
                <a:cxnSpLocks/>
              </p:cNvCxnSpPr>
              <p:nvPr/>
            </p:nvCxnSpPr>
            <p:spPr bwMode="auto">
              <a:xfrm>
                <a:off x="236748" y="3154260"/>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18EA38C5-3451-9983-3E75-57BF513BEEBB}"/>
                  </a:ext>
                </a:extLst>
              </p:cNvPr>
              <p:cNvCxnSpPr>
                <a:cxnSpLocks/>
              </p:cNvCxnSpPr>
              <p:nvPr/>
            </p:nvCxnSpPr>
            <p:spPr bwMode="auto">
              <a:xfrm>
                <a:off x="229863" y="2406328"/>
                <a:ext cx="377539" cy="0"/>
              </a:xfrm>
              <a:prstGeom prst="line">
                <a:avLst/>
              </a:prstGeom>
              <a:noFill/>
              <a:ln w="28575" cap="flat" cmpd="sng" algn="ctr">
                <a:solidFill>
                  <a:schemeClr val="bg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95DE58FF-4875-FF23-79B9-34988E55F41B}"/>
                  </a:ext>
                </a:extLst>
              </p:cNvPr>
              <p:cNvCxnSpPr>
                <a:cxnSpLocks/>
              </p:cNvCxnSpPr>
              <p:nvPr/>
            </p:nvCxnSpPr>
            <p:spPr bwMode="auto">
              <a:xfrm>
                <a:off x="236748" y="2775273"/>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D90889E4-A952-13F8-9C4F-1085E7766FA7}"/>
                  </a:ext>
                </a:extLst>
              </p:cNvPr>
              <p:cNvCxnSpPr>
                <a:cxnSpLocks/>
              </p:cNvCxnSpPr>
              <p:nvPr/>
            </p:nvCxnSpPr>
            <p:spPr bwMode="auto">
              <a:xfrm>
                <a:off x="236743" y="3521894"/>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72C0A8CE-22B9-C0D7-0282-15D87C6FF3C9}"/>
                  </a:ext>
                </a:extLst>
              </p:cNvPr>
              <p:cNvCxnSpPr>
                <a:cxnSpLocks/>
              </p:cNvCxnSpPr>
              <p:nvPr/>
            </p:nvCxnSpPr>
            <p:spPr bwMode="auto">
              <a:xfrm>
                <a:off x="236743" y="4265290"/>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285" name="Straight Connector 284">
                <a:extLst>
                  <a:ext uri="{FF2B5EF4-FFF2-40B4-BE49-F238E27FC236}">
                    <a16:creationId xmlns:a16="http://schemas.microsoft.com/office/drawing/2014/main" id="{D8437D36-DB39-F59A-FDDB-EC873FC7EDCC}"/>
                  </a:ext>
                </a:extLst>
              </p:cNvPr>
              <p:cNvCxnSpPr>
                <a:cxnSpLocks/>
              </p:cNvCxnSpPr>
              <p:nvPr/>
            </p:nvCxnSpPr>
            <p:spPr bwMode="auto">
              <a:xfrm>
                <a:off x="236743" y="5005418"/>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8818BCF9-CAC9-088E-07D0-2BE2162B778A}"/>
                  </a:ext>
                </a:extLst>
              </p:cNvPr>
              <p:cNvCxnSpPr>
                <a:cxnSpLocks/>
              </p:cNvCxnSpPr>
              <p:nvPr/>
            </p:nvCxnSpPr>
            <p:spPr bwMode="auto">
              <a:xfrm rot="16200000">
                <a:off x="88538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0" name="Straight Connector 319">
                <a:extLst>
                  <a:ext uri="{FF2B5EF4-FFF2-40B4-BE49-F238E27FC236}">
                    <a16:creationId xmlns:a16="http://schemas.microsoft.com/office/drawing/2014/main" id="{2ED8F21E-9023-781F-CD98-7A72432B786C}"/>
                  </a:ext>
                </a:extLst>
              </p:cNvPr>
              <p:cNvCxnSpPr>
                <a:cxnSpLocks/>
              </p:cNvCxnSpPr>
              <p:nvPr/>
            </p:nvCxnSpPr>
            <p:spPr bwMode="auto">
              <a:xfrm rot="16200000">
                <a:off x="2166858"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1" name="Straight Connector 320">
                <a:extLst>
                  <a:ext uri="{FF2B5EF4-FFF2-40B4-BE49-F238E27FC236}">
                    <a16:creationId xmlns:a16="http://schemas.microsoft.com/office/drawing/2014/main" id="{B604B5AA-D334-FB7F-6A0E-FDEC8ADD49A9}"/>
                  </a:ext>
                </a:extLst>
              </p:cNvPr>
              <p:cNvCxnSpPr>
                <a:cxnSpLocks/>
              </p:cNvCxnSpPr>
              <p:nvPr/>
            </p:nvCxnSpPr>
            <p:spPr bwMode="auto">
              <a:xfrm rot="16200000">
                <a:off x="3419856"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2" name="Straight Connector 321">
                <a:extLst>
                  <a:ext uri="{FF2B5EF4-FFF2-40B4-BE49-F238E27FC236}">
                    <a16:creationId xmlns:a16="http://schemas.microsoft.com/office/drawing/2014/main" id="{BC3926D5-1E16-C74C-7530-DA2C3E6B9276}"/>
                  </a:ext>
                </a:extLst>
              </p:cNvPr>
              <p:cNvCxnSpPr>
                <a:cxnSpLocks/>
              </p:cNvCxnSpPr>
              <p:nvPr/>
            </p:nvCxnSpPr>
            <p:spPr bwMode="auto">
              <a:xfrm rot="16200000">
                <a:off x="464438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4" name="Straight Connector 323">
                <a:extLst>
                  <a:ext uri="{FF2B5EF4-FFF2-40B4-BE49-F238E27FC236}">
                    <a16:creationId xmlns:a16="http://schemas.microsoft.com/office/drawing/2014/main" id="{29F7058C-CF2F-1192-008E-E47DA78AD41D}"/>
                  </a:ext>
                </a:extLst>
              </p:cNvPr>
              <p:cNvCxnSpPr>
                <a:cxnSpLocks/>
              </p:cNvCxnSpPr>
              <p:nvPr/>
            </p:nvCxnSpPr>
            <p:spPr bwMode="auto">
              <a:xfrm rot="16200000">
                <a:off x="5868900"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5" name="Straight Connector 324">
                <a:extLst>
                  <a:ext uri="{FF2B5EF4-FFF2-40B4-BE49-F238E27FC236}">
                    <a16:creationId xmlns:a16="http://schemas.microsoft.com/office/drawing/2014/main" id="{585AFDCD-C28A-87BC-308E-5F636DCB5E25}"/>
                  </a:ext>
                </a:extLst>
              </p:cNvPr>
              <p:cNvCxnSpPr>
                <a:cxnSpLocks/>
              </p:cNvCxnSpPr>
              <p:nvPr/>
            </p:nvCxnSpPr>
            <p:spPr bwMode="auto">
              <a:xfrm rot="16200000">
                <a:off x="7136135"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6" name="Straight Connector 325">
                <a:extLst>
                  <a:ext uri="{FF2B5EF4-FFF2-40B4-BE49-F238E27FC236}">
                    <a16:creationId xmlns:a16="http://schemas.microsoft.com/office/drawing/2014/main" id="{823FDA22-3607-BA61-FF8D-C2A881CB2495}"/>
                  </a:ext>
                </a:extLst>
              </p:cNvPr>
              <p:cNvCxnSpPr>
                <a:cxnSpLocks/>
              </p:cNvCxnSpPr>
              <p:nvPr/>
            </p:nvCxnSpPr>
            <p:spPr bwMode="auto">
              <a:xfrm rot="16200000">
                <a:off x="833218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7" name="Straight Connector 326">
                <a:extLst>
                  <a:ext uri="{FF2B5EF4-FFF2-40B4-BE49-F238E27FC236}">
                    <a16:creationId xmlns:a16="http://schemas.microsoft.com/office/drawing/2014/main" id="{D7980602-ED04-8B60-CE5B-513E51FCB6D2}"/>
                  </a:ext>
                </a:extLst>
              </p:cNvPr>
              <p:cNvCxnSpPr>
                <a:cxnSpLocks/>
              </p:cNvCxnSpPr>
              <p:nvPr/>
            </p:nvCxnSpPr>
            <p:spPr bwMode="auto">
              <a:xfrm rot="16200000">
                <a:off x="9556700"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28" name="Straight Connector 327">
                <a:extLst>
                  <a:ext uri="{FF2B5EF4-FFF2-40B4-BE49-F238E27FC236}">
                    <a16:creationId xmlns:a16="http://schemas.microsoft.com/office/drawing/2014/main" id="{BAD57BEE-9602-38E0-59C7-16CBDF04A549}"/>
                  </a:ext>
                </a:extLst>
              </p:cNvPr>
              <p:cNvCxnSpPr>
                <a:cxnSpLocks/>
              </p:cNvCxnSpPr>
              <p:nvPr/>
            </p:nvCxnSpPr>
            <p:spPr bwMode="auto">
              <a:xfrm rot="16200000">
                <a:off x="10823935"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52" name="Straight Connector 351">
                <a:extLst>
                  <a:ext uri="{FF2B5EF4-FFF2-40B4-BE49-F238E27FC236}">
                    <a16:creationId xmlns:a16="http://schemas.microsoft.com/office/drawing/2014/main" id="{7B86B04B-DAB5-AA9B-D4C8-418CE77A43BE}"/>
                  </a:ext>
                </a:extLst>
              </p:cNvPr>
              <p:cNvCxnSpPr>
                <a:cxnSpLocks/>
              </p:cNvCxnSpPr>
              <p:nvPr/>
            </p:nvCxnSpPr>
            <p:spPr bwMode="auto">
              <a:xfrm rot="16200000">
                <a:off x="12048454"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54" name="Straight Connector 353">
                <a:extLst>
                  <a:ext uri="{FF2B5EF4-FFF2-40B4-BE49-F238E27FC236}">
                    <a16:creationId xmlns:a16="http://schemas.microsoft.com/office/drawing/2014/main" id="{6A9DF7FF-4210-DF9D-F606-57267A64F88B}"/>
                  </a:ext>
                </a:extLst>
              </p:cNvPr>
              <p:cNvCxnSpPr>
                <a:cxnSpLocks/>
              </p:cNvCxnSpPr>
              <p:nvPr/>
            </p:nvCxnSpPr>
            <p:spPr bwMode="auto">
              <a:xfrm rot="16200000">
                <a:off x="13258737"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55" name="Straight Connector 354">
                <a:extLst>
                  <a:ext uri="{FF2B5EF4-FFF2-40B4-BE49-F238E27FC236}">
                    <a16:creationId xmlns:a16="http://schemas.microsoft.com/office/drawing/2014/main" id="{F2FB9002-586C-CB29-A6BA-7945D9C1412D}"/>
                  </a:ext>
                </a:extLst>
              </p:cNvPr>
              <p:cNvCxnSpPr>
                <a:cxnSpLocks/>
              </p:cNvCxnSpPr>
              <p:nvPr/>
            </p:nvCxnSpPr>
            <p:spPr bwMode="auto">
              <a:xfrm rot="16200000">
                <a:off x="14540214"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8B910650-3330-683E-8507-FC0AFA9E2182}"/>
                  </a:ext>
                </a:extLst>
              </p:cNvPr>
              <p:cNvCxnSpPr>
                <a:cxnSpLocks/>
              </p:cNvCxnSpPr>
              <p:nvPr/>
            </p:nvCxnSpPr>
            <p:spPr bwMode="auto">
              <a:xfrm rot="16200000">
                <a:off x="15764739"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58" name="Straight Connector 357">
                <a:extLst>
                  <a:ext uri="{FF2B5EF4-FFF2-40B4-BE49-F238E27FC236}">
                    <a16:creationId xmlns:a16="http://schemas.microsoft.com/office/drawing/2014/main" id="{C92A3A6B-ECC7-711C-EB35-28EC28CAF10C}"/>
                  </a:ext>
                </a:extLst>
              </p:cNvPr>
              <p:cNvCxnSpPr>
                <a:cxnSpLocks/>
              </p:cNvCxnSpPr>
              <p:nvPr/>
            </p:nvCxnSpPr>
            <p:spPr bwMode="auto">
              <a:xfrm rot="16200000">
                <a:off x="16975022"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59" name="Straight Connector 358">
                <a:extLst>
                  <a:ext uri="{FF2B5EF4-FFF2-40B4-BE49-F238E27FC236}">
                    <a16:creationId xmlns:a16="http://schemas.microsoft.com/office/drawing/2014/main" id="{F4DDB8CD-B733-C005-AE4D-BFE1A4F6E886}"/>
                  </a:ext>
                </a:extLst>
              </p:cNvPr>
              <p:cNvCxnSpPr>
                <a:cxnSpLocks/>
              </p:cNvCxnSpPr>
              <p:nvPr/>
            </p:nvCxnSpPr>
            <p:spPr bwMode="auto">
              <a:xfrm rot="16200000">
                <a:off x="18242257"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60" name="Straight Connector 359">
                <a:extLst>
                  <a:ext uri="{FF2B5EF4-FFF2-40B4-BE49-F238E27FC236}">
                    <a16:creationId xmlns:a16="http://schemas.microsoft.com/office/drawing/2014/main" id="{3071EC6A-2C1C-6DE9-A7AE-8E5397D9DCE7}"/>
                  </a:ext>
                </a:extLst>
              </p:cNvPr>
              <p:cNvCxnSpPr>
                <a:cxnSpLocks/>
              </p:cNvCxnSpPr>
              <p:nvPr/>
            </p:nvCxnSpPr>
            <p:spPr bwMode="auto">
              <a:xfrm rot="16200000">
                <a:off x="19466776"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61" name="Straight Connector 360">
                <a:extLst>
                  <a:ext uri="{FF2B5EF4-FFF2-40B4-BE49-F238E27FC236}">
                    <a16:creationId xmlns:a16="http://schemas.microsoft.com/office/drawing/2014/main" id="{BF17CCB6-FCDC-3C9F-D708-BDBD77B9CDF7}"/>
                  </a:ext>
                </a:extLst>
              </p:cNvPr>
              <p:cNvCxnSpPr>
                <a:cxnSpLocks/>
              </p:cNvCxnSpPr>
              <p:nvPr/>
            </p:nvCxnSpPr>
            <p:spPr bwMode="auto">
              <a:xfrm rot="16200000">
                <a:off x="20691295"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62" name="Straight Connector 361">
                <a:extLst>
                  <a:ext uri="{FF2B5EF4-FFF2-40B4-BE49-F238E27FC236}">
                    <a16:creationId xmlns:a16="http://schemas.microsoft.com/office/drawing/2014/main" id="{E7FFE4AD-748D-6602-957C-0748F75E43EF}"/>
                  </a:ext>
                </a:extLst>
              </p:cNvPr>
              <p:cNvCxnSpPr>
                <a:cxnSpLocks/>
              </p:cNvCxnSpPr>
              <p:nvPr/>
            </p:nvCxnSpPr>
            <p:spPr bwMode="auto">
              <a:xfrm rot="16200000">
                <a:off x="21958530"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63" name="Straight Connector 362">
                <a:extLst>
                  <a:ext uri="{FF2B5EF4-FFF2-40B4-BE49-F238E27FC236}">
                    <a16:creationId xmlns:a16="http://schemas.microsoft.com/office/drawing/2014/main" id="{A95AE147-6432-45EF-832E-9E65FA16C330}"/>
                  </a:ext>
                </a:extLst>
              </p:cNvPr>
              <p:cNvCxnSpPr>
                <a:cxnSpLocks/>
              </p:cNvCxnSpPr>
              <p:nvPr/>
            </p:nvCxnSpPr>
            <p:spPr bwMode="auto">
              <a:xfrm rot="16200000">
                <a:off x="23168813"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64" name="Straight Connector 363">
                <a:extLst>
                  <a:ext uri="{FF2B5EF4-FFF2-40B4-BE49-F238E27FC236}">
                    <a16:creationId xmlns:a16="http://schemas.microsoft.com/office/drawing/2014/main" id="{B6FC23C1-A360-7058-5EA8-323298826830}"/>
                  </a:ext>
                </a:extLst>
              </p:cNvPr>
              <p:cNvCxnSpPr>
                <a:cxnSpLocks/>
              </p:cNvCxnSpPr>
              <p:nvPr/>
            </p:nvCxnSpPr>
            <p:spPr bwMode="auto">
              <a:xfrm rot="16200000">
                <a:off x="24393332"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65" name="Straight Connector 364">
                <a:extLst>
                  <a:ext uri="{FF2B5EF4-FFF2-40B4-BE49-F238E27FC236}">
                    <a16:creationId xmlns:a16="http://schemas.microsoft.com/office/drawing/2014/main" id="{43129933-B7B9-09F9-DD0C-1B731B3CF1E2}"/>
                  </a:ext>
                </a:extLst>
              </p:cNvPr>
              <p:cNvCxnSpPr>
                <a:cxnSpLocks/>
              </p:cNvCxnSpPr>
              <p:nvPr/>
            </p:nvCxnSpPr>
            <p:spPr bwMode="auto">
              <a:xfrm rot="16200000">
                <a:off x="2561785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66" name="Straight Connector 365">
                <a:extLst>
                  <a:ext uri="{FF2B5EF4-FFF2-40B4-BE49-F238E27FC236}">
                    <a16:creationId xmlns:a16="http://schemas.microsoft.com/office/drawing/2014/main" id="{8D36CBC3-29C4-3BD1-D1D2-FF3C018E13E3}"/>
                  </a:ext>
                </a:extLst>
              </p:cNvPr>
              <p:cNvCxnSpPr>
                <a:cxnSpLocks/>
              </p:cNvCxnSpPr>
              <p:nvPr/>
            </p:nvCxnSpPr>
            <p:spPr bwMode="auto">
              <a:xfrm>
                <a:off x="478799" y="5406320"/>
                <a:ext cx="25311601"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62" name="Straight Connector 61">
            <a:extLst>
              <a:ext uri="{FF2B5EF4-FFF2-40B4-BE49-F238E27FC236}">
                <a16:creationId xmlns:a16="http://schemas.microsoft.com/office/drawing/2014/main" id="{89CE0BA9-E028-5D4B-1C33-91A677F9BBFC}"/>
              </a:ext>
            </a:extLst>
          </p:cNvPr>
          <p:cNvCxnSpPr/>
          <p:nvPr/>
        </p:nvCxnSpPr>
        <p:spPr bwMode="auto">
          <a:xfrm>
            <a:off x="957881" y="1839585"/>
            <a:ext cx="0" cy="1682727"/>
          </a:xfrm>
          <a:prstGeom prst="line">
            <a:avLst/>
          </a:prstGeom>
          <a:noFill/>
          <a:ln w="28575" cap="flat" cmpd="sng" algn="ctr">
            <a:solidFill>
              <a:schemeClr val="bg1"/>
            </a:solidFill>
            <a:prstDash val="solid"/>
            <a:round/>
            <a:headEnd type="none" w="med" len="med"/>
            <a:tailEnd type="none" w="med" len="med"/>
          </a:ln>
          <a:effectLst/>
        </p:spPr>
      </p:cxnSp>
      <p:grpSp>
        <p:nvGrpSpPr>
          <p:cNvPr id="958" name="Graphic 617">
            <a:extLst>
              <a:ext uri="{FF2B5EF4-FFF2-40B4-BE49-F238E27FC236}">
                <a16:creationId xmlns:a16="http://schemas.microsoft.com/office/drawing/2014/main" id="{A1BFA1B0-8649-850B-1A20-6D47C197E5C1}"/>
              </a:ext>
            </a:extLst>
          </p:cNvPr>
          <p:cNvGrpSpPr/>
          <p:nvPr/>
        </p:nvGrpSpPr>
        <p:grpSpPr>
          <a:xfrm>
            <a:off x="1101521" y="3107306"/>
            <a:ext cx="4338686" cy="420960"/>
            <a:chOff x="1101521" y="3038031"/>
            <a:chExt cx="4338686" cy="420960"/>
          </a:xfrm>
        </p:grpSpPr>
        <p:grpSp>
          <p:nvGrpSpPr>
            <p:cNvPr id="959" name="Graphic 617">
              <a:extLst>
                <a:ext uri="{FF2B5EF4-FFF2-40B4-BE49-F238E27FC236}">
                  <a16:creationId xmlns:a16="http://schemas.microsoft.com/office/drawing/2014/main" id="{664B48E0-B0FE-ECDB-E5B1-02F6750D2B49}"/>
                </a:ext>
              </a:extLst>
            </p:cNvPr>
            <p:cNvGrpSpPr/>
            <p:nvPr/>
          </p:nvGrpSpPr>
          <p:grpSpPr>
            <a:xfrm>
              <a:off x="1101521" y="3389190"/>
              <a:ext cx="75628" cy="69801"/>
              <a:chOff x="1101521" y="3389190"/>
              <a:chExt cx="75628" cy="69801"/>
            </a:xfrm>
          </p:grpSpPr>
          <p:sp>
            <p:nvSpPr>
              <p:cNvPr id="960" name="Freeform: Shape 959">
                <a:extLst>
                  <a:ext uri="{FF2B5EF4-FFF2-40B4-BE49-F238E27FC236}">
                    <a16:creationId xmlns:a16="http://schemas.microsoft.com/office/drawing/2014/main" id="{3AD91D9E-9342-840B-FDD2-A4225F966A7D}"/>
                  </a:ext>
                </a:extLst>
              </p:cNvPr>
              <p:cNvSpPr/>
              <p:nvPr/>
            </p:nvSpPr>
            <p:spPr>
              <a:xfrm>
                <a:off x="1139525" y="3389190"/>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1" name="Freeform: Shape 960">
                <a:extLst>
                  <a:ext uri="{FF2B5EF4-FFF2-40B4-BE49-F238E27FC236}">
                    <a16:creationId xmlns:a16="http://schemas.microsoft.com/office/drawing/2014/main" id="{C1299EA4-DFD7-29A2-1399-F34B0DCADE5D}"/>
                  </a:ext>
                </a:extLst>
              </p:cNvPr>
              <p:cNvSpPr/>
              <p:nvPr/>
            </p:nvSpPr>
            <p:spPr>
              <a:xfrm>
                <a:off x="1101521" y="3422633"/>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62" name="Graphic 617">
              <a:extLst>
                <a:ext uri="{FF2B5EF4-FFF2-40B4-BE49-F238E27FC236}">
                  <a16:creationId xmlns:a16="http://schemas.microsoft.com/office/drawing/2014/main" id="{F2090434-3655-BA24-912B-B8C179D95336}"/>
                </a:ext>
              </a:extLst>
            </p:cNvPr>
            <p:cNvGrpSpPr/>
            <p:nvPr/>
          </p:nvGrpSpPr>
          <p:grpSpPr>
            <a:xfrm>
              <a:off x="1181583" y="3389190"/>
              <a:ext cx="75755" cy="69801"/>
              <a:chOff x="1181583" y="3389190"/>
              <a:chExt cx="75755" cy="69801"/>
            </a:xfrm>
          </p:grpSpPr>
          <p:sp>
            <p:nvSpPr>
              <p:cNvPr id="963" name="Freeform: Shape 962">
                <a:extLst>
                  <a:ext uri="{FF2B5EF4-FFF2-40B4-BE49-F238E27FC236}">
                    <a16:creationId xmlns:a16="http://schemas.microsoft.com/office/drawing/2014/main" id="{6DE3E485-48E0-04F0-E9F3-87D37D9A30B2}"/>
                  </a:ext>
                </a:extLst>
              </p:cNvPr>
              <p:cNvSpPr/>
              <p:nvPr/>
            </p:nvSpPr>
            <p:spPr>
              <a:xfrm>
                <a:off x="1219587" y="3389190"/>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4" name="Freeform: Shape 963">
                <a:extLst>
                  <a:ext uri="{FF2B5EF4-FFF2-40B4-BE49-F238E27FC236}">
                    <a16:creationId xmlns:a16="http://schemas.microsoft.com/office/drawing/2014/main" id="{C3F71161-66B6-D93E-0A9B-7F73D93468DC}"/>
                  </a:ext>
                </a:extLst>
              </p:cNvPr>
              <p:cNvSpPr/>
              <p:nvPr/>
            </p:nvSpPr>
            <p:spPr>
              <a:xfrm>
                <a:off x="1181583" y="3422633"/>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65" name="Graphic 617">
              <a:extLst>
                <a:ext uri="{FF2B5EF4-FFF2-40B4-BE49-F238E27FC236}">
                  <a16:creationId xmlns:a16="http://schemas.microsoft.com/office/drawing/2014/main" id="{1945878D-F114-8E55-5AEA-1760F7406A22}"/>
                </a:ext>
              </a:extLst>
            </p:cNvPr>
            <p:cNvGrpSpPr/>
            <p:nvPr/>
          </p:nvGrpSpPr>
          <p:grpSpPr>
            <a:xfrm>
              <a:off x="1206793" y="3389190"/>
              <a:ext cx="75628" cy="69801"/>
              <a:chOff x="1206793" y="3389190"/>
              <a:chExt cx="75628" cy="69801"/>
            </a:xfrm>
          </p:grpSpPr>
          <p:sp>
            <p:nvSpPr>
              <p:cNvPr id="966" name="Freeform: Shape 965">
                <a:extLst>
                  <a:ext uri="{FF2B5EF4-FFF2-40B4-BE49-F238E27FC236}">
                    <a16:creationId xmlns:a16="http://schemas.microsoft.com/office/drawing/2014/main" id="{15C1E0D7-57EC-489C-59D4-A7C68856548F}"/>
                  </a:ext>
                </a:extLst>
              </p:cNvPr>
              <p:cNvSpPr/>
              <p:nvPr/>
            </p:nvSpPr>
            <p:spPr>
              <a:xfrm>
                <a:off x="1244797" y="3389190"/>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67" name="Freeform: Shape 966">
                <a:extLst>
                  <a:ext uri="{FF2B5EF4-FFF2-40B4-BE49-F238E27FC236}">
                    <a16:creationId xmlns:a16="http://schemas.microsoft.com/office/drawing/2014/main" id="{FA80292D-AC6F-2D6B-741C-8FE57E530B30}"/>
                  </a:ext>
                </a:extLst>
              </p:cNvPr>
              <p:cNvSpPr/>
              <p:nvPr/>
            </p:nvSpPr>
            <p:spPr>
              <a:xfrm>
                <a:off x="1206793" y="3422633"/>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68" name="Graphic 617">
              <a:extLst>
                <a:ext uri="{FF2B5EF4-FFF2-40B4-BE49-F238E27FC236}">
                  <a16:creationId xmlns:a16="http://schemas.microsoft.com/office/drawing/2014/main" id="{6139921E-CC8C-735E-9984-4592C86A9B49}"/>
                </a:ext>
              </a:extLst>
            </p:cNvPr>
            <p:cNvGrpSpPr/>
            <p:nvPr/>
          </p:nvGrpSpPr>
          <p:grpSpPr>
            <a:xfrm>
              <a:off x="1234156" y="3389190"/>
              <a:ext cx="75755" cy="69801"/>
              <a:chOff x="1234156" y="3389190"/>
              <a:chExt cx="75755" cy="69801"/>
            </a:xfrm>
          </p:grpSpPr>
          <p:sp>
            <p:nvSpPr>
              <p:cNvPr id="969" name="Freeform: Shape 968">
                <a:extLst>
                  <a:ext uri="{FF2B5EF4-FFF2-40B4-BE49-F238E27FC236}">
                    <a16:creationId xmlns:a16="http://schemas.microsoft.com/office/drawing/2014/main" id="{EA32A458-4836-06DF-986D-403A6881B0B7}"/>
                  </a:ext>
                </a:extLst>
              </p:cNvPr>
              <p:cNvSpPr/>
              <p:nvPr/>
            </p:nvSpPr>
            <p:spPr>
              <a:xfrm>
                <a:off x="1272160" y="3389190"/>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0" name="Freeform: Shape 969">
                <a:extLst>
                  <a:ext uri="{FF2B5EF4-FFF2-40B4-BE49-F238E27FC236}">
                    <a16:creationId xmlns:a16="http://schemas.microsoft.com/office/drawing/2014/main" id="{6D5C5219-5543-ED31-3905-B05037D0E71C}"/>
                  </a:ext>
                </a:extLst>
              </p:cNvPr>
              <p:cNvSpPr/>
              <p:nvPr/>
            </p:nvSpPr>
            <p:spPr>
              <a:xfrm>
                <a:off x="1234156" y="3422633"/>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71" name="Graphic 617">
              <a:extLst>
                <a:ext uri="{FF2B5EF4-FFF2-40B4-BE49-F238E27FC236}">
                  <a16:creationId xmlns:a16="http://schemas.microsoft.com/office/drawing/2014/main" id="{6D6241DA-B920-1B57-02CA-00BE857E95A7}"/>
                </a:ext>
              </a:extLst>
            </p:cNvPr>
            <p:cNvGrpSpPr/>
            <p:nvPr/>
          </p:nvGrpSpPr>
          <p:grpSpPr>
            <a:xfrm>
              <a:off x="1260252" y="3389190"/>
              <a:ext cx="75755" cy="69801"/>
              <a:chOff x="1260252" y="3389190"/>
              <a:chExt cx="75755" cy="69801"/>
            </a:xfrm>
          </p:grpSpPr>
          <p:sp>
            <p:nvSpPr>
              <p:cNvPr id="972" name="Freeform: Shape 971">
                <a:extLst>
                  <a:ext uri="{FF2B5EF4-FFF2-40B4-BE49-F238E27FC236}">
                    <a16:creationId xmlns:a16="http://schemas.microsoft.com/office/drawing/2014/main" id="{A37781D5-5768-D551-94BE-F584F0CE969A}"/>
                  </a:ext>
                </a:extLst>
              </p:cNvPr>
              <p:cNvSpPr/>
              <p:nvPr/>
            </p:nvSpPr>
            <p:spPr>
              <a:xfrm>
                <a:off x="1298256" y="3389190"/>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3" name="Freeform: Shape 972">
                <a:extLst>
                  <a:ext uri="{FF2B5EF4-FFF2-40B4-BE49-F238E27FC236}">
                    <a16:creationId xmlns:a16="http://schemas.microsoft.com/office/drawing/2014/main" id="{122A38EE-8F1B-7278-34AB-BC165B7A13B0}"/>
                  </a:ext>
                </a:extLst>
              </p:cNvPr>
              <p:cNvSpPr/>
              <p:nvPr/>
            </p:nvSpPr>
            <p:spPr>
              <a:xfrm>
                <a:off x="1260252" y="3422633"/>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74" name="Graphic 617">
              <a:extLst>
                <a:ext uri="{FF2B5EF4-FFF2-40B4-BE49-F238E27FC236}">
                  <a16:creationId xmlns:a16="http://schemas.microsoft.com/office/drawing/2014/main" id="{2862A79A-4E0D-E581-3997-6B3BE343EAAA}"/>
                </a:ext>
              </a:extLst>
            </p:cNvPr>
            <p:cNvGrpSpPr/>
            <p:nvPr/>
          </p:nvGrpSpPr>
          <p:grpSpPr>
            <a:xfrm>
              <a:off x="1313458" y="3381842"/>
              <a:ext cx="75628" cy="69674"/>
              <a:chOff x="1313458" y="3381842"/>
              <a:chExt cx="75628" cy="69674"/>
            </a:xfrm>
          </p:grpSpPr>
          <p:sp>
            <p:nvSpPr>
              <p:cNvPr id="975" name="Freeform: Shape 974">
                <a:extLst>
                  <a:ext uri="{FF2B5EF4-FFF2-40B4-BE49-F238E27FC236}">
                    <a16:creationId xmlns:a16="http://schemas.microsoft.com/office/drawing/2014/main" id="{B20ACFA1-50B2-2550-3D38-81BF15D8322A}"/>
                  </a:ext>
                </a:extLst>
              </p:cNvPr>
              <p:cNvSpPr/>
              <p:nvPr/>
            </p:nvSpPr>
            <p:spPr>
              <a:xfrm>
                <a:off x="1351462" y="338184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6" name="Freeform: Shape 975">
                <a:extLst>
                  <a:ext uri="{FF2B5EF4-FFF2-40B4-BE49-F238E27FC236}">
                    <a16:creationId xmlns:a16="http://schemas.microsoft.com/office/drawing/2014/main" id="{3DC7C35D-C9D5-93AA-50B7-57A3C4A3CDA2}"/>
                  </a:ext>
                </a:extLst>
              </p:cNvPr>
              <p:cNvSpPr/>
              <p:nvPr/>
            </p:nvSpPr>
            <p:spPr>
              <a:xfrm>
                <a:off x="1313458" y="3415286"/>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77" name="Graphic 617">
              <a:extLst>
                <a:ext uri="{FF2B5EF4-FFF2-40B4-BE49-F238E27FC236}">
                  <a16:creationId xmlns:a16="http://schemas.microsoft.com/office/drawing/2014/main" id="{259BD94B-9D67-A403-AD2F-957BD70AAB69}"/>
                </a:ext>
              </a:extLst>
            </p:cNvPr>
            <p:cNvGrpSpPr/>
            <p:nvPr/>
          </p:nvGrpSpPr>
          <p:grpSpPr>
            <a:xfrm>
              <a:off x="1348802" y="3381842"/>
              <a:ext cx="75628" cy="69674"/>
              <a:chOff x="1348802" y="3381842"/>
              <a:chExt cx="75628" cy="69674"/>
            </a:xfrm>
          </p:grpSpPr>
          <p:sp>
            <p:nvSpPr>
              <p:cNvPr id="978" name="Freeform: Shape 977">
                <a:extLst>
                  <a:ext uri="{FF2B5EF4-FFF2-40B4-BE49-F238E27FC236}">
                    <a16:creationId xmlns:a16="http://schemas.microsoft.com/office/drawing/2014/main" id="{958A4216-9251-A5F7-D690-026DBAFED594}"/>
                  </a:ext>
                </a:extLst>
              </p:cNvPr>
              <p:cNvSpPr/>
              <p:nvPr/>
            </p:nvSpPr>
            <p:spPr>
              <a:xfrm>
                <a:off x="1386806" y="338184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79" name="Freeform: Shape 978">
                <a:extLst>
                  <a:ext uri="{FF2B5EF4-FFF2-40B4-BE49-F238E27FC236}">
                    <a16:creationId xmlns:a16="http://schemas.microsoft.com/office/drawing/2014/main" id="{567A779F-C1B3-9952-07EE-1831DB8F0815}"/>
                  </a:ext>
                </a:extLst>
              </p:cNvPr>
              <p:cNvSpPr/>
              <p:nvPr/>
            </p:nvSpPr>
            <p:spPr>
              <a:xfrm>
                <a:off x="1348802" y="3415286"/>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80" name="Graphic 617">
              <a:extLst>
                <a:ext uri="{FF2B5EF4-FFF2-40B4-BE49-F238E27FC236}">
                  <a16:creationId xmlns:a16="http://schemas.microsoft.com/office/drawing/2014/main" id="{C56090E4-056A-D978-78BE-EAFE9DC22807}"/>
                </a:ext>
              </a:extLst>
            </p:cNvPr>
            <p:cNvGrpSpPr/>
            <p:nvPr/>
          </p:nvGrpSpPr>
          <p:grpSpPr>
            <a:xfrm>
              <a:off x="1413029" y="3372468"/>
              <a:ext cx="75755" cy="69674"/>
              <a:chOff x="1413029" y="3372468"/>
              <a:chExt cx="75755" cy="69674"/>
            </a:xfrm>
          </p:grpSpPr>
          <p:sp>
            <p:nvSpPr>
              <p:cNvPr id="981" name="Freeform: Shape 980">
                <a:extLst>
                  <a:ext uri="{FF2B5EF4-FFF2-40B4-BE49-F238E27FC236}">
                    <a16:creationId xmlns:a16="http://schemas.microsoft.com/office/drawing/2014/main" id="{1218E21C-9341-B124-FA50-3C8E210EB6E7}"/>
                  </a:ext>
                </a:extLst>
              </p:cNvPr>
              <p:cNvSpPr/>
              <p:nvPr/>
            </p:nvSpPr>
            <p:spPr>
              <a:xfrm>
                <a:off x="1451033" y="337246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2" name="Freeform: Shape 981">
                <a:extLst>
                  <a:ext uri="{FF2B5EF4-FFF2-40B4-BE49-F238E27FC236}">
                    <a16:creationId xmlns:a16="http://schemas.microsoft.com/office/drawing/2014/main" id="{DDAA39E4-A4D4-87E0-25C4-9F2F41C41F7D}"/>
                  </a:ext>
                </a:extLst>
              </p:cNvPr>
              <p:cNvSpPr/>
              <p:nvPr/>
            </p:nvSpPr>
            <p:spPr>
              <a:xfrm>
                <a:off x="1413029" y="3405912"/>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83" name="Graphic 617">
              <a:extLst>
                <a:ext uri="{FF2B5EF4-FFF2-40B4-BE49-F238E27FC236}">
                  <a16:creationId xmlns:a16="http://schemas.microsoft.com/office/drawing/2014/main" id="{70F2DC5C-D81D-6DD4-289F-DBB45DA7CDEB}"/>
                </a:ext>
              </a:extLst>
            </p:cNvPr>
            <p:cNvGrpSpPr/>
            <p:nvPr/>
          </p:nvGrpSpPr>
          <p:grpSpPr>
            <a:xfrm>
              <a:off x="1447613" y="3372468"/>
              <a:ext cx="75628" cy="69674"/>
              <a:chOff x="1447613" y="3372468"/>
              <a:chExt cx="75628" cy="69674"/>
            </a:xfrm>
          </p:grpSpPr>
          <p:sp>
            <p:nvSpPr>
              <p:cNvPr id="984" name="Freeform: Shape 983">
                <a:extLst>
                  <a:ext uri="{FF2B5EF4-FFF2-40B4-BE49-F238E27FC236}">
                    <a16:creationId xmlns:a16="http://schemas.microsoft.com/office/drawing/2014/main" id="{8EE551FD-F968-4520-D7FD-2EBDD43D4FF1}"/>
                  </a:ext>
                </a:extLst>
              </p:cNvPr>
              <p:cNvSpPr/>
              <p:nvPr/>
            </p:nvSpPr>
            <p:spPr>
              <a:xfrm>
                <a:off x="1485617" y="337246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5" name="Freeform: Shape 984">
                <a:extLst>
                  <a:ext uri="{FF2B5EF4-FFF2-40B4-BE49-F238E27FC236}">
                    <a16:creationId xmlns:a16="http://schemas.microsoft.com/office/drawing/2014/main" id="{6A5A0C6C-F78D-884F-A4A4-4139DA98E7B4}"/>
                  </a:ext>
                </a:extLst>
              </p:cNvPr>
              <p:cNvSpPr/>
              <p:nvPr/>
            </p:nvSpPr>
            <p:spPr>
              <a:xfrm>
                <a:off x="1447613" y="3405912"/>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86" name="Freeform: Shape 985">
              <a:extLst>
                <a:ext uri="{FF2B5EF4-FFF2-40B4-BE49-F238E27FC236}">
                  <a16:creationId xmlns:a16="http://schemas.microsoft.com/office/drawing/2014/main" id="{E7A6C74B-0616-C99B-953C-F8263A8DAB8C}"/>
                </a:ext>
              </a:extLst>
            </p:cNvPr>
            <p:cNvSpPr/>
            <p:nvPr/>
          </p:nvSpPr>
          <p:spPr>
            <a:xfrm>
              <a:off x="1456987" y="340223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987" name="Graphic 617">
              <a:extLst>
                <a:ext uri="{FF2B5EF4-FFF2-40B4-BE49-F238E27FC236}">
                  <a16:creationId xmlns:a16="http://schemas.microsoft.com/office/drawing/2014/main" id="{9BF3C05E-0A22-EA2C-65AD-18D66DFC2782}"/>
                </a:ext>
              </a:extLst>
            </p:cNvPr>
            <p:cNvGrpSpPr/>
            <p:nvPr/>
          </p:nvGrpSpPr>
          <p:grpSpPr>
            <a:xfrm>
              <a:off x="1491444" y="3368794"/>
              <a:ext cx="75628" cy="69674"/>
              <a:chOff x="1491444" y="3368794"/>
              <a:chExt cx="75628" cy="69674"/>
            </a:xfrm>
          </p:grpSpPr>
          <p:sp>
            <p:nvSpPr>
              <p:cNvPr id="988" name="Freeform: Shape 987">
                <a:extLst>
                  <a:ext uri="{FF2B5EF4-FFF2-40B4-BE49-F238E27FC236}">
                    <a16:creationId xmlns:a16="http://schemas.microsoft.com/office/drawing/2014/main" id="{A8691A0B-9A8F-98F1-35E1-7EDA1B50E4CD}"/>
                  </a:ext>
                </a:extLst>
              </p:cNvPr>
              <p:cNvSpPr/>
              <p:nvPr/>
            </p:nvSpPr>
            <p:spPr>
              <a:xfrm>
                <a:off x="1529448" y="33687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89" name="Freeform: Shape 988">
                <a:extLst>
                  <a:ext uri="{FF2B5EF4-FFF2-40B4-BE49-F238E27FC236}">
                    <a16:creationId xmlns:a16="http://schemas.microsoft.com/office/drawing/2014/main" id="{CEBFE529-2DFD-824F-CD7B-A1C4C706F232}"/>
                  </a:ext>
                </a:extLst>
              </p:cNvPr>
              <p:cNvSpPr/>
              <p:nvPr/>
            </p:nvSpPr>
            <p:spPr>
              <a:xfrm>
                <a:off x="1491444" y="340223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990" name="Freeform: Shape 989">
              <a:extLst>
                <a:ext uri="{FF2B5EF4-FFF2-40B4-BE49-F238E27FC236}">
                  <a16:creationId xmlns:a16="http://schemas.microsoft.com/office/drawing/2014/main" id="{2167F032-6D77-EE9A-FD81-B3176F96BA13}"/>
                </a:ext>
              </a:extLst>
            </p:cNvPr>
            <p:cNvSpPr/>
            <p:nvPr/>
          </p:nvSpPr>
          <p:spPr>
            <a:xfrm>
              <a:off x="1483970" y="340223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991" name="Graphic 617">
              <a:extLst>
                <a:ext uri="{FF2B5EF4-FFF2-40B4-BE49-F238E27FC236}">
                  <a16:creationId xmlns:a16="http://schemas.microsoft.com/office/drawing/2014/main" id="{634325DA-072E-A7AE-46CB-4756A052A185}"/>
                </a:ext>
              </a:extLst>
            </p:cNvPr>
            <p:cNvGrpSpPr/>
            <p:nvPr/>
          </p:nvGrpSpPr>
          <p:grpSpPr>
            <a:xfrm>
              <a:off x="1518427" y="3368794"/>
              <a:ext cx="75755" cy="69674"/>
              <a:chOff x="1518427" y="3368794"/>
              <a:chExt cx="75755" cy="69674"/>
            </a:xfrm>
          </p:grpSpPr>
          <p:sp>
            <p:nvSpPr>
              <p:cNvPr id="1043" name="Freeform: Shape 1042">
                <a:extLst>
                  <a:ext uri="{FF2B5EF4-FFF2-40B4-BE49-F238E27FC236}">
                    <a16:creationId xmlns:a16="http://schemas.microsoft.com/office/drawing/2014/main" id="{56EC0939-2E96-FA36-FF35-3FDD3C187072}"/>
                  </a:ext>
                </a:extLst>
              </p:cNvPr>
              <p:cNvSpPr/>
              <p:nvPr/>
            </p:nvSpPr>
            <p:spPr>
              <a:xfrm>
                <a:off x="1556431" y="33687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45" name="Freeform: Shape 1044">
                <a:extLst>
                  <a:ext uri="{FF2B5EF4-FFF2-40B4-BE49-F238E27FC236}">
                    <a16:creationId xmlns:a16="http://schemas.microsoft.com/office/drawing/2014/main" id="{54BFEFE2-F863-7AB9-430F-C8892DC48C1F}"/>
                  </a:ext>
                </a:extLst>
              </p:cNvPr>
              <p:cNvSpPr/>
              <p:nvPr/>
            </p:nvSpPr>
            <p:spPr>
              <a:xfrm>
                <a:off x="1518427" y="340223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048" name="Freeform: Shape 1047">
              <a:extLst>
                <a:ext uri="{FF2B5EF4-FFF2-40B4-BE49-F238E27FC236}">
                  <a16:creationId xmlns:a16="http://schemas.microsoft.com/office/drawing/2014/main" id="{9E05A074-F3D0-76ED-ABB2-30B6F4278ABE}"/>
                </a:ext>
              </a:extLst>
            </p:cNvPr>
            <p:cNvSpPr/>
            <p:nvPr/>
          </p:nvSpPr>
          <p:spPr>
            <a:xfrm>
              <a:off x="1562259" y="33956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61" name="Graphic 617">
              <a:extLst>
                <a:ext uri="{FF2B5EF4-FFF2-40B4-BE49-F238E27FC236}">
                  <a16:creationId xmlns:a16="http://schemas.microsoft.com/office/drawing/2014/main" id="{E8BED758-6D60-357E-73D3-9B18A89F2110}"/>
                </a:ext>
              </a:extLst>
            </p:cNvPr>
            <p:cNvGrpSpPr/>
            <p:nvPr/>
          </p:nvGrpSpPr>
          <p:grpSpPr>
            <a:xfrm>
              <a:off x="1596716" y="3362207"/>
              <a:ext cx="75628" cy="69674"/>
              <a:chOff x="1596716" y="3362207"/>
              <a:chExt cx="75628" cy="69674"/>
            </a:xfrm>
          </p:grpSpPr>
          <p:sp>
            <p:nvSpPr>
              <p:cNvPr id="1062" name="Freeform: Shape 1061">
                <a:extLst>
                  <a:ext uri="{FF2B5EF4-FFF2-40B4-BE49-F238E27FC236}">
                    <a16:creationId xmlns:a16="http://schemas.microsoft.com/office/drawing/2014/main" id="{52712B84-11C9-20FA-94D9-1245D81EB729}"/>
                  </a:ext>
                </a:extLst>
              </p:cNvPr>
              <p:cNvSpPr/>
              <p:nvPr/>
            </p:nvSpPr>
            <p:spPr>
              <a:xfrm>
                <a:off x="1634720" y="336220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3" name="Freeform: Shape 1062">
                <a:extLst>
                  <a:ext uri="{FF2B5EF4-FFF2-40B4-BE49-F238E27FC236}">
                    <a16:creationId xmlns:a16="http://schemas.microsoft.com/office/drawing/2014/main" id="{8D160027-5DA4-DC1B-936B-F099EB55CD45}"/>
                  </a:ext>
                </a:extLst>
              </p:cNvPr>
              <p:cNvSpPr/>
              <p:nvPr/>
            </p:nvSpPr>
            <p:spPr>
              <a:xfrm>
                <a:off x="1596716" y="33956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064" name="Freeform: Shape 1063">
              <a:extLst>
                <a:ext uri="{FF2B5EF4-FFF2-40B4-BE49-F238E27FC236}">
                  <a16:creationId xmlns:a16="http://schemas.microsoft.com/office/drawing/2014/main" id="{44F5206F-60C8-5132-1EFB-D67085EA8172}"/>
                </a:ext>
              </a:extLst>
            </p:cNvPr>
            <p:cNvSpPr/>
            <p:nvPr/>
          </p:nvSpPr>
          <p:spPr>
            <a:xfrm>
              <a:off x="1634847" y="339565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65" name="Graphic 617">
              <a:extLst>
                <a:ext uri="{FF2B5EF4-FFF2-40B4-BE49-F238E27FC236}">
                  <a16:creationId xmlns:a16="http://schemas.microsoft.com/office/drawing/2014/main" id="{18CE3997-BA77-2C9B-88F5-79EA173EA824}"/>
                </a:ext>
              </a:extLst>
            </p:cNvPr>
            <p:cNvGrpSpPr/>
            <p:nvPr/>
          </p:nvGrpSpPr>
          <p:grpSpPr>
            <a:xfrm>
              <a:off x="1669430" y="3362207"/>
              <a:ext cx="75628" cy="69674"/>
              <a:chOff x="1669430" y="3362207"/>
              <a:chExt cx="75628" cy="69674"/>
            </a:xfrm>
          </p:grpSpPr>
          <p:sp>
            <p:nvSpPr>
              <p:cNvPr id="1066" name="Freeform: Shape 1065">
                <a:extLst>
                  <a:ext uri="{FF2B5EF4-FFF2-40B4-BE49-F238E27FC236}">
                    <a16:creationId xmlns:a16="http://schemas.microsoft.com/office/drawing/2014/main" id="{CE3E2843-A6A2-84D0-6DD1-FCAC5D4B5BD8}"/>
                  </a:ext>
                </a:extLst>
              </p:cNvPr>
              <p:cNvSpPr/>
              <p:nvPr/>
            </p:nvSpPr>
            <p:spPr>
              <a:xfrm>
                <a:off x="1707435" y="336220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67" name="Freeform: Shape 1066">
                <a:extLst>
                  <a:ext uri="{FF2B5EF4-FFF2-40B4-BE49-F238E27FC236}">
                    <a16:creationId xmlns:a16="http://schemas.microsoft.com/office/drawing/2014/main" id="{AA88F8B1-1EE6-DD72-F806-FC6727737D38}"/>
                  </a:ext>
                </a:extLst>
              </p:cNvPr>
              <p:cNvSpPr/>
              <p:nvPr/>
            </p:nvSpPr>
            <p:spPr>
              <a:xfrm>
                <a:off x="1669430" y="33956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1068" name="Freeform: Shape 1067">
              <a:extLst>
                <a:ext uri="{FF2B5EF4-FFF2-40B4-BE49-F238E27FC236}">
                  <a16:creationId xmlns:a16="http://schemas.microsoft.com/office/drawing/2014/main" id="{AF8603A8-201A-D7F2-C6B3-313FCFF01EA8}"/>
                </a:ext>
              </a:extLst>
            </p:cNvPr>
            <p:cNvSpPr/>
            <p:nvPr/>
          </p:nvSpPr>
          <p:spPr>
            <a:xfrm>
              <a:off x="1709462" y="33956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069" name="Graphic 617">
              <a:extLst>
                <a:ext uri="{FF2B5EF4-FFF2-40B4-BE49-F238E27FC236}">
                  <a16:creationId xmlns:a16="http://schemas.microsoft.com/office/drawing/2014/main" id="{59EE5994-431D-CDF1-8FBC-73802D5A4B4D}"/>
                </a:ext>
              </a:extLst>
            </p:cNvPr>
            <p:cNvGrpSpPr/>
            <p:nvPr/>
          </p:nvGrpSpPr>
          <p:grpSpPr>
            <a:xfrm>
              <a:off x="1743919" y="3362207"/>
              <a:ext cx="75628" cy="69674"/>
              <a:chOff x="1743919" y="3362207"/>
              <a:chExt cx="75628" cy="69674"/>
            </a:xfrm>
          </p:grpSpPr>
          <p:sp>
            <p:nvSpPr>
              <p:cNvPr id="1070" name="Freeform: Shape 1069">
                <a:extLst>
                  <a:ext uri="{FF2B5EF4-FFF2-40B4-BE49-F238E27FC236}">
                    <a16:creationId xmlns:a16="http://schemas.microsoft.com/office/drawing/2014/main" id="{1F89E9B8-2C2F-F869-123C-27D32BCD225F}"/>
                  </a:ext>
                </a:extLst>
              </p:cNvPr>
              <p:cNvSpPr/>
              <p:nvPr/>
            </p:nvSpPr>
            <p:spPr>
              <a:xfrm>
                <a:off x="1781923" y="336220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1" name="Freeform: Shape 1070">
                <a:extLst>
                  <a:ext uri="{FF2B5EF4-FFF2-40B4-BE49-F238E27FC236}">
                    <a16:creationId xmlns:a16="http://schemas.microsoft.com/office/drawing/2014/main" id="{D6050310-651B-BB4E-9B80-544ED1B2C4BE}"/>
                  </a:ext>
                </a:extLst>
              </p:cNvPr>
              <p:cNvSpPr/>
              <p:nvPr/>
            </p:nvSpPr>
            <p:spPr>
              <a:xfrm>
                <a:off x="1743919" y="33956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072" name="Graphic 617">
              <a:extLst>
                <a:ext uri="{FF2B5EF4-FFF2-40B4-BE49-F238E27FC236}">
                  <a16:creationId xmlns:a16="http://schemas.microsoft.com/office/drawing/2014/main" id="{E9DDC583-4B0F-0B0F-8705-4188E7832538}"/>
                </a:ext>
              </a:extLst>
            </p:cNvPr>
            <p:cNvGrpSpPr/>
            <p:nvPr/>
          </p:nvGrpSpPr>
          <p:grpSpPr>
            <a:xfrm>
              <a:off x="1793324" y="3362207"/>
              <a:ext cx="75628" cy="69674"/>
              <a:chOff x="1793324" y="3362207"/>
              <a:chExt cx="75628" cy="69674"/>
            </a:xfrm>
          </p:grpSpPr>
          <p:sp>
            <p:nvSpPr>
              <p:cNvPr id="1073" name="Freeform: Shape 1072">
                <a:extLst>
                  <a:ext uri="{FF2B5EF4-FFF2-40B4-BE49-F238E27FC236}">
                    <a16:creationId xmlns:a16="http://schemas.microsoft.com/office/drawing/2014/main" id="{422718A5-3AD3-26BB-B0B3-C61BEF23C0E7}"/>
                  </a:ext>
                </a:extLst>
              </p:cNvPr>
              <p:cNvSpPr/>
              <p:nvPr/>
            </p:nvSpPr>
            <p:spPr>
              <a:xfrm>
                <a:off x="1831328" y="336220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4" name="Freeform: Shape 1073">
                <a:extLst>
                  <a:ext uri="{FF2B5EF4-FFF2-40B4-BE49-F238E27FC236}">
                    <a16:creationId xmlns:a16="http://schemas.microsoft.com/office/drawing/2014/main" id="{172E2819-FF4A-AA82-6151-683392518863}"/>
                  </a:ext>
                </a:extLst>
              </p:cNvPr>
              <p:cNvSpPr/>
              <p:nvPr/>
            </p:nvSpPr>
            <p:spPr>
              <a:xfrm>
                <a:off x="1793324" y="33956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075" name="Graphic 617">
              <a:extLst>
                <a:ext uri="{FF2B5EF4-FFF2-40B4-BE49-F238E27FC236}">
                  <a16:creationId xmlns:a16="http://schemas.microsoft.com/office/drawing/2014/main" id="{D4D11069-E13B-B667-218B-6F2D644495AE}"/>
                </a:ext>
              </a:extLst>
            </p:cNvPr>
            <p:cNvGrpSpPr/>
            <p:nvPr/>
          </p:nvGrpSpPr>
          <p:grpSpPr>
            <a:xfrm>
              <a:off x="1932040" y="3351946"/>
              <a:ext cx="75755" cy="69674"/>
              <a:chOff x="1932040" y="3351946"/>
              <a:chExt cx="75755" cy="69674"/>
            </a:xfrm>
          </p:grpSpPr>
          <p:sp>
            <p:nvSpPr>
              <p:cNvPr id="1076" name="Freeform: Shape 1075">
                <a:extLst>
                  <a:ext uri="{FF2B5EF4-FFF2-40B4-BE49-F238E27FC236}">
                    <a16:creationId xmlns:a16="http://schemas.microsoft.com/office/drawing/2014/main" id="{43C29A29-2EFC-9AFD-0906-48858013425D}"/>
                  </a:ext>
                </a:extLst>
              </p:cNvPr>
              <p:cNvSpPr/>
              <p:nvPr/>
            </p:nvSpPr>
            <p:spPr>
              <a:xfrm>
                <a:off x="1970044" y="33519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77" name="Freeform: Shape 1076">
                <a:extLst>
                  <a:ext uri="{FF2B5EF4-FFF2-40B4-BE49-F238E27FC236}">
                    <a16:creationId xmlns:a16="http://schemas.microsoft.com/office/drawing/2014/main" id="{D51ACB06-D9E7-B39B-5A2E-74DEB07DB60B}"/>
                  </a:ext>
                </a:extLst>
              </p:cNvPr>
              <p:cNvSpPr/>
              <p:nvPr/>
            </p:nvSpPr>
            <p:spPr>
              <a:xfrm>
                <a:off x="1932040" y="338538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078" name="Graphic 617">
              <a:extLst>
                <a:ext uri="{FF2B5EF4-FFF2-40B4-BE49-F238E27FC236}">
                  <a16:creationId xmlns:a16="http://schemas.microsoft.com/office/drawing/2014/main" id="{A326A669-46A7-8225-8000-1E76E8295B3E}"/>
                </a:ext>
              </a:extLst>
            </p:cNvPr>
            <p:cNvGrpSpPr/>
            <p:nvPr/>
          </p:nvGrpSpPr>
          <p:grpSpPr>
            <a:xfrm>
              <a:off x="1946988" y="3351946"/>
              <a:ext cx="75628" cy="69674"/>
              <a:chOff x="1946988" y="3351946"/>
              <a:chExt cx="75628" cy="69674"/>
            </a:xfrm>
          </p:grpSpPr>
          <p:sp>
            <p:nvSpPr>
              <p:cNvPr id="1079" name="Freeform: Shape 1078">
                <a:extLst>
                  <a:ext uri="{FF2B5EF4-FFF2-40B4-BE49-F238E27FC236}">
                    <a16:creationId xmlns:a16="http://schemas.microsoft.com/office/drawing/2014/main" id="{E770D477-E640-A339-1F5E-AC139226212D}"/>
                  </a:ext>
                </a:extLst>
              </p:cNvPr>
              <p:cNvSpPr/>
              <p:nvPr/>
            </p:nvSpPr>
            <p:spPr>
              <a:xfrm>
                <a:off x="1984992" y="33519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0" name="Freeform: Shape 1079">
                <a:extLst>
                  <a:ext uri="{FF2B5EF4-FFF2-40B4-BE49-F238E27FC236}">
                    <a16:creationId xmlns:a16="http://schemas.microsoft.com/office/drawing/2014/main" id="{E9291CE3-1F1F-BB33-C41A-CDDA372174C6}"/>
                  </a:ext>
                </a:extLst>
              </p:cNvPr>
              <p:cNvSpPr/>
              <p:nvPr/>
            </p:nvSpPr>
            <p:spPr>
              <a:xfrm>
                <a:off x="1946988" y="338538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081" name="Graphic 617">
              <a:extLst>
                <a:ext uri="{FF2B5EF4-FFF2-40B4-BE49-F238E27FC236}">
                  <a16:creationId xmlns:a16="http://schemas.microsoft.com/office/drawing/2014/main" id="{BD6E8477-F46A-5324-D8E9-F022EC76E476}"/>
                </a:ext>
              </a:extLst>
            </p:cNvPr>
            <p:cNvGrpSpPr/>
            <p:nvPr/>
          </p:nvGrpSpPr>
          <p:grpSpPr>
            <a:xfrm>
              <a:off x="1990819" y="3351946"/>
              <a:ext cx="75628" cy="69674"/>
              <a:chOff x="1990819" y="3351946"/>
              <a:chExt cx="75628" cy="69674"/>
            </a:xfrm>
          </p:grpSpPr>
          <p:sp>
            <p:nvSpPr>
              <p:cNvPr id="1082" name="Freeform: Shape 1081">
                <a:extLst>
                  <a:ext uri="{FF2B5EF4-FFF2-40B4-BE49-F238E27FC236}">
                    <a16:creationId xmlns:a16="http://schemas.microsoft.com/office/drawing/2014/main" id="{89C566C0-BF09-E6B0-698A-2284D4BC053C}"/>
                  </a:ext>
                </a:extLst>
              </p:cNvPr>
              <p:cNvSpPr/>
              <p:nvPr/>
            </p:nvSpPr>
            <p:spPr>
              <a:xfrm>
                <a:off x="2028824" y="33519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3" name="Freeform: Shape 1082">
                <a:extLst>
                  <a:ext uri="{FF2B5EF4-FFF2-40B4-BE49-F238E27FC236}">
                    <a16:creationId xmlns:a16="http://schemas.microsoft.com/office/drawing/2014/main" id="{B54AC23C-4C3B-2413-56BB-4E99BF103909}"/>
                  </a:ext>
                </a:extLst>
              </p:cNvPr>
              <p:cNvSpPr/>
              <p:nvPr/>
            </p:nvSpPr>
            <p:spPr>
              <a:xfrm>
                <a:off x="1990819" y="338538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084" name="Graphic 617">
              <a:extLst>
                <a:ext uri="{FF2B5EF4-FFF2-40B4-BE49-F238E27FC236}">
                  <a16:creationId xmlns:a16="http://schemas.microsoft.com/office/drawing/2014/main" id="{F6A119CD-25C5-0514-621E-A7494CE2986A}"/>
                </a:ext>
              </a:extLst>
            </p:cNvPr>
            <p:cNvGrpSpPr/>
            <p:nvPr/>
          </p:nvGrpSpPr>
          <p:grpSpPr>
            <a:xfrm>
              <a:off x="2014129" y="3351946"/>
              <a:ext cx="75628" cy="69674"/>
              <a:chOff x="2014129" y="3351946"/>
              <a:chExt cx="75628" cy="69674"/>
            </a:xfrm>
          </p:grpSpPr>
          <p:sp>
            <p:nvSpPr>
              <p:cNvPr id="1085" name="Freeform: Shape 1084">
                <a:extLst>
                  <a:ext uri="{FF2B5EF4-FFF2-40B4-BE49-F238E27FC236}">
                    <a16:creationId xmlns:a16="http://schemas.microsoft.com/office/drawing/2014/main" id="{5739D46D-9662-992B-F33A-679A249ACC5C}"/>
                  </a:ext>
                </a:extLst>
              </p:cNvPr>
              <p:cNvSpPr/>
              <p:nvPr/>
            </p:nvSpPr>
            <p:spPr>
              <a:xfrm>
                <a:off x="2052133" y="33519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6" name="Freeform: Shape 1085">
                <a:extLst>
                  <a:ext uri="{FF2B5EF4-FFF2-40B4-BE49-F238E27FC236}">
                    <a16:creationId xmlns:a16="http://schemas.microsoft.com/office/drawing/2014/main" id="{AF87E4C9-6436-9FDF-E78D-56F622581BC7}"/>
                  </a:ext>
                </a:extLst>
              </p:cNvPr>
              <p:cNvSpPr/>
              <p:nvPr/>
            </p:nvSpPr>
            <p:spPr>
              <a:xfrm>
                <a:off x="2014129" y="338538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087" name="Graphic 617">
              <a:extLst>
                <a:ext uri="{FF2B5EF4-FFF2-40B4-BE49-F238E27FC236}">
                  <a16:creationId xmlns:a16="http://schemas.microsoft.com/office/drawing/2014/main" id="{8CE7AB97-BD31-177E-4972-BC38DD89953F}"/>
                </a:ext>
              </a:extLst>
            </p:cNvPr>
            <p:cNvGrpSpPr/>
            <p:nvPr/>
          </p:nvGrpSpPr>
          <p:grpSpPr>
            <a:xfrm>
              <a:off x="2029964" y="3351946"/>
              <a:ext cx="75628" cy="69674"/>
              <a:chOff x="2029964" y="3351946"/>
              <a:chExt cx="75628" cy="69674"/>
            </a:xfrm>
          </p:grpSpPr>
          <p:sp>
            <p:nvSpPr>
              <p:cNvPr id="1088" name="Freeform: Shape 1087">
                <a:extLst>
                  <a:ext uri="{FF2B5EF4-FFF2-40B4-BE49-F238E27FC236}">
                    <a16:creationId xmlns:a16="http://schemas.microsoft.com/office/drawing/2014/main" id="{45535B0F-2420-67C3-F4DB-B5984ED2BD2C}"/>
                  </a:ext>
                </a:extLst>
              </p:cNvPr>
              <p:cNvSpPr/>
              <p:nvPr/>
            </p:nvSpPr>
            <p:spPr>
              <a:xfrm>
                <a:off x="2067968" y="33519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89" name="Freeform: Shape 1088">
                <a:extLst>
                  <a:ext uri="{FF2B5EF4-FFF2-40B4-BE49-F238E27FC236}">
                    <a16:creationId xmlns:a16="http://schemas.microsoft.com/office/drawing/2014/main" id="{CCE28A44-3C0F-769E-4367-079F46BD8F75}"/>
                  </a:ext>
                </a:extLst>
              </p:cNvPr>
              <p:cNvSpPr/>
              <p:nvPr/>
            </p:nvSpPr>
            <p:spPr>
              <a:xfrm>
                <a:off x="2029964" y="338538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090" name="Graphic 617">
              <a:extLst>
                <a:ext uri="{FF2B5EF4-FFF2-40B4-BE49-F238E27FC236}">
                  <a16:creationId xmlns:a16="http://schemas.microsoft.com/office/drawing/2014/main" id="{EE9CE6E3-817A-1A87-99F5-71718236DBA0}"/>
                </a:ext>
              </a:extLst>
            </p:cNvPr>
            <p:cNvGrpSpPr/>
            <p:nvPr/>
          </p:nvGrpSpPr>
          <p:grpSpPr>
            <a:xfrm>
              <a:off x="2115600" y="3335350"/>
              <a:ext cx="75755" cy="69674"/>
              <a:chOff x="2115600" y="3335350"/>
              <a:chExt cx="75755" cy="69674"/>
            </a:xfrm>
          </p:grpSpPr>
          <p:sp>
            <p:nvSpPr>
              <p:cNvPr id="1091" name="Freeform: Shape 1090">
                <a:extLst>
                  <a:ext uri="{FF2B5EF4-FFF2-40B4-BE49-F238E27FC236}">
                    <a16:creationId xmlns:a16="http://schemas.microsoft.com/office/drawing/2014/main" id="{E473E982-E6ED-1991-E0D8-14434A546920}"/>
                  </a:ext>
                </a:extLst>
              </p:cNvPr>
              <p:cNvSpPr/>
              <p:nvPr/>
            </p:nvSpPr>
            <p:spPr>
              <a:xfrm>
                <a:off x="2153604"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2" name="Freeform: Shape 1091">
                <a:extLst>
                  <a:ext uri="{FF2B5EF4-FFF2-40B4-BE49-F238E27FC236}">
                    <a16:creationId xmlns:a16="http://schemas.microsoft.com/office/drawing/2014/main" id="{E50454EA-725D-5A27-7EAD-626B5B01F756}"/>
                  </a:ext>
                </a:extLst>
              </p:cNvPr>
              <p:cNvSpPr/>
              <p:nvPr/>
            </p:nvSpPr>
            <p:spPr>
              <a:xfrm>
                <a:off x="2115600"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093" name="Graphic 617">
              <a:extLst>
                <a:ext uri="{FF2B5EF4-FFF2-40B4-BE49-F238E27FC236}">
                  <a16:creationId xmlns:a16="http://schemas.microsoft.com/office/drawing/2014/main" id="{187606C3-4424-2AC5-42EB-A9A81B3C2266}"/>
                </a:ext>
              </a:extLst>
            </p:cNvPr>
            <p:cNvGrpSpPr/>
            <p:nvPr/>
          </p:nvGrpSpPr>
          <p:grpSpPr>
            <a:xfrm>
              <a:off x="2155631" y="3335350"/>
              <a:ext cx="75755" cy="69674"/>
              <a:chOff x="2155631" y="3335350"/>
              <a:chExt cx="75755" cy="69674"/>
            </a:xfrm>
          </p:grpSpPr>
          <p:sp>
            <p:nvSpPr>
              <p:cNvPr id="1094" name="Freeform: Shape 1093">
                <a:extLst>
                  <a:ext uri="{FF2B5EF4-FFF2-40B4-BE49-F238E27FC236}">
                    <a16:creationId xmlns:a16="http://schemas.microsoft.com/office/drawing/2014/main" id="{5A29B69E-56E6-1405-BADC-FA6966429EA5}"/>
                  </a:ext>
                </a:extLst>
              </p:cNvPr>
              <p:cNvSpPr/>
              <p:nvPr/>
            </p:nvSpPr>
            <p:spPr>
              <a:xfrm>
                <a:off x="2193635"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5" name="Freeform: Shape 1094">
                <a:extLst>
                  <a:ext uri="{FF2B5EF4-FFF2-40B4-BE49-F238E27FC236}">
                    <a16:creationId xmlns:a16="http://schemas.microsoft.com/office/drawing/2014/main" id="{CE4C85B3-3E78-AB5F-9F76-7B57817CD9C4}"/>
                  </a:ext>
                </a:extLst>
              </p:cNvPr>
              <p:cNvSpPr/>
              <p:nvPr/>
            </p:nvSpPr>
            <p:spPr>
              <a:xfrm>
                <a:off x="2155631"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096" name="Graphic 617">
              <a:extLst>
                <a:ext uri="{FF2B5EF4-FFF2-40B4-BE49-F238E27FC236}">
                  <a16:creationId xmlns:a16="http://schemas.microsoft.com/office/drawing/2014/main" id="{1743B73B-6435-57BD-B525-A158C7D76A43}"/>
                </a:ext>
              </a:extLst>
            </p:cNvPr>
            <p:cNvGrpSpPr/>
            <p:nvPr/>
          </p:nvGrpSpPr>
          <p:grpSpPr>
            <a:xfrm>
              <a:off x="2201363" y="3335350"/>
              <a:ext cx="75628" cy="69674"/>
              <a:chOff x="2201363" y="3335350"/>
              <a:chExt cx="75628" cy="69674"/>
            </a:xfrm>
          </p:grpSpPr>
          <p:sp>
            <p:nvSpPr>
              <p:cNvPr id="1097" name="Freeform: Shape 1096">
                <a:extLst>
                  <a:ext uri="{FF2B5EF4-FFF2-40B4-BE49-F238E27FC236}">
                    <a16:creationId xmlns:a16="http://schemas.microsoft.com/office/drawing/2014/main" id="{0F1473CB-D11B-4160-6E88-98069F7414B9}"/>
                  </a:ext>
                </a:extLst>
              </p:cNvPr>
              <p:cNvSpPr/>
              <p:nvPr/>
            </p:nvSpPr>
            <p:spPr>
              <a:xfrm>
                <a:off x="2239367"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98" name="Freeform: Shape 1097">
                <a:extLst>
                  <a:ext uri="{FF2B5EF4-FFF2-40B4-BE49-F238E27FC236}">
                    <a16:creationId xmlns:a16="http://schemas.microsoft.com/office/drawing/2014/main" id="{15D92138-3336-DB80-3B7F-0A140E576385}"/>
                  </a:ext>
                </a:extLst>
              </p:cNvPr>
              <p:cNvSpPr/>
              <p:nvPr/>
            </p:nvSpPr>
            <p:spPr>
              <a:xfrm>
                <a:off x="2201363"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099" name="Graphic 617">
              <a:extLst>
                <a:ext uri="{FF2B5EF4-FFF2-40B4-BE49-F238E27FC236}">
                  <a16:creationId xmlns:a16="http://schemas.microsoft.com/office/drawing/2014/main" id="{94AC1658-DAAF-DDDF-FBC4-01C2C69B31F2}"/>
                </a:ext>
              </a:extLst>
            </p:cNvPr>
            <p:cNvGrpSpPr/>
            <p:nvPr/>
          </p:nvGrpSpPr>
          <p:grpSpPr>
            <a:xfrm>
              <a:off x="2223658" y="3335350"/>
              <a:ext cx="75755" cy="69674"/>
              <a:chOff x="2223658" y="3335350"/>
              <a:chExt cx="75755" cy="69674"/>
            </a:xfrm>
          </p:grpSpPr>
          <p:sp>
            <p:nvSpPr>
              <p:cNvPr id="1109" name="Freeform: Shape 1108">
                <a:extLst>
                  <a:ext uri="{FF2B5EF4-FFF2-40B4-BE49-F238E27FC236}">
                    <a16:creationId xmlns:a16="http://schemas.microsoft.com/office/drawing/2014/main" id="{E9E27F24-F8DD-D141-6F4F-89A4B1247B08}"/>
                  </a:ext>
                </a:extLst>
              </p:cNvPr>
              <p:cNvSpPr/>
              <p:nvPr/>
            </p:nvSpPr>
            <p:spPr>
              <a:xfrm>
                <a:off x="2261663"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16" name="Freeform: Shape 1115">
                <a:extLst>
                  <a:ext uri="{FF2B5EF4-FFF2-40B4-BE49-F238E27FC236}">
                    <a16:creationId xmlns:a16="http://schemas.microsoft.com/office/drawing/2014/main" id="{8AF1B3B2-C114-9D60-CBC4-9E9D913F6E0F}"/>
                  </a:ext>
                </a:extLst>
              </p:cNvPr>
              <p:cNvSpPr/>
              <p:nvPr/>
            </p:nvSpPr>
            <p:spPr>
              <a:xfrm>
                <a:off x="2223658"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197" name="Graphic 617">
              <a:extLst>
                <a:ext uri="{FF2B5EF4-FFF2-40B4-BE49-F238E27FC236}">
                  <a16:creationId xmlns:a16="http://schemas.microsoft.com/office/drawing/2014/main" id="{E03D2D6F-45BF-ABDE-591A-8DB8EE0E5CF5}"/>
                </a:ext>
              </a:extLst>
            </p:cNvPr>
            <p:cNvGrpSpPr/>
            <p:nvPr/>
          </p:nvGrpSpPr>
          <p:grpSpPr>
            <a:xfrm>
              <a:off x="2246968" y="3335350"/>
              <a:ext cx="75628" cy="69674"/>
              <a:chOff x="2246968" y="3335350"/>
              <a:chExt cx="75628" cy="69674"/>
            </a:xfrm>
          </p:grpSpPr>
          <p:sp>
            <p:nvSpPr>
              <p:cNvPr id="1198" name="Freeform: Shape 1197">
                <a:extLst>
                  <a:ext uri="{FF2B5EF4-FFF2-40B4-BE49-F238E27FC236}">
                    <a16:creationId xmlns:a16="http://schemas.microsoft.com/office/drawing/2014/main" id="{2D8E6EDB-AD22-91C0-FAE9-E247157AB6A2}"/>
                  </a:ext>
                </a:extLst>
              </p:cNvPr>
              <p:cNvSpPr/>
              <p:nvPr/>
            </p:nvSpPr>
            <p:spPr>
              <a:xfrm>
                <a:off x="2284972"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99" name="Freeform: Shape 1198">
                <a:extLst>
                  <a:ext uri="{FF2B5EF4-FFF2-40B4-BE49-F238E27FC236}">
                    <a16:creationId xmlns:a16="http://schemas.microsoft.com/office/drawing/2014/main" id="{5FF56B22-4E8D-36B5-DD37-8183C27DB199}"/>
                  </a:ext>
                </a:extLst>
              </p:cNvPr>
              <p:cNvSpPr/>
              <p:nvPr/>
            </p:nvSpPr>
            <p:spPr>
              <a:xfrm>
                <a:off x="2246968"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416" name="Graphic 617">
              <a:extLst>
                <a:ext uri="{FF2B5EF4-FFF2-40B4-BE49-F238E27FC236}">
                  <a16:creationId xmlns:a16="http://schemas.microsoft.com/office/drawing/2014/main" id="{A6E6DF5F-6316-D1D6-AA1C-CD736C0A5FBC}"/>
                </a:ext>
              </a:extLst>
            </p:cNvPr>
            <p:cNvGrpSpPr/>
            <p:nvPr/>
          </p:nvGrpSpPr>
          <p:grpSpPr>
            <a:xfrm>
              <a:off x="2289279" y="3335350"/>
              <a:ext cx="75755" cy="69674"/>
              <a:chOff x="2289279" y="3335350"/>
              <a:chExt cx="75755" cy="69674"/>
            </a:xfrm>
          </p:grpSpPr>
          <p:sp>
            <p:nvSpPr>
              <p:cNvPr id="1417" name="Freeform: Shape 1416">
                <a:extLst>
                  <a:ext uri="{FF2B5EF4-FFF2-40B4-BE49-F238E27FC236}">
                    <a16:creationId xmlns:a16="http://schemas.microsoft.com/office/drawing/2014/main" id="{13DAB3D5-6222-2570-FB1A-7252172D8746}"/>
                  </a:ext>
                </a:extLst>
              </p:cNvPr>
              <p:cNvSpPr/>
              <p:nvPr/>
            </p:nvSpPr>
            <p:spPr>
              <a:xfrm>
                <a:off x="2327283"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18" name="Freeform: Shape 1417">
                <a:extLst>
                  <a:ext uri="{FF2B5EF4-FFF2-40B4-BE49-F238E27FC236}">
                    <a16:creationId xmlns:a16="http://schemas.microsoft.com/office/drawing/2014/main" id="{C5A2F2EA-B346-E364-0C35-EFBF0A5C33E9}"/>
                  </a:ext>
                </a:extLst>
              </p:cNvPr>
              <p:cNvSpPr/>
              <p:nvPr/>
            </p:nvSpPr>
            <p:spPr>
              <a:xfrm>
                <a:off x="2289279"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553" name="Graphic 617">
              <a:extLst>
                <a:ext uri="{FF2B5EF4-FFF2-40B4-BE49-F238E27FC236}">
                  <a16:creationId xmlns:a16="http://schemas.microsoft.com/office/drawing/2014/main" id="{C740092A-0A68-97C3-904E-04CE2F3D8E77}"/>
                </a:ext>
              </a:extLst>
            </p:cNvPr>
            <p:cNvGrpSpPr/>
            <p:nvPr/>
          </p:nvGrpSpPr>
          <p:grpSpPr>
            <a:xfrm>
              <a:off x="2327030" y="3335350"/>
              <a:ext cx="75628" cy="69674"/>
              <a:chOff x="2327030" y="3335350"/>
              <a:chExt cx="75628" cy="69674"/>
            </a:xfrm>
          </p:grpSpPr>
          <p:sp>
            <p:nvSpPr>
              <p:cNvPr id="1554" name="Freeform: Shape 1553">
                <a:extLst>
                  <a:ext uri="{FF2B5EF4-FFF2-40B4-BE49-F238E27FC236}">
                    <a16:creationId xmlns:a16="http://schemas.microsoft.com/office/drawing/2014/main" id="{8FE7AC68-4E4F-815F-3CCE-0B2290B3253E}"/>
                  </a:ext>
                </a:extLst>
              </p:cNvPr>
              <p:cNvSpPr/>
              <p:nvPr/>
            </p:nvSpPr>
            <p:spPr>
              <a:xfrm>
                <a:off x="2365034"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555" name="Freeform: Shape 1554">
                <a:extLst>
                  <a:ext uri="{FF2B5EF4-FFF2-40B4-BE49-F238E27FC236}">
                    <a16:creationId xmlns:a16="http://schemas.microsoft.com/office/drawing/2014/main" id="{820E0634-47B2-9E70-68A6-F6E2B755B8A9}"/>
                  </a:ext>
                </a:extLst>
              </p:cNvPr>
              <p:cNvSpPr/>
              <p:nvPr/>
            </p:nvSpPr>
            <p:spPr>
              <a:xfrm>
                <a:off x="2327030"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711" name="Graphic 617">
              <a:extLst>
                <a:ext uri="{FF2B5EF4-FFF2-40B4-BE49-F238E27FC236}">
                  <a16:creationId xmlns:a16="http://schemas.microsoft.com/office/drawing/2014/main" id="{68B1A847-AA92-1E21-C436-74AA5A3712BD}"/>
                </a:ext>
              </a:extLst>
            </p:cNvPr>
            <p:cNvGrpSpPr/>
            <p:nvPr/>
          </p:nvGrpSpPr>
          <p:grpSpPr>
            <a:xfrm>
              <a:off x="2358193" y="3335350"/>
              <a:ext cx="75755" cy="69674"/>
              <a:chOff x="2358193" y="3335350"/>
              <a:chExt cx="75755" cy="69674"/>
            </a:xfrm>
          </p:grpSpPr>
          <p:sp>
            <p:nvSpPr>
              <p:cNvPr id="1712" name="Freeform: Shape 1711">
                <a:extLst>
                  <a:ext uri="{FF2B5EF4-FFF2-40B4-BE49-F238E27FC236}">
                    <a16:creationId xmlns:a16="http://schemas.microsoft.com/office/drawing/2014/main" id="{94565C02-870B-05FE-CDF7-B70F8ED07833}"/>
                  </a:ext>
                </a:extLst>
              </p:cNvPr>
              <p:cNvSpPr/>
              <p:nvPr/>
            </p:nvSpPr>
            <p:spPr>
              <a:xfrm>
                <a:off x="2396198"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14" name="Freeform: Shape 1713">
                <a:extLst>
                  <a:ext uri="{FF2B5EF4-FFF2-40B4-BE49-F238E27FC236}">
                    <a16:creationId xmlns:a16="http://schemas.microsoft.com/office/drawing/2014/main" id="{F573DCF3-9441-16AD-F980-8C96350F8590}"/>
                  </a:ext>
                </a:extLst>
              </p:cNvPr>
              <p:cNvSpPr/>
              <p:nvPr/>
            </p:nvSpPr>
            <p:spPr>
              <a:xfrm>
                <a:off x="2358193"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1716" name="Graphic 617">
              <a:extLst>
                <a:ext uri="{FF2B5EF4-FFF2-40B4-BE49-F238E27FC236}">
                  <a16:creationId xmlns:a16="http://schemas.microsoft.com/office/drawing/2014/main" id="{44FB61DA-BC6C-FE69-14E2-79B3C6CE5FC1}"/>
                </a:ext>
              </a:extLst>
            </p:cNvPr>
            <p:cNvGrpSpPr/>
            <p:nvPr/>
          </p:nvGrpSpPr>
          <p:grpSpPr>
            <a:xfrm>
              <a:off x="2418747" y="3335350"/>
              <a:ext cx="75755" cy="69674"/>
              <a:chOff x="2418747" y="3335350"/>
              <a:chExt cx="75755" cy="69674"/>
            </a:xfrm>
          </p:grpSpPr>
          <p:sp>
            <p:nvSpPr>
              <p:cNvPr id="1722" name="Freeform: Shape 1721">
                <a:extLst>
                  <a:ext uri="{FF2B5EF4-FFF2-40B4-BE49-F238E27FC236}">
                    <a16:creationId xmlns:a16="http://schemas.microsoft.com/office/drawing/2014/main" id="{50B702D8-5343-FEB5-35A1-A2663392942A}"/>
                  </a:ext>
                </a:extLst>
              </p:cNvPr>
              <p:cNvSpPr/>
              <p:nvPr/>
            </p:nvSpPr>
            <p:spPr>
              <a:xfrm>
                <a:off x="2456751"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43" name="Freeform: Shape 1742">
                <a:extLst>
                  <a:ext uri="{FF2B5EF4-FFF2-40B4-BE49-F238E27FC236}">
                    <a16:creationId xmlns:a16="http://schemas.microsoft.com/office/drawing/2014/main" id="{01EDC1EA-BE85-A9D2-9A95-B58D82E6CBAA}"/>
                  </a:ext>
                </a:extLst>
              </p:cNvPr>
              <p:cNvSpPr/>
              <p:nvPr/>
            </p:nvSpPr>
            <p:spPr>
              <a:xfrm>
                <a:off x="2418747"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75" name="Graphic 617">
              <a:extLst>
                <a:ext uri="{FF2B5EF4-FFF2-40B4-BE49-F238E27FC236}">
                  <a16:creationId xmlns:a16="http://schemas.microsoft.com/office/drawing/2014/main" id="{619CB94F-EE21-9D50-8AC3-020C1DD23580}"/>
                </a:ext>
              </a:extLst>
            </p:cNvPr>
            <p:cNvGrpSpPr/>
            <p:nvPr/>
          </p:nvGrpSpPr>
          <p:grpSpPr>
            <a:xfrm>
              <a:off x="2438382" y="3335350"/>
              <a:ext cx="75628" cy="69674"/>
              <a:chOff x="2438382" y="3335350"/>
              <a:chExt cx="75628" cy="69674"/>
            </a:xfrm>
          </p:grpSpPr>
          <p:sp>
            <p:nvSpPr>
              <p:cNvPr id="2476" name="Freeform: Shape 2475">
                <a:extLst>
                  <a:ext uri="{FF2B5EF4-FFF2-40B4-BE49-F238E27FC236}">
                    <a16:creationId xmlns:a16="http://schemas.microsoft.com/office/drawing/2014/main" id="{7E2A599C-A10F-43D1-6510-106279DCBA8F}"/>
                  </a:ext>
                </a:extLst>
              </p:cNvPr>
              <p:cNvSpPr/>
              <p:nvPr/>
            </p:nvSpPr>
            <p:spPr>
              <a:xfrm>
                <a:off x="2476386"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77" name="Freeform: Shape 2476">
                <a:extLst>
                  <a:ext uri="{FF2B5EF4-FFF2-40B4-BE49-F238E27FC236}">
                    <a16:creationId xmlns:a16="http://schemas.microsoft.com/office/drawing/2014/main" id="{5DF3B549-A803-CEF5-BEB1-3E817E770361}"/>
                  </a:ext>
                </a:extLst>
              </p:cNvPr>
              <p:cNvSpPr/>
              <p:nvPr/>
            </p:nvSpPr>
            <p:spPr>
              <a:xfrm>
                <a:off x="2438382"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78" name="Graphic 617">
              <a:extLst>
                <a:ext uri="{FF2B5EF4-FFF2-40B4-BE49-F238E27FC236}">
                  <a16:creationId xmlns:a16="http://schemas.microsoft.com/office/drawing/2014/main" id="{6902ECEE-7483-16D8-C350-7C9431D2A2A1}"/>
                </a:ext>
              </a:extLst>
            </p:cNvPr>
            <p:cNvGrpSpPr/>
            <p:nvPr/>
          </p:nvGrpSpPr>
          <p:grpSpPr>
            <a:xfrm>
              <a:off x="2466252" y="3335350"/>
              <a:ext cx="75755" cy="69674"/>
              <a:chOff x="2466252" y="3335350"/>
              <a:chExt cx="75755" cy="69674"/>
            </a:xfrm>
          </p:grpSpPr>
          <p:sp>
            <p:nvSpPr>
              <p:cNvPr id="2479" name="Freeform: Shape 2478">
                <a:extLst>
                  <a:ext uri="{FF2B5EF4-FFF2-40B4-BE49-F238E27FC236}">
                    <a16:creationId xmlns:a16="http://schemas.microsoft.com/office/drawing/2014/main" id="{BE67CF39-019C-C07D-CC35-8091A7ABE675}"/>
                  </a:ext>
                </a:extLst>
              </p:cNvPr>
              <p:cNvSpPr/>
              <p:nvPr/>
            </p:nvSpPr>
            <p:spPr>
              <a:xfrm>
                <a:off x="2504256"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80" name="Freeform: Shape 2479">
                <a:extLst>
                  <a:ext uri="{FF2B5EF4-FFF2-40B4-BE49-F238E27FC236}">
                    <a16:creationId xmlns:a16="http://schemas.microsoft.com/office/drawing/2014/main" id="{86C34F2F-0629-54C9-B519-41DAA5A5811F}"/>
                  </a:ext>
                </a:extLst>
              </p:cNvPr>
              <p:cNvSpPr/>
              <p:nvPr/>
            </p:nvSpPr>
            <p:spPr>
              <a:xfrm>
                <a:off x="2466252"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81" name="Graphic 617">
              <a:extLst>
                <a:ext uri="{FF2B5EF4-FFF2-40B4-BE49-F238E27FC236}">
                  <a16:creationId xmlns:a16="http://schemas.microsoft.com/office/drawing/2014/main" id="{C26A0136-447E-F39A-0B3E-86D9063D366C}"/>
                </a:ext>
              </a:extLst>
            </p:cNvPr>
            <p:cNvGrpSpPr/>
            <p:nvPr/>
          </p:nvGrpSpPr>
          <p:grpSpPr>
            <a:xfrm>
              <a:off x="2483100" y="3335350"/>
              <a:ext cx="75628" cy="69674"/>
              <a:chOff x="2483100" y="3335350"/>
              <a:chExt cx="75628" cy="69674"/>
            </a:xfrm>
          </p:grpSpPr>
          <p:sp>
            <p:nvSpPr>
              <p:cNvPr id="2482" name="Freeform: Shape 2481">
                <a:extLst>
                  <a:ext uri="{FF2B5EF4-FFF2-40B4-BE49-F238E27FC236}">
                    <a16:creationId xmlns:a16="http://schemas.microsoft.com/office/drawing/2014/main" id="{46E6DA62-A690-F20C-2543-E263BC66D803}"/>
                  </a:ext>
                </a:extLst>
              </p:cNvPr>
              <p:cNvSpPr/>
              <p:nvPr/>
            </p:nvSpPr>
            <p:spPr>
              <a:xfrm>
                <a:off x="2521105"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83" name="Freeform: Shape 2482">
                <a:extLst>
                  <a:ext uri="{FF2B5EF4-FFF2-40B4-BE49-F238E27FC236}">
                    <a16:creationId xmlns:a16="http://schemas.microsoft.com/office/drawing/2014/main" id="{1BA36260-5CF2-1B51-7D3F-4E51A09D0719}"/>
                  </a:ext>
                </a:extLst>
              </p:cNvPr>
              <p:cNvSpPr/>
              <p:nvPr/>
            </p:nvSpPr>
            <p:spPr>
              <a:xfrm>
                <a:off x="2483100"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84" name="Graphic 617">
              <a:extLst>
                <a:ext uri="{FF2B5EF4-FFF2-40B4-BE49-F238E27FC236}">
                  <a16:creationId xmlns:a16="http://schemas.microsoft.com/office/drawing/2014/main" id="{6F693D90-4835-A16D-E024-6592E3CAFB8C}"/>
                </a:ext>
              </a:extLst>
            </p:cNvPr>
            <p:cNvGrpSpPr/>
            <p:nvPr/>
          </p:nvGrpSpPr>
          <p:grpSpPr>
            <a:xfrm>
              <a:off x="2509197" y="3335350"/>
              <a:ext cx="75628" cy="69674"/>
              <a:chOff x="2509197" y="3335350"/>
              <a:chExt cx="75628" cy="69674"/>
            </a:xfrm>
          </p:grpSpPr>
          <p:sp>
            <p:nvSpPr>
              <p:cNvPr id="2485" name="Freeform: Shape 2484">
                <a:extLst>
                  <a:ext uri="{FF2B5EF4-FFF2-40B4-BE49-F238E27FC236}">
                    <a16:creationId xmlns:a16="http://schemas.microsoft.com/office/drawing/2014/main" id="{0C2CD5A5-3A3F-78C8-E8C9-B9567210AF48}"/>
                  </a:ext>
                </a:extLst>
              </p:cNvPr>
              <p:cNvSpPr/>
              <p:nvPr/>
            </p:nvSpPr>
            <p:spPr>
              <a:xfrm>
                <a:off x="2547201"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86" name="Freeform: Shape 2485">
                <a:extLst>
                  <a:ext uri="{FF2B5EF4-FFF2-40B4-BE49-F238E27FC236}">
                    <a16:creationId xmlns:a16="http://schemas.microsoft.com/office/drawing/2014/main" id="{F837A59F-892C-997C-8C40-64AC8916C58B}"/>
                  </a:ext>
                </a:extLst>
              </p:cNvPr>
              <p:cNvSpPr/>
              <p:nvPr/>
            </p:nvSpPr>
            <p:spPr>
              <a:xfrm>
                <a:off x="2509197"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87" name="Graphic 617">
              <a:extLst>
                <a:ext uri="{FF2B5EF4-FFF2-40B4-BE49-F238E27FC236}">
                  <a16:creationId xmlns:a16="http://schemas.microsoft.com/office/drawing/2014/main" id="{04A28284-4969-58F5-0ADA-301E88F06ECB}"/>
                </a:ext>
              </a:extLst>
            </p:cNvPr>
            <p:cNvGrpSpPr/>
            <p:nvPr/>
          </p:nvGrpSpPr>
          <p:grpSpPr>
            <a:xfrm>
              <a:off x="2528705" y="3335350"/>
              <a:ext cx="75755" cy="69674"/>
              <a:chOff x="2528705" y="3335350"/>
              <a:chExt cx="75755" cy="69674"/>
            </a:xfrm>
          </p:grpSpPr>
          <p:sp>
            <p:nvSpPr>
              <p:cNvPr id="2488" name="Freeform: Shape 2487">
                <a:extLst>
                  <a:ext uri="{FF2B5EF4-FFF2-40B4-BE49-F238E27FC236}">
                    <a16:creationId xmlns:a16="http://schemas.microsoft.com/office/drawing/2014/main" id="{14D64C27-95D2-F293-9EAE-705CBD931564}"/>
                  </a:ext>
                </a:extLst>
              </p:cNvPr>
              <p:cNvSpPr/>
              <p:nvPr/>
            </p:nvSpPr>
            <p:spPr>
              <a:xfrm>
                <a:off x="2566710"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89" name="Freeform: Shape 2488">
                <a:extLst>
                  <a:ext uri="{FF2B5EF4-FFF2-40B4-BE49-F238E27FC236}">
                    <a16:creationId xmlns:a16="http://schemas.microsoft.com/office/drawing/2014/main" id="{A5D7022B-44EC-F3A1-FA69-69F968E6B12D}"/>
                  </a:ext>
                </a:extLst>
              </p:cNvPr>
              <p:cNvSpPr/>
              <p:nvPr/>
            </p:nvSpPr>
            <p:spPr>
              <a:xfrm>
                <a:off x="2528705"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90" name="Graphic 617">
              <a:extLst>
                <a:ext uri="{FF2B5EF4-FFF2-40B4-BE49-F238E27FC236}">
                  <a16:creationId xmlns:a16="http://schemas.microsoft.com/office/drawing/2014/main" id="{84959099-2FFF-274F-5AD2-FC8EDD6075D3}"/>
                </a:ext>
              </a:extLst>
            </p:cNvPr>
            <p:cNvGrpSpPr/>
            <p:nvPr/>
          </p:nvGrpSpPr>
          <p:grpSpPr>
            <a:xfrm>
              <a:off x="2572537" y="3335350"/>
              <a:ext cx="75628" cy="69674"/>
              <a:chOff x="2572537" y="3335350"/>
              <a:chExt cx="75628" cy="69674"/>
            </a:xfrm>
          </p:grpSpPr>
          <p:sp>
            <p:nvSpPr>
              <p:cNvPr id="2491" name="Freeform: Shape 2490">
                <a:extLst>
                  <a:ext uri="{FF2B5EF4-FFF2-40B4-BE49-F238E27FC236}">
                    <a16:creationId xmlns:a16="http://schemas.microsoft.com/office/drawing/2014/main" id="{DD780B5D-D7CB-59D2-A0EB-DC522753BF80}"/>
                  </a:ext>
                </a:extLst>
              </p:cNvPr>
              <p:cNvSpPr/>
              <p:nvPr/>
            </p:nvSpPr>
            <p:spPr>
              <a:xfrm>
                <a:off x="2610541"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92" name="Freeform: Shape 2491">
                <a:extLst>
                  <a:ext uri="{FF2B5EF4-FFF2-40B4-BE49-F238E27FC236}">
                    <a16:creationId xmlns:a16="http://schemas.microsoft.com/office/drawing/2014/main" id="{9410A3B8-1813-4EA0-FA6D-6350B334D693}"/>
                  </a:ext>
                </a:extLst>
              </p:cNvPr>
              <p:cNvSpPr/>
              <p:nvPr/>
            </p:nvSpPr>
            <p:spPr>
              <a:xfrm>
                <a:off x="2572537"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93" name="Graphic 617">
              <a:extLst>
                <a:ext uri="{FF2B5EF4-FFF2-40B4-BE49-F238E27FC236}">
                  <a16:creationId xmlns:a16="http://schemas.microsoft.com/office/drawing/2014/main" id="{BB0C58E0-0AF3-9454-FA8C-C17202D9F312}"/>
                </a:ext>
              </a:extLst>
            </p:cNvPr>
            <p:cNvGrpSpPr/>
            <p:nvPr/>
          </p:nvGrpSpPr>
          <p:grpSpPr>
            <a:xfrm>
              <a:off x="2620042" y="3335350"/>
              <a:ext cx="75628" cy="69674"/>
              <a:chOff x="2620042" y="3335350"/>
              <a:chExt cx="75628" cy="69674"/>
            </a:xfrm>
          </p:grpSpPr>
          <p:sp>
            <p:nvSpPr>
              <p:cNvPr id="2494" name="Freeform: Shape 2493">
                <a:extLst>
                  <a:ext uri="{FF2B5EF4-FFF2-40B4-BE49-F238E27FC236}">
                    <a16:creationId xmlns:a16="http://schemas.microsoft.com/office/drawing/2014/main" id="{27D6E4D6-E5E4-BB0C-B8C0-6C2D37D02B37}"/>
                  </a:ext>
                </a:extLst>
              </p:cNvPr>
              <p:cNvSpPr/>
              <p:nvPr/>
            </p:nvSpPr>
            <p:spPr>
              <a:xfrm>
                <a:off x="2658046"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95" name="Freeform: Shape 2494">
                <a:extLst>
                  <a:ext uri="{FF2B5EF4-FFF2-40B4-BE49-F238E27FC236}">
                    <a16:creationId xmlns:a16="http://schemas.microsoft.com/office/drawing/2014/main" id="{1FBA0AE7-F057-B21F-93BD-21002777AB29}"/>
                  </a:ext>
                </a:extLst>
              </p:cNvPr>
              <p:cNvSpPr/>
              <p:nvPr/>
            </p:nvSpPr>
            <p:spPr>
              <a:xfrm>
                <a:off x="2620042" y="33687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96" name="Graphic 617">
              <a:extLst>
                <a:ext uri="{FF2B5EF4-FFF2-40B4-BE49-F238E27FC236}">
                  <a16:creationId xmlns:a16="http://schemas.microsoft.com/office/drawing/2014/main" id="{2AB99C16-3B14-423D-ACD9-64ABC550C9BC}"/>
                </a:ext>
              </a:extLst>
            </p:cNvPr>
            <p:cNvGrpSpPr/>
            <p:nvPr/>
          </p:nvGrpSpPr>
          <p:grpSpPr>
            <a:xfrm>
              <a:off x="2713153" y="3335350"/>
              <a:ext cx="75755" cy="69674"/>
              <a:chOff x="2713153" y="3335350"/>
              <a:chExt cx="75755" cy="69674"/>
            </a:xfrm>
          </p:grpSpPr>
          <p:sp>
            <p:nvSpPr>
              <p:cNvPr id="2497" name="Freeform: Shape 2496">
                <a:extLst>
                  <a:ext uri="{FF2B5EF4-FFF2-40B4-BE49-F238E27FC236}">
                    <a16:creationId xmlns:a16="http://schemas.microsoft.com/office/drawing/2014/main" id="{A97EE9A1-6B3D-28A6-7119-44761EE33128}"/>
                  </a:ext>
                </a:extLst>
              </p:cNvPr>
              <p:cNvSpPr/>
              <p:nvPr/>
            </p:nvSpPr>
            <p:spPr>
              <a:xfrm>
                <a:off x="2751157" y="33353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98" name="Freeform: Shape 2497">
                <a:extLst>
                  <a:ext uri="{FF2B5EF4-FFF2-40B4-BE49-F238E27FC236}">
                    <a16:creationId xmlns:a16="http://schemas.microsoft.com/office/drawing/2014/main" id="{B3E262A6-D22B-59F4-DF03-63F05A7F920D}"/>
                  </a:ext>
                </a:extLst>
              </p:cNvPr>
              <p:cNvSpPr/>
              <p:nvPr/>
            </p:nvSpPr>
            <p:spPr>
              <a:xfrm>
                <a:off x="2713153" y="33687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499" name="Graphic 617">
              <a:extLst>
                <a:ext uri="{FF2B5EF4-FFF2-40B4-BE49-F238E27FC236}">
                  <a16:creationId xmlns:a16="http://schemas.microsoft.com/office/drawing/2014/main" id="{B8CCCFF1-02AC-3FFE-F33C-59DBFA46F313}"/>
                </a:ext>
              </a:extLst>
            </p:cNvPr>
            <p:cNvGrpSpPr/>
            <p:nvPr/>
          </p:nvGrpSpPr>
          <p:grpSpPr>
            <a:xfrm>
              <a:off x="2771932" y="3322176"/>
              <a:ext cx="75628" cy="69674"/>
              <a:chOff x="2771932" y="3322176"/>
              <a:chExt cx="75628" cy="69674"/>
            </a:xfrm>
          </p:grpSpPr>
          <p:sp>
            <p:nvSpPr>
              <p:cNvPr id="2500" name="Freeform: Shape 2499">
                <a:extLst>
                  <a:ext uri="{FF2B5EF4-FFF2-40B4-BE49-F238E27FC236}">
                    <a16:creationId xmlns:a16="http://schemas.microsoft.com/office/drawing/2014/main" id="{F57F6145-37EB-E2FA-04AD-A77C9FEE3DA5}"/>
                  </a:ext>
                </a:extLst>
              </p:cNvPr>
              <p:cNvSpPr/>
              <p:nvPr/>
            </p:nvSpPr>
            <p:spPr>
              <a:xfrm>
                <a:off x="2809937"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01" name="Freeform: Shape 2500">
                <a:extLst>
                  <a:ext uri="{FF2B5EF4-FFF2-40B4-BE49-F238E27FC236}">
                    <a16:creationId xmlns:a16="http://schemas.microsoft.com/office/drawing/2014/main" id="{E75B181B-03A5-76C2-003A-E811E2BC4CFE}"/>
                  </a:ext>
                </a:extLst>
              </p:cNvPr>
              <p:cNvSpPr/>
              <p:nvPr/>
            </p:nvSpPr>
            <p:spPr>
              <a:xfrm>
                <a:off x="2771932" y="335561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02" name="Graphic 617">
              <a:extLst>
                <a:ext uri="{FF2B5EF4-FFF2-40B4-BE49-F238E27FC236}">
                  <a16:creationId xmlns:a16="http://schemas.microsoft.com/office/drawing/2014/main" id="{C5410E64-3BEC-82DA-3C89-F2E3A5DEBDC8}"/>
                </a:ext>
              </a:extLst>
            </p:cNvPr>
            <p:cNvGrpSpPr/>
            <p:nvPr/>
          </p:nvGrpSpPr>
          <p:grpSpPr>
            <a:xfrm>
              <a:off x="2834259" y="3322176"/>
              <a:ext cx="75755" cy="69674"/>
              <a:chOff x="2834259" y="3322176"/>
              <a:chExt cx="75755" cy="69674"/>
            </a:xfrm>
          </p:grpSpPr>
          <p:sp>
            <p:nvSpPr>
              <p:cNvPr id="2503" name="Freeform: Shape 2502">
                <a:extLst>
                  <a:ext uri="{FF2B5EF4-FFF2-40B4-BE49-F238E27FC236}">
                    <a16:creationId xmlns:a16="http://schemas.microsoft.com/office/drawing/2014/main" id="{E40C17BE-B0D8-69F1-2145-66C71FFC6A7B}"/>
                  </a:ext>
                </a:extLst>
              </p:cNvPr>
              <p:cNvSpPr/>
              <p:nvPr/>
            </p:nvSpPr>
            <p:spPr>
              <a:xfrm>
                <a:off x="2872263"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04" name="Freeform: Shape 2503">
                <a:extLst>
                  <a:ext uri="{FF2B5EF4-FFF2-40B4-BE49-F238E27FC236}">
                    <a16:creationId xmlns:a16="http://schemas.microsoft.com/office/drawing/2014/main" id="{EBA624F1-05A4-03C9-C3D6-73B924E786B2}"/>
                  </a:ext>
                </a:extLst>
              </p:cNvPr>
              <p:cNvSpPr/>
              <p:nvPr/>
            </p:nvSpPr>
            <p:spPr>
              <a:xfrm>
                <a:off x="2834259" y="335561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05" name="Graphic 617">
              <a:extLst>
                <a:ext uri="{FF2B5EF4-FFF2-40B4-BE49-F238E27FC236}">
                  <a16:creationId xmlns:a16="http://schemas.microsoft.com/office/drawing/2014/main" id="{0F4C47A7-76C9-FF16-5D64-1C607B4D29D7}"/>
                </a:ext>
              </a:extLst>
            </p:cNvPr>
            <p:cNvGrpSpPr/>
            <p:nvPr/>
          </p:nvGrpSpPr>
          <p:grpSpPr>
            <a:xfrm>
              <a:off x="2866943" y="3322176"/>
              <a:ext cx="75628" cy="69674"/>
              <a:chOff x="2866943" y="3322176"/>
              <a:chExt cx="75628" cy="69674"/>
            </a:xfrm>
          </p:grpSpPr>
          <p:sp>
            <p:nvSpPr>
              <p:cNvPr id="2506" name="Freeform: Shape 2505">
                <a:extLst>
                  <a:ext uri="{FF2B5EF4-FFF2-40B4-BE49-F238E27FC236}">
                    <a16:creationId xmlns:a16="http://schemas.microsoft.com/office/drawing/2014/main" id="{3A9657DD-473B-898C-3CAE-8104B533B668}"/>
                  </a:ext>
                </a:extLst>
              </p:cNvPr>
              <p:cNvSpPr/>
              <p:nvPr/>
            </p:nvSpPr>
            <p:spPr>
              <a:xfrm>
                <a:off x="2904947"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07" name="Freeform: Shape 2506">
                <a:extLst>
                  <a:ext uri="{FF2B5EF4-FFF2-40B4-BE49-F238E27FC236}">
                    <a16:creationId xmlns:a16="http://schemas.microsoft.com/office/drawing/2014/main" id="{2544ED7D-5E02-0C9B-11D0-5C1755AC601F}"/>
                  </a:ext>
                </a:extLst>
              </p:cNvPr>
              <p:cNvSpPr/>
              <p:nvPr/>
            </p:nvSpPr>
            <p:spPr>
              <a:xfrm>
                <a:off x="2866943" y="335561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08" name="Graphic 617">
              <a:extLst>
                <a:ext uri="{FF2B5EF4-FFF2-40B4-BE49-F238E27FC236}">
                  <a16:creationId xmlns:a16="http://schemas.microsoft.com/office/drawing/2014/main" id="{E4926157-07DD-98F9-2E87-3084E39CC330}"/>
                </a:ext>
              </a:extLst>
            </p:cNvPr>
            <p:cNvGrpSpPr/>
            <p:nvPr/>
          </p:nvGrpSpPr>
          <p:grpSpPr>
            <a:xfrm>
              <a:off x="2935477" y="3322176"/>
              <a:ext cx="75628" cy="69674"/>
              <a:chOff x="2935477" y="3322176"/>
              <a:chExt cx="75628" cy="69674"/>
            </a:xfrm>
          </p:grpSpPr>
          <p:sp>
            <p:nvSpPr>
              <p:cNvPr id="2509" name="Freeform: Shape 2508">
                <a:extLst>
                  <a:ext uri="{FF2B5EF4-FFF2-40B4-BE49-F238E27FC236}">
                    <a16:creationId xmlns:a16="http://schemas.microsoft.com/office/drawing/2014/main" id="{CF11DFBD-E3D5-9578-0A7E-73C63A9E83D6}"/>
                  </a:ext>
                </a:extLst>
              </p:cNvPr>
              <p:cNvSpPr/>
              <p:nvPr/>
            </p:nvSpPr>
            <p:spPr>
              <a:xfrm>
                <a:off x="2973481"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10" name="Freeform: Shape 2509">
                <a:extLst>
                  <a:ext uri="{FF2B5EF4-FFF2-40B4-BE49-F238E27FC236}">
                    <a16:creationId xmlns:a16="http://schemas.microsoft.com/office/drawing/2014/main" id="{4375D571-F1B6-27B2-C316-46B1BF01F1D2}"/>
                  </a:ext>
                </a:extLst>
              </p:cNvPr>
              <p:cNvSpPr/>
              <p:nvPr/>
            </p:nvSpPr>
            <p:spPr>
              <a:xfrm>
                <a:off x="2935477" y="335561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11" name="Graphic 617">
              <a:extLst>
                <a:ext uri="{FF2B5EF4-FFF2-40B4-BE49-F238E27FC236}">
                  <a16:creationId xmlns:a16="http://schemas.microsoft.com/office/drawing/2014/main" id="{14CFCF6A-3896-A60C-76B1-DDF0F4882D64}"/>
                </a:ext>
              </a:extLst>
            </p:cNvPr>
            <p:cNvGrpSpPr/>
            <p:nvPr/>
          </p:nvGrpSpPr>
          <p:grpSpPr>
            <a:xfrm>
              <a:off x="2972215" y="3322176"/>
              <a:ext cx="75628" cy="69674"/>
              <a:chOff x="2972215" y="3322176"/>
              <a:chExt cx="75628" cy="69674"/>
            </a:xfrm>
          </p:grpSpPr>
          <p:sp>
            <p:nvSpPr>
              <p:cNvPr id="2512" name="Freeform: Shape 2511">
                <a:extLst>
                  <a:ext uri="{FF2B5EF4-FFF2-40B4-BE49-F238E27FC236}">
                    <a16:creationId xmlns:a16="http://schemas.microsoft.com/office/drawing/2014/main" id="{8AA99C9B-D596-D492-7B2B-D33B18FF68B8}"/>
                  </a:ext>
                </a:extLst>
              </p:cNvPr>
              <p:cNvSpPr/>
              <p:nvPr/>
            </p:nvSpPr>
            <p:spPr>
              <a:xfrm>
                <a:off x="3010219"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13" name="Freeform: Shape 2512">
                <a:extLst>
                  <a:ext uri="{FF2B5EF4-FFF2-40B4-BE49-F238E27FC236}">
                    <a16:creationId xmlns:a16="http://schemas.microsoft.com/office/drawing/2014/main" id="{41CB826A-CDE5-877B-62AE-6DF13FF5EE8C}"/>
                  </a:ext>
                </a:extLst>
              </p:cNvPr>
              <p:cNvSpPr/>
              <p:nvPr/>
            </p:nvSpPr>
            <p:spPr>
              <a:xfrm>
                <a:off x="2972215" y="335561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14" name="Graphic 617">
              <a:extLst>
                <a:ext uri="{FF2B5EF4-FFF2-40B4-BE49-F238E27FC236}">
                  <a16:creationId xmlns:a16="http://schemas.microsoft.com/office/drawing/2014/main" id="{49AF6E15-737F-E7C8-F6E8-8A08E1AB0162}"/>
                </a:ext>
              </a:extLst>
            </p:cNvPr>
            <p:cNvGrpSpPr/>
            <p:nvPr/>
          </p:nvGrpSpPr>
          <p:grpSpPr>
            <a:xfrm>
              <a:off x="3001098" y="3322176"/>
              <a:ext cx="75628" cy="69674"/>
              <a:chOff x="3001098" y="3322176"/>
              <a:chExt cx="75628" cy="69674"/>
            </a:xfrm>
          </p:grpSpPr>
          <p:sp>
            <p:nvSpPr>
              <p:cNvPr id="2515" name="Freeform: Shape 2514">
                <a:extLst>
                  <a:ext uri="{FF2B5EF4-FFF2-40B4-BE49-F238E27FC236}">
                    <a16:creationId xmlns:a16="http://schemas.microsoft.com/office/drawing/2014/main" id="{3FEF2DED-8765-857F-2703-1955617F4A45}"/>
                  </a:ext>
                </a:extLst>
              </p:cNvPr>
              <p:cNvSpPr/>
              <p:nvPr/>
            </p:nvSpPr>
            <p:spPr>
              <a:xfrm>
                <a:off x="3039102"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16" name="Freeform: Shape 2515">
                <a:extLst>
                  <a:ext uri="{FF2B5EF4-FFF2-40B4-BE49-F238E27FC236}">
                    <a16:creationId xmlns:a16="http://schemas.microsoft.com/office/drawing/2014/main" id="{20AF208C-4E98-E3FE-F85A-585EC5973D55}"/>
                  </a:ext>
                </a:extLst>
              </p:cNvPr>
              <p:cNvSpPr/>
              <p:nvPr/>
            </p:nvSpPr>
            <p:spPr>
              <a:xfrm>
                <a:off x="3001098" y="335561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17" name="Graphic 617">
              <a:extLst>
                <a:ext uri="{FF2B5EF4-FFF2-40B4-BE49-F238E27FC236}">
                  <a16:creationId xmlns:a16="http://schemas.microsoft.com/office/drawing/2014/main" id="{2F572847-EAEC-88C3-6A27-18E3A4145F30}"/>
                </a:ext>
              </a:extLst>
            </p:cNvPr>
            <p:cNvGrpSpPr/>
            <p:nvPr/>
          </p:nvGrpSpPr>
          <p:grpSpPr>
            <a:xfrm>
              <a:off x="3105356" y="3322176"/>
              <a:ext cx="75755" cy="69674"/>
              <a:chOff x="3105356" y="3322176"/>
              <a:chExt cx="75755" cy="69674"/>
            </a:xfrm>
          </p:grpSpPr>
          <p:sp>
            <p:nvSpPr>
              <p:cNvPr id="2518" name="Freeform: Shape 2517">
                <a:extLst>
                  <a:ext uri="{FF2B5EF4-FFF2-40B4-BE49-F238E27FC236}">
                    <a16:creationId xmlns:a16="http://schemas.microsoft.com/office/drawing/2014/main" id="{7633795E-247A-86D8-7A90-35FF5D7AB558}"/>
                  </a:ext>
                </a:extLst>
              </p:cNvPr>
              <p:cNvSpPr/>
              <p:nvPr/>
            </p:nvSpPr>
            <p:spPr>
              <a:xfrm>
                <a:off x="3143360"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19" name="Freeform: Shape 2518">
                <a:extLst>
                  <a:ext uri="{FF2B5EF4-FFF2-40B4-BE49-F238E27FC236}">
                    <a16:creationId xmlns:a16="http://schemas.microsoft.com/office/drawing/2014/main" id="{AB4E24E8-69C1-BF7B-B179-89A4B9C5BCC6}"/>
                  </a:ext>
                </a:extLst>
              </p:cNvPr>
              <p:cNvSpPr/>
              <p:nvPr/>
            </p:nvSpPr>
            <p:spPr>
              <a:xfrm>
                <a:off x="3105356" y="335561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20" name="Graphic 617">
              <a:extLst>
                <a:ext uri="{FF2B5EF4-FFF2-40B4-BE49-F238E27FC236}">
                  <a16:creationId xmlns:a16="http://schemas.microsoft.com/office/drawing/2014/main" id="{AD5D920B-E583-11D6-647F-2B2E8D6C1374}"/>
                </a:ext>
              </a:extLst>
            </p:cNvPr>
            <p:cNvGrpSpPr/>
            <p:nvPr/>
          </p:nvGrpSpPr>
          <p:grpSpPr>
            <a:xfrm>
              <a:off x="3206954" y="3322176"/>
              <a:ext cx="75628" cy="69674"/>
              <a:chOff x="3206954" y="3322176"/>
              <a:chExt cx="75628" cy="69674"/>
            </a:xfrm>
          </p:grpSpPr>
          <p:sp>
            <p:nvSpPr>
              <p:cNvPr id="2521" name="Freeform: Shape 2520">
                <a:extLst>
                  <a:ext uri="{FF2B5EF4-FFF2-40B4-BE49-F238E27FC236}">
                    <a16:creationId xmlns:a16="http://schemas.microsoft.com/office/drawing/2014/main" id="{7AADB757-28D0-7954-7449-C583936540B5}"/>
                  </a:ext>
                </a:extLst>
              </p:cNvPr>
              <p:cNvSpPr/>
              <p:nvPr/>
            </p:nvSpPr>
            <p:spPr>
              <a:xfrm>
                <a:off x="3244958"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22" name="Freeform: Shape 2521">
                <a:extLst>
                  <a:ext uri="{FF2B5EF4-FFF2-40B4-BE49-F238E27FC236}">
                    <a16:creationId xmlns:a16="http://schemas.microsoft.com/office/drawing/2014/main" id="{D47F6B67-81D4-935A-6530-23BB89DB0E7D}"/>
                  </a:ext>
                </a:extLst>
              </p:cNvPr>
              <p:cNvSpPr/>
              <p:nvPr/>
            </p:nvSpPr>
            <p:spPr>
              <a:xfrm>
                <a:off x="3206954" y="335561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23" name="Graphic 617">
              <a:extLst>
                <a:ext uri="{FF2B5EF4-FFF2-40B4-BE49-F238E27FC236}">
                  <a16:creationId xmlns:a16="http://schemas.microsoft.com/office/drawing/2014/main" id="{814DED2B-5DDB-4413-C095-D71E0C588105}"/>
                </a:ext>
              </a:extLst>
            </p:cNvPr>
            <p:cNvGrpSpPr/>
            <p:nvPr/>
          </p:nvGrpSpPr>
          <p:grpSpPr>
            <a:xfrm>
              <a:off x="3232037" y="3322176"/>
              <a:ext cx="75755" cy="69674"/>
              <a:chOff x="3232037" y="3322176"/>
              <a:chExt cx="75755" cy="69674"/>
            </a:xfrm>
          </p:grpSpPr>
          <p:sp>
            <p:nvSpPr>
              <p:cNvPr id="2524" name="Freeform: Shape 2523">
                <a:extLst>
                  <a:ext uri="{FF2B5EF4-FFF2-40B4-BE49-F238E27FC236}">
                    <a16:creationId xmlns:a16="http://schemas.microsoft.com/office/drawing/2014/main" id="{D3EB2305-8536-0429-18D4-C4D7E1D09DB0}"/>
                  </a:ext>
                </a:extLst>
              </p:cNvPr>
              <p:cNvSpPr/>
              <p:nvPr/>
            </p:nvSpPr>
            <p:spPr>
              <a:xfrm>
                <a:off x="3270041"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25" name="Freeform: Shape 2524">
                <a:extLst>
                  <a:ext uri="{FF2B5EF4-FFF2-40B4-BE49-F238E27FC236}">
                    <a16:creationId xmlns:a16="http://schemas.microsoft.com/office/drawing/2014/main" id="{A19A6FB7-71C0-AA7F-E8E5-B0C0BAFCA613}"/>
                  </a:ext>
                </a:extLst>
              </p:cNvPr>
              <p:cNvSpPr/>
              <p:nvPr/>
            </p:nvSpPr>
            <p:spPr>
              <a:xfrm>
                <a:off x="3232037" y="335561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26" name="Graphic 617">
              <a:extLst>
                <a:ext uri="{FF2B5EF4-FFF2-40B4-BE49-F238E27FC236}">
                  <a16:creationId xmlns:a16="http://schemas.microsoft.com/office/drawing/2014/main" id="{2C7BAA40-4235-0263-04F1-4E7ECCCD7842}"/>
                </a:ext>
              </a:extLst>
            </p:cNvPr>
            <p:cNvGrpSpPr/>
            <p:nvPr/>
          </p:nvGrpSpPr>
          <p:grpSpPr>
            <a:xfrm>
              <a:off x="3248885" y="3322176"/>
              <a:ext cx="75628" cy="69674"/>
              <a:chOff x="3248885" y="3322176"/>
              <a:chExt cx="75628" cy="69674"/>
            </a:xfrm>
          </p:grpSpPr>
          <p:sp>
            <p:nvSpPr>
              <p:cNvPr id="2527" name="Freeform: Shape 2526">
                <a:extLst>
                  <a:ext uri="{FF2B5EF4-FFF2-40B4-BE49-F238E27FC236}">
                    <a16:creationId xmlns:a16="http://schemas.microsoft.com/office/drawing/2014/main" id="{7D51F6DE-C206-DF36-B969-9DD5EF68860D}"/>
                  </a:ext>
                </a:extLst>
              </p:cNvPr>
              <p:cNvSpPr/>
              <p:nvPr/>
            </p:nvSpPr>
            <p:spPr>
              <a:xfrm>
                <a:off x="3286889"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28" name="Freeform: Shape 2527">
                <a:extLst>
                  <a:ext uri="{FF2B5EF4-FFF2-40B4-BE49-F238E27FC236}">
                    <a16:creationId xmlns:a16="http://schemas.microsoft.com/office/drawing/2014/main" id="{D946BA5A-5844-AB62-0DE9-5E1790FC506D}"/>
                  </a:ext>
                </a:extLst>
              </p:cNvPr>
              <p:cNvSpPr/>
              <p:nvPr/>
            </p:nvSpPr>
            <p:spPr>
              <a:xfrm>
                <a:off x="3248885" y="335561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29" name="Graphic 617">
              <a:extLst>
                <a:ext uri="{FF2B5EF4-FFF2-40B4-BE49-F238E27FC236}">
                  <a16:creationId xmlns:a16="http://schemas.microsoft.com/office/drawing/2014/main" id="{5353C8C4-6BF6-1248-57FF-657AF2D42337}"/>
                </a:ext>
              </a:extLst>
            </p:cNvPr>
            <p:cNvGrpSpPr/>
            <p:nvPr/>
          </p:nvGrpSpPr>
          <p:grpSpPr>
            <a:xfrm>
              <a:off x="3271181" y="3322176"/>
              <a:ext cx="75755" cy="69674"/>
              <a:chOff x="3271181" y="3322176"/>
              <a:chExt cx="75755" cy="69674"/>
            </a:xfrm>
          </p:grpSpPr>
          <p:sp>
            <p:nvSpPr>
              <p:cNvPr id="2530" name="Freeform: Shape 2529">
                <a:extLst>
                  <a:ext uri="{FF2B5EF4-FFF2-40B4-BE49-F238E27FC236}">
                    <a16:creationId xmlns:a16="http://schemas.microsoft.com/office/drawing/2014/main" id="{74767648-D3D1-6FCE-9659-157E2158EB3E}"/>
                  </a:ext>
                </a:extLst>
              </p:cNvPr>
              <p:cNvSpPr/>
              <p:nvPr/>
            </p:nvSpPr>
            <p:spPr>
              <a:xfrm>
                <a:off x="3309185"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31" name="Freeform: Shape 2530">
                <a:extLst>
                  <a:ext uri="{FF2B5EF4-FFF2-40B4-BE49-F238E27FC236}">
                    <a16:creationId xmlns:a16="http://schemas.microsoft.com/office/drawing/2014/main" id="{52EE92B9-69BA-243F-C247-E8307A41B125}"/>
                  </a:ext>
                </a:extLst>
              </p:cNvPr>
              <p:cNvSpPr/>
              <p:nvPr/>
            </p:nvSpPr>
            <p:spPr>
              <a:xfrm>
                <a:off x="3271181" y="335561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32" name="Graphic 617">
              <a:extLst>
                <a:ext uri="{FF2B5EF4-FFF2-40B4-BE49-F238E27FC236}">
                  <a16:creationId xmlns:a16="http://schemas.microsoft.com/office/drawing/2014/main" id="{7CF0B7FF-743F-C70F-4A53-A926F7EEDAA4}"/>
                </a:ext>
              </a:extLst>
            </p:cNvPr>
            <p:cNvGrpSpPr/>
            <p:nvPr/>
          </p:nvGrpSpPr>
          <p:grpSpPr>
            <a:xfrm>
              <a:off x="3294490" y="3322176"/>
              <a:ext cx="75755" cy="69674"/>
              <a:chOff x="3294490" y="3322176"/>
              <a:chExt cx="75755" cy="69674"/>
            </a:xfrm>
          </p:grpSpPr>
          <p:sp>
            <p:nvSpPr>
              <p:cNvPr id="2533" name="Freeform: Shape 2532">
                <a:extLst>
                  <a:ext uri="{FF2B5EF4-FFF2-40B4-BE49-F238E27FC236}">
                    <a16:creationId xmlns:a16="http://schemas.microsoft.com/office/drawing/2014/main" id="{7074B2DE-7FF9-6953-3143-FAEEB66A1177}"/>
                  </a:ext>
                </a:extLst>
              </p:cNvPr>
              <p:cNvSpPr/>
              <p:nvPr/>
            </p:nvSpPr>
            <p:spPr>
              <a:xfrm>
                <a:off x="3332494" y="332217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34" name="Freeform: Shape 2533">
                <a:extLst>
                  <a:ext uri="{FF2B5EF4-FFF2-40B4-BE49-F238E27FC236}">
                    <a16:creationId xmlns:a16="http://schemas.microsoft.com/office/drawing/2014/main" id="{B9516220-C0D1-D2D2-5B11-84B8938897F8}"/>
                  </a:ext>
                </a:extLst>
              </p:cNvPr>
              <p:cNvSpPr/>
              <p:nvPr/>
            </p:nvSpPr>
            <p:spPr>
              <a:xfrm>
                <a:off x="3294490" y="335561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35" name="Graphic 617">
              <a:extLst>
                <a:ext uri="{FF2B5EF4-FFF2-40B4-BE49-F238E27FC236}">
                  <a16:creationId xmlns:a16="http://schemas.microsoft.com/office/drawing/2014/main" id="{EE3BE8C6-1667-2277-A716-5D081E5EAAF7}"/>
                </a:ext>
              </a:extLst>
            </p:cNvPr>
            <p:cNvGrpSpPr/>
            <p:nvPr/>
          </p:nvGrpSpPr>
          <p:grpSpPr>
            <a:xfrm>
              <a:off x="3372779" y="3310014"/>
              <a:ext cx="75628" cy="69801"/>
              <a:chOff x="3372779" y="3310014"/>
              <a:chExt cx="75628" cy="69801"/>
            </a:xfrm>
          </p:grpSpPr>
          <p:sp>
            <p:nvSpPr>
              <p:cNvPr id="2536" name="Freeform: Shape 2535">
                <a:extLst>
                  <a:ext uri="{FF2B5EF4-FFF2-40B4-BE49-F238E27FC236}">
                    <a16:creationId xmlns:a16="http://schemas.microsoft.com/office/drawing/2014/main" id="{4DE0D0EA-A2D3-6E62-A16B-7406581B02F5}"/>
                  </a:ext>
                </a:extLst>
              </p:cNvPr>
              <p:cNvSpPr/>
              <p:nvPr/>
            </p:nvSpPr>
            <p:spPr>
              <a:xfrm>
                <a:off x="3410783" y="331001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37" name="Freeform: Shape 2536">
                <a:extLst>
                  <a:ext uri="{FF2B5EF4-FFF2-40B4-BE49-F238E27FC236}">
                    <a16:creationId xmlns:a16="http://schemas.microsoft.com/office/drawing/2014/main" id="{7D27BD53-F276-CAD2-0B0D-13A48A471CC7}"/>
                  </a:ext>
                </a:extLst>
              </p:cNvPr>
              <p:cNvSpPr/>
              <p:nvPr/>
            </p:nvSpPr>
            <p:spPr>
              <a:xfrm>
                <a:off x="3372779" y="334345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38" name="Graphic 617">
              <a:extLst>
                <a:ext uri="{FF2B5EF4-FFF2-40B4-BE49-F238E27FC236}">
                  <a16:creationId xmlns:a16="http://schemas.microsoft.com/office/drawing/2014/main" id="{A72DE820-ED64-D1BB-FF01-E2A5923255A8}"/>
                </a:ext>
              </a:extLst>
            </p:cNvPr>
            <p:cNvGrpSpPr/>
            <p:nvPr/>
          </p:nvGrpSpPr>
          <p:grpSpPr>
            <a:xfrm>
              <a:off x="3475263" y="3310014"/>
              <a:ext cx="75628" cy="69801"/>
              <a:chOff x="3475263" y="3310014"/>
              <a:chExt cx="75628" cy="69801"/>
            </a:xfrm>
          </p:grpSpPr>
          <p:sp>
            <p:nvSpPr>
              <p:cNvPr id="2539" name="Freeform: Shape 2538">
                <a:extLst>
                  <a:ext uri="{FF2B5EF4-FFF2-40B4-BE49-F238E27FC236}">
                    <a16:creationId xmlns:a16="http://schemas.microsoft.com/office/drawing/2014/main" id="{6CF6476F-5E83-A214-E812-6D225779828D}"/>
                  </a:ext>
                </a:extLst>
              </p:cNvPr>
              <p:cNvSpPr/>
              <p:nvPr/>
            </p:nvSpPr>
            <p:spPr>
              <a:xfrm>
                <a:off x="3513268" y="331001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40" name="Freeform: Shape 2539">
                <a:extLst>
                  <a:ext uri="{FF2B5EF4-FFF2-40B4-BE49-F238E27FC236}">
                    <a16:creationId xmlns:a16="http://schemas.microsoft.com/office/drawing/2014/main" id="{DE68F647-9A2A-719E-85E0-CB999A164A11}"/>
                  </a:ext>
                </a:extLst>
              </p:cNvPr>
              <p:cNvSpPr/>
              <p:nvPr/>
            </p:nvSpPr>
            <p:spPr>
              <a:xfrm>
                <a:off x="3475263" y="334345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41" name="Graphic 617">
              <a:extLst>
                <a:ext uri="{FF2B5EF4-FFF2-40B4-BE49-F238E27FC236}">
                  <a16:creationId xmlns:a16="http://schemas.microsoft.com/office/drawing/2014/main" id="{A5572F3C-4889-E0FD-BD7E-70CC58376B77}"/>
                </a:ext>
              </a:extLst>
            </p:cNvPr>
            <p:cNvGrpSpPr/>
            <p:nvPr/>
          </p:nvGrpSpPr>
          <p:grpSpPr>
            <a:xfrm>
              <a:off x="3602831" y="3301653"/>
              <a:ext cx="75755" cy="69674"/>
              <a:chOff x="3602831" y="3301653"/>
              <a:chExt cx="75755" cy="69674"/>
            </a:xfrm>
          </p:grpSpPr>
          <p:sp>
            <p:nvSpPr>
              <p:cNvPr id="2542" name="Freeform: Shape 2541">
                <a:extLst>
                  <a:ext uri="{FF2B5EF4-FFF2-40B4-BE49-F238E27FC236}">
                    <a16:creationId xmlns:a16="http://schemas.microsoft.com/office/drawing/2014/main" id="{DA970C95-3775-86C7-5820-E7A647111B14}"/>
                  </a:ext>
                </a:extLst>
              </p:cNvPr>
              <p:cNvSpPr/>
              <p:nvPr/>
            </p:nvSpPr>
            <p:spPr>
              <a:xfrm>
                <a:off x="3640835" y="330165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43" name="Freeform: Shape 2542">
                <a:extLst>
                  <a:ext uri="{FF2B5EF4-FFF2-40B4-BE49-F238E27FC236}">
                    <a16:creationId xmlns:a16="http://schemas.microsoft.com/office/drawing/2014/main" id="{505A8E61-0FCF-DB5E-0BC2-3A58A37F2D65}"/>
                  </a:ext>
                </a:extLst>
              </p:cNvPr>
              <p:cNvSpPr/>
              <p:nvPr/>
            </p:nvSpPr>
            <p:spPr>
              <a:xfrm>
                <a:off x="3602831" y="333509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44" name="Graphic 617">
              <a:extLst>
                <a:ext uri="{FF2B5EF4-FFF2-40B4-BE49-F238E27FC236}">
                  <a16:creationId xmlns:a16="http://schemas.microsoft.com/office/drawing/2014/main" id="{1510A74F-F92A-C26F-2D77-2BCF007AD870}"/>
                </a:ext>
              </a:extLst>
            </p:cNvPr>
            <p:cNvGrpSpPr/>
            <p:nvPr/>
          </p:nvGrpSpPr>
          <p:grpSpPr>
            <a:xfrm>
              <a:off x="3624240" y="3301653"/>
              <a:ext cx="75755" cy="69674"/>
              <a:chOff x="3624240" y="3301653"/>
              <a:chExt cx="75755" cy="69674"/>
            </a:xfrm>
          </p:grpSpPr>
          <p:sp>
            <p:nvSpPr>
              <p:cNvPr id="2545" name="Freeform: Shape 2544">
                <a:extLst>
                  <a:ext uri="{FF2B5EF4-FFF2-40B4-BE49-F238E27FC236}">
                    <a16:creationId xmlns:a16="http://schemas.microsoft.com/office/drawing/2014/main" id="{57660CDF-1447-FA24-9C79-71FE81EA39D0}"/>
                  </a:ext>
                </a:extLst>
              </p:cNvPr>
              <p:cNvSpPr/>
              <p:nvPr/>
            </p:nvSpPr>
            <p:spPr>
              <a:xfrm>
                <a:off x="3662244" y="330165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46" name="Freeform: Shape 2545">
                <a:extLst>
                  <a:ext uri="{FF2B5EF4-FFF2-40B4-BE49-F238E27FC236}">
                    <a16:creationId xmlns:a16="http://schemas.microsoft.com/office/drawing/2014/main" id="{3333346C-428F-765C-E3B8-A0E4BC155824}"/>
                  </a:ext>
                </a:extLst>
              </p:cNvPr>
              <p:cNvSpPr/>
              <p:nvPr/>
            </p:nvSpPr>
            <p:spPr>
              <a:xfrm>
                <a:off x="3624240" y="333509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47" name="Graphic 617">
              <a:extLst>
                <a:ext uri="{FF2B5EF4-FFF2-40B4-BE49-F238E27FC236}">
                  <a16:creationId xmlns:a16="http://schemas.microsoft.com/office/drawing/2014/main" id="{ECB80724-CEEA-8BCB-ABCE-94810EDE6D1D}"/>
                </a:ext>
              </a:extLst>
            </p:cNvPr>
            <p:cNvGrpSpPr/>
            <p:nvPr/>
          </p:nvGrpSpPr>
          <p:grpSpPr>
            <a:xfrm>
              <a:off x="3651350" y="3301653"/>
              <a:ext cx="75628" cy="69674"/>
              <a:chOff x="3651350" y="3301653"/>
              <a:chExt cx="75628" cy="69674"/>
            </a:xfrm>
          </p:grpSpPr>
          <p:sp>
            <p:nvSpPr>
              <p:cNvPr id="2548" name="Freeform: Shape 2547">
                <a:extLst>
                  <a:ext uri="{FF2B5EF4-FFF2-40B4-BE49-F238E27FC236}">
                    <a16:creationId xmlns:a16="http://schemas.microsoft.com/office/drawing/2014/main" id="{D772DD73-6397-C503-AF53-40BEE6CF3EAE}"/>
                  </a:ext>
                </a:extLst>
              </p:cNvPr>
              <p:cNvSpPr/>
              <p:nvPr/>
            </p:nvSpPr>
            <p:spPr>
              <a:xfrm>
                <a:off x="3689354" y="330165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49" name="Freeform: Shape 2548">
                <a:extLst>
                  <a:ext uri="{FF2B5EF4-FFF2-40B4-BE49-F238E27FC236}">
                    <a16:creationId xmlns:a16="http://schemas.microsoft.com/office/drawing/2014/main" id="{EBB84D20-798A-2C16-9D44-F841DE82CAAE}"/>
                  </a:ext>
                </a:extLst>
              </p:cNvPr>
              <p:cNvSpPr/>
              <p:nvPr/>
            </p:nvSpPr>
            <p:spPr>
              <a:xfrm>
                <a:off x="3651350" y="333509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50" name="Graphic 617">
              <a:extLst>
                <a:ext uri="{FF2B5EF4-FFF2-40B4-BE49-F238E27FC236}">
                  <a16:creationId xmlns:a16="http://schemas.microsoft.com/office/drawing/2014/main" id="{AEFD64C7-28A4-3C29-56DB-3B555548A219}"/>
                </a:ext>
              </a:extLst>
            </p:cNvPr>
            <p:cNvGrpSpPr/>
            <p:nvPr/>
          </p:nvGrpSpPr>
          <p:grpSpPr>
            <a:xfrm>
              <a:off x="3682006" y="3301653"/>
              <a:ext cx="75755" cy="69674"/>
              <a:chOff x="3682006" y="3301653"/>
              <a:chExt cx="75755" cy="69674"/>
            </a:xfrm>
          </p:grpSpPr>
          <p:sp>
            <p:nvSpPr>
              <p:cNvPr id="2551" name="Freeform: Shape 2550">
                <a:extLst>
                  <a:ext uri="{FF2B5EF4-FFF2-40B4-BE49-F238E27FC236}">
                    <a16:creationId xmlns:a16="http://schemas.microsoft.com/office/drawing/2014/main" id="{E7ED2009-CFF6-1F7C-7DC7-D5F517E6B000}"/>
                  </a:ext>
                </a:extLst>
              </p:cNvPr>
              <p:cNvSpPr/>
              <p:nvPr/>
            </p:nvSpPr>
            <p:spPr>
              <a:xfrm>
                <a:off x="3720011" y="330165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52" name="Freeform: Shape 2551">
                <a:extLst>
                  <a:ext uri="{FF2B5EF4-FFF2-40B4-BE49-F238E27FC236}">
                    <a16:creationId xmlns:a16="http://schemas.microsoft.com/office/drawing/2014/main" id="{F4A32056-FB93-18F6-A4F0-1455578844C3}"/>
                  </a:ext>
                </a:extLst>
              </p:cNvPr>
              <p:cNvSpPr/>
              <p:nvPr/>
            </p:nvSpPr>
            <p:spPr>
              <a:xfrm>
                <a:off x="3682006" y="333509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53" name="Graphic 617">
              <a:extLst>
                <a:ext uri="{FF2B5EF4-FFF2-40B4-BE49-F238E27FC236}">
                  <a16:creationId xmlns:a16="http://schemas.microsoft.com/office/drawing/2014/main" id="{1DF369EF-534B-1539-8659-1A84BC64F42C}"/>
                </a:ext>
              </a:extLst>
            </p:cNvPr>
            <p:cNvGrpSpPr/>
            <p:nvPr/>
          </p:nvGrpSpPr>
          <p:grpSpPr>
            <a:xfrm>
              <a:off x="3705316" y="3301653"/>
              <a:ext cx="75755" cy="69674"/>
              <a:chOff x="3705316" y="3301653"/>
              <a:chExt cx="75755" cy="69674"/>
            </a:xfrm>
          </p:grpSpPr>
          <p:sp>
            <p:nvSpPr>
              <p:cNvPr id="2554" name="Freeform: Shape 2553">
                <a:extLst>
                  <a:ext uri="{FF2B5EF4-FFF2-40B4-BE49-F238E27FC236}">
                    <a16:creationId xmlns:a16="http://schemas.microsoft.com/office/drawing/2014/main" id="{5CBB7B05-3756-B6ED-863E-C50D3D2E3092}"/>
                  </a:ext>
                </a:extLst>
              </p:cNvPr>
              <p:cNvSpPr/>
              <p:nvPr/>
            </p:nvSpPr>
            <p:spPr>
              <a:xfrm>
                <a:off x="3743320" y="330165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55" name="Freeform: Shape 2554">
                <a:extLst>
                  <a:ext uri="{FF2B5EF4-FFF2-40B4-BE49-F238E27FC236}">
                    <a16:creationId xmlns:a16="http://schemas.microsoft.com/office/drawing/2014/main" id="{6126D89E-C9CE-33EA-EC5F-D78FF91502AD}"/>
                  </a:ext>
                </a:extLst>
              </p:cNvPr>
              <p:cNvSpPr/>
              <p:nvPr/>
            </p:nvSpPr>
            <p:spPr>
              <a:xfrm>
                <a:off x="3705316" y="333509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56" name="Graphic 617">
              <a:extLst>
                <a:ext uri="{FF2B5EF4-FFF2-40B4-BE49-F238E27FC236}">
                  <a16:creationId xmlns:a16="http://schemas.microsoft.com/office/drawing/2014/main" id="{FA950A33-B214-DC0E-C8AF-0C3F8FC0BF98}"/>
                </a:ext>
              </a:extLst>
            </p:cNvPr>
            <p:cNvGrpSpPr/>
            <p:nvPr/>
          </p:nvGrpSpPr>
          <p:grpSpPr>
            <a:xfrm>
              <a:off x="3719757" y="3301653"/>
              <a:ext cx="75628" cy="69674"/>
              <a:chOff x="3719757" y="3301653"/>
              <a:chExt cx="75628" cy="69674"/>
            </a:xfrm>
          </p:grpSpPr>
          <p:sp>
            <p:nvSpPr>
              <p:cNvPr id="2557" name="Freeform: Shape 2556">
                <a:extLst>
                  <a:ext uri="{FF2B5EF4-FFF2-40B4-BE49-F238E27FC236}">
                    <a16:creationId xmlns:a16="http://schemas.microsoft.com/office/drawing/2014/main" id="{ED5398A5-9888-F746-C5EF-3750DC63855D}"/>
                  </a:ext>
                </a:extLst>
              </p:cNvPr>
              <p:cNvSpPr/>
              <p:nvPr/>
            </p:nvSpPr>
            <p:spPr>
              <a:xfrm>
                <a:off x="3757761" y="330165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58" name="Freeform: Shape 2557">
                <a:extLst>
                  <a:ext uri="{FF2B5EF4-FFF2-40B4-BE49-F238E27FC236}">
                    <a16:creationId xmlns:a16="http://schemas.microsoft.com/office/drawing/2014/main" id="{95F6CE1C-C67B-0480-C808-0EE063384313}"/>
                  </a:ext>
                </a:extLst>
              </p:cNvPr>
              <p:cNvSpPr/>
              <p:nvPr/>
            </p:nvSpPr>
            <p:spPr>
              <a:xfrm>
                <a:off x="3719757" y="333509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59" name="Graphic 617">
              <a:extLst>
                <a:ext uri="{FF2B5EF4-FFF2-40B4-BE49-F238E27FC236}">
                  <a16:creationId xmlns:a16="http://schemas.microsoft.com/office/drawing/2014/main" id="{49111E35-F25B-62B2-BC0B-A74F57751D84}"/>
                </a:ext>
              </a:extLst>
            </p:cNvPr>
            <p:cNvGrpSpPr/>
            <p:nvPr/>
          </p:nvGrpSpPr>
          <p:grpSpPr>
            <a:xfrm>
              <a:off x="3769669" y="3284931"/>
              <a:ext cx="75628" cy="69674"/>
              <a:chOff x="3769669" y="3284931"/>
              <a:chExt cx="75628" cy="69674"/>
            </a:xfrm>
          </p:grpSpPr>
          <p:sp>
            <p:nvSpPr>
              <p:cNvPr id="2560" name="Freeform: Shape 2559">
                <a:extLst>
                  <a:ext uri="{FF2B5EF4-FFF2-40B4-BE49-F238E27FC236}">
                    <a16:creationId xmlns:a16="http://schemas.microsoft.com/office/drawing/2014/main" id="{CA49FAE5-0988-ED5C-B5F6-4ED0A15D67E8}"/>
                  </a:ext>
                </a:extLst>
              </p:cNvPr>
              <p:cNvSpPr/>
              <p:nvPr/>
            </p:nvSpPr>
            <p:spPr>
              <a:xfrm>
                <a:off x="3807674"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61" name="Freeform: Shape 2560">
                <a:extLst>
                  <a:ext uri="{FF2B5EF4-FFF2-40B4-BE49-F238E27FC236}">
                    <a16:creationId xmlns:a16="http://schemas.microsoft.com/office/drawing/2014/main" id="{2EE1B768-ACF0-BEDC-1C5B-35AE8E3C8A12}"/>
                  </a:ext>
                </a:extLst>
              </p:cNvPr>
              <p:cNvSpPr/>
              <p:nvPr/>
            </p:nvSpPr>
            <p:spPr>
              <a:xfrm>
                <a:off x="3769669"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62" name="Graphic 617">
              <a:extLst>
                <a:ext uri="{FF2B5EF4-FFF2-40B4-BE49-F238E27FC236}">
                  <a16:creationId xmlns:a16="http://schemas.microsoft.com/office/drawing/2014/main" id="{05B08523-5154-E529-0EB3-428F9D871811}"/>
                </a:ext>
              </a:extLst>
            </p:cNvPr>
            <p:cNvGrpSpPr/>
            <p:nvPr/>
          </p:nvGrpSpPr>
          <p:grpSpPr>
            <a:xfrm>
              <a:off x="3795766" y="3284931"/>
              <a:ext cx="75628" cy="69674"/>
              <a:chOff x="3795766" y="3284931"/>
              <a:chExt cx="75628" cy="69674"/>
            </a:xfrm>
          </p:grpSpPr>
          <p:sp>
            <p:nvSpPr>
              <p:cNvPr id="2563" name="Freeform: Shape 2562">
                <a:extLst>
                  <a:ext uri="{FF2B5EF4-FFF2-40B4-BE49-F238E27FC236}">
                    <a16:creationId xmlns:a16="http://schemas.microsoft.com/office/drawing/2014/main" id="{D0091DAE-D283-5923-2C69-9D5F5D1047C5}"/>
                  </a:ext>
                </a:extLst>
              </p:cNvPr>
              <p:cNvSpPr/>
              <p:nvPr/>
            </p:nvSpPr>
            <p:spPr>
              <a:xfrm>
                <a:off x="3833770"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64" name="Freeform: Shape 2563">
                <a:extLst>
                  <a:ext uri="{FF2B5EF4-FFF2-40B4-BE49-F238E27FC236}">
                    <a16:creationId xmlns:a16="http://schemas.microsoft.com/office/drawing/2014/main" id="{75D2C707-0667-F792-9400-A0A4970B6884}"/>
                  </a:ext>
                </a:extLst>
              </p:cNvPr>
              <p:cNvSpPr/>
              <p:nvPr/>
            </p:nvSpPr>
            <p:spPr>
              <a:xfrm>
                <a:off x="3795766"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65" name="Graphic 617">
              <a:extLst>
                <a:ext uri="{FF2B5EF4-FFF2-40B4-BE49-F238E27FC236}">
                  <a16:creationId xmlns:a16="http://schemas.microsoft.com/office/drawing/2014/main" id="{6A4D7AC8-E558-1267-161F-DA9DFA321E24}"/>
                </a:ext>
              </a:extLst>
            </p:cNvPr>
            <p:cNvGrpSpPr/>
            <p:nvPr/>
          </p:nvGrpSpPr>
          <p:grpSpPr>
            <a:xfrm>
              <a:off x="3867467" y="3284931"/>
              <a:ext cx="75628" cy="69674"/>
              <a:chOff x="3867467" y="3284931"/>
              <a:chExt cx="75628" cy="69674"/>
            </a:xfrm>
          </p:grpSpPr>
          <p:sp>
            <p:nvSpPr>
              <p:cNvPr id="2566" name="Freeform: Shape 2565">
                <a:extLst>
                  <a:ext uri="{FF2B5EF4-FFF2-40B4-BE49-F238E27FC236}">
                    <a16:creationId xmlns:a16="http://schemas.microsoft.com/office/drawing/2014/main" id="{3758AE7C-4A0E-E740-649D-EA92C57CC259}"/>
                  </a:ext>
                </a:extLst>
              </p:cNvPr>
              <p:cNvSpPr/>
              <p:nvPr/>
            </p:nvSpPr>
            <p:spPr>
              <a:xfrm>
                <a:off x="3905471"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67" name="Freeform: Shape 2566">
                <a:extLst>
                  <a:ext uri="{FF2B5EF4-FFF2-40B4-BE49-F238E27FC236}">
                    <a16:creationId xmlns:a16="http://schemas.microsoft.com/office/drawing/2014/main" id="{90847867-2EF4-388F-6F77-E3D96BFFCE41}"/>
                  </a:ext>
                </a:extLst>
              </p:cNvPr>
              <p:cNvSpPr/>
              <p:nvPr/>
            </p:nvSpPr>
            <p:spPr>
              <a:xfrm>
                <a:off x="3867467"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68" name="Graphic 617">
              <a:extLst>
                <a:ext uri="{FF2B5EF4-FFF2-40B4-BE49-F238E27FC236}">
                  <a16:creationId xmlns:a16="http://schemas.microsoft.com/office/drawing/2014/main" id="{C5F51D57-5B52-B6D0-1EB4-208902D7F477}"/>
                </a:ext>
              </a:extLst>
            </p:cNvPr>
            <p:cNvGrpSpPr/>
            <p:nvPr/>
          </p:nvGrpSpPr>
          <p:grpSpPr>
            <a:xfrm>
              <a:off x="3899137" y="3284931"/>
              <a:ext cx="75628" cy="69674"/>
              <a:chOff x="3899137" y="3284931"/>
              <a:chExt cx="75628" cy="69674"/>
            </a:xfrm>
          </p:grpSpPr>
          <p:sp>
            <p:nvSpPr>
              <p:cNvPr id="2569" name="Freeform: Shape 2568">
                <a:extLst>
                  <a:ext uri="{FF2B5EF4-FFF2-40B4-BE49-F238E27FC236}">
                    <a16:creationId xmlns:a16="http://schemas.microsoft.com/office/drawing/2014/main" id="{8F4DAA6D-9618-C4E4-437C-C36522318A88}"/>
                  </a:ext>
                </a:extLst>
              </p:cNvPr>
              <p:cNvSpPr/>
              <p:nvPr/>
            </p:nvSpPr>
            <p:spPr>
              <a:xfrm>
                <a:off x="3937141"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70" name="Freeform: Shape 2569">
                <a:extLst>
                  <a:ext uri="{FF2B5EF4-FFF2-40B4-BE49-F238E27FC236}">
                    <a16:creationId xmlns:a16="http://schemas.microsoft.com/office/drawing/2014/main" id="{A02E6E56-1AB9-FC5D-EFD4-39EA4F6C4120}"/>
                  </a:ext>
                </a:extLst>
              </p:cNvPr>
              <p:cNvSpPr/>
              <p:nvPr/>
            </p:nvSpPr>
            <p:spPr>
              <a:xfrm>
                <a:off x="3899137"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71" name="Graphic 617">
              <a:extLst>
                <a:ext uri="{FF2B5EF4-FFF2-40B4-BE49-F238E27FC236}">
                  <a16:creationId xmlns:a16="http://schemas.microsoft.com/office/drawing/2014/main" id="{3FFAFCCD-EFB5-E3CA-B196-BD30B118CEA9}"/>
                </a:ext>
              </a:extLst>
            </p:cNvPr>
            <p:cNvGrpSpPr/>
            <p:nvPr/>
          </p:nvGrpSpPr>
          <p:grpSpPr>
            <a:xfrm>
              <a:off x="3914972" y="3284931"/>
              <a:ext cx="75628" cy="69674"/>
              <a:chOff x="3914972" y="3284931"/>
              <a:chExt cx="75628" cy="69674"/>
            </a:xfrm>
          </p:grpSpPr>
          <p:sp>
            <p:nvSpPr>
              <p:cNvPr id="2572" name="Freeform: Shape 2571">
                <a:extLst>
                  <a:ext uri="{FF2B5EF4-FFF2-40B4-BE49-F238E27FC236}">
                    <a16:creationId xmlns:a16="http://schemas.microsoft.com/office/drawing/2014/main" id="{06E37422-D9F1-7E38-C66F-F194323794F5}"/>
                  </a:ext>
                </a:extLst>
              </p:cNvPr>
              <p:cNvSpPr/>
              <p:nvPr/>
            </p:nvSpPr>
            <p:spPr>
              <a:xfrm>
                <a:off x="3952976"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73" name="Freeform: Shape 2572">
                <a:extLst>
                  <a:ext uri="{FF2B5EF4-FFF2-40B4-BE49-F238E27FC236}">
                    <a16:creationId xmlns:a16="http://schemas.microsoft.com/office/drawing/2014/main" id="{6FFC2029-E15C-AC79-6CBA-22EA2F5FD8F5}"/>
                  </a:ext>
                </a:extLst>
              </p:cNvPr>
              <p:cNvSpPr/>
              <p:nvPr/>
            </p:nvSpPr>
            <p:spPr>
              <a:xfrm>
                <a:off x="3914972"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74" name="Graphic 617">
              <a:extLst>
                <a:ext uri="{FF2B5EF4-FFF2-40B4-BE49-F238E27FC236}">
                  <a16:creationId xmlns:a16="http://schemas.microsoft.com/office/drawing/2014/main" id="{FA3E97ED-0DC6-E8A5-F50F-7276A83BB63D}"/>
                </a:ext>
              </a:extLst>
            </p:cNvPr>
            <p:cNvGrpSpPr/>
            <p:nvPr/>
          </p:nvGrpSpPr>
          <p:grpSpPr>
            <a:xfrm>
              <a:off x="3939168" y="3284931"/>
              <a:ext cx="75628" cy="69674"/>
              <a:chOff x="3939168" y="3284931"/>
              <a:chExt cx="75628" cy="69674"/>
            </a:xfrm>
          </p:grpSpPr>
          <p:sp>
            <p:nvSpPr>
              <p:cNvPr id="2575" name="Freeform: Shape 2574">
                <a:extLst>
                  <a:ext uri="{FF2B5EF4-FFF2-40B4-BE49-F238E27FC236}">
                    <a16:creationId xmlns:a16="http://schemas.microsoft.com/office/drawing/2014/main" id="{ECB64C93-6A91-B5DC-63D3-E3E55C67087D}"/>
                  </a:ext>
                </a:extLst>
              </p:cNvPr>
              <p:cNvSpPr/>
              <p:nvPr/>
            </p:nvSpPr>
            <p:spPr>
              <a:xfrm>
                <a:off x="3977172"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76" name="Freeform: Shape 2575">
                <a:extLst>
                  <a:ext uri="{FF2B5EF4-FFF2-40B4-BE49-F238E27FC236}">
                    <a16:creationId xmlns:a16="http://schemas.microsoft.com/office/drawing/2014/main" id="{69EB12BE-135D-0819-93CF-96EF19FC021D}"/>
                  </a:ext>
                </a:extLst>
              </p:cNvPr>
              <p:cNvSpPr/>
              <p:nvPr/>
            </p:nvSpPr>
            <p:spPr>
              <a:xfrm>
                <a:off x="3939168"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77" name="Graphic 617">
              <a:extLst>
                <a:ext uri="{FF2B5EF4-FFF2-40B4-BE49-F238E27FC236}">
                  <a16:creationId xmlns:a16="http://schemas.microsoft.com/office/drawing/2014/main" id="{96EE1BD4-8300-7477-CB11-0AD47D90D606}"/>
                </a:ext>
              </a:extLst>
            </p:cNvPr>
            <p:cNvGrpSpPr/>
            <p:nvPr/>
          </p:nvGrpSpPr>
          <p:grpSpPr>
            <a:xfrm>
              <a:off x="3973245" y="3284931"/>
              <a:ext cx="75628" cy="69674"/>
              <a:chOff x="3973245" y="3284931"/>
              <a:chExt cx="75628" cy="69674"/>
            </a:xfrm>
          </p:grpSpPr>
          <p:sp>
            <p:nvSpPr>
              <p:cNvPr id="2578" name="Freeform: Shape 2577">
                <a:extLst>
                  <a:ext uri="{FF2B5EF4-FFF2-40B4-BE49-F238E27FC236}">
                    <a16:creationId xmlns:a16="http://schemas.microsoft.com/office/drawing/2014/main" id="{D58888F5-A981-F034-89AD-BB1D1C639EEB}"/>
                  </a:ext>
                </a:extLst>
              </p:cNvPr>
              <p:cNvSpPr/>
              <p:nvPr/>
            </p:nvSpPr>
            <p:spPr>
              <a:xfrm>
                <a:off x="4011249"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79" name="Freeform: Shape 2578">
                <a:extLst>
                  <a:ext uri="{FF2B5EF4-FFF2-40B4-BE49-F238E27FC236}">
                    <a16:creationId xmlns:a16="http://schemas.microsoft.com/office/drawing/2014/main" id="{0E48E546-8DD4-04C6-778F-31550D8AC4A1}"/>
                  </a:ext>
                </a:extLst>
              </p:cNvPr>
              <p:cNvSpPr/>
              <p:nvPr/>
            </p:nvSpPr>
            <p:spPr>
              <a:xfrm>
                <a:off x="3973245"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80" name="Graphic 617">
              <a:extLst>
                <a:ext uri="{FF2B5EF4-FFF2-40B4-BE49-F238E27FC236}">
                  <a16:creationId xmlns:a16="http://schemas.microsoft.com/office/drawing/2014/main" id="{02BF87B0-D3C2-AD6F-1858-B47F0B8B72F1}"/>
                </a:ext>
              </a:extLst>
            </p:cNvPr>
            <p:cNvGrpSpPr/>
            <p:nvPr/>
          </p:nvGrpSpPr>
          <p:grpSpPr>
            <a:xfrm>
              <a:off x="4008589" y="3284931"/>
              <a:ext cx="75755" cy="69674"/>
              <a:chOff x="4008589" y="3284931"/>
              <a:chExt cx="75755" cy="69674"/>
            </a:xfrm>
          </p:grpSpPr>
          <p:sp>
            <p:nvSpPr>
              <p:cNvPr id="2581" name="Freeform: Shape 2580">
                <a:extLst>
                  <a:ext uri="{FF2B5EF4-FFF2-40B4-BE49-F238E27FC236}">
                    <a16:creationId xmlns:a16="http://schemas.microsoft.com/office/drawing/2014/main" id="{1FDD0C2D-1DCD-2F08-DF08-A414333E23C5}"/>
                  </a:ext>
                </a:extLst>
              </p:cNvPr>
              <p:cNvSpPr/>
              <p:nvPr/>
            </p:nvSpPr>
            <p:spPr>
              <a:xfrm>
                <a:off x="4046593"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82" name="Freeform: Shape 2581">
                <a:extLst>
                  <a:ext uri="{FF2B5EF4-FFF2-40B4-BE49-F238E27FC236}">
                    <a16:creationId xmlns:a16="http://schemas.microsoft.com/office/drawing/2014/main" id="{C1F7AB2F-FD9D-5CBF-21C0-88D22D398AA1}"/>
                  </a:ext>
                </a:extLst>
              </p:cNvPr>
              <p:cNvSpPr/>
              <p:nvPr/>
            </p:nvSpPr>
            <p:spPr>
              <a:xfrm>
                <a:off x="4008589" y="331837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83" name="Graphic 617">
              <a:extLst>
                <a:ext uri="{FF2B5EF4-FFF2-40B4-BE49-F238E27FC236}">
                  <a16:creationId xmlns:a16="http://schemas.microsoft.com/office/drawing/2014/main" id="{35E1064F-00CB-1B84-C0DB-F609D269D4F7}"/>
                </a:ext>
              </a:extLst>
            </p:cNvPr>
            <p:cNvGrpSpPr/>
            <p:nvPr/>
          </p:nvGrpSpPr>
          <p:grpSpPr>
            <a:xfrm>
              <a:off x="4038486" y="3284931"/>
              <a:ext cx="75628" cy="69674"/>
              <a:chOff x="4038486" y="3284931"/>
              <a:chExt cx="75628" cy="69674"/>
            </a:xfrm>
          </p:grpSpPr>
          <p:sp>
            <p:nvSpPr>
              <p:cNvPr id="2584" name="Freeform: Shape 2583">
                <a:extLst>
                  <a:ext uri="{FF2B5EF4-FFF2-40B4-BE49-F238E27FC236}">
                    <a16:creationId xmlns:a16="http://schemas.microsoft.com/office/drawing/2014/main" id="{C1145B20-BDBD-ADEC-85FC-FAEA98899BF0}"/>
                  </a:ext>
                </a:extLst>
              </p:cNvPr>
              <p:cNvSpPr/>
              <p:nvPr/>
            </p:nvSpPr>
            <p:spPr>
              <a:xfrm>
                <a:off x="4076490"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85" name="Freeform: Shape 2584">
                <a:extLst>
                  <a:ext uri="{FF2B5EF4-FFF2-40B4-BE49-F238E27FC236}">
                    <a16:creationId xmlns:a16="http://schemas.microsoft.com/office/drawing/2014/main" id="{2325553B-D9BB-2BD8-5925-3756B7C09252}"/>
                  </a:ext>
                </a:extLst>
              </p:cNvPr>
              <p:cNvSpPr/>
              <p:nvPr/>
            </p:nvSpPr>
            <p:spPr>
              <a:xfrm>
                <a:off x="4038486" y="331837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86" name="Graphic 617">
              <a:extLst>
                <a:ext uri="{FF2B5EF4-FFF2-40B4-BE49-F238E27FC236}">
                  <a16:creationId xmlns:a16="http://schemas.microsoft.com/office/drawing/2014/main" id="{35752E21-618A-67B9-7151-5C730C75B29F}"/>
                </a:ext>
              </a:extLst>
            </p:cNvPr>
            <p:cNvGrpSpPr/>
            <p:nvPr/>
          </p:nvGrpSpPr>
          <p:grpSpPr>
            <a:xfrm>
              <a:off x="4060782" y="3284931"/>
              <a:ext cx="75755" cy="69674"/>
              <a:chOff x="4060782" y="3284931"/>
              <a:chExt cx="75755" cy="69674"/>
            </a:xfrm>
          </p:grpSpPr>
          <p:sp>
            <p:nvSpPr>
              <p:cNvPr id="2587" name="Freeform: Shape 2586">
                <a:extLst>
                  <a:ext uri="{FF2B5EF4-FFF2-40B4-BE49-F238E27FC236}">
                    <a16:creationId xmlns:a16="http://schemas.microsoft.com/office/drawing/2014/main" id="{439176F6-5AC0-3374-4B43-C85084E2B43B}"/>
                  </a:ext>
                </a:extLst>
              </p:cNvPr>
              <p:cNvSpPr/>
              <p:nvPr/>
            </p:nvSpPr>
            <p:spPr>
              <a:xfrm>
                <a:off x="4098786" y="328493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88" name="Freeform: Shape 2587">
                <a:extLst>
                  <a:ext uri="{FF2B5EF4-FFF2-40B4-BE49-F238E27FC236}">
                    <a16:creationId xmlns:a16="http://schemas.microsoft.com/office/drawing/2014/main" id="{613D8FA4-1163-EE1C-C4AC-61B2ED4EB57A}"/>
                  </a:ext>
                </a:extLst>
              </p:cNvPr>
              <p:cNvSpPr/>
              <p:nvPr/>
            </p:nvSpPr>
            <p:spPr>
              <a:xfrm>
                <a:off x="4060782" y="331837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89" name="Graphic 617">
              <a:extLst>
                <a:ext uri="{FF2B5EF4-FFF2-40B4-BE49-F238E27FC236}">
                  <a16:creationId xmlns:a16="http://schemas.microsoft.com/office/drawing/2014/main" id="{FF65665F-2C1A-2526-DC5F-7277785DBA17}"/>
                </a:ext>
              </a:extLst>
            </p:cNvPr>
            <p:cNvGrpSpPr/>
            <p:nvPr/>
          </p:nvGrpSpPr>
          <p:grpSpPr>
            <a:xfrm>
              <a:off x="4092832" y="3269983"/>
              <a:ext cx="75755" cy="69674"/>
              <a:chOff x="4092832" y="3269983"/>
              <a:chExt cx="75755" cy="69674"/>
            </a:xfrm>
          </p:grpSpPr>
          <p:sp>
            <p:nvSpPr>
              <p:cNvPr id="2590" name="Freeform: Shape 2589">
                <a:extLst>
                  <a:ext uri="{FF2B5EF4-FFF2-40B4-BE49-F238E27FC236}">
                    <a16:creationId xmlns:a16="http://schemas.microsoft.com/office/drawing/2014/main" id="{16571627-530D-26E2-3635-04CED868C265}"/>
                  </a:ext>
                </a:extLst>
              </p:cNvPr>
              <p:cNvSpPr/>
              <p:nvPr/>
            </p:nvSpPr>
            <p:spPr>
              <a:xfrm>
                <a:off x="4130836" y="326998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91" name="Freeform: Shape 2590">
                <a:extLst>
                  <a:ext uri="{FF2B5EF4-FFF2-40B4-BE49-F238E27FC236}">
                    <a16:creationId xmlns:a16="http://schemas.microsoft.com/office/drawing/2014/main" id="{3A1DD8AB-E648-83E8-DE6B-6F8EDE4DA498}"/>
                  </a:ext>
                </a:extLst>
              </p:cNvPr>
              <p:cNvSpPr/>
              <p:nvPr/>
            </p:nvSpPr>
            <p:spPr>
              <a:xfrm>
                <a:off x="4092832" y="330342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92" name="Graphic 617">
              <a:extLst>
                <a:ext uri="{FF2B5EF4-FFF2-40B4-BE49-F238E27FC236}">
                  <a16:creationId xmlns:a16="http://schemas.microsoft.com/office/drawing/2014/main" id="{3EBB125B-D866-504A-F4C0-BC72DB0CB101}"/>
                </a:ext>
              </a:extLst>
            </p:cNvPr>
            <p:cNvGrpSpPr/>
            <p:nvPr/>
          </p:nvGrpSpPr>
          <p:grpSpPr>
            <a:xfrm>
              <a:off x="4119941" y="3269983"/>
              <a:ext cx="75628" cy="69674"/>
              <a:chOff x="4119941" y="3269983"/>
              <a:chExt cx="75628" cy="69674"/>
            </a:xfrm>
          </p:grpSpPr>
          <p:sp>
            <p:nvSpPr>
              <p:cNvPr id="2593" name="Freeform: Shape 2592">
                <a:extLst>
                  <a:ext uri="{FF2B5EF4-FFF2-40B4-BE49-F238E27FC236}">
                    <a16:creationId xmlns:a16="http://schemas.microsoft.com/office/drawing/2014/main" id="{CEB4DF58-EBE6-B9B2-28B3-2116EE963A2A}"/>
                  </a:ext>
                </a:extLst>
              </p:cNvPr>
              <p:cNvSpPr/>
              <p:nvPr/>
            </p:nvSpPr>
            <p:spPr>
              <a:xfrm>
                <a:off x="4157946" y="326998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94" name="Freeform: Shape 2593">
                <a:extLst>
                  <a:ext uri="{FF2B5EF4-FFF2-40B4-BE49-F238E27FC236}">
                    <a16:creationId xmlns:a16="http://schemas.microsoft.com/office/drawing/2014/main" id="{D8F30D30-06D9-561C-A497-42377F0AC735}"/>
                  </a:ext>
                </a:extLst>
              </p:cNvPr>
              <p:cNvSpPr/>
              <p:nvPr/>
            </p:nvSpPr>
            <p:spPr>
              <a:xfrm>
                <a:off x="4119941" y="330342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95" name="Graphic 617">
              <a:extLst>
                <a:ext uri="{FF2B5EF4-FFF2-40B4-BE49-F238E27FC236}">
                  <a16:creationId xmlns:a16="http://schemas.microsoft.com/office/drawing/2014/main" id="{3880C162-FCBC-D9B5-4CF1-BA5367E326CB}"/>
                </a:ext>
              </a:extLst>
            </p:cNvPr>
            <p:cNvGrpSpPr/>
            <p:nvPr/>
          </p:nvGrpSpPr>
          <p:grpSpPr>
            <a:xfrm>
              <a:off x="4149711" y="3269983"/>
              <a:ext cx="75628" cy="69674"/>
              <a:chOff x="4149711" y="3269983"/>
              <a:chExt cx="75628" cy="69674"/>
            </a:xfrm>
          </p:grpSpPr>
          <p:sp>
            <p:nvSpPr>
              <p:cNvPr id="2596" name="Freeform: Shape 2595">
                <a:extLst>
                  <a:ext uri="{FF2B5EF4-FFF2-40B4-BE49-F238E27FC236}">
                    <a16:creationId xmlns:a16="http://schemas.microsoft.com/office/drawing/2014/main" id="{0617853E-8A9E-CC17-0B08-F8E07BBC7A98}"/>
                  </a:ext>
                </a:extLst>
              </p:cNvPr>
              <p:cNvSpPr/>
              <p:nvPr/>
            </p:nvSpPr>
            <p:spPr>
              <a:xfrm>
                <a:off x="4187716" y="326998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597" name="Freeform: Shape 2596">
                <a:extLst>
                  <a:ext uri="{FF2B5EF4-FFF2-40B4-BE49-F238E27FC236}">
                    <a16:creationId xmlns:a16="http://schemas.microsoft.com/office/drawing/2014/main" id="{52998A71-4879-66F0-AE50-5D336F37E439}"/>
                  </a:ext>
                </a:extLst>
              </p:cNvPr>
              <p:cNvSpPr/>
              <p:nvPr/>
            </p:nvSpPr>
            <p:spPr>
              <a:xfrm>
                <a:off x="4149711" y="330342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598" name="Graphic 617">
              <a:extLst>
                <a:ext uri="{FF2B5EF4-FFF2-40B4-BE49-F238E27FC236}">
                  <a16:creationId xmlns:a16="http://schemas.microsoft.com/office/drawing/2014/main" id="{8B7EFFC2-7208-0498-1DAB-F242979B4AC9}"/>
                </a:ext>
              </a:extLst>
            </p:cNvPr>
            <p:cNvGrpSpPr/>
            <p:nvPr/>
          </p:nvGrpSpPr>
          <p:grpSpPr>
            <a:xfrm>
              <a:off x="4165546" y="3269983"/>
              <a:ext cx="75628" cy="69674"/>
              <a:chOff x="4165546" y="3269983"/>
              <a:chExt cx="75628" cy="69674"/>
            </a:xfrm>
          </p:grpSpPr>
          <p:sp>
            <p:nvSpPr>
              <p:cNvPr id="2599" name="Freeform: Shape 2598">
                <a:extLst>
                  <a:ext uri="{FF2B5EF4-FFF2-40B4-BE49-F238E27FC236}">
                    <a16:creationId xmlns:a16="http://schemas.microsoft.com/office/drawing/2014/main" id="{DE2653FF-F263-932F-C74E-4D5D1FC491FF}"/>
                  </a:ext>
                </a:extLst>
              </p:cNvPr>
              <p:cNvSpPr/>
              <p:nvPr/>
            </p:nvSpPr>
            <p:spPr>
              <a:xfrm>
                <a:off x="4203551" y="326998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00" name="Freeform: Shape 2599">
                <a:extLst>
                  <a:ext uri="{FF2B5EF4-FFF2-40B4-BE49-F238E27FC236}">
                    <a16:creationId xmlns:a16="http://schemas.microsoft.com/office/drawing/2014/main" id="{A5D9CF9D-5400-BE8A-BA03-911EB7930638}"/>
                  </a:ext>
                </a:extLst>
              </p:cNvPr>
              <p:cNvSpPr/>
              <p:nvPr/>
            </p:nvSpPr>
            <p:spPr>
              <a:xfrm>
                <a:off x="4165546" y="330342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01" name="Graphic 617">
              <a:extLst>
                <a:ext uri="{FF2B5EF4-FFF2-40B4-BE49-F238E27FC236}">
                  <a16:creationId xmlns:a16="http://schemas.microsoft.com/office/drawing/2014/main" id="{350DEA80-56A6-E57C-3506-A3B1595071A9}"/>
                </a:ext>
              </a:extLst>
            </p:cNvPr>
            <p:cNvGrpSpPr/>
            <p:nvPr/>
          </p:nvGrpSpPr>
          <p:grpSpPr>
            <a:xfrm>
              <a:off x="4187462" y="3269983"/>
              <a:ext cx="75628" cy="69674"/>
              <a:chOff x="4187462" y="3269983"/>
              <a:chExt cx="75628" cy="69674"/>
            </a:xfrm>
          </p:grpSpPr>
          <p:sp>
            <p:nvSpPr>
              <p:cNvPr id="2602" name="Freeform: Shape 2601">
                <a:extLst>
                  <a:ext uri="{FF2B5EF4-FFF2-40B4-BE49-F238E27FC236}">
                    <a16:creationId xmlns:a16="http://schemas.microsoft.com/office/drawing/2014/main" id="{09471292-4550-E93C-3792-0259C167E9D8}"/>
                  </a:ext>
                </a:extLst>
              </p:cNvPr>
              <p:cNvSpPr/>
              <p:nvPr/>
            </p:nvSpPr>
            <p:spPr>
              <a:xfrm>
                <a:off x="4224960" y="3269983"/>
                <a:ext cx="886" cy="69674"/>
              </a:xfrm>
              <a:custGeom>
                <a:avLst/>
                <a:gdLst>
                  <a:gd name="connsiteX0" fmla="*/ 887 w 886"/>
                  <a:gd name="connsiteY0" fmla="*/ 0 h 69674"/>
                  <a:gd name="connsiteX1" fmla="*/ 0 w 886"/>
                  <a:gd name="connsiteY1" fmla="*/ 69674 h 69674"/>
                </a:gdLst>
                <a:ahLst/>
                <a:cxnLst>
                  <a:cxn ang="0">
                    <a:pos x="connsiteX0" y="connsiteY0"/>
                  </a:cxn>
                  <a:cxn ang="0">
                    <a:pos x="connsiteX1" y="connsiteY1"/>
                  </a:cxn>
                </a:cxnLst>
                <a:rect l="l" t="t" r="r" b="b"/>
                <a:pathLst>
                  <a:path w="886" h="69674">
                    <a:moveTo>
                      <a:pt x="887"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03" name="Freeform: Shape 2602">
                <a:extLst>
                  <a:ext uri="{FF2B5EF4-FFF2-40B4-BE49-F238E27FC236}">
                    <a16:creationId xmlns:a16="http://schemas.microsoft.com/office/drawing/2014/main" id="{20B820E2-C336-17DB-E6C3-0A656A7E3F24}"/>
                  </a:ext>
                </a:extLst>
              </p:cNvPr>
              <p:cNvSpPr/>
              <p:nvPr/>
            </p:nvSpPr>
            <p:spPr>
              <a:xfrm>
                <a:off x="4187462" y="3302920"/>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04" name="Graphic 617">
              <a:extLst>
                <a:ext uri="{FF2B5EF4-FFF2-40B4-BE49-F238E27FC236}">
                  <a16:creationId xmlns:a16="http://schemas.microsoft.com/office/drawing/2014/main" id="{C6FE3AE1-BFE5-3F13-A734-7C04FD32F6E2}"/>
                </a:ext>
              </a:extLst>
            </p:cNvPr>
            <p:cNvGrpSpPr/>
            <p:nvPr/>
          </p:nvGrpSpPr>
          <p:grpSpPr>
            <a:xfrm>
              <a:off x="4273098" y="3269983"/>
              <a:ext cx="75628" cy="69674"/>
              <a:chOff x="4273098" y="3269983"/>
              <a:chExt cx="75628" cy="69674"/>
            </a:xfrm>
          </p:grpSpPr>
          <p:sp>
            <p:nvSpPr>
              <p:cNvPr id="2605" name="Freeform: Shape 2604">
                <a:extLst>
                  <a:ext uri="{FF2B5EF4-FFF2-40B4-BE49-F238E27FC236}">
                    <a16:creationId xmlns:a16="http://schemas.microsoft.com/office/drawing/2014/main" id="{80A9C704-B251-25BA-6112-B1E5379B4169}"/>
                  </a:ext>
                </a:extLst>
              </p:cNvPr>
              <p:cNvSpPr/>
              <p:nvPr/>
            </p:nvSpPr>
            <p:spPr>
              <a:xfrm>
                <a:off x="4310596" y="3269983"/>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06" name="Freeform: Shape 2605">
                <a:extLst>
                  <a:ext uri="{FF2B5EF4-FFF2-40B4-BE49-F238E27FC236}">
                    <a16:creationId xmlns:a16="http://schemas.microsoft.com/office/drawing/2014/main" id="{55B8F3DF-F4BD-7D42-DC2D-EAE6AC3CF014}"/>
                  </a:ext>
                </a:extLst>
              </p:cNvPr>
              <p:cNvSpPr/>
              <p:nvPr/>
            </p:nvSpPr>
            <p:spPr>
              <a:xfrm>
                <a:off x="4273098" y="3302920"/>
                <a:ext cx="75628" cy="1013"/>
              </a:xfrm>
              <a:custGeom>
                <a:avLst/>
                <a:gdLst>
                  <a:gd name="connsiteX0" fmla="*/ 0 w 75628"/>
                  <a:gd name="connsiteY0" fmla="*/ 0 h 1013"/>
                  <a:gd name="connsiteX1" fmla="*/ 75629 w 75628"/>
                  <a:gd name="connsiteY1" fmla="*/ 1013 h 1013"/>
                </a:gdLst>
                <a:ahLst/>
                <a:cxnLst>
                  <a:cxn ang="0">
                    <a:pos x="connsiteX0" y="connsiteY0"/>
                  </a:cxn>
                  <a:cxn ang="0">
                    <a:pos x="connsiteX1" y="connsiteY1"/>
                  </a:cxn>
                </a:cxnLst>
                <a:rect l="l" t="t" r="r" b="b"/>
                <a:pathLst>
                  <a:path w="75628" h="1013">
                    <a:moveTo>
                      <a:pt x="0" y="0"/>
                    </a:moveTo>
                    <a:lnTo>
                      <a:pt x="75629"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07" name="Graphic 617">
              <a:extLst>
                <a:ext uri="{FF2B5EF4-FFF2-40B4-BE49-F238E27FC236}">
                  <a16:creationId xmlns:a16="http://schemas.microsoft.com/office/drawing/2014/main" id="{167EF358-4C45-BE89-5E7B-0F763D56DCD0}"/>
                </a:ext>
              </a:extLst>
            </p:cNvPr>
            <p:cNvGrpSpPr/>
            <p:nvPr/>
          </p:nvGrpSpPr>
          <p:grpSpPr>
            <a:xfrm>
              <a:off x="4293241" y="3269983"/>
              <a:ext cx="75628" cy="69674"/>
              <a:chOff x="4293241" y="3269983"/>
              <a:chExt cx="75628" cy="69674"/>
            </a:xfrm>
          </p:grpSpPr>
          <p:sp>
            <p:nvSpPr>
              <p:cNvPr id="2608" name="Freeform: Shape 2607">
                <a:extLst>
                  <a:ext uri="{FF2B5EF4-FFF2-40B4-BE49-F238E27FC236}">
                    <a16:creationId xmlns:a16="http://schemas.microsoft.com/office/drawing/2014/main" id="{32F78CD5-1C2D-A1F1-8246-25DC2E8B1F11}"/>
                  </a:ext>
                </a:extLst>
              </p:cNvPr>
              <p:cNvSpPr/>
              <p:nvPr/>
            </p:nvSpPr>
            <p:spPr>
              <a:xfrm>
                <a:off x="4330611" y="3269983"/>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09" name="Freeform: Shape 2608">
                <a:extLst>
                  <a:ext uri="{FF2B5EF4-FFF2-40B4-BE49-F238E27FC236}">
                    <a16:creationId xmlns:a16="http://schemas.microsoft.com/office/drawing/2014/main" id="{3C7801E5-092B-A34B-5FF4-9407F69A1FFC}"/>
                  </a:ext>
                </a:extLst>
              </p:cNvPr>
              <p:cNvSpPr/>
              <p:nvPr/>
            </p:nvSpPr>
            <p:spPr>
              <a:xfrm>
                <a:off x="4293241" y="3302920"/>
                <a:ext cx="75628" cy="1013"/>
              </a:xfrm>
              <a:custGeom>
                <a:avLst/>
                <a:gdLst>
                  <a:gd name="connsiteX0" fmla="*/ 0 w 75628"/>
                  <a:gd name="connsiteY0" fmla="*/ 0 h 1013"/>
                  <a:gd name="connsiteX1" fmla="*/ 75629 w 75628"/>
                  <a:gd name="connsiteY1" fmla="*/ 1013 h 1013"/>
                </a:gdLst>
                <a:ahLst/>
                <a:cxnLst>
                  <a:cxn ang="0">
                    <a:pos x="connsiteX0" y="connsiteY0"/>
                  </a:cxn>
                  <a:cxn ang="0">
                    <a:pos x="connsiteX1" y="connsiteY1"/>
                  </a:cxn>
                </a:cxnLst>
                <a:rect l="l" t="t" r="r" b="b"/>
                <a:pathLst>
                  <a:path w="75628" h="1013">
                    <a:moveTo>
                      <a:pt x="0" y="0"/>
                    </a:moveTo>
                    <a:lnTo>
                      <a:pt x="75629"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10" name="Graphic 617">
              <a:extLst>
                <a:ext uri="{FF2B5EF4-FFF2-40B4-BE49-F238E27FC236}">
                  <a16:creationId xmlns:a16="http://schemas.microsoft.com/office/drawing/2014/main" id="{9FFAD2DD-1898-9E94-AE42-C181DE9BBA16}"/>
                </a:ext>
              </a:extLst>
            </p:cNvPr>
            <p:cNvGrpSpPr/>
            <p:nvPr/>
          </p:nvGrpSpPr>
          <p:grpSpPr>
            <a:xfrm>
              <a:off x="4309836" y="3269983"/>
              <a:ext cx="75628" cy="69674"/>
              <a:chOff x="4309836" y="3269983"/>
              <a:chExt cx="75628" cy="69674"/>
            </a:xfrm>
          </p:grpSpPr>
          <p:sp>
            <p:nvSpPr>
              <p:cNvPr id="2611" name="Freeform: Shape 2610">
                <a:extLst>
                  <a:ext uri="{FF2B5EF4-FFF2-40B4-BE49-F238E27FC236}">
                    <a16:creationId xmlns:a16="http://schemas.microsoft.com/office/drawing/2014/main" id="{938BD65E-4234-04F3-B66B-D6EFBED1F8C1}"/>
                  </a:ext>
                </a:extLst>
              </p:cNvPr>
              <p:cNvSpPr/>
              <p:nvPr/>
            </p:nvSpPr>
            <p:spPr>
              <a:xfrm>
                <a:off x="4347333" y="3269983"/>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12" name="Freeform: Shape 2611">
                <a:extLst>
                  <a:ext uri="{FF2B5EF4-FFF2-40B4-BE49-F238E27FC236}">
                    <a16:creationId xmlns:a16="http://schemas.microsoft.com/office/drawing/2014/main" id="{A1A6601A-13BE-3080-F4B8-2C58F0ED4DC0}"/>
                  </a:ext>
                </a:extLst>
              </p:cNvPr>
              <p:cNvSpPr/>
              <p:nvPr/>
            </p:nvSpPr>
            <p:spPr>
              <a:xfrm>
                <a:off x="4309836" y="3302920"/>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13" name="Graphic 617">
              <a:extLst>
                <a:ext uri="{FF2B5EF4-FFF2-40B4-BE49-F238E27FC236}">
                  <a16:creationId xmlns:a16="http://schemas.microsoft.com/office/drawing/2014/main" id="{7FA7EA6A-3FEE-24EC-1E0B-1A50C83F053B}"/>
                </a:ext>
              </a:extLst>
            </p:cNvPr>
            <p:cNvGrpSpPr/>
            <p:nvPr/>
          </p:nvGrpSpPr>
          <p:grpSpPr>
            <a:xfrm>
              <a:off x="4350880" y="3269983"/>
              <a:ext cx="75755" cy="69674"/>
              <a:chOff x="4350880" y="3269983"/>
              <a:chExt cx="75755" cy="69674"/>
            </a:xfrm>
          </p:grpSpPr>
          <p:sp>
            <p:nvSpPr>
              <p:cNvPr id="2614" name="Freeform: Shape 2613">
                <a:extLst>
                  <a:ext uri="{FF2B5EF4-FFF2-40B4-BE49-F238E27FC236}">
                    <a16:creationId xmlns:a16="http://schemas.microsoft.com/office/drawing/2014/main" id="{138C71AD-482B-2BF5-3B19-6DE35AAC1234}"/>
                  </a:ext>
                </a:extLst>
              </p:cNvPr>
              <p:cNvSpPr/>
              <p:nvPr/>
            </p:nvSpPr>
            <p:spPr>
              <a:xfrm>
                <a:off x="4388378" y="3269983"/>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15" name="Freeform: Shape 2614">
                <a:extLst>
                  <a:ext uri="{FF2B5EF4-FFF2-40B4-BE49-F238E27FC236}">
                    <a16:creationId xmlns:a16="http://schemas.microsoft.com/office/drawing/2014/main" id="{4AA0615F-176E-6D9A-AE54-6E7DE0FACF81}"/>
                  </a:ext>
                </a:extLst>
              </p:cNvPr>
              <p:cNvSpPr/>
              <p:nvPr/>
            </p:nvSpPr>
            <p:spPr>
              <a:xfrm>
                <a:off x="4350880" y="3302920"/>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16" name="Graphic 617">
              <a:extLst>
                <a:ext uri="{FF2B5EF4-FFF2-40B4-BE49-F238E27FC236}">
                  <a16:creationId xmlns:a16="http://schemas.microsoft.com/office/drawing/2014/main" id="{5F3245DC-A85C-6252-B455-1B210A878423}"/>
                </a:ext>
              </a:extLst>
            </p:cNvPr>
            <p:cNvGrpSpPr/>
            <p:nvPr/>
          </p:nvGrpSpPr>
          <p:grpSpPr>
            <a:xfrm>
              <a:off x="4371149" y="3269983"/>
              <a:ext cx="75628" cy="69674"/>
              <a:chOff x="4371149" y="3269983"/>
              <a:chExt cx="75628" cy="69674"/>
            </a:xfrm>
          </p:grpSpPr>
          <p:sp>
            <p:nvSpPr>
              <p:cNvPr id="2617" name="Freeform: Shape 2616">
                <a:extLst>
                  <a:ext uri="{FF2B5EF4-FFF2-40B4-BE49-F238E27FC236}">
                    <a16:creationId xmlns:a16="http://schemas.microsoft.com/office/drawing/2014/main" id="{E5C77F6C-13CC-AB65-2970-9ED93E30000D}"/>
                  </a:ext>
                </a:extLst>
              </p:cNvPr>
              <p:cNvSpPr/>
              <p:nvPr/>
            </p:nvSpPr>
            <p:spPr>
              <a:xfrm>
                <a:off x="4408647" y="3269983"/>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18" name="Freeform: Shape 2617">
                <a:extLst>
                  <a:ext uri="{FF2B5EF4-FFF2-40B4-BE49-F238E27FC236}">
                    <a16:creationId xmlns:a16="http://schemas.microsoft.com/office/drawing/2014/main" id="{AFF6F8C8-ACE1-1CAF-8BB6-EB2506E127A5}"/>
                  </a:ext>
                </a:extLst>
              </p:cNvPr>
              <p:cNvSpPr/>
              <p:nvPr/>
            </p:nvSpPr>
            <p:spPr>
              <a:xfrm>
                <a:off x="4371149" y="3302920"/>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19" name="Graphic 617">
              <a:extLst>
                <a:ext uri="{FF2B5EF4-FFF2-40B4-BE49-F238E27FC236}">
                  <a16:creationId xmlns:a16="http://schemas.microsoft.com/office/drawing/2014/main" id="{776B342C-1E34-856A-9E16-BB9254A873B8}"/>
                </a:ext>
              </a:extLst>
            </p:cNvPr>
            <p:cNvGrpSpPr/>
            <p:nvPr/>
          </p:nvGrpSpPr>
          <p:grpSpPr>
            <a:xfrm>
              <a:off x="4400286" y="3243000"/>
              <a:ext cx="75755" cy="69674"/>
              <a:chOff x="4400286" y="3243000"/>
              <a:chExt cx="75755" cy="69674"/>
            </a:xfrm>
          </p:grpSpPr>
          <p:sp>
            <p:nvSpPr>
              <p:cNvPr id="2620" name="Freeform: Shape 2619">
                <a:extLst>
                  <a:ext uri="{FF2B5EF4-FFF2-40B4-BE49-F238E27FC236}">
                    <a16:creationId xmlns:a16="http://schemas.microsoft.com/office/drawing/2014/main" id="{C299972B-7442-990E-A7FB-4B055A2279F8}"/>
                  </a:ext>
                </a:extLst>
              </p:cNvPr>
              <p:cNvSpPr/>
              <p:nvPr/>
            </p:nvSpPr>
            <p:spPr>
              <a:xfrm>
                <a:off x="4437783" y="3243000"/>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21" name="Freeform: Shape 2620">
                <a:extLst>
                  <a:ext uri="{FF2B5EF4-FFF2-40B4-BE49-F238E27FC236}">
                    <a16:creationId xmlns:a16="http://schemas.microsoft.com/office/drawing/2014/main" id="{17510E72-8CEC-3FCE-E69F-BBCB1DF42E3B}"/>
                  </a:ext>
                </a:extLst>
              </p:cNvPr>
              <p:cNvSpPr/>
              <p:nvPr/>
            </p:nvSpPr>
            <p:spPr>
              <a:xfrm>
                <a:off x="4400286" y="3275937"/>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22" name="Graphic 617">
              <a:extLst>
                <a:ext uri="{FF2B5EF4-FFF2-40B4-BE49-F238E27FC236}">
                  <a16:creationId xmlns:a16="http://schemas.microsoft.com/office/drawing/2014/main" id="{CCB2CBD0-078F-3C79-100B-850F8743671C}"/>
                </a:ext>
              </a:extLst>
            </p:cNvPr>
            <p:cNvGrpSpPr/>
            <p:nvPr/>
          </p:nvGrpSpPr>
          <p:grpSpPr>
            <a:xfrm>
              <a:off x="4438037" y="3243000"/>
              <a:ext cx="75628" cy="69674"/>
              <a:chOff x="4438037" y="3243000"/>
              <a:chExt cx="75628" cy="69674"/>
            </a:xfrm>
          </p:grpSpPr>
          <p:sp>
            <p:nvSpPr>
              <p:cNvPr id="2623" name="Freeform: Shape 2622">
                <a:extLst>
                  <a:ext uri="{FF2B5EF4-FFF2-40B4-BE49-F238E27FC236}">
                    <a16:creationId xmlns:a16="http://schemas.microsoft.com/office/drawing/2014/main" id="{84F57941-4382-A21A-0BD4-7D18A1C0456C}"/>
                  </a:ext>
                </a:extLst>
              </p:cNvPr>
              <p:cNvSpPr/>
              <p:nvPr/>
            </p:nvSpPr>
            <p:spPr>
              <a:xfrm>
                <a:off x="4475534" y="3243000"/>
                <a:ext cx="886" cy="69674"/>
              </a:xfrm>
              <a:custGeom>
                <a:avLst/>
                <a:gdLst>
                  <a:gd name="connsiteX0" fmla="*/ 887 w 886"/>
                  <a:gd name="connsiteY0" fmla="*/ 0 h 69674"/>
                  <a:gd name="connsiteX1" fmla="*/ 0 w 886"/>
                  <a:gd name="connsiteY1" fmla="*/ 69674 h 69674"/>
                </a:gdLst>
                <a:ahLst/>
                <a:cxnLst>
                  <a:cxn ang="0">
                    <a:pos x="connsiteX0" y="connsiteY0"/>
                  </a:cxn>
                  <a:cxn ang="0">
                    <a:pos x="connsiteX1" y="connsiteY1"/>
                  </a:cxn>
                </a:cxnLst>
                <a:rect l="l" t="t" r="r" b="b"/>
                <a:pathLst>
                  <a:path w="886" h="69674">
                    <a:moveTo>
                      <a:pt x="887"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24" name="Freeform: Shape 2623">
                <a:extLst>
                  <a:ext uri="{FF2B5EF4-FFF2-40B4-BE49-F238E27FC236}">
                    <a16:creationId xmlns:a16="http://schemas.microsoft.com/office/drawing/2014/main" id="{80A61107-B8C1-37F5-73B9-CE3604E90DCA}"/>
                  </a:ext>
                </a:extLst>
              </p:cNvPr>
              <p:cNvSpPr/>
              <p:nvPr/>
            </p:nvSpPr>
            <p:spPr>
              <a:xfrm>
                <a:off x="4438037" y="3275937"/>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25" name="Graphic 617">
              <a:extLst>
                <a:ext uri="{FF2B5EF4-FFF2-40B4-BE49-F238E27FC236}">
                  <a16:creationId xmlns:a16="http://schemas.microsoft.com/office/drawing/2014/main" id="{2EF90C8A-0E98-5FE8-1A23-00292A520A51}"/>
                </a:ext>
              </a:extLst>
            </p:cNvPr>
            <p:cNvGrpSpPr/>
            <p:nvPr/>
          </p:nvGrpSpPr>
          <p:grpSpPr>
            <a:xfrm>
              <a:off x="4460332" y="3243000"/>
              <a:ext cx="75755" cy="69674"/>
              <a:chOff x="4460332" y="3243000"/>
              <a:chExt cx="75755" cy="69674"/>
            </a:xfrm>
          </p:grpSpPr>
          <p:sp>
            <p:nvSpPr>
              <p:cNvPr id="2626" name="Freeform: Shape 2625">
                <a:extLst>
                  <a:ext uri="{FF2B5EF4-FFF2-40B4-BE49-F238E27FC236}">
                    <a16:creationId xmlns:a16="http://schemas.microsoft.com/office/drawing/2014/main" id="{33ED3448-6EE7-6617-B561-1F94602C11B4}"/>
                  </a:ext>
                </a:extLst>
              </p:cNvPr>
              <p:cNvSpPr/>
              <p:nvPr/>
            </p:nvSpPr>
            <p:spPr>
              <a:xfrm>
                <a:off x="4497830" y="3243000"/>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27" name="Freeform: Shape 2626">
                <a:extLst>
                  <a:ext uri="{FF2B5EF4-FFF2-40B4-BE49-F238E27FC236}">
                    <a16:creationId xmlns:a16="http://schemas.microsoft.com/office/drawing/2014/main" id="{518B0CDD-E87E-8CD7-4EAD-F79EA2374150}"/>
                  </a:ext>
                </a:extLst>
              </p:cNvPr>
              <p:cNvSpPr/>
              <p:nvPr/>
            </p:nvSpPr>
            <p:spPr>
              <a:xfrm>
                <a:off x="4460332" y="3275937"/>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28" name="Graphic 617">
              <a:extLst>
                <a:ext uri="{FF2B5EF4-FFF2-40B4-BE49-F238E27FC236}">
                  <a16:creationId xmlns:a16="http://schemas.microsoft.com/office/drawing/2014/main" id="{034BEF86-964F-4DE7-C40F-6A43F6AB5E79}"/>
                </a:ext>
              </a:extLst>
            </p:cNvPr>
            <p:cNvGrpSpPr/>
            <p:nvPr/>
          </p:nvGrpSpPr>
          <p:grpSpPr>
            <a:xfrm>
              <a:off x="4480728" y="3206769"/>
              <a:ext cx="75755" cy="69674"/>
              <a:chOff x="4480728" y="3206769"/>
              <a:chExt cx="75755" cy="69674"/>
            </a:xfrm>
          </p:grpSpPr>
          <p:sp>
            <p:nvSpPr>
              <p:cNvPr id="2629" name="Freeform: Shape 2628">
                <a:extLst>
                  <a:ext uri="{FF2B5EF4-FFF2-40B4-BE49-F238E27FC236}">
                    <a16:creationId xmlns:a16="http://schemas.microsoft.com/office/drawing/2014/main" id="{F1815035-4D2C-E992-378B-22F4FCBE1B2D}"/>
                  </a:ext>
                </a:extLst>
              </p:cNvPr>
              <p:cNvSpPr/>
              <p:nvPr/>
            </p:nvSpPr>
            <p:spPr>
              <a:xfrm>
                <a:off x="4518225" y="3206769"/>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30" name="Freeform: Shape 2629">
                <a:extLst>
                  <a:ext uri="{FF2B5EF4-FFF2-40B4-BE49-F238E27FC236}">
                    <a16:creationId xmlns:a16="http://schemas.microsoft.com/office/drawing/2014/main" id="{3BEC4856-8C85-0D06-2D71-65BFA67C5D9D}"/>
                  </a:ext>
                </a:extLst>
              </p:cNvPr>
              <p:cNvSpPr/>
              <p:nvPr/>
            </p:nvSpPr>
            <p:spPr>
              <a:xfrm>
                <a:off x="4480728" y="3239580"/>
                <a:ext cx="75755" cy="1140"/>
              </a:xfrm>
              <a:custGeom>
                <a:avLst/>
                <a:gdLst>
                  <a:gd name="connsiteX0" fmla="*/ 0 w 75755"/>
                  <a:gd name="connsiteY0" fmla="*/ 0 h 1140"/>
                  <a:gd name="connsiteX1" fmla="*/ 75755 w 75755"/>
                  <a:gd name="connsiteY1" fmla="*/ 1140 h 1140"/>
                </a:gdLst>
                <a:ahLst/>
                <a:cxnLst>
                  <a:cxn ang="0">
                    <a:pos x="connsiteX0" y="connsiteY0"/>
                  </a:cxn>
                  <a:cxn ang="0">
                    <a:pos x="connsiteX1" y="connsiteY1"/>
                  </a:cxn>
                </a:cxnLst>
                <a:rect l="l" t="t" r="r" b="b"/>
                <a:pathLst>
                  <a:path w="75755" h="1140">
                    <a:moveTo>
                      <a:pt x="0" y="0"/>
                    </a:moveTo>
                    <a:lnTo>
                      <a:pt x="75755" y="114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31" name="Graphic 617">
              <a:extLst>
                <a:ext uri="{FF2B5EF4-FFF2-40B4-BE49-F238E27FC236}">
                  <a16:creationId xmlns:a16="http://schemas.microsoft.com/office/drawing/2014/main" id="{D609497F-E3CB-2752-DECB-BB2734ACF157}"/>
                </a:ext>
              </a:extLst>
            </p:cNvPr>
            <p:cNvGrpSpPr/>
            <p:nvPr/>
          </p:nvGrpSpPr>
          <p:grpSpPr>
            <a:xfrm>
              <a:off x="4508344" y="3206769"/>
              <a:ext cx="75755" cy="69674"/>
              <a:chOff x="4508344" y="3206769"/>
              <a:chExt cx="75755" cy="69674"/>
            </a:xfrm>
          </p:grpSpPr>
          <p:sp>
            <p:nvSpPr>
              <p:cNvPr id="2632" name="Freeform: Shape 2631">
                <a:extLst>
                  <a:ext uri="{FF2B5EF4-FFF2-40B4-BE49-F238E27FC236}">
                    <a16:creationId xmlns:a16="http://schemas.microsoft.com/office/drawing/2014/main" id="{367D5C65-6675-266D-3EF9-78BE443E16C2}"/>
                  </a:ext>
                </a:extLst>
              </p:cNvPr>
              <p:cNvSpPr/>
              <p:nvPr/>
            </p:nvSpPr>
            <p:spPr>
              <a:xfrm>
                <a:off x="4545842" y="320676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33" name="Freeform: Shape 2632">
                <a:extLst>
                  <a:ext uri="{FF2B5EF4-FFF2-40B4-BE49-F238E27FC236}">
                    <a16:creationId xmlns:a16="http://schemas.microsoft.com/office/drawing/2014/main" id="{A01213E7-914A-000D-5C45-D56003C7AA8A}"/>
                  </a:ext>
                </a:extLst>
              </p:cNvPr>
              <p:cNvSpPr/>
              <p:nvPr/>
            </p:nvSpPr>
            <p:spPr>
              <a:xfrm>
                <a:off x="4508344" y="3239580"/>
                <a:ext cx="75755" cy="1140"/>
              </a:xfrm>
              <a:custGeom>
                <a:avLst/>
                <a:gdLst>
                  <a:gd name="connsiteX0" fmla="*/ 0 w 75755"/>
                  <a:gd name="connsiteY0" fmla="*/ 0 h 1140"/>
                  <a:gd name="connsiteX1" fmla="*/ 75755 w 75755"/>
                  <a:gd name="connsiteY1" fmla="*/ 1140 h 1140"/>
                </a:gdLst>
                <a:ahLst/>
                <a:cxnLst>
                  <a:cxn ang="0">
                    <a:pos x="connsiteX0" y="connsiteY0"/>
                  </a:cxn>
                  <a:cxn ang="0">
                    <a:pos x="connsiteX1" y="connsiteY1"/>
                  </a:cxn>
                </a:cxnLst>
                <a:rect l="l" t="t" r="r" b="b"/>
                <a:pathLst>
                  <a:path w="75755" h="1140">
                    <a:moveTo>
                      <a:pt x="0" y="0"/>
                    </a:moveTo>
                    <a:lnTo>
                      <a:pt x="75755" y="1140"/>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34" name="Graphic 617">
              <a:extLst>
                <a:ext uri="{FF2B5EF4-FFF2-40B4-BE49-F238E27FC236}">
                  <a16:creationId xmlns:a16="http://schemas.microsoft.com/office/drawing/2014/main" id="{79E479DB-899C-2416-4D46-72C2ABC201DB}"/>
                </a:ext>
              </a:extLst>
            </p:cNvPr>
            <p:cNvGrpSpPr/>
            <p:nvPr/>
          </p:nvGrpSpPr>
          <p:grpSpPr>
            <a:xfrm>
              <a:off x="4539128" y="3170539"/>
              <a:ext cx="75755" cy="69674"/>
              <a:chOff x="4539128" y="3170539"/>
              <a:chExt cx="75755" cy="69674"/>
            </a:xfrm>
          </p:grpSpPr>
          <p:sp>
            <p:nvSpPr>
              <p:cNvPr id="2635" name="Freeform: Shape 2634">
                <a:extLst>
                  <a:ext uri="{FF2B5EF4-FFF2-40B4-BE49-F238E27FC236}">
                    <a16:creationId xmlns:a16="http://schemas.microsoft.com/office/drawing/2014/main" id="{E3E7F419-A291-7553-8CE5-69FBCCD21BF5}"/>
                  </a:ext>
                </a:extLst>
              </p:cNvPr>
              <p:cNvSpPr/>
              <p:nvPr/>
            </p:nvSpPr>
            <p:spPr>
              <a:xfrm>
                <a:off x="4576625"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36" name="Freeform: Shape 2635">
                <a:extLst>
                  <a:ext uri="{FF2B5EF4-FFF2-40B4-BE49-F238E27FC236}">
                    <a16:creationId xmlns:a16="http://schemas.microsoft.com/office/drawing/2014/main" id="{E7196BB1-30B7-66C4-E5E3-79932A2472E6}"/>
                  </a:ext>
                </a:extLst>
              </p:cNvPr>
              <p:cNvSpPr/>
              <p:nvPr/>
            </p:nvSpPr>
            <p:spPr>
              <a:xfrm>
                <a:off x="4539128"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37" name="Graphic 617">
              <a:extLst>
                <a:ext uri="{FF2B5EF4-FFF2-40B4-BE49-F238E27FC236}">
                  <a16:creationId xmlns:a16="http://schemas.microsoft.com/office/drawing/2014/main" id="{B81BD0B7-95AA-B598-9C35-A2CF80BEC65B}"/>
                </a:ext>
              </a:extLst>
            </p:cNvPr>
            <p:cNvGrpSpPr/>
            <p:nvPr/>
          </p:nvGrpSpPr>
          <p:grpSpPr>
            <a:xfrm>
              <a:off x="4563324" y="3170539"/>
              <a:ext cx="75755" cy="69674"/>
              <a:chOff x="4563324" y="3170539"/>
              <a:chExt cx="75755" cy="69674"/>
            </a:xfrm>
          </p:grpSpPr>
          <p:sp>
            <p:nvSpPr>
              <p:cNvPr id="2638" name="Freeform: Shape 2637">
                <a:extLst>
                  <a:ext uri="{FF2B5EF4-FFF2-40B4-BE49-F238E27FC236}">
                    <a16:creationId xmlns:a16="http://schemas.microsoft.com/office/drawing/2014/main" id="{899EAB9E-83FE-48F2-3E1D-A4F6FD1F5D25}"/>
                  </a:ext>
                </a:extLst>
              </p:cNvPr>
              <p:cNvSpPr/>
              <p:nvPr/>
            </p:nvSpPr>
            <p:spPr>
              <a:xfrm>
                <a:off x="4600821"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39" name="Freeform: Shape 2638">
                <a:extLst>
                  <a:ext uri="{FF2B5EF4-FFF2-40B4-BE49-F238E27FC236}">
                    <a16:creationId xmlns:a16="http://schemas.microsoft.com/office/drawing/2014/main" id="{165C6AB2-9E4E-F8D2-C60E-D4D20B2E782F}"/>
                  </a:ext>
                </a:extLst>
              </p:cNvPr>
              <p:cNvSpPr/>
              <p:nvPr/>
            </p:nvSpPr>
            <p:spPr>
              <a:xfrm>
                <a:off x="4563324"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40" name="Graphic 617">
              <a:extLst>
                <a:ext uri="{FF2B5EF4-FFF2-40B4-BE49-F238E27FC236}">
                  <a16:creationId xmlns:a16="http://schemas.microsoft.com/office/drawing/2014/main" id="{97FAC195-FE17-EB1A-A7F3-B916596B4C40}"/>
                </a:ext>
              </a:extLst>
            </p:cNvPr>
            <p:cNvGrpSpPr/>
            <p:nvPr/>
          </p:nvGrpSpPr>
          <p:grpSpPr>
            <a:xfrm>
              <a:off x="4601075" y="3170539"/>
              <a:ext cx="75755" cy="69674"/>
              <a:chOff x="4601075" y="3170539"/>
              <a:chExt cx="75755" cy="69674"/>
            </a:xfrm>
          </p:grpSpPr>
          <p:sp>
            <p:nvSpPr>
              <p:cNvPr id="2641" name="Freeform: Shape 2640">
                <a:extLst>
                  <a:ext uri="{FF2B5EF4-FFF2-40B4-BE49-F238E27FC236}">
                    <a16:creationId xmlns:a16="http://schemas.microsoft.com/office/drawing/2014/main" id="{64B927E2-5888-C880-9956-FBDE335EB029}"/>
                  </a:ext>
                </a:extLst>
              </p:cNvPr>
              <p:cNvSpPr/>
              <p:nvPr/>
            </p:nvSpPr>
            <p:spPr>
              <a:xfrm>
                <a:off x="4638572" y="3170539"/>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42" name="Freeform: Shape 2641">
                <a:extLst>
                  <a:ext uri="{FF2B5EF4-FFF2-40B4-BE49-F238E27FC236}">
                    <a16:creationId xmlns:a16="http://schemas.microsoft.com/office/drawing/2014/main" id="{772DDFAE-DACD-A12C-A14B-6C2D9DBCF516}"/>
                  </a:ext>
                </a:extLst>
              </p:cNvPr>
              <p:cNvSpPr/>
              <p:nvPr/>
            </p:nvSpPr>
            <p:spPr>
              <a:xfrm>
                <a:off x="4601075"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43" name="Graphic 617">
              <a:extLst>
                <a:ext uri="{FF2B5EF4-FFF2-40B4-BE49-F238E27FC236}">
                  <a16:creationId xmlns:a16="http://schemas.microsoft.com/office/drawing/2014/main" id="{2AD12776-E8CE-2636-F50D-7357A60102CA}"/>
                </a:ext>
              </a:extLst>
            </p:cNvPr>
            <p:cNvGrpSpPr/>
            <p:nvPr/>
          </p:nvGrpSpPr>
          <p:grpSpPr>
            <a:xfrm>
              <a:off x="4649087" y="3170539"/>
              <a:ext cx="75755" cy="69674"/>
              <a:chOff x="4649087" y="3170539"/>
              <a:chExt cx="75755" cy="69674"/>
            </a:xfrm>
          </p:grpSpPr>
          <p:sp>
            <p:nvSpPr>
              <p:cNvPr id="2644" name="Freeform: Shape 2643">
                <a:extLst>
                  <a:ext uri="{FF2B5EF4-FFF2-40B4-BE49-F238E27FC236}">
                    <a16:creationId xmlns:a16="http://schemas.microsoft.com/office/drawing/2014/main" id="{EAF1384C-FE08-3F77-CD96-DEE2A3A0AE47}"/>
                  </a:ext>
                </a:extLst>
              </p:cNvPr>
              <p:cNvSpPr/>
              <p:nvPr/>
            </p:nvSpPr>
            <p:spPr>
              <a:xfrm>
                <a:off x="4686584" y="3170539"/>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45" name="Freeform: Shape 2644">
                <a:extLst>
                  <a:ext uri="{FF2B5EF4-FFF2-40B4-BE49-F238E27FC236}">
                    <a16:creationId xmlns:a16="http://schemas.microsoft.com/office/drawing/2014/main" id="{08AF4984-5008-A0BB-4C04-6AC5AC58A476}"/>
                  </a:ext>
                </a:extLst>
              </p:cNvPr>
              <p:cNvSpPr/>
              <p:nvPr/>
            </p:nvSpPr>
            <p:spPr>
              <a:xfrm>
                <a:off x="4649087"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46" name="Graphic 617">
              <a:extLst>
                <a:ext uri="{FF2B5EF4-FFF2-40B4-BE49-F238E27FC236}">
                  <a16:creationId xmlns:a16="http://schemas.microsoft.com/office/drawing/2014/main" id="{EAA23764-87E0-E440-44F2-41634EC740DC}"/>
                </a:ext>
              </a:extLst>
            </p:cNvPr>
            <p:cNvGrpSpPr/>
            <p:nvPr/>
          </p:nvGrpSpPr>
          <p:grpSpPr>
            <a:xfrm>
              <a:off x="4679743" y="3170539"/>
              <a:ext cx="75755" cy="69674"/>
              <a:chOff x="4679743" y="3170539"/>
              <a:chExt cx="75755" cy="69674"/>
            </a:xfrm>
          </p:grpSpPr>
          <p:sp>
            <p:nvSpPr>
              <p:cNvPr id="2647" name="Freeform: Shape 2646">
                <a:extLst>
                  <a:ext uri="{FF2B5EF4-FFF2-40B4-BE49-F238E27FC236}">
                    <a16:creationId xmlns:a16="http://schemas.microsoft.com/office/drawing/2014/main" id="{111CDF62-CC06-BDC4-3937-7C6A66FAED9B}"/>
                  </a:ext>
                </a:extLst>
              </p:cNvPr>
              <p:cNvSpPr/>
              <p:nvPr/>
            </p:nvSpPr>
            <p:spPr>
              <a:xfrm>
                <a:off x="4717241"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48" name="Freeform: Shape 2647">
                <a:extLst>
                  <a:ext uri="{FF2B5EF4-FFF2-40B4-BE49-F238E27FC236}">
                    <a16:creationId xmlns:a16="http://schemas.microsoft.com/office/drawing/2014/main" id="{0DE988B4-185B-DDE4-2C4A-C8D8399F8346}"/>
                  </a:ext>
                </a:extLst>
              </p:cNvPr>
              <p:cNvSpPr/>
              <p:nvPr/>
            </p:nvSpPr>
            <p:spPr>
              <a:xfrm>
                <a:off x="4679743"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49" name="Graphic 617">
              <a:extLst>
                <a:ext uri="{FF2B5EF4-FFF2-40B4-BE49-F238E27FC236}">
                  <a16:creationId xmlns:a16="http://schemas.microsoft.com/office/drawing/2014/main" id="{E86DF05C-4D72-0099-FCC9-DB17DDEC9B53}"/>
                </a:ext>
              </a:extLst>
            </p:cNvPr>
            <p:cNvGrpSpPr/>
            <p:nvPr/>
          </p:nvGrpSpPr>
          <p:grpSpPr>
            <a:xfrm>
              <a:off x="4702166" y="3170539"/>
              <a:ext cx="75755" cy="69674"/>
              <a:chOff x="4702166" y="3170539"/>
              <a:chExt cx="75755" cy="69674"/>
            </a:xfrm>
          </p:grpSpPr>
          <p:sp>
            <p:nvSpPr>
              <p:cNvPr id="2650" name="Freeform: Shape 2649">
                <a:extLst>
                  <a:ext uri="{FF2B5EF4-FFF2-40B4-BE49-F238E27FC236}">
                    <a16:creationId xmlns:a16="http://schemas.microsoft.com/office/drawing/2014/main" id="{20963BF4-FE3D-A70B-AF66-AA219784FB66}"/>
                  </a:ext>
                </a:extLst>
              </p:cNvPr>
              <p:cNvSpPr/>
              <p:nvPr/>
            </p:nvSpPr>
            <p:spPr>
              <a:xfrm>
                <a:off x="4739663"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51" name="Freeform: Shape 2650">
                <a:extLst>
                  <a:ext uri="{FF2B5EF4-FFF2-40B4-BE49-F238E27FC236}">
                    <a16:creationId xmlns:a16="http://schemas.microsoft.com/office/drawing/2014/main" id="{B31DE0F7-6A1D-6799-84ED-D2E034A05974}"/>
                  </a:ext>
                </a:extLst>
              </p:cNvPr>
              <p:cNvSpPr/>
              <p:nvPr/>
            </p:nvSpPr>
            <p:spPr>
              <a:xfrm>
                <a:off x="4702166"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52" name="Graphic 617">
              <a:extLst>
                <a:ext uri="{FF2B5EF4-FFF2-40B4-BE49-F238E27FC236}">
                  <a16:creationId xmlns:a16="http://schemas.microsoft.com/office/drawing/2014/main" id="{7088BA73-885F-58B0-7E01-5C3238F767E1}"/>
                </a:ext>
              </a:extLst>
            </p:cNvPr>
            <p:cNvGrpSpPr/>
            <p:nvPr/>
          </p:nvGrpSpPr>
          <p:grpSpPr>
            <a:xfrm>
              <a:off x="4752458" y="3170539"/>
              <a:ext cx="75755" cy="69674"/>
              <a:chOff x="4752458" y="3170539"/>
              <a:chExt cx="75755" cy="69674"/>
            </a:xfrm>
          </p:grpSpPr>
          <p:sp>
            <p:nvSpPr>
              <p:cNvPr id="2653" name="Freeform: Shape 2652">
                <a:extLst>
                  <a:ext uri="{FF2B5EF4-FFF2-40B4-BE49-F238E27FC236}">
                    <a16:creationId xmlns:a16="http://schemas.microsoft.com/office/drawing/2014/main" id="{24EE3F97-FD44-7EB9-7608-FDCE1C38F9CB}"/>
                  </a:ext>
                </a:extLst>
              </p:cNvPr>
              <p:cNvSpPr/>
              <p:nvPr/>
            </p:nvSpPr>
            <p:spPr>
              <a:xfrm>
                <a:off x="4789956"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54" name="Freeform: Shape 2653">
                <a:extLst>
                  <a:ext uri="{FF2B5EF4-FFF2-40B4-BE49-F238E27FC236}">
                    <a16:creationId xmlns:a16="http://schemas.microsoft.com/office/drawing/2014/main" id="{136426FA-D07C-3AF8-C29B-00A7B13C7E1B}"/>
                  </a:ext>
                </a:extLst>
              </p:cNvPr>
              <p:cNvSpPr/>
              <p:nvPr/>
            </p:nvSpPr>
            <p:spPr>
              <a:xfrm>
                <a:off x="4752458"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55" name="Graphic 617">
              <a:extLst>
                <a:ext uri="{FF2B5EF4-FFF2-40B4-BE49-F238E27FC236}">
                  <a16:creationId xmlns:a16="http://schemas.microsoft.com/office/drawing/2014/main" id="{BFC6886C-7096-358D-C6DE-9A1B77AB2011}"/>
                </a:ext>
              </a:extLst>
            </p:cNvPr>
            <p:cNvGrpSpPr/>
            <p:nvPr/>
          </p:nvGrpSpPr>
          <p:grpSpPr>
            <a:xfrm>
              <a:off x="4770193" y="3170539"/>
              <a:ext cx="75628" cy="69674"/>
              <a:chOff x="4770193" y="3170539"/>
              <a:chExt cx="75628" cy="69674"/>
            </a:xfrm>
          </p:grpSpPr>
          <p:sp>
            <p:nvSpPr>
              <p:cNvPr id="2656" name="Freeform: Shape 2655">
                <a:extLst>
                  <a:ext uri="{FF2B5EF4-FFF2-40B4-BE49-F238E27FC236}">
                    <a16:creationId xmlns:a16="http://schemas.microsoft.com/office/drawing/2014/main" id="{21438772-197B-4338-78EA-C6C25EB70ECA}"/>
                  </a:ext>
                </a:extLst>
              </p:cNvPr>
              <p:cNvSpPr/>
              <p:nvPr/>
            </p:nvSpPr>
            <p:spPr>
              <a:xfrm>
                <a:off x="4807691" y="3170539"/>
                <a:ext cx="886" cy="69674"/>
              </a:xfrm>
              <a:custGeom>
                <a:avLst/>
                <a:gdLst>
                  <a:gd name="connsiteX0" fmla="*/ 887 w 886"/>
                  <a:gd name="connsiteY0" fmla="*/ 0 h 69674"/>
                  <a:gd name="connsiteX1" fmla="*/ 0 w 886"/>
                  <a:gd name="connsiteY1" fmla="*/ 69674 h 69674"/>
                </a:gdLst>
                <a:ahLst/>
                <a:cxnLst>
                  <a:cxn ang="0">
                    <a:pos x="connsiteX0" y="connsiteY0"/>
                  </a:cxn>
                  <a:cxn ang="0">
                    <a:pos x="connsiteX1" y="connsiteY1"/>
                  </a:cxn>
                </a:cxnLst>
                <a:rect l="l" t="t" r="r" b="b"/>
                <a:pathLst>
                  <a:path w="886" h="69674">
                    <a:moveTo>
                      <a:pt x="887"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57" name="Freeform: Shape 2656">
                <a:extLst>
                  <a:ext uri="{FF2B5EF4-FFF2-40B4-BE49-F238E27FC236}">
                    <a16:creationId xmlns:a16="http://schemas.microsoft.com/office/drawing/2014/main" id="{EA62F706-8B82-DBEC-5979-9ACB027AA78A}"/>
                  </a:ext>
                </a:extLst>
              </p:cNvPr>
              <p:cNvSpPr/>
              <p:nvPr/>
            </p:nvSpPr>
            <p:spPr>
              <a:xfrm>
                <a:off x="4770193" y="3203476"/>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58" name="Graphic 617">
              <a:extLst>
                <a:ext uri="{FF2B5EF4-FFF2-40B4-BE49-F238E27FC236}">
                  <a16:creationId xmlns:a16="http://schemas.microsoft.com/office/drawing/2014/main" id="{B490CE2B-6E82-4FCA-BC78-8EBEDA6342B8}"/>
                </a:ext>
              </a:extLst>
            </p:cNvPr>
            <p:cNvGrpSpPr/>
            <p:nvPr/>
          </p:nvGrpSpPr>
          <p:grpSpPr>
            <a:xfrm>
              <a:off x="4826060" y="3170539"/>
              <a:ext cx="75755" cy="69674"/>
              <a:chOff x="4826060" y="3170539"/>
              <a:chExt cx="75755" cy="69674"/>
            </a:xfrm>
          </p:grpSpPr>
          <p:sp>
            <p:nvSpPr>
              <p:cNvPr id="2659" name="Freeform: Shape 2658">
                <a:extLst>
                  <a:ext uri="{FF2B5EF4-FFF2-40B4-BE49-F238E27FC236}">
                    <a16:creationId xmlns:a16="http://schemas.microsoft.com/office/drawing/2014/main" id="{6B8792B2-934D-D3B9-33EA-FF828468791D}"/>
                  </a:ext>
                </a:extLst>
              </p:cNvPr>
              <p:cNvSpPr/>
              <p:nvPr/>
            </p:nvSpPr>
            <p:spPr>
              <a:xfrm>
                <a:off x="4863557"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0" name="Freeform: Shape 2659">
                <a:extLst>
                  <a:ext uri="{FF2B5EF4-FFF2-40B4-BE49-F238E27FC236}">
                    <a16:creationId xmlns:a16="http://schemas.microsoft.com/office/drawing/2014/main" id="{8586E2A7-F41F-8DB3-A295-75D08D7C039D}"/>
                  </a:ext>
                </a:extLst>
              </p:cNvPr>
              <p:cNvSpPr/>
              <p:nvPr/>
            </p:nvSpPr>
            <p:spPr>
              <a:xfrm>
                <a:off x="4826060"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61" name="Graphic 617">
              <a:extLst>
                <a:ext uri="{FF2B5EF4-FFF2-40B4-BE49-F238E27FC236}">
                  <a16:creationId xmlns:a16="http://schemas.microsoft.com/office/drawing/2014/main" id="{DA23F7DD-9A56-56DB-3C95-D5F8A6502AFC}"/>
                </a:ext>
              </a:extLst>
            </p:cNvPr>
            <p:cNvGrpSpPr/>
            <p:nvPr/>
          </p:nvGrpSpPr>
          <p:grpSpPr>
            <a:xfrm>
              <a:off x="4848355" y="3170539"/>
              <a:ext cx="75755" cy="69674"/>
              <a:chOff x="4848355" y="3170539"/>
              <a:chExt cx="75755" cy="69674"/>
            </a:xfrm>
          </p:grpSpPr>
          <p:sp>
            <p:nvSpPr>
              <p:cNvPr id="2662" name="Freeform: Shape 2661">
                <a:extLst>
                  <a:ext uri="{FF2B5EF4-FFF2-40B4-BE49-F238E27FC236}">
                    <a16:creationId xmlns:a16="http://schemas.microsoft.com/office/drawing/2014/main" id="{35627638-9970-2AF3-1C26-F4CA44E8383F}"/>
                  </a:ext>
                </a:extLst>
              </p:cNvPr>
              <p:cNvSpPr/>
              <p:nvPr/>
            </p:nvSpPr>
            <p:spPr>
              <a:xfrm>
                <a:off x="4885853"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3" name="Freeform: Shape 2662">
                <a:extLst>
                  <a:ext uri="{FF2B5EF4-FFF2-40B4-BE49-F238E27FC236}">
                    <a16:creationId xmlns:a16="http://schemas.microsoft.com/office/drawing/2014/main" id="{CB09377D-08C1-4FFF-1BF3-A82EAB1C15CA}"/>
                  </a:ext>
                </a:extLst>
              </p:cNvPr>
              <p:cNvSpPr/>
              <p:nvPr/>
            </p:nvSpPr>
            <p:spPr>
              <a:xfrm>
                <a:off x="4848355"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64" name="Graphic 617">
              <a:extLst>
                <a:ext uri="{FF2B5EF4-FFF2-40B4-BE49-F238E27FC236}">
                  <a16:creationId xmlns:a16="http://schemas.microsoft.com/office/drawing/2014/main" id="{CB872650-96FC-B71B-1522-D0D834A36EDF}"/>
                </a:ext>
              </a:extLst>
            </p:cNvPr>
            <p:cNvGrpSpPr/>
            <p:nvPr/>
          </p:nvGrpSpPr>
          <p:grpSpPr>
            <a:xfrm>
              <a:off x="4882052" y="3170539"/>
              <a:ext cx="75628" cy="69674"/>
              <a:chOff x="4882052" y="3170539"/>
              <a:chExt cx="75628" cy="69674"/>
            </a:xfrm>
          </p:grpSpPr>
          <p:sp>
            <p:nvSpPr>
              <p:cNvPr id="2665" name="Freeform: Shape 2664">
                <a:extLst>
                  <a:ext uri="{FF2B5EF4-FFF2-40B4-BE49-F238E27FC236}">
                    <a16:creationId xmlns:a16="http://schemas.microsoft.com/office/drawing/2014/main" id="{58C88B20-2172-590E-03A1-00CC8A297D4A}"/>
                  </a:ext>
                </a:extLst>
              </p:cNvPr>
              <p:cNvSpPr/>
              <p:nvPr/>
            </p:nvSpPr>
            <p:spPr>
              <a:xfrm>
                <a:off x="4919550" y="3170539"/>
                <a:ext cx="886" cy="69674"/>
              </a:xfrm>
              <a:custGeom>
                <a:avLst/>
                <a:gdLst>
                  <a:gd name="connsiteX0" fmla="*/ 887 w 886"/>
                  <a:gd name="connsiteY0" fmla="*/ 0 h 69674"/>
                  <a:gd name="connsiteX1" fmla="*/ 0 w 886"/>
                  <a:gd name="connsiteY1" fmla="*/ 69674 h 69674"/>
                </a:gdLst>
                <a:ahLst/>
                <a:cxnLst>
                  <a:cxn ang="0">
                    <a:pos x="connsiteX0" y="connsiteY0"/>
                  </a:cxn>
                  <a:cxn ang="0">
                    <a:pos x="connsiteX1" y="connsiteY1"/>
                  </a:cxn>
                </a:cxnLst>
                <a:rect l="l" t="t" r="r" b="b"/>
                <a:pathLst>
                  <a:path w="886" h="69674">
                    <a:moveTo>
                      <a:pt x="887"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6" name="Freeform: Shape 2665">
                <a:extLst>
                  <a:ext uri="{FF2B5EF4-FFF2-40B4-BE49-F238E27FC236}">
                    <a16:creationId xmlns:a16="http://schemas.microsoft.com/office/drawing/2014/main" id="{66FFDFC3-0AE3-AFC7-2D92-A45CF748CE8D}"/>
                  </a:ext>
                </a:extLst>
              </p:cNvPr>
              <p:cNvSpPr/>
              <p:nvPr/>
            </p:nvSpPr>
            <p:spPr>
              <a:xfrm>
                <a:off x="4882052" y="3203476"/>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67" name="Graphic 617">
              <a:extLst>
                <a:ext uri="{FF2B5EF4-FFF2-40B4-BE49-F238E27FC236}">
                  <a16:creationId xmlns:a16="http://schemas.microsoft.com/office/drawing/2014/main" id="{C7159452-1062-0102-60BD-28079BE16EAE}"/>
                </a:ext>
              </a:extLst>
            </p:cNvPr>
            <p:cNvGrpSpPr/>
            <p:nvPr/>
          </p:nvGrpSpPr>
          <p:grpSpPr>
            <a:xfrm>
              <a:off x="4900674" y="3170539"/>
              <a:ext cx="75628" cy="69674"/>
              <a:chOff x="4900674" y="3170539"/>
              <a:chExt cx="75628" cy="69674"/>
            </a:xfrm>
          </p:grpSpPr>
          <p:sp>
            <p:nvSpPr>
              <p:cNvPr id="2668" name="Freeform: Shape 2667">
                <a:extLst>
                  <a:ext uri="{FF2B5EF4-FFF2-40B4-BE49-F238E27FC236}">
                    <a16:creationId xmlns:a16="http://schemas.microsoft.com/office/drawing/2014/main" id="{C012A0F9-4FAB-3804-CA9F-BC28BE547C7B}"/>
                  </a:ext>
                </a:extLst>
              </p:cNvPr>
              <p:cNvSpPr/>
              <p:nvPr/>
            </p:nvSpPr>
            <p:spPr>
              <a:xfrm>
                <a:off x="4938172" y="3170539"/>
                <a:ext cx="886" cy="69674"/>
              </a:xfrm>
              <a:custGeom>
                <a:avLst/>
                <a:gdLst>
                  <a:gd name="connsiteX0" fmla="*/ 887 w 886"/>
                  <a:gd name="connsiteY0" fmla="*/ 0 h 69674"/>
                  <a:gd name="connsiteX1" fmla="*/ 0 w 886"/>
                  <a:gd name="connsiteY1" fmla="*/ 69674 h 69674"/>
                </a:gdLst>
                <a:ahLst/>
                <a:cxnLst>
                  <a:cxn ang="0">
                    <a:pos x="connsiteX0" y="connsiteY0"/>
                  </a:cxn>
                  <a:cxn ang="0">
                    <a:pos x="connsiteX1" y="connsiteY1"/>
                  </a:cxn>
                </a:cxnLst>
                <a:rect l="l" t="t" r="r" b="b"/>
                <a:pathLst>
                  <a:path w="886" h="69674">
                    <a:moveTo>
                      <a:pt x="887"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69" name="Freeform: Shape 2668">
                <a:extLst>
                  <a:ext uri="{FF2B5EF4-FFF2-40B4-BE49-F238E27FC236}">
                    <a16:creationId xmlns:a16="http://schemas.microsoft.com/office/drawing/2014/main" id="{66A1DEC5-66E7-722D-0598-1D02E8D67C75}"/>
                  </a:ext>
                </a:extLst>
              </p:cNvPr>
              <p:cNvSpPr/>
              <p:nvPr/>
            </p:nvSpPr>
            <p:spPr>
              <a:xfrm>
                <a:off x="4900674" y="3203476"/>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70" name="Graphic 617">
              <a:extLst>
                <a:ext uri="{FF2B5EF4-FFF2-40B4-BE49-F238E27FC236}">
                  <a16:creationId xmlns:a16="http://schemas.microsoft.com/office/drawing/2014/main" id="{E51DD6E6-6B73-9081-0F56-7C14B03DFACF}"/>
                </a:ext>
              </a:extLst>
            </p:cNvPr>
            <p:cNvGrpSpPr/>
            <p:nvPr/>
          </p:nvGrpSpPr>
          <p:grpSpPr>
            <a:xfrm>
              <a:off x="4919677" y="3170539"/>
              <a:ext cx="75755" cy="69674"/>
              <a:chOff x="4919677" y="3170539"/>
              <a:chExt cx="75755" cy="69674"/>
            </a:xfrm>
          </p:grpSpPr>
          <p:sp>
            <p:nvSpPr>
              <p:cNvPr id="2671" name="Freeform: Shape 2670">
                <a:extLst>
                  <a:ext uri="{FF2B5EF4-FFF2-40B4-BE49-F238E27FC236}">
                    <a16:creationId xmlns:a16="http://schemas.microsoft.com/office/drawing/2014/main" id="{14EFCD2C-86C4-4061-CC07-61CC5EE5D7F3}"/>
                  </a:ext>
                </a:extLst>
              </p:cNvPr>
              <p:cNvSpPr/>
              <p:nvPr/>
            </p:nvSpPr>
            <p:spPr>
              <a:xfrm>
                <a:off x="4957174"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72" name="Freeform: Shape 2671">
                <a:extLst>
                  <a:ext uri="{FF2B5EF4-FFF2-40B4-BE49-F238E27FC236}">
                    <a16:creationId xmlns:a16="http://schemas.microsoft.com/office/drawing/2014/main" id="{DF39B9AC-C4FC-D95E-9DDE-3FB04DC732D6}"/>
                  </a:ext>
                </a:extLst>
              </p:cNvPr>
              <p:cNvSpPr/>
              <p:nvPr/>
            </p:nvSpPr>
            <p:spPr>
              <a:xfrm>
                <a:off x="4919677"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73" name="Graphic 617">
              <a:extLst>
                <a:ext uri="{FF2B5EF4-FFF2-40B4-BE49-F238E27FC236}">
                  <a16:creationId xmlns:a16="http://schemas.microsoft.com/office/drawing/2014/main" id="{A54FAC97-AA66-C08A-811C-C5DF76A5B976}"/>
                </a:ext>
              </a:extLst>
            </p:cNvPr>
            <p:cNvGrpSpPr/>
            <p:nvPr/>
          </p:nvGrpSpPr>
          <p:grpSpPr>
            <a:xfrm>
              <a:off x="4957427" y="3170539"/>
              <a:ext cx="75755" cy="69674"/>
              <a:chOff x="4957427" y="3170539"/>
              <a:chExt cx="75755" cy="69674"/>
            </a:xfrm>
          </p:grpSpPr>
          <p:sp>
            <p:nvSpPr>
              <p:cNvPr id="2674" name="Freeform: Shape 2673">
                <a:extLst>
                  <a:ext uri="{FF2B5EF4-FFF2-40B4-BE49-F238E27FC236}">
                    <a16:creationId xmlns:a16="http://schemas.microsoft.com/office/drawing/2014/main" id="{A2D2F83B-9D43-EBD0-6455-1AC7D8E1DA11}"/>
                  </a:ext>
                </a:extLst>
              </p:cNvPr>
              <p:cNvSpPr/>
              <p:nvPr/>
            </p:nvSpPr>
            <p:spPr>
              <a:xfrm>
                <a:off x="4994925" y="3170539"/>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75" name="Freeform: Shape 2674">
                <a:extLst>
                  <a:ext uri="{FF2B5EF4-FFF2-40B4-BE49-F238E27FC236}">
                    <a16:creationId xmlns:a16="http://schemas.microsoft.com/office/drawing/2014/main" id="{69A35140-39DE-C0E9-44D2-D44CCCBDD83F}"/>
                  </a:ext>
                </a:extLst>
              </p:cNvPr>
              <p:cNvSpPr/>
              <p:nvPr/>
            </p:nvSpPr>
            <p:spPr>
              <a:xfrm>
                <a:off x="4957427"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76" name="Graphic 617">
              <a:extLst>
                <a:ext uri="{FF2B5EF4-FFF2-40B4-BE49-F238E27FC236}">
                  <a16:creationId xmlns:a16="http://schemas.microsoft.com/office/drawing/2014/main" id="{C81C8F65-943F-B0EB-3AA8-90C498F20A17}"/>
                </a:ext>
              </a:extLst>
            </p:cNvPr>
            <p:cNvGrpSpPr/>
            <p:nvPr/>
          </p:nvGrpSpPr>
          <p:grpSpPr>
            <a:xfrm>
              <a:off x="4980737" y="3170539"/>
              <a:ext cx="75755" cy="69674"/>
              <a:chOff x="4980737" y="3170539"/>
              <a:chExt cx="75755" cy="69674"/>
            </a:xfrm>
          </p:grpSpPr>
          <p:sp>
            <p:nvSpPr>
              <p:cNvPr id="2677" name="Freeform: Shape 2676">
                <a:extLst>
                  <a:ext uri="{FF2B5EF4-FFF2-40B4-BE49-F238E27FC236}">
                    <a16:creationId xmlns:a16="http://schemas.microsoft.com/office/drawing/2014/main" id="{119C4D5F-0EB3-EF77-8B21-7ED1212FEC2E}"/>
                  </a:ext>
                </a:extLst>
              </p:cNvPr>
              <p:cNvSpPr/>
              <p:nvPr/>
            </p:nvSpPr>
            <p:spPr>
              <a:xfrm>
                <a:off x="5018234" y="3170539"/>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78" name="Freeform: Shape 2677">
                <a:extLst>
                  <a:ext uri="{FF2B5EF4-FFF2-40B4-BE49-F238E27FC236}">
                    <a16:creationId xmlns:a16="http://schemas.microsoft.com/office/drawing/2014/main" id="{84B19E7E-1384-FC3E-4EB0-72B9801AE24A}"/>
                  </a:ext>
                </a:extLst>
              </p:cNvPr>
              <p:cNvSpPr/>
              <p:nvPr/>
            </p:nvSpPr>
            <p:spPr>
              <a:xfrm>
                <a:off x="4980737"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79" name="Graphic 617">
              <a:extLst>
                <a:ext uri="{FF2B5EF4-FFF2-40B4-BE49-F238E27FC236}">
                  <a16:creationId xmlns:a16="http://schemas.microsoft.com/office/drawing/2014/main" id="{E2C2B12E-9E9D-3322-7D34-1C895FF49773}"/>
                </a:ext>
              </a:extLst>
            </p:cNvPr>
            <p:cNvGrpSpPr/>
            <p:nvPr/>
          </p:nvGrpSpPr>
          <p:grpSpPr>
            <a:xfrm>
              <a:off x="5014307" y="3170539"/>
              <a:ext cx="75755" cy="69674"/>
              <a:chOff x="5014307" y="3170539"/>
              <a:chExt cx="75755" cy="69674"/>
            </a:xfrm>
          </p:grpSpPr>
          <p:sp>
            <p:nvSpPr>
              <p:cNvPr id="2680" name="Freeform: Shape 2679">
                <a:extLst>
                  <a:ext uri="{FF2B5EF4-FFF2-40B4-BE49-F238E27FC236}">
                    <a16:creationId xmlns:a16="http://schemas.microsoft.com/office/drawing/2014/main" id="{D96A973C-A7FE-6045-F8A8-0B05E95DC7D6}"/>
                  </a:ext>
                </a:extLst>
              </p:cNvPr>
              <p:cNvSpPr/>
              <p:nvPr/>
            </p:nvSpPr>
            <p:spPr>
              <a:xfrm>
                <a:off x="5051804"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81" name="Freeform: Shape 2680">
                <a:extLst>
                  <a:ext uri="{FF2B5EF4-FFF2-40B4-BE49-F238E27FC236}">
                    <a16:creationId xmlns:a16="http://schemas.microsoft.com/office/drawing/2014/main" id="{F67D58F9-BD29-DD08-9347-94EC197C0FF4}"/>
                  </a:ext>
                </a:extLst>
              </p:cNvPr>
              <p:cNvSpPr/>
              <p:nvPr/>
            </p:nvSpPr>
            <p:spPr>
              <a:xfrm>
                <a:off x="5014307"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82" name="Graphic 617">
              <a:extLst>
                <a:ext uri="{FF2B5EF4-FFF2-40B4-BE49-F238E27FC236}">
                  <a16:creationId xmlns:a16="http://schemas.microsoft.com/office/drawing/2014/main" id="{FBD12FFB-A912-9F29-97E9-B911C88AFA60}"/>
                </a:ext>
              </a:extLst>
            </p:cNvPr>
            <p:cNvGrpSpPr/>
            <p:nvPr/>
          </p:nvGrpSpPr>
          <p:grpSpPr>
            <a:xfrm>
              <a:off x="5061812" y="3170539"/>
              <a:ext cx="75755" cy="69674"/>
              <a:chOff x="5061812" y="3170539"/>
              <a:chExt cx="75755" cy="69674"/>
            </a:xfrm>
          </p:grpSpPr>
          <p:sp>
            <p:nvSpPr>
              <p:cNvPr id="2683" name="Freeform: Shape 2682">
                <a:extLst>
                  <a:ext uri="{FF2B5EF4-FFF2-40B4-BE49-F238E27FC236}">
                    <a16:creationId xmlns:a16="http://schemas.microsoft.com/office/drawing/2014/main" id="{C15EE50A-80BB-336C-B4FD-09E8DEB9BE87}"/>
                  </a:ext>
                </a:extLst>
              </p:cNvPr>
              <p:cNvSpPr/>
              <p:nvPr/>
            </p:nvSpPr>
            <p:spPr>
              <a:xfrm>
                <a:off x="5099310" y="3170539"/>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84" name="Freeform: Shape 2683">
                <a:extLst>
                  <a:ext uri="{FF2B5EF4-FFF2-40B4-BE49-F238E27FC236}">
                    <a16:creationId xmlns:a16="http://schemas.microsoft.com/office/drawing/2014/main" id="{F5C5E7A5-335E-24C8-9005-90985C4A6CF3}"/>
                  </a:ext>
                </a:extLst>
              </p:cNvPr>
              <p:cNvSpPr/>
              <p:nvPr/>
            </p:nvSpPr>
            <p:spPr>
              <a:xfrm>
                <a:off x="5061812" y="3203476"/>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85" name="Graphic 617">
              <a:extLst>
                <a:ext uri="{FF2B5EF4-FFF2-40B4-BE49-F238E27FC236}">
                  <a16:creationId xmlns:a16="http://schemas.microsoft.com/office/drawing/2014/main" id="{006B0848-AF53-BC7D-ED2D-B70E5C25EF21}"/>
                </a:ext>
              </a:extLst>
            </p:cNvPr>
            <p:cNvGrpSpPr/>
            <p:nvPr/>
          </p:nvGrpSpPr>
          <p:grpSpPr>
            <a:xfrm>
              <a:off x="5084995" y="3038031"/>
              <a:ext cx="75755" cy="69674"/>
              <a:chOff x="5084995" y="3038031"/>
              <a:chExt cx="75755" cy="69674"/>
            </a:xfrm>
          </p:grpSpPr>
          <p:sp>
            <p:nvSpPr>
              <p:cNvPr id="2686" name="Freeform: Shape 2685">
                <a:extLst>
                  <a:ext uri="{FF2B5EF4-FFF2-40B4-BE49-F238E27FC236}">
                    <a16:creationId xmlns:a16="http://schemas.microsoft.com/office/drawing/2014/main" id="{B7CE42CD-46AB-252C-994E-317416732861}"/>
                  </a:ext>
                </a:extLst>
              </p:cNvPr>
              <p:cNvSpPr/>
              <p:nvPr/>
            </p:nvSpPr>
            <p:spPr>
              <a:xfrm>
                <a:off x="5122492" y="3038031"/>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87" name="Freeform: Shape 2686">
                <a:extLst>
                  <a:ext uri="{FF2B5EF4-FFF2-40B4-BE49-F238E27FC236}">
                    <a16:creationId xmlns:a16="http://schemas.microsoft.com/office/drawing/2014/main" id="{E4B69B8D-9F47-59B0-8500-D84C4A05DB2A}"/>
                  </a:ext>
                </a:extLst>
              </p:cNvPr>
              <p:cNvSpPr/>
              <p:nvPr/>
            </p:nvSpPr>
            <p:spPr>
              <a:xfrm>
                <a:off x="5084995" y="3070968"/>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88" name="Graphic 617">
              <a:extLst>
                <a:ext uri="{FF2B5EF4-FFF2-40B4-BE49-F238E27FC236}">
                  <a16:creationId xmlns:a16="http://schemas.microsoft.com/office/drawing/2014/main" id="{64828D6D-DC74-91AC-FB39-BF2732F52959}"/>
                </a:ext>
              </a:extLst>
            </p:cNvPr>
            <p:cNvGrpSpPr/>
            <p:nvPr/>
          </p:nvGrpSpPr>
          <p:grpSpPr>
            <a:xfrm>
              <a:off x="5139974" y="3038031"/>
              <a:ext cx="75755" cy="69674"/>
              <a:chOff x="5139974" y="3038031"/>
              <a:chExt cx="75755" cy="69674"/>
            </a:xfrm>
          </p:grpSpPr>
          <p:sp>
            <p:nvSpPr>
              <p:cNvPr id="2689" name="Freeform: Shape 2688">
                <a:extLst>
                  <a:ext uri="{FF2B5EF4-FFF2-40B4-BE49-F238E27FC236}">
                    <a16:creationId xmlns:a16="http://schemas.microsoft.com/office/drawing/2014/main" id="{45309781-A60B-9F25-C92D-C760E1B4DB62}"/>
                  </a:ext>
                </a:extLst>
              </p:cNvPr>
              <p:cNvSpPr/>
              <p:nvPr/>
            </p:nvSpPr>
            <p:spPr>
              <a:xfrm>
                <a:off x="5177472" y="3038031"/>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90" name="Freeform: Shape 2689">
                <a:extLst>
                  <a:ext uri="{FF2B5EF4-FFF2-40B4-BE49-F238E27FC236}">
                    <a16:creationId xmlns:a16="http://schemas.microsoft.com/office/drawing/2014/main" id="{508C7CD4-DE88-F079-51FD-8403D769DDF3}"/>
                  </a:ext>
                </a:extLst>
              </p:cNvPr>
              <p:cNvSpPr/>
              <p:nvPr/>
            </p:nvSpPr>
            <p:spPr>
              <a:xfrm>
                <a:off x="5139974" y="3070968"/>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91" name="Graphic 617">
              <a:extLst>
                <a:ext uri="{FF2B5EF4-FFF2-40B4-BE49-F238E27FC236}">
                  <a16:creationId xmlns:a16="http://schemas.microsoft.com/office/drawing/2014/main" id="{08041ED1-DD4D-9F7A-8FED-5D34317277B2}"/>
                </a:ext>
              </a:extLst>
            </p:cNvPr>
            <p:cNvGrpSpPr/>
            <p:nvPr/>
          </p:nvGrpSpPr>
          <p:grpSpPr>
            <a:xfrm>
              <a:off x="5171644" y="3038031"/>
              <a:ext cx="75755" cy="69674"/>
              <a:chOff x="5171644" y="3038031"/>
              <a:chExt cx="75755" cy="69674"/>
            </a:xfrm>
          </p:grpSpPr>
          <p:sp>
            <p:nvSpPr>
              <p:cNvPr id="2692" name="Freeform: Shape 2691">
                <a:extLst>
                  <a:ext uri="{FF2B5EF4-FFF2-40B4-BE49-F238E27FC236}">
                    <a16:creationId xmlns:a16="http://schemas.microsoft.com/office/drawing/2014/main" id="{D8816B23-D963-D089-A751-1A7066498517}"/>
                  </a:ext>
                </a:extLst>
              </p:cNvPr>
              <p:cNvSpPr/>
              <p:nvPr/>
            </p:nvSpPr>
            <p:spPr>
              <a:xfrm>
                <a:off x="5209142" y="3038031"/>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93" name="Freeform: Shape 2692">
                <a:extLst>
                  <a:ext uri="{FF2B5EF4-FFF2-40B4-BE49-F238E27FC236}">
                    <a16:creationId xmlns:a16="http://schemas.microsoft.com/office/drawing/2014/main" id="{188071AB-9102-2179-D905-043AC994F353}"/>
                  </a:ext>
                </a:extLst>
              </p:cNvPr>
              <p:cNvSpPr/>
              <p:nvPr/>
            </p:nvSpPr>
            <p:spPr>
              <a:xfrm>
                <a:off x="5171644" y="3070968"/>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94" name="Graphic 617">
              <a:extLst>
                <a:ext uri="{FF2B5EF4-FFF2-40B4-BE49-F238E27FC236}">
                  <a16:creationId xmlns:a16="http://schemas.microsoft.com/office/drawing/2014/main" id="{5F1827AD-10C6-FDBE-7C7A-D071706D8B0B}"/>
                </a:ext>
              </a:extLst>
            </p:cNvPr>
            <p:cNvGrpSpPr/>
            <p:nvPr/>
          </p:nvGrpSpPr>
          <p:grpSpPr>
            <a:xfrm>
              <a:off x="5246259" y="3038031"/>
              <a:ext cx="75628" cy="69674"/>
              <a:chOff x="5246259" y="3038031"/>
              <a:chExt cx="75628" cy="69674"/>
            </a:xfrm>
          </p:grpSpPr>
          <p:sp>
            <p:nvSpPr>
              <p:cNvPr id="2695" name="Freeform: Shape 2694">
                <a:extLst>
                  <a:ext uri="{FF2B5EF4-FFF2-40B4-BE49-F238E27FC236}">
                    <a16:creationId xmlns:a16="http://schemas.microsoft.com/office/drawing/2014/main" id="{98015F83-DB20-243E-51A1-E539ACEC5280}"/>
                  </a:ext>
                </a:extLst>
              </p:cNvPr>
              <p:cNvSpPr/>
              <p:nvPr/>
            </p:nvSpPr>
            <p:spPr>
              <a:xfrm>
                <a:off x="5283757" y="3038031"/>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96" name="Freeform: Shape 2695">
                <a:extLst>
                  <a:ext uri="{FF2B5EF4-FFF2-40B4-BE49-F238E27FC236}">
                    <a16:creationId xmlns:a16="http://schemas.microsoft.com/office/drawing/2014/main" id="{44B577B0-FF37-57E5-A4C5-6078ED749E8F}"/>
                  </a:ext>
                </a:extLst>
              </p:cNvPr>
              <p:cNvSpPr/>
              <p:nvPr/>
            </p:nvSpPr>
            <p:spPr>
              <a:xfrm>
                <a:off x="5246259" y="3070968"/>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697" name="Graphic 617">
              <a:extLst>
                <a:ext uri="{FF2B5EF4-FFF2-40B4-BE49-F238E27FC236}">
                  <a16:creationId xmlns:a16="http://schemas.microsoft.com/office/drawing/2014/main" id="{6C7B7169-CB0A-5720-5129-3FFBB40EC5BC}"/>
                </a:ext>
              </a:extLst>
            </p:cNvPr>
            <p:cNvGrpSpPr/>
            <p:nvPr/>
          </p:nvGrpSpPr>
          <p:grpSpPr>
            <a:xfrm>
              <a:off x="5263868" y="3038031"/>
              <a:ext cx="75755" cy="69674"/>
              <a:chOff x="5263868" y="3038031"/>
              <a:chExt cx="75755" cy="69674"/>
            </a:xfrm>
          </p:grpSpPr>
          <p:sp>
            <p:nvSpPr>
              <p:cNvPr id="2698" name="Freeform: Shape 2697">
                <a:extLst>
                  <a:ext uri="{FF2B5EF4-FFF2-40B4-BE49-F238E27FC236}">
                    <a16:creationId xmlns:a16="http://schemas.microsoft.com/office/drawing/2014/main" id="{B2B52DB3-F432-1080-413E-FDA69656B1F2}"/>
                  </a:ext>
                </a:extLst>
              </p:cNvPr>
              <p:cNvSpPr/>
              <p:nvPr/>
            </p:nvSpPr>
            <p:spPr>
              <a:xfrm>
                <a:off x="5301365" y="3038031"/>
                <a:ext cx="1013" cy="69674"/>
              </a:xfrm>
              <a:custGeom>
                <a:avLst/>
                <a:gdLst>
                  <a:gd name="connsiteX0" fmla="*/ 1014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4"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699" name="Freeform: Shape 2698">
                <a:extLst>
                  <a:ext uri="{FF2B5EF4-FFF2-40B4-BE49-F238E27FC236}">
                    <a16:creationId xmlns:a16="http://schemas.microsoft.com/office/drawing/2014/main" id="{E95D0023-F1ED-3D29-BD8D-568489FC132D}"/>
                  </a:ext>
                </a:extLst>
              </p:cNvPr>
              <p:cNvSpPr/>
              <p:nvPr/>
            </p:nvSpPr>
            <p:spPr>
              <a:xfrm>
                <a:off x="5263868" y="3070968"/>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00" name="Graphic 617">
              <a:extLst>
                <a:ext uri="{FF2B5EF4-FFF2-40B4-BE49-F238E27FC236}">
                  <a16:creationId xmlns:a16="http://schemas.microsoft.com/office/drawing/2014/main" id="{0B45BE31-EBE8-2147-A81D-57F7A0E9EBE1}"/>
                </a:ext>
              </a:extLst>
            </p:cNvPr>
            <p:cNvGrpSpPr/>
            <p:nvPr/>
          </p:nvGrpSpPr>
          <p:grpSpPr>
            <a:xfrm>
              <a:off x="5301619" y="3038031"/>
              <a:ext cx="75755" cy="69674"/>
              <a:chOff x="5301619" y="3038031"/>
              <a:chExt cx="75755" cy="69674"/>
            </a:xfrm>
          </p:grpSpPr>
          <p:sp>
            <p:nvSpPr>
              <p:cNvPr id="2701" name="Freeform: Shape 2700">
                <a:extLst>
                  <a:ext uri="{FF2B5EF4-FFF2-40B4-BE49-F238E27FC236}">
                    <a16:creationId xmlns:a16="http://schemas.microsoft.com/office/drawing/2014/main" id="{859C1FE0-A374-3DA0-B1C1-44A3F98AF890}"/>
                  </a:ext>
                </a:extLst>
              </p:cNvPr>
              <p:cNvSpPr/>
              <p:nvPr/>
            </p:nvSpPr>
            <p:spPr>
              <a:xfrm>
                <a:off x="5339116" y="3038031"/>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02" name="Freeform: Shape 2701">
                <a:extLst>
                  <a:ext uri="{FF2B5EF4-FFF2-40B4-BE49-F238E27FC236}">
                    <a16:creationId xmlns:a16="http://schemas.microsoft.com/office/drawing/2014/main" id="{4A22841C-B820-543D-2F2C-583EC4B5C7AB}"/>
                  </a:ext>
                </a:extLst>
              </p:cNvPr>
              <p:cNvSpPr/>
              <p:nvPr/>
            </p:nvSpPr>
            <p:spPr>
              <a:xfrm>
                <a:off x="5301619" y="3070968"/>
                <a:ext cx="75755" cy="1013"/>
              </a:xfrm>
              <a:custGeom>
                <a:avLst/>
                <a:gdLst>
                  <a:gd name="connsiteX0" fmla="*/ 0 w 75755"/>
                  <a:gd name="connsiteY0" fmla="*/ 0 h 1013"/>
                  <a:gd name="connsiteX1" fmla="*/ 75755 w 75755"/>
                  <a:gd name="connsiteY1" fmla="*/ 1013 h 1013"/>
                </a:gdLst>
                <a:ahLst/>
                <a:cxnLst>
                  <a:cxn ang="0">
                    <a:pos x="connsiteX0" y="connsiteY0"/>
                  </a:cxn>
                  <a:cxn ang="0">
                    <a:pos x="connsiteX1" y="connsiteY1"/>
                  </a:cxn>
                </a:cxnLst>
                <a:rect l="l" t="t" r="r" b="b"/>
                <a:pathLst>
                  <a:path w="75755" h="1013">
                    <a:moveTo>
                      <a:pt x="0" y="0"/>
                    </a:moveTo>
                    <a:lnTo>
                      <a:pt x="75755"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03" name="Graphic 617">
              <a:extLst>
                <a:ext uri="{FF2B5EF4-FFF2-40B4-BE49-F238E27FC236}">
                  <a16:creationId xmlns:a16="http://schemas.microsoft.com/office/drawing/2014/main" id="{A8DB499B-D34B-B3CF-B886-511788C899AA}"/>
                </a:ext>
              </a:extLst>
            </p:cNvPr>
            <p:cNvGrpSpPr/>
            <p:nvPr/>
          </p:nvGrpSpPr>
          <p:grpSpPr>
            <a:xfrm>
              <a:off x="5364579" y="3038031"/>
              <a:ext cx="75628" cy="69674"/>
              <a:chOff x="5364579" y="3038031"/>
              <a:chExt cx="75628" cy="69674"/>
            </a:xfrm>
          </p:grpSpPr>
          <p:sp>
            <p:nvSpPr>
              <p:cNvPr id="2704" name="Freeform: Shape 2703">
                <a:extLst>
                  <a:ext uri="{FF2B5EF4-FFF2-40B4-BE49-F238E27FC236}">
                    <a16:creationId xmlns:a16="http://schemas.microsoft.com/office/drawing/2014/main" id="{2B1AB104-BA5F-7AD6-20A3-399FD60F1A50}"/>
                  </a:ext>
                </a:extLst>
              </p:cNvPr>
              <p:cNvSpPr/>
              <p:nvPr/>
            </p:nvSpPr>
            <p:spPr>
              <a:xfrm>
                <a:off x="5402077" y="3038031"/>
                <a:ext cx="1013" cy="69674"/>
              </a:xfrm>
              <a:custGeom>
                <a:avLst/>
                <a:gdLst>
                  <a:gd name="connsiteX0" fmla="*/ 1013 w 1013"/>
                  <a:gd name="connsiteY0" fmla="*/ 0 h 69674"/>
                  <a:gd name="connsiteX1" fmla="*/ 0 w 1013"/>
                  <a:gd name="connsiteY1" fmla="*/ 69674 h 69674"/>
                </a:gdLst>
                <a:ahLst/>
                <a:cxnLst>
                  <a:cxn ang="0">
                    <a:pos x="connsiteX0" y="connsiteY0"/>
                  </a:cxn>
                  <a:cxn ang="0">
                    <a:pos x="connsiteX1" y="connsiteY1"/>
                  </a:cxn>
                </a:cxnLst>
                <a:rect l="l" t="t" r="r" b="b"/>
                <a:pathLst>
                  <a:path w="1013" h="69674">
                    <a:moveTo>
                      <a:pt x="1013" y="0"/>
                    </a:moveTo>
                    <a:lnTo>
                      <a:pt x="0" y="69674"/>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05" name="Freeform: Shape 2704">
                <a:extLst>
                  <a:ext uri="{FF2B5EF4-FFF2-40B4-BE49-F238E27FC236}">
                    <a16:creationId xmlns:a16="http://schemas.microsoft.com/office/drawing/2014/main" id="{454952AD-9F89-5A23-AA64-2B7D45C4F346}"/>
                  </a:ext>
                </a:extLst>
              </p:cNvPr>
              <p:cNvSpPr/>
              <p:nvPr/>
            </p:nvSpPr>
            <p:spPr>
              <a:xfrm>
                <a:off x="5364579" y="3070968"/>
                <a:ext cx="75628" cy="1013"/>
              </a:xfrm>
              <a:custGeom>
                <a:avLst/>
                <a:gdLst>
                  <a:gd name="connsiteX0" fmla="*/ 0 w 75628"/>
                  <a:gd name="connsiteY0" fmla="*/ 0 h 1013"/>
                  <a:gd name="connsiteX1" fmla="*/ 75628 w 75628"/>
                  <a:gd name="connsiteY1" fmla="*/ 1013 h 1013"/>
                </a:gdLst>
                <a:ahLst/>
                <a:cxnLst>
                  <a:cxn ang="0">
                    <a:pos x="connsiteX0" y="connsiteY0"/>
                  </a:cxn>
                  <a:cxn ang="0">
                    <a:pos x="connsiteX1" y="connsiteY1"/>
                  </a:cxn>
                </a:cxnLst>
                <a:rect l="l" t="t" r="r" b="b"/>
                <a:pathLst>
                  <a:path w="75628" h="1013">
                    <a:moveTo>
                      <a:pt x="0" y="0"/>
                    </a:moveTo>
                    <a:lnTo>
                      <a:pt x="75628" y="1013"/>
                    </a:lnTo>
                  </a:path>
                </a:pathLst>
              </a:custGeom>
              <a:ln w="18983"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2709" name="Graphic 617">
            <a:extLst>
              <a:ext uri="{FF2B5EF4-FFF2-40B4-BE49-F238E27FC236}">
                <a16:creationId xmlns:a16="http://schemas.microsoft.com/office/drawing/2014/main" id="{8B608E34-0234-CE12-1E47-AD81549BB643}"/>
              </a:ext>
            </a:extLst>
          </p:cNvPr>
          <p:cNvGrpSpPr/>
          <p:nvPr/>
        </p:nvGrpSpPr>
        <p:grpSpPr>
          <a:xfrm>
            <a:off x="1021712" y="3457325"/>
            <a:ext cx="75628" cy="69674"/>
            <a:chOff x="1021712" y="3388050"/>
            <a:chExt cx="75628" cy="69674"/>
          </a:xfrm>
        </p:grpSpPr>
        <p:sp>
          <p:nvSpPr>
            <p:cNvPr id="2710" name="Freeform: Shape 2709">
              <a:extLst>
                <a:ext uri="{FF2B5EF4-FFF2-40B4-BE49-F238E27FC236}">
                  <a16:creationId xmlns:a16="http://schemas.microsoft.com/office/drawing/2014/main" id="{B413E6BF-08BE-0682-5E96-0EBF2DA502DA}"/>
                </a:ext>
              </a:extLst>
            </p:cNvPr>
            <p:cNvSpPr/>
            <p:nvPr/>
          </p:nvSpPr>
          <p:spPr>
            <a:xfrm>
              <a:off x="1059716" y="33880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11" name="Freeform: Shape 2710">
              <a:extLst>
                <a:ext uri="{FF2B5EF4-FFF2-40B4-BE49-F238E27FC236}">
                  <a16:creationId xmlns:a16="http://schemas.microsoft.com/office/drawing/2014/main" id="{3B1F21EE-4CA8-8C7D-DC6E-7ED6CCD9D370}"/>
                </a:ext>
              </a:extLst>
            </p:cNvPr>
            <p:cNvSpPr/>
            <p:nvPr/>
          </p:nvSpPr>
          <p:spPr>
            <a:xfrm>
              <a:off x="1021712" y="3421493"/>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12" name="Graphic 617">
            <a:extLst>
              <a:ext uri="{FF2B5EF4-FFF2-40B4-BE49-F238E27FC236}">
                <a16:creationId xmlns:a16="http://schemas.microsoft.com/office/drawing/2014/main" id="{15DD5FEA-724D-7D7E-A369-405B766BBF8F}"/>
              </a:ext>
            </a:extLst>
          </p:cNvPr>
          <p:cNvGrpSpPr/>
          <p:nvPr/>
        </p:nvGrpSpPr>
        <p:grpSpPr>
          <a:xfrm>
            <a:off x="1055409" y="3450357"/>
            <a:ext cx="75628" cy="69674"/>
            <a:chOff x="1055409" y="3381082"/>
            <a:chExt cx="75628" cy="69674"/>
          </a:xfrm>
        </p:grpSpPr>
        <p:sp>
          <p:nvSpPr>
            <p:cNvPr id="2713" name="Freeform: Shape 2712">
              <a:extLst>
                <a:ext uri="{FF2B5EF4-FFF2-40B4-BE49-F238E27FC236}">
                  <a16:creationId xmlns:a16="http://schemas.microsoft.com/office/drawing/2014/main" id="{45E0C92A-424F-A415-1FA2-89E682034B8C}"/>
                </a:ext>
              </a:extLst>
            </p:cNvPr>
            <p:cNvSpPr/>
            <p:nvPr/>
          </p:nvSpPr>
          <p:spPr>
            <a:xfrm>
              <a:off x="1093413" y="338108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14" name="Freeform: Shape 2713">
              <a:extLst>
                <a:ext uri="{FF2B5EF4-FFF2-40B4-BE49-F238E27FC236}">
                  <a16:creationId xmlns:a16="http://schemas.microsoft.com/office/drawing/2014/main" id="{2B5EF3F5-5245-8205-B421-357E8FD82FC7}"/>
                </a:ext>
              </a:extLst>
            </p:cNvPr>
            <p:cNvSpPr/>
            <p:nvPr/>
          </p:nvSpPr>
          <p:spPr>
            <a:xfrm>
              <a:off x="1055409" y="3414526"/>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15" name="Graphic 617">
            <a:extLst>
              <a:ext uri="{FF2B5EF4-FFF2-40B4-BE49-F238E27FC236}">
                <a16:creationId xmlns:a16="http://schemas.microsoft.com/office/drawing/2014/main" id="{CCB18133-C88B-D655-EF78-26DFF6E74A53}"/>
              </a:ext>
            </a:extLst>
          </p:cNvPr>
          <p:cNvGrpSpPr/>
          <p:nvPr/>
        </p:nvGrpSpPr>
        <p:grpSpPr>
          <a:xfrm>
            <a:off x="1076312" y="3430848"/>
            <a:ext cx="75628" cy="69674"/>
            <a:chOff x="1076312" y="3361573"/>
            <a:chExt cx="75628" cy="69674"/>
          </a:xfrm>
        </p:grpSpPr>
        <p:sp>
          <p:nvSpPr>
            <p:cNvPr id="2716" name="Freeform: Shape 2715">
              <a:extLst>
                <a:ext uri="{FF2B5EF4-FFF2-40B4-BE49-F238E27FC236}">
                  <a16:creationId xmlns:a16="http://schemas.microsoft.com/office/drawing/2014/main" id="{A4D327C9-BDE7-7392-84AE-CD5CEA23B76E}"/>
                </a:ext>
              </a:extLst>
            </p:cNvPr>
            <p:cNvSpPr/>
            <p:nvPr/>
          </p:nvSpPr>
          <p:spPr>
            <a:xfrm>
              <a:off x="1114316" y="336157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17" name="Freeform: Shape 2716">
              <a:extLst>
                <a:ext uri="{FF2B5EF4-FFF2-40B4-BE49-F238E27FC236}">
                  <a16:creationId xmlns:a16="http://schemas.microsoft.com/office/drawing/2014/main" id="{0842AFF1-FEB0-C723-C669-45B6B4CEE383}"/>
                </a:ext>
              </a:extLst>
            </p:cNvPr>
            <p:cNvSpPr/>
            <p:nvPr/>
          </p:nvSpPr>
          <p:spPr>
            <a:xfrm>
              <a:off x="1076312" y="339501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545" name="Group 4544">
            <a:extLst>
              <a:ext uri="{FF2B5EF4-FFF2-40B4-BE49-F238E27FC236}">
                <a16:creationId xmlns:a16="http://schemas.microsoft.com/office/drawing/2014/main" id="{C93E0663-EB33-2217-FDFA-67499F572EFB}"/>
              </a:ext>
            </a:extLst>
          </p:cNvPr>
          <p:cNvGrpSpPr/>
          <p:nvPr/>
        </p:nvGrpSpPr>
        <p:grpSpPr>
          <a:xfrm>
            <a:off x="1098607" y="3416153"/>
            <a:ext cx="108692" cy="69674"/>
            <a:chOff x="1098607" y="3416153"/>
            <a:chExt cx="108692" cy="69674"/>
          </a:xfrm>
        </p:grpSpPr>
        <p:grpSp>
          <p:nvGrpSpPr>
            <p:cNvPr id="2718" name="Graphic 617">
              <a:extLst>
                <a:ext uri="{FF2B5EF4-FFF2-40B4-BE49-F238E27FC236}">
                  <a16:creationId xmlns:a16="http://schemas.microsoft.com/office/drawing/2014/main" id="{8212563D-7446-F880-1D90-E06C83B5BF6A}"/>
                </a:ext>
              </a:extLst>
            </p:cNvPr>
            <p:cNvGrpSpPr/>
            <p:nvPr/>
          </p:nvGrpSpPr>
          <p:grpSpPr>
            <a:xfrm>
              <a:off x="1098607" y="3416153"/>
              <a:ext cx="75628" cy="69674"/>
              <a:chOff x="1098607" y="3346878"/>
              <a:chExt cx="75628" cy="69674"/>
            </a:xfrm>
          </p:grpSpPr>
          <p:sp>
            <p:nvSpPr>
              <p:cNvPr id="2719" name="Freeform: Shape 2718">
                <a:extLst>
                  <a:ext uri="{FF2B5EF4-FFF2-40B4-BE49-F238E27FC236}">
                    <a16:creationId xmlns:a16="http://schemas.microsoft.com/office/drawing/2014/main" id="{81FDC043-47A1-DB54-AF99-7A4D132AF71E}"/>
                  </a:ext>
                </a:extLst>
              </p:cNvPr>
              <p:cNvSpPr/>
              <p:nvPr/>
            </p:nvSpPr>
            <p:spPr>
              <a:xfrm>
                <a:off x="1136612" y="334687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20" name="Freeform: Shape 2719">
                <a:extLst>
                  <a:ext uri="{FF2B5EF4-FFF2-40B4-BE49-F238E27FC236}">
                    <a16:creationId xmlns:a16="http://schemas.microsoft.com/office/drawing/2014/main" id="{D132CE4A-A4A6-65DE-FE60-F314A44F52CF}"/>
                  </a:ext>
                </a:extLst>
              </p:cNvPr>
              <p:cNvSpPr/>
              <p:nvPr/>
            </p:nvSpPr>
            <p:spPr>
              <a:xfrm>
                <a:off x="1098607" y="3380322"/>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21" name="Graphic 617">
              <a:extLst>
                <a:ext uri="{FF2B5EF4-FFF2-40B4-BE49-F238E27FC236}">
                  <a16:creationId xmlns:a16="http://schemas.microsoft.com/office/drawing/2014/main" id="{F3506369-5484-AB28-DFE2-8423401C6C8D}"/>
                </a:ext>
              </a:extLst>
            </p:cNvPr>
            <p:cNvGrpSpPr/>
            <p:nvPr/>
          </p:nvGrpSpPr>
          <p:grpSpPr>
            <a:xfrm>
              <a:off x="1131671" y="3416153"/>
              <a:ext cx="75628" cy="69674"/>
              <a:chOff x="1131671" y="3346878"/>
              <a:chExt cx="75628" cy="69674"/>
            </a:xfrm>
          </p:grpSpPr>
          <p:sp>
            <p:nvSpPr>
              <p:cNvPr id="2722" name="Freeform: Shape 2721">
                <a:extLst>
                  <a:ext uri="{FF2B5EF4-FFF2-40B4-BE49-F238E27FC236}">
                    <a16:creationId xmlns:a16="http://schemas.microsoft.com/office/drawing/2014/main" id="{3A43A864-9D88-E5CD-C996-E49E6EEBCFE8}"/>
                  </a:ext>
                </a:extLst>
              </p:cNvPr>
              <p:cNvSpPr/>
              <p:nvPr/>
            </p:nvSpPr>
            <p:spPr>
              <a:xfrm>
                <a:off x="1169675" y="334687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23" name="Freeform: Shape 2722">
                <a:extLst>
                  <a:ext uri="{FF2B5EF4-FFF2-40B4-BE49-F238E27FC236}">
                    <a16:creationId xmlns:a16="http://schemas.microsoft.com/office/drawing/2014/main" id="{CE0D5A05-2652-F318-371C-7ECFC3AB7A7C}"/>
                  </a:ext>
                </a:extLst>
              </p:cNvPr>
              <p:cNvSpPr/>
              <p:nvPr/>
            </p:nvSpPr>
            <p:spPr>
              <a:xfrm>
                <a:off x="1131671" y="3380322"/>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2724" name="Graphic 617">
            <a:extLst>
              <a:ext uri="{FF2B5EF4-FFF2-40B4-BE49-F238E27FC236}">
                <a16:creationId xmlns:a16="http://schemas.microsoft.com/office/drawing/2014/main" id="{CDC402C3-5A83-46EC-5453-CA9F0285E83F}"/>
              </a:ext>
            </a:extLst>
          </p:cNvPr>
          <p:cNvGrpSpPr/>
          <p:nvPr/>
        </p:nvGrpSpPr>
        <p:grpSpPr>
          <a:xfrm>
            <a:off x="1184244" y="3416153"/>
            <a:ext cx="75755" cy="69674"/>
            <a:chOff x="1184244" y="3346878"/>
            <a:chExt cx="75755" cy="69674"/>
          </a:xfrm>
        </p:grpSpPr>
        <p:sp>
          <p:nvSpPr>
            <p:cNvPr id="2725" name="Freeform: Shape 2724">
              <a:extLst>
                <a:ext uri="{FF2B5EF4-FFF2-40B4-BE49-F238E27FC236}">
                  <a16:creationId xmlns:a16="http://schemas.microsoft.com/office/drawing/2014/main" id="{FC1FDBE2-F530-95D8-CEAF-6DFE07CEA915}"/>
                </a:ext>
              </a:extLst>
            </p:cNvPr>
            <p:cNvSpPr/>
            <p:nvPr/>
          </p:nvSpPr>
          <p:spPr>
            <a:xfrm>
              <a:off x="1222248" y="334687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26" name="Freeform: Shape 2725">
              <a:extLst>
                <a:ext uri="{FF2B5EF4-FFF2-40B4-BE49-F238E27FC236}">
                  <a16:creationId xmlns:a16="http://schemas.microsoft.com/office/drawing/2014/main" id="{24B105B7-FCD4-1A36-9623-751103C6FFFD}"/>
                </a:ext>
              </a:extLst>
            </p:cNvPr>
            <p:cNvSpPr/>
            <p:nvPr/>
          </p:nvSpPr>
          <p:spPr>
            <a:xfrm>
              <a:off x="1184244" y="3380322"/>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544" name="Group 4543">
            <a:extLst>
              <a:ext uri="{FF2B5EF4-FFF2-40B4-BE49-F238E27FC236}">
                <a16:creationId xmlns:a16="http://schemas.microsoft.com/office/drawing/2014/main" id="{2D28D66A-2157-E499-9E10-662D5A01B2E2}"/>
              </a:ext>
            </a:extLst>
          </p:cNvPr>
          <p:cNvGrpSpPr/>
          <p:nvPr/>
        </p:nvGrpSpPr>
        <p:grpSpPr>
          <a:xfrm>
            <a:off x="1219207" y="3327857"/>
            <a:ext cx="626310" cy="145682"/>
            <a:chOff x="1219207" y="3327857"/>
            <a:chExt cx="626310" cy="145682"/>
          </a:xfrm>
        </p:grpSpPr>
        <p:grpSp>
          <p:nvGrpSpPr>
            <p:cNvPr id="2727" name="Graphic 617">
              <a:extLst>
                <a:ext uri="{FF2B5EF4-FFF2-40B4-BE49-F238E27FC236}">
                  <a16:creationId xmlns:a16="http://schemas.microsoft.com/office/drawing/2014/main" id="{AF8E47D1-DE35-3170-EA22-246D7490C998}"/>
                </a:ext>
              </a:extLst>
            </p:cNvPr>
            <p:cNvGrpSpPr/>
            <p:nvPr/>
          </p:nvGrpSpPr>
          <p:grpSpPr>
            <a:xfrm>
              <a:off x="1219207" y="3403865"/>
              <a:ext cx="75628" cy="69674"/>
              <a:chOff x="1219207" y="3334590"/>
              <a:chExt cx="75628" cy="69674"/>
            </a:xfrm>
          </p:grpSpPr>
          <p:sp>
            <p:nvSpPr>
              <p:cNvPr id="2728" name="Freeform: Shape 2727">
                <a:extLst>
                  <a:ext uri="{FF2B5EF4-FFF2-40B4-BE49-F238E27FC236}">
                    <a16:creationId xmlns:a16="http://schemas.microsoft.com/office/drawing/2014/main" id="{2CA5CF7A-BB3E-F112-C074-275AE8CC31EC}"/>
                  </a:ext>
                </a:extLst>
              </p:cNvPr>
              <p:cNvSpPr/>
              <p:nvPr/>
            </p:nvSpPr>
            <p:spPr>
              <a:xfrm>
                <a:off x="1257212" y="333459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29" name="Freeform: Shape 2728">
                <a:extLst>
                  <a:ext uri="{FF2B5EF4-FFF2-40B4-BE49-F238E27FC236}">
                    <a16:creationId xmlns:a16="http://schemas.microsoft.com/office/drawing/2014/main" id="{404E8705-BB54-0703-071F-1C800082A44E}"/>
                  </a:ext>
                </a:extLst>
              </p:cNvPr>
              <p:cNvSpPr/>
              <p:nvPr/>
            </p:nvSpPr>
            <p:spPr>
              <a:xfrm>
                <a:off x="1219207" y="336803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30" name="Graphic 617">
              <a:extLst>
                <a:ext uri="{FF2B5EF4-FFF2-40B4-BE49-F238E27FC236}">
                  <a16:creationId xmlns:a16="http://schemas.microsoft.com/office/drawing/2014/main" id="{54B28EA2-BBB0-1F9C-1038-1E0E5F746548}"/>
                </a:ext>
              </a:extLst>
            </p:cNvPr>
            <p:cNvGrpSpPr/>
            <p:nvPr/>
          </p:nvGrpSpPr>
          <p:grpSpPr>
            <a:xfrm>
              <a:off x="1257465" y="3396644"/>
              <a:ext cx="75755" cy="69674"/>
              <a:chOff x="1257465" y="3327369"/>
              <a:chExt cx="75755" cy="69674"/>
            </a:xfrm>
          </p:grpSpPr>
          <p:sp>
            <p:nvSpPr>
              <p:cNvPr id="2731" name="Freeform: Shape 2730">
                <a:extLst>
                  <a:ext uri="{FF2B5EF4-FFF2-40B4-BE49-F238E27FC236}">
                    <a16:creationId xmlns:a16="http://schemas.microsoft.com/office/drawing/2014/main" id="{0A11C6C8-51D3-8A0E-13E3-F2540ACDCB54}"/>
                  </a:ext>
                </a:extLst>
              </p:cNvPr>
              <p:cNvSpPr/>
              <p:nvPr/>
            </p:nvSpPr>
            <p:spPr>
              <a:xfrm>
                <a:off x="1295469" y="3327369"/>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32" name="Freeform: Shape 2731">
                <a:extLst>
                  <a:ext uri="{FF2B5EF4-FFF2-40B4-BE49-F238E27FC236}">
                    <a16:creationId xmlns:a16="http://schemas.microsoft.com/office/drawing/2014/main" id="{EE7C8599-ADF0-A8FD-654A-4792EC5E9F3E}"/>
                  </a:ext>
                </a:extLst>
              </p:cNvPr>
              <p:cNvSpPr/>
              <p:nvPr/>
            </p:nvSpPr>
            <p:spPr>
              <a:xfrm>
                <a:off x="1257465" y="3360813"/>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33" name="Graphic 617">
              <a:extLst>
                <a:ext uri="{FF2B5EF4-FFF2-40B4-BE49-F238E27FC236}">
                  <a16:creationId xmlns:a16="http://schemas.microsoft.com/office/drawing/2014/main" id="{2EC683AD-2F0C-BE42-BB52-31E55B7F0436}"/>
                </a:ext>
              </a:extLst>
            </p:cNvPr>
            <p:cNvGrpSpPr/>
            <p:nvPr/>
          </p:nvGrpSpPr>
          <p:grpSpPr>
            <a:xfrm>
              <a:off x="1305350" y="3392337"/>
              <a:ext cx="75755" cy="69674"/>
              <a:chOff x="1305350" y="3323062"/>
              <a:chExt cx="75755" cy="69674"/>
            </a:xfrm>
          </p:grpSpPr>
          <p:sp>
            <p:nvSpPr>
              <p:cNvPr id="2734" name="Freeform: Shape 2733">
                <a:extLst>
                  <a:ext uri="{FF2B5EF4-FFF2-40B4-BE49-F238E27FC236}">
                    <a16:creationId xmlns:a16="http://schemas.microsoft.com/office/drawing/2014/main" id="{6BFC622A-1E32-5D90-145C-DC723706F83C}"/>
                  </a:ext>
                </a:extLst>
              </p:cNvPr>
              <p:cNvSpPr/>
              <p:nvPr/>
            </p:nvSpPr>
            <p:spPr>
              <a:xfrm>
                <a:off x="1343354" y="332306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35" name="Freeform: Shape 2734">
                <a:extLst>
                  <a:ext uri="{FF2B5EF4-FFF2-40B4-BE49-F238E27FC236}">
                    <a16:creationId xmlns:a16="http://schemas.microsoft.com/office/drawing/2014/main" id="{886F9AD7-E7E4-0779-C1D5-28CA5ADEF0B3}"/>
                  </a:ext>
                </a:extLst>
              </p:cNvPr>
              <p:cNvSpPr/>
              <p:nvPr/>
            </p:nvSpPr>
            <p:spPr>
              <a:xfrm>
                <a:off x="1305350" y="3356506"/>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36" name="Graphic 617">
              <a:extLst>
                <a:ext uri="{FF2B5EF4-FFF2-40B4-BE49-F238E27FC236}">
                  <a16:creationId xmlns:a16="http://schemas.microsoft.com/office/drawing/2014/main" id="{FF172FE5-BB10-CC98-FCF0-F704BCA66D74}"/>
                </a:ext>
              </a:extLst>
            </p:cNvPr>
            <p:cNvGrpSpPr/>
            <p:nvPr/>
          </p:nvGrpSpPr>
          <p:grpSpPr>
            <a:xfrm>
              <a:off x="1331826" y="3382710"/>
              <a:ext cx="75628" cy="69674"/>
              <a:chOff x="1331826" y="3313435"/>
              <a:chExt cx="75628" cy="69674"/>
            </a:xfrm>
          </p:grpSpPr>
          <p:sp>
            <p:nvSpPr>
              <p:cNvPr id="2737" name="Freeform: Shape 2736">
                <a:extLst>
                  <a:ext uri="{FF2B5EF4-FFF2-40B4-BE49-F238E27FC236}">
                    <a16:creationId xmlns:a16="http://schemas.microsoft.com/office/drawing/2014/main" id="{C9DBB81A-90A6-1DEC-3884-757D39B838D6}"/>
                  </a:ext>
                </a:extLst>
              </p:cNvPr>
              <p:cNvSpPr/>
              <p:nvPr/>
            </p:nvSpPr>
            <p:spPr>
              <a:xfrm>
                <a:off x="1369831" y="331343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38" name="Freeform: Shape 2737">
                <a:extLst>
                  <a:ext uri="{FF2B5EF4-FFF2-40B4-BE49-F238E27FC236}">
                    <a16:creationId xmlns:a16="http://schemas.microsoft.com/office/drawing/2014/main" id="{B7306298-4DB5-B22D-A236-67660ABB096C}"/>
                  </a:ext>
                </a:extLst>
              </p:cNvPr>
              <p:cNvSpPr/>
              <p:nvPr/>
            </p:nvSpPr>
            <p:spPr>
              <a:xfrm>
                <a:off x="1331826" y="334687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39" name="Graphic 617">
              <a:extLst>
                <a:ext uri="{FF2B5EF4-FFF2-40B4-BE49-F238E27FC236}">
                  <a16:creationId xmlns:a16="http://schemas.microsoft.com/office/drawing/2014/main" id="{172E05F1-2144-8738-8E4F-4A4F985DB244}"/>
                </a:ext>
              </a:extLst>
            </p:cNvPr>
            <p:cNvGrpSpPr/>
            <p:nvPr/>
          </p:nvGrpSpPr>
          <p:grpSpPr>
            <a:xfrm>
              <a:off x="1414296" y="3362441"/>
              <a:ext cx="75755" cy="69674"/>
              <a:chOff x="1414296" y="3293166"/>
              <a:chExt cx="75755" cy="69674"/>
            </a:xfrm>
          </p:grpSpPr>
          <p:sp>
            <p:nvSpPr>
              <p:cNvPr id="2740" name="Freeform: Shape 2739">
                <a:extLst>
                  <a:ext uri="{FF2B5EF4-FFF2-40B4-BE49-F238E27FC236}">
                    <a16:creationId xmlns:a16="http://schemas.microsoft.com/office/drawing/2014/main" id="{7AD1C1CC-D086-392D-51A5-868058FA3BE9}"/>
                  </a:ext>
                </a:extLst>
              </p:cNvPr>
              <p:cNvSpPr/>
              <p:nvPr/>
            </p:nvSpPr>
            <p:spPr>
              <a:xfrm>
                <a:off x="1452300" y="329316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41" name="Freeform: Shape 2740">
                <a:extLst>
                  <a:ext uri="{FF2B5EF4-FFF2-40B4-BE49-F238E27FC236}">
                    <a16:creationId xmlns:a16="http://schemas.microsoft.com/office/drawing/2014/main" id="{7D1E6EBA-5987-535A-DF72-13235CED5598}"/>
                  </a:ext>
                </a:extLst>
              </p:cNvPr>
              <p:cNvSpPr/>
              <p:nvPr/>
            </p:nvSpPr>
            <p:spPr>
              <a:xfrm>
                <a:off x="1414296" y="332660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42" name="Graphic 617">
              <a:extLst>
                <a:ext uri="{FF2B5EF4-FFF2-40B4-BE49-F238E27FC236}">
                  <a16:creationId xmlns:a16="http://schemas.microsoft.com/office/drawing/2014/main" id="{E82F0654-03A0-067D-6CB5-96DD237CDF53}"/>
                </a:ext>
              </a:extLst>
            </p:cNvPr>
            <p:cNvGrpSpPr/>
            <p:nvPr/>
          </p:nvGrpSpPr>
          <p:grpSpPr>
            <a:xfrm>
              <a:off x="1444572" y="3362441"/>
              <a:ext cx="75628" cy="69674"/>
              <a:chOff x="1444572" y="3293166"/>
              <a:chExt cx="75628" cy="69674"/>
            </a:xfrm>
          </p:grpSpPr>
          <p:sp>
            <p:nvSpPr>
              <p:cNvPr id="2743" name="Freeform: Shape 2742">
                <a:extLst>
                  <a:ext uri="{FF2B5EF4-FFF2-40B4-BE49-F238E27FC236}">
                    <a16:creationId xmlns:a16="http://schemas.microsoft.com/office/drawing/2014/main" id="{63650CA4-FB53-0104-3423-ECA6EB7C242B}"/>
                  </a:ext>
                </a:extLst>
              </p:cNvPr>
              <p:cNvSpPr/>
              <p:nvPr/>
            </p:nvSpPr>
            <p:spPr>
              <a:xfrm>
                <a:off x="1482576" y="329316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44" name="Freeform: Shape 2743">
                <a:extLst>
                  <a:ext uri="{FF2B5EF4-FFF2-40B4-BE49-F238E27FC236}">
                    <a16:creationId xmlns:a16="http://schemas.microsoft.com/office/drawing/2014/main" id="{3BF59608-BC14-DAEA-05CE-AD99E5F60C31}"/>
                  </a:ext>
                </a:extLst>
              </p:cNvPr>
              <p:cNvSpPr/>
              <p:nvPr/>
            </p:nvSpPr>
            <p:spPr>
              <a:xfrm>
                <a:off x="1444572" y="332660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45" name="Graphic 617">
              <a:extLst>
                <a:ext uri="{FF2B5EF4-FFF2-40B4-BE49-F238E27FC236}">
                  <a16:creationId xmlns:a16="http://schemas.microsoft.com/office/drawing/2014/main" id="{B26275ED-79E9-D58E-A7AB-5D3D9BFA9353}"/>
                </a:ext>
              </a:extLst>
            </p:cNvPr>
            <p:cNvGrpSpPr/>
            <p:nvPr/>
          </p:nvGrpSpPr>
          <p:grpSpPr>
            <a:xfrm>
              <a:off x="1477003" y="3362441"/>
              <a:ext cx="75755" cy="69674"/>
              <a:chOff x="1477003" y="3293166"/>
              <a:chExt cx="75755" cy="69674"/>
            </a:xfrm>
          </p:grpSpPr>
          <p:sp>
            <p:nvSpPr>
              <p:cNvPr id="2746" name="Freeform: Shape 2745">
                <a:extLst>
                  <a:ext uri="{FF2B5EF4-FFF2-40B4-BE49-F238E27FC236}">
                    <a16:creationId xmlns:a16="http://schemas.microsoft.com/office/drawing/2014/main" id="{843AA813-4575-ED12-7255-E471BD006989}"/>
                  </a:ext>
                </a:extLst>
              </p:cNvPr>
              <p:cNvSpPr/>
              <p:nvPr/>
            </p:nvSpPr>
            <p:spPr>
              <a:xfrm>
                <a:off x="1515007" y="329316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47" name="Freeform: Shape 2746">
                <a:extLst>
                  <a:ext uri="{FF2B5EF4-FFF2-40B4-BE49-F238E27FC236}">
                    <a16:creationId xmlns:a16="http://schemas.microsoft.com/office/drawing/2014/main" id="{4ED1B44E-04D0-87D9-9BB5-5EB780B187EC}"/>
                  </a:ext>
                </a:extLst>
              </p:cNvPr>
              <p:cNvSpPr/>
              <p:nvPr/>
            </p:nvSpPr>
            <p:spPr>
              <a:xfrm>
                <a:off x="1477003" y="332660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48" name="Graphic 617">
              <a:extLst>
                <a:ext uri="{FF2B5EF4-FFF2-40B4-BE49-F238E27FC236}">
                  <a16:creationId xmlns:a16="http://schemas.microsoft.com/office/drawing/2014/main" id="{C2511C60-21F6-C738-8A59-26067349631D}"/>
                </a:ext>
              </a:extLst>
            </p:cNvPr>
            <p:cNvGrpSpPr/>
            <p:nvPr/>
          </p:nvGrpSpPr>
          <p:grpSpPr>
            <a:xfrm>
              <a:off x="1512600" y="3349266"/>
              <a:ext cx="75628" cy="69674"/>
              <a:chOff x="1512600" y="3279991"/>
              <a:chExt cx="75628" cy="69674"/>
            </a:xfrm>
          </p:grpSpPr>
          <p:sp>
            <p:nvSpPr>
              <p:cNvPr id="2749" name="Freeform: Shape 2748">
                <a:extLst>
                  <a:ext uri="{FF2B5EF4-FFF2-40B4-BE49-F238E27FC236}">
                    <a16:creationId xmlns:a16="http://schemas.microsoft.com/office/drawing/2014/main" id="{14657332-8EBC-7CCF-3F9E-99187E953280}"/>
                  </a:ext>
                </a:extLst>
              </p:cNvPr>
              <p:cNvSpPr/>
              <p:nvPr/>
            </p:nvSpPr>
            <p:spPr>
              <a:xfrm>
                <a:off x="1550604" y="327999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50" name="Freeform: Shape 2749">
                <a:extLst>
                  <a:ext uri="{FF2B5EF4-FFF2-40B4-BE49-F238E27FC236}">
                    <a16:creationId xmlns:a16="http://schemas.microsoft.com/office/drawing/2014/main" id="{D298F263-562B-A896-A99B-7E53A3817429}"/>
                  </a:ext>
                </a:extLst>
              </p:cNvPr>
              <p:cNvSpPr/>
              <p:nvPr/>
            </p:nvSpPr>
            <p:spPr>
              <a:xfrm>
                <a:off x="1512600" y="331343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51" name="Graphic 617">
              <a:extLst>
                <a:ext uri="{FF2B5EF4-FFF2-40B4-BE49-F238E27FC236}">
                  <a16:creationId xmlns:a16="http://schemas.microsoft.com/office/drawing/2014/main" id="{B0D74250-5B56-D0EE-CC67-464D5FE5D310}"/>
                </a:ext>
              </a:extLst>
            </p:cNvPr>
            <p:cNvGrpSpPr/>
            <p:nvPr/>
          </p:nvGrpSpPr>
          <p:grpSpPr>
            <a:xfrm>
              <a:off x="1560485" y="3340018"/>
              <a:ext cx="75628" cy="69674"/>
              <a:chOff x="1560485" y="3270743"/>
              <a:chExt cx="75628" cy="69674"/>
            </a:xfrm>
          </p:grpSpPr>
          <p:sp>
            <p:nvSpPr>
              <p:cNvPr id="2752" name="Freeform: Shape 2751">
                <a:extLst>
                  <a:ext uri="{FF2B5EF4-FFF2-40B4-BE49-F238E27FC236}">
                    <a16:creationId xmlns:a16="http://schemas.microsoft.com/office/drawing/2014/main" id="{DDD1B3EC-179E-47D8-7DF8-F753D244A200}"/>
                  </a:ext>
                </a:extLst>
              </p:cNvPr>
              <p:cNvSpPr/>
              <p:nvPr/>
            </p:nvSpPr>
            <p:spPr>
              <a:xfrm>
                <a:off x="1598489" y="327074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53" name="Freeform: Shape 2752">
                <a:extLst>
                  <a:ext uri="{FF2B5EF4-FFF2-40B4-BE49-F238E27FC236}">
                    <a16:creationId xmlns:a16="http://schemas.microsoft.com/office/drawing/2014/main" id="{18C78E41-786D-6890-B46B-2FB50A862295}"/>
                  </a:ext>
                </a:extLst>
              </p:cNvPr>
              <p:cNvSpPr/>
              <p:nvPr/>
            </p:nvSpPr>
            <p:spPr>
              <a:xfrm>
                <a:off x="1560485" y="330418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54" name="Graphic 617">
              <a:extLst>
                <a:ext uri="{FF2B5EF4-FFF2-40B4-BE49-F238E27FC236}">
                  <a16:creationId xmlns:a16="http://schemas.microsoft.com/office/drawing/2014/main" id="{6D5A2BF1-417A-1E56-42A2-271F0C5048BD}"/>
                </a:ext>
              </a:extLst>
            </p:cNvPr>
            <p:cNvGrpSpPr/>
            <p:nvPr/>
          </p:nvGrpSpPr>
          <p:grpSpPr>
            <a:xfrm>
              <a:off x="1589748" y="3340018"/>
              <a:ext cx="75628" cy="69674"/>
              <a:chOff x="1589748" y="3270743"/>
              <a:chExt cx="75628" cy="69674"/>
            </a:xfrm>
          </p:grpSpPr>
          <p:sp>
            <p:nvSpPr>
              <p:cNvPr id="2755" name="Freeform: Shape 2754">
                <a:extLst>
                  <a:ext uri="{FF2B5EF4-FFF2-40B4-BE49-F238E27FC236}">
                    <a16:creationId xmlns:a16="http://schemas.microsoft.com/office/drawing/2014/main" id="{F2B7F548-5527-6FCD-D59E-5A8E9B79CF66}"/>
                  </a:ext>
                </a:extLst>
              </p:cNvPr>
              <p:cNvSpPr/>
              <p:nvPr/>
            </p:nvSpPr>
            <p:spPr>
              <a:xfrm>
                <a:off x="1627753" y="327074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56" name="Freeform: Shape 2755">
                <a:extLst>
                  <a:ext uri="{FF2B5EF4-FFF2-40B4-BE49-F238E27FC236}">
                    <a16:creationId xmlns:a16="http://schemas.microsoft.com/office/drawing/2014/main" id="{9B7F39A0-A6C9-3104-F8BF-0B5AA5E91A00}"/>
                  </a:ext>
                </a:extLst>
              </p:cNvPr>
              <p:cNvSpPr/>
              <p:nvPr/>
            </p:nvSpPr>
            <p:spPr>
              <a:xfrm>
                <a:off x="1589748" y="330418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57" name="Graphic 617">
              <a:extLst>
                <a:ext uri="{FF2B5EF4-FFF2-40B4-BE49-F238E27FC236}">
                  <a16:creationId xmlns:a16="http://schemas.microsoft.com/office/drawing/2014/main" id="{B045D17A-15AD-BAC1-9F6C-FCE4C5FAE8CF}"/>
                </a:ext>
              </a:extLst>
            </p:cNvPr>
            <p:cNvGrpSpPr/>
            <p:nvPr/>
          </p:nvGrpSpPr>
          <p:grpSpPr>
            <a:xfrm>
              <a:off x="1665250" y="3327857"/>
              <a:ext cx="75628" cy="69674"/>
              <a:chOff x="1665250" y="3258582"/>
              <a:chExt cx="75628" cy="69674"/>
            </a:xfrm>
          </p:grpSpPr>
          <p:sp>
            <p:nvSpPr>
              <p:cNvPr id="2758" name="Freeform: Shape 2757">
                <a:extLst>
                  <a:ext uri="{FF2B5EF4-FFF2-40B4-BE49-F238E27FC236}">
                    <a16:creationId xmlns:a16="http://schemas.microsoft.com/office/drawing/2014/main" id="{1F6C0723-6B20-AF24-1597-31BD87102D93}"/>
                  </a:ext>
                </a:extLst>
              </p:cNvPr>
              <p:cNvSpPr/>
              <p:nvPr/>
            </p:nvSpPr>
            <p:spPr>
              <a:xfrm>
                <a:off x="1703254" y="325858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59" name="Freeform: Shape 2758">
                <a:extLst>
                  <a:ext uri="{FF2B5EF4-FFF2-40B4-BE49-F238E27FC236}">
                    <a16:creationId xmlns:a16="http://schemas.microsoft.com/office/drawing/2014/main" id="{A69396BB-0532-AFDE-59F7-A267E9F2DD70}"/>
                  </a:ext>
                </a:extLst>
              </p:cNvPr>
              <p:cNvSpPr/>
              <p:nvPr/>
            </p:nvSpPr>
            <p:spPr>
              <a:xfrm>
                <a:off x="1665250" y="3292026"/>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60" name="Graphic 617">
              <a:extLst>
                <a:ext uri="{FF2B5EF4-FFF2-40B4-BE49-F238E27FC236}">
                  <a16:creationId xmlns:a16="http://schemas.microsoft.com/office/drawing/2014/main" id="{5DA32F56-90BE-2954-CD8C-CA43CB395323}"/>
                </a:ext>
              </a:extLst>
            </p:cNvPr>
            <p:cNvGrpSpPr/>
            <p:nvPr/>
          </p:nvGrpSpPr>
          <p:grpSpPr>
            <a:xfrm>
              <a:off x="1690840" y="3327857"/>
              <a:ext cx="75628" cy="69674"/>
              <a:chOff x="1690840" y="3258582"/>
              <a:chExt cx="75628" cy="69674"/>
            </a:xfrm>
          </p:grpSpPr>
          <p:sp>
            <p:nvSpPr>
              <p:cNvPr id="2761" name="Freeform: Shape 2760">
                <a:extLst>
                  <a:ext uri="{FF2B5EF4-FFF2-40B4-BE49-F238E27FC236}">
                    <a16:creationId xmlns:a16="http://schemas.microsoft.com/office/drawing/2014/main" id="{285C4A64-92DC-2AA4-4EF1-4B59A2DE9E69}"/>
                  </a:ext>
                </a:extLst>
              </p:cNvPr>
              <p:cNvSpPr/>
              <p:nvPr/>
            </p:nvSpPr>
            <p:spPr>
              <a:xfrm>
                <a:off x="1728844" y="325858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62" name="Freeform: Shape 2761">
                <a:extLst>
                  <a:ext uri="{FF2B5EF4-FFF2-40B4-BE49-F238E27FC236}">
                    <a16:creationId xmlns:a16="http://schemas.microsoft.com/office/drawing/2014/main" id="{5B802F58-99B2-9F56-00BD-A2407879AC53}"/>
                  </a:ext>
                </a:extLst>
              </p:cNvPr>
              <p:cNvSpPr/>
              <p:nvPr/>
            </p:nvSpPr>
            <p:spPr>
              <a:xfrm>
                <a:off x="1690840" y="3292026"/>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63" name="Graphic 617">
              <a:extLst>
                <a:ext uri="{FF2B5EF4-FFF2-40B4-BE49-F238E27FC236}">
                  <a16:creationId xmlns:a16="http://schemas.microsoft.com/office/drawing/2014/main" id="{AF29BF90-90C5-678A-0746-9D66A2144524}"/>
                </a:ext>
              </a:extLst>
            </p:cNvPr>
            <p:cNvGrpSpPr/>
            <p:nvPr/>
          </p:nvGrpSpPr>
          <p:grpSpPr>
            <a:xfrm>
              <a:off x="1769762" y="3327857"/>
              <a:ext cx="75755" cy="69674"/>
              <a:chOff x="1769762" y="3258582"/>
              <a:chExt cx="75755" cy="69674"/>
            </a:xfrm>
          </p:grpSpPr>
          <p:sp>
            <p:nvSpPr>
              <p:cNvPr id="2764" name="Freeform: Shape 2763">
                <a:extLst>
                  <a:ext uri="{FF2B5EF4-FFF2-40B4-BE49-F238E27FC236}">
                    <a16:creationId xmlns:a16="http://schemas.microsoft.com/office/drawing/2014/main" id="{BD80BD88-7992-2E00-37A9-58133BB37F05}"/>
                  </a:ext>
                </a:extLst>
              </p:cNvPr>
              <p:cNvSpPr/>
              <p:nvPr/>
            </p:nvSpPr>
            <p:spPr>
              <a:xfrm>
                <a:off x="1807766" y="325858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65" name="Freeform: Shape 2764">
                <a:extLst>
                  <a:ext uri="{FF2B5EF4-FFF2-40B4-BE49-F238E27FC236}">
                    <a16:creationId xmlns:a16="http://schemas.microsoft.com/office/drawing/2014/main" id="{A9B1B3F5-3FA9-5C8F-AD5D-6EA78A66EC98}"/>
                  </a:ext>
                </a:extLst>
              </p:cNvPr>
              <p:cNvSpPr/>
              <p:nvPr/>
            </p:nvSpPr>
            <p:spPr>
              <a:xfrm>
                <a:off x="1769762" y="3292026"/>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60" name="Group 59">
            <a:extLst>
              <a:ext uri="{FF2B5EF4-FFF2-40B4-BE49-F238E27FC236}">
                <a16:creationId xmlns:a16="http://schemas.microsoft.com/office/drawing/2014/main" id="{8BB2F0C2-9DB1-18B7-E7CC-6C03E8D4B1E6}"/>
              </a:ext>
            </a:extLst>
          </p:cNvPr>
          <p:cNvGrpSpPr/>
          <p:nvPr/>
        </p:nvGrpSpPr>
        <p:grpSpPr>
          <a:xfrm>
            <a:off x="4240795" y="2957569"/>
            <a:ext cx="1278968" cy="206616"/>
            <a:chOff x="4240795" y="2957569"/>
            <a:chExt cx="1278968" cy="206616"/>
          </a:xfrm>
        </p:grpSpPr>
        <p:grpSp>
          <p:nvGrpSpPr>
            <p:cNvPr id="2916" name="Graphic 617">
              <a:extLst>
                <a:ext uri="{FF2B5EF4-FFF2-40B4-BE49-F238E27FC236}">
                  <a16:creationId xmlns:a16="http://schemas.microsoft.com/office/drawing/2014/main" id="{BFD7F910-9932-E31B-5641-8F4514012EBE}"/>
                </a:ext>
              </a:extLst>
            </p:cNvPr>
            <p:cNvGrpSpPr/>
            <p:nvPr/>
          </p:nvGrpSpPr>
          <p:grpSpPr>
            <a:xfrm>
              <a:off x="4240795" y="3094511"/>
              <a:ext cx="75628" cy="69674"/>
              <a:chOff x="4240795" y="3025236"/>
              <a:chExt cx="75628" cy="69674"/>
            </a:xfrm>
          </p:grpSpPr>
          <p:sp>
            <p:nvSpPr>
              <p:cNvPr id="2917" name="Freeform: Shape 2916">
                <a:extLst>
                  <a:ext uri="{FF2B5EF4-FFF2-40B4-BE49-F238E27FC236}">
                    <a16:creationId xmlns:a16="http://schemas.microsoft.com/office/drawing/2014/main" id="{0DC6109F-F1FC-57E9-DA2B-0C8380325B6A}"/>
                  </a:ext>
                </a:extLst>
              </p:cNvPr>
              <p:cNvSpPr/>
              <p:nvPr/>
            </p:nvSpPr>
            <p:spPr>
              <a:xfrm>
                <a:off x="4278799" y="302523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18" name="Freeform: Shape 2917">
                <a:extLst>
                  <a:ext uri="{FF2B5EF4-FFF2-40B4-BE49-F238E27FC236}">
                    <a16:creationId xmlns:a16="http://schemas.microsoft.com/office/drawing/2014/main" id="{CF838E7A-F910-417B-AD5B-5B7D6DD2CED7}"/>
                  </a:ext>
                </a:extLst>
              </p:cNvPr>
              <p:cNvSpPr/>
              <p:nvPr/>
            </p:nvSpPr>
            <p:spPr>
              <a:xfrm>
                <a:off x="4240795" y="305868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19" name="Graphic 617">
              <a:extLst>
                <a:ext uri="{FF2B5EF4-FFF2-40B4-BE49-F238E27FC236}">
                  <a16:creationId xmlns:a16="http://schemas.microsoft.com/office/drawing/2014/main" id="{3AE92B03-A402-8F7F-C967-5A333F5BCE60}"/>
                </a:ext>
              </a:extLst>
            </p:cNvPr>
            <p:cNvGrpSpPr/>
            <p:nvPr/>
          </p:nvGrpSpPr>
          <p:grpSpPr>
            <a:xfrm>
              <a:off x="4268665" y="3094511"/>
              <a:ext cx="75628" cy="69674"/>
              <a:chOff x="4268665" y="3025236"/>
              <a:chExt cx="75628" cy="69674"/>
            </a:xfrm>
          </p:grpSpPr>
          <p:sp>
            <p:nvSpPr>
              <p:cNvPr id="2920" name="Freeform: Shape 2919">
                <a:extLst>
                  <a:ext uri="{FF2B5EF4-FFF2-40B4-BE49-F238E27FC236}">
                    <a16:creationId xmlns:a16="http://schemas.microsoft.com/office/drawing/2014/main" id="{9B3F0F41-C52E-CB6D-3DD5-4939662B6C0F}"/>
                  </a:ext>
                </a:extLst>
              </p:cNvPr>
              <p:cNvSpPr/>
              <p:nvPr/>
            </p:nvSpPr>
            <p:spPr>
              <a:xfrm>
                <a:off x="4306669" y="302523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21" name="Freeform: Shape 2920">
                <a:extLst>
                  <a:ext uri="{FF2B5EF4-FFF2-40B4-BE49-F238E27FC236}">
                    <a16:creationId xmlns:a16="http://schemas.microsoft.com/office/drawing/2014/main" id="{CF3E92B4-A3AF-E42C-DA42-8821CA23C8A2}"/>
                  </a:ext>
                </a:extLst>
              </p:cNvPr>
              <p:cNvSpPr/>
              <p:nvPr/>
            </p:nvSpPr>
            <p:spPr>
              <a:xfrm>
                <a:off x="4268665" y="305868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22" name="Graphic 617">
              <a:extLst>
                <a:ext uri="{FF2B5EF4-FFF2-40B4-BE49-F238E27FC236}">
                  <a16:creationId xmlns:a16="http://schemas.microsoft.com/office/drawing/2014/main" id="{66988FD8-C51C-5780-BB08-5D7F541C5A11}"/>
                </a:ext>
              </a:extLst>
            </p:cNvPr>
            <p:cNvGrpSpPr/>
            <p:nvPr/>
          </p:nvGrpSpPr>
          <p:grpSpPr>
            <a:xfrm>
              <a:off x="4288680" y="3094511"/>
              <a:ext cx="75628" cy="69674"/>
              <a:chOff x="4288680" y="3025236"/>
              <a:chExt cx="75628" cy="69674"/>
            </a:xfrm>
          </p:grpSpPr>
          <p:sp>
            <p:nvSpPr>
              <p:cNvPr id="2923" name="Freeform: Shape 2922">
                <a:extLst>
                  <a:ext uri="{FF2B5EF4-FFF2-40B4-BE49-F238E27FC236}">
                    <a16:creationId xmlns:a16="http://schemas.microsoft.com/office/drawing/2014/main" id="{965B85A3-A359-28E0-E2BA-09339E725A11}"/>
                  </a:ext>
                </a:extLst>
              </p:cNvPr>
              <p:cNvSpPr/>
              <p:nvPr/>
            </p:nvSpPr>
            <p:spPr>
              <a:xfrm>
                <a:off x="4326684" y="302523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24" name="Freeform: Shape 2923">
                <a:extLst>
                  <a:ext uri="{FF2B5EF4-FFF2-40B4-BE49-F238E27FC236}">
                    <a16:creationId xmlns:a16="http://schemas.microsoft.com/office/drawing/2014/main" id="{B98ADA58-40CA-BA0D-A66B-028C74314ED9}"/>
                  </a:ext>
                </a:extLst>
              </p:cNvPr>
              <p:cNvSpPr/>
              <p:nvPr/>
            </p:nvSpPr>
            <p:spPr>
              <a:xfrm>
                <a:off x="4288680" y="305868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25" name="Graphic 617">
              <a:extLst>
                <a:ext uri="{FF2B5EF4-FFF2-40B4-BE49-F238E27FC236}">
                  <a16:creationId xmlns:a16="http://schemas.microsoft.com/office/drawing/2014/main" id="{A23F18C3-6FD6-268D-15EA-046B14C812DD}"/>
                </a:ext>
              </a:extLst>
            </p:cNvPr>
            <p:cNvGrpSpPr/>
            <p:nvPr/>
          </p:nvGrpSpPr>
          <p:grpSpPr>
            <a:xfrm>
              <a:off x="4316550" y="3094511"/>
              <a:ext cx="75628" cy="69674"/>
              <a:chOff x="4316550" y="3025236"/>
              <a:chExt cx="75628" cy="69674"/>
            </a:xfrm>
          </p:grpSpPr>
          <p:sp>
            <p:nvSpPr>
              <p:cNvPr id="2926" name="Freeform: Shape 2925">
                <a:extLst>
                  <a:ext uri="{FF2B5EF4-FFF2-40B4-BE49-F238E27FC236}">
                    <a16:creationId xmlns:a16="http://schemas.microsoft.com/office/drawing/2014/main" id="{9274D284-85CA-CA8F-7732-A2A5FD43386B}"/>
                  </a:ext>
                </a:extLst>
              </p:cNvPr>
              <p:cNvSpPr/>
              <p:nvPr/>
            </p:nvSpPr>
            <p:spPr>
              <a:xfrm>
                <a:off x="4354554" y="302523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27" name="Freeform: Shape 2926">
                <a:extLst>
                  <a:ext uri="{FF2B5EF4-FFF2-40B4-BE49-F238E27FC236}">
                    <a16:creationId xmlns:a16="http://schemas.microsoft.com/office/drawing/2014/main" id="{DF015253-64D6-B98B-C61E-F2E7819D78A4}"/>
                  </a:ext>
                </a:extLst>
              </p:cNvPr>
              <p:cNvSpPr/>
              <p:nvPr/>
            </p:nvSpPr>
            <p:spPr>
              <a:xfrm>
                <a:off x="4316550" y="305868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28" name="Graphic 617">
              <a:extLst>
                <a:ext uri="{FF2B5EF4-FFF2-40B4-BE49-F238E27FC236}">
                  <a16:creationId xmlns:a16="http://schemas.microsoft.com/office/drawing/2014/main" id="{E00942BD-8217-5D64-E9C4-3361BEE44FC5}"/>
                </a:ext>
              </a:extLst>
            </p:cNvPr>
            <p:cNvGrpSpPr/>
            <p:nvPr/>
          </p:nvGrpSpPr>
          <p:grpSpPr>
            <a:xfrm>
              <a:off x="4339099" y="3094511"/>
              <a:ext cx="75628" cy="69674"/>
              <a:chOff x="4339099" y="3025236"/>
              <a:chExt cx="75628" cy="69674"/>
            </a:xfrm>
          </p:grpSpPr>
          <p:sp>
            <p:nvSpPr>
              <p:cNvPr id="2929" name="Freeform: Shape 2928">
                <a:extLst>
                  <a:ext uri="{FF2B5EF4-FFF2-40B4-BE49-F238E27FC236}">
                    <a16:creationId xmlns:a16="http://schemas.microsoft.com/office/drawing/2014/main" id="{A2FD94D9-DDFC-98A9-A3BB-49EF7038DE1A}"/>
                  </a:ext>
                </a:extLst>
              </p:cNvPr>
              <p:cNvSpPr/>
              <p:nvPr/>
            </p:nvSpPr>
            <p:spPr>
              <a:xfrm>
                <a:off x="4377103" y="302523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30" name="Freeform: Shape 2929">
                <a:extLst>
                  <a:ext uri="{FF2B5EF4-FFF2-40B4-BE49-F238E27FC236}">
                    <a16:creationId xmlns:a16="http://schemas.microsoft.com/office/drawing/2014/main" id="{33C65165-5A54-0E1A-3B42-47F31E89E3CF}"/>
                  </a:ext>
                </a:extLst>
              </p:cNvPr>
              <p:cNvSpPr/>
              <p:nvPr/>
            </p:nvSpPr>
            <p:spPr>
              <a:xfrm>
                <a:off x="4339099" y="305868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31" name="Graphic 617">
              <a:extLst>
                <a:ext uri="{FF2B5EF4-FFF2-40B4-BE49-F238E27FC236}">
                  <a16:creationId xmlns:a16="http://schemas.microsoft.com/office/drawing/2014/main" id="{2E399867-81BE-EC40-52BC-2E0BD152DEAD}"/>
                </a:ext>
              </a:extLst>
            </p:cNvPr>
            <p:cNvGrpSpPr/>
            <p:nvPr/>
          </p:nvGrpSpPr>
          <p:grpSpPr>
            <a:xfrm>
              <a:off x="4362788" y="3068921"/>
              <a:ext cx="75755" cy="69674"/>
              <a:chOff x="4362788" y="2999646"/>
              <a:chExt cx="75755" cy="69674"/>
            </a:xfrm>
          </p:grpSpPr>
          <p:sp>
            <p:nvSpPr>
              <p:cNvPr id="2932" name="Freeform: Shape 2931">
                <a:extLst>
                  <a:ext uri="{FF2B5EF4-FFF2-40B4-BE49-F238E27FC236}">
                    <a16:creationId xmlns:a16="http://schemas.microsoft.com/office/drawing/2014/main" id="{8B2AB125-F65D-2043-2884-33F4C6F88224}"/>
                  </a:ext>
                </a:extLst>
              </p:cNvPr>
              <p:cNvSpPr/>
              <p:nvPr/>
            </p:nvSpPr>
            <p:spPr>
              <a:xfrm>
                <a:off x="4400793" y="29996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33" name="Freeform: Shape 2932">
                <a:extLst>
                  <a:ext uri="{FF2B5EF4-FFF2-40B4-BE49-F238E27FC236}">
                    <a16:creationId xmlns:a16="http://schemas.microsoft.com/office/drawing/2014/main" id="{113A3152-8F42-36FE-9D4F-E00935B6924B}"/>
                  </a:ext>
                </a:extLst>
              </p:cNvPr>
              <p:cNvSpPr/>
              <p:nvPr/>
            </p:nvSpPr>
            <p:spPr>
              <a:xfrm>
                <a:off x="4362788" y="303309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34" name="Graphic 617">
              <a:extLst>
                <a:ext uri="{FF2B5EF4-FFF2-40B4-BE49-F238E27FC236}">
                  <a16:creationId xmlns:a16="http://schemas.microsoft.com/office/drawing/2014/main" id="{51AE7289-4B8C-3573-87A9-897D074001A0}"/>
                </a:ext>
              </a:extLst>
            </p:cNvPr>
            <p:cNvGrpSpPr/>
            <p:nvPr/>
          </p:nvGrpSpPr>
          <p:grpSpPr>
            <a:xfrm>
              <a:off x="4386984" y="3068921"/>
              <a:ext cx="75628" cy="69674"/>
              <a:chOff x="4386984" y="2999646"/>
              <a:chExt cx="75628" cy="69674"/>
            </a:xfrm>
          </p:grpSpPr>
          <p:sp>
            <p:nvSpPr>
              <p:cNvPr id="2935" name="Freeform: Shape 2934">
                <a:extLst>
                  <a:ext uri="{FF2B5EF4-FFF2-40B4-BE49-F238E27FC236}">
                    <a16:creationId xmlns:a16="http://schemas.microsoft.com/office/drawing/2014/main" id="{220C878C-F412-FC2F-A4C5-AA76A73B349A}"/>
                  </a:ext>
                </a:extLst>
              </p:cNvPr>
              <p:cNvSpPr/>
              <p:nvPr/>
            </p:nvSpPr>
            <p:spPr>
              <a:xfrm>
                <a:off x="4424989" y="29996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36" name="Freeform: Shape 2935">
                <a:extLst>
                  <a:ext uri="{FF2B5EF4-FFF2-40B4-BE49-F238E27FC236}">
                    <a16:creationId xmlns:a16="http://schemas.microsoft.com/office/drawing/2014/main" id="{08BC42FC-1D94-7908-9974-7BF7391E446D}"/>
                  </a:ext>
                </a:extLst>
              </p:cNvPr>
              <p:cNvSpPr/>
              <p:nvPr/>
            </p:nvSpPr>
            <p:spPr>
              <a:xfrm>
                <a:off x="4386984" y="303309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37" name="Graphic 617">
              <a:extLst>
                <a:ext uri="{FF2B5EF4-FFF2-40B4-BE49-F238E27FC236}">
                  <a16:creationId xmlns:a16="http://schemas.microsoft.com/office/drawing/2014/main" id="{4C1D9CD8-6843-6D68-6A5D-E50432254F2A}"/>
                </a:ext>
              </a:extLst>
            </p:cNvPr>
            <p:cNvGrpSpPr/>
            <p:nvPr/>
          </p:nvGrpSpPr>
          <p:grpSpPr>
            <a:xfrm>
              <a:off x="4419541" y="3068921"/>
              <a:ext cx="75628" cy="69674"/>
              <a:chOff x="4419541" y="2999646"/>
              <a:chExt cx="75628" cy="69674"/>
            </a:xfrm>
          </p:grpSpPr>
          <p:sp>
            <p:nvSpPr>
              <p:cNvPr id="2938" name="Freeform: Shape 2937">
                <a:extLst>
                  <a:ext uri="{FF2B5EF4-FFF2-40B4-BE49-F238E27FC236}">
                    <a16:creationId xmlns:a16="http://schemas.microsoft.com/office/drawing/2014/main" id="{22FF9B7E-C876-524A-9DF1-CA0F61816194}"/>
                  </a:ext>
                </a:extLst>
              </p:cNvPr>
              <p:cNvSpPr/>
              <p:nvPr/>
            </p:nvSpPr>
            <p:spPr>
              <a:xfrm>
                <a:off x="4457545" y="299964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39" name="Freeform: Shape 2938">
                <a:extLst>
                  <a:ext uri="{FF2B5EF4-FFF2-40B4-BE49-F238E27FC236}">
                    <a16:creationId xmlns:a16="http://schemas.microsoft.com/office/drawing/2014/main" id="{0DA30624-C0D5-DF39-339F-9B5C26FB7C13}"/>
                  </a:ext>
                </a:extLst>
              </p:cNvPr>
              <p:cNvSpPr/>
              <p:nvPr/>
            </p:nvSpPr>
            <p:spPr>
              <a:xfrm>
                <a:off x="4419541" y="3033090"/>
                <a:ext cx="75628" cy="12668"/>
              </a:xfrm>
              <a:custGeom>
                <a:avLst/>
                <a:gdLst>
                  <a:gd name="connsiteX0" fmla="*/ 75629 w 75628"/>
                  <a:gd name="connsiteY0" fmla="*/ 0 h 12668"/>
                  <a:gd name="connsiteX1" fmla="*/ 0 w 75628"/>
                  <a:gd name="connsiteY1" fmla="*/ 0 h 12668"/>
                </a:gdLst>
                <a:ahLst/>
                <a:cxnLst>
                  <a:cxn ang="0">
                    <a:pos x="connsiteX0" y="connsiteY0"/>
                  </a:cxn>
                  <a:cxn ang="0">
                    <a:pos x="connsiteX1" y="connsiteY1"/>
                  </a:cxn>
                </a:cxnLst>
                <a:rect l="l" t="t" r="r" b="b"/>
                <a:pathLst>
                  <a:path w="75628" h="12668">
                    <a:moveTo>
                      <a:pt x="75629" y="0"/>
                    </a:moveTo>
                    <a:lnTo>
                      <a:pt x="0"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40" name="Graphic 617">
              <a:extLst>
                <a:ext uri="{FF2B5EF4-FFF2-40B4-BE49-F238E27FC236}">
                  <a16:creationId xmlns:a16="http://schemas.microsoft.com/office/drawing/2014/main" id="{92762F5E-8BA4-2000-A332-739D6136C7CF}"/>
                </a:ext>
              </a:extLst>
            </p:cNvPr>
            <p:cNvGrpSpPr/>
            <p:nvPr/>
          </p:nvGrpSpPr>
          <p:grpSpPr>
            <a:xfrm>
              <a:off x="4460206" y="3042192"/>
              <a:ext cx="75628" cy="69674"/>
              <a:chOff x="4460206" y="2972917"/>
              <a:chExt cx="75628" cy="69674"/>
            </a:xfrm>
          </p:grpSpPr>
          <p:sp>
            <p:nvSpPr>
              <p:cNvPr id="2941" name="Freeform: Shape 2940">
                <a:extLst>
                  <a:ext uri="{FF2B5EF4-FFF2-40B4-BE49-F238E27FC236}">
                    <a16:creationId xmlns:a16="http://schemas.microsoft.com/office/drawing/2014/main" id="{C376B7F8-D52A-EB27-212A-F6E057E104FB}"/>
                  </a:ext>
                </a:extLst>
              </p:cNvPr>
              <p:cNvSpPr/>
              <p:nvPr/>
            </p:nvSpPr>
            <p:spPr>
              <a:xfrm>
                <a:off x="4498210" y="297291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42" name="Freeform: Shape 2941">
                <a:extLst>
                  <a:ext uri="{FF2B5EF4-FFF2-40B4-BE49-F238E27FC236}">
                    <a16:creationId xmlns:a16="http://schemas.microsoft.com/office/drawing/2014/main" id="{077D0951-3B8D-61F2-8D23-64F389BFCA09}"/>
                  </a:ext>
                </a:extLst>
              </p:cNvPr>
              <p:cNvSpPr/>
              <p:nvPr/>
            </p:nvSpPr>
            <p:spPr>
              <a:xfrm>
                <a:off x="4460206" y="300636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43" name="Graphic 617">
              <a:extLst>
                <a:ext uri="{FF2B5EF4-FFF2-40B4-BE49-F238E27FC236}">
                  <a16:creationId xmlns:a16="http://schemas.microsoft.com/office/drawing/2014/main" id="{33E80B03-E155-9947-78EA-789E84FA579E}"/>
                </a:ext>
              </a:extLst>
            </p:cNvPr>
            <p:cNvGrpSpPr/>
            <p:nvPr/>
          </p:nvGrpSpPr>
          <p:grpSpPr>
            <a:xfrm>
              <a:off x="4473127" y="3042192"/>
              <a:ext cx="75628" cy="69674"/>
              <a:chOff x="4473127" y="2972917"/>
              <a:chExt cx="75628" cy="69674"/>
            </a:xfrm>
          </p:grpSpPr>
          <p:sp>
            <p:nvSpPr>
              <p:cNvPr id="2944" name="Freeform: Shape 2943">
                <a:extLst>
                  <a:ext uri="{FF2B5EF4-FFF2-40B4-BE49-F238E27FC236}">
                    <a16:creationId xmlns:a16="http://schemas.microsoft.com/office/drawing/2014/main" id="{1C6C95C6-E642-D5D1-E43C-C33EDC935688}"/>
                  </a:ext>
                </a:extLst>
              </p:cNvPr>
              <p:cNvSpPr/>
              <p:nvPr/>
            </p:nvSpPr>
            <p:spPr>
              <a:xfrm>
                <a:off x="4511131" y="297291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45" name="Freeform: Shape 2944">
                <a:extLst>
                  <a:ext uri="{FF2B5EF4-FFF2-40B4-BE49-F238E27FC236}">
                    <a16:creationId xmlns:a16="http://schemas.microsoft.com/office/drawing/2014/main" id="{4D64D443-61B5-ABB0-32F5-C7D7FF38200B}"/>
                  </a:ext>
                </a:extLst>
              </p:cNvPr>
              <p:cNvSpPr/>
              <p:nvPr/>
            </p:nvSpPr>
            <p:spPr>
              <a:xfrm>
                <a:off x="4473127" y="300636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46" name="Graphic 617">
              <a:extLst>
                <a:ext uri="{FF2B5EF4-FFF2-40B4-BE49-F238E27FC236}">
                  <a16:creationId xmlns:a16="http://schemas.microsoft.com/office/drawing/2014/main" id="{8AF3AB4A-0526-AD1A-545F-9D176140A6BA}"/>
                </a:ext>
              </a:extLst>
            </p:cNvPr>
            <p:cNvGrpSpPr/>
            <p:nvPr/>
          </p:nvGrpSpPr>
          <p:grpSpPr>
            <a:xfrm>
              <a:off x="4497830" y="3042192"/>
              <a:ext cx="75755" cy="69674"/>
              <a:chOff x="4497830" y="2972917"/>
              <a:chExt cx="75755" cy="69674"/>
            </a:xfrm>
          </p:grpSpPr>
          <p:sp>
            <p:nvSpPr>
              <p:cNvPr id="2947" name="Freeform: Shape 2946">
                <a:extLst>
                  <a:ext uri="{FF2B5EF4-FFF2-40B4-BE49-F238E27FC236}">
                    <a16:creationId xmlns:a16="http://schemas.microsoft.com/office/drawing/2014/main" id="{1027BF16-BC6B-C15F-0826-6FA3A5D0BBBB}"/>
                  </a:ext>
                </a:extLst>
              </p:cNvPr>
              <p:cNvSpPr/>
              <p:nvPr/>
            </p:nvSpPr>
            <p:spPr>
              <a:xfrm>
                <a:off x="4535834" y="297291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48" name="Freeform: Shape 2947">
                <a:extLst>
                  <a:ext uri="{FF2B5EF4-FFF2-40B4-BE49-F238E27FC236}">
                    <a16:creationId xmlns:a16="http://schemas.microsoft.com/office/drawing/2014/main" id="{3A1A5974-A85D-31E6-1101-A847403F65D4}"/>
                  </a:ext>
                </a:extLst>
              </p:cNvPr>
              <p:cNvSpPr/>
              <p:nvPr/>
            </p:nvSpPr>
            <p:spPr>
              <a:xfrm>
                <a:off x="4497830" y="300636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49" name="Graphic 617">
              <a:extLst>
                <a:ext uri="{FF2B5EF4-FFF2-40B4-BE49-F238E27FC236}">
                  <a16:creationId xmlns:a16="http://schemas.microsoft.com/office/drawing/2014/main" id="{52B30176-1AB0-9CD0-25FD-E6416E0D09A2}"/>
                </a:ext>
              </a:extLst>
            </p:cNvPr>
            <p:cNvGrpSpPr/>
            <p:nvPr/>
          </p:nvGrpSpPr>
          <p:grpSpPr>
            <a:xfrm>
              <a:off x="4521012" y="3042192"/>
              <a:ext cx="75628" cy="69674"/>
              <a:chOff x="4521012" y="2972917"/>
              <a:chExt cx="75628" cy="69674"/>
            </a:xfrm>
          </p:grpSpPr>
          <p:sp>
            <p:nvSpPr>
              <p:cNvPr id="2950" name="Freeform: Shape 2949">
                <a:extLst>
                  <a:ext uri="{FF2B5EF4-FFF2-40B4-BE49-F238E27FC236}">
                    <a16:creationId xmlns:a16="http://schemas.microsoft.com/office/drawing/2014/main" id="{279C0B18-8DFD-FB46-A223-39E7C62E8AE5}"/>
                  </a:ext>
                </a:extLst>
              </p:cNvPr>
              <p:cNvSpPr/>
              <p:nvPr/>
            </p:nvSpPr>
            <p:spPr>
              <a:xfrm>
                <a:off x="4559017" y="297291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51" name="Freeform: Shape 2950">
                <a:extLst>
                  <a:ext uri="{FF2B5EF4-FFF2-40B4-BE49-F238E27FC236}">
                    <a16:creationId xmlns:a16="http://schemas.microsoft.com/office/drawing/2014/main" id="{83355D7A-01D9-D9CD-36A5-DF59DCA09E69}"/>
                  </a:ext>
                </a:extLst>
              </p:cNvPr>
              <p:cNvSpPr/>
              <p:nvPr/>
            </p:nvSpPr>
            <p:spPr>
              <a:xfrm>
                <a:off x="4521012" y="300636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52" name="Graphic 617">
              <a:extLst>
                <a:ext uri="{FF2B5EF4-FFF2-40B4-BE49-F238E27FC236}">
                  <a16:creationId xmlns:a16="http://schemas.microsoft.com/office/drawing/2014/main" id="{C0E867F0-DF68-B911-950C-197D16759540}"/>
                </a:ext>
              </a:extLst>
            </p:cNvPr>
            <p:cNvGrpSpPr/>
            <p:nvPr/>
          </p:nvGrpSpPr>
          <p:grpSpPr>
            <a:xfrm>
              <a:off x="4546855" y="3042192"/>
              <a:ext cx="75628" cy="69674"/>
              <a:chOff x="4546855" y="2972917"/>
              <a:chExt cx="75628" cy="69674"/>
            </a:xfrm>
          </p:grpSpPr>
          <p:sp>
            <p:nvSpPr>
              <p:cNvPr id="2953" name="Freeform: Shape 2952">
                <a:extLst>
                  <a:ext uri="{FF2B5EF4-FFF2-40B4-BE49-F238E27FC236}">
                    <a16:creationId xmlns:a16="http://schemas.microsoft.com/office/drawing/2014/main" id="{6F169957-5903-631A-604B-1B1A510CBAD5}"/>
                  </a:ext>
                </a:extLst>
              </p:cNvPr>
              <p:cNvSpPr/>
              <p:nvPr/>
            </p:nvSpPr>
            <p:spPr>
              <a:xfrm>
                <a:off x="4584860" y="297291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54" name="Freeform: Shape 2953">
                <a:extLst>
                  <a:ext uri="{FF2B5EF4-FFF2-40B4-BE49-F238E27FC236}">
                    <a16:creationId xmlns:a16="http://schemas.microsoft.com/office/drawing/2014/main" id="{907F03E7-148C-1605-D9B1-B60391CCA792}"/>
                  </a:ext>
                </a:extLst>
              </p:cNvPr>
              <p:cNvSpPr/>
              <p:nvPr/>
            </p:nvSpPr>
            <p:spPr>
              <a:xfrm>
                <a:off x="4546855" y="300636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55" name="Graphic 617">
              <a:extLst>
                <a:ext uri="{FF2B5EF4-FFF2-40B4-BE49-F238E27FC236}">
                  <a16:creationId xmlns:a16="http://schemas.microsoft.com/office/drawing/2014/main" id="{75D7A3B1-4FC4-0401-636D-2C85AFD398DE}"/>
                </a:ext>
              </a:extLst>
            </p:cNvPr>
            <p:cNvGrpSpPr/>
            <p:nvPr/>
          </p:nvGrpSpPr>
          <p:grpSpPr>
            <a:xfrm>
              <a:off x="4580552" y="3006341"/>
              <a:ext cx="75628" cy="69801"/>
              <a:chOff x="4580552" y="2937066"/>
              <a:chExt cx="75628" cy="69801"/>
            </a:xfrm>
          </p:grpSpPr>
          <p:sp>
            <p:nvSpPr>
              <p:cNvPr id="2956" name="Freeform: Shape 2955">
                <a:extLst>
                  <a:ext uri="{FF2B5EF4-FFF2-40B4-BE49-F238E27FC236}">
                    <a16:creationId xmlns:a16="http://schemas.microsoft.com/office/drawing/2014/main" id="{50A7E258-2D09-7703-F112-D4560EE6A7FC}"/>
                  </a:ext>
                </a:extLst>
              </p:cNvPr>
              <p:cNvSpPr/>
              <p:nvPr/>
            </p:nvSpPr>
            <p:spPr>
              <a:xfrm>
                <a:off x="4618557"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57" name="Freeform: Shape 2956">
                <a:extLst>
                  <a:ext uri="{FF2B5EF4-FFF2-40B4-BE49-F238E27FC236}">
                    <a16:creationId xmlns:a16="http://schemas.microsoft.com/office/drawing/2014/main" id="{A8C93EFA-603C-575E-1555-213FE0C6D9F3}"/>
                  </a:ext>
                </a:extLst>
              </p:cNvPr>
              <p:cNvSpPr/>
              <p:nvPr/>
            </p:nvSpPr>
            <p:spPr>
              <a:xfrm>
                <a:off x="4580552" y="297051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58" name="Graphic 617">
              <a:extLst>
                <a:ext uri="{FF2B5EF4-FFF2-40B4-BE49-F238E27FC236}">
                  <a16:creationId xmlns:a16="http://schemas.microsoft.com/office/drawing/2014/main" id="{2671E7A5-3F01-4B81-7461-60BA1D747739}"/>
                </a:ext>
              </a:extLst>
            </p:cNvPr>
            <p:cNvGrpSpPr/>
            <p:nvPr/>
          </p:nvGrpSpPr>
          <p:grpSpPr>
            <a:xfrm>
              <a:off x="4599048" y="3006341"/>
              <a:ext cx="75755" cy="69801"/>
              <a:chOff x="4599048" y="2937066"/>
              <a:chExt cx="75755" cy="69801"/>
            </a:xfrm>
          </p:grpSpPr>
          <p:sp>
            <p:nvSpPr>
              <p:cNvPr id="2959" name="Freeform: Shape 2958">
                <a:extLst>
                  <a:ext uri="{FF2B5EF4-FFF2-40B4-BE49-F238E27FC236}">
                    <a16:creationId xmlns:a16="http://schemas.microsoft.com/office/drawing/2014/main" id="{558B200A-64E1-87E1-2CA4-50E6B938655F}"/>
                  </a:ext>
                </a:extLst>
              </p:cNvPr>
              <p:cNvSpPr/>
              <p:nvPr/>
            </p:nvSpPr>
            <p:spPr>
              <a:xfrm>
                <a:off x="4637052"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60" name="Freeform: Shape 2959">
                <a:extLst>
                  <a:ext uri="{FF2B5EF4-FFF2-40B4-BE49-F238E27FC236}">
                    <a16:creationId xmlns:a16="http://schemas.microsoft.com/office/drawing/2014/main" id="{7AFB89D7-0222-4D7B-7DD5-EAF3F2127CC0}"/>
                  </a:ext>
                </a:extLst>
              </p:cNvPr>
              <p:cNvSpPr/>
              <p:nvPr/>
            </p:nvSpPr>
            <p:spPr>
              <a:xfrm>
                <a:off x="4599048" y="297051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61" name="Graphic 617">
              <a:extLst>
                <a:ext uri="{FF2B5EF4-FFF2-40B4-BE49-F238E27FC236}">
                  <a16:creationId xmlns:a16="http://schemas.microsoft.com/office/drawing/2014/main" id="{65E8FCB3-9B8B-7771-EE79-27092A72EFDA}"/>
                </a:ext>
              </a:extLst>
            </p:cNvPr>
            <p:cNvGrpSpPr/>
            <p:nvPr/>
          </p:nvGrpSpPr>
          <p:grpSpPr>
            <a:xfrm>
              <a:off x="4632745" y="3006341"/>
              <a:ext cx="75755" cy="69801"/>
              <a:chOff x="4632745" y="2937066"/>
              <a:chExt cx="75755" cy="69801"/>
            </a:xfrm>
          </p:grpSpPr>
          <p:sp>
            <p:nvSpPr>
              <p:cNvPr id="2962" name="Freeform: Shape 2961">
                <a:extLst>
                  <a:ext uri="{FF2B5EF4-FFF2-40B4-BE49-F238E27FC236}">
                    <a16:creationId xmlns:a16="http://schemas.microsoft.com/office/drawing/2014/main" id="{0D8BE028-8ED7-24C4-51C2-80EA7BF8CE94}"/>
                  </a:ext>
                </a:extLst>
              </p:cNvPr>
              <p:cNvSpPr/>
              <p:nvPr/>
            </p:nvSpPr>
            <p:spPr>
              <a:xfrm>
                <a:off x="4670749"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63" name="Freeform: Shape 2962">
                <a:extLst>
                  <a:ext uri="{FF2B5EF4-FFF2-40B4-BE49-F238E27FC236}">
                    <a16:creationId xmlns:a16="http://schemas.microsoft.com/office/drawing/2014/main" id="{ADBF31C5-C719-6293-7BE4-0688C890A08D}"/>
                  </a:ext>
                </a:extLst>
              </p:cNvPr>
              <p:cNvSpPr/>
              <p:nvPr/>
            </p:nvSpPr>
            <p:spPr>
              <a:xfrm>
                <a:off x="4632745" y="297051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64" name="Graphic 617">
              <a:extLst>
                <a:ext uri="{FF2B5EF4-FFF2-40B4-BE49-F238E27FC236}">
                  <a16:creationId xmlns:a16="http://schemas.microsoft.com/office/drawing/2014/main" id="{A8688272-583B-ACFB-7EB1-A1616A0B8D0C}"/>
                </a:ext>
              </a:extLst>
            </p:cNvPr>
            <p:cNvGrpSpPr/>
            <p:nvPr/>
          </p:nvGrpSpPr>
          <p:grpSpPr>
            <a:xfrm>
              <a:off x="4656687" y="3006341"/>
              <a:ext cx="75628" cy="69801"/>
              <a:chOff x="4656687" y="2937066"/>
              <a:chExt cx="75628" cy="69801"/>
            </a:xfrm>
          </p:grpSpPr>
          <p:sp>
            <p:nvSpPr>
              <p:cNvPr id="2965" name="Freeform: Shape 2964">
                <a:extLst>
                  <a:ext uri="{FF2B5EF4-FFF2-40B4-BE49-F238E27FC236}">
                    <a16:creationId xmlns:a16="http://schemas.microsoft.com/office/drawing/2014/main" id="{7D457AD3-B1DD-C146-43E0-404B300B4065}"/>
                  </a:ext>
                </a:extLst>
              </p:cNvPr>
              <p:cNvSpPr/>
              <p:nvPr/>
            </p:nvSpPr>
            <p:spPr>
              <a:xfrm>
                <a:off x="4694692"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66" name="Freeform: Shape 2965">
                <a:extLst>
                  <a:ext uri="{FF2B5EF4-FFF2-40B4-BE49-F238E27FC236}">
                    <a16:creationId xmlns:a16="http://schemas.microsoft.com/office/drawing/2014/main" id="{C652A8F2-6F9C-FC65-F2C6-217B6712EC60}"/>
                  </a:ext>
                </a:extLst>
              </p:cNvPr>
              <p:cNvSpPr/>
              <p:nvPr/>
            </p:nvSpPr>
            <p:spPr>
              <a:xfrm>
                <a:off x="4656687" y="2970510"/>
                <a:ext cx="75628" cy="12668"/>
              </a:xfrm>
              <a:custGeom>
                <a:avLst/>
                <a:gdLst>
                  <a:gd name="connsiteX0" fmla="*/ 0 w 75628"/>
                  <a:gd name="connsiteY0" fmla="*/ 0 h 12668"/>
                  <a:gd name="connsiteX1" fmla="*/ 75629 w 75628"/>
                  <a:gd name="connsiteY1" fmla="*/ 0 h 12668"/>
                </a:gdLst>
                <a:ahLst/>
                <a:cxnLst>
                  <a:cxn ang="0">
                    <a:pos x="connsiteX0" y="connsiteY0"/>
                  </a:cxn>
                  <a:cxn ang="0">
                    <a:pos x="connsiteX1" y="connsiteY1"/>
                  </a:cxn>
                </a:cxnLst>
                <a:rect l="l" t="t" r="r" b="b"/>
                <a:pathLst>
                  <a:path w="75628" h="12668">
                    <a:moveTo>
                      <a:pt x="0" y="0"/>
                    </a:moveTo>
                    <a:lnTo>
                      <a:pt x="75629"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67" name="Graphic 617">
              <a:extLst>
                <a:ext uri="{FF2B5EF4-FFF2-40B4-BE49-F238E27FC236}">
                  <a16:creationId xmlns:a16="http://schemas.microsoft.com/office/drawing/2014/main" id="{6B34892D-E83E-8CEE-E6D9-08BA268CBB3B}"/>
                </a:ext>
              </a:extLst>
            </p:cNvPr>
            <p:cNvGrpSpPr/>
            <p:nvPr/>
          </p:nvGrpSpPr>
          <p:grpSpPr>
            <a:xfrm>
              <a:off x="4668215" y="3006341"/>
              <a:ext cx="75755" cy="69801"/>
              <a:chOff x="4668215" y="2937066"/>
              <a:chExt cx="75755" cy="69801"/>
            </a:xfrm>
          </p:grpSpPr>
          <p:sp>
            <p:nvSpPr>
              <p:cNvPr id="2968" name="Freeform: Shape 2967">
                <a:extLst>
                  <a:ext uri="{FF2B5EF4-FFF2-40B4-BE49-F238E27FC236}">
                    <a16:creationId xmlns:a16="http://schemas.microsoft.com/office/drawing/2014/main" id="{10E49825-18C5-AEA6-A9FE-2E9F637C4D48}"/>
                  </a:ext>
                </a:extLst>
              </p:cNvPr>
              <p:cNvSpPr/>
              <p:nvPr/>
            </p:nvSpPr>
            <p:spPr>
              <a:xfrm>
                <a:off x="4706220"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69" name="Freeform: Shape 2968">
                <a:extLst>
                  <a:ext uri="{FF2B5EF4-FFF2-40B4-BE49-F238E27FC236}">
                    <a16:creationId xmlns:a16="http://schemas.microsoft.com/office/drawing/2014/main" id="{B3AE96A6-422A-0F6B-EACB-B09DB4D3D85B}"/>
                  </a:ext>
                </a:extLst>
              </p:cNvPr>
              <p:cNvSpPr/>
              <p:nvPr/>
            </p:nvSpPr>
            <p:spPr>
              <a:xfrm>
                <a:off x="4668215" y="297051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70" name="Graphic 617">
              <a:extLst>
                <a:ext uri="{FF2B5EF4-FFF2-40B4-BE49-F238E27FC236}">
                  <a16:creationId xmlns:a16="http://schemas.microsoft.com/office/drawing/2014/main" id="{3AE73CC4-7F2D-E74C-44B8-050F5AC6763C}"/>
                </a:ext>
              </a:extLst>
            </p:cNvPr>
            <p:cNvGrpSpPr/>
            <p:nvPr/>
          </p:nvGrpSpPr>
          <p:grpSpPr>
            <a:xfrm>
              <a:off x="4694945" y="3006341"/>
              <a:ext cx="75755" cy="69801"/>
              <a:chOff x="4694945" y="2937066"/>
              <a:chExt cx="75755" cy="69801"/>
            </a:xfrm>
          </p:grpSpPr>
          <p:sp>
            <p:nvSpPr>
              <p:cNvPr id="2971" name="Freeform: Shape 2970">
                <a:extLst>
                  <a:ext uri="{FF2B5EF4-FFF2-40B4-BE49-F238E27FC236}">
                    <a16:creationId xmlns:a16="http://schemas.microsoft.com/office/drawing/2014/main" id="{70AF0C3E-B708-77CB-4D74-AE538EB7E3DA}"/>
                  </a:ext>
                </a:extLst>
              </p:cNvPr>
              <p:cNvSpPr/>
              <p:nvPr/>
            </p:nvSpPr>
            <p:spPr>
              <a:xfrm>
                <a:off x="4732949"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72" name="Freeform: Shape 2971">
                <a:extLst>
                  <a:ext uri="{FF2B5EF4-FFF2-40B4-BE49-F238E27FC236}">
                    <a16:creationId xmlns:a16="http://schemas.microsoft.com/office/drawing/2014/main" id="{BEBE41F8-0D59-744A-F316-C7D16A319A86}"/>
                  </a:ext>
                </a:extLst>
              </p:cNvPr>
              <p:cNvSpPr/>
              <p:nvPr/>
            </p:nvSpPr>
            <p:spPr>
              <a:xfrm>
                <a:off x="4694945" y="297051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73" name="Graphic 617">
              <a:extLst>
                <a:ext uri="{FF2B5EF4-FFF2-40B4-BE49-F238E27FC236}">
                  <a16:creationId xmlns:a16="http://schemas.microsoft.com/office/drawing/2014/main" id="{A3DC1686-4BE2-0F37-C556-936ABFA31EF1}"/>
                </a:ext>
              </a:extLst>
            </p:cNvPr>
            <p:cNvGrpSpPr/>
            <p:nvPr/>
          </p:nvGrpSpPr>
          <p:grpSpPr>
            <a:xfrm>
              <a:off x="4716101" y="3006341"/>
              <a:ext cx="75755" cy="69801"/>
              <a:chOff x="4716101" y="2937066"/>
              <a:chExt cx="75755" cy="69801"/>
            </a:xfrm>
          </p:grpSpPr>
          <p:sp>
            <p:nvSpPr>
              <p:cNvPr id="2974" name="Freeform: Shape 2973">
                <a:extLst>
                  <a:ext uri="{FF2B5EF4-FFF2-40B4-BE49-F238E27FC236}">
                    <a16:creationId xmlns:a16="http://schemas.microsoft.com/office/drawing/2014/main" id="{F0907AE1-BD7E-0EAC-65CA-5F70E1B5C327}"/>
                  </a:ext>
                </a:extLst>
              </p:cNvPr>
              <p:cNvSpPr/>
              <p:nvPr/>
            </p:nvSpPr>
            <p:spPr>
              <a:xfrm>
                <a:off x="4754105"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75" name="Freeform: Shape 2974">
                <a:extLst>
                  <a:ext uri="{FF2B5EF4-FFF2-40B4-BE49-F238E27FC236}">
                    <a16:creationId xmlns:a16="http://schemas.microsoft.com/office/drawing/2014/main" id="{D52934A5-6E66-BFA5-6F4C-1FBBF0787738}"/>
                  </a:ext>
                </a:extLst>
              </p:cNvPr>
              <p:cNvSpPr/>
              <p:nvPr/>
            </p:nvSpPr>
            <p:spPr>
              <a:xfrm>
                <a:off x="4716101" y="297051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76" name="Graphic 617">
              <a:extLst>
                <a:ext uri="{FF2B5EF4-FFF2-40B4-BE49-F238E27FC236}">
                  <a16:creationId xmlns:a16="http://schemas.microsoft.com/office/drawing/2014/main" id="{A81393E8-2486-7B58-6E71-A9F7E2F12394}"/>
                </a:ext>
              </a:extLst>
            </p:cNvPr>
            <p:cNvGrpSpPr/>
            <p:nvPr/>
          </p:nvGrpSpPr>
          <p:grpSpPr>
            <a:xfrm>
              <a:off x="4753091" y="3006341"/>
              <a:ext cx="75628" cy="69801"/>
              <a:chOff x="4753091" y="2937066"/>
              <a:chExt cx="75628" cy="69801"/>
            </a:xfrm>
          </p:grpSpPr>
          <p:sp>
            <p:nvSpPr>
              <p:cNvPr id="2977" name="Freeform: Shape 2976">
                <a:extLst>
                  <a:ext uri="{FF2B5EF4-FFF2-40B4-BE49-F238E27FC236}">
                    <a16:creationId xmlns:a16="http://schemas.microsoft.com/office/drawing/2014/main" id="{F455312D-D44F-64AC-EAF6-064DB1BB9867}"/>
                  </a:ext>
                </a:extLst>
              </p:cNvPr>
              <p:cNvSpPr/>
              <p:nvPr/>
            </p:nvSpPr>
            <p:spPr>
              <a:xfrm>
                <a:off x="4791096" y="293706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78" name="Freeform: Shape 2977">
                <a:extLst>
                  <a:ext uri="{FF2B5EF4-FFF2-40B4-BE49-F238E27FC236}">
                    <a16:creationId xmlns:a16="http://schemas.microsoft.com/office/drawing/2014/main" id="{18D4337A-AB1F-E1D3-AB53-C5B2CDBB53C8}"/>
                  </a:ext>
                </a:extLst>
              </p:cNvPr>
              <p:cNvSpPr/>
              <p:nvPr/>
            </p:nvSpPr>
            <p:spPr>
              <a:xfrm>
                <a:off x="4753091" y="297051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79" name="Graphic 617">
              <a:extLst>
                <a:ext uri="{FF2B5EF4-FFF2-40B4-BE49-F238E27FC236}">
                  <a16:creationId xmlns:a16="http://schemas.microsoft.com/office/drawing/2014/main" id="{570E3A56-057A-7C87-ED1D-1F747CC9C16D}"/>
                </a:ext>
              </a:extLst>
            </p:cNvPr>
            <p:cNvGrpSpPr/>
            <p:nvPr/>
          </p:nvGrpSpPr>
          <p:grpSpPr>
            <a:xfrm>
              <a:off x="4999865" y="2958836"/>
              <a:ext cx="75628" cy="69674"/>
              <a:chOff x="4999865" y="2889561"/>
              <a:chExt cx="75628" cy="69674"/>
            </a:xfrm>
          </p:grpSpPr>
          <p:sp>
            <p:nvSpPr>
              <p:cNvPr id="2980" name="Freeform: Shape 2979">
                <a:extLst>
                  <a:ext uri="{FF2B5EF4-FFF2-40B4-BE49-F238E27FC236}">
                    <a16:creationId xmlns:a16="http://schemas.microsoft.com/office/drawing/2014/main" id="{7B31D702-20CB-EDC5-5C7E-B7637CC8FEF5}"/>
                  </a:ext>
                </a:extLst>
              </p:cNvPr>
              <p:cNvSpPr/>
              <p:nvPr/>
            </p:nvSpPr>
            <p:spPr>
              <a:xfrm>
                <a:off x="5037870"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81" name="Freeform: Shape 2980">
                <a:extLst>
                  <a:ext uri="{FF2B5EF4-FFF2-40B4-BE49-F238E27FC236}">
                    <a16:creationId xmlns:a16="http://schemas.microsoft.com/office/drawing/2014/main" id="{C935828C-2C06-6577-138A-27C0CC482471}"/>
                  </a:ext>
                </a:extLst>
              </p:cNvPr>
              <p:cNvSpPr/>
              <p:nvPr/>
            </p:nvSpPr>
            <p:spPr>
              <a:xfrm>
                <a:off x="4999865" y="292300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82" name="Graphic 617">
              <a:extLst>
                <a:ext uri="{FF2B5EF4-FFF2-40B4-BE49-F238E27FC236}">
                  <a16:creationId xmlns:a16="http://schemas.microsoft.com/office/drawing/2014/main" id="{62C0BF2D-7503-5452-3E67-14419251E36E}"/>
                </a:ext>
              </a:extLst>
            </p:cNvPr>
            <p:cNvGrpSpPr/>
            <p:nvPr/>
          </p:nvGrpSpPr>
          <p:grpSpPr>
            <a:xfrm>
              <a:off x="5037490" y="2958836"/>
              <a:ext cx="75755" cy="69674"/>
              <a:chOff x="5037490" y="2889561"/>
              <a:chExt cx="75755" cy="69674"/>
            </a:xfrm>
          </p:grpSpPr>
          <p:sp>
            <p:nvSpPr>
              <p:cNvPr id="2983" name="Freeform: Shape 2982">
                <a:extLst>
                  <a:ext uri="{FF2B5EF4-FFF2-40B4-BE49-F238E27FC236}">
                    <a16:creationId xmlns:a16="http://schemas.microsoft.com/office/drawing/2014/main" id="{2C807BC8-5BB9-AE0A-0851-68E49B642FB0}"/>
                  </a:ext>
                </a:extLst>
              </p:cNvPr>
              <p:cNvSpPr/>
              <p:nvPr/>
            </p:nvSpPr>
            <p:spPr>
              <a:xfrm>
                <a:off x="5075494"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84" name="Freeform: Shape 2983">
                <a:extLst>
                  <a:ext uri="{FF2B5EF4-FFF2-40B4-BE49-F238E27FC236}">
                    <a16:creationId xmlns:a16="http://schemas.microsoft.com/office/drawing/2014/main" id="{99FF2205-24EB-8FC6-2492-C6A185173E0F}"/>
                  </a:ext>
                </a:extLst>
              </p:cNvPr>
              <p:cNvSpPr/>
              <p:nvPr/>
            </p:nvSpPr>
            <p:spPr>
              <a:xfrm>
                <a:off x="5037490" y="292300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85" name="Graphic 617">
              <a:extLst>
                <a:ext uri="{FF2B5EF4-FFF2-40B4-BE49-F238E27FC236}">
                  <a16:creationId xmlns:a16="http://schemas.microsoft.com/office/drawing/2014/main" id="{92F7D0FA-9F06-C97A-D977-14D52EA6B533}"/>
                </a:ext>
              </a:extLst>
            </p:cNvPr>
            <p:cNvGrpSpPr/>
            <p:nvPr/>
          </p:nvGrpSpPr>
          <p:grpSpPr>
            <a:xfrm>
              <a:off x="5063206" y="2958836"/>
              <a:ext cx="75755" cy="69674"/>
              <a:chOff x="5063206" y="2889561"/>
              <a:chExt cx="75755" cy="69674"/>
            </a:xfrm>
          </p:grpSpPr>
          <p:sp>
            <p:nvSpPr>
              <p:cNvPr id="2986" name="Freeform: Shape 2985">
                <a:extLst>
                  <a:ext uri="{FF2B5EF4-FFF2-40B4-BE49-F238E27FC236}">
                    <a16:creationId xmlns:a16="http://schemas.microsoft.com/office/drawing/2014/main" id="{0C7372B6-A5EF-D0E9-5337-3BFADBB20C87}"/>
                  </a:ext>
                </a:extLst>
              </p:cNvPr>
              <p:cNvSpPr/>
              <p:nvPr/>
            </p:nvSpPr>
            <p:spPr>
              <a:xfrm>
                <a:off x="5101210"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87" name="Freeform: Shape 2986">
                <a:extLst>
                  <a:ext uri="{FF2B5EF4-FFF2-40B4-BE49-F238E27FC236}">
                    <a16:creationId xmlns:a16="http://schemas.microsoft.com/office/drawing/2014/main" id="{D43FACA1-9A2A-110E-589E-52490205EB1B}"/>
                  </a:ext>
                </a:extLst>
              </p:cNvPr>
              <p:cNvSpPr/>
              <p:nvPr/>
            </p:nvSpPr>
            <p:spPr>
              <a:xfrm>
                <a:off x="5063206" y="292300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88" name="Graphic 617">
              <a:extLst>
                <a:ext uri="{FF2B5EF4-FFF2-40B4-BE49-F238E27FC236}">
                  <a16:creationId xmlns:a16="http://schemas.microsoft.com/office/drawing/2014/main" id="{B2F04005-E6C2-7DD1-D5D9-7C440CE08D65}"/>
                </a:ext>
              </a:extLst>
            </p:cNvPr>
            <p:cNvGrpSpPr/>
            <p:nvPr/>
          </p:nvGrpSpPr>
          <p:grpSpPr>
            <a:xfrm>
              <a:off x="5178232" y="2958836"/>
              <a:ext cx="75628" cy="69674"/>
              <a:chOff x="5178232" y="2889561"/>
              <a:chExt cx="75628" cy="69674"/>
            </a:xfrm>
          </p:grpSpPr>
          <p:sp>
            <p:nvSpPr>
              <p:cNvPr id="2989" name="Freeform: Shape 2988">
                <a:extLst>
                  <a:ext uri="{FF2B5EF4-FFF2-40B4-BE49-F238E27FC236}">
                    <a16:creationId xmlns:a16="http://schemas.microsoft.com/office/drawing/2014/main" id="{19AEF5A6-5790-E875-3F18-AFD5C14009EF}"/>
                  </a:ext>
                </a:extLst>
              </p:cNvPr>
              <p:cNvSpPr/>
              <p:nvPr/>
            </p:nvSpPr>
            <p:spPr>
              <a:xfrm>
                <a:off x="5216236"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90" name="Freeform: Shape 2989">
                <a:extLst>
                  <a:ext uri="{FF2B5EF4-FFF2-40B4-BE49-F238E27FC236}">
                    <a16:creationId xmlns:a16="http://schemas.microsoft.com/office/drawing/2014/main" id="{91BEBF5C-659A-5D84-731D-A6938242D0C7}"/>
                  </a:ext>
                </a:extLst>
              </p:cNvPr>
              <p:cNvSpPr/>
              <p:nvPr/>
            </p:nvSpPr>
            <p:spPr>
              <a:xfrm>
                <a:off x="5178232" y="292300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91" name="Graphic 617">
              <a:extLst>
                <a:ext uri="{FF2B5EF4-FFF2-40B4-BE49-F238E27FC236}">
                  <a16:creationId xmlns:a16="http://schemas.microsoft.com/office/drawing/2014/main" id="{C0D60F94-E3C9-AF8E-36FD-E1CE7B0ADE3C}"/>
                </a:ext>
              </a:extLst>
            </p:cNvPr>
            <p:cNvGrpSpPr/>
            <p:nvPr/>
          </p:nvGrpSpPr>
          <p:grpSpPr>
            <a:xfrm>
              <a:off x="5251453" y="2958836"/>
              <a:ext cx="75628" cy="69674"/>
              <a:chOff x="5251453" y="2889561"/>
              <a:chExt cx="75628" cy="69674"/>
            </a:xfrm>
          </p:grpSpPr>
          <p:sp>
            <p:nvSpPr>
              <p:cNvPr id="2992" name="Freeform: Shape 2991">
                <a:extLst>
                  <a:ext uri="{FF2B5EF4-FFF2-40B4-BE49-F238E27FC236}">
                    <a16:creationId xmlns:a16="http://schemas.microsoft.com/office/drawing/2014/main" id="{1C893216-A49A-EDB0-6630-254DC028C063}"/>
                  </a:ext>
                </a:extLst>
              </p:cNvPr>
              <p:cNvSpPr/>
              <p:nvPr/>
            </p:nvSpPr>
            <p:spPr>
              <a:xfrm>
                <a:off x="5289457"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93" name="Freeform: Shape 2992">
                <a:extLst>
                  <a:ext uri="{FF2B5EF4-FFF2-40B4-BE49-F238E27FC236}">
                    <a16:creationId xmlns:a16="http://schemas.microsoft.com/office/drawing/2014/main" id="{4F238716-DE31-0866-2487-227763EAC797}"/>
                  </a:ext>
                </a:extLst>
              </p:cNvPr>
              <p:cNvSpPr/>
              <p:nvPr/>
            </p:nvSpPr>
            <p:spPr>
              <a:xfrm>
                <a:off x="5251453" y="292300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94" name="Graphic 617">
              <a:extLst>
                <a:ext uri="{FF2B5EF4-FFF2-40B4-BE49-F238E27FC236}">
                  <a16:creationId xmlns:a16="http://schemas.microsoft.com/office/drawing/2014/main" id="{A5E59F23-C792-EF99-2C41-3E4BE4557170}"/>
                </a:ext>
              </a:extLst>
            </p:cNvPr>
            <p:cNvGrpSpPr/>
            <p:nvPr/>
          </p:nvGrpSpPr>
          <p:grpSpPr>
            <a:xfrm>
              <a:off x="5299339" y="2958836"/>
              <a:ext cx="75628" cy="69674"/>
              <a:chOff x="5299339" y="2889561"/>
              <a:chExt cx="75628" cy="69674"/>
            </a:xfrm>
          </p:grpSpPr>
          <p:sp>
            <p:nvSpPr>
              <p:cNvPr id="2995" name="Freeform: Shape 2994">
                <a:extLst>
                  <a:ext uri="{FF2B5EF4-FFF2-40B4-BE49-F238E27FC236}">
                    <a16:creationId xmlns:a16="http://schemas.microsoft.com/office/drawing/2014/main" id="{1686FC26-41E1-4344-BB5D-46BFB87CF119}"/>
                  </a:ext>
                </a:extLst>
              </p:cNvPr>
              <p:cNvSpPr/>
              <p:nvPr/>
            </p:nvSpPr>
            <p:spPr>
              <a:xfrm>
                <a:off x="5337343"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96" name="Freeform: Shape 2995">
                <a:extLst>
                  <a:ext uri="{FF2B5EF4-FFF2-40B4-BE49-F238E27FC236}">
                    <a16:creationId xmlns:a16="http://schemas.microsoft.com/office/drawing/2014/main" id="{ABC9DDE1-88D4-D65A-1DF6-747B96C1333A}"/>
                  </a:ext>
                </a:extLst>
              </p:cNvPr>
              <p:cNvSpPr/>
              <p:nvPr/>
            </p:nvSpPr>
            <p:spPr>
              <a:xfrm>
                <a:off x="5299339" y="292300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97" name="Graphic 617">
              <a:extLst>
                <a:ext uri="{FF2B5EF4-FFF2-40B4-BE49-F238E27FC236}">
                  <a16:creationId xmlns:a16="http://schemas.microsoft.com/office/drawing/2014/main" id="{9C18160A-A330-B900-A285-5EF415CCA34C}"/>
                </a:ext>
              </a:extLst>
            </p:cNvPr>
            <p:cNvGrpSpPr/>
            <p:nvPr/>
          </p:nvGrpSpPr>
          <p:grpSpPr>
            <a:xfrm>
              <a:off x="5317581" y="2958836"/>
              <a:ext cx="75755" cy="69674"/>
              <a:chOff x="5317581" y="2889561"/>
              <a:chExt cx="75755" cy="69674"/>
            </a:xfrm>
          </p:grpSpPr>
          <p:sp>
            <p:nvSpPr>
              <p:cNvPr id="2998" name="Freeform: Shape 2997">
                <a:extLst>
                  <a:ext uri="{FF2B5EF4-FFF2-40B4-BE49-F238E27FC236}">
                    <a16:creationId xmlns:a16="http://schemas.microsoft.com/office/drawing/2014/main" id="{42A3BEB7-4223-7BD2-B5D1-CA7297EFCA95}"/>
                  </a:ext>
                </a:extLst>
              </p:cNvPr>
              <p:cNvSpPr/>
              <p:nvPr/>
            </p:nvSpPr>
            <p:spPr>
              <a:xfrm>
                <a:off x="5355585" y="2889561"/>
                <a:ext cx="126" cy="69674"/>
              </a:xfrm>
              <a:custGeom>
                <a:avLst/>
                <a:gdLst>
                  <a:gd name="connsiteX0" fmla="*/ 0 w 126"/>
                  <a:gd name="connsiteY0" fmla="*/ 0 h 69674"/>
                  <a:gd name="connsiteX1" fmla="*/ 127 w 126"/>
                  <a:gd name="connsiteY1" fmla="*/ 69674 h 69674"/>
                </a:gdLst>
                <a:ahLst/>
                <a:cxnLst>
                  <a:cxn ang="0">
                    <a:pos x="connsiteX0" y="connsiteY0"/>
                  </a:cxn>
                  <a:cxn ang="0">
                    <a:pos x="connsiteX1" y="connsiteY1"/>
                  </a:cxn>
                </a:cxnLst>
                <a:rect l="l" t="t" r="r" b="b"/>
                <a:pathLst>
                  <a:path w="126" h="69674">
                    <a:moveTo>
                      <a:pt x="0" y="0"/>
                    </a:moveTo>
                    <a:lnTo>
                      <a:pt x="127"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99" name="Freeform: Shape 2998">
                <a:extLst>
                  <a:ext uri="{FF2B5EF4-FFF2-40B4-BE49-F238E27FC236}">
                    <a16:creationId xmlns:a16="http://schemas.microsoft.com/office/drawing/2014/main" id="{0C714A25-E365-B257-487E-EA6F672B3FEB}"/>
                  </a:ext>
                </a:extLst>
              </p:cNvPr>
              <p:cNvSpPr/>
              <p:nvPr/>
            </p:nvSpPr>
            <p:spPr>
              <a:xfrm>
                <a:off x="5317581" y="292300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00" name="Graphic 617">
              <a:extLst>
                <a:ext uri="{FF2B5EF4-FFF2-40B4-BE49-F238E27FC236}">
                  <a16:creationId xmlns:a16="http://schemas.microsoft.com/office/drawing/2014/main" id="{9A432934-859F-A1F5-A28D-CD9BF9010E5B}"/>
                </a:ext>
              </a:extLst>
            </p:cNvPr>
            <p:cNvGrpSpPr/>
            <p:nvPr/>
          </p:nvGrpSpPr>
          <p:grpSpPr>
            <a:xfrm>
              <a:off x="5358245" y="2958836"/>
              <a:ext cx="75755" cy="69674"/>
              <a:chOff x="5358245" y="2889561"/>
              <a:chExt cx="75755" cy="69674"/>
            </a:xfrm>
          </p:grpSpPr>
          <p:sp>
            <p:nvSpPr>
              <p:cNvPr id="3001" name="Freeform: Shape 3000">
                <a:extLst>
                  <a:ext uri="{FF2B5EF4-FFF2-40B4-BE49-F238E27FC236}">
                    <a16:creationId xmlns:a16="http://schemas.microsoft.com/office/drawing/2014/main" id="{659486EA-BC98-19FC-3C64-6488349BEB9D}"/>
                  </a:ext>
                </a:extLst>
              </p:cNvPr>
              <p:cNvSpPr/>
              <p:nvPr/>
            </p:nvSpPr>
            <p:spPr>
              <a:xfrm>
                <a:off x="5396249"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02" name="Freeform: Shape 3001">
                <a:extLst>
                  <a:ext uri="{FF2B5EF4-FFF2-40B4-BE49-F238E27FC236}">
                    <a16:creationId xmlns:a16="http://schemas.microsoft.com/office/drawing/2014/main" id="{81F517ED-7D01-492C-A8D6-407C5F4EC8FE}"/>
                  </a:ext>
                </a:extLst>
              </p:cNvPr>
              <p:cNvSpPr/>
              <p:nvPr/>
            </p:nvSpPr>
            <p:spPr>
              <a:xfrm>
                <a:off x="5358245" y="292300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03" name="Graphic 617">
              <a:extLst>
                <a:ext uri="{FF2B5EF4-FFF2-40B4-BE49-F238E27FC236}">
                  <a16:creationId xmlns:a16="http://schemas.microsoft.com/office/drawing/2014/main" id="{31737032-0EEA-FBB2-551A-3D8C0D4531A7}"/>
                </a:ext>
              </a:extLst>
            </p:cNvPr>
            <p:cNvGrpSpPr/>
            <p:nvPr/>
          </p:nvGrpSpPr>
          <p:grpSpPr>
            <a:xfrm>
              <a:off x="5396123" y="2958836"/>
              <a:ext cx="75755" cy="69674"/>
              <a:chOff x="5396123" y="2889561"/>
              <a:chExt cx="75755" cy="69674"/>
            </a:xfrm>
          </p:grpSpPr>
          <p:sp>
            <p:nvSpPr>
              <p:cNvPr id="3004" name="Freeform: Shape 3003">
                <a:extLst>
                  <a:ext uri="{FF2B5EF4-FFF2-40B4-BE49-F238E27FC236}">
                    <a16:creationId xmlns:a16="http://schemas.microsoft.com/office/drawing/2014/main" id="{7CC7C24B-AAE8-F666-E436-7509D3CC2E8C}"/>
                  </a:ext>
                </a:extLst>
              </p:cNvPr>
              <p:cNvSpPr/>
              <p:nvPr/>
            </p:nvSpPr>
            <p:spPr>
              <a:xfrm>
                <a:off x="5434127"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05" name="Freeform: Shape 3004">
                <a:extLst>
                  <a:ext uri="{FF2B5EF4-FFF2-40B4-BE49-F238E27FC236}">
                    <a16:creationId xmlns:a16="http://schemas.microsoft.com/office/drawing/2014/main" id="{3AC0B94B-C8BA-99D6-8C10-346847129B26}"/>
                  </a:ext>
                </a:extLst>
              </p:cNvPr>
              <p:cNvSpPr/>
              <p:nvPr/>
            </p:nvSpPr>
            <p:spPr>
              <a:xfrm>
                <a:off x="5396123" y="292300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06" name="Graphic 617">
              <a:extLst>
                <a:ext uri="{FF2B5EF4-FFF2-40B4-BE49-F238E27FC236}">
                  <a16:creationId xmlns:a16="http://schemas.microsoft.com/office/drawing/2014/main" id="{771D075D-C509-8EBD-F852-F8E8AA790C91}"/>
                </a:ext>
              </a:extLst>
            </p:cNvPr>
            <p:cNvGrpSpPr/>
            <p:nvPr/>
          </p:nvGrpSpPr>
          <p:grpSpPr>
            <a:xfrm>
              <a:off x="5444008" y="2958836"/>
              <a:ext cx="75755" cy="69674"/>
              <a:chOff x="5444008" y="2889561"/>
              <a:chExt cx="75755" cy="69674"/>
            </a:xfrm>
          </p:grpSpPr>
          <p:sp>
            <p:nvSpPr>
              <p:cNvPr id="3007" name="Freeform: Shape 3006">
                <a:extLst>
                  <a:ext uri="{FF2B5EF4-FFF2-40B4-BE49-F238E27FC236}">
                    <a16:creationId xmlns:a16="http://schemas.microsoft.com/office/drawing/2014/main" id="{F8C3E41D-2E6A-D764-273B-62439EAB9F5A}"/>
                  </a:ext>
                </a:extLst>
              </p:cNvPr>
              <p:cNvSpPr/>
              <p:nvPr/>
            </p:nvSpPr>
            <p:spPr>
              <a:xfrm>
                <a:off x="5482012" y="2889561"/>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08" name="Freeform: Shape 3007">
                <a:extLst>
                  <a:ext uri="{FF2B5EF4-FFF2-40B4-BE49-F238E27FC236}">
                    <a16:creationId xmlns:a16="http://schemas.microsoft.com/office/drawing/2014/main" id="{4300B6D9-F66A-A50F-1F34-68EB678702B0}"/>
                  </a:ext>
                </a:extLst>
              </p:cNvPr>
              <p:cNvSpPr/>
              <p:nvPr/>
            </p:nvSpPr>
            <p:spPr>
              <a:xfrm>
                <a:off x="5444008" y="2923005"/>
                <a:ext cx="75755" cy="12668"/>
              </a:xfrm>
              <a:custGeom>
                <a:avLst/>
                <a:gdLst>
                  <a:gd name="connsiteX0" fmla="*/ 75755 w 75755"/>
                  <a:gd name="connsiteY0" fmla="*/ 0 h 12668"/>
                  <a:gd name="connsiteX1" fmla="*/ 0 w 75755"/>
                  <a:gd name="connsiteY1" fmla="*/ 0 h 12668"/>
                </a:gdLst>
                <a:ahLst/>
                <a:cxnLst>
                  <a:cxn ang="0">
                    <a:pos x="connsiteX0" y="connsiteY0"/>
                  </a:cxn>
                  <a:cxn ang="0">
                    <a:pos x="connsiteX1" y="connsiteY1"/>
                  </a:cxn>
                </a:cxnLst>
                <a:rect l="l" t="t" r="r" b="b"/>
                <a:pathLst>
                  <a:path w="75755" h="12668">
                    <a:moveTo>
                      <a:pt x="75755" y="0"/>
                    </a:moveTo>
                    <a:lnTo>
                      <a:pt x="0"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09" name="Graphic 617">
              <a:extLst>
                <a:ext uri="{FF2B5EF4-FFF2-40B4-BE49-F238E27FC236}">
                  <a16:creationId xmlns:a16="http://schemas.microsoft.com/office/drawing/2014/main" id="{551A2897-31FA-F9F1-6C79-282BD0B95671}"/>
                </a:ext>
              </a:extLst>
            </p:cNvPr>
            <p:cNvGrpSpPr/>
            <p:nvPr/>
          </p:nvGrpSpPr>
          <p:grpSpPr>
            <a:xfrm>
              <a:off x="4800977" y="2957569"/>
              <a:ext cx="75628" cy="69674"/>
              <a:chOff x="4800977" y="2888294"/>
              <a:chExt cx="75628" cy="69674"/>
            </a:xfrm>
          </p:grpSpPr>
          <p:sp>
            <p:nvSpPr>
              <p:cNvPr id="3010" name="Freeform: Shape 3009">
                <a:extLst>
                  <a:ext uri="{FF2B5EF4-FFF2-40B4-BE49-F238E27FC236}">
                    <a16:creationId xmlns:a16="http://schemas.microsoft.com/office/drawing/2014/main" id="{D29EC30C-52B8-D817-D849-A7038B422B51}"/>
                  </a:ext>
                </a:extLst>
              </p:cNvPr>
              <p:cNvSpPr/>
              <p:nvPr/>
            </p:nvSpPr>
            <p:spPr>
              <a:xfrm>
                <a:off x="4838981"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11" name="Freeform: Shape 3010">
                <a:extLst>
                  <a:ext uri="{FF2B5EF4-FFF2-40B4-BE49-F238E27FC236}">
                    <a16:creationId xmlns:a16="http://schemas.microsoft.com/office/drawing/2014/main" id="{7B87B77F-7ED4-92A1-B4DC-E9542FD98869}"/>
                  </a:ext>
                </a:extLst>
              </p:cNvPr>
              <p:cNvSpPr/>
              <p:nvPr/>
            </p:nvSpPr>
            <p:spPr>
              <a:xfrm>
                <a:off x="4800977" y="292173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12" name="Graphic 617">
              <a:extLst>
                <a:ext uri="{FF2B5EF4-FFF2-40B4-BE49-F238E27FC236}">
                  <a16:creationId xmlns:a16="http://schemas.microsoft.com/office/drawing/2014/main" id="{783F7CDC-DDFC-9AB8-1BD4-1CC243876E0C}"/>
                </a:ext>
              </a:extLst>
            </p:cNvPr>
            <p:cNvGrpSpPr/>
            <p:nvPr/>
          </p:nvGrpSpPr>
          <p:grpSpPr>
            <a:xfrm>
              <a:off x="4823906" y="2957569"/>
              <a:ext cx="75755" cy="69674"/>
              <a:chOff x="4823906" y="2888294"/>
              <a:chExt cx="75755" cy="69674"/>
            </a:xfrm>
          </p:grpSpPr>
          <p:sp>
            <p:nvSpPr>
              <p:cNvPr id="3013" name="Freeform: Shape 3012">
                <a:extLst>
                  <a:ext uri="{FF2B5EF4-FFF2-40B4-BE49-F238E27FC236}">
                    <a16:creationId xmlns:a16="http://schemas.microsoft.com/office/drawing/2014/main" id="{FF8C54F4-9C5B-8C67-E0CF-94ED71D6D8A5}"/>
                  </a:ext>
                </a:extLst>
              </p:cNvPr>
              <p:cNvSpPr/>
              <p:nvPr/>
            </p:nvSpPr>
            <p:spPr>
              <a:xfrm>
                <a:off x="4861910"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14" name="Freeform: Shape 3013">
                <a:extLst>
                  <a:ext uri="{FF2B5EF4-FFF2-40B4-BE49-F238E27FC236}">
                    <a16:creationId xmlns:a16="http://schemas.microsoft.com/office/drawing/2014/main" id="{A15ACB55-28DE-2897-83F4-4AA786EA6FC0}"/>
                  </a:ext>
                </a:extLst>
              </p:cNvPr>
              <p:cNvSpPr/>
              <p:nvPr/>
            </p:nvSpPr>
            <p:spPr>
              <a:xfrm>
                <a:off x="4823906" y="292173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15" name="Graphic 617">
              <a:extLst>
                <a:ext uri="{FF2B5EF4-FFF2-40B4-BE49-F238E27FC236}">
                  <a16:creationId xmlns:a16="http://schemas.microsoft.com/office/drawing/2014/main" id="{7B04CA16-30A1-64ED-6CB4-6FBB46BA8D8F}"/>
                </a:ext>
              </a:extLst>
            </p:cNvPr>
            <p:cNvGrpSpPr/>
            <p:nvPr/>
          </p:nvGrpSpPr>
          <p:grpSpPr>
            <a:xfrm>
              <a:off x="4929684" y="2957569"/>
              <a:ext cx="75628" cy="69674"/>
              <a:chOff x="4929684" y="2888294"/>
              <a:chExt cx="75628" cy="69674"/>
            </a:xfrm>
          </p:grpSpPr>
          <p:sp>
            <p:nvSpPr>
              <p:cNvPr id="3016" name="Freeform: Shape 3015">
                <a:extLst>
                  <a:ext uri="{FF2B5EF4-FFF2-40B4-BE49-F238E27FC236}">
                    <a16:creationId xmlns:a16="http://schemas.microsoft.com/office/drawing/2014/main" id="{1AD290B8-1D15-57B0-A3D3-FF833D05D4AC}"/>
                  </a:ext>
                </a:extLst>
              </p:cNvPr>
              <p:cNvSpPr/>
              <p:nvPr/>
            </p:nvSpPr>
            <p:spPr>
              <a:xfrm>
                <a:off x="4967689"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17" name="Freeform: Shape 3016">
                <a:extLst>
                  <a:ext uri="{FF2B5EF4-FFF2-40B4-BE49-F238E27FC236}">
                    <a16:creationId xmlns:a16="http://schemas.microsoft.com/office/drawing/2014/main" id="{6F9DD9B1-2073-E351-3122-384C29715964}"/>
                  </a:ext>
                </a:extLst>
              </p:cNvPr>
              <p:cNvSpPr/>
              <p:nvPr/>
            </p:nvSpPr>
            <p:spPr>
              <a:xfrm>
                <a:off x="4929684" y="292173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18" name="Graphic 617">
              <a:extLst>
                <a:ext uri="{FF2B5EF4-FFF2-40B4-BE49-F238E27FC236}">
                  <a16:creationId xmlns:a16="http://schemas.microsoft.com/office/drawing/2014/main" id="{1FD98431-3E4D-5395-F23A-B0237125DCC8}"/>
                </a:ext>
              </a:extLst>
            </p:cNvPr>
            <p:cNvGrpSpPr/>
            <p:nvPr/>
          </p:nvGrpSpPr>
          <p:grpSpPr>
            <a:xfrm>
              <a:off x="4951980" y="2957569"/>
              <a:ext cx="75628" cy="69674"/>
              <a:chOff x="4951980" y="2888294"/>
              <a:chExt cx="75628" cy="69674"/>
            </a:xfrm>
          </p:grpSpPr>
          <p:sp>
            <p:nvSpPr>
              <p:cNvPr id="3019" name="Freeform: Shape 3018">
                <a:extLst>
                  <a:ext uri="{FF2B5EF4-FFF2-40B4-BE49-F238E27FC236}">
                    <a16:creationId xmlns:a16="http://schemas.microsoft.com/office/drawing/2014/main" id="{4F1601F7-6344-46F6-5D66-323B6230C47A}"/>
                  </a:ext>
                </a:extLst>
              </p:cNvPr>
              <p:cNvSpPr/>
              <p:nvPr/>
            </p:nvSpPr>
            <p:spPr>
              <a:xfrm>
                <a:off x="4989984"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20" name="Freeform: Shape 3019">
                <a:extLst>
                  <a:ext uri="{FF2B5EF4-FFF2-40B4-BE49-F238E27FC236}">
                    <a16:creationId xmlns:a16="http://schemas.microsoft.com/office/drawing/2014/main" id="{E2FCF038-1E65-25C9-D21A-CFE39127DB40}"/>
                  </a:ext>
                </a:extLst>
              </p:cNvPr>
              <p:cNvSpPr/>
              <p:nvPr/>
            </p:nvSpPr>
            <p:spPr>
              <a:xfrm>
                <a:off x="4951980" y="2921738"/>
                <a:ext cx="75628" cy="12668"/>
              </a:xfrm>
              <a:custGeom>
                <a:avLst/>
                <a:gdLst>
                  <a:gd name="connsiteX0" fmla="*/ 0 w 75628"/>
                  <a:gd name="connsiteY0" fmla="*/ 0 h 12668"/>
                  <a:gd name="connsiteX1" fmla="*/ 75629 w 75628"/>
                  <a:gd name="connsiteY1" fmla="*/ 0 h 12668"/>
                </a:gdLst>
                <a:ahLst/>
                <a:cxnLst>
                  <a:cxn ang="0">
                    <a:pos x="connsiteX0" y="connsiteY0"/>
                  </a:cxn>
                  <a:cxn ang="0">
                    <a:pos x="connsiteX1" y="connsiteY1"/>
                  </a:cxn>
                </a:cxnLst>
                <a:rect l="l" t="t" r="r" b="b"/>
                <a:pathLst>
                  <a:path w="75628" h="12668">
                    <a:moveTo>
                      <a:pt x="0" y="0"/>
                    </a:moveTo>
                    <a:lnTo>
                      <a:pt x="75629"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21" name="Graphic 617">
              <a:extLst>
                <a:ext uri="{FF2B5EF4-FFF2-40B4-BE49-F238E27FC236}">
                  <a16:creationId xmlns:a16="http://schemas.microsoft.com/office/drawing/2014/main" id="{91D4B817-608B-7EDF-6F6C-9B1BFC31589B}"/>
                </a:ext>
              </a:extLst>
            </p:cNvPr>
            <p:cNvGrpSpPr/>
            <p:nvPr/>
          </p:nvGrpSpPr>
          <p:grpSpPr>
            <a:xfrm>
              <a:off x="4838981" y="2957569"/>
              <a:ext cx="75755" cy="69674"/>
              <a:chOff x="4838981" y="2888294"/>
              <a:chExt cx="75755" cy="69674"/>
            </a:xfrm>
          </p:grpSpPr>
          <p:sp>
            <p:nvSpPr>
              <p:cNvPr id="3022" name="Freeform: Shape 3021">
                <a:extLst>
                  <a:ext uri="{FF2B5EF4-FFF2-40B4-BE49-F238E27FC236}">
                    <a16:creationId xmlns:a16="http://schemas.microsoft.com/office/drawing/2014/main" id="{11490CAA-7BE1-FD55-A50A-E7E83B706893}"/>
                  </a:ext>
                </a:extLst>
              </p:cNvPr>
              <p:cNvSpPr/>
              <p:nvPr/>
            </p:nvSpPr>
            <p:spPr>
              <a:xfrm>
                <a:off x="4876985"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23" name="Freeform: Shape 3022">
                <a:extLst>
                  <a:ext uri="{FF2B5EF4-FFF2-40B4-BE49-F238E27FC236}">
                    <a16:creationId xmlns:a16="http://schemas.microsoft.com/office/drawing/2014/main" id="{D2142877-1FF9-D1D7-E643-87EFAED84FFE}"/>
                  </a:ext>
                </a:extLst>
              </p:cNvPr>
              <p:cNvSpPr/>
              <p:nvPr/>
            </p:nvSpPr>
            <p:spPr>
              <a:xfrm>
                <a:off x="4838981" y="292173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24" name="Graphic 617">
              <a:extLst>
                <a:ext uri="{FF2B5EF4-FFF2-40B4-BE49-F238E27FC236}">
                  <a16:creationId xmlns:a16="http://schemas.microsoft.com/office/drawing/2014/main" id="{D1108CBE-ABD7-9EA5-57C0-861F25B19B14}"/>
                </a:ext>
              </a:extLst>
            </p:cNvPr>
            <p:cNvGrpSpPr/>
            <p:nvPr/>
          </p:nvGrpSpPr>
          <p:grpSpPr>
            <a:xfrm>
              <a:off x="4862037" y="2957569"/>
              <a:ext cx="75628" cy="69674"/>
              <a:chOff x="4862037" y="2888294"/>
              <a:chExt cx="75628" cy="69674"/>
            </a:xfrm>
          </p:grpSpPr>
          <p:sp>
            <p:nvSpPr>
              <p:cNvPr id="3025" name="Freeform: Shape 3024">
                <a:extLst>
                  <a:ext uri="{FF2B5EF4-FFF2-40B4-BE49-F238E27FC236}">
                    <a16:creationId xmlns:a16="http://schemas.microsoft.com/office/drawing/2014/main" id="{0E0CEDAE-E447-05D6-9E8D-B70123BD7372}"/>
                  </a:ext>
                </a:extLst>
              </p:cNvPr>
              <p:cNvSpPr/>
              <p:nvPr/>
            </p:nvSpPr>
            <p:spPr>
              <a:xfrm>
                <a:off x="4900041"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26" name="Freeform: Shape 3025">
                <a:extLst>
                  <a:ext uri="{FF2B5EF4-FFF2-40B4-BE49-F238E27FC236}">
                    <a16:creationId xmlns:a16="http://schemas.microsoft.com/office/drawing/2014/main" id="{5D3456E2-A518-E959-B2AD-67FB337EC99E}"/>
                  </a:ext>
                </a:extLst>
              </p:cNvPr>
              <p:cNvSpPr/>
              <p:nvPr/>
            </p:nvSpPr>
            <p:spPr>
              <a:xfrm>
                <a:off x="4862037" y="292173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27" name="Graphic 617">
              <a:extLst>
                <a:ext uri="{FF2B5EF4-FFF2-40B4-BE49-F238E27FC236}">
                  <a16:creationId xmlns:a16="http://schemas.microsoft.com/office/drawing/2014/main" id="{295ADEEA-7D6F-56A8-5A50-77E908B6DA9E}"/>
                </a:ext>
              </a:extLst>
            </p:cNvPr>
            <p:cNvGrpSpPr/>
            <p:nvPr/>
          </p:nvGrpSpPr>
          <p:grpSpPr>
            <a:xfrm>
              <a:off x="4880025" y="2957569"/>
              <a:ext cx="75755" cy="69674"/>
              <a:chOff x="4880025" y="2888294"/>
              <a:chExt cx="75755" cy="69674"/>
            </a:xfrm>
          </p:grpSpPr>
          <p:sp>
            <p:nvSpPr>
              <p:cNvPr id="3028" name="Freeform: Shape 3027">
                <a:extLst>
                  <a:ext uri="{FF2B5EF4-FFF2-40B4-BE49-F238E27FC236}">
                    <a16:creationId xmlns:a16="http://schemas.microsoft.com/office/drawing/2014/main" id="{FD8C2A78-6074-7658-8D02-D0FCE5EDFED1}"/>
                  </a:ext>
                </a:extLst>
              </p:cNvPr>
              <p:cNvSpPr/>
              <p:nvPr/>
            </p:nvSpPr>
            <p:spPr>
              <a:xfrm>
                <a:off x="4918030"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29" name="Freeform: Shape 3028">
                <a:extLst>
                  <a:ext uri="{FF2B5EF4-FFF2-40B4-BE49-F238E27FC236}">
                    <a16:creationId xmlns:a16="http://schemas.microsoft.com/office/drawing/2014/main" id="{8C3CFD45-060B-C2CD-583B-4CC2F8E4D00C}"/>
                  </a:ext>
                </a:extLst>
              </p:cNvPr>
              <p:cNvSpPr/>
              <p:nvPr/>
            </p:nvSpPr>
            <p:spPr>
              <a:xfrm>
                <a:off x="4880025" y="292173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30" name="Graphic 617">
              <a:extLst>
                <a:ext uri="{FF2B5EF4-FFF2-40B4-BE49-F238E27FC236}">
                  <a16:creationId xmlns:a16="http://schemas.microsoft.com/office/drawing/2014/main" id="{A1B2ABAE-E871-F5D2-9FAA-2EA0C9B65A29}"/>
                </a:ext>
              </a:extLst>
            </p:cNvPr>
            <p:cNvGrpSpPr/>
            <p:nvPr/>
          </p:nvGrpSpPr>
          <p:grpSpPr>
            <a:xfrm>
              <a:off x="4880025" y="2957569"/>
              <a:ext cx="75755" cy="69674"/>
              <a:chOff x="4880025" y="2888294"/>
              <a:chExt cx="75755" cy="69674"/>
            </a:xfrm>
          </p:grpSpPr>
          <p:sp>
            <p:nvSpPr>
              <p:cNvPr id="3031" name="Freeform: Shape 3030">
                <a:extLst>
                  <a:ext uri="{FF2B5EF4-FFF2-40B4-BE49-F238E27FC236}">
                    <a16:creationId xmlns:a16="http://schemas.microsoft.com/office/drawing/2014/main" id="{D07BED68-28F5-2BD3-2521-71CEE8E47509}"/>
                  </a:ext>
                </a:extLst>
              </p:cNvPr>
              <p:cNvSpPr/>
              <p:nvPr/>
            </p:nvSpPr>
            <p:spPr>
              <a:xfrm>
                <a:off x="4918030"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32" name="Freeform: Shape 3031">
                <a:extLst>
                  <a:ext uri="{FF2B5EF4-FFF2-40B4-BE49-F238E27FC236}">
                    <a16:creationId xmlns:a16="http://schemas.microsoft.com/office/drawing/2014/main" id="{BA30CA6B-BABF-5C0E-EB57-6EB1B2D5307F}"/>
                  </a:ext>
                </a:extLst>
              </p:cNvPr>
              <p:cNvSpPr/>
              <p:nvPr/>
            </p:nvSpPr>
            <p:spPr>
              <a:xfrm>
                <a:off x="4880025" y="292173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33" name="Graphic 617">
              <a:extLst>
                <a:ext uri="{FF2B5EF4-FFF2-40B4-BE49-F238E27FC236}">
                  <a16:creationId xmlns:a16="http://schemas.microsoft.com/office/drawing/2014/main" id="{A7E9A9F2-485A-19D6-A891-B9A25C7B419F}"/>
                </a:ext>
              </a:extLst>
            </p:cNvPr>
            <p:cNvGrpSpPr/>
            <p:nvPr/>
          </p:nvGrpSpPr>
          <p:grpSpPr>
            <a:xfrm>
              <a:off x="4904095" y="2957569"/>
              <a:ext cx="144162" cy="69674"/>
              <a:chOff x="4904095" y="2888294"/>
              <a:chExt cx="144162" cy="69674"/>
            </a:xfrm>
          </p:grpSpPr>
          <p:sp>
            <p:nvSpPr>
              <p:cNvPr id="3034" name="Freeform: Shape 3033">
                <a:extLst>
                  <a:ext uri="{FF2B5EF4-FFF2-40B4-BE49-F238E27FC236}">
                    <a16:creationId xmlns:a16="http://schemas.microsoft.com/office/drawing/2014/main" id="{4C9967BD-3E3D-B2AC-0721-26B305D70203}"/>
                  </a:ext>
                </a:extLst>
              </p:cNvPr>
              <p:cNvSpPr/>
              <p:nvPr/>
            </p:nvSpPr>
            <p:spPr>
              <a:xfrm>
                <a:off x="4942099" y="288829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035" name="Graphic 617">
                <a:extLst>
                  <a:ext uri="{FF2B5EF4-FFF2-40B4-BE49-F238E27FC236}">
                    <a16:creationId xmlns:a16="http://schemas.microsoft.com/office/drawing/2014/main" id="{0E46DDD7-34B5-0B95-C218-70762A0D8170}"/>
                  </a:ext>
                </a:extLst>
              </p:cNvPr>
              <p:cNvGrpSpPr/>
              <p:nvPr/>
            </p:nvGrpSpPr>
            <p:grpSpPr>
              <a:xfrm>
                <a:off x="4904095" y="2921738"/>
                <a:ext cx="144162" cy="12668"/>
                <a:chOff x="4904095" y="2921738"/>
                <a:chExt cx="144162" cy="12668"/>
              </a:xfrm>
            </p:grpSpPr>
            <p:sp>
              <p:nvSpPr>
                <p:cNvPr id="3036" name="Freeform: Shape 3035">
                  <a:extLst>
                    <a:ext uri="{FF2B5EF4-FFF2-40B4-BE49-F238E27FC236}">
                      <a16:creationId xmlns:a16="http://schemas.microsoft.com/office/drawing/2014/main" id="{CF74EFA4-EAF0-4D16-485D-89737B45ED6C}"/>
                    </a:ext>
                  </a:extLst>
                </p:cNvPr>
                <p:cNvSpPr/>
                <p:nvPr/>
              </p:nvSpPr>
              <p:spPr>
                <a:xfrm>
                  <a:off x="4904095" y="2921738"/>
                  <a:ext cx="75628" cy="12668"/>
                </a:xfrm>
                <a:custGeom>
                  <a:avLst/>
                  <a:gdLst>
                    <a:gd name="connsiteX0" fmla="*/ 0 w 75628"/>
                    <a:gd name="connsiteY0" fmla="*/ 0 h 12668"/>
                    <a:gd name="connsiteX1" fmla="*/ 75629 w 75628"/>
                    <a:gd name="connsiteY1" fmla="*/ 0 h 12668"/>
                  </a:gdLst>
                  <a:ahLst/>
                  <a:cxnLst>
                    <a:cxn ang="0">
                      <a:pos x="connsiteX0" y="connsiteY0"/>
                    </a:cxn>
                    <a:cxn ang="0">
                      <a:pos x="connsiteX1" y="connsiteY1"/>
                    </a:cxn>
                  </a:cxnLst>
                  <a:rect l="l" t="t" r="r" b="b"/>
                  <a:pathLst>
                    <a:path w="75628" h="12668">
                      <a:moveTo>
                        <a:pt x="0" y="0"/>
                      </a:moveTo>
                      <a:lnTo>
                        <a:pt x="75629"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37" name="Freeform: Shape 3036">
                  <a:extLst>
                    <a:ext uri="{FF2B5EF4-FFF2-40B4-BE49-F238E27FC236}">
                      <a16:creationId xmlns:a16="http://schemas.microsoft.com/office/drawing/2014/main" id="{0510D257-FD97-94E8-E7A9-9057F9A3B53A}"/>
                    </a:ext>
                  </a:extLst>
                </p:cNvPr>
                <p:cNvSpPr/>
                <p:nvPr/>
              </p:nvSpPr>
              <p:spPr>
                <a:xfrm>
                  <a:off x="4972629" y="292173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grpSp>
        <p:nvGrpSpPr>
          <p:cNvPr id="61" name="Group 60">
            <a:extLst>
              <a:ext uri="{FF2B5EF4-FFF2-40B4-BE49-F238E27FC236}">
                <a16:creationId xmlns:a16="http://schemas.microsoft.com/office/drawing/2014/main" id="{5E38A3C5-D2FD-8C3A-74FA-91553EE29286}"/>
              </a:ext>
            </a:extLst>
          </p:cNvPr>
          <p:cNvGrpSpPr/>
          <p:nvPr/>
        </p:nvGrpSpPr>
        <p:grpSpPr>
          <a:xfrm>
            <a:off x="1803459" y="3117187"/>
            <a:ext cx="2475847" cy="280344"/>
            <a:chOff x="1803459" y="3117187"/>
            <a:chExt cx="2475847" cy="280344"/>
          </a:xfrm>
        </p:grpSpPr>
        <p:grpSp>
          <p:nvGrpSpPr>
            <p:cNvPr id="2766" name="Graphic 617">
              <a:extLst>
                <a:ext uri="{FF2B5EF4-FFF2-40B4-BE49-F238E27FC236}">
                  <a16:creationId xmlns:a16="http://schemas.microsoft.com/office/drawing/2014/main" id="{78B9B866-1446-F9A1-56E4-46C68CB3F84D}"/>
                </a:ext>
              </a:extLst>
            </p:cNvPr>
            <p:cNvGrpSpPr/>
            <p:nvPr/>
          </p:nvGrpSpPr>
          <p:grpSpPr>
            <a:xfrm>
              <a:off x="1803459" y="3327857"/>
              <a:ext cx="75755" cy="69674"/>
              <a:chOff x="1803459" y="3258582"/>
              <a:chExt cx="75755" cy="69674"/>
            </a:xfrm>
          </p:grpSpPr>
          <p:sp>
            <p:nvSpPr>
              <p:cNvPr id="2767" name="Freeform: Shape 2766">
                <a:extLst>
                  <a:ext uri="{FF2B5EF4-FFF2-40B4-BE49-F238E27FC236}">
                    <a16:creationId xmlns:a16="http://schemas.microsoft.com/office/drawing/2014/main" id="{01190F12-7AF8-D986-CB90-4D76B412C418}"/>
                  </a:ext>
                </a:extLst>
              </p:cNvPr>
              <p:cNvSpPr/>
              <p:nvPr/>
            </p:nvSpPr>
            <p:spPr>
              <a:xfrm>
                <a:off x="1841463" y="325858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68" name="Freeform: Shape 2767">
                <a:extLst>
                  <a:ext uri="{FF2B5EF4-FFF2-40B4-BE49-F238E27FC236}">
                    <a16:creationId xmlns:a16="http://schemas.microsoft.com/office/drawing/2014/main" id="{0BBD0839-87F7-6211-8B7F-FD9F4B671F70}"/>
                  </a:ext>
                </a:extLst>
              </p:cNvPr>
              <p:cNvSpPr/>
              <p:nvPr/>
            </p:nvSpPr>
            <p:spPr>
              <a:xfrm>
                <a:off x="1803459" y="3292026"/>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69" name="Graphic 617">
              <a:extLst>
                <a:ext uri="{FF2B5EF4-FFF2-40B4-BE49-F238E27FC236}">
                  <a16:creationId xmlns:a16="http://schemas.microsoft.com/office/drawing/2014/main" id="{4A8FE340-CE97-956B-467F-1C61735B7016}"/>
                </a:ext>
              </a:extLst>
            </p:cNvPr>
            <p:cNvGrpSpPr/>
            <p:nvPr/>
          </p:nvGrpSpPr>
          <p:grpSpPr>
            <a:xfrm>
              <a:off x="1873893" y="3327857"/>
              <a:ext cx="75628" cy="69674"/>
              <a:chOff x="1873893" y="3258582"/>
              <a:chExt cx="75628" cy="69674"/>
            </a:xfrm>
          </p:grpSpPr>
          <p:sp>
            <p:nvSpPr>
              <p:cNvPr id="2770" name="Freeform: Shape 2769">
                <a:extLst>
                  <a:ext uri="{FF2B5EF4-FFF2-40B4-BE49-F238E27FC236}">
                    <a16:creationId xmlns:a16="http://schemas.microsoft.com/office/drawing/2014/main" id="{67816840-3603-3CFA-FD67-42AC1CAE3665}"/>
                  </a:ext>
                </a:extLst>
              </p:cNvPr>
              <p:cNvSpPr/>
              <p:nvPr/>
            </p:nvSpPr>
            <p:spPr>
              <a:xfrm>
                <a:off x="1911897" y="325858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71" name="Freeform: Shape 2770">
                <a:extLst>
                  <a:ext uri="{FF2B5EF4-FFF2-40B4-BE49-F238E27FC236}">
                    <a16:creationId xmlns:a16="http://schemas.microsoft.com/office/drawing/2014/main" id="{4CE3DF94-3406-82BA-7A27-DC4BCD30FA4B}"/>
                  </a:ext>
                </a:extLst>
              </p:cNvPr>
              <p:cNvSpPr/>
              <p:nvPr/>
            </p:nvSpPr>
            <p:spPr>
              <a:xfrm>
                <a:off x="1873893" y="3292026"/>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72" name="Graphic 617">
              <a:extLst>
                <a:ext uri="{FF2B5EF4-FFF2-40B4-BE49-F238E27FC236}">
                  <a16:creationId xmlns:a16="http://schemas.microsoft.com/office/drawing/2014/main" id="{306B957A-3F0E-4377-E167-52B6568FA4CC}"/>
                </a:ext>
              </a:extLst>
            </p:cNvPr>
            <p:cNvGrpSpPr/>
            <p:nvPr/>
          </p:nvGrpSpPr>
          <p:grpSpPr>
            <a:xfrm>
              <a:off x="1904550" y="3327857"/>
              <a:ext cx="75628" cy="69674"/>
              <a:chOff x="1904550" y="3258582"/>
              <a:chExt cx="75628" cy="69674"/>
            </a:xfrm>
          </p:grpSpPr>
          <p:sp>
            <p:nvSpPr>
              <p:cNvPr id="2773" name="Freeform: Shape 2772">
                <a:extLst>
                  <a:ext uri="{FF2B5EF4-FFF2-40B4-BE49-F238E27FC236}">
                    <a16:creationId xmlns:a16="http://schemas.microsoft.com/office/drawing/2014/main" id="{4AA99482-181D-B38A-1525-627C90091E2D}"/>
                  </a:ext>
                </a:extLst>
              </p:cNvPr>
              <p:cNvSpPr/>
              <p:nvPr/>
            </p:nvSpPr>
            <p:spPr>
              <a:xfrm>
                <a:off x="1942554" y="325858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74" name="Freeform: Shape 2773">
                <a:extLst>
                  <a:ext uri="{FF2B5EF4-FFF2-40B4-BE49-F238E27FC236}">
                    <a16:creationId xmlns:a16="http://schemas.microsoft.com/office/drawing/2014/main" id="{BB60C883-8810-E056-293A-8B5CE20D2787}"/>
                  </a:ext>
                </a:extLst>
              </p:cNvPr>
              <p:cNvSpPr/>
              <p:nvPr/>
            </p:nvSpPr>
            <p:spPr>
              <a:xfrm>
                <a:off x="1904550" y="3292026"/>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75" name="Graphic 617">
              <a:extLst>
                <a:ext uri="{FF2B5EF4-FFF2-40B4-BE49-F238E27FC236}">
                  <a16:creationId xmlns:a16="http://schemas.microsoft.com/office/drawing/2014/main" id="{FDC9EC3D-6617-1322-2555-A52AA2D21F05}"/>
                </a:ext>
              </a:extLst>
            </p:cNvPr>
            <p:cNvGrpSpPr/>
            <p:nvPr/>
          </p:nvGrpSpPr>
          <p:grpSpPr>
            <a:xfrm>
              <a:off x="1969664" y="3321903"/>
              <a:ext cx="75628" cy="69674"/>
              <a:chOff x="1969664" y="3252628"/>
              <a:chExt cx="75628" cy="69674"/>
            </a:xfrm>
          </p:grpSpPr>
          <p:sp>
            <p:nvSpPr>
              <p:cNvPr id="2776" name="Freeform: Shape 2775">
                <a:extLst>
                  <a:ext uri="{FF2B5EF4-FFF2-40B4-BE49-F238E27FC236}">
                    <a16:creationId xmlns:a16="http://schemas.microsoft.com/office/drawing/2014/main" id="{F8E7862D-FB27-6152-E7A5-7F02EBF0CD5B}"/>
                  </a:ext>
                </a:extLst>
              </p:cNvPr>
              <p:cNvSpPr/>
              <p:nvPr/>
            </p:nvSpPr>
            <p:spPr>
              <a:xfrm>
                <a:off x="2007668" y="325262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77" name="Freeform: Shape 2776">
                <a:extLst>
                  <a:ext uri="{FF2B5EF4-FFF2-40B4-BE49-F238E27FC236}">
                    <a16:creationId xmlns:a16="http://schemas.microsoft.com/office/drawing/2014/main" id="{D862E942-C599-9346-CB39-B0D4CECF9556}"/>
                  </a:ext>
                </a:extLst>
              </p:cNvPr>
              <p:cNvSpPr/>
              <p:nvPr/>
            </p:nvSpPr>
            <p:spPr>
              <a:xfrm>
                <a:off x="1969664" y="3286072"/>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78" name="Graphic 617">
              <a:extLst>
                <a:ext uri="{FF2B5EF4-FFF2-40B4-BE49-F238E27FC236}">
                  <a16:creationId xmlns:a16="http://schemas.microsoft.com/office/drawing/2014/main" id="{5D4C278E-E3C9-CD78-3085-85C9CB9943C4}"/>
                </a:ext>
              </a:extLst>
            </p:cNvPr>
            <p:cNvGrpSpPr/>
            <p:nvPr/>
          </p:nvGrpSpPr>
          <p:grpSpPr>
            <a:xfrm>
              <a:off x="2007288" y="3321903"/>
              <a:ext cx="75628" cy="69674"/>
              <a:chOff x="2007288" y="3252628"/>
              <a:chExt cx="75628" cy="69674"/>
            </a:xfrm>
          </p:grpSpPr>
          <p:sp>
            <p:nvSpPr>
              <p:cNvPr id="2779" name="Freeform: Shape 2778">
                <a:extLst>
                  <a:ext uri="{FF2B5EF4-FFF2-40B4-BE49-F238E27FC236}">
                    <a16:creationId xmlns:a16="http://schemas.microsoft.com/office/drawing/2014/main" id="{4E202685-6590-FEEE-A978-01CEDCF01AE2}"/>
                  </a:ext>
                </a:extLst>
              </p:cNvPr>
              <p:cNvSpPr/>
              <p:nvPr/>
            </p:nvSpPr>
            <p:spPr>
              <a:xfrm>
                <a:off x="2045292" y="325262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80" name="Freeform: Shape 2779">
                <a:extLst>
                  <a:ext uri="{FF2B5EF4-FFF2-40B4-BE49-F238E27FC236}">
                    <a16:creationId xmlns:a16="http://schemas.microsoft.com/office/drawing/2014/main" id="{57434544-A785-CB86-987E-CA20BC79A3F0}"/>
                  </a:ext>
                </a:extLst>
              </p:cNvPr>
              <p:cNvSpPr/>
              <p:nvPr/>
            </p:nvSpPr>
            <p:spPr>
              <a:xfrm>
                <a:off x="2007288" y="3286072"/>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81" name="Graphic 617">
              <a:extLst>
                <a:ext uri="{FF2B5EF4-FFF2-40B4-BE49-F238E27FC236}">
                  <a16:creationId xmlns:a16="http://schemas.microsoft.com/office/drawing/2014/main" id="{37E3737D-1F27-193A-C1CA-9C1C9CEAD124}"/>
                </a:ext>
              </a:extLst>
            </p:cNvPr>
            <p:cNvGrpSpPr/>
            <p:nvPr/>
          </p:nvGrpSpPr>
          <p:grpSpPr>
            <a:xfrm>
              <a:off x="2044912" y="3321903"/>
              <a:ext cx="75755" cy="69674"/>
              <a:chOff x="2044912" y="3252628"/>
              <a:chExt cx="75755" cy="69674"/>
            </a:xfrm>
          </p:grpSpPr>
          <p:sp>
            <p:nvSpPr>
              <p:cNvPr id="2782" name="Freeform: Shape 2781">
                <a:extLst>
                  <a:ext uri="{FF2B5EF4-FFF2-40B4-BE49-F238E27FC236}">
                    <a16:creationId xmlns:a16="http://schemas.microsoft.com/office/drawing/2014/main" id="{3C866264-3209-041C-BCFE-0C5E60E69CDC}"/>
                  </a:ext>
                </a:extLst>
              </p:cNvPr>
              <p:cNvSpPr/>
              <p:nvPr/>
            </p:nvSpPr>
            <p:spPr>
              <a:xfrm>
                <a:off x="2082916" y="3252628"/>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83" name="Freeform: Shape 2782">
                <a:extLst>
                  <a:ext uri="{FF2B5EF4-FFF2-40B4-BE49-F238E27FC236}">
                    <a16:creationId xmlns:a16="http://schemas.microsoft.com/office/drawing/2014/main" id="{A4AB5F5D-C8BC-7787-754E-0150843EC44C}"/>
                  </a:ext>
                </a:extLst>
              </p:cNvPr>
              <p:cNvSpPr/>
              <p:nvPr/>
            </p:nvSpPr>
            <p:spPr>
              <a:xfrm>
                <a:off x="2044912" y="3286072"/>
                <a:ext cx="75755" cy="12668"/>
              </a:xfrm>
              <a:custGeom>
                <a:avLst/>
                <a:gdLst>
                  <a:gd name="connsiteX0" fmla="*/ 75755 w 75755"/>
                  <a:gd name="connsiteY0" fmla="*/ 0 h 12668"/>
                  <a:gd name="connsiteX1" fmla="*/ 0 w 75755"/>
                  <a:gd name="connsiteY1" fmla="*/ 0 h 12668"/>
                </a:gdLst>
                <a:ahLst/>
                <a:cxnLst>
                  <a:cxn ang="0">
                    <a:pos x="connsiteX0" y="connsiteY0"/>
                  </a:cxn>
                  <a:cxn ang="0">
                    <a:pos x="connsiteX1" y="connsiteY1"/>
                  </a:cxn>
                </a:cxnLst>
                <a:rect l="l" t="t" r="r" b="b"/>
                <a:pathLst>
                  <a:path w="75755" h="12668">
                    <a:moveTo>
                      <a:pt x="75755" y="0"/>
                    </a:moveTo>
                    <a:lnTo>
                      <a:pt x="0"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84" name="Graphic 617">
              <a:extLst>
                <a:ext uri="{FF2B5EF4-FFF2-40B4-BE49-F238E27FC236}">
                  <a16:creationId xmlns:a16="http://schemas.microsoft.com/office/drawing/2014/main" id="{9BDF325B-8CE6-1205-940B-41B67DB82139}"/>
                </a:ext>
              </a:extLst>
            </p:cNvPr>
            <p:cNvGrpSpPr/>
            <p:nvPr/>
          </p:nvGrpSpPr>
          <p:grpSpPr>
            <a:xfrm>
              <a:off x="2088237" y="3308981"/>
              <a:ext cx="75755" cy="69674"/>
              <a:chOff x="2088237" y="3239706"/>
              <a:chExt cx="75755" cy="69674"/>
            </a:xfrm>
          </p:grpSpPr>
          <p:sp>
            <p:nvSpPr>
              <p:cNvPr id="2785" name="Freeform: Shape 2784">
                <a:extLst>
                  <a:ext uri="{FF2B5EF4-FFF2-40B4-BE49-F238E27FC236}">
                    <a16:creationId xmlns:a16="http://schemas.microsoft.com/office/drawing/2014/main" id="{16C96912-95FB-B360-E2EF-318F9C995771}"/>
                  </a:ext>
                </a:extLst>
              </p:cNvPr>
              <p:cNvSpPr/>
              <p:nvPr/>
            </p:nvSpPr>
            <p:spPr>
              <a:xfrm>
                <a:off x="2126241" y="323970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86" name="Freeform: Shape 2785">
                <a:extLst>
                  <a:ext uri="{FF2B5EF4-FFF2-40B4-BE49-F238E27FC236}">
                    <a16:creationId xmlns:a16="http://schemas.microsoft.com/office/drawing/2014/main" id="{1C87731B-6FEC-B9F6-8380-6218FADA0C9F}"/>
                  </a:ext>
                </a:extLst>
              </p:cNvPr>
              <p:cNvSpPr/>
              <p:nvPr/>
            </p:nvSpPr>
            <p:spPr>
              <a:xfrm>
                <a:off x="2088237" y="327315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87" name="Graphic 617">
              <a:extLst>
                <a:ext uri="{FF2B5EF4-FFF2-40B4-BE49-F238E27FC236}">
                  <a16:creationId xmlns:a16="http://schemas.microsoft.com/office/drawing/2014/main" id="{D92AB075-4C9A-23A6-00F2-FDC18026E484}"/>
                </a:ext>
              </a:extLst>
            </p:cNvPr>
            <p:cNvGrpSpPr/>
            <p:nvPr/>
          </p:nvGrpSpPr>
          <p:grpSpPr>
            <a:xfrm>
              <a:off x="2155631" y="3308981"/>
              <a:ext cx="75628" cy="69674"/>
              <a:chOff x="2155631" y="3239706"/>
              <a:chExt cx="75628" cy="69674"/>
            </a:xfrm>
          </p:grpSpPr>
          <p:sp>
            <p:nvSpPr>
              <p:cNvPr id="2788" name="Freeform: Shape 2787">
                <a:extLst>
                  <a:ext uri="{FF2B5EF4-FFF2-40B4-BE49-F238E27FC236}">
                    <a16:creationId xmlns:a16="http://schemas.microsoft.com/office/drawing/2014/main" id="{E815EBF9-15D4-627C-9E4D-8B38B96C682D}"/>
                  </a:ext>
                </a:extLst>
              </p:cNvPr>
              <p:cNvSpPr/>
              <p:nvPr/>
            </p:nvSpPr>
            <p:spPr>
              <a:xfrm>
                <a:off x="2193635" y="323970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89" name="Freeform: Shape 2788">
                <a:extLst>
                  <a:ext uri="{FF2B5EF4-FFF2-40B4-BE49-F238E27FC236}">
                    <a16:creationId xmlns:a16="http://schemas.microsoft.com/office/drawing/2014/main" id="{5122EEBE-C0C9-170C-6AC8-A529DB0DD3CE}"/>
                  </a:ext>
                </a:extLst>
              </p:cNvPr>
              <p:cNvSpPr/>
              <p:nvPr/>
            </p:nvSpPr>
            <p:spPr>
              <a:xfrm>
                <a:off x="2155631" y="32731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90" name="Graphic 617">
              <a:extLst>
                <a:ext uri="{FF2B5EF4-FFF2-40B4-BE49-F238E27FC236}">
                  <a16:creationId xmlns:a16="http://schemas.microsoft.com/office/drawing/2014/main" id="{BAE4D93E-E8C3-FB2F-87A1-E9B0E73AAE15}"/>
                </a:ext>
              </a:extLst>
            </p:cNvPr>
            <p:cNvGrpSpPr/>
            <p:nvPr/>
          </p:nvGrpSpPr>
          <p:grpSpPr>
            <a:xfrm>
              <a:off x="2241394" y="3299354"/>
              <a:ext cx="75755" cy="69674"/>
              <a:chOff x="2241394" y="3230079"/>
              <a:chExt cx="75755" cy="69674"/>
            </a:xfrm>
          </p:grpSpPr>
          <p:sp>
            <p:nvSpPr>
              <p:cNvPr id="2791" name="Freeform: Shape 2790">
                <a:extLst>
                  <a:ext uri="{FF2B5EF4-FFF2-40B4-BE49-F238E27FC236}">
                    <a16:creationId xmlns:a16="http://schemas.microsoft.com/office/drawing/2014/main" id="{36A37472-B601-B352-84BC-4DA0160358A9}"/>
                  </a:ext>
                </a:extLst>
              </p:cNvPr>
              <p:cNvSpPr/>
              <p:nvPr/>
            </p:nvSpPr>
            <p:spPr>
              <a:xfrm>
                <a:off x="2279398" y="3230079"/>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92" name="Freeform: Shape 2791">
                <a:extLst>
                  <a:ext uri="{FF2B5EF4-FFF2-40B4-BE49-F238E27FC236}">
                    <a16:creationId xmlns:a16="http://schemas.microsoft.com/office/drawing/2014/main" id="{E73DB43F-CDFD-0782-888C-9D8C93AA057F}"/>
                  </a:ext>
                </a:extLst>
              </p:cNvPr>
              <p:cNvSpPr/>
              <p:nvPr/>
            </p:nvSpPr>
            <p:spPr>
              <a:xfrm>
                <a:off x="2241394" y="3263522"/>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93" name="Graphic 617">
              <a:extLst>
                <a:ext uri="{FF2B5EF4-FFF2-40B4-BE49-F238E27FC236}">
                  <a16:creationId xmlns:a16="http://schemas.microsoft.com/office/drawing/2014/main" id="{249AD9F5-3A21-6AB5-EB65-852DE172F78D}"/>
                </a:ext>
              </a:extLst>
            </p:cNvPr>
            <p:cNvGrpSpPr/>
            <p:nvPr/>
          </p:nvGrpSpPr>
          <p:grpSpPr>
            <a:xfrm>
              <a:off x="2289279" y="3299354"/>
              <a:ext cx="75755" cy="69674"/>
              <a:chOff x="2289279" y="3230079"/>
              <a:chExt cx="75755" cy="69674"/>
            </a:xfrm>
          </p:grpSpPr>
          <p:sp>
            <p:nvSpPr>
              <p:cNvPr id="2794" name="Freeform: Shape 2793">
                <a:extLst>
                  <a:ext uri="{FF2B5EF4-FFF2-40B4-BE49-F238E27FC236}">
                    <a16:creationId xmlns:a16="http://schemas.microsoft.com/office/drawing/2014/main" id="{9919C43E-364E-3BFA-0E8A-807ACD57A985}"/>
                  </a:ext>
                </a:extLst>
              </p:cNvPr>
              <p:cNvSpPr/>
              <p:nvPr/>
            </p:nvSpPr>
            <p:spPr>
              <a:xfrm>
                <a:off x="2327283" y="3230079"/>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95" name="Freeform: Shape 2794">
                <a:extLst>
                  <a:ext uri="{FF2B5EF4-FFF2-40B4-BE49-F238E27FC236}">
                    <a16:creationId xmlns:a16="http://schemas.microsoft.com/office/drawing/2014/main" id="{368EA426-A953-ED56-649F-9870D104D6AF}"/>
                  </a:ext>
                </a:extLst>
              </p:cNvPr>
              <p:cNvSpPr/>
              <p:nvPr/>
            </p:nvSpPr>
            <p:spPr>
              <a:xfrm>
                <a:off x="2289279" y="3263522"/>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96" name="Graphic 617">
              <a:extLst>
                <a:ext uri="{FF2B5EF4-FFF2-40B4-BE49-F238E27FC236}">
                  <a16:creationId xmlns:a16="http://schemas.microsoft.com/office/drawing/2014/main" id="{9A02FD9D-340B-FB63-CFED-556B6C7DA0B1}"/>
                </a:ext>
              </a:extLst>
            </p:cNvPr>
            <p:cNvGrpSpPr/>
            <p:nvPr/>
          </p:nvGrpSpPr>
          <p:grpSpPr>
            <a:xfrm>
              <a:off x="2327030" y="3299354"/>
              <a:ext cx="75628" cy="69674"/>
              <a:chOff x="2327030" y="3230079"/>
              <a:chExt cx="75628" cy="69674"/>
            </a:xfrm>
          </p:grpSpPr>
          <p:sp>
            <p:nvSpPr>
              <p:cNvPr id="2797" name="Freeform: Shape 2796">
                <a:extLst>
                  <a:ext uri="{FF2B5EF4-FFF2-40B4-BE49-F238E27FC236}">
                    <a16:creationId xmlns:a16="http://schemas.microsoft.com/office/drawing/2014/main" id="{C66D66C5-6017-0649-954E-64FE93674CD1}"/>
                  </a:ext>
                </a:extLst>
              </p:cNvPr>
              <p:cNvSpPr/>
              <p:nvPr/>
            </p:nvSpPr>
            <p:spPr>
              <a:xfrm>
                <a:off x="2365034" y="3230079"/>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98" name="Freeform: Shape 2797">
                <a:extLst>
                  <a:ext uri="{FF2B5EF4-FFF2-40B4-BE49-F238E27FC236}">
                    <a16:creationId xmlns:a16="http://schemas.microsoft.com/office/drawing/2014/main" id="{B244FAB2-40B6-9B7D-EC46-DED2DD2D6EC3}"/>
                  </a:ext>
                </a:extLst>
              </p:cNvPr>
              <p:cNvSpPr/>
              <p:nvPr/>
            </p:nvSpPr>
            <p:spPr>
              <a:xfrm>
                <a:off x="2327030" y="3263522"/>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99" name="Graphic 617">
              <a:extLst>
                <a:ext uri="{FF2B5EF4-FFF2-40B4-BE49-F238E27FC236}">
                  <a16:creationId xmlns:a16="http://schemas.microsoft.com/office/drawing/2014/main" id="{AEFB06DC-8A78-E84F-62D3-D16DD5B32CD7}"/>
                </a:ext>
              </a:extLst>
            </p:cNvPr>
            <p:cNvGrpSpPr/>
            <p:nvPr/>
          </p:nvGrpSpPr>
          <p:grpSpPr>
            <a:xfrm>
              <a:off x="2370355" y="3288459"/>
              <a:ext cx="75755" cy="69674"/>
              <a:chOff x="2370355" y="3219184"/>
              <a:chExt cx="75755" cy="69674"/>
            </a:xfrm>
          </p:grpSpPr>
          <p:sp>
            <p:nvSpPr>
              <p:cNvPr id="2800" name="Freeform: Shape 2799">
                <a:extLst>
                  <a:ext uri="{FF2B5EF4-FFF2-40B4-BE49-F238E27FC236}">
                    <a16:creationId xmlns:a16="http://schemas.microsoft.com/office/drawing/2014/main" id="{CBA229DB-E2B1-CFCD-A3DC-094FD6750593}"/>
                  </a:ext>
                </a:extLst>
              </p:cNvPr>
              <p:cNvSpPr/>
              <p:nvPr/>
            </p:nvSpPr>
            <p:spPr>
              <a:xfrm>
                <a:off x="2408359" y="321918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01" name="Freeform: Shape 2800">
                <a:extLst>
                  <a:ext uri="{FF2B5EF4-FFF2-40B4-BE49-F238E27FC236}">
                    <a16:creationId xmlns:a16="http://schemas.microsoft.com/office/drawing/2014/main" id="{DA81CF67-5F55-EC08-311E-E71B5E98CC9D}"/>
                  </a:ext>
                </a:extLst>
              </p:cNvPr>
              <p:cNvSpPr/>
              <p:nvPr/>
            </p:nvSpPr>
            <p:spPr>
              <a:xfrm>
                <a:off x="2370355" y="325262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02" name="Graphic 617">
              <a:extLst>
                <a:ext uri="{FF2B5EF4-FFF2-40B4-BE49-F238E27FC236}">
                  <a16:creationId xmlns:a16="http://schemas.microsoft.com/office/drawing/2014/main" id="{4633C478-A1F5-F734-76DF-BC75E913C911}"/>
                </a:ext>
              </a:extLst>
            </p:cNvPr>
            <p:cNvGrpSpPr/>
            <p:nvPr/>
          </p:nvGrpSpPr>
          <p:grpSpPr>
            <a:xfrm>
              <a:off x="2440156" y="3287699"/>
              <a:ext cx="75628" cy="69674"/>
              <a:chOff x="2440156" y="3218424"/>
              <a:chExt cx="75628" cy="69674"/>
            </a:xfrm>
          </p:grpSpPr>
          <p:sp>
            <p:nvSpPr>
              <p:cNvPr id="2803" name="Freeform: Shape 2802">
                <a:extLst>
                  <a:ext uri="{FF2B5EF4-FFF2-40B4-BE49-F238E27FC236}">
                    <a16:creationId xmlns:a16="http://schemas.microsoft.com/office/drawing/2014/main" id="{CA5FD91D-05CA-6C7E-79FC-47F17F6396DC}"/>
                  </a:ext>
                </a:extLst>
              </p:cNvPr>
              <p:cNvSpPr/>
              <p:nvPr/>
            </p:nvSpPr>
            <p:spPr>
              <a:xfrm>
                <a:off x="2478160" y="321842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04" name="Freeform: Shape 2803">
                <a:extLst>
                  <a:ext uri="{FF2B5EF4-FFF2-40B4-BE49-F238E27FC236}">
                    <a16:creationId xmlns:a16="http://schemas.microsoft.com/office/drawing/2014/main" id="{7135FE0B-39BE-95ED-6633-E34C5EB4132D}"/>
                  </a:ext>
                </a:extLst>
              </p:cNvPr>
              <p:cNvSpPr/>
              <p:nvPr/>
            </p:nvSpPr>
            <p:spPr>
              <a:xfrm>
                <a:off x="2440156" y="325186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05" name="Graphic 617">
              <a:extLst>
                <a:ext uri="{FF2B5EF4-FFF2-40B4-BE49-F238E27FC236}">
                  <a16:creationId xmlns:a16="http://schemas.microsoft.com/office/drawing/2014/main" id="{27332746-5E07-0F4F-4E6D-63769847FCC9}"/>
                </a:ext>
              </a:extLst>
            </p:cNvPr>
            <p:cNvGrpSpPr/>
            <p:nvPr/>
          </p:nvGrpSpPr>
          <p:grpSpPr>
            <a:xfrm>
              <a:off x="2477780" y="3287699"/>
              <a:ext cx="75628" cy="69674"/>
              <a:chOff x="2477780" y="3218424"/>
              <a:chExt cx="75628" cy="69674"/>
            </a:xfrm>
          </p:grpSpPr>
          <p:sp>
            <p:nvSpPr>
              <p:cNvPr id="2806" name="Freeform: Shape 2805">
                <a:extLst>
                  <a:ext uri="{FF2B5EF4-FFF2-40B4-BE49-F238E27FC236}">
                    <a16:creationId xmlns:a16="http://schemas.microsoft.com/office/drawing/2014/main" id="{0C67D998-1DA1-4627-CB89-B528824B718C}"/>
                  </a:ext>
                </a:extLst>
              </p:cNvPr>
              <p:cNvSpPr/>
              <p:nvPr/>
            </p:nvSpPr>
            <p:spPr>
              <a:xfrm>
                <a:off x="2515784" y="321842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07" name="Freeform: Shape 2806">
                <a:extLst>
                  <a:ext uri="{FF2B5EF4-FFF2-40B4-BE49-F238E27FC236}">
                    <a16:creationId xmlns:a16="http://schemas.microsoft.com/office/drawing/2014/main" id="{BD7FF316-EF42-9C07-EF90-C656AAD0E885}"/>
                  </a:ext>
                </a:extLst>
              </p:cNvPr>
              <p:cNvSpPr/>
              <p:nvPr/>
            </p:nvSpPr>
            <p:spPr>
              <a:xfrm>
                <a:off x="2477780" y="325186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08" name="Graphic 617">
              <a:extLst>
                <a:ext uri="{FF2B5EF4-FFF2-40B4-BE49-F238E27FC236}">
                  <a16:creationId xmlns:a16="http://schemas.microsoft.com/office/drawing/2014/main" id="{9489E1F7-F964-0621-7C25-49A4F28FC771}"/>
                </a:ext>
              </a:extLst>
            </p:cNvPr>
            <p:cNvGrpSpPr/>
            <p:nvPr/>
          </p:nvGrpSpPr>
          <p:grpSpPr>
            <a:xfrm>
              <a:off x="2514391" y="3275538"/>
              <a:ext cx="75755" cy="69674"/>
              <a:chOff x="2514391" y="3206263"/>
              <a:chExt cx="75755" cy="69674"/>
            </a:xfrm>
          </p:grpSpPr>
          <p:sp>
            <p:nvSpPr>
              <p:cNvPr id="2809" name="Freeform: Shape 2808">
                <a:extLst>
                  <a:ext uri="{FF2B5EF4-FFF2-40B4-BE49-F238E27FC236}">
                    <a16:creationId xmlns:a16="http://schemas.microsoft.com/office/drawing/2014/main" id="{049563EF-C358-887D-D4C4-B90B90060B88}"/>
                  </a:ext>
                </a:extLst>
              </p:cNvPr>
              <p:cNvSpPr/>
              <p:nvPr/>
            </p:nvSpPr>
            <p:spPr>
              <a:xfrm>
                <a:off x="2552395" y="3206263"/>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10" name="Freeform: Shape 2809">
                <a:extLst>
                  <a:ext uri="{FF2B5EF4-FFF2-40B4-BE49-F238E27FC236}">
                    <a16:creationId xmlns:a16="http://schemas.microsoft.com/office/drawing/2014/main" id="{F86165F6-5109-6AD3-700E-9BC3AC56832E}"/>
                  </a:ext>
                </a:extLst>
              </p:cNvPr>
              <p:cNvSpPr/>
              <p:nvPr/>
            </p:nvSpPr>
            <p:spPr>
              <a:xfrm>
                <a:off x="2514391" y="3239706"/>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11" name="Graphic 617">
              <a:extLst>
                <a:ext uri="{FF2B5EF4-FFF2-40B4-BE49-F238E27FC236}">
                  <a16:creationId xmlns:a16="http://schemas.microsoft.com/office/drawing/2014/main" id="{9E808814-023E-EA5A-D662-B4620704A6B0}"/>
                </a:ext>
              </a:extLst>
            </p:cNvPr>
            <p:cNvGrpSpPr/>
            <p:nvPr/>
          </p:nvGrpSpPr>
          <p:grpSpPr>
            <a:xfrm>
              <a:off x="2606361" y="3253749"/>
              <a:ext cx="75755" cy="69674"/>
              <a:chOff x="2606361" y="3184474"/>
              <a:chExt cx="75755" cy="69674"/>
            </a:xfrm>
          </p:grpSpPr>
          <p:sp>
            <p:nvSpPr>
              <p:cNvPr id="2812" name="Freeform: Shape 2811">
                <a:extLst>
                  <a:ext uri="{FF2B5EF4-FFF2-40B4-BE49-F238E27FC236}">
                    <a16:creationId xmlns:a16="http://schemas.microsoft.com/office/drawing/2014/main" id="{93D77226-3764-0869-3188-3D48869688E4}"/>
                  </a:ext>
                </a:extLst>
              </p:cNvPr>
              <p:cNvSpPr/>
              <p:nvPr/>
            </p:nvSpPr>
            <p:spPr>
              <a:xfrm>
                <a:off x="2644365"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13" name="Freeform: Shape 2812">
                <a:extLst>
                  <a:ext uri="{FF2B5EF4-FFF2-40B4-BE49-F238E27FC236}">
                    <a16:creationId xmlns:a16="http://schemas.microsoft.com/office/drawing/2014/main" id="{95717453-7CBE-16CA-2854-8188EDD9A4A4}"/>
                  </a:ext>
                </a:extLst>
              </p:cNvPr>
              <p:cNvSpPr/>
              <p:nvPr/>
            </p:nvSpPr>
            <p:spPr>
              <a:xfrm>
                <a:off x="2606361" y="321791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14" name="Graphic 617">
              <a:extLst>
                <a:ext uri="{FF2B5EF4-FFF2-40B4-BE49-F238E27FC236}">
                  <a16:creationId xmlns:a16="http://schemas.microsoft.com/office/drawing/2014/main" id="{90668701-6DA9-FECF-46E2-DF3C64EFC4DC}"/>
                </a:ext>
              </a:extLst>
            </p:cNvPr>
            <p:cNvGrpSpPr/>
            <p:nvPr/>
          </p:nvGrpSpPr>
          <p:grpSpPr>
            <a:xfrm>
              <a:off x="2622449" y="3253749"/>
              <a:ext cx="75755" cy="69674"/>
              <a:chOff x="2622449" y="3184474"/>
              <a:chExt cx="75755" cy="69674"/>
            </a:xfrm>
          </p:grpSpPr>
          <p:sp>
            <p:nvSpPr>
              <p:cNvPr id="2815" name="Freeform: Shape 2814">
                <a:extLst>
                  <a:ext uri="{FF2B5EF4-FFF2-40B4-BE49-F238E27FC236}">
                    <a16:creationId xmlns:a16="http://schemas.microsoft.com/office/drawing/2014/main" id="{99E7DCE9-B878-92CD-2E46-61E3812DB48A}"/>
                  </a:ext>
                </a:extLst>
              </p:cNvPr>
              <p:cNvSpPr/>
              <p:nvPr/>
            </p:nvSpPr>
            <p:spPr>
              <a:xfrm>
                <a:off x="2660453"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16" name="Freeform: Shape 2815">
                <a:extLst>
                  <a:ext uri="{FF2B5EF4-FFF2-40B4-BE49-F238E27FC236}">
                    <a16:creationId xmlns:a16="http://schemas.microsoft.com/office/drawing/2014/main" id="{9E453E05-8077-B36C-FFF8-D1275B0C7BEE}"/>
                  </a:ext>
                </a:extLst>
              </p:cNvPr>
              <p:cNvSpPr/>
              <p:nvPr/>
            </p:nvSpPr>
            <p:spPr>
              <a:xfrm>
                <a:off x="2622449" y="321791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17" name="Graphic 617">
              <a:extLst>
                <a:ext uri="{FF2B5EF4-FFF2-40B4-BE49-F238E27FC236}">
                  <a16:creationId xmlns:a16="http://schemas.microsoft.com/office/drawing/2014/main" id="{B1958D75-6C98-504D-84AE-477797D61D7E}"/>
                </a:ext>
              </a:extLst>
            </p:cNvPr>
            <p:cNvGrpSpPr/>
            <p:nvPr/>
          </p:nvGrpSpPr>
          <p:grpSpPr>
            <a:xfrm>
              <a:off x="2715433" y="3253749"/>
              <a:ext cx="75628" cy="69674"/>
              <a:chOff x="2715433" y="3184474"/>
              <a:chExt cx="75628" cy="69674"/>
            </a:xfrm>
          </p:grpSpPr>
          <p:sp>
            <p:nvSpPr>
              <p:cNvPr id="2818" name="Freeform: Shape 2817">
                <a:extLst>
                  <a:ext uri="{FF2B5EF4-FFF2-40B4-BE49-F238E27FC236}">
                    <a16:creationId xmlns:a16="http://schemas.microsoft.com/office/drawing/2014/main" id="{6B5621B4-5F28-938F-64C0-2BDEDC6FE1F5}"/>
                  </a:ext>
                </a:extLst>
              </p:cNvPr>
              <p:cNvSpPr/>
              <p:nvPr/>
            </p:nvSpPr>
            <p:spPr>
              <a:xfrm>
                <a:off x="2753437"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19" name="Freeform: Shape 2818">
                <a:extLst>
                  <a:ext uri="{FF2B5EF4-FFF2-40B4-BE49-F238E27FC236}">
                    <a16:creationId xmlns:a16="http://schemas.microsoft.com/office/drawing/2014/main" id="{22ED21BD-225A-0E03-3550-A1335A05E738}"/>
                  </a:ext>
                </a:extLst>
              </p:cNvPr>
              <p:cNvSpPr/>
              <p:nvPr/>
            </p:nvSpPr>
            <p:spPr>
              <a:xfrm>
                <a:off x="2715433" y="321791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20" name="Graphic 617">
              <a:extLst>
                <a:ext uri="{FF2B5EF4-FFF2-40B4-BE49-F238E27FC236}">
                  <a16:creationId xmlns:a16="http://schemas.microsoft.com/office/drawing/2014/main" id="{D42D5D12-D038-2059-6EF8-652B04E391E2}"/>
                </a:ext>
              </a:extLst>
            </p:cNvPr>
            <p:cNvGrpSpPr/>
            <p:nvPr/>
          </p:nvGrpSpPr>
          <p:grpSpPr>
            <a:xfrm>
              <a:off x="2758378" y="3253749"/>
              <a:ext cx="75755" cy="69674"/>
              <a:chOff x="2758378" y="3184474"/>
              <a:chExt cx="75755" cy="69674"/>
            </a:xfrm>
          </p:grpSpPr>
          <p:sp>
            <p:nvSpPr>
              <p:cNvPr id="2821" name="Freeform: Shape 2820">
                <a:extLst>
                  <a:ext uri="{FF2B5EF4-FFF2-40B4-BE49-F238E27FC236}">
                    <a16:creationId xmlns:a16="http://schemas.microsoft.com/office/drawing/2014/main" id="{43D95536-DEAE-6116-6BC2-933DB87F213B}"/>
                  </a:ext>
                </a:extLst>
              </p:cNvPr>
              <p:cNvSpPr/>
              <p:nvPr/>
            </p:nvSpPr>
            <p:spPr>
              <a:xfrm>
                <a:off x="2796382"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22" name="Freeform: Shape 2821">
                <a:extLst>
                  <a:ext uri="{FF2B5EF4-FFF2-40B4-BE49-F238E27FC236}">
                    <a16:creationId xmlns:a16="http://schemas.microsoft.com/office/drawing/2014/main" id="{C51CED7C-2A22-7CCD-A70C-11BF7A76468D}"/>
                  </a:ext>
                </a:extLst>
              </p:cNvPr>
              <p:cNvSpPr/>
              <p:nvPr/>
            </p:nvSpPr>
            <p:spPr>
              <a:xfrm>
                <a:off x="2758378" y="321791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23" name="Graphic 617">
              <a:extLst>
                <a:ext uri="{FF2B5EF4-FFF2-40B4-BE49-F238E27FC236}">
                  <a16:creationId xmlns:a16="http://schemas.microsoft.com/office/drawing/2014/main" id="{E12F9952-0360-2815-BA11-34E571DB7895}"/>
                </a:ext>
              </a:extLst>
            </p:cNvPr>
            <p:cNvGrpSpPr/>
            <p:nvPr/>
          </p:nvGrpSpPr>
          <p:grpSpPr>
            <a:xfrm>
              <a:off x="2806263" y="3253749"/>
              <a:ext cx="75755" cy="69674"/>
              <a:chOff x="2806263" y="3184474"/>
              <a:chExt cx="75755" cy="69674"/>
            </a:xfrm>
          </p:grpSpPr>
          <p:sp>
            <p:nvSpPr>
              <p:cNvPr id="2824" name="Freeform: Shape 2823">
                <a:extLst>
                  <a:ext uri="{FF2B5EF4-FFF2-40B4-BE49-F238E27FC236}">
                    <a16:creationId xmlns:a16="http://schemas.microsoft.com/office/drawing/2014/main" id="{70199325-06AC-0D17-7CF4-9D73AE3D44FB}"/>
                  </a:ext>
                </a:extLst>
              </p:cNvPr>
              <p:cNvSpPr/>
              <p:nvPr/>
            </p:nvSpPr>
            <p:spPr>
              <a:xfrm>
                <a:off x="2844267"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25" name="Freeform: Shape 2824">
                <a:extLst>
                  <a:ext uri="{FF2B5EF4-FFF2-40B4-BE49-F238E27FC236}">
                    <a16:creationId xmlns:a16="http://schemas.microsoft.com/office/drawing/2014/main" id="{B6DAD56C-3D44-898D-56D0-52419469B607}"/>
                  </a:ext>
                </a:extLst>
              </p:cNvPr>
              <p:cNvSpPr/>
              <p:nvPr/>
            </p:nvSpPr>
            <p:spPr>
              <a:xfrm>
                <a:off x="2806263" y="3217917"/>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26" name="Graphic 617">
              <a:extLst>
                <a:ext uri="{FF2B5EF4-FFF2-40B4-BE49-F238E27FC236}">
                  <a16:creationId xmlns:a16="http://schemas.microsoft.com/office/drawing/2014/main" id="{8CD39F38-4A1F-243A-CDF4-534DAE7FE6CB}"/>
                </a:ext>
              </a:extLst>
            </p:cNvPr>
            <p:cNvGrpSpPr/>
            <p:nvPr/>
          </p:nvGrpSpPr>
          <p:grpSpPr>
            <a:xfrm>
              <a:off x="2849081" y="3253749"/>
              <a:ext cx="75628" cy="69674"/>
              <a:chOff x="2849081" y="3184474"/>
              <a:chExt cx="75628" cy="69674"/>
            </a:xfrm>
          </p:grpSpPr>
          <p:sp>
            <p:nvSpPr>
              <p:cNvPr id="2827" name="Freeform: Shape 2826">
                <a:extLst>
                  <a:ext uri="{FF2B5EF4-FFF2-40B4-BE49-F238E27FC236}">
                    <a16:creationId xmlns:a16="http://schemas.microsoft.com/office/drawing/2014/main" id="{CC021326-092C-6F70-BC84-63E5D1ED0C4A}"/>
                  </a:ext>
                </a:extLst>
              </p:cNvPr>
              <p:cNvSpPr/>
              <p:nvPr/>
            </p:nvSpPr>
            <p:spPr>
              <a:xfrm>
                <a:off x="2887085"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28" name="Freeform: Shape 2827">
                <a:extLst>
                  <a:ext uri="{FF2B5EF4-FFF2-40B4-BE49-F238E27FC236}">
                    <a16:creationId xmlns:a16="http://schemas.microsoft.com/office/drawing/2014/main" id="{CE392797-90FC-EC55-00CF-050BA724692D}"/>
                  </a:ext>
                </a:extLst>
              </p:cNvPr>
              <p:cNvSpPr/>
              <p:nvPr/>
            </p:nvSpPr>
            <p:spPr>
              <a:xfrm>
                <a:off x="2849081" y="321791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29" name="Graphic 617">
              <a:extLst>
                <a:ext uri="{FF2B5EF4-FFF2-40B4-BE49-F238E27FC236}">
                  <a16:creationId xmlns:a16="http://schemas.microsoft.com/office/drawing/2014/main" id="{BC057150-C8E5-D382-3FA2-198793BF29DF}"/>
                </a:ext>
              </a:extLst>
            </p:cNvPr>
            <p:cNvGrpSpPr/>
            <p:nvPr/>
          </p:nvGrpSpPr>
          <p:grpSpPr>
            <a:xfrm>
              <a:off x="2872263" y="3253749"/>
              <a:ext cx="75628" cy="69674"/>
              <a:chOff x="2872263" y="3184474"/>
              <a:chExt cx="75628" cy="69674"/>
            </a:xfrm>
          </p:grpSpPr>
          <p:sp>
            <p:nvSpPr>
              <p:cNvPr id="2830" name="Freeform: Shape 2829">
                <a:extLst>
                  <a:ext uri="{FF2B5EF4-FFF2-40B4-BE49-F238E27FC236}">
                    <a16:creationId xmlns:a16="http://schemas.microsoft.com/office/drawing/2014/main" id="{AC9797FA-1D30-4F30-8BED-C439114D02B1}"/>
                  </a:ext>
                </a:extLst>
              </p:cNvPr>
              <p:cNvSpPr/>
              <p:nvPr/>
            </p:nvSpPr>
            <p:spPr>
              <a:xfrm>
                <a:off x="2910268"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31" name="Freeform: Shape 2830">
                <a:extLst>
                  <a:ext uri="{FF2B5EF4-FFF2-40B4-BE49-F238E27FC236}">
                    <a16:creationId xmlns:a16="http://schemas.microsoft.com/office/drawing/2014/main" id="{B88D33BC-DED4-25C2-2F58-782265C3C562}"/>
                  </a:ext>
                </a:extLst>
              </p:cNvPr>
              <p:cNvSpPr/>
              <p:nvPr/>
            </p:nvSpPr>
            <p:spPr>
              <a:xfrm>
                <a:off x="2872263" y="321791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32" name="Graphic 617">
              <a:extLst>
                <a:ext uri="{FF2B5EF4-FFF2-40B4-BE49-F238E27FC236}">
                  <a16:creationId xmlns:a16="http://schemas.microsoft.com/office/drawing/2014/main" id="{53197D16-0346-C47A-C699-1477F41D55B9}"/>
                </a:ext>
              </a:extLst>
            </p:cNvPr>
            <p:cNvGrpSpPr/>
            <p:nvPr/>
          </p:nvGrpSpPr>
          <p:grpSpPr>
            <a:xfrm>
              <a:off x="2926863" y="3253749"/>
              <a:ext cx="75628" cy="69674"/>
              <a:chOff x="2926863" y="3184474"/>
              <a:chExt cx="75628" cy="69674"/>
            </a:xfrm>
          </p:grpSpPr>
          <p:sp>
            <p:nvSpPr>
              <p:cNvPr id="2833" name="Freeform: Shape 2832">
                <a:extLst>
                  <a:ext uri="{FF2B5EF4-FFF2-40B4-BE49-F238E27FC236}">
                    <a16:creationId xmlns:a16="http://schemas.microsoft.com/office/drawing/2014/main" id="{1E16B347-0873-5655-A785-DAF6A2150996}"/>
                  </a:ext>
                </a:extLst>
              </p:cNvPr>
              <p:cNvSpPr/>
              <p:nvPr/>
            </p:nvSpPr>
            <p:spPr>
              <a:xfrm>
                <a:off x="2964867" y="3184474"/>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34" name="Freeform: Shape 2833">
                <a:extLst>
                  <a:ext uri="{FF2B5EF4-FFF2-40B4-BE49-F238E27FC236}">
                    <a16:creationId xmlns:a16="http://schemas.microsoft.com/office/drawing/2014/main" id="{1C460D59-EA1D-0715-3F28-C723B6D63028}"/>
                  </a:ext>
                </a:extLst>
              </p:cNvPr>
              <p:cNvSpPr/>
              <p:nvPr/>
            </p:nvSpPr>
            <p:spPr>
              <a:xfrm>
                <a:off x="2926863" y="3217917"/>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35" name="Graphic 617">
              <a:extLst>
                <a:ext uri="{FF2B5EF4-FFF2-40B4-BE49-F238E27FC236}">
                  <a16:creationId xmlns:a16="http://schemas.microsoft.com/office/drawing/2014/main" id="{8EBCE71E-5CB9-88E3-EC46-8157736EB21D}"/>
                </a:ext>
              </a:extLst>
            </p:cNvPr>
            <p:cNvGrpSpPr/>
            <p:nvPr/>
          </p:nvGrpSpPr>
          <p:grpSpPr>
            <a:xfrm>
              <a:off x="2974748" y="3228159"/>
              <a:ext cx="75628" cy="69801"/>
              <a:chOff x="2974748" y="3158884"/>
              <a:chExt cx="75628" cy="69801"/>
            </a:xfrm>
          </p:grpSpPr>
          <p:sp>
            <p:nvSpPr>
              <p:cNvPr id="2836" name="Freeform: Shape 2835">
                <a:extLst>
                  <a:ext uri="{FF2B5EF4-FFF2-40B4-BE49-F238E27FC236}">
                    <a16:creationId xmlns:a16="http://schemas.microsoft.com/office/drawing/2014/main" id="{338659AB-BB93-F05A-2709-EF9B462DBF4A}"/>
                  </a:ext>
                </a:extLst>
              </p:cNvPr>
              <p:cNvSpPr/>
              <p:nvPr/>
            </p:nvSpPr>
            <p:spPr>
              <a:xfrm>
                <a:off x="3012752" y="315888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37" name="Freeform: Shape 2836">
                <a:extLst>
                  <a:ext uri="{FF2B5EF4-FFF2-40B4-BE49-F238E27FC236}">
                    <a16:creationId xmlns:a16="http://schemas.microsoft.com/office/drawing/2014/main" id="{FA00D354-2FEE-AB2C-7852-DA739D7F9691}"/>
                  </a:ext>
                </a:extLst>
              </p:cNvPr>
              <p:cNvSpPr/>
              <p:nvPr/>
            </p:nvSpPr>
            <p:spPr>
              <a:xfrm>
                <a:off x="2974748" y="319232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38" name="Graphic 617">
              <a:extLst>
                <a:ext uri="{FF2B5EF4-FFF2-40B4-BE49-F238E27FC236}">
                  <a16:creationId xmlns:a16="http://schemas.microsoft.com/office/drawing/2014/main" id="{6391A47A-127C-57F6-9195-CC44B16ACB08}"/>
                </a:ext>
              </a:extLst>
            </p:cNvPr>
            <p:cNvGrpSpPr/>
            <p:nvPr/>
          </p:nvGrpSpPr>
          <p:grpSpPr>
            <a:xfrm>
              <a:off x="3004645" y="3228159"/>
              <a:ext cx="75755" cy="69801"/>
              <a:chOff x="3004645" y="3158884"/>
              <a:chExt cx="75755" cy="69801"/>
            </a:xfrm>
          </p:grpSpPr>
          <p:sp>
            <p:nvSpPr>
              <p:cNvPr id="2839" name="Freeform: Shape 2838">
                <a:extLst>
                  <a:ext uri="{FF2B5EF4-FFF2-40B4-BE49-F238E27FC236}">
                    <a16:creationId xmlns:a16="http://schemas.microsoft.com/office/drawing/2014/main" id="{BAD3C116-5153-6D61-99E3-F1E2B393CED2}"/>
                  </a:ext>
                </a:extLst>
              </p:cNvPr>
              <p:cNvSpPr/>
              <p:nvPr/>
            </p:nvSpPr>
            <p:spPr>
              <a:xfrm>
                <a:off x="3042649" y="315888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40" name="Freeform: Shape 2839">
                <a:extLst>
                  <a:ext uri="{FF2B5EF4-FFF2-40B4-BE49-F238E27FC236}">
                    <a16:creationId xmlns:a16="http://schemas.microsoft.com/office/drawing/2014/main" id="{E92D812D-CEFC-EE8D-913C-EC5574896F66}"/>
                  </a:ext>
                </a:extLst>
              </p:cNvPr>
              <p:cNvSpPr/>
              <p:nvPr/>
            </p:nvSpPr>
            <p:spPr>
              <a:xfrm>
                <a:off x="3004645" y="319232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41" name="Graphic 617">
              <a:extLst>
                <a:ext uri="{FF2B5EF4-FFF2-40B4-BE49-F238E27FC236}">
                  <a16:creationId xmlns:a16="http://schemas.microsoft.com/office/drawing/2014/main" id="{CEE2B9AD-E1CC-719F-092F-F02F0F2D0B87}"/>
                </a:ext>
              </a:extLst>
            </p:cNvPr>
            <p:cNvGrpSpPr/>
            <p:nvPr/>
          </p:nvGrpSpPr>
          <p:grpSpPr>
            <a:xfrm>
              <a:off x="3041889" y="3228159"/>
              <a:ext cx="75628" cy="69801"/>
              <a:chOff x="3041889" y="3158884"/>
              <a:chExt cx="75628" cy="69801"/>
            </a:xfrm>
          </p:grpSpPr>
          <p:sp>
            <p:nvSpPr>
              <p:cNvPr id="2842" name="Freeform: Shape 2841">
                <a:extLst>
                  <a:ext uri="{FF2B5EF4-FFF2-40B4-BE49-F238E27FC236}">
                    <a16:creationId xmlns:a16="http://schemas.microsoft.com/office/drawing/2014/main" id="{36A6A7C0-3E89-116D-29D0-9D7FB8D96767}"/>
                  </a:ext>
                </a:extLst>
              </p:cNvPr>
              <p:cNvSpPr/>
              <p:nvPr/>
            </p:nvSpPr>
            <p:spPr>
              <a:xfrm>
                <a:off x="3079893" y="315888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43" name="Freeform: Shape 2842">
                <a:extLst>
                  <a:ext uri="{FF2B5EF4-FFF2-40B4-BE49-F238E27FC236}">
                    <a16:creationId xmlns:a16="http://schemas.microsoft.com/office/drawing/2014/main" id="{7BA19A14-AE39-1B44-107A-A8DCA61AABD2}"/>
                  </a:ext>
                </a:extLst>
              </p:cNvPr>
              <p:cNvSpPr/>
              <p:nvPr/>
            </p:nvSpPr>
            <p:spPr>
              <a:xfrm>
                <a:off x="3041889" y="319232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44" name="Graphic 617">
              <a:extLst>
                <a:ext uri="{FF2B5EF4-FFF2-40B4-BE49-F238E27FC236}">
                  <a16:creationId xmlns:a16="http://schemas.microsoft.com/office/drawing/2014/main" id="{809DF010-5B25-1D0F-AD02-4B4BA91B1A99}"/>
                </a:ext>
              </a:extLst>
            </p:cNvPr>
            <p:cNvGrpSpPr/>
            <p:nvPr/>
          </p:nvGrpSpPr>
          <p:grpSpPr>
            <a:xfrm>
              <a:off x="3230010" y="3192182"/>
              <a:ext cx="75755" cy="69674"/>
              <a:chOff x="3230010" y="3122907"/>
              <a:chExt cx="75755" cy="69674"/>
            </a:xfrm>
          </p:grpSpPr>
          <p:sp>
            <p:nvSpPr>
              <p:cNvPr id="2845" name="Freeform: Shape 2844">
                <a:extLst>
                  <a:ext uri="{FF2B5EF4-FFF2-40B4-BE49-F238E27FC236}">
                    <a16:creationId xmlns:a16="http://schemas.microsoft.com/office/drawing/2014/main" id="{D792B792-4261-F356-65A5-CC0E6397933F}"/>
                  </a:ext>
                </a:extLst>
              </p:cNvPr>
              <p:cNvSpPr/>
              <p:nvPr/>
            </p:nvSpPr>
            <p:spPr>
              <a:xfrm>
                <a:off x="3268014" y="312290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46" name="Freeform: Shape 2845">
                <a:extLst>
                  <a:ext uri="{FF2B5EF4-FFF2-40B4-BE49-F238E27FC236}">
                    <a16:creationId xmlns:a16="http://schemas.microsoft.com/office/drawing/2014/main" id="{93678260-B523-C0A4-9721-B2321124C394}"/>
                  </a:ext>
                </a:extLst>
              </p:cNvPr>
              <p:cNvSpPr/>
              <p:nvPr/>
            </p:nvSpPr>
            <p:spPr>
              <a:xfrm>
                <a:off x="3230010" y="315635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47" name="Graphic 617">
              <a:extLst>
                <a:ext uri="{FF2B5EF4-FFF2-40B4-BE49-F238E27FC236}">
                  <a16:creationId xmlns:a16="http://schemas.microsoft.com/office/drawing/2014/main" id="{20522A37-5B1E-AA3F-A3D3-0765B673B20C}"/>
                </a:ext>
              </a:extLst>
            </p:cNvPr>
            <p:cNvGrpSpPr/>
            <p:nvPr/>
          </p:nvGrpSpPr>
          <p:grpSpPr>
            <a:xfrm>
              <a:off x="3327681" y="3192182"/>
              <a:ext cx="75628" cy="69674"/>
              <a:chOff x="3327681" y="3122907"/>
              <a:chExt cx="75628" cy="69674"/>
            </a:xfrm>
          </p:grpSpPr>
          <p:sp>
            <p:nvSpPr>
              <p:cNvPr id="2848" name="Freeform: Shape 2847">
                <a:extLst>
                  <a:ext uri="{FF2B5EF4-FFF2-40B4-BE49-F238E27FC236}">
                    <a16:creationId xmlns:a16="http://schemas.microsoft.com/office/drawing/2014/main" id="{D276A5E1-E2E2-2C12-A20B-9231699EB02C}"/>
                  </a:ext>
                </a:extLst>
              </p:cNvPr>
              <p:cNvSpPr/>
              <p:nvPr/>
            </p:nvSpPr>
            <p:spPr>
              <a:xfrm>
                <a:off x="3365685" y="312290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49" name="Freeform: Shape 2848">
                <a:extLst>
                  <a:ext uri="{FF2B5EF4-FFF2-40B4-BE49-F238E27FC236}">
                    <a16:creationId xmlns:a16="http://schemas.microsoft.com/office/drawing/2014/main" id="{77108B42-3B61-50B8-71A9-ECE65F6D0770}"/>
                  </a:ext>
                </a:extLst>
              </p:cNvPr>
              <p:cNvSpPr/>
              <p:nvPr/>
            </p:nvSpPr>
            <p:spPr>
              <a:xfrm>
                <a:off x="3327681" y="315635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50" name="Graphic 617">
              <a:extLst>
                <a:ext uri="{FF2B5EF4-FFF2-40B4-BE49-F238E27FC236}">
                  <a16:creationId xmlns:a16="http://schemas.microsoft.com/office/drawing/2014/main" id="{4BF12A69-2EB8-7A9B-AE83-67473FE49AFD}"/>
                </a:ext>
              </a:extLst>
            </p:cNvPr>
            <p:cNvGrpSpPr/>
            <p:nvPr/>
          </p:nvGrpSpPr>
          <p:grpSpPr>
            <a:xfrm>
              <a:off x="3375566" y="3175080"/>
              <a:ext cx="75628" cy="69674"/>
              <a:chOff x="3375566" y="3105805"/>
              <a:chExt cx="75628" cy="69674"/>
            </a:xfrm>
          </p:grpSpPr>
          <p:sp>
            <p:nvSpPr>
              <p:cNvPr id="2851" name="Freeform: Shape 2850">
                <a:extLst>
                  <a:ext uri="{FF2B5EF4-FFF2-40B4-BE49-F238E27FC236}">
                    <a16:creationId xmlns:a16="http://schemas.microsoft.com/office/drawing/2014/main" id="{1A72A3FF-0C9C-75F7-3D20-E21660ED678D}"/>
                  </a:ext>
                </a:extLst>
              </p:cNvPr>
              <p:cNvSpPr/>
              <p:nvPr/>
            </p:nvSpPr>
            <p:spPr>
              <a:xfrm>
                <a:off x="3413570" y="310580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52" name="Freeform: Shape 2851">
                <a:extLst>
                  <a:ext uri="{FF2B5EF4-FFF2-40B4-BE49-F238E27FC236}">
                    <a16:creationId xmlns:a16="http://schemas.microsoft.com/office/drawing/2014/main" id="{94B5A26B-E4D8-71D1-5C6C-CF94500505D4}"/>
                  </a:ext>
                </a:extLst>
              </p:cNvPr>
              <p:cNvSpPr/>
              <p:nvPr/>
            </p:nvSpPr>
            <p:spPr>
              <a:xfrm>
                <a:off x="3375566" y="313924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53" name="Graphic 617">
              <a:extLst>
                <a:ext uri="{FF2B5EF4-FFF2-40B4-BE49-F238E27FC236}">
                  <a16:creationId xmlns:a16="http://schemas.microsoft.com/office/drawing/2014/main" id="{74E38F94-41D5-A071-F055-D64DA18EAA43}"/>
                </a:ext>
              </a:extLst>
            </p:cNvPr>
            <p:cNvGrpSpPr/>
            <p:nvPr/>
          </p:nvGrpSpPr>
          <p:grpSpPr>
            <a:xfrm>
              <a:off x="3431305" y="3175080"/>
              <a:ext cx="75628" cy="69674"/>
              <a:chOff x="3431305" y="3105805"/>
              <a:chExt cx="75628" cy="69674"/>
            </a:xfrm>
          </p:grpSpPr>
          <p:sp>
            <p:nvSpPr>
              <p:cNvPr id="2854" name="Freeform: Shape 2853">
                <a:extLst>
                  <a:ext uri="{FF2B5EF4-FFF2-40B4-BE49-F238E27FC236}">
                    <a16:creationId xmlns:a16="http://schemas.microsoft.com/office/drawing/2014/main" id="{D3D951ED-2FE6-9133-1B0A-C5C6329A8AC8}"/>
                  </a:ext>
                </a:extLst>
              </p:cNvPr>
              <p:cNvSpPr/>
              <p:nvPr/>
            </p:nvSpPr>
            <p:spPr>
              <a:xfrm>
                <a:off x="3469310" y="310580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55" name="Freeform: Shape 2854">
                <a:extLst>
                  <a:ext uri="{FF2B5EF4-FFF2-40B4-BE49-F238E27FC236}">
                    <a16:creationId xmlns:a16="http://schemas.microsoft.com/office/drawing/2014/main" id="{F26DC637-A67E-8244-D8EA-2C24D9151466}"/>
                  </a:ext>
                </a:extLst>
              </p:cNvPr>
              <p:cNvSpPr/>
              <p:nvPr/>
            </p:nvSpPr>
            <p:spPr>
              <a:xfrm>
                <a:off x="3431305" y="313924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56" name="Graphic 617">
              <a:extLst>
                <a:ext uri="{FF2B5EF4-FFF2-40B4-BE49-F238E27FC236}">
                  <a16:creationId xmlns:a16="http://schemas.microsoft.com/office/drawing/2014/main" id="{CAB02F95-FBA9-5E8E-2E2B-1F578B5B1C11}"/>
                </a:ext>
              </a:extLst>
            </p:cNvPr>
            <p:cNvGrpSpPr/>
            <p:nvPr/>
          </p:nvGrpSpPr>
          <p:grpSpPr>
            <a:xfrm>
              <a:off x="3453348" y="3175080"/>
              <a:ext cx="75755" cy="69674"/>
              <a:chOff x="3453348" y="3105805"/>
              <a:chExt cx="75755" cy="69674"/>
            </a:xfrm>
          </p:grpSpPr>
          <p:sp>
            <p:nvSpPr>
              <p:cNvPr id="2857" name="Freeform: Shape 2856">
                <a:extLst>
                  <a:ext uri="{FF2B5EF4-FFF2-40B4-BE49-F238E27FC236}">
                    <a16:creationId xmlns:a16="http://schemas.microsoft.com/office/drawing/2014/main" id="{E525CFB4-3064-4501-D17A-2415C2BBE708}"/>
                  </a:ext>
                </a:extLst>
              </p:cNvPr>
              <p:cNvSpPr/>
              <p:nvPr/>
            </p:nvSpPr>
            <p:spPr>
              <a:xfrm>
                <a:off x="3491352" y="310580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58" name="Freeform: Shape 2857">
                <a:extLst>
                  <a:ext uri="{FF2B5EF4-FFF2-40B4-BE49-F238E27FC236}">
                    <a16:creationId xmlns:a16="http://schemas.microsoft.com/office/drawing/2014/main" id="{6069F6D6-487F-5E2A-7211-F0D192013BE8}"/>
                  </a:ext>
                </a:extLst>
              </p:cNvPr>
              <p:cNvSpPr/>
              <p:nvPr/>
            </p:nvSpPr>
            <p:spPr>
              <a:xfrm>
                <a:off x="3453348" y="313924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59" name="Graphic 617">
              <a:extLst>
                <a:ext uri="{FF2B5EF4-FFF2-40B4-BE49-F238E27FC236}">
                  <a16:creationId xmlns:a16="http://schemas.microsoft.com/office/drawing/2014/main" id="{6403AFA0-5D4B-06AE-577D-8CFAB78E4DDE}"/>
                </a:ext>
              </a:extLst>
            </p:cNvPr>
            <p:cNvGrpSpPr/>
            <p:nvPr/>
          </p:nvGrpSpPr>
          <p:grpSpPr>
            <a:xfrm>
              <a:off x="3479191" y="3175080"/>
              <a:ext cx="75628" cy="69674"/>
              <a:chOff x="3479191" y="3105805"/>
              <a:chExt cx="75628" cy="69674"/>
            </a:xfrm>
          </p:grpSpPr>
          <p:sp>
            <p:nvSpPr>
              <p:cNvPr id="2860" name="Freeform: Shape 2859">
                <a:extLst>
                  <a:ext uri="{FF2B5EF4-FFF2-40B4-BE49-F238E27FC236}">
                    <a16:creationId xmlns:a16="http://schemas.microsoft.com/office/drawing/2014/main" id="{758CCBC7-90CB-2E5E-4193-CC4375B1EE87}"/>
                  </a:ext>
                </a:extLst>
              </p:cNvPr>
              <p:cNvSpPr/>
              <p:nvPr/>
            </p:nvSpPr>
            <p:spPr>
              <a:xfrm>
                <a:off x="3517195" y="310580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1" name="Freeform: Shape 2860">
                <a:extLst>
                  <a:ext uri="{FF2B5EF4-FFF2-40B4-BE49-F238E27FC236}">
                    <a16:creationId xmlns:a16="http://schemas.microsoft.com/office/drawing/2014/main" id="{45CEA509-0C96-C023-DCE8-BAFF3E727E50}"/>
                  </a:ext>
                </a:extLst>
              </p:cNvPr>
              <p:cNvSpPr/>
              <p:nvPr/>
            </p:nvSpPr>
            <p:spPr>
              <a:xfrm>
                <a:off x="3479191" y="313924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62" name="Graphic 617">
              <a:extLst>
                <a:ext uri="{FF2B5EF4-FFF2-40B4-BE49-F238E27FC236}">
                  <a16:creationId xmlns:a16="http://schemas.microsoft.com/office/drawing/2014/main" id="{793B64AC-EEA4-7C06-531B-86E663DA5F38}"/>
                </a:ext>
              </a:extLst>
            </p:cNvPr>
            <p:cNvGrpSpPr/>
            <p:nvPr/>
          </p:nvGrpSpPr>
          <p:grpSpPr>
            <a:xfrm>
              <a:off x="3501233" y="3175080"/>
              <a:ext cx="75755" cy="69674"/>
              <a:chOff x="3501233" y="3105805"/>
              <a:chExt cx="75755" cy="69674"/>
            </a:xfrm>
          </p:grpSpPr>
          <p:sp>
            <p:nvSpPr>
              <p:cNvPr id="2863" name="Freeform: Shape 2862">
                <a:extLst>
                  <a:ext uri="{FF2B5EF4-FFF2-40B4-BE49-F238E27FC236}">
                    <a16:creationId xmlns:a16="http://schemas.microsoft.com/office/drawing/2014/main" id="{612314E2-0111-6254-740A-8C523DE36188}"/>
                  </a:ext>
                </a:extLst>
              </p:cNvPr>
              <p:cNvSpPr/>
              <p:nvPr/>
            </p:nvSpPr>
            <p:spPr>
              <a:xfrm>
                <a:off x="3539237" y="310580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4" name="Freeform: Shape 2863">
                <a:extLst>
                  <a:ext uri="{FF2B5EF4-FFF2-40B4-BE49-F238E27FC236}">
                    <a16:creationId xmlns:a16="http://schemas.microsoft.com/office/drawing/2014/main" id="{33768C3F-CCAC-EEFB-05F7-695AE3E8A391}"/>
                  </a:ext>
                </a:extLst>
              </p:cNvPr>
              <p:cNvSpPr/>
              <p:nvPr/>
            </p:nvSpPr>
            <p:spPr>
              <a:xfrm>
                <a:off x="3501233" y="313924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65" name="Graphic 617">
              <a:extLst>
                <a:ext uri="{FF2B5EF4-FFF2-40B4-BE49-F238E27FC236}">
                  <a16:creationId xmlns:a16="http://schemas.microsoft.com/office/drawing/2014/main" id="{4889312E-2488-678E-24BB-506EBE51A77C}"/>
                </a:ext>
              </a:extLst>
            </p:cNvPr>
            <p:cNvGrpSpPr/>
            <p:nvPr/>
          </p:nvGrpSpPr>
          <p:grpSpPr>
            <a:xfrm>
              <a:off x="3636655" y="3163425"/>
              <a:ext cx="75628" cy="69674"/>
              <a:chOff x="3636655" y="3094150"/>
              <a:chExt cx="75628" cy="69674"/>
            </a:xfrm>
          </p:grpSpPr>
          <p:sp>
            <p:nvSpPr>
              <p:cNvPr id="2866" name="Freeform: Shape 2865">
                <a:extLst>
                  <a:ext uri="{FF2B5EF4-FFF2-40B4-BE49-F238E27FC236}">
                    <a16:creationId xmlns:a16="http://schemas.microsoft.com/office/drawing/2014/main" id="{C5C47D21-C151-FBD6-600A-A1199B96767A}"/>
                  </a:ext>
                </a:extLst>
              </p:cNvPr>
              <p:cNvSpPr/>
              <p:nvPr/>
            </p:nvSpPr>
            <p:spPr>
              <a:xfrm>
                <a:off x="3674659" y="30941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67" name="Freeform: Shape 2866">
                <a:extLst>
                  <a:ext uri="{FF2B5EF4-FFF2-40B4-BE49-F238E27FC236}">
                    <a16:creationId xmlns:a16="http://schemas.microsoft.com/office/drawing/2014/main" id="{8AF429BB-7F8E-8C8A-5BF6-48227D87F793}"/>
                  </a:ext>
                </a:extLst>
              </p:cNvPr>
              <p:cNvSpPr/>
              <p:nvPr/>
            </p:nvSpPr>
            <p:spPr>
              <a:xfrm>
                <a:off x="3636655" y="31275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68" name="Graphic 617">
              <a:extLst>
                <a:ext uri="{FF2B5EF4-FFF2-40B4-BE49-F238E27FC236}">
                  <a16:creationId xmlns:a16="http://schemas.microsoft.com/office/drawing/2014/main" id="{C7AB5029-AC06-91BE-874A-B206B508E1A9}"/>
                </a:ext>
              </a:extLst>
            </p:cNvPr>
            <p:cNvGrpSpPr/>
            <p:nvPr/>
          </p:nvGrpSpPr>
          <p:grpSpPr>
            <a:xfrm>
              <a:off x="3670352" y="3163425"/>
              <a:ext cx="75628" cy="69674"/>
              <a:chOff x="3670352" y="3094150"/>
              <a:chExt cx="75628" cy="69674"/>
            </a:xfrm>
          </p:grpSpPr>
          <p:sp>
            <p:nvSpPr>
              <p:cNvPr id="2869" name="Freeform: Shape 2868">
                <a:extLst>
                  <a:ext uri="{FF2B5EF4-FFF2-40B4-BE49-F238E27FC236}">
                    <a16:creationId xmlns:a16="http://schemas.microsoft.com/office/drawing/2014/main" id="{B235A4F8-6305-25FE-38CA-90AA1F06BD9D}"/>
                  </a:ext>
                </a:extLst>
              </p:cNvPr>
              <p:cNvSpPr/>
              <p:nvPr/>
            </p:nvSpPr>
            <p:spPr>
              <a:xfrm>
                <a:off x="3708356" y="30941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70" name="Freeform: Shape 2869">
                <a:extLst>
                  <a:ext uri="{FF2B5EF4-FFF2-40B4-BE49-F238E27FC236}">
                    <a16:creationId xmlns:a16="http://schemas.microsoft.com/office/drawing/2014/main" id="{847ECB58-4352-7392-92D7-D838FDCBC9DD}"/>
                  </a:ext>
                </a:extLst>
              </p:cNvPr>
              <p:cNvSpPr/>
              <p:nvPr/>
            </p:nvSpPr>
            <p:spPr>
              <a:xfrm>
                <a:off x="3670352" y="31275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71" name="Graphic 617">
              <a:extLst>
                <a:ext uri="{FF2B5EF4-FFF2-40B4-BE49-F238E27FC236}">
                  <a16:creationId xmlns:a16="http://schemas.microsoft.com/office/drawing/2014/main" id="{8B73FD60-07C2-2FB0-55BD-827621DDA905}"/>
                </a:ext>
              </a:extLst>
            </p:cNvPr>
            <p:cNvGrpSpPr/>
            <p:nvPr/>
          </p:nvGrpSpPr>
          <p:grpSpPr>
            <a:xfrm>
              <a:off x="3736606" y="3163425"/>
              <a:ext cx="75628" cy="69674"/>
              <a:chOff x="3736606" y="3094150"/>
              <a:chExt cx="75628" cy="69674"/>
            </a:xfrm>
          </p:grpSpPr>
          <p:sp>
            <p:nvSpPr>
              <p:cNvPr id="2872" name="Freeform: Shape 2871">
                <a:extLst>
                  <a:ext uri="{FF2B5EF4-FFF2-40B4-BE49-F238E27FC236}">
                    <a16:creationId xmlns:a16="http://schemas.microsoft.com/office/drawing/2014/main" id="{3231DB40-7AD5-2C96-C934-0B2A89F516F4}"/>
                  </a:ext>
                </a:extLst>
              </p:cNvPr>
              <p:cNvSpPr/>
              <p:nvPr/>
            </p:nvSpPr>
            <p:spPr>
              <a:xfrm>
                <a:off x="3774610" y="30941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73" name="Freeform: Shape 2872">
                <a:extLst>
                  <a:ext uri="{FF2B5EF4-FFF2-40B4-BE49-F238E27FC236}">
                    <a16:creationId xmlns:a16="http://schemas.microsoft.com/office/drawing/2014/main" id="{5D762063-C405-8BBC-97EA-22BB68FFBB2A}"/>
                  </a:ext>
                </a:extLst>
              </p:cNvPr>
              <p:cNvSpPr/>
              <p:nvPr/>
            </p:nvSpPr>
            <p:spPr>
              <a:xfrm>
                <a:off x="3736606" y="31275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74" name="Graphic 617">
              <a:extLst>
                <a:ext uri="{FF2B5EF4-FFF2-40B4-BE49-F238E27FC236}">
                  <a16:creationId xmlns:a16="http://schemas.microsoft.com/office/drawing/2014/main" id="{81A5A5D9-7D16-7070-CF50-BB7146A634A6}"/>
                </a:ext>
              </a:extLst>
            </p:cNvPr>
            <p:cNvGrpSpPr/>
            <p:nvPr/>
          </p:nvGrpSpPr>
          <p:grpSpPr>
            <a:xfrm>
              <a:off x="3787911" y="3163425"/>
              <a:ext cx="75755" cy="69674"/>
              <a:chOff x="3787911" y="3094150"/>
              <a:chExt cx="75755" cy="69674"/>
            </a:xfrm>
          </p:grpSpPr>
          <p:sp>
            <p:nvSpPr>
              <p:cNvPr id="2875" name="Freeform: Shape 2874">
                <a:extLst>
                  <a:ext uri="{FF2B5EF4-FFF2-40B4-BE49-F238E27FC236}">
                    <a16:creationId xmlns:a16="http://schemas.microsoft.com/office/drawing/2014/main" id="{3B2A9AC8-57A8-A0E2-1DBD-05FF941D2E5A}"/>
                  </a:ext>
                </a:extLst>
              </p:cNvPr>
              <p:cNvSpPr/>
              <p:nvPr/>
            </p:nvSpPr>
            <p:spPr>
              <a:xfrm>
                <a:off x="3825916" y="30941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76" name="Freeform: Shape 2875">
                <a:extLst>
                  <a:ext uri="{FF2B5EF4-FFF2-40B4-BE49-F238E27FC236}">
                    <a16:creationId xmlns:a16="http://schemas.microsoft.com/office/drawing/2014/main" id="{9CF2DC23-0685-B67A-E2CF-82D21170DA6F}"/>
                  </a:ext>
                </a:extLst>
              </p:cNvPr>
              <p:cNvSpPr/>
              <p:nvPr/>
            </p:nvSpPr>
            <p:spPr>
              <a:xfrm>
                <a:off x="3787911" y="3127594"/>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77" name="Graphic 617">
              <a:extLst>
                <a:ext uri="{FF2B5EF4-FFF2-40B4-BE49-F238E27FC236}">
                  <a16:creationId xmlns:a16="http://schemas.microsoft.com/office/drawing/2014/main" id="{40CE610A-EA2F-CFD5-808F-E87C09FA1CAA}"/>
                </a:ext>
              </a:extLst>
            </p:cNvPr>
            <p:cNvGrpSpPr/>
            <p:nvPr/>
          </p:nvGrpSpPr>
          <p:grpSpPr>
            <a:xfrm>
              <a:off x="3804000" y="3163425"/>
              <a:ext cx="75628" cy="69674"/>
              <a:chOff x="3804000" y="3094150"/>
              <a:chExt cx="75628" cy="69674"/>
            </a:xfrm>
          </p:grpSpPr>
          <p:sp>
            <p:nvSpPr>
              <p:cNvPr id="2878" name="Freeform: Shape 2877">
                <a:extLst>
                  <a:ext uri="{FF2B5EF4-FFF2-40B4-BE49-F238E27FC236}">
                    <a16:creationId xmlns:a16="http://schemas.microsoft.com/office/drawing/2014/main" id="{7097B6C3-9A23-D284-3ED3-FB2824B1CB5A}"/>
                  </a:ext>
                </a:extLst>
              </p:cNvPr>
              <p:cNvSpPr/>
              <p:nvPr/>
            </p:nvSpPr>
            <p:spPr>
              <a:xfrm>
                <a:off x="3842004" y="30941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79" name="Freeform: Shape 2878">
                <a:extLst>
                  <a:ext uri="{FF2B5EF4-FFF2-40B4-BE49-F238E27FC236}">
                    <a16:creationId xmlns:a16="http://schemas.microsoft.com/office/drawing/2014/main" id="{500E8472-9DAB-DF7E-E2C8-F970D9C14707}"/>
                  </a:ext>
                </a:extLst>
              </p:cNvPr>
              <p:cNvSpPr/>
              <p:nvPr/>
            </p:nvSpPr>
            <p:spPr>
              <a:xfrm>
                <a:off x="3804000" y="31275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80" name="Graphic 617">
              <a:extLst>
                <a:ext uri="{FF2B5EF4-FFF2-40B4-BE49-F238E27FC236}">
                  <a16:creationId xmlns:a16="http://schemas.microsoft.com/office/drawing/2014/main" id="{BA29713C-2094-C225-9077-C46CE1CB3757}"/>
                </a:ext>
              </a:extLst>
            </p:cNvPr>
            <p:cNvGrpSpPr/>
            <p:nvPr/>
          </p:nvGrpSpPr>
          <p:grpSpPr>
            <a:xfrm>
              <a:off x="3863160" y="3151771"/>
              <a:ext cx="75755" cy="69801"/>
              <a:chOff x="3863160" y="3082496"/>
              <a:chExt cx="75755" cy="69801"/>
            </a:xfrm>
          </p:grpSpPr>
          <p:sp>
            <p:nvSpPr>
              <p:cNvPr id="2881" name="Freeform: Shape 2880">
                <a:extLst>
                  <a:ext uri="{FF2B5EF4-FFF2-40B4-BE49-F238E27FC236}">
                    <a16:creationId xmlns:a16="http://schemas.microsoft.com/office/drawing/2014/main" id="{AA5BA67B-FAA0-264C-5FF1-55F9AC87EBF2}"/>
                  </a:ext>
                </a:extLst>
              </p:cNvPr>
              <p:cNvSpPr/>
              <p:nvPr/>
            </p:nvSpPr>
            <p:spPr>
              <a:xfrm>
                <a:off x="3901164" y="308249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82" name="Freeform: Shape 2881">
                <a:extLst>
                  <a:ext uri="{FF2B5EF4-FFF2-40B4-BE49-F238E27FC236}">
                    <a16:creationId xmlns:a16="http://schemas.microsoft.com/office/drawing/2014/main" id="{CA703CE1-7140-EDC3-3B47-3A639CCBBCB5}"/>
                  </a:ext>
                </a:extLst>
              </p:cNvPr>
              <p:cNvSpPr/>
              <p:nvPr/>
            </p:nvSpPr>
            <p:spPr>
              <a:xfrm>
                <a:off x="3863160" y="311593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83" name="Graphic 617">
              <a:extLst>
                <a:ext uri="{FF2B5EF4-FFF2-40B4-BE49-F238E27FC236}">
                  <a16:creationId xmlns:a16="http://schemas.microsoft.com/office/drawing/2014/main" id="{A01D7467-3DD3-01FD-7C06-944D324318A8}"/>
                </a:ext>
              </a:extLst>
            </p:cNvPr>
            <p:cNvGrpSpPr/>
            <p:nvPr/>
          </p:nvGrpSpPr>
          <p:grpSpPr>
            <a:xfrm>
              <a:off x="3887609" y="3151771"/>
              <a:ext cx="75628" cy="69801"/>
              <a:chOff x="3887609" y="3082496"/>
              <a:chExt cx="75628" cy="69801"/>
            </a:xfrm>
          </p:grpSpPr>
          <p:sp>
            <p:nvSpPr>
              <p:cNvPr id="2884" name="Freeform: Shape 2883">
                <a:extLst>
                  <a:ext uri="{FF2B5EF4-FFF2-40B4-BE49-F238E27FC236}">
                    <a16:creationId xmlns:a16="http://schemas.microsoft.com/office/drawing/2014/main" id="{41343508-E456-1E3A-02E9-D1D08EA63B74}"/>
                  </a:ext>
                </a:extLst>
              </p:cNvPr>
              <p:cNvSpPr/>
              <p:nvPr/>
            </p:nvSpPr>
            <p:spPr>
              <a:xfrm>
                <a:off x="3925613" y="308249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85" name="Freeform: Shape 2884">
                <a:extLst>
                  <a:ext uri="{FF2B5EF4-FFF2-40B4-BE49-F238E27FC236}">
                    <a16:creationId xmlns:a16="http://schemas.microsoft.com/office/drawing/2014/main" id="{E4365751-B0C6-CD78-0C21-3AD81DF50295}"/>
                  </a:ext>
                </a:extLst>
              </p:cNvPr>
              <p:cNvSpPr/>
              <p:nvPr/>
            </p:nvSpPr>
            <p:spPr>
              <a:xfrm>
                <a:off x="3887609" y="3115939"/>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86" name="Graphic 617">
              <a:extLst>
                <a:ext uri="{FF2B5EF4-FFF2-40B4-BE49-F238E27FC236}">
                  <a16:creationId xmlns:a16="http://schemas.microsoft.com/office/drawing/2014/main" id="{49CD6CBD-7E0E-8FD1-4113-3EFBB1531439}"/>
                </a:ext>
              </a:extLst>
            </p:cNvPr>
            <p:cNvGrpSpPr/>
            <p:nvPr/>
          </p:nvGrpSpPr>
          <p:grpSpPr>
            <a:xfrm>
              <a:off x="3918012" y="3151771"/>
              <a:ext cx="75755" cy="69801"/>
              <a:chOff x="3918012" y="3082496"/>
              <a:chExt cx="75755" cy="69801"/>
            </a:xfrm>
          </p:grpSpPr>
          <p:sp>
            <p:nvSpPr>
              <p:cNvPr id="2887" name="Freeform: Shape 2886">
                <a:extLst>
                  <a:ext uri="{FF2B5EF4-FFF2-40B4-BE49-F238E27FC236}">
                    <a16:creationId xmlns:a16="http://schemas.microsoft.com/office/drawing/2014/main" id="{96BB6D1F-98F3-E446-E127-3F90B7F084DA}"/>
                  </a:ext>
                </a:extLst>
              </p:cNvPr>
              <p:cNvSpPr/>
              <p:nvPr/>
            </p:nvSpPr>
            <p:spPr>
              <a:xfrm>
                <a:off x="3956017" y="3082496"/>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88" name="Freeform: Shape 2887">
                <a:extLst>
                  <a:ext uri="{FF2B5EF4-FFF2-40B4-BE49-F238E27FC236}">
                    <a16:creationId xmlns:a16="http://schemas.microsoft.com/office/drawing/2014/main" id="{C683F2DD-EFFC-999B-FB50-4ABEB59431C1}"/>
                  </a:ext>
                </a:extLst>
              </p:cNvPr>
              <p:cNvSpPr/>
              <p:nvPr/>
            </p:nvSpPr>
            <p:spPr>
              <a:xfrm>
                <a:off x="3918012" y="3115939"/>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89" name="Graphic 617">
              <a:extLst>
                <a:ext uri="{FF2B5EF4-FFF2-40B4-BE49-F238E27FC236}">
                  <a16:creationId xmlns:a16="http://schemas.microsoft.com/office/drawing/2014/main" id="{A0B2E9B1-2D88-07B4-E801-71E786F97C89}"/>
                </a:ext>
              </a:extLst>
            </p:cNvPr>
            <p:cNvGrpSpPr/>
            <p:nvPr/>
          </p:nvGrpSpPr>
          <p:grpSpPr>
            <a:xfrm>
              <a:off x="3963871" y="3128841"/>
              <a:ext cx="75628" cy="69674"/>
              <a:chOff x="3963871" y="3059566"/>
              <a:chExt cx="75628" cy="69674"/>
            </a:xfrm>
          </p:grpSpPr>
          <p:sp>
            <p:nvSpPr>
              <p:cNvPr id="2890" name="Freeform: Shape 2889">
                <a:extLst>
                  <a:ext uri="{FF2B5EF4-FFF2-40B4-BE49-F238E27FC236}">
                    <a16:creationId xmlns:a16="http://schemas.microsoft.com/office/drawing/2014/main" id="{1D315DA9-0163-3F99-B0AF-8269E930C1E4}"/>
                  </a:ext>
                </a:extLst>
              </p:cNvPr>
              <p:cNvSpPr/>
              <p:nvPr/>
            </p:nvSpPr>
            <p:spPr>
              <a:xfrm>
                <a:off x="4001875" y="305956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91" name="Freeform: Shape 2890">
                <a:extLst>
                  <a:ext uri="{FF2B5EF4-FFF2-40B4-BE49-F238E27FC236}">
                    <a16:creationId xmlns:a16="http://schemas.microsoft.com/office/drawing/2014/main" id="{F91608C6-3795-00EC-3DAB-DB7E2E183321}"/>
                  </a:ext>
                </a:extLst>
              </p:cNvPr>
              <p:cNvSpPr/>
              <p:nvPr/>
            </p:nvSpPr>
            <p:spPr>
              <a:xfrm>
                <a:off x="3963871" y="309301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92" name="Graphic 617">
              <a:extLst>
                <a:ext uri="{FF2B5EF4-FFF2-40B4-BE49-F238E27FC236}">
                  <a16:creationId xmlns:a16="http://schemas.microsoft.com/office/drawing/2014/main" id="{879E69BA-CC77-3929-6F80-F1BBF09D59B7}"/>
                </a:ext>
              </a:extLst>
            </p:cNvPr>
            <p:cNvGrpSpPr/>
            <p:nvPr/>
          </p:nvGrpSpPr>
          <p:grpSpPr>
            <a:xfrm>
              <a:off x="4011756" y="3117187"/>
              <a:ext cx="75628" cy="69674"/>
              <a:chOff x="4011756" y="3047912"/>
              <a:chExt cx="75628" cy="69674"/>
            </a:xfrm>
          </p:grpSpPr>
          <p:sp>
            <p:nvSpPr>
              <p:cNvPr id="2893" name="Freeform: Shape 2892">
                <a:extLst>
                  <a:ext uri="{FF2B5EF4-FFF2-40B4-BE49-F238E27FC236}">
                    <a16:creationId xmlns:a16="http://schemas.microsoft.com/office/drawing/2014/main" id="{3BFC42B8-05C2-BB44-9752-BA6551D5EE0C}"/>
                  </a:ext>
                </a:extLst>
              </p:cNvPr>
              <p:cNvSpPr/>
              <p:nvPr/>
            </p:nvSpPr>
            <p:spPr>
              <a:xfrm>
                <a:off x="4049760"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94" name="Freeform: Shape 2893">
                <a:extLst>
                  <a:ext uri="{FF2B5EF4-FFF2-40B4-BE49-F238E27FC236}">
                    <a16:creationId xmlns:a16="http://schemas.microsoft.com/office/drawing/2014/main" id="{E622CC78-EFBD-188A-633B-8D2212E0A706}"/>
                  </a:ext>
                </a:extLst>
              </p:cNvPr>
              <p:cNvSpPr/>
              <p:nvPr/>
            </p:nvSpPr>
            <p:spPr>
              <a:xfrm>
                <a:off x="4011756" y="308135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95" name="Graphic 617">
              <a:extLst>
                <a:ext uri="{FF2B5EF4-FFF2-40B4-BE49-F238E27FC236}">
                  <a16:creationId xmlns:a16="http://schemas.microsoft.com/office/drawing/2014/main" id="{1E98B732-D4D5-2D37-83B2-E44BB00EFBE2}"/>
                </a:ext>
              </a:extLst>
            </p:cNvPr>
            <p:cNvGrpSpPr/>
            <p:nvPr/>
          </p:nvGrpSpPr>
          <p:grpSpPr>
            <a:xfrm>
              <a:off x="4026958" y="3117187"/>
              <a:ext cx="75755" cy="69674"/>
              <a:chOff x="4026958" y="3047912"/>
              <a:chExt cx="75755" cy="69674"/>
            </a:xfrm>
          </p:grpSpPr>
          <p:sp>
            <p:nvSpPr>
              <p:cNvPr id="2896" name="Freeform: Shape 2895">
                <a:extLst>
                  <a:ext uri="{FF2B5EF4-FFF2-40B4-BE49-F238E27FC236}">
                    <a16:creationId xmlns:a16="http://schemas.microsoft.com/office/drawing/2014/main" id="{2056BB7F-CD1E-7539-6B58-B06B2A20ED2D}"/>
                  </a:ext>
                </a:extLst>
              </p:cNvPr>
              <p:cNvSpPr/>
              <p:nvPr/>
            </p:nvSpPr>
            <p:spPr>
              <a:xfrm>
                <a:off x="4064962"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897" name="Freeform: Shape 2896">
                <a:extLst>
                  <a:ext uri="{FF2B5EF4-FFF2-40B4-BE49-F238E27FC236}">
                    <a16:creationId xmlns:a16="http://schemas.microsoft.com/office/drawing/2014/main" id="{3F1289EE-7152-B828-A09D-DF8890BF5502}"/>
                  </a:ext>
                </a:extLst>
              </p:cNvPr>
              <p:cNvSpPr/>
              <p:nvPr/>
            </p:nvSpPr>
            <p:spPr>
              <a:xfrm>
                <a:off x="4026958" y="308135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898" name="Graphic 617">
              <a:extLst>
                <a:ext uri="{FF2B5EF4-FFF2-40B4-BE49-F238E27FC236}">
                  <a16:creationId xmlns:a16="http://schemas.microsoft.com/office/drawing/2014/main" id="{D061D73E-EA78-C1FD-86A9-00FEC80929E0}"/>
                </a:ext>
              </a:extLst>
            </p:cNvPr>
            <p:cNvGrpSpPr/>
            <p:nvPr/>
          </p:nvGrpSpPr>
          <p:grpSpPr>
            <a:xfrm>
              <a:off x="4049380" y="3117187"/>
              <a:ext cx="75755" cy="69674"/>
              <a:chOff x="4049380" y="3047912"/>
              <a:chExt cx="75755" cy="69674"/>
            </a:xfrm>
          </p:grpSpPr>
          <p:sp>
            <p:nvSpPr>
              <p:cNvPr id="2899" name="Freeform: Shape 2898">
                <a:extLst>
                  <a:ext uri="{FF2B5EF4-FFF2-40B4-BE49-F238E27FC236}">
                    <a16:creationId xmlns:a16="http://schemas.microsoft.com/office/drawing/2014/main" id="{5C0BBC6E-5755-8AE8-D346-DBC97BFE2F08}"/>
                  </a:ext>
                </a:extLst>
              </p:cNvPr>
              <p:cNvSpPr/>
              <p:nvPr/>
            </p:nvSpPr>
            <p:spPr>
              <a:xfrm>
                <a:off x="4087385"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00" name="Freeform: Shape 2899">
                <a:extLst>
                  <a:ext uri="{FF2B5EF4-FFF2-40B4-BE49-F238E27FC236}">
                    <a16:creationId xmlns:a16="http://schemas.microsoft.com/office/drawing/2014/main" id="{AF1C7089-EA4F-58EA-B2F8-593BBA31CC7B}"/>
                  </a:ext>
                </a:extLst>
              </p:cNvPr>
              <p:cNvSpPr/>
              <p:nvPr/>
            </p:nvSpPr>
            <p:spPr>
              <a:xfrm>
                <a:off x="4049380" y="308135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01" name="Graphic 617">
              <a:extLst>
                <a:ext uri="{FF2B5EF4-FFF2-40B4-BE49-F238E27FC236}">
                  <a16:creationId xmlns:a16="http://schemas.microsoft.com/office/drawing/2014/main" id="{1E9D5F68-AECC-9D02-CCBE-2DA9170255ED}"/>
                </a:ext>
              </a:extLst>
            </p:cNvPr>
            <p:cNvGrpSpPr/>
            <p:nvPr/>
          </p:nvGrpSpPr>
          <p:grpSpPr>
            <a:xfrm>
              <a:off x="4074843" y="3117187"/>
              <a:ext cx="75755" cy="69674"/>
              <a:chOff x="4074843" y="3047912"/>
              <a:chExt cx="75755" cy="69674"/>
            </a:xfrm>
          </p:grpSpPr>
          <p:sp>
            <p:nvSpPr>
              <p:cNvPr id="2902" name="Freeform: Shape 2901">
                <a:extLst>
                  <a:ext uri="{FF2B5EF4-FFF2-40B4-BE49-F238E27FC236}">
                    <a16:creationId xmlns:a16="http://schemas.microsoft.com/office/drawing/2014/main" id="{0D0AA4F3-6A71-3114-F7F9-FC69EDBD6CAA}"/>
                  </a:ext>
                </a:extLst>
              </p:cNvPr>
              <p:cNvSpPr/>
              <p:nvPr/>
            </p:nvSpPr>
            <p:spPr>
              <a:xfrm>
                <a:off x="4112847"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03" name="Freeform: Shape 2902">
                <a:extLst>
                  <a:ext uri="{FF2B5EF4-FFF2-40B4-BE49-F238E27FC236}">
                    <a16:creationId xmlns:a16="http://schemas.microsoft.com/office/drawing/2014/main" id="{A4346E65-BDC2-2D9B-657D-8EF9FD6689F3}"/>
                  </a:ext>
                </a:extLst>
              </p:cNvPr>
              <p:cNvSpPr/>
              <p:nvPr/>
            </p:nvSpPr>
            <p:spPr>
              <a:xfrm>
                <a:off x="4074843" y="308135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04" name="Graphic 617">
              <a:extLst>
                <a:ext uri="{FF2B5EF4-FFF2-40B4-BE49-F238E27FC236}">
                  <a16:creationId xmlns:a16="http://schemas.microsoft.com/office/drawing/2014/main" id="{D0921B20-24E5-9E93-7A39-0CF2CA5AEED3}"/>
                </a:ext>
              </a:extLst>
            </p:cNvPr>
            <p:cNvGrpSpPr/>
            <p:nvPr/>
          </p:nvGrpSpPr>
          <p:grpSpPr>
            <a:xfrm>
              <a:off x="4102460" y="3117187"/>
              <a:ext cx="75755" cy="69674"/>
              <a:chOff x="4102460" y="3047912"/>
              <a:chExt cx="75755" cy="69674"/>
            </a:xfrm>
          </p:grpSpPr>
          <p:sp>
            <p:nvSpPr>
              <p:cNvPr id="2905" name="Freeform: Shape 2904">
                <a:extLst>
                  <a:ext uri="{FF2B5EF4-FFF2-40B4-BE49-F238E27FC236}">
                    <a16:creationId xmlns:a16="http://schemas.microsoft.com/office/drawing/2014/main" id="{AAF44C7A-10C4-872A-82FB-01F856BC37A4}"/>
                  </a:ext>
                </a:extLst>
              </p:cNvPr>
              <p:cNvSpPr/>
              <p:nvPr/>
            </p:nvSpPr>
            <p:spPr>
              <a:xfrm>
                <a:off x="4140464"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06" name="Freeform: Shape 2905">
                <a:extLst>
                  <a:ext uri="{FF2B5EF4-FFF2-40B4-BE49-F238E27FC236}">
                    <a16:creationId xmlns:a16="http://schemas.microsoft.com/office/drawing/2014/main" id="{AEB97F3D-FD36-C3F3-7365-B9CB3EC1048A}"/>
                  </a:ext>
                </a:extLst>
              </p:cNvPr>
              <p:cNvSpPr/>
              <p:nvPr/>
            </p:nvSpPr>
            <p:spPr>
              <a:xfrm>
                <a:off x="4102460" y="308135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07" name="Graphic 617">
              <a:extLst>
                <a:ext uri="{FF2B5EF4-FFF2-40B4-BE49-F238E27FC236}">
                  <a16:creationId xmlns:a16="http://schemas.microsoft.com/office/drawing/2014/main" id="{81633DDC-DB4D-3AEA-751E-ED908294E7E9}"/>
                </a:ext>
              </a:extLst>
            </p:cNvPr>
            <p:cNvGrpSpPr/>
            <p:nvPr/>
          </p:nvGrpSpPr>
          <p:grpSpPr>
            <a:xfrm>
              <a:off x="4127289" y="3117187"/>
              <a:ext cx="75628" cy="69674"/>
              <a:chOff x="4127289" y="3047912"/>
              <a:chExt cx="75628" cy="69674"/>
            </a:xfrm>
          </p:grpSpPr>
          <p:sp>
            <p:nvSpPr>
              <p:cNvPr id="2908" name="Freeform: Shape 2907">
                <a:extLst>
                  <a:ext uri="{FF2B5EF4-FFF2-40B4-BE49-F238E27FC236}">
                    <a16:creationId xmlns:a16="http://schemas.microsoft.com/office/drawing/2014/main" id="{C65B582D-FACD-CDF7-6A5F-DD8180DB6123}"/>
                  </a:ext>
                </a:extLst>
              </p:cNvPr>
              <p:cNvSpPr/>
              <p:nvPr/>
            </p:nvSpPr>
            <p:spPr>
              <a:xfrm>
                <a:off x="4165293"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09" name="Freeform: Shape 2908">
                <a:extLst>
                  <a:ext uri="{FF2B5EF4-FFF2-40B4-BE49-F238E27FC236}">
                    <a16:creationId xmlns:a16="http://schemas.microsoft.com/office/drawing/2014/main" id="{A6B834C9-B7A7-E923-43E4-580CD7AB8BE5}"/>
                  </a:ext>
                </a:extLst>
              </p:cNvPr>
              <p:cNvSpPr/>
              <p:nvPr/>
            </p:nvSpPr>
            <p:spPr>
              <a:xfrm>
                <a:off x="4127289" y="308135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10" name="Graphic 617">
              <a:extLst>
                <a:ext uri="{FF2B5EF4-FFF2-40B4-BE49-F238E27FC236}">
                  <a16:creationId xmlns:a16="http://schemas.microsoft.com/office/drawing/2014/main" id="{113FB0A6-4CE2-ECD0-9F81-F6A89E1CCE5B}"/>
                </a:ext>
              </a:extLst>
            </p:cNvPr>
            <p:cNvGrpSpPr/>
            <p:nvPr/>
          </p:nvGrpSpPr>
          <p:grpSpPr>
            <a:xfrm>
              <a:off x="4175174" y="3117187"/>
              <a:ext cx="75628" cy="69674"/>
              <a:chOff x="4175174" y="3047912"/>
              <a:chExt cx="75628" cy="69674"/>
            </a:xfrm>
          </p:grpSpPr>
          <p:sp>
            <p:nvSpPr>
              <p:cNvPr id="2911" name="Freeform: Shape 2910">
                <a:extLst>
                  <a:ext uri="{FF2B5EF4-FFF2-40B4-BE49-F238E27FC236}">
                    <a16:creationId xmlns:a16="http://schemas.microsoft.com/office/drawing/2014/main" id="{72F3927C-55D7-C387-F557-3EFA79D15F1F}"/>
                  </a:ext>
                </a:extLst>
              </p:cNvPr>
              <p:cNvSpPr/>
              <p:nvPr/>
            </p:nvSpPr>
            <p:spPr>
              <a:xfrm>
                <a:off x="4213178"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12" name="Freeform: Shape 2911">
                <a:extLst>
                  <a:ext uri="{FF2B5EF4-FFF2-40B4-BE49-F238E27FC236}">
                    <a16:creationId xmlns:a16="http://schemas.microsoft.com/office/drawing/2014/main" id="{BA878F34-09C0-FB3A-1156-DC83D84689AC}"/>
                  </a:ext>
                </a:extLst>
              </p:cNvPr>
              <p:cNvSpPr/>
              <p:nvPr/>
            </p:nvSpPr>
            <p:spPr>
              <a:xfrm>
                <a:off x="4175174" y="3081355"/>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913" name="Graphic 617">
              <a:extLst>
                <a:ext uri="{FF2B5EF4-FFF2-40B4-BE49-F238E27FC236}">
                  <a16:creationId xmlns:a16="http://schemas.microsoft.com/office/drawing/2014/main" id="{D878FD19-688F-3FD3-77C5-958CB045F46F}"/>
                </a:ext>
              </a:extLst>
            </p:cNvPr>
            <p:cNvGrpSpPr/>
            <p:nvPr/>
          </p:nvGrpSpPr>
          <p:grpSpPr>
            <a:xfrm>
              <a:off x="4203551" y="3117187"/>
              <a:ext cx="75755" cy="69674"/>
              <a:chOff x="4203551" y="3047912"/>
              <a:chExt cx="75755" cy="69674"/>
            </a:xfrm>
          </p:grpSpPr>
          <p:sp>
            <p:nvSpPr>
              <p:cNvPr id="2914" name="Freeform: Shape 2913">
                <a:extLst>
                  <a:ext uri="{FF2B5EF4-FFF2-40B4-BE49-F238E27FC236}">
                    <a16:creationId xmlns:a16="http://schemas.microsoft.com/office/drawing/2014/main" id="{58AAC130-C0B1-98AC-FA94-6645CBC6F576}"/>
                  </a:ext>
                </a:extLst>
              </p:cNvPr>
              <p:cNvSpPr/>
              <p:nvPr/>
            </p:nvSpPr>
            <p:spPr>
              <a:xfrm>
                <a:off x="4241555" y="3047912"/>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15" name="Freeform: Shape 2914">
                <a:extLst>
                  <a:ext uri="{FF2B5EF4-FFF2-40B4-BE49-F238E27FC236}">
                    <a16:creationId xmlns:a16="http://schemas.microsoft.com/office/drawing/2014/main" id="{D8ECC5BC-453B-01EF-8E31-0B5D3B380E73}"/>
                  </a:ext>
                </a:extLst>
              </p:cNvPr>
              <p:cNvSpPr/>
              <p:nvPr/>
            </p:nvSpPr>
            <p:spPr>
              <a:xfrm>
                <a:off x="4203551" y="3081355"/>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38" name="Graphic 617">
              <a:extLst>
                <a:ext uri="{FF2B5EF4-FFF2-40B4-BE49-F238E27FC236}">
                  <a16:creationId xmlns:a16="http://schemas.microsoft.com/office/drawing/2014/main" id="{A11E7E58-C1D8-541C-39FA-F390E64B94B4}"/>
                </a:ext>
              </a:extLst>
            </p:cNvPr>
            <p:cNvGrpSpPr/>
            <p:nvPr/>
          </p:nvGrpSpPr>
          <p:grpSpPr>
            <a:xfrm>
              <a:off x="3695435" y="3163425"/>
              <a:ext cx="75628" cy="69674"/>
              <a:chOff x="3695435" y="3094150"/>
              <a:chExt cx="75628" cy="69674"/>
            </a:xfrm>
          </p:grpSpPr>
          <p:sp>
            <p:nvSpPr>
              <p:cNvPr id="3039" name="Freeform: Shape 3038">
                <a:extLst>
                  <a:ext uri="{FF2B5EF4-FFF2-40B4-BE49-F238E27FC236}">
                    <a16:creationId xmlns:a16="http://schemas.microsoft.com/office/drawing/2014/main" id="{E9B16587-96A8-E9C2-8D00-19EBB8D3C535}"/>
                  </a:ext>
                </a:extLst>
              </p:cNvPr>
              <p:cNvSpPr/>
              <p:nvPr/>
            </p:nvSpPr>
            <p:spPr>
              <a:xfrm>
                <a:off x="3733439" y="3094150"/>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40" name="Freeform: Shape 3039">
                <a:extLst>
                  <a:ext uri="{FF2B5EF4-FFF2-40B4-BE49-F238E27FC236}">
                    <a16:creationId xmlns:a16="http://schemas.microsoft.com/office/drawing/2014/main" id="{D886A1F1-AA0E-9F67-ADBF-CB92971EC25D}"/>
                  </a:ext>
                </a:extLst>
              </p:cNvPr>
              <p:cNvSpPr/>
              <p:nvPr/>
            </p:nvSpPr>
            <p:spPr>
              <a:xfrm>
                <a:off x="3695435" y="3127594"/>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26" name="Group 25">
            <a:extLst>
              <a:ext uri="{FF2B5EF4-FFF2-40B4-BE49-F238E27FC236}">
                <a16:creationId xmlns:a16="http://schemas.microsoft.com/office/drawing/2014/main" id="{33A0F598-44B8-B9B7-4E4C-10B5BD7D788B}"/>
              </a:ext>
            </a:extLst>
          </p:cNvPr>
          <p:cNvGrpSpPr/>
          <p:nvPr/>
        </p:nvGrpSpPr>
        <p:grpSpPr>
          <a:xfrm>
            <a:off x="1598109" y="2596909"/>
            <a:ext cx="3665632" cy="458837"/>
            <a:chOff x="1598109" y="2596909"/>
            <a:chExt cx="3665632" cy="458837"/>
          </a:xfrm>
        </p:grpSpPr>
        <p:grpSp>
          <p:nvGrpSpPr>
            <p:cNvPr id="820" name="Graphic 617">
              <a:extLst>
                <a:ext uri="{FF2B5EF4-FFF2-40B4-BE49-F238E27FC236}">
                  <a16:creationId xmlns:a16="http://schemas.microsoft.com/office/drawing/2014/main" id="{4D95B9CA-D572-79BE-07E0-54A89118CCF8}"/>
                </a:ext>
              </a:extLst>
            </p:cNvPr>
            <p:cNvGrpSpPr/>
            <p:nvPr/>
          </p:nvGrpSpPr>
          <p:grpSpPr>
            <a:xfrm>
              <a:off x="1598109" y="2986072"/>
              <a:ext cx="75755" cy="69674"/>
              <a:chOff x="1598109" y="2916797"/>
              <a:chExt cx="75755" cy="69674"/>
            </a:xfrm>
          </p:grpSpPr>
          <p:sp>
            <p:nvSpPr>
              <p:cNvPr id="821" name="Freeform: Shape 820">
                <a:extLst>
                  <a:ext uri="{FF2B5EF4-FFF2-40B4-BE49-F238E27FC236}">
                    <a16:creationId xmlns:a16="http://schemas.microsoft.com/office/drawing/2014/main" id="{003BCD93-441E-8006-9836-3D837F17C714}"/>
                  </a:ext>
                </a:extLst>
              </p:cNvPr>
              <p:cNvSpPr/>
              <p:nvPr/>
            </p:nvSpPr>
            <p:spPr>
              <a:xfrm>
                <a:off x="1636113" y="291679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822" name="Freeform: Shape 821">
                <a:extLst>
                  <a:ext uri="{FF2B5EF4-FFF2-40B4-BE49-F238E27FC236}">
                    <a16:creationId xmlns:a16="http://schemas.microsoft.com/office/drawing/2014/main" id="{148643BD-468C-26C1-FA5D-3289D6BD09DA}"/>
                  </a:ext>
                </a:extLst>
              </p:cNvPr>
              <p:cNvSpPr/>
              <p:nvPr/>
            </p:nvSpPr>
            <p:spPr>
              <a:xfrm>
                <a:off x="1598109" y="2950241"/>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52" name="Graphic 617">
              <a:extLst>
                <a:ext uri="{FF2B5EF4-FFF2-40B4-BE49-F238E27FC236}">
                  <a16:creationId xmlns:a16="http://schemas.microsoft.com/office/drawing/2014/main" id="{4C865A3A-77AF-F035-EFC9-741A7FCAA4E5}"/>
                </a:ext>
              </a:extLst>
            </p:cNvPr>
            <p:cNvGrpSpPr/>
            <p:nvPr/>
          </p:nvGrpSpPr>
          <p:grpSpPr>
            <a:xfrm>
              <a:off x="1891248" y="2986072"/>
              <a:ext cx="75628" cy="69674"/>
              <a:chOff x="1891248" y="2916797"/>
              <a:chExt cx="75628" cy="69674"/>
            </a:xfrm>
          </p:grpSpPr>
          <p:sp>
            <p:nvSpPr>
              <p:cNvPr id="953" name="Freeform: Shape 952">
                <a:extLst>
                  <a:ext uri="{FF2B5EF4-FFF2-40B4-BE49-F238E27FC236}">
                    <a16:creationId xmlns:a16="http://schemas.microsoft.com/office/drawing/2014/main" id="{3D477DB5-DC07-5653-2F97-5A5735F8BA3F}"/>
                  </a:ext>
                </a:extLst>
              </p:cNvPr>
              <p:cNvSpPr/>
              <p:nvPr/>
            </p:nvSpPr>
            <p:spPr>
              <a:xfrm>
                <a:off x="1929253" y="291679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4" name="Freeform: Shape 953">
                <a:extLst>
                  <a:ext uri="{FF2B5EF4-FFF2-40B4-BE49-F238E27FC236}">
                    <a16:creationId xmlns:a16="http://schemas.microsoft.com/office/drawing/2014/main" id="{38FB938B-C563-D977-A256-849C6FD301B4}"/>
                  </a:ext>
                </a:extLst>
              </p:cNvPr>
              <p:cNvSpPr/>
              <p:nvPr/>
            </p:nvSpPr>
            <p:spPr>
              <a:xfrm>
                <a:off x="1891248" y="2950241"/>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955" name="Graphic 617">
              <a:extLst>
                <a:ext uri="{FF2B5EF4-FFF2-40B4-BE49-F238E27FC236}">
                  <a16:creationId xmlns:a16="http://schemas.microsoft.com/office/drawing/2014/main" id="{DB2C7121-FCEF-4557-CAD2-D1CE3197047B}"/>
                </a:ext>
              </a:extLst>
            </p:cNvPr>
            <p:cNvGrpSpPr/>
            <p:nvPr/>
          </p:nvGrpSpPr>
          <p:grpSpPr>
            <a:xfrm>
              <a:off x="2773073" y="2596909"/>
              <a:ext cx="75755" cy="69801"/>
              <a:chOff x="2773073" y="2527634"/>
              <a:chExt cx="75755" cy="69801"/>
            </a:xfrm>
          </p:grpSpPr>
          <p:sp>
            <p:nvSpPr>
              <p:cNvPr id="956" name="Freeform: Shape 955">
                <a:extLst>
                  <a:ext uri="{FF2B5EF4-FFF2-40B4-BE49-F238E27FC236}">
                    <a16:creationId xmlns:a16="http://schemas.microsoft.com/office/drawing/2014/main" id="{42794A78-1869-4F35-B843-717C92BC0F69}"/>
                  </a:ext>
                </a:extLst>
              </p:cNvPr>
              <p:cNvSpPr/>
              <p:nvPr/>
            </p:nvSpPr>
            <p:spPr>
              <a:xfrm>
                <a:off x="2811077" y="252763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957" name="Freeform: Shape 956">
                <a:extLst>
                  <a:ext uri="{FF2B5EF4-FFF2-40B4-BE49-F238E27FC236}">
                    <a16:creationId xmlns:a16="http://schemas.microsoft.com/office/drawing/2014/main" id="{CBF73FC0-8AE5-4A36-BC2E-63F4E6D90529}"/>
                  </a:ext>
                </a:extLst>
              </p:cNvPr>
              <p:cNvSpPr/>
              <p:nvPr/>
            </p:nvSpPr>
            <p:spPr>
              <a:xfrm>
                <a:off x="2773073" y="256107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2706" name="Graphic 617">
              <a:extLst>
                <a:ext uri="{FF2B5EF4-FFF2-40B4-BE49-F238E27FC236}">
                  <a16:creationId xmlns:a16="http://schemas.microsoft.com/office/drawing/2014/main" id="{29E0D447-CE2C-829A-6FA9-C7DAD8A9011D}"/>
                </a:ext>
              </a:extLst>
            </p:cNvPr>
            <p:cNvGrpSpPr/>
            <p:nvPr/>
          </p:nvGrpSpPr>
          <p:grpSpPr>
            <a:xfrm>
              <a:off x="3387854" y="2596909"/>
              <a:ext cx="75755" cy="69801"/>
              <a:chOff x="3387854" y="2527634"/>
              <a:chExt cx="75755" cy="69801"/>
            </a:xfrm>
          </p:grpSpPr>
          <p:sp>
            <p:nvSpPr>
              <p:cNvPr id="2707" name="Freeform: Shape 2706">
                <a:extLst>
                  <a:ext uri="{FF2B5EF4-FFF2-40B4-BE49-F238E27FC236}">
                    <a16:creationId xmlns:a16="http://schemas.microsoft.com/office/drawing/2014/main" id="{D20F7765-AB6C-CC36-A806-F4DCDC8FDCD4}"/>
                  </a:ext>
                </a:extLst>
              </p:cNvPr>
              <p:cNvSpPr/>
              <p:nvPr/>
            </p:nvSpPr>
            <p:spPr>
              <a:xfrm>
                <a:off x="3425858" y="252763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08" name="Freeform: Shape 2707">
                <a:extLst>
                  <a:ext uri="{FF2B5EF4-FFF2-40B4-BE49-F238E27FC236}">
                    <a16:creationId xmlns:a16="http://schemas.microsoft.com/office/drawing/2014/main" id="{80B02D51-66DB-75A6-39FB-37DDD8EA362F}"/>
                  </a:ext>
                </a:extLst>
              </p:cNvPr>
              <p:cNvSpPr/>
              <p:nvPr/>
            </p:nvSpPr>
            <p:spPr>
              <a:xfrm>
                <a:off x="3387854" y="256107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41" name="Graphic 617">
              <a:extLst>
                <a:ext uri="{FF2B5EF4-FFF2-40B4-BE49-F238E27FC236}">
                  <a16:creationId xmlns:a16="http://schemas.microsoft.com/office/drawing/2014/main" id="{F8172D1A-A3DB-D086-281B-9D4C73DE453C}"/>
                </a:ext>
              </a:extLst>
            </p:cNvPr>
            <p:cNvGrpSpPr/>
            <p:nvPr/>
          </p:nvGrpSpPr>
          <p:grpSpPr>
            <a:xfrm>
              <a:off x="4166053" y="2596909"/>
              <a:ext cx="75628" cy="69801"/>
              <a:chOff x="4166053" y="2527634"/>
              <a:chExt cx="75628" cy="69801"/>
            </a:xfrm>
          </p:grpSpPr>
          <p:sp>
            <p:nvSpPr>
              <p:cNvPr id="3042" name="Freeform: Shape 3041">
                <a:extLst>
                  <a:ext uri="{FF2B5EF4-FFF2-40B4-BE49-F238E27FC236}">
                    <a16:creationId xmlns:a16="http://schemas.microsoft.com/office/drawing/2014/main" id="{DF2ED2D8-8BD9-13C4-E5FA-9B26ED79037C}"/>
                  </a:ext>
                </a:extLst>
              </p:cNvPr>
              <p:cNvSpPr/>
              <p:nvPr/>
            </p:nvSpPr>
            <p:spPr>
              <a:xfrm>
                <a:off x="4204057" y="252763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43" name="Freeform: Shape 3042">
                <a:extLst>
                  <a:ext uri="{FF2B5EF4-FFF2-40B4-BE49-F238E27FC236}">
                    <a16:creationId xmlns:a16="http://schemas.microsoft.com/office/drawing/2014/main" id="{5F1A8283-8C67-2334-4CCB-85A30D2F86B3}"/>
                  </a:ext>
                </a:extLst>
              </p:cNvPr>
              <p:cNvSpPr/>
              <p:nvPr/>
            </p:nvSpPr>
            <p:spPr>
              <a:xfrm>
                <a:off x="4166053" y="256107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44" name="Graphic 617">
              <a:extLst>
                <a:ext uri="{FF2B5EF4-FFF2-40B4-BE49-F238E27FC236}">
                  <a16:creationId xmlns:a16="http://schemas.microsoft.com/office/drawing/2014/main" id="{80CA4FDE-602D-03EC-2198-4AB403C81954}"/>
                </a:ext>
              </a:extLst>
            </p:cNvPr>
            <p:cNvGrpSpPr/>
            <p:nvPr/>
          </p:nvGrpSpPr>
          <p:grpSpPr>
            <a:xfrm>
              <a:off x="4588787" y="2596909"/>
              <a:ext cx="75755" cy="69801"/>
              <a:chOff x="4588787" y="2527634"/>
              <a:chExt cx="75755" cy="69801"/>
            </a:xfrm>
          </p:grpSpPr>
          <p:sp>
            <p:nvSpPr>
              <p:cNvPr id="3045" name="Freeform: Shape 3044">
                <a:extLst>
                  <a:ext uri="{FF2B5EF4-FFF2-40B4-BE49-F238E27FC236}">
                    <a16:creationId xmlns:a16="http://schemas.microsoft.com/office/drawing/2014/main" id="{872B2110-F4CA-2DFE-48CF-51A8CBA7F25E}"/>
                  </a:ext>
                </a:extLst>
              </p:cNvPr>
              <p:cNvSpPr/>
              <p:nvPr/>
            </p:nvSpPr>
            <p:spPr>
              <a:xfrm>
                <a:off x="4626791" y="252763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46" name="Freeform: Shape 3045">
                <a:extLst>
                  <a:ext uri="{FF2B5EF4-FFF2-40B4-BE49-F238E27FC236}">
                    <a16:creationId xmlns:a16="http://schemas.microsoft.com/office/drawing/2014/main" id="{31DDC4B1-ECF0-65B3-9524-029185AFEE33}"/>
                  </a:ext>
                </a:extLst>
              </p:cNvPr>
              <p:cNvSpPr/>
              <p:nvPr/>
            </p:nvSpPr>
            <p:spPr>
              <a:xfrm>
                <a:off x="4588787" y="256107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47" name="Graphic 617">
              <a:extLst>
                <a:ext uri="{FF2B5EF4-FFF2-40B4-BE49-F238E27FC236}">
                  <a16:creationId xmlns:a16="http://schemas.microsoft.com/office/drawing/2014/main" id="{F06D5A81-6790-302A-751B-EC13C16CA383}"/>
                </a:ext>
              </a:extLst>
            </p:cNvPr>
            <p:cNvGrpSpPr/>
            <p:nvPr/>
          </p:nvGrpSpPr>
          <p:grpSpPr>
            <a:xfrm>
              <a:off x="5081701" y="2596909"/>
              <a:ext cx="75628" cy="69801"/>
              <a:chOff x="5081701" y="2527634"/>
              <a:chExt cx="75628" cy="69801"/>
            </a:xfrm>
          </p:grpSpPr>
          <p:sp>
            <p:nvSpPr>
              <p:cNvPr id="3048" name="Freeform: Shape 3047">
                <a:extLst>
                  <a:ext uri="{FF2B5EF4-FFF2-40B4-BE49-F238E27FC236}">
                    <a16:creationId xmlns:a16="http://schemas.microsoft.com/office/drawing/2014/main" id="{A1D75D9E-FF50-F306-9286-01AD8140DBE9}"/>
                  </a:ext>
                </a:extLst>
              </p:cNvPr>
              <p:cNvSpPr/>
              <p:nvPr/>
            </p:nvSpPr>
            <p:spPr>
              <a:xfrm>
                <a:off x="5119705" y="252763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49" name="Freeform: Shape 3048">
                <a:extLst>
                  <a:ext uri="{FF2B5EF4-FFF2-40B4-BE49-F238E27FC236}">
                    <a16:creationId xmlns:a16="http://schemas.microsoft.com/office/drawing/2014/main" id="{18164B76-D46E-815D-AB58-F24E4EF59F90}"/>
                  </a:ext>
                </a:extLst>
              </p:cNvPr>
              <p:cNvSpPr/>
              <p:nvPr/>
            </p:nvSpPr>
            <p:spPr>
              <a:xfrm>
                <a:off x="5081701" y="256107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50" name="Graphic 617">
              <a:extLst>
                <a:ext uri="{FF2B5EF4-FFF2-40B4-BE49-F238E27FC236}">
                  <a16:creationId xmlns:a16="http://schemas.microsoft.com/office/drawing/2014/main" id="{6CFFEBFF-3C87-6622-73A7-E882CCEBE3D6}"/>
                </a:ext>
              </a:extLst>
            </p:cNvPr>
            <p:cNvGrpSpPr/>
            <p:nvPr/>
          </p:nvGrpSpPr>
          <p:grpSpPr>
            <a:xfrm>
              <a:off x="5187986" y="2596909"/>
              <a:ext cx="75755" cy="69801"/>
              <a:chOff x="5187986" y="2527634"/>
              <a:chExt cx="75755" cy="69801"/>
            </a:xfrm>
          </p:grpSpPr>
          <p:sp>
            <p:nvSpPr>
              <p:cNvPr id="3051" name="Freeform: Shape 3050">
                <a:extLst>
                  <a:ext uri="{FF2B5EF4-FFF2-40B4-BE49-F238E27FC236}">
                    <a16:creationId xmlns:a16="http://schemas.microsoft.com/office/drawing/2014/main" id="{0E745763-726D-4034-2849-E8D28B61F093}"/>
                  </a:ext>
                </a:extLst>
              </p:cNvPr>
              <p:cNvSpPr/>
              <p:nvPr/>
            </p:nvSpPr>
            <p:spPr>
              <a:xfrm>
                <a:off x="5225990" y="2527634"/>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52" name="Freeform: Shape 3051">
                <a:extLst>
                  <a:ext uri="{FF2B5EF4-FFF2-40B4-BE49-F238E27FC236}">
                    <a16:creationId xmlns:a16="http://schemas.microsoft.com/office/drawing/2014/main" id="{61E0788D-9325-2896-9F34-92C2FD635CA7}"/>
                  </a:ext>
                </a:extLst>
              </p:cNvPr>
              <p:cNvSpPr/>
              <p:nvPr/>
            </p:nvSpPr>
            <p:spPr>
              <a:xfrm>
                <a:off x="5187986" y="256107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18983"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3053" name="Freeform: Shape 3052">
            <a:extLst>
              <a:ext uri="{FF2B5EF4-FFF2-40B4-BE49-F238E27FC236}">
                <a16:creationId xmlns:a16="http://schemas.microsoft.com/office/drawing/2014/main" id="{1FDC2D39-8555-5536-9118-6F436181750F}"/>
              </a:ext>
            </a:extLst>
          </p:cNvPr>
          <p:cNvSpPr/>
          <p:nvPr/>
        </p:nvSpPr>
        <p:spPr>
          <a:xfrm>
            <a:off x="1169295" y="2631746"/>
            <a:ext cx="4056695" cy="872830"/>
          </a:xfrm>
          <a:custGeom>
            <a:avLst/>
            <a:gdLst>
              <a:gd name="connsiteX0" fmla="*/ 0 w 4056695"/>
              <a:gd name="connsiteY0" fmla="*/ 872830 h 872830"/>
              <a:gd name="connsiteX1" fmla="*/ 0 w 4056695"/>
              <a:gd name="connsiteY1" fmla="*/ 701558 h 872830"/>
              <a:gd name="connsiteX2" fmla="*/ 59540 w 4056695"/>
              <a:gd name="connsiteY2" fmla="*/ 701558 h 872830"/>
              <a:gd name="connsiteX3" fmla="*/ 59540 w 4056695"/>
              <a:gd name="connsiteY3" fmla="*/ 548528 h 872830"/>
              <a:gd name="connsiteX4" fmla="*/ 329370 w 4056695"/>
              <a:gd name="connsiteY4" fmla="*/ 548528 h 872830"/>
              <a:gd name="connsiteX5" fmla="*/ 329370 w 4056695"/>
              <a:gd name="connsiteY5" fmla="*/ 389163 h 872830"/>
              <a:gd name="connsiteX6" fmla="*/ 1195739 w 4056695"/>
              <a:gd name="connsiteY6" fmla="*/ 389163 h 872830"/>
              <a:gd name="connsiteX7" fmla="*/ 1195739 w 4056695"/>
              <a:gd name="connsiteY7" fmla="*/ 193188 h 872830"/>
              <a:gd name="connsiteX8" fmla="*/ 1501800 w 4056695"/>
              <a:gd name="connsiteY8" fmla="*/ 193188 h 872830"/>
              <a:gd name="connsiteX9" fmla="*/ 1501800 w 4056695"/>
              <a:gd name="connsiteY9" fmla="*/ 0 h 872830"/>
              <a:gd name="connsiteX10" fmla="*/ 4056696 w 4056695"/>
              <a:gd name="connsiteY10" fmla="*/ 0 h 872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056695" h="872830">
                <a:moveTo>
                  <a:pt x="0" y="872830"/>
                </a:moveTo>
                <a:lnTo>
                  <a:pt x="0" y="701558"/>
                </a:lnTo>
                <a:lnTo>
                  <a:pt x="59540" y="701558"/>
                </a:lnTo>
                <a:lnTo>
                  <a:pt x="59540" y="548528"/>
                </a:lnTo>
                <a:lnTo>
                  <a:pt x="329370" y="548528"/>
                </a:lnTo>
                <a:lnTo>
                  <a:pt x="329370" y="389163"/>
                </a:lnTo>
                <a:lnTo>
                  <a:pt x="1195739" y="389163"/>
                </a:lnTo>
                <a:lnTo>
                  <a:pt x="1195739" y="193188"/>
                </a:lnTo>
                <a:lnTo>
                  <a:pt x="1501800" y="193188"/>
                </a:lnTo>
                <a:lnTo>
                  <a:pt x="1501800" y="0"/>
                </a:lnTo>
                <a:lnTo>
                  <a:pt x="4056696" y="0"/>
                </a:lnTo>
              </a:path>
            </a:pathLst>
          </a:custGeom>
          <a:noFill/>
          <a:ln w="28575" cap="flat">
            <a:solidFill>
              <a:schemeClr val="accent3"/>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54" name="Freeform: Shape 3053">
            <a:extLst>
              <a:ext uri="{FF2B5EF4-FFF2-40B4-BE49-F238E27FC236}">
                <a16:creationId xmlns:a16="http://schemas.microsoft.com/office/drawing/2014/main" id="{AEE47D33-1530-4807-AA6D-5F3331C4BFE8}"/>
              </a:ext>
            </a:extLst>
          </p:cNvPr>
          <p:cNvSpPr/>
          <p:nvPr/>
        </p:nvSpPr>
        <p:spPr>
          <a:xfrm>
            <a:off x="1018419" y="2331640"/>
            <a:ext cx="12668" cy="12668"/>
          </a:xfrm>
          <a:custGeom>
            <a:avLst/>
            <a:gdLst/>
            <a:ahLst/>
            <a:cxnLst/>
            <a:rect l="l" t="t" r="r" b="b"/>
            <a:pathLst>
              <a:path w="12668" h="12668"/>
            </a:pathLst>
          </a:custGeom>
          <a:noFill/>
          <a:ln w="18983"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55" name="Freeform: Shape 3054">
            <a:extLst>
              <a:ext uri="{FF2B5EF4-FFF2-40B4-BE49-F238E27FC236}">
                <a16:creationId xmlns:a16="http://schemas.microsoft.com/office/drawing/2014/main" id="{1687706C-6450-6F5F-35D5-1C6A5A7F55EF}"/>
              </a:ext>
            </a:extLst>
          </p:cNvPr>
          <p:cNvSpPr/>
          <p:nvPr/>
        </p:nvSpPr>
        <p:spPr>
          <a:xfrm>
            <a:off x="1066304" y="2990379"/>
            <a:ext cx="4442817" cy="520277"/>
          </a:xfrm>
          <a:custGeom>
            <a:avLst/>
            <a:gdLst>
              <a:gd name="connsiteX0" fmla="*/ 0 w 4442817"/>
              <a:gd name="connsiteY0" fmla="*/ 520278 h 520277"/>
              <a:gd name="connsiteX1" fmla="*/ 0 w 4442817"/>
              <a:gd name="connsiteY1" fmla="*/ 499502 h 520277"/>
              <a:gd name="connsiteX2" fmla="*/ 45098 w 4442817"/>
              <a:gd name="connsiteY2" fmla="*/ 499502 h 520277"/>
              <a:gd name="connsiteX3" fmla="*/ 45098 w 4442817"/>
              <a:gd name="connsiteY3" fmla="*/ 466185 h 520277"/>
              <a:gd name="connsiteX4" fmla="*/ 74995 w 4442817"/>
              <a:gd name="connsiteY4" fmla="*/ 466185 h 520277"/>
              <a:gd name="connsiteX5" fmla="*/ 74995 w 4442817"/>
              <a:gd name="connsiteY5" fmla="*/ 455797 h 520277"/>
              <a:gd name="connsiteX6" fmla="*/ 163165 w 4442817"/>
              <a:gd name="connsiteY6" fmla="*/ 455797 h 520277"/>
              <a:gd name="connsiteX7" fmla="*/ 163165 w 4442817"/>
              <a:gd name="connsiteY7" fmla="*/ 438695 h 520277"/>
              <a:gd name="connsiteX8" fmla="*/ 301247 w 4442817"/>
              <a:gd name="connsiteY8" fmla="*/ 438695 h 520277"/>
              <a:gd name="connsiteX9" fmla="*/ 301247 w 4442817"/>
              <a:gd name="connsiteY9" fmla="*/ 425014 h 520277"/>
              <a:gd name="connsiteX10" fmla="*/ 366234 w 4442817"/>
              <a:gd name="connsiteY10" fmla="*/ 425014 h 520277"/>
              <a:gd name="connsiteX11" fmla="*/ 366234 w 4442817"/>
              <a:gd name="connsiteY11" fmla="*/ 405505 h 520277"/>
              <a:gd name="connsiteX12" fmla="*/ 493421 w 4442817"/>
              <a:gd name="connsiteY12" fmla="*/ 405505 h 520277"/>
              <a:gd name="connsiteX13" fmla="*/ 493421 w 4442817"/>
              <a:gd name="connsiteY13" fmla="*/ 382956 h 520277"/>
              <a:gd name="connsiteX14" fmla="*/ 635177 w 4442817"/>
              <a:gd name="connsiteY14" fmla="*/ 382956 h 520277"/>
              <a:gd name="connsiteX15" fmla="*/ 635177 w 4442817"/>
              <a:gd name="connsiteY15" fmla="*/ 371301 h 520277"/>
              <a:gd name="connsiteX16" fmla="*/ 880811 w 4442817"/>
              <a:gd name="connsiteY16" fmla="*/ 371301 h 520277"/>
              <a:gd name="connsiteX17" fmla="*/ 880811 w 4442817"/>
              <a:gd name="connsiteY17" fmla="*/ 364967 h 520277"/>
              <a:gd name="connsiteX18" fmla="*/ 1038528 w 4442817"/>
              <a:gd name="connsiteY18" fmla="*/ 364967 h 520277"/>
              <a:gd name="connsiteX19" fmla="*/ 1038528 w 4442817"/>
              <a:gd name="connsiteY19" fmla="*/ 352553 h 520277"/>
              <a:gd name="connsiteX20" fmla="*/ 1161282 w 4442817"/>
              <a:gd name="connsiteY20" fmla="*/ 352553 h 520277"/>
              <a:gd name="connsiteX21" fmla="*/ 1161282 w 4442817"/>
              <a:gd name="connsiteY21" fmla="*/ 343305 h 520277"/>
              <a:gd name="connsiteX22" fmla="*/ 1324827 w 4442817"/>
              <a:gd name="connsiteY22" fmla="*/ 343305 h 520277"/>
              <a:gd name="connsiteX23" fmla="*/ 1324827 w 4442817"/>
              <a:gd name="connsiteY23" fmla="*/ 330763 h 520277"/>
              <a:gd name="connsiteX24" fmla="*/ 1485331 w 4442817"/>
              <a:gd name="connsiteY24" fmla="*/ 330763 h 520277"/>
              <a:gd name="connsiteX25" fmla="*/ 1485331 w 4442817"/>
              <a:gd name="connsiteY25" fmla="*/ 317842 h 520277"/>
              <a:gd name="connsiteX26" fmla="*/ 1513201 w 4442817"/>
              <a:gd name="connsiteY26" fmla="*/ 317842 h 520277"/>
              <a:gd name="connsiteX27" fmla="*/ 1513201 w 4442817"/>
              <a:gd name="connsiteY27" fmla="*/ 311128 h 520277"/>
              <a:gd name="connsiteX28" fmla="*/ 1579455 w 4442817"/>
              <a:gd name="connsiteY28" fmla="*/ 311128 h 520277"/>
              <a:gd name="connsiteX29" fmla="*/ 1579455 w 4442817"/>
              <a:gd name="connsiteY29" fmla="*/ 297320 h 520277"/>
              <a:gd name="connsiteX30" fmla="*/ 1920352 w 4442817"/>
              <a:gd name="connsiteY30" fmla="*/ 297320 h 520277"/>
              <a:gd name="connsiteX31" fmla="*/ 1920352 w 4442817"/>
              <a:gd name="connsiteY31" fmla="*/ 284398 h 520277"/>
              <a:gd name="connsiteX32" fmla="*/ 1937581 w 4442817"/>
              <a:gd name="connsiteY32" fmla="*/ 284398 h 520277"/>
              <a:gd name="connsiteX33" fmla="*/ 1937581 w 4442817"/>
              <a:gd name="connsiteY33" fmla="*/ 270210 h 520277"/>
              <a:gd name="connsiteX34" fmla="*/ 2064008 w 4442817"/>
              <a:gd name="connsiteY34" fmla="*/ 270210 h 520277"/>
              <a:gd name="connsiteX35" fmla="*/ 2064008 w 4442817"/>
              <a:gd name="connsiteY35" fmla="*/ 257162 h 520277"/>
              <a:gd name="connsiteX36" fmla="*/ 2194236 w 4442817"/>
              <a:gd name="connsiteY36" fmla="*/ 257162 h 520277"/>
              <a:gd name="connsiteX37" fmla="*/ 2194236 w 4442817"/>
              <a:gd name="connsiteY37" fmla="*/ 247281 h 520277"/>
              <a:gd name="connsiteX38" fmla="*/ 2209691 w 4442817"/>
              <a:gd name="connsiteY38" fmla="*/ 247281 h 520277"/>
              <a:gd name="connsiteX39" fmla="*/ 2209691 w 4442817"/>
              <a:gd name="connsiteY39" fmla="*/ 237020 h 520277"/>
              <a:gd name="connsiteX40" fmla="*/ 2327377 w 4442817"/>
              <a:gd name="connsiteY40" fmla="*/ 237020 h 520277"/>
              <a:gd name="connsiteX41" fmla="*/ 2327377 w 4442817"/>
              <a:gd name="connsiteY41" fmla="*/ 218271 h 520277"/>
              <a:gd name="connsiteX42" fmla="*/ 2494723 w 4442817"/>
              <a:gd name="connsiteY42" fmla="*/ 218271 h 520277"/>
              <a:gd name="connsiteX43" fmla="*/ 2494723 w 4442817"/>
              <a:gd name="connsiteY43" fmla="*/ 206616 h 520277"/>
              <a:gd name="connsiteX44" fmla="*/ 2807497 w 4442817"/>
              <a:gd name="connsiteY44" fmla="*/ 206616 h 520277"/>
              <a:gd name="connsiteX45" fmla="*/ 2807497 w 4442817"/>
              <a:gd name="connsiteY45" fmla="*/ 192681 h 520277"/>
              <a:gd name="connsiteX46" fmla="*/ 2937598 w 4442817"/>
              <a:gd name="connsiteY46" fmla="*/ 192681 h 520277"/>
              <a:gd name="connsiteX47" fmla="*/ 2937598 w 4442817"/>
              <a:gd name="connsiteY47" fmla="*/ 172286 h 520277"/>
              <a:gd name="connsiteX48" fmla="*/ 2963821 w 4442817"/>
              <a:gd name="connsiteY48" fmla="*/ 172286 h 520277"/>
              <a:gd name="connsiteX49" fmla="*/ 2963821 w 4442817"/>
              <a:gd name="connsiteY49" fmla="*/ 158604 h 520277"/>
              <a:gd name="connsiteX50" fmla="*/ 3210342 w 4442817"/>
              <a:gd name="connsiteY50" fmla="*/ 158604 h 520277"/>
              <a:gd name="connsiteX51" fmla="*/ 3210342 w 4442817"/>
              <a:gd name="connsiteY51" fmla="*/ 137702 h 520277"/>
              <a:gd name="connsiteX52" fmla="*/ 3333729 w 4442817"/>
              <a:gd name="connsiteY52" fmla="*/ 137702 h 520277"/>
              <a:gd name="connsiteX53" fmla="*/ 3333729 w 4442817"/>
              <a:gd name="connsiteY53" fmla="*/ 109706 h 520277"/>
              <a:gd name="connsiteX54" fmla="*/ 3430766 w 4442817"/>
              <a:gd name="connsiteY54" fmla="*/ 109706 h 520277"/>
              <a:gd name="connsiteX55" fmla="*/ 3430766 w 4442817"/>
              <a:gd name="connsiteY55" fmla="*/ 82469 h 520277"/>
              <a:gd name="connsiteX56" fmla="*/ 3546172 w 4442817"/>
              <a:gd name="connsiteY56" fmla="*/ 82469 h 520277"/>
              <a:gd name="connsiteX57" fmla="*/ 3546172 w 4442817"/>
              <a:gd name="connsiteY57" fmla="*/ 51052 h 520277"/>
              <a:gd name="connsiteX58" fmla="*/ 3766216 w 4442817"/>
              <a:gd name="connsiteY58" fmla="*/ 51052 h 520277"/>
              <a:gd name="connsiteX59" fmla="*/ 3766216 w 4442817"/>
              <a:gd name="connsiteY59" fmla="*/ 0 h 520277"/>
              <a:gd name="connsiteX60" fmla="*/ 4442818 w 4442817"/>
              <a:gd name="connsiteY60" fmla="*/ 0 h 5202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442817" h="520277">
                <a:moveTo>
                  <a:pt x="0" y="520278"/>
                </a:moveTo>
                <a:lnTo>
                  <a:pt x="0" y="499502"/>
                </a:lnTo>
                <a:lnTo>
                  <a:pt x="45098" y="499502"/>
                </a:lnTo>
                <a:lnTo>
                  <a:pt x="45098" y="466185"/>
                </a:lnTo>
                <a:lnTo>
                  <a:pt x="74995" y="466185"/>
                </a:lnTo>
                <a:lnTo>
                  <a:pt x="74995" y="455797"/>
                </a:lnTo>
                <a:lnTo>
                  <a:pt x="163165" y="455797"/>
                </a:lnTo>
                <a:lnTo>
                  <a:pt x="163165" y="438695"/>
                </a:lnTo>
                <a:lnTo>
                  <a:pt x="301247" y="438695"/>
                </a:lnTo>
                <a:lnTo>
                  <a:pt x="301247" y="425014"/>
                </a:lnTo>
                <a:lnTo>
                  <a:pt x="366234" y="425014"/>
                </a:lnTo>
                <a:lnTo>
                  <a:pt x="366234" y="405505"/>
                </a:lnTo>
                <a:lnTo>
                  <a:pt x="493421" y="405505"/>
                </a:lnTo>
                <a:lnTo>
                  <a:pt x="493421" y="382956"/>
                </a:lnTo>
                <a:lnTo>
                  <a:pt x="635177" y="382956"/>
                </a:lnTo>
                <a:lnTo>
                  <a:pt x="635177" y="371301"/>
                </a:lnTo>
                <a:lnTo>
                  <a:pt x="880811" y="371301"/>
                </a:lnTo>
                <a:lnTo>
                  <a:pt x="880811" y="364967"/>
                </a:lnTo>
                <a:lnTo>
                  <a:pt x="1038528" y="364967"/>
                </a:lnTo>
                <a:lnTo>
                  <a:pt x="1038528" y="352553"/>
                </a:lnTo>
                <a:lnTo>
                  <a:pt x="1161282" y="352553"/>
                </a:lnTo>
                <a:lnTo>
                  <a:pt x="1161282" y="343305"/>
                </a:lnTo>
                <a:lnTo>
                  <a:pt x="1324827" y="343305"/>
                </a:lnTo>
                <a:lnTo>
                  <a:pt x="1324827" y="330763"/>
                </a:lnTo>
                <a:lnTo>
                  <a:pt x="1485331" y="330763"/>
                </a:lnTo>
                <a:lnTo>
                  <a:pt x="1485331" y="317842"/>
                </a:lnTo>
                <a:lnTo>
                  <a:pt x="1513201" y="317842"/>
                </a:lnTo>
                <a:lnTo>
                  <a:pt x="1513201" y="311128"/>
                </a:lnTo>
                <a:lnTo>
                  <a:pt x="1579455" y="311128"/>
                </a:lnTo>
                <a:lnTo>
                  <a:pt x="1579455" y="297320"/>
                </a:lnTo>
                <a:lnTo>
                  <a:pt x="1920352" y="297320"/>
                </a:lnTo>
                <a:lnTo>
                  <a:pt x="1920352" y="284398"/>
                </a:lnTo>
                <a:lnTo>
                  <a:pt x="1937581" y="284398"/>
                </a:lnTo>
                <a:lnTo>
                  <a:pt x="1937581" y="270210"/>
                </a:lnTo>
                <a:lnTo>
                  <a:pt x="2064008" y="270210"/>
                </a:lnTo>
                <a:lnTo>
                  <a:pt x="2064008" y="257162"/>
                </a:lnTo>
                <a:lnTo>
                  <a:pt x="2194236" y="257162"/>
                </a:lnTo>
                <a:lnTo>
                  <a:pt x="2194236" y="247281"/>
                </a:lnTo>
                <a:lnTo>
                  <a:pt x="2209691" y="247281"/>
                </a:lnTo>
                <a:lnTo>
                  <a:pt x="2209691" y="237020"/>
                </a:lnTo>
                <a:lnTo>
                  <a:pt x="2327377" y="237020"/>
                </a:lnTo>
                <a:lnTo>
                  <a:pt x="2327377" y="218271"/>
                </a:lnTo>
                <a:lnTo>
                  <a:pt x="2494723" y="218271"/>
                </a:lnTo>
                <a:lnTo>
                  <a:pt x="2494723" y="206616"/>
                </a:lnTo>
                <a:lnTo>
                  <a:pt x="2807497" y="206616"/>
                </a:lnTo>
                <a:lnTo>
                  <a:pt x="2807497" y="192681"/>
                </a:lnTo>
                <a:lnTo>
                  <a:pt x="2937598" y="192681"/>
                </a:lnTo>
                <a:lnTo>
                  <a:pt x="2937598" y="172286"/>
                </a:lnTo>
                <a:lnTo>
                  <a:pt x="2963821" y="172286"/>
                </a:lnTo>
                <a:lnTo>
                  <a:pt x="2963821" y="158604"/>
                </a:lnTo>
                <a:lnTo>
                  <a:pt x="3210342" y="158604"/>
                </a:lnTo>
                <a:lnTo>
                  <a:pt x="3210342" y="137702"/>
                </a:lnTo>
                <a:lnTo>
                  <a:pt x="3333729" y="137702"/>
                </a:lnTo>
                <a:lnTo>
                  <a:pt x="3333729" y="109706"/>
                </a:lnTo>
                <a:lnTo>
                  <a:pt x="3430766" y="109706"/>
                </a:lnTo>
                <a:lnTo>
                  <a:pt x="3430766" y="82469"/>
                </a:lnTo>
                <a:lnTo>
                  <a:pt x="3546172" y="82469"/>
                </a:lnTo>
                <a:lnTo>
                  <a:pt x="3546172" y="51052"/>
                </a:lnTo>
                <a:lnTo>
                  <a:pt x="3766216" y="51052"/>
                </a:lnTo>
                <a:lnTo>
                  <a:pt x="3766216" y="0"/>
                </a:lnTo>
                <a:lnTo>
                  <a:pt x="4442818" y="0"/>
                </a:lnTo>
              </a:path>
            </a:pathLst>
          </a:custGeom>
          <a:noFill/>
          <a:ln w="28575" cap="flat">
            <a:solidFill>
              <a:schemeClr val="accent3"/>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056" name="Graphic 617">
            <a:extLst>
              <a:ext uri="{FF2B5EF4-FFF2-40B4-BE49-F238E27FC236}">
                <a16:creationId xmlns:a16="http://schemas.microsoft.com/office/drawing/2014/main" id="{6FF431FB-942F-AB65-4C6D-FBA488F1EFE4}"/>
              </a:ext>
            </a:extLst>
          </p:cNvPr>
          <p:cNvGrpSpPr/>
          <p:nvPr/>
        </p:nvGrpSpPr>
        <p:grpSpPr>
          <a:xfrm>
            <a:off x="1027920" y="2331640"/>
            <a:ext cx="4075317" cy="1171543"/>
            <a:chOff x="1027920" y="2262365"/>
            <a:chExt cx="4075317" cy="1171543"/>
          </a:xfrm>
          <a:noFill/>
        </p:grpSpPr>
        <p:grpSp>
          <p:nvGrpSpPr>
            <p:cNvPr id="3057" name="Graphic 617">
              <a:extLst>
                <a:ext uri="{FF2B5EF4-FFF2-40B4-BE49-F238E27FC236}">
                  <a16:creationId xmlns:a16="http://schemas.microsoft.com/office/drawing/2014/main" id="{80D89950-C891-CB85-FC8F-08473AA50E66}"/>
                </a:ext>
              </a:extLst>
            </p:cNvPr>
            <p:cNvGrpSpPr/>
            <p:nvPr/>
          </p:nvGrpSpPr>
          <p:grpSpPr>
            <a:xfrm>
              <a:off x="1135218" y="3301527"/>
              <a:ext cx="75628" cy="69674"/>
              <a:chOff x="1135218" y="3301527"/>
              <a:chExt cx="75628" cy="69674"/>
            </a:xfrm>
          </p:grpSpPr>
          <p:sp>
            <p:nvSpPr>
              <p:cNvPr id="3058" name="Freeform: Shape 3057">
                <a:extLst>
                  <a:ext uri="{FF2B5EF4-FFF2-40B4-BE49-F238E27FC236}">
                    <a16:creationId xmlns:a16="http://schemas.microsoft.com/office/drawing/2014/main" id="{B85EB8FA-9FC5-AF8A-5BBA-8711DB9591E5}"/>
                  </a:ext>
                </a:extLst>
              </p:cNvPr>
              <p:cNvSpPr/>
              <p:nvPr/>
            </p:nvSpPr>
            <p:spPr>
              <a:xfrm>
                <a:off x="1173222" y="3301527"/>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59" name="Freeform: Shape 3058">
                <a:extLst>
                  <a:ext uri="{FF2B5EF4-FFF2-40B4-BE49-F238E27FC236}">
                    <a16:creationId xmlns:a16="http://schemas.microsoft.com/office/drawing/2014/main" id="{2D354758-FE05-99D9-7E51-A9CEE7053110}"/>
                  </a:ext>
                </a:extLst>
              </p:cNvPr>
              <p:cNvSpPr/>
              <p:nvPr/>
            </p:nvSpPr>
            <p:spPr>
              <a:xfrm>
                <a:off x="1135218" y="3334970"/>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60" name="Graphic 617">
              <a:extLst>
                <a:ext uri="{FF2B5EF4-FFF2-40B4-BE49-F238E27FC236}">
                  <a16:creationId xmlns:a16="http://schemas.microsoft.com/office/drawing/2014/main" id="{6F863C48-4F06-EC12-94FA-F6E54530D26E}"/>
                </a:ext>
              </a:extLst>
            </p:cNvPr>
            <p:cNvGrpSpPr/>
            <p:nvPr/>
          </p:nvGrpSpPr>
          <p:grpSpPr>
            <a:xfrm>
              <a:off x="2303467" y="3012948"/>
              <a:ext cx="75755" cy="69801"/>
              <a:chOff x="2303467" y="3012948"/>
              <a:chExt cx="75755" cy="69801"/>
            </a:xfrm>
          </p:grpSpPr>
          <p:sp>
            <p:nvSpPr>
              <p:cNvPr id="3061" name="Freeform: Shape 3060">
                <a:extLst>
                  <a:ext uri="{FF2B5EF4-FFF2-40B4-BE49-F238E27FC236}">
                    <a16:creationId xmlns:a16="http://schemas.microsoft.com/office/drawing/2014/main" id="{D6ABEEB2-7EC0-0C2A-4633-7DF0BA9526BE}"/>
                  </a:ext>
                </a:extLst>
              </p:cNvPr>
              <p:cNvSpPr/>
              <p:nvPr/>
            </p:nvSpPr>
            <p:spPr>
              <a:xfrm>
                <a:off x="2341471" y="3012948"/>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62" name="Freeform: Shape 3061">
                <a:extLst>
                  <a:ext uri="{FF2B5EF4-FFF2-40B4-BE49-F238E27FC236}">
                    <a16:creationId xmlns:a16="http://schemas.microsoft.com/office/drawing/2014/main" id="{05B7FDA4-20D6-EA33-6FE7-E076EDE848B9}"/>
                  </a:ext>
                </a:extLst>
              </p:cNvPr>
              <p:cNvSpPr/>
              <p:nvPr/>
            </p:nvSpPr>
            <p:spPr>
              <a:xfrm>
                <a:off x="2303467" y="3046392"/>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63" name="Graphic 617">
              <a:extLst>
                <a:ext uri="{FF2B5EF4-FFF2-40B4-BE49-F238E27FC236}">
                  <a16:creationId xmlns:a16="http://schemas.microsoft.com/office/drawing/2014/main" id="{3B5C94CD-3362-E4DD-6A05-459675EBDC6C}"/>
                </a:ext>
              </a:extLst>
            </p:cNvPr>
            <p:cNvGrpSpPr/>
            <p:nvPr/>
          </p:nvGrpSpPr>
          <p:grpSpPr>
            <a:xfrm>
              <a:off x="2945105" y="2908056"/>
              <a:ext cx="75755" cy="69674"/>
              <a:chOff x="2945105" y="2908056"/>
              <a:chExt cx="75755" cy="69674"/>
            </a:xfrm>
          </p:grpSpPr>
          <p:sp>
            <p:nvSpPr>
              <p:cNvPr id="3064" name="Freeform: Shape 3063">
                <a:extLst>
                  <a:ext uri="{FF2B5EF4-FFF2-40B4-BE49-F238E27FC236}">
                    <a16:creationId xmlns:a16="http://schemas.microsoft.com/office/drawing/2014/main" id="{30CF81D0-B864-F07F-1A73-0249B18DE1DA}"/>
                  </a:ext>
                </a:extLst>
              </p:cNvPr>
              <p:cNvSpPr/>
              <p:nvPr/>
            </p:nvSpPr>
            <p:spPr>
              <a:xfrm>
                <a:off x="2983109" y="2908056"/>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65" name="Freeform: Shape 3064">
                <a:extLst>
                  <a:ext uri="{FF2B5EF4-FFF2-40B4-BE49-F238E27FC236}">
                    <a16:creationId xmlns:a16="http://schemas.microsoft.com/office/drawing/2014/main" id="{8D4D2F6B-6467-98DD-DDAA-1336E887128C}"/>
                  </a:ext>
                </a:extLst>
              </p:cNvPr>
              <p:cNvSpPr/>
              <p:nvPr/>
            </p:nvSpPr>
            <p:spPr>
              <a:xfrm>
                <a:off x="2945105" y="294150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66" name="Graphic 617">
              <a:extLst>
                <a:ext uri="{FF2B5EF4-FFF2-40B4-BE49-F238E27FC236}">
                  <a16:creationId xmlns:a16="http://schemas.microsoft.com/office/drawing/2014/main" id="{1B111A9E-252F-5AD5-C57F-DC439786FACF}"/>
                </a:ext>
              </a:extLst>
            </p:cNvPr>
            <p:cNvGrpSpPr/>
            <p:nvPr/>
          </p:nvGrpSpPr>
          <p:grpSpPr>
            <a:xfrm>
              <a:off x="3161982" y="2908056"/>
              <a:ext cx="75755" cy="69674"/>
              <a:chOff x="3161982" y="2908056"/>
              <a:chExt cx="75755" cy="69674"/>
            </a:xfrm>
          </p:grpSpPr>
          <p:sp>
            <p:nvSpPr>
              <p:cNvPr id="3067" name="Freeform: Shape 3066">
                <a:extLst>
                  <a:ext uri="{FF2B5EF4-FFF2-40B4-BE49-F238E27FC236}">
                    <a16:creationId xmlns:a16="http://schemas.microsoft.com/office/drawing/2014/main" id="{6FC7C3D8-2FF1-6F7A-5BAB-AEDE75444A11}"/>
                  </a:ext>
                </a:extLst>
              </p:cNvPr>
              <p:cNvSpPr/>
              <p:nvPr/>
            </p:nvSpPr>
            <p:spPr>
              <a:xfrm>
                <a:off x="3199986" y="2908056"/>
                <a:ext cx="126" cy="69674"/>
              </a:xfrm>
              <a:custGeom>
                <a:avLst/>
                <a:gdLst>
                  <a:gd name="connsiteX0" fmla="*/ 0 w 126"/>
                  <a:gd name="connsiteY0" fmla="*/ 0 h 69674"/>
                  <a:gd name="connsiteX1" fmla="*/ 127 w 126"/>
                  <a:gd name="connsiteY1" fmla="*/ 69674 h 69674"/>
                </a:gdLst>
                <a:ahLst/>
                <a:cxnLst>
                  <a:cxn ang="0">
                    <a:pos x="connsiteX0" y="connsiteY0"/>
                  </a:cxn>
                  <a:cxn ang="0">
                    <a:pos x="connsiteX1" y="connsiteY1"/>
                  </a:cxn>
                </a:cxnLst>
                <a:rect l="l" t="t" r="r" b="b"/>
                <a:pathLst>
                  <a:path w="126" h="69674">
                    <a:moveTo>
                      <a:pt x="0" y="0"/>
                    </a:moveTo>
                    <a:lnTo>
                      <a:pt x="127" y="69674"/>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68" name="Freeform: Shape 3067">
                <a:extLst>
                  <a:ext uri="{FF2B5EF4-FFF2-40B4-BE49-F238E27FC236}">
                    <a16:creationId xmlns:a16="http://schemas.microsoft.com/office/drawing/2014/main" id="{40E81BC3-167E-BD57-E43A-E3064660D2BF}"/>
                  </a:ext>
                </a:extLst>
              </p:cNvPr>
              <p:cNvSpPr/>
              <p:nvPr/>
            </p:nvSpPr>
            <p:spPr>
              <a:xfrm>
                <a:off x="3161982" y="2941500"/>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69" name="Graphic 617">
              <a:extLst>
                <a:ext uri="{FF2B5EF4-FFF2-40B4-BE49-F238E27FC236}">
                  <a16:creationId xmlns:a16="http://schemas.microsoft.com/office/drawing/2014/main" id="{84D4899F-062C-0FAE-43A6-2A9315703155}"/>
                </a:ext>
              </a:extLst>
            </p:cNvPr>
            <p:cNvGrpSpPr/>
            <p:nvPr/>
          </p:nvGrpSpPr>
          <p:grpSpPr>
            <a:xfrm>
              <a:off x="3407236" y="2786949"/>
              <a:ext cx="75628" cy="69801"/>
              <a:chOff x="3407236" y="2786949"/>
              <a:chExt cx="75628" cy="69801"/>
            </a:xfrm>
          </p:grpSpPr>
          <p:sp>
            <p:nvSpPr>
              <p:cNvPr id="3070" name="Freeform: Shape 3069">
                <a:extLst>
                  <a:ext uri="{FF2B5EF4-FFF2-40B4-BE49-F238E27FC236}">
                    <a16:creationId xmlns:a16="http://schemas.microsoft.com/office/drawing/2014/main" id="{1E8EDB8E-C44D-FA7F-2501-007E0A5177F0}"/>
                  </a:ext>
                </a:extLst>
              </p:cNvPr>
              <p:cNvSpPr/>
              <p:nvPr/>
            </p:nvSpPr>
            <p:spPr>
              <a:xfrm>
                <a:off x="3445240" y="2786949"/>
                <a:ext cx="12668" cy="69801"/>
              </a:xfrm>
              <a:custGeom>
                <a:avLst/>
                <a:gdLst>
                  <a:gd name="connsiteX0" fmla="*/ 0 w 12668"/>
                  <a:gd name="connsiteY0" fmla="*/ 0 h 69801"/>
                  <a:gd name="connsiteX1" fmla="*/ 0 w 12668"/>
                  <a:gd name="connsiteY1" fmla="*/ 69801 h 69801"/>
                </a:gdLst>
                <a:ahLst/>
                <a:cxnLst>
                  <a:cxn ang="0">
                    <a:pos x="connsiteX0" y="connsiteY0"/>
                  </a:cxn>
                  <a:cxn ang="0">
                    <a:pos x="connsiteX1" y="connsiteY1"/>
                  </a:cxn>
                </a:cxnLst>
                <a:rect l="l" t="t" r="r" b="b"/>
                <a:pathLst>
                  <a:path w="12668" h="69801">
                    <a:moveTo>
                      <a:pt x="0" y="0"/>
                    </a:moveTo>
                    <a:lnTo>
                      <a:pt x="0" y="69801"/>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1" name="Freeform: Shape 3070">
                <a:extLst>
                  <a:ext uri="{FF2B5EF4-FFF2-40B4-BE49-F238E27FC236}">
                    <a16:creationId xmlns:a16="http://schemas.microsoft.com/office/drawing/2014/main" id="{1916E6CC-6D84-6D6F-A5E2-39BE4547BC47}"/>
                  </a:ext>
                </a:extLst>
              </p:cNvPr>
              <p:cNvSpPr/>
              <p:nvPr/>
            </p:nvSpPr>
            <p:spPr>
              <a:xfrm>
                <a:off x="3407236" y="2820393"/>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72" name="Graphic 617">
              <a:extLst>
                <a:ext uri="{FF2B5EF4-FFF2-40B4-BE49-F238E27FC236}">
                  <a16:creationId xmlns:a16="http://schemas.microsoft.com/office/drawing/2014/main" id="{C4657EF7-61C9-F826-1456-8CDC48F02761}"/>
                </a:ext>
              </a:extLst>
            </p:cNvPr>
            <p:cNvGrpSpPr/>
            <p:nvPr/>
          </p:nvGrpSpPr>
          <p:grpSpPr>
            <a:xfrm>
              <a:off x="4077123" y="2262365"/>
              <a:ext cx="75755" cy="69674"/>
              <a:chOff x="4077123" y="2262365"/>
              <a:chExt cx="75755" cy="69674"/>
            </a:xfrm>
          </p:grpSpPr>
          <p:sp>
            <p:nvSpPr>
              <p:cNvPr id="3073" name="Freeform: Shape 3072">
                <a:extLst>
                  <a:ext uri="{FF2B5EF4-FFF2-40B4-BE49-F238E27FC236}">
                    <a16:creationId xmlns:a16="http://schemas.microsoft.com/office/drawing/2014/main" id="{6FAF4804-6BB9-CC21-E36B-3BE65025D1EE}"/>
                  </a:ext>
                </a:extLst>
              </p:cNvPr>
              <p:cNvSpPr/>
              <p:nvPr/>
            </p:nvSpPr>
            <p:spPr>
              <a:xfrm>
                <a:off x="4115128"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4" name="Freeform: Shape 3073">
                <a:extLst>
                  <a:ext uri="{FF2B5EF4-FFF2-40B4-BE49-F238E27FC236}">
                    <a16:creationId xmlns:a16="http://schemas.microsoft.com/office/drawing/2014/main" id="{C88AF606-3354-CEBA-EED3-EA21DB0B2F5C}"/>
                  </a:ext>
                </a:extLst>
              </p:cNvPr>
              <p:cNvSpPr/>
              <p:nvPr/>
            </p:nvSpPr>
            <p:spPr>
              <a:xfrm>
                <a:off x="4077123" y="229580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75" name="Graphic 617">
              <a:extLst>
                <a:ext uri="{FF2B5EF4-FFF2-40B4-BE49-F238E27FC236}">
                  <a16:creationId xmlns:a16="http://schemas.microsoft.com/office/drawing/2014/main" id="{0311AED5-E372-EA6A-F611-93B5C6A7BE47}"/>
                </a:ext>
              </a:extLst>
            </p:cNvPr>
            <p:cNvGrpSpPr/>
            <p:nvPr/>
          </p:nvGrpSpPr>
          <p:grpSpPr>
            <a:xfrm>
              <a:off x="4504924" y="2262365"/>
              <a:ext cx="75628" cy="69674"/>
              <a:chOff x="4504924" y="2262365"/>
              <a:chExt cx="75628" cy="69674"/>
            </a:xfrm>
          </p:grpSpPr>
          <p:sp>
            <p:nvSpPr>
              <p:cNvPr id="3076" name="Freeform: Shape 3075">
                <a:extLst>
                  <a:ext uri="{FF2B5EF4-FFF2-40B4-BE49-F238E27FC236}">
                    <a16:creationId xmlns:a16="http://schemas.microsoft.com/office/drawing/2014/main" id="{3B756A5C-D3C9-DA3D-7323-AFA5352CA329}"/>
                  </a:ext>
                </a:extLst>
              </p:cNvPr>
              <p:cNvSpPr/>
              <p:nvPr/>
            </p:nvSpPr>
            <p:spPr>
              <a:xfrm>
                <a:off x="4542928"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7" name="Freeform: Shape 3076">
                <a:extLst>
                  <a:ext uri="{FF2B5EF4-FFF2-40B4-BE49-F238E27FC236}">
                    <a16:creationId xmlns:a16="http://schemas.microsoft.com/office/drawing/2014/main" id="{89935BDD-F023-0007-17B1-F68E146780B6}"/>
                  </a:ext>
                </a:extLst>
              </p:cNvPr>
              <p:cNvSpPr/>
              <p:nvPr/>
            </p:nvSpPr>
            <p:spPr>
              <a:xfrm>
                <a:off x="4504924" y="229580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78" name="Graphic 617">
              <a:extLst>
                <a:ext uri="{FF2B5EF4-FFF2-40B4-BE49-F238E27FC236}">
                  <a16:creationId xmlns:a16="http://schemas.microsoft.com/office/drawing/2014/main" id="{2C813F66-9B98-69DB-E613-3CFDF0EACB1E}"/>
                </a:ext>
              </a:extLst>
            </p:cNvPr>
            <p:cNvGrpSpPr/>
            <p:nvPr/>
          </p:nvGrpSpPr>
          <p:grpSpPr>
            <a:xfrm>
              <a:off x="4591700" y="2262365"/>
              <a:ext cx="75628" cy="69674"/>
              <a:chOff x="4591700" y="2262365"/>
              <a:chExt cx="75628" cy="69674"/>
            </a:xfrm>
          </p:grpSpPr>
          <p:sp>
            <p:nvSpPr>
              <p:cNvPr id="3079" name="Freeform: Shape 3078">
                <a:extLst>
                  <a:ext uri="{FF2B5EF4-FFF2-40B4-BE49-F238E27FC236}">
                    <a16:creationId xmlns:a16="http://schemas.microsoft.com/office/drawing/2014/main" id="{A5B4DF84-A050-8A6D-8E42-88143B17DA85}"/>
                  </a:ext>
                </a:extLst>
              </p:cNvPr>
              <p:cNvSpPr/>
              <p:nvPr/>
            </p:nvSpPr>
            <p:spPr>
              <a:xfrm>
                <a:off x="4629704"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80" name="Freeform: Shape 3079">
                <a:extLst>
                  <a:ext uri="{FF2B5EF4-FFF2-40B4-BE49-F238E27FC236}">
                    <a16:creationId xmlns:a16="http://schemas.microsoft.com/office/drawing/2014/main" id="{E1DBBBB2-86F1-FD82-F7B2-F430CA330EE6}"/>
                  </a:ext>
                </a:extLst>
              </p:cNvPr>
              <p:cNvSpPr/>
              <p:nvPr/>
            </p:nvSpPr>
            <p:spPr>
              <a:xfrm>
                <a:off x="4591700" y="229580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81" name="Graphic 617">
              <a:extLst>
                <a:ext uri="{FF2B5EF4-FFF2-40B4-BE49-F238E27FC236}">
                  <a16:creationId xmlns:a16="http://schemas.microsoft.com/office/drawing/2014/main" id="{A8AE9AC1-F1AE-670B-8B2B-8D00095CF73A}"/>
                </a:ext>
              </a:extLst>
            </p:cNvPr>
            <p:cNvGrpSpPr/>
            <p:nvPr/>
          </p:nvGrpSpPr>
          <p:grpSpPr>
            <a:xfrm>
              <a:off x="4642119" y="2262365"/>
              <a:ext cx="75755" cy="69674"/>
              <a:chOff x="4642119" y="2262365"/>
              <a:chExt cx="75755" cy="69674"/>
            </a:xfrm>
          </p:grpSpPr>
          <p:sp>
            <p:nvSpPr>
              <p:cNvPr id="3082" name="Freeform: Shape 3081">
                <a:extLst>
                  <a:ext uri="{FF2B5EF4-FFF2-40B4-BE49-F238E27FC236}">
                    <a16:creationId xmlns:a16="http://schemas.microsoft.com/office/drawing/2014/main" id="{E0A32F2D-6D72-0E00-73D4-623712047F50}"/>
                  </a:ext>
                </a:extLst>
              </p:cNvPr>
              <p:cNvSpPr/>
              <p:nvPr/>
            </p:nvSpPr>
            <p:spPr>
              <a:xfrm>
                <a:off x="4680123"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83" name="Freeform: Shape 3082">
                <a:extLst>
                  <a:ext uri="{FF2B5EF4-FFF2-40B4-BE49-F238E27FC236}">
                    <a16:creationId xmlns:a16="http://schemas.microsoft.com/office/drawing/2014/main" id="{C339779F-8B31-D0A2-2932-9AE1B8A334F6}"/>
                  </a:ext>
                </a:extLst>
              </p:cNvPr>
              <p:cNvSpPr/>
              <p:nvPr/>
            </p:nvSpPr>
            <p:spPr>
              <a:xfrm>
                <a:off x="4642119" y="229580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84" name="Graphic 617">
              <a:extLst>
                <a:ext uri="{FF2B5EF4-FFF2-40B4-BE49-F238E27FC236}">
                  <a16:creationId xmlns:a16="http://schemas.microsoft.com/office/drawing/2014/main" id="{3F2359B3-7D1E-5025-83A5-DF0A6B018580}"/>
                </a:ext>
              </a:extLst>
            </p:cNvPr>
            <p:cNvGrpSpPr/>
            <p:nvPr/>
          </p:nvGrpSpPr>
          <p:grpSpPr>
            <a:xfrm>
              <a:off x="4882306" y="2262365"/>
              <a:ext cx="75628" cy="69674"/>
              <a:chOff x="4882306" y="2262365"/>
              <a:chExt cx="75628" cy="69674"/>
            </a:xfrm>
          </p:grpSpPr>
          <p:sp>
            <p:nvSpPr>
              <p:cNvPr id="3085" name="Freeform: Shape 3084">
                <a:extLst>
                  <a:ext uri="{FF2B5EF4-FFF2-40B4-BE49-F238E27FC236}">
                    <a16:creationId xmlns:a16="http://schemas.microsoft.com/office/drawing/2014/main" id="{5E624A6A-08F9-81F4-570C-9C8842B05D79}"/>
                  </a:ext>
                </a:extLst>
              </p:cNvPr>
              <p:cNvSpPr/>
              <p:nvPr/>
            </p:nvSpPr>
            <p:spPr>
              <a:xfrm>
                <a:off x="4920310"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86" name="Freeform: Shape 3085">
                <a:extLst>
                  <a:ext uri="{FF2B5EF4-FFF2-40B4-BE49-F238E27FC236}">
                    <a16:creationId xmlns:a16="http://schemas.microsoft.com/office/drawing/2014/main" id="{3E3C481E-71AE-0A61-39A7-E82E29B282F7}"/>
                  </a:ext>
                </a:extLst>
              </p:cNvPr>
              <p:cNvSpPr/>
              <p:nvPr/>
            </p:nvSpPr>
            <p:spPr>
              <a:xfrm>
                <a:off x="4882306" y="2295808"/>
                <a:ext cx="75628" cy="12668"/>
              </a:xfrm>
              <a:custGeom>
                <a:avLst/>
                <a:gdLst>
                  <a:gd name="connsiteX0" fmla="*/ 0 w 75628"/>
                  <a:gd name="connsiteY0" fmla="*/ 0 h 12668"/>
                  <a:gd name="connsiteX1" fmla="*/ 75629 w 75628"/>
                  <a:gd name="connsiteY1" fmla="*/ 0 h 12668"/>
                </a:gdLst>
                <a:ahLst/>
                <a:cxnLst>
                  <a:cxn ang="0">
                    <a:pos x="connsiteX0" y="connsiteY0"/>
                  </a:cxn>
                  <a:cxn ang="0">
                    <a:pos x="connsiteX1" y="connsiteY1"/>
                  </a:cxn>
                </a:cxnLst>
                <a:rect l="l" t="t" r="r" b="b"/>
                <a:pathLst>
                  <a:path w="75628" h="12668">
                    <a:moveTo>
                      <a:pt x="0" y="0"/>
                    </a:moveTo>
                    <a:lnTo>
                      <a:pt x="75629" y="0"/>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87" name="Graphic 617">
              <a:extLst>
                <a:ext uri="{FF2B5EF4-FFF2-40B4-BE49-F238E27FC236}">
                  <a16:creationId xmlns:a16="http://schemas.microsoft.com/office/drawing/2014/main" id="{7F601E58-1FD1-040B-2B1E-31AF18B9C9E4}"/>
                </a:ext>
              </a:extLst>
            </p:cNvPr>
            <p:cNvGrpSpPr/>
            <p:nvPr/>
          </p:nvGrpSpPr>
          <p:grpSpPr>
            <a:xfrm>
              <a:off x="4919930" y="2262365"/>
              <a:ext cx="75628" cy="69674"/>
              <a:chOff x="4919930" y="2262365"/>
              <a:chExt cx="75628" cy="69674"/>
            </a:xfrm>
          </p:grpSpPr>
          <p:sp>
            <p:nvSpPr>
              <p:cNvPr id="3088" name="Freeform: Shape 3087">
                <a:extLst>
                  <a:ext uri="{FF2B5EF4-FFF2-40B4-BE49-F238E27FC236}">
                    <a16:creationId xmlns:a16="http://schemas.microsoft.com/office/drawing/2014/main" id="{0FB6901B-7BB4-8A15-5464-4A964D30CED5}"/>
                  </a:ext>
                </a:extLst>
              </p:cNvPr>
              <p:cNvSpPr/>
              <p:nvPr/>
            </p:nvSpPr>
            <p:spPr>
              <a:xfrm>
                <a:off x="4957934"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89" name="Freeform: Shape 3088">
                <a:extLst>
                  <a:ext uri="{FF2B5EF4-FFF2-40B4-BE49-F238E27FC236}">
                    <a16:creationId xmlns:a16="http://schemas.microsoft.com/office/drawing/2014/main" id="{8B922E33-B6F9-A459-9C70-E5C2E3CAFF5C}"/>
                  </a:ext>
                </a:extLst>
              </p:cNvPr>
              <p:cNvSpPr/>
              <p:nvPr/>
            </p:nvSpPr>
            <p:spPr>
              <a:xfrm>
                <a:off x="4919930" y="2295808"/>
                <a:ext cx="75628" cy="12668"/>
              </a:xfrm>
              <a:custGeom>
                <a:avLst/>
                <a:gdLst>
                  <a:gd name="connsiteX0" fmla="*/ 0 w 75628"/>
                  <a:gd name="connsiteY0" fmla="*/ 0 h 12668"/>
                  <a:gd name="connsiteX1" fmla="*/ 75629 w 75628"/>
                  <a:gd name="connsiteY1" fmla="*/ 0 h 12668"/>
                </a:gdLst>
                <a:ahLst/>
                <a:cxnLst>
                  <a:cxn ang="0">
                    <a:pos x="connsiteX0" y="connsiteY0"/>
                  </a:cxn>
                  <a:cxn ang="0">
                    <a:pos x="connsiteX1" y="connsiteY1"/>
                  </a:cxn>
                </a:cxnLst>
                <a:rect l="l" t="t" r="r" b="b"/>
                <a:pathLst>
                  <a:path w="75628" h="12668">
                    <a:moveTo>
                      <a:pt x="0" y="0"/>
                    </a:moveTo>
                    <a:lnTo>
                      <a:pt x="75629" y="0"/>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90" name="Graphic 617">
              <a:extLst>
                <a:ext uri="{FF2B5EF4-FFF2-40B4-BE49-F238E27FC236}">
                  <a16:creationId xmlns:a16="http://schemas.microsoft.com/office/drawing/2014/main" id="{EF3F1872-D2CB-5957-EC3A-D7B2608E6DE9}"/>
                </a:ext>
              </a:extLst>
            </p:cNvPr>
            <p:cNvGrpSpPr/>
            <p:nvPr/>
          </p:nvGrpSpPr>
          <p:grpSpPr>
            <a:xfrm>
              <a:off x="4936778" y="2262365"/>
              <a:ext cx="75628" cy="69674"/>
              <a:chOff x="4936778" y="2262365"/>
              <a:chExt cx="75628" cy="69674"/>
            </a:xfrm>
          </p:grpSpPr>
          <p:sp>
            <p:nvSpPr>
              <p:cNvPr id="3091" name="Freeform: Shape 3090">
                <a:extLst>
                  <a:ext uri="{FF2B5EF4-FFF2-40B4-BE49-F238E27FC236}">
                    <a16:creationId xmlns:a16="http://schemas.microsoft.com/office/drawing/2014/main" id="{641E214D-48C5-4924-2907-CAC09A586B6D}"/>
                  </a:ext>
                </a:extLst>
              </p:cNvPr>
              <p:cNvSpPr/>
              <p:nvPr/>
            </p:nvSpPr>
            <p:spPr>
              <a:xfrm>
                <a:off x="4974783"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92" name="Freeform: Shape 3091">
                <a:extLst>
                  <a:ext uri="{FF2B5EF4-FFF2-40B4-BE49-F238E27FC236}">
                    <a16:creationId xmlns:a16="http://schemas.microsoft.com/office/drawing/2014/main" id="{785F5662-7F84-C72C-044E-4C3C0966E860}"/>
                  </a:ext>
                </a:extLst>
              </p:cNvPr>
              <p:cNvSpPr/>
              <p:nvPr/>
            </p:nvSpPr>
            <p:spPr>
              <a:xfrm>
                <a:off x="4936778" y="2295808"/>
                <a:ext cx="75628" cy="12668"/>
              </a:xfrm>
              <a:custGeom>
                <a:avLst/>
                <a:gdLst>
                  <a:gd name="connsiteX0" fmla="*/ 0 w 75628"/>
                  <a:gd name="connsiteY0" fmla="*/ 0 h 12668"/>
                  <a:gd name="connsiteX1" fmla="*/ 75628 w 75628"/>
                  <a:gd name="connsiteY1" fmla="*/ 0 h 12668"/>
                </a:gdLst>
                <a:ahLst/>
                <a:cxnLst>
                  <a:cxn ang="0">
                    <a:pos x="connsiteX0" y="connsiteY0"/>
                  </a:cxn>
                  <a:cxn ang="0">
                    <a:pos x="connsiteX1" y="connsiteY1"/>
                  </a:cxn>
                </a:cxnLst>
                <a:rect l="l" t="t" r="r" b="b"/>
                <a:pathLst>
                  <a:path w="75628" h="12668">
                    <a:moveTo>
                      <a:pt x="0" y="0"/>
                    </a:moveTo>
                    <a:lnTo>
                      <a:pt x="75628" y="0"/>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093" name="Graphic 617">
              <a:extLst>
                <a:ext uri="{FF2B5EF4-FFF2-40B4-BE49-F238E27FC236}">
                  <a16:creationId xmlns:a16="http://schemas.microsoft.com/office/drawing/2014/main" id="{0C4F94FC-F685-1DD8-AC17-A364A8E1195E}"/>
                </a:ext>
              </a:extLst>
            </p:cNvPr>
            <p:cNvGrpSpPr/>
            <p:nvPr/>
          </p:nvGrpSpPr>
          <p:grpSpPr>
            <a:xfrm>
              <a:off x="5027482" y="2262365"/>
              <a:ext cx="75755" cy="69674"/>
              <a:chOff x="5027482" y="2262365"/>
              <a:chExt cx="75755" cy="69674"/>
            </a:xfrm>
          </p:grpSpPr>
          <p:sp>
            <p:nvSpPr>
              <p:cNvPr id="3094" name="Freeform: Shape 3093">
                <a:extLst>
                  <a:ext uri="{FF2B5EF4-FFF2-40B4-BE49-F238E27FC236}">
                    <a16:creationId xmlns:a16="http://schemas.microsoft.com/office/drawing/2014/main" id="{5CBC6A08-C749-D1A2-AB8D-F4BBD809BED1}"/>
                  </a:ext>
                </a:extLst>
              </p:cNvPr>
              <p:cNvSpPr/>
              <p:nvPr/>
            </p:nvSpPr>
            <p:spPr>
              <a:xfrm>
                <a:off x="5065486" y="2262365"/>
                <a:ext cx="12668" cy="69674"/>
              </a:xfrm>
              <a:custGeom>
                <a:avLst/>
                <a:gdLst>
                  <a:gd name="connsiteX0" fmla="*/ 0 w 12668"/>
                  <a:gd name="connsiteY0" fmla="*/ 0 h 69674"/>
                  <a:gd name="connsiteX1" fmla="*/ 0 w 12668"/>
                  <a:gd name="connsiteY1" fmla="*/ 69674 h 69674"/>
                </a:gdLst>
                <a:ahLst/>
                <a:cxnLst>
                  <a:cxn ang="0">
                    <a:pos x="connsiteX0" y="connsiteY0"/>
                  </a:cxn>
                  <a:cxn ang="0">
                    <a:pos x="connsiteX1" y="connsiteY1"/>
                  </a:cxn>
                </a:cxnLst>
                <a:rect l="l" t="t" r="r" b="b"/>
                <a:pathLst>
                  <a:path w="12668" h="69674">
                    <a:moveTo>
                      <a:pt x="0" y="0"/>
                    </a:moveTo>
                    <a:lnTo>
                      <a:pt x="0" y="69674"/>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95" name="Freeform: Shape 3094">
                <a:extLst>
                  <a:ext uri="{FF2B5EF4-FFF2-40B4-BE49-F238E27FC236}">
                    <a16:creationId xmlns:a16="http://schemas.microsoft.com/office/drawing/2014/main" id="{659BA0FA-B02B-A029-45CB-472E03EFFFEB}"/>
                  </a:ext>
                </a:extLst>
              </p:cNvPr>
              <p:cNvSpPr/>
              <p:nvPr/>
            </p:nvSpPr>
            <p:spPr>
              <a:xfrm>
                <a:off x="5027482" y="2295808"/>
                <a:ext cx="75755" cy="12668"/>
              </a:xfrm>
              <a:custGeom>
                <a:avLst/>
                <a:gdLst>
                  <a:gd name="connsiteX0" fmla="*/ 0 w 75755"/>
                  <a:gd name="connsiteY0" fmla="*/ 0 h 12668"/>
                  <a:gd name="connsiteX1" fmla="*/ 75755 w 75755"/>
                  <a:gd name="connsiteY1" fmla="*/ 0 h 12668"/>
                </a:gdLst>
                <a:ahLst/>
                <a:cxnLst>
                  <a:cxn ang="0">
                    <a:pos x="connsiteX0" y="connsiteY0"/>
                  </a:cxn>
                  <a:cxn ang="0">
                    <a:pos x="connsiteX1" y="connsiteY1"/>
                  </a:cxn>
                </a:cxnLst>
                <a:rect l="l" t="t" r="r" b="b"/>
                <a:pathLst>
                  <a:path w="75755" h="12668">
                    <a:moveTo>
                      <a:pt x="0" y="0"/>
                    </a:moveTo>
                    <a:lnTo>
                      <a:pt x="75755" y="0"/>
                    </a:lnTo>
                  </a:path>
                </a:pathLst>
              </a:custGeom>
              <a:ln w="28575" cap="flat">
                <a:solidFill>
                  <a:schemeClr val="accent1"/>
                </a:solidFill>
                <a:prstDash val="sysDot"/>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096" name="Freeform: Shape 3095">
              <a:extLst>
                <a:ext uri="{FF2B5EF4-FFF2-40B4-BE49-F238E27FC236}">
                  <a16:creationId xmlns:a16="http://schemas.microsoft.com/office/drawing/2014/main" id="{D01F4A45-87EA-EC66-CA68-8BBE8AB82483}"/>
                </a:ext>
              </a:extLst>
            </p:cNvPr>
            <p:cNvSpPr/>
            <p:nvPr/>
          </p:nvSpPr>
          <p:spPr>
            <a:xfrm>
              <a:off x="1027920" y="2297202"/>
              <a:ext cx="4037693" cy="1136706"/>
            </a:xfrm>
            <a:custGeom>
              <a:avLst/>
              <a:gdLst>
                <a:gd name="connsiteX0" fmla="*/ 0 w 4037693"/>
                <a:gd name="connsiteY0" fmla="*/ 1136706 h 1136706"/>
                <a:gd name="connsiteX1" fmla="*/ 0 w 4037693"/>
                <a:gd name="connsiteY1" fmla="*/ 1039289 h 1136706"/>
                <a:gd name="connsiteX2" fmla="*/ 159364 w 4037693"/>
                <a:gd name="connsiteY2" fmla="*/ 1039289 h 1136706"/>
                <a:gd name="connsiteX3" fmla="*/ 159364 w 4037693"/>
                <a:gd name="connsiteY3" fmla="*/ 943011 h 1136706"/>
                <a:gd name="connsiteX4" fmla="*/ 280471 w 4037693"/>
                <a:gd name="connsiteY4" fmla="*/ 943011 h 1136706"/>
                <a:gd name="connsiteX5" fmla="*/ 280471 w 4037693"/>
                <a:gd name="connsiteY5" fmla="*/ 848128 h 1136706"/>
                <a:gd name="connsiteX6" fmla="*/ 532692 w 4037693"/>
                <a:gd name="connsiteY6" fmla="*/ 848128 h 1136706"/>
                <a:gd name="connsiteX7" fmla="*/ 532692 w 4037693"/>
                <a:gd name="connsiteY7" fmla="*/ 750583 h 1136706"/>
                <a:gd name="connsiteX8" fmla="*/ 1690934 w 4037693"/>
                <a:gd name="connsiteY8" fmla="*/ 750583 h 1136706"/>
                <a:gd name="connsiteX9" fmla="*/ 1690934 w 4037693"/>
                <a:gd name="connsiteY9" fmla="*/ 645692 h 1136706"/>
                <a:gd name="connsiteX10" fmla="*/ 2237814 w 4037693"/>
                <a:gd name="connsiteY10" fmla="*/ 645692 h 1136706"/>
                <a:gd name="connsiteX11" fmla="*/ 2237814 w 4037693"/>
                <a:gd name="connsiteY11" fmla="*/ 517237 h 1136706"/>
                <a:gd name="connsiteX12" fmla="*/ 2586946 w 4037693"/>
                <a:gd name="connsiteY12" fmla="*/ 517237 h 1136706"/>
                <a:gd name="connsiteX13" fmla="*/ 2586946 w 4037693"/>
                <a:gd name="connsiteY13" fmla="*/ 379916 h 1136706"/>
                <a:gd name="connsiteX14" fmla="*/ 2621277 w 4037693"/>
                <a:gd name="connsiteY14" fmla="*/ 379916 h 1136706"/>
                <a:gd name="connsiteX15" fmla="*/ 2621277 w 4037693"/>
                <a:gd name="connsiteY15" fmla="*/ 256782 h 1136706"/>
                <a:gd name="connsiteX16" fmla="*/ 2905801 w 4037693"/>
                <a:gd name="connsiteY16" fmla="*/ 256782 h 1136706"/>
                <a:gd name="connsiteX17" fmla="*/ 2905801 w 4037693"/>
                <a:gd name="connsiteY17" fmla="*/ 135675 h 1136706"/>
                <a:gd name="connsiteX18" fmla="*/ 2919863 w 4037693"/>
                <a:gd name="connsiteY18" fmla="*/ 135675 h 1136706"/>
                <a:gd name="connsiteX19" fmla="*/ 2919863 w 4037693"/>
                <a:gd name="connsiteY19" fmla="*/ 0 h 1136706"/>
                <a:gd name="connsiteX20" fmla="*/ 4037693 w 4037693"/>
                <a:gd name="connsiteY20" fmla="*/ 0 h 1136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037693" h="1136706">
                  <a:moveTo>
                    <a:pt x="0" y="1136706"/>
                  </a:moveTo>
                  <a:lnTo>
                    <a:pt x="0" y="1039289"/>
                  </a:lnTo>
                  <a:lnTo>
                    <a:pt x="159364" y="1039289"/>
                  </a:lnTo>
                  <a:lnTo>
                    <a:pt x="159364" y="943011"/>
                  </a:lnTo>
                  <a:lnTo>
                    <a:pt x="280471" y="943011"/>
                  </a:lnTo>
                  <a:lnTo>
                    <a:pt x="280471" y="848128"/>
                  </a:lnTo>
                  <a:lnTo>
                    <a:pt x="532692" y="848128"/>
                  </a:lnTo>
                  <a:lnTo>
                    <a:pt x="532692" y="750583"/>
                  </a:lnTo>
                  <a:lnTo>
                    <a:pt x="1690934" y="750583"/>
                  </a:lnTo>
                  <a:lnTo>
                    <a:pt x="1690934" y="645692"/>
                  </a:lnTo>
                  <a:lnTo>
                    <a:pt x="2237814" y="645692"/>
                  </a:lnTo>
                  <a:lnTo>
                    <a:pt x="2237814" y="517237"/>
                  </a:lnTo>
                  <a:lnTo>
                    <a:pt x="2586946" y="517237"/>
                  </a:lnTo>
                  <a:lnTo>
                    <a:pt x="2586946" y="379916"/>
                  </a:lnTo>
                  <a:lnTo>
                    <a:pt x="2621277" y="379916"/>
                  </a:lnTo>
                  <a:lnTo>
                    <a:pt x="2621277" y="256782"/>
                  </a:lnTo>
                  <a:cubicBezTo>
                    <a:pt x="2621277" y="256782"/>
                    <a:pt x="2905801" y="270843"/>
                    <a:pt x="2905801" y="256782"/>
                  </a:cubicBezTo>
                  <a:cubicBezTo>
                    <a:pt x="2905801" y="242720"/>
                    <a:pt x="2905801" y="135675"/>
                    <a:pt x="2905801" y="135675"/>
                  </a:cubicBezTo>
                  <a:lnTo>
                    <a:pt x="2919863" y="135675"/>
                  </a:lnTo>
                  <a:lnTo>
                    <a:pt x="2919863" y="0"/>
                  </a:lnTo>
                  <a:lnTo>
                    <a:pt x="4037693" y="0"/>
                  </a:lnTo>
                </a:path>
              </a:pathLst>
            </a:custGeom>
            <a:noFill/>
            <a:ln w="28575" cap="flat">
              <a:solidFill>
                <a:schemeClr val="accent1"/>
              </a:solidFill>
              <a:prstDash val="sysDot"/>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097" name="Freeform: Shape 3096">
            <a:extLst>
              <a:ext uri="{FF2B5EF4-FFF2-40B4-BE49-F238E27FC236}">
                <a16:creationId xmlns:a16="http://schemas.microsoft.com/office/drawing/2014/main" id="{23A2B9E1-395E-D812-6B9A-D4273DE055AC}"/>
              </a:ext>
            </a:extLst>
          </p:cNvPr>
          <p:cNvSpPr/>
          <p:nvPr/>
        </p:nvSpPr>
        <p:spPr>
          <a:xfrm>
            <a:off x="1133191" y="3144930"/>
            <a:ext cx="4309043" cy="362433"/>
          </a:xfrm>
          <a:custGeom>
            <a:avLst/>
            <a:gdLst>
              <a:gd name="connsiteX0" fmla="*/ 0 w 4309043"/>
              <a:gd name="connsiteY0" fmla="*/ 362434 h 362433"/>
              <a:gd name="connsiteX1" fmla="*/ 0 w 4309043"/>
              <a:gd name="connsiteY1" fmla="*/ 347485 h 362433"/>
              <a:gd name="connsiteX2" fmla="*/ 202182 w 4309043"/>
              <a:gd name="connsiteY2" fmla="*/ 347485 h 362433"/>
              <a:gd name="connsiteX3" fmla="*/ 293392 w 4309043"/>
              <a:gd name="connsiteY3" fmla="*/ 347485 h 362433"/>
              <a:gd name="connsiteX4" fmla="*/ 293392 w 4309043"/>
              <a:gd name="connsiteY4" fmla="*/ 329497 h 362433"/>
              <a:gd name="connsiteX5" fmla="*/ 431981 w 4309043"/>
              <a:gd name="connsiteY5" fmla="*/ 329497 h 362433"/>
              <a:gd name="connsiteX6" fmla="*/ 431981 w 4309043"/>
              <a:gd name="connsiteY6" fmla="*/ 320122 h 362433"/>
              <a:gd name="connsiteX7" fmla="*/ 802269 w 4309043"/>
              <a:gd name="connsiteY7" fmla="*/ 320122 h 362433"/>
              <a:gd name="connsiteX8" fmla="*/ 802269 w 4309043"/>
              <a:gd name="connsiteY8" fmla="*/ 307328 h 362433"/>
              <a:gd name="connsiteX9" fmla="*/ 995457 w 4309043"/>
              <a:gd name="connsiteY9" fmla="*/ 307328 h 362433"/>
              <a:gd name="connsiteX10" fmla="*/ 995457 w 4309043"/>
              <a:gd name="connsiteY10" fmla="*/ 291112 h 362433"/>
              <a:gd name="connsiteX11" fmla="*/ 1645202 w 4309043"/>
              <a:gd name="connsiteY11" fmla="*/ 291112 h 362433"/>
              <a:gd name="connsiteX12" fmla="*/ 1645202 w 4309043"/>
              <a:gd name="connsiteY12" fmla="*/ 277051 h 362433"/>
              <a:gd name="connsiteX13" fmla="*/ 2257576 w 4309043"/>
              <a:gd name="connsiteY13" fmla="*/ 277051 h 362433"/>
              <a:gd name="connsiteX14" fmla="*/ 2257576 w 4309043"/>
              <a:gd name="connsiteY14" fmla="*/ 263116 h 362433"/>
              <a:gd name="connsiteX15" fmla="*/ 2453171 w 4309043"/>
              <a:gd name="connsiteY15" fmla="*/ 263116 h 362433"/>
              <a:gd name="connsiteX16" fmla="*/ 2453171 w 4309043"/>
              <a:gd name="connsiteY16" fmla="*/ 252601 h 362433"/>
              <a:gd name="connsiteX17" fmla="*/ 2667388 w 4309043"/>
              <a:gd name="connsiteY17" fmla="*/ 252601 h 362433"/>
              <a:gd name="connsiteX18" fmla="*/ 2667388 w 4309043"/>
              <a:gd name="connsiteY18" fmla="*/ 240947 h 362433"/>
              <a:gd name="connsiteX19" fmla="*/ 2967875 w 4309043"/>
              <a:gd name="connsiteY19" fmla="*/ 240947 h 362433"/>
              <a:gd name="connsiteX20" fmla="*/ 2967875 w 4309043"/>
              <a:gd name="connsiteY20" fmla="*/ 224732 h 362433"/>
              <a:gd name="connsiteX21" fmla="*/ 3297371 w 4309043"/>
              <a:gd name="connsiteY21" fmla="*/ 224732 h 362433"/>
              <a:gd name="connsiteX22" fmla="*/ 3297371 w 4309043"/>
              <a:gd name="connsiteY22" fmla="*/ 197875 h 362433"/>
              <a:gd name="connsiteX23" fmla="*/ 3374140 w 4309043"/>
              <a:gd name="connsiteY23" fmla="*/ 197875 h 362433"/>
              <a:gd name="connsiteX24" fmla="*/ 3374140 w 4309043"/>
              <a:gd name="connsiteY24" fmla="*/ 161771 h 362433"/>
              <a:gd name="connsiteX25" fmla="*/ 3432413 w 4309043"/>
              <a:gd name="connsiteY25" fmla="*/ 161771 h 362433"/>
              <a:gd name="connsiteX26" fmla="*/ 3432413 w 4309043"/>
              <a:gd name="connsiteY26" fmla="*/ 123387 h 362433"/>
              <a:gd name="connsiteX27" fmla="*/ 3973719 w 4309043"/>
              <a:gd name="connsiteY27" fmla="*/ 123387 h 362433"/>
              <a:gd name="connsiteX28" fmla="*/ 3973719 w 4309043"/>
              <a:gd name="connsiteY28" fmla="*/ 0 h 362433"/>
              <a:gd name="connsiteX29" fmla="*/ 4309043 w 4309043"/>
              <a:gd name="connsiteY29" fmla="*/ 0 h 36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4309043" h="362433">
                <a:moveTo>
                  <a:pt x="0" y="362434"/>
                </a:moveTo>
                <a:lnTo>
                  <a:pt x="0" y="347485"/>
                </a:lnTo>
                <a:lnTo>
                  <a:pt x="202182" y="347485"/>
                </a:lnTo>
                <a:lnTo>
                  <a:pt x="293392" y="347485"/>
                </a:lnTo>
                <a:lnTo>
                  <a:pt x="293392" y="329497"/>
                </a:lnTo>
                <a:lnTo>
                  <a:pt x="431981" y="329497"/>
                </a:lnTo>
                <a:lnTo>
                  <a:pt x="431981" y="320122"/>
                </a:lnTo>
                <a:lnTo>
                  <a:pt x="802269" y="320122"/>
                </a:lnTo>
                <a:lnTo>
                  <a:pt x="802269" y="307328"/>
                </a:lnTo>
                <a:lnTo>
                  <a:pt x="995457" y="307328"/>
                </a:lnTo>
                <a:lnTo>
                  <a:pt x="995457" y="291112"/>
                </a:lnTo>
                <a:lnTo>
                  <a:pt x="1645202" y="291112"/>
                </a:lnTo>
                <a:lnTo>
                  <a:pt x="1645202" y="277051"/>
                </a:lnTo>
                <a:lnTo>
                  <a:pt x="2257576" y="277051"/>
                </a:lnTo>
                <a:lnTo>
                  <a:pt x="2257576" y="263116"/>
                </a:lnTo>
                <a:lnTo>
                  <a:pt x="2453171" y="263116"/>
                </a:lnTo>
                <a:lnTo>
                  <a:pt x="2453171" y="252601"/>
                </a:lnTo>
                <a:lnTo>
                  <a:pt x="2667388" y="252601"/>
                </a:lnTo>
                <a:lnTo>
                  <a:pt x="2667388" y="240947"/>
                </a:lnTo>
                <a:lnTo>
                  <a:pt x="2967875" y="240947"/>
                </a:lnTo>
                <a:lnTo>
                  <a:pt x="2967875" y="224732"/>
                </a:lnTo>
                <a:lnTo>
                  <a:pt x="3297371" y="224732"/>
                </a:lnTo>
                <a:lnTo>
                  <a:pt x="3297371" y="197875"/>
                </a:lnTo>
                <a:lnTo>
                  <a:pt x="3374140" y="197875"/>
                </a:lnTo>
                <a:lnTo>
                  <a:pt x="3374140" y="161771"/>
                </a:lnTo>
                <a:lnTo>
                  <a:pt x="3432413" y="161771"/>
                </a:lnTo>
                <a:lnTo>
                  <a:pt x="3432413" y="123387"/>
                </a:lnTo>
                <a:lnTo>
                  <a:pt x="3973719" y="123387"/>
                </a:lnTo>
                <a:lnTo>
                  <a:pt x="3973719" y="0"/>
                </a:lnTo>
                <a:lnTo>
                  <a:pt x="4309043" y="0"/>
                </a:lnTo>
              </a:path>
            </a:pathLst>
          </a:custGeom>
          <a:noFill/>
          <a:ln w="28575" cap="flat">
            <a:solidFill>
              <a:schemeClr val="accent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98" name="TextBox 3097">
            <a:extLst>
              <a:ext uri="{FF2B5EF4-FFF2-40B4-BE49-F238E27FC236}">
                <a16:creationId xmlns:a16="http://schemas.microsoft.com/office/drawing/2014/main" id="{8B2B91D0-FD77-1B05-63C0-FF0B86B27D29}"/>
              </a:ext>
            </a:extLst>
          </p:cNvPr>
          <p:cNvSpPr txBox="1"/>
          <p:nvPr/>
        </p:nvSpPr>
        <p:spPr>
          <a:xfrm>
            <a:off x="1055409" y="1668705"/>
            <a:ext cx="1840247" cy="738664"/>
          </a:xfrm>
          <a:prstGeom prst="rect">
            <a:avLst/>
          </a:prstGeom>
          <a:noFill/>
          <a:ln>
            <a:solidFill>
              <a:sysClr val="window" lastClr="FFFFFF"/>
            </a:solidFill>
          </a:ln>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Patients without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HR: 0.37 (95% CI: 0.20-0.67)</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Patients with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HR: 1.00 (95% CI: 0.34-2.95) </a:t>
            </a:r>
          </a:p>
        </p:txBody>
      </p:sp>
      <p:sp>
        <p:nvSpPr>
          <p:cNvPr id="3099" name="TextBox 3098">
            <a:extLst>
              <a:ext uri="{FF2B5EF4-FFF2-40B4-BE49-F238E27FC236}">
                <a16:creationId xmlns:a16="http://schemas.microsoft.com/office/drawing/2014/main" id="{BD166E90-1689-E35E-3226-796681E70D6D}"/>
              </a:ext>
            </a:extLst>
          </p:cNvPr>
          <p:cNvSpPr txBox="1"/>
          <p:nvPr/>
        </p:nvSpPr>
        <p:spPr>
          <a:xfrm>
            <a:off x="3566787" y="1768816"/>
            <a:ext cx="2742331" cy="521553"/>
          </a:xfrm>
          <a:prstGeom prst="rect">
            <a:avLst/>
          </a:prstGeom>
          <a:noFill/>
          <a:ln>
            <a:solidFill>
              <a:sysClr val="window" lastClr="FFFFFF"/>
            </a:solidFill>
          </a:ln>
        </p:spPr>
        <p:txBody>
          <a:bodyPr wrap="square" lIns="0" tIns="0" rIns="0" bIns="0" rtlCol="0" anchor="ctr" anchorCtr="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 patients without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Ibrutinib patients without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 patients with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Ibrutinib patients with prior history</a:t>
            </a:r>
          </a:p>
        </p:txBody>
      </p:sp>
      <p:cxnSp>
        <p:nvCxnSpPr>
          <p:cNvPr id="3101" name="Straight Connector 3100">
            <a:extLst>
              <a:ext uri="{FF2B5EF4-FFF2-40B4-BE49-F238E27FC236}">
                <a16:creationId xmlns:a16="http://schemas.microsoft.com/office/drawing/2014/main" id="{4456F779-AE7E-4BBC-77BB-102253409388}"/>
              </a:ext>
            </a:extLst>
          </p:cNvPr>
          <p:cNvCxnSpPr/>
          <p:nvPr/>
        </p:nvCxnSpPr>
        <p:spPr bwMode="auto">
          <a:xfrm>
            <a:off x="3297116" y="1835709"/>
            <a:ext cx="215721" cy="0"/>
          </a:xfrm>
          <a:prstGeom prst="line">
            <a:avLst/>
          </a:prstGeom>
          <a:noFill/>
          <a:ln w="28575" cap="flat" cmpd="sng" algn="ctr">
            <a:solidFill>
              <a:schemeClr val="accent1"/>
            </a:solidFill>
            <a:prstDash val="solid"/>
            <a:round/>
            <a:headEnd type="none" w="med" len="med"/>
            <a:tailEnd type="none" w="med" len="med"/>
          </a:ln>
          <a:effectLst/>
        </p:spPr>
      </p:cxnSp>
      <p:cxnSp>
        <p:nvCxnSpPr>
          <p:cNvPr id="3102" name="Straight Connector 3101">
            <a:extLst>
              <a:ext uri="{FF2B5EF4-FFF2-40B4-BE49-F238E27FC236}">
                <a16:creationId xmlns:a16="http://schemas.microsoft.com/office/drawing/2014/main" id="{ABD4DAEA-AE98-E2A8-3BF3-3785F31DB4C6}"/>
              </a:ext>
            </a:extLst>
          </p:cNvPr>
          <p:cNvCxnSpPr/>
          <p:nvPr/>
        </p:nvCxnSpPr>
        <p:spPr bwMode="auto">
          <a:xfrm>
            <a:off x="3297116" y="1960036"/>
            <a:ext cx="215721" cy="0"/>
          </a:xfrm>
          <a:prstGeom prst="line">
            <a:avLst/>
          </a:prstGeom>
          <a:noFill/>
          <a:ln w="28575" cap="flat" cmpd="sng" algn="ctr">
            <a:solidFill>
              <a:schemeClr val="accent3"/>
            </a:solidFill>
            <a:prstDash val="solid"/>
            <a:round/>
            <a:headEnd type="none" w="med" len="med"/>
            <a:tailEnd type="none" w="med" len="med"/>
          </a:ln>
          <a:effectLst/>
        </p:spPr>
      </p:cxnSp>
      <p:cxnSp>
        <p:nvCxnSpPr>
          <p:cNvPr id="3103" name="Straight Connector 3102">
            <a:extLst>
              <a:ext uri="{FF2B5EF4-FFF2-40B4-BE49-F238E27FC236}">
                <a16:creationId xmlns:a16="http://schemas.microsoft.com/office/drawing/2014/main" id="{E9CB8756-AA9F-189E-5A00-FCCE118FAC9A}"/>
              </a:ext>
            </a:extLst>
          </p:cNvPr>
          <p:cNvCxnSpPr/>
          <p:nvPr/>
        </p:nvCxnSpPr>
        <p:spPr bwMode="auto">
          <a:xfrm>
            <a:off x="3297116" y="2084362"/>
            <a:ext cx="215721" cy="0"/>
          </a:xfrm>
          <a:prstGeom prst="line">
            <a:avLst/>
          </a:prstGeom>
          <a:noFill/>
          <a:ln w="28575" cap="flat" cmpd="sng" algn="ctr">
            <a:solidFill>
              <a:schemeClr val="accent1"/>
            </a:solidFill>
            <a:prstDash val="sysDot"/>
            <a:round/>
            <a:headEnd type="none" w="med" len="med"/>
            <a:tailEnd type="none" w="med" len="med"/>
          </a:ln>
          <a:effectLst/>
        </p:spPr>
      </p:cxnSp>
      <p:cxnSp>
        <p:nvCxnSpPr>
          <p:cNvPr id="3104" name="Straight Connector 3103">
            <a:extLst>
              <a:ext uri="{FF2B5EF4-FFF2-40B4-BE49-F238E27FC236}">
                <a16:creationId xmlns:a16="http://schemas.microsoft.com/office/drawing/2014/main" id="{F5FF5460-CBBA-EC28-AECE-47973EA4EDCA}"/>
              </a:ext>
            </a:extLst>
          </p:cNvPr>
          <p:cNvCxnSpPr/>
          <p:nvPr/>
        </p:nvCxnSpPr>
        <p:spPr bwMode="auto">
          <a:xfrm>
            <a:off x="3297116" y="2208689"/>
            <a:ext cx="215721" cy="0"/>
          </a:xfrm>
          <a:prstGeom prst="line">
            <a:avLst/>
          </a:prstGeom>
          <a:noFill/>
          <a:ln w="28575" cap="flat" cmpd="sng" algn="ctr">
            <a:solidFill>
              <a:schemeClr val="accent3"/>
            </a:solidFill>
            <a:prstDash val="sysDot"/>
            <a:round/>
            <a:headEnd type="none" w="med" len="med"/>
            <a:tailEnd type="none" w="med" len="med"/>
          </a:ln>
          <a:effectLst/>
        </p:spPr>
      </p:cxnSp>
      <p:grpSp>
        <p:nvGrpSpPr>
          <p:cNvPr id="3839" name="Group 3838">
            <a:extLst>
              <a:ext uri="{FF2B5EF4-FFF2-40B4-BE49-F238E27FC236}">
                <a16:creationId xmlns:a16="http://schemas.microsoft.com/office/drawing/2014/main" id="{FAD7032E-8D94-D3F1-1CE1-8A2701941E4C}"/>
              </a:ext>
            </a:extLst>
          </p:cNvPr>
          <p:cNvGrpSpPr/>
          <p:nvPr/>
        </p:nvGrpSpPr>
        <p:grpSpPr>
          <a:xfrm>
            <a:off x="6351923" y="1788071"/>
            <a:ext cx="5316318" cy="2152843"/>
            <a:chOff x="508282" y="1604240"/>
            <a:chExt cx="5316318" cy="2511525"/>
          </a:xfrm>
        </p:grpSpPr>
        <p:sp>
          <p:nvSpPr>
            <p:cNvPr id="3840" name="TextBox 3839">
              <a:extLst>
                <a:ext uri="{FF2B5EF4-FFF2-40B4-BE49-F238E27FC236}">
                  <a16:creationId xmlns:a16="http://schemas.microsoft.com/office/drawing/2014/main" id="{4E4EA92A-341E-9A7B-6632-6CB36F32E465}"/>
                </a:ext>
              </a:extLst>
            </p:cNvPr>
            <p:cNvSpPr txBox="1"/>
            <p:nvPr/>
          </p:nvSpPr>
          <p:spPr>
            <a:xfrm rot="16200000">
              <a:off x="-246573" y="2609551"/>
              <a:ext cx="1694375" cy="184666"/>
            </a:xfrm>
            <a:prstGeom prst="rect">
              <a:avLst/>
            </a:prstGeom>
            <a:solidFill>
              <a:sysClr val="window" lastClr="FFFFFF"/>
            </a:solid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Cumulative Event Rate (%)</a:t>
              </a:r>
            </a:p>
          </p:txBody>
        </p:sp>
        <p:sp>
          <p:nvSpPr>
            <p:cNvPr id="3841" name="TextBox 3840">
              <a:extLst>
                <a:ext uri="{FF2B5EF4-FFF2-40B4-BE49-F238E27FC236}">
                  <a16:creationId xmlns:a16="http://schemas.microsoft.com/office/drawing/2014/main" id="{3A2F32A6-27AC-BF20-78CE-748E26227895}"/>
                </a:ext>
              </a:extLst>
            </p:cNvPr>
            <p:cNvSpPr txBox="1"/>
            <p:nvPr/>
          </p:nvSpPr>
          <p:spPr>
            <a:xfrm>
              <a:off x="966372" y="3642972"/>
              <a:ext cx="80759" cy="138499"/>
            </a:xfrm>
            <a:prstGeom prst="rect">
              <a:avLst/>
            </a:prstGeom>
            <a:solidFill>
              <a:sysClr val="window" lastClr="FFFFFF"/>
            </a:solidFill>
          </p:spPr>
          <p:txBody>
            <a:bodyPr wrap="square" lIns="0" tIns="0" rIns="0" bIns="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grpSp>
          <p:nvGrpSpPr>
            <p:cNvPr id="3842" name="Group 3841">
              <a:extLst>
                <a:ext uri="{FF2B5EF4-FFF2-40B4-BE49-F238E27FC236}">
                  <a16:creationId xmlns:a16="http://schemas.microsoft.com/office/drawing/2014/main" id="{C6A31144-211E-7B7C-0ABF-AFD07891D1FD}"/>
                </a:ext>
              </a:extLst>
            </p:cNvPr>
            <p:cNvGrpSpPr/>
            <p:nvPr/>
          </p:nvGrpSpPr>
          <p:grpSpPr>
            <a:xfrm>
              <a:off x="678881" y="1604240"/>
              <a:ext cx="5145719" cy="2511525"/>
              <a:chOff x="459740" y="2312527"/>
              <a:chExt cx="5145719" cy="3855093"/>
            </a:xfrm>
          </p:grpSpPr>
          <p:sp>
            <p:nvSpPr>
              <p:cNvPr id="3875" name="TextBox 3874">
                <a:extLst>
                  <a:ext uri="{FF2B5EF4-FFF2-40B4-BE49-F238E27FC236}">
                    <a16:creationId xmlns:a16="http://schemas.microsoft.com/office/drawing/2014/main" id="{4874CDAB-36AB-3ED5-5648-E8AB9F7E87A8}"/>
                  </a:ext>
                </a:extLst>
              </p:cNvPr>
              <p:cNvSpPr txBox="1"/>
              <p:nvPr/>
            </p:nvSpPr>
            <p:spPr>
              <a:xfrm>
                <a:off x="566996" y="5305160"/>
                <a:ext cx="80759"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3876" name="TextBox 3875">
                <a:extLst>
                  <a:ext uri="{FF2B5EF4-FFF2-40B4-BE49-F238E27FC236}">
                    <a16:creationId xmlns:a16="http://schemas.microsoft.com/office/drawing/2014/main" id="{BF1ADF5D-0AC7-AD7A-2A5F-7EFACC3ED2D0}"/>
                  </a:ext>
                </a:extLst>
              </p:cNvPr>
              <p:cNvSpPr txBox="1"/>
              <p:nvPr/>
            </p:nvSpPr>
            <p:spPr>
              <a:xfrm>
                <a:off x="459740" y="4550437"/>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20</a:t>
                </a:r>
              </a:p>
            </p:txBody>
          </p:sp>
          <p:sp>
            <p:nvSpPr>
              <p:cNvPr id="3877" name="TextBox 3876">
                <a:extLst>
                  <a:ext uri="{FF2B5EF4-FFF2-40B4-BE49-F238E27FC236}">
                    <a16:creationId xmlns:a16="http://schemas.microsoft.com/office/drawing/2014/main" id="{6E8F80F1-32D0-4F59-18A9-5B52F2976E34}"/>
                  </a:ext>
                </a:extLst>
              </p:cNvPr>
              <p:cNvSpPr txBox="1"/>
              <p:nvPr/>
            </p:nvSpPr>
            <p:spPr>
              <a:xfrm>
                <a:off x="459740" y="3796922"/>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40</a:t>
                </a:r>
              </a:p>
            </p:txBody>
          </p:sp>
          <p:sp>
            <p:nvSpPr>
              <p:cNvPr id="3878" name="TextBox 3877">
                <a:extLst>
                  <a:ext uri="{FF2B5EF4-FFF2-40B4-BE49-F238E27FC236}">
                    <a16:creationId xmlns:a16="http://schemas.microsoft.com/office/drawing/2014/main" id="{B7BD6A40-A81F-1049-8FE2-FCC58F178307}"/>
                  </a:ext>
                </a:extLst>
              </p:cNvPr>
              <p:cNvSpPr txBox="1"/>
              <p:nvPr/>
            </p:nvSpPr>
            <p:spPr>
              <a:xfrm>
                <a:off x="459740" y="3051594"/>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60</a:t>
                </a:r>
              </a:p>
            </p:txBody>
          </p:sp>
          <p:sp>
            <p:nvSpPr>
              <p:cNvPr id="3879" name="TextBox 3878">
                <a:extLst>
                  <a:ext uri="{FF2B5EF4-FFF2-40B4-BE49-F238E27FC236}">
                    <a16:creationId xmlns:a16="http://schemas.microsoft.com/office/drawing/2014/main" id="{4C71026E-5A43-8948-981D-C8FFE6E7CBDC}"/>
                  </a:ext>
                </a:extLst>
              </p:cNvPr>
              <p:cNvSpPr txBox="1"/>
              <p:nvPr/>
            </p:nvSpPr>
            <p:spPr>
              <a:xfrm>
                <a:off x="459740" y="2312527"/>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80</a:t>
                </a:r>
              </a:p>
            </p:txBody>
          </p:sp>
          <p:sp>
            <p:nvSpPr>
              <p:cNvPr id="3880" name="TextBox 3879">
                <a:extLst>
                  <a:ext uri="{FF2B5EF4-FFF2-40B4-BE49-F238E27FC236}">
                    <a16:creationId xmlns:a16="http://schemas.microsoft.com/office/drawing/2014/main" id="{6284201F-C6EA-523E-9776-E667D4B053BD}"/>
                  </a:ext>
                </a:extLst>
              </p:cNvPr>
              <p:cNvSpPr txBox="1"/>
              <p:nvPr/>
            </p:nvSpPr>
            <p:spPr>
              <a:xfrm>
                <a:off x="459740" y="2672608"/>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70</a:t>
                </a:r>
              </a:p>
            </p:txBody>
          </p:sp>
          <p:sp>
            <p:nvSpPr>
              <p:cNvPr id="3881" name="TextBox 3880">
                <a:extLst>
                  <a:ext uri="{FF2B5EF4-FFF2-40B4-BE49-F238E27FC236}">
                    <a16:creationId xmlns:a16="http://schemas.microsoft.com/office/drawing/2014/main" id="{1E0419BD-0E2E-51DB-A159-2B5DFCB26D3E}"/>
                  </a:ext>
                </a:extLst>
              </p:cNvPr>
              <p:cNvSpPr txBox="1"/>
              <p:nvPr/>
            </p:nvSpPr>
            <p:spPr>
              <a:xfrm>
                <a:off x="459740" y="3417935"/>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50</a:t>
                </a:r>
              </a:p>
            </p:txBody>
          </p:sp>
          <p:sp>
            <p:nvSpPr>
              <p:cNvPr id="3882" name="TextBox 3881">
                <a:extLst>
                  <a:ext uri="{FF2B5EF4-FFF2-40B4-BE49-F238E27FC236}">
                    <a16:creationId xmlns:a16="http://schemas.microsoft.com/office/drawing/2014/main" id="{5D409947-E2A4-AE15-EA28-CE378CDA6F48}"/>
                  </a:ext>
                </a:extLst>
              </p:cNvPr>
              <p:cNvSpPr txBox="1"/>
              <p:nvPr/>
            </p:nvSpPr>
            <p:spPr>
              <a:xfrm>
                <a:off x="459740" y="4161331"/>
                <a:ext cx="2075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30</a:t>
                </a:r>
              </a:p>
            </p:txBody>
          </p:sp>
          <p:sp>
            <p:nvSpPr>
              <p:cNvPr id="3883" name="TextBox 3882">
                <a:extLst>
                  <a:ext uri="{FF2B5EF4-FFF2-40B4-BE49-F238E27FC236}">
                    <a16:creationId xmlns:a16="http://schemas.microsoft.com/office/drawing/2014/main" id="{8B761FBC-E08C-D7F7-181D-1D07E0C46534}"/>
                  </a:ext>
                </a:extLst>
              </p:cNvPr>
              <p:cNvSpPr txBox="1"/>
              <p:nvPr/>
            </p:nvSpPr>
            <p:spPr>
              <a:xfrm>
                <a:off x="499212" y="4916457"/>
                <a:ext cx="165011" cy="222505"/>
              </a:xfrm>
              <a:prstGeom prst="rect">
                <a:avLst/>
              </a:prstGeom>
              <a:solidFill>
                <a:sysClr val="window" lastClr="FFFFFF"/>
              </a:solidFill>
            </p:spPr>
            <p:txBody>
              <a:bodyPr wrap="square" lIns="0" tIns="0" rIns="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10</a:t>
                </a:r>
              </a:p>
            </p:txBody>
          </p:sp>
          <p:sp>
            <p:nvSpPr>
              <p:cNvPr id="3884" name="TextBox 3883">
                <a:extLst>
                  <a:ext uri="{FF2B5EF4-FFF2-40B4-BE49-F238E27FC236}">
                    <a16:creationId xmlns:a16="http://schemas.microsoft.com/office/drawing/2014/main" id="{2DED06BA-E881-AB91-7396-502B52D919D3}"/>
                  </a:ext>
                </a:extLst>
              </p:cNvPr>
              <p:cNvSpPr txBox="1"/>
              <p:nvPr/>
            </p:nvSpPr>
            <p:spPr>
              <a:xfrm>
                <a:off x="724420"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0</a:t>
                </a:r>
              </a:p>
            </p:txBody>
          </p:sp>
          <p:sp>
            <p:nvSpPr>
              <p:cNvPr id="3885" name="TextBox 3884">
                <a:extLst>
                  <a:ext uri="{FF2B5EF4-FFF2-40B4-BE49-F238E27FC236}">
                    <a16:creationId xmlns:a16="http://schemas.microsoft.com/office/drawing/2014/main" id="{8D6EE1DE-0FC9-90A0-E62C-943B796D7D13}"/>
                  </a:ext>
                </a:extLst>
              </p:cNvPr>
              <p:cNvSpPr txBox="1"/>
              <p:nvPr/>
            </p:nvSpPr>
            <p:spPr>
              <a:xfrm>
                <a:off x="968621"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a:t>
                </a:r>
              </a:p>
            </p:txBody>
          </p:sp>
          <p:sp>
            <p:nvSpPr>
              <p:cNvPr id="3886" name="TextBox 3885">
                <a:extLst>
                  <a:ext uri="{FF2B5EF4-FFF2-40B4-BE49-F238E27FC236}">
                    <a16:creationId xmlns:a16="http://schemas.microsoft.com/office/drawing/2014/main" id="{0DD29E29-FD7F-6AED-72D0-09C46105CABC}"/>
                  </a:ext>
                </a:extLst>
              </p:cNvPr>
              <p:cNvSpPr txBox="1"/>
              <p:nvPr/>
            </p:nvSpPr>
            <p:spPr>
              <a:xfrm>
                <a:off x="120739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a:t>
                </a:r>
              </a:p>
            </p:txBody>
          </p:sp>
          <p:sp>
            <p:nvSpPr>
              <p:cNvPr id="3887" name="TextBox 3886">
                <a:extLst>
                  <a:ext uri="{FF2B5EF4-FFF2-40B4-BE49-F238E27FC236}">
                    <a16:creationId xmlns:a16="http://schemas.microsoft.com/office/drawing/2014/main" id="{E0E93B9D-8823-B378-1380-575EC5A47962}"/>
                  </a:ext>
                </a:extLst>
              </p:cNvPr>
              <p:cNvSpPr txBox="1"/>
              <p:nvPr/>
            </p:nvSpPr>
            <p:spPr>
              <a:xfrm>
                <a:off x="1443457"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9</a:t>
                </a:r>
              </a:p>
            </p:txBody>
          </p:sp>
          <p:sp>
            <p:nvSpPr>
              <p:cNvPr id="3888" name="TextBox 3887">
                <a:extLst>
                  <a:ext uri="{FF2B5EF4-FFF2-40B4-BE49-F238E27FC236}">
                    <a16:creationId xmlns:a16="http://schemas.microsoft.com/office/drawing/2014/main" id="{98B81F26-AAE5-D322-8E27-C8C2F5F6EB3F}"/>
                  </a:ext>
                </a:extLst>
              </p:cNvPr>
              <p:cNvSpPr txBox="1"/>
              <p:nvPr/>
            </p:nvSpPr>
            <p:spPr>
              <a:xfrm>
                <a:off x="1682232"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12</a:t>
                </a:r>
              </a:p>
            </p:txBody>
          </p:sp>
          <p:sp>
            <p:nvSpPr>
              <p:cNvPr id="3889" name="TextBox 3888">
                <a:extLst>
                  <a:ext uri="{FF2B5EF4-FFF2-40B4-BE49-F238E27FC236}">
                    <a16:creationId xmlns:a16="http://schemas.microsoft.com/office/drawing/2014/main" id="{05F23B7C-2DFE-D640-3DF4-759BB098451D}"/>
                  </a:ext>
                </a:extLst>
              </p:cNvPr>
              <p:cNvSpPr txBox="1"/>
              <p:nvPr/>
            </p:nvSpPr>
            <p:spPr>
              <a:xfrm>
                <a:off x="1910153"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15</a:t>
                </a:r>
              </a:p>
            </p:txBody>
          </p:sp>
          <p:sp>
            <p:nvSpPr>
              <p:cNvPr id="3890" name="TextBox 3889">
                <a:extLst>
                  <a:ext uri="{FF2B5EF4-FFF2-40B4-BE49-F238E27FC236}">
                    <a16:creationId xmlns:a16="http://schemas.microsoft.com/office/drawing/2014/main" id="{362AC0DC-E82B-3AAE-5D84-2628DA0ED829}"/>
                  </a:ext>
                </a:extLst>
              </p:cNvPr>
              <p:cNvSpPr txBox="1"/>
              <p:nvPr/>
            </p:nvSpPr>
            <p:spPr>
              <a:xfrm>
                <a:off x="214078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18</a:t>
                </a:r>
              </a:p>
            </p:txBody>
          </p:sp>
          <p:sp>
            <p:nvSpPr>
              <p:cNvPr id="3891" name="TextBox 3890">
                <a:extLst>
                  <a:ext uri="{FF2B5EF4-FFF2-40B4-BE49-F238E27FC236}">
                    <a16:creationId xmlns:a16="http://schemas.microsoft.com/office/drawing/2014/main" id="{9E0E857A-89AD-3591-9E4F-11AB05D43D29}"/>
                  </a:ext>
                </a:extLst>
              </p:cNvPr>
              <p:cNvSpPr txBox="1"/>
              <p:nvPr/>
            </p:nvSpPr>
            <p:spPr>
              <a:xfrm>
                <a:off x="2371423"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21</a:t>
                </a:r>
              </a:p>
            </p:txBody>
          </p:sp>
          <p:sp>
            <p:nvSpPr>
              <p:cNvPr id="3892" name="TextBox 3891">
                <a:extLst>
                  <a:ext uri="{FF2B5EF4-FFF2-40B4-BE49-F238E27FC236}">
                    <a16:creationId xmlns:a16="http://schemas.microsoft.com/office/drawing/2014/main" id="{B72684F9-3D6E-9792-8BFC-9474CA4DB019}"/>
                  </a:ext>
                </a:extLst>
              </p:cNvPr>
              <p:cNvSpPr txBox="1"/>
              <p:nvPr/>
            </p:nvSpPr>
            <p:spPr>
              <a:xfrm>
                <a:off x="261019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24</a:t>
                </a:r>
              </a:p>
            </p:txBody>
          </p:sp>
          <p:sp>
            <p:nvSpPr>
              <p:cNvPr id="3893" name="TextBox 3892">
                <a:extLst>
                  <a:ext uri="{FF2B5EF4-FFF2-40B4-BE49-F238E27FC236}">
                    <a16:creationId xmlns:a16="http://schemas.microsoft.com/office/drawing/2014/main" id="{AF2C8A9C-D369-FAEA-79D6-FE81DF285371}"/>
                  </a:ext>
                </a:extLst>
              </p:cNvPr>
              <p:cNvSpPr txBox="1"/>
              <p:nvPr/>
            </p:nvSpPr>
            <p:spPr>
              <a:xfrm>
                <a:off x="284354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27</a:t>
                </a:r>
              </a:p>
            </p:txBody>
          </p:sp>
          <p:sp>
            <p:nvSpPr>
              <p:cNvPr id="3894" name="TextBox 3893">
                <a:extLst>
                  <a:ext uri="{FF2B5EF4-FFF2-40B4-BE49-F238E27FC236}">
                    <a16:creationId xmlns:a16="http://schemas.microsoft.com/office/drawing/2014/main" id="{90A4A28F-C93C-C858-3C61-8C14BAFBB23F}"/>
                  </a:ext>
                </a:extLst>
              </p:cNvPr>
              <p:cNvSpPr txBox="1"/>
              <p:nvPr/>
            </p:nvSpPr>
            <p:spPr>
              <a:xfrm>
                <a:off x="3085034"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30</a:t>
                </a:r>
              </a:p>
            </p:txBody>
          </p:sp>
          <p:sp>
            <p:nvSpPr>
              <p:cNvPr id="3895" name="TextBox 3894">
                <a:extLst>
                  <a:ext uri="{FF2B5EF4-FFF2-40B4-BE49-F238E27FC236}">
                    <a16:creationId xmlns:a16="http://schemas.microsoft.com/office/drawing/2014/main" id="{15BA0A3D-F326-3E77-CD6D-F74E5AE5F5A9}"/>
                  </a:ext>
                </a:extLst>
              </p:cNvPr>
              <p:cNvSpPr txBox="1"/>
              <p:nvPr/>
            </p:nvSpPr>
            <p:spPr>
              <a:xfrm>
                <a:off x="3323809"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33</a:t>
                </a:r>
              </a:p>
            </p:txBody>
          </p:sp>
          <p:sp>
            <p:nvSpPr>
              <p:cNvPr id="3896" name="TextBox 3895">
                <a:extLst>
                  <a:ext uri="{FF2B5EF4-FFF2-40B4-BE49-F238E27FC236}">
                    <a16:creationId xmlns:a16="http://schemas.microsoft.com/office/drawing/2014/main" id="{22E6AC28-5F46-BD91-B506-F8AB83F38EA9}"/>
                  </a:ext>
                </a:extLst>
              </p:cNvPr>
              <p:cNvSpPr txBox="1"/>
              <p:nvPr/>
            </p:nvSpPr>
            <p:spPr>
              <a:xfrm>
                <a:off x="3565297"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36</a:t>
                </a:r>
              </a:p>
            </p:txBody>
          </p:sp>
          <p:sp>
            <p:nvSpPr>
              <p:cNvPr id="3897" name="TextBox 3896">
                <a:extLst>
                  <a:ext uri="{FF2B5EF4-FFF2-40B4-BE49-F238E27FC236}">
                    <a16:creationId xmlns:a16="http://schemas.microsoft.com/office/drawing/2014/main" id="{10FCE2BB-B9F4-3352-B7DE-E349873A7586}"/>
                  </a:ext>
                </a:extLst>
              </p:cNvPr>
              <p:cNvSpPr txBox="1"/>
              <p:nvPr/>
            </p:nvSpPr>
            <p:spPr>
              <a:xfrm>
                <a:off x="379050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39</a:t>
                </a:r>
              </a:p>
            </p:txBody>
          </p:sp>
          <p:sp>
            <p:nvSpPr>
              <p:cNvPr id="3898" name="TextBox 3897">
                <a:extLst>
                  <a:ext uri="{FF2B5EF4-FFF2-40B4-BE49-F238E27FC236}">
                    <a16:creationId xmlns:a16="http://schemas.microsoft.com/office/drawing/2014/main" id="{AB128FEB-9426-3739-CB1A-63C253FAB8EE}"/>
                  </a:ext>
                </a:extLst>
              </p:cNvPr>
              <p:cNvSpPr txBox="1"/>
              <p:nvPr/>
            </p:nvSpPr>
            <p:spPr>
              <a:xfrm>
                <a:off x="402656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42</a:t>
                </a:r>
              </a:p>
            </p:txBody>
          </p:sp>
          <p:sp>
            <p:nvSpPr>
              <p:cNvPr id="3899" name="TextBox 3898">
                <a:extLst>
                  <a:ext uri="{FF2B5EF4-FFF2-40B4-BE49-F238E27FC236}">
                    <a16:creationId xmlns:a16="http://schemas.microsoft.com/office/drawing/2014/main" id="{641E2D87-3731-1CA5-FF48-F70F2DF1AEAA}"/>
                  </a:ext>
                </a:extLst>
              </p:cNvPr>
              <p:cNvSpPr txBox="1"/>
              <p:nvPr/>
            </p:nvSpPr>
            <p:spPr>
              <a:xfrm>
                <a:off x="4262629"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45</a:t>
                </a:r>
              </a:p>
            </p:txBody>
          </p:sp>
          <p:sp>
            <p:nvSpPr>
              <p:cNvPr id="3900" name="TextBox 3899">
                <a:extLst>
                  <a:ext uri="{FF2B5EF4-FFF2-40B4-BE49-F238E27FC236}">
                    <a16:creationId xmlns:a16="http://schemas.microsoft.com/office/drawing/2014/main" id="{29842388-2D7C-04C8-858A-FF273DDF43C5}"/>
                  </a:ext>
                </a:extLst>
              </p:cNvPr>
              <p:cNvSpPr txBox="1"/>
              <p:nvPr/>
            </p:nvSpPr>
            <p:spPr>
              <a:xfrm>
                <a:off x="4504341"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48</a:t>
                </a:r>
              </a:p>
            </p:txBody>
          </p:sp>
          <p:sp>
            <p:nvSpPr>
              <p:cNvPr id="3901" name="TextBox 3900">
                <a:extLst>
                  <a:ext uri="{FF2B5EF4-FFF2-40B4-BE49-F238E27FC236}">
                    <a16:creationId xmlns:a16="http://schemas.microsoft.com/office/drawing/2014/main" id="{2DFDA604-8C6E-259F-58B5-17F7795DFCD1}"/>
                  </a:ext>
                </a:extLst>
              </p:cNvPr>
              <p:cNvSpPr txBox="1"/>
              <p:nvPr/>
            </p:nvSpPr>
            <p:spPr>
              <a:xfrm>
                <a:off x="4734976"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51</a:t>
                </a:r>
              </a:p>
            </p:txBody>
          </p:sp>
          <p:sp>
            <p:nvSpPr>
              <p:cNvPr id="3902" name="TextBox 3901">
                <a:extLst>
                  <a:ext uri="{FF2B5EF4-FFF2-40B4-BE49-F238E27FC236}">
                    <a16:creationId xmlns:a16="http://schemas.microsoft.com/office/drawing/2014/main" id="{52B42CA7-8B1E-B541-B8EF-6E58754C855D}"/>
                  </a:ext>
                </a:extLst>
              </p:cNvPr>
              <p:cNvSpPr txBox="1"/>
              <p:nvPr/>
            </p:nvSpPr>
            <p:spPr>
              <a:xfrm>
                <a:off x="4965611"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54</a:t>
                </a:r>
              </a:p>
            </p:txBody>
          </p:sp>
          <p:sp>
            <p:nvSpPr>
              <p:cNvPr id="3903" name="TextBox 3902">
                <a:extLst>
                  <a:ext uri="{FF2B5EF4-FFF2-40B4-BE49-F238E27FC236}">
                    <a16:creationId xmlns:a16="http://schemas.microsoft.com/office/drawing/2014/main" id="{D8276370-7C2C-7814-A240-46F3306BC9A3}"/>
                  </a:ext>
                </a:extLst>
              </p:cNvPr>
              <p:cNvSpPr txBox="1"/>
              <p:nvPr/>
            </p:nvSpPr>
            <p:spPr>
              <a:xfrm>
                <a:off x="5201673"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57</a:t>
                </a:r>
              </a:p>
            </p:txBody>
          </p:sp>
          <p:sp>
            <p:nvSpPr>
              <p:cNvPr id="3904" name="TextBox 3903">
                <a:extLst>
                  <a:ext uri="{FF2B5EF4-FFF2-40B4-BE49-F238E27FC236}">
                    <a16:creationId xmlns:a16="http://schemas.microsoft.com/office/drawing/2014/main" id="{F55CCA94-6428-D326-86C9-A2401A3E0CED}"/>
                  </a:ext>
                </a:extLst>
              </p:cNvPr>
              <p:cNvSpPr txBox="1"/>
              <p:nvPr/>
            </p:nvSpPr>
            <p:spPr>
              <a:xfrm>
                <a:off x="5440448" y="5586327"/>
                <a:ext cx="165011" cy="222505"/>
              </a:xfrm>
              <a:prstGeom prst="rect">
                <a:avLst/>
              </a:prstGeom>
              <a:solidFill>
                <a:sysClr val="window" lastClr="FFFFFF"/>
              </a:solid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60</a:t>
                </a:r>
              </a:p>
            </p:txBody>
          </p:sp>
          <p:sp>
            <p:nvSpPr>
              <p:cNvPr id="3905" name="TextBox 3904">
                <a:extLst>
                  <a:ext uri="{FF2B5EF4-FFF2-40B4-BE49-F238E27FC236}">
                    <a16:creationId xmlns:a16="http://schemas.microsoft.com/office/drawing/2014/main" id="{0A6E0E9F-0877-9A7A-D79B-17D6DDC06702}"/>
                  </a:ext>
                </a:extLst>
              </p:cNvPr>
              <p:cNvSpPr txBox="1"/>
              <p:nvPr/>
            </p:nvSpPr>
            <p:spPr>
              <a:xfrm>
                <a:off x="773116" y="5734167"/>
                <a:ext cx="4750504" cy="433453"/>
              </a:xfrm>
              <a:prstGeom prst="rect">
                <a:avLst/>
              </a:prstGeom>
              <a:noFill/>
            </p:spPr>
            <p:txBody>
              <a:bodyPr wrap="square" lIns="0" tIns="0" rIns="0" bIns="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Mo</a:t>
                </a:r>
              </a:p>
            </p:txBody>
          </p:sp>
        </p:grpSp>
        <p:grpSp>
          <p:nvGrpSpPr>
            <p:cNvPr id="3843" name="Group 3842">
              <a:extLst>
                <a:ext uri="{FF2B5EF4-FFF2-40B4-BE49-F238E27FC236}">
                  <a16:creationId xmlns:a16="http://schemas.microsoft.com/office/drawing/2014/main" id="{27628D5F-B7C6-F859-D5B5-6E5CAA636BAF}"/>
                </a:ext>
              </a:extLst>
            </p:cNvPr>
            <p:cNvGrpSpPr/>
            <p:nvPr/>
          </p:nvGrpSpPr>
          <p:grpSpPr>
            <a:xfrm>
              <a:off x="892271" y="1675255"/>
              <a:ext cx="4870891" cy="2039046"/>
              <a:chOff x="229863" y="2406328"/>
              <a:chExt cx="25560537" cy="3129855"/>
            </a:xfrm>
          </p:grpSpPr>
          <p:cxnSp>
            <p:nvCxnSpPr>
              <p:cNvPr id="3844" name="Straight Connector 3843">
                <a:extLst>
                  <a:ext uri="{FF2B5EF4-FFF2-40B4-BE49-F238E27FC236}">
                    <a16:creationId xmlns:a16="http://schemas.microsoft.com/office/drawing/2014/main" id="{A4A4B2EC-F07B-7603-9DED-A65F798D38A2}"/>
                  </a:ext>
                </a:extLst>
              </p:cNvPr>
              <p:cNvCxnSpPr>
                <a:cxnSpLocks/>
              </p:cNvCxnSpPr>
              <p:nvPr/>
            </p:nvCxnSpPr>
            <p:spPr bwMode="auto">
              <a:xfrm>
                <a:off x="236743" y="5389263"/>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45" name="Straight Connector 3844">
                <a:extLst>
                  <a:ext uri="{FF2B5EF4-FFF2-40B4-BE49-F238E27FC236}">
                    <a16:creationId xmlns:a16="http://schemas.microsoft.com/office/drawing/2014/main" id="{93FAF863-692B-99AE-ED48-4606B11E1954}"/>
                  </a:ext>
                </a:extLst>
              </p:cNvPr>
              <p:cNvCxnSpPr>
                <a:cxnSpLocks/>
              </p:cNvCxnSpPr>
              <p:nvPr/>
            </p:nvCxnSpPr>
            <p:spPr bwMode="auto">
              <a:xfrm>
                <a:off x="236743" y="4647500"/>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46" name="Straight Connector 3845">
                <a:extLst>
                  <a:ext uri="{FF2B5EF4-FFF2-40B4-BE49-F238E27FC236}">
                    <a16:creationId xmlns:a16="http://schemas.microsoft.com/office/drawing/2014/main" id="{CEFC02EB-5742-7A8E-B074-B2FADF65DFCD}"/>
                  </a:ext>
                </a:extLst>
              </p:cNvPr>
              <p:cNvCxnSpPr>
                <a:cxnSpLocks/>
              </p:cNvCxnSpPr>
              <p:nvPr/>
            </p:nvCxnSpPr>
            <p:spPr bwMode="auto">
              <a:xfrm>
                <a:off x="236743" y="3900881"/>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47" name="Straight Connector 3846">
                <a:extLst>
                  <a:ext uri="{FF2B5EF4-FFF2-40B4-BE49-F238E27FC236}">
                    <a16:creationId xmlns:a16="http://schemas.microsoft.com/office/drawing/2014/main" id="{27C80D62-F54F-E734-BFD1-43D14404E566}"/>
                  </a:ext>
                </a:extLst>
              </p:cNvPr>
              <p:cNvCxnSpPr>
                <a:cxnSpLocks/>
              </p:cNvCxnSpPr>
              <p:nvPr/>
            </p:nvCxnSpPr>
            <p:spPr bwMode="auto">
              <a:xfrm>
                <a:off x="236748" y="3154260"/>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48" name="Straight Connector 3847">
                <a:extLst>
                  <a:ext uri="{FF2B5EF4-FFF2-40B4-BE49-F238E27FC236}">
                    <a16:creationId xmlns:a16="http://schemas.microsoft.com/office/drawing/2014/main" id="{59E47D4F-0DFE-223A-4463-C44FABAFF26B}"/>
                  </a:ext>
                </a:extLst>
              </p:cNvPr>
              <p:cNvCxnSpPr>
                <a:cxnSpLocks/>
              </p:cNvCxnSpPr>
              <p:nvPr/>
            </p:nvCxnSpPr>
            <p:spPr bwMode="auto">
              <a:xfrm>
                <a:off x="229863" y="2406328"/>
                <a:ext cx="377539" cy="0"/>
              </a:xfrm>
              <a:prstGeom prst="line">
                <a:avLst/>
              </a:prstGeom>
              <a:noFill/>
              <a:ln w="28575" cap="flat" cmpd="sng" algn="ctr">
                <a:solidFill>
                  <a:schemeClr val="bg1"/>
                </a:solidFill>
                <a:prstDash val="solid"/>
                <a:round/>
                <a:headEnd type="none" w="med" len="med"/>
                <a:tailEnd type="none" w="med" len="med"/>
              </a:ln>
              <a:effectLst/>
            </p:spPr>
          </p:cxnSp>
          <p:cxnSp>
            <p:nvCxnSpPr>
              <p:cNvPr id="3849" name="Straight Connector 3848">
                <a:extLst>
                  <a:ext uri="{FF2B5EF4-FFF2-40B4-BE49-F238E27FC236}">
                    <a16:creationId xmlns:a16="http://schemas.microsoft.com/office/drawing/2014/main" id="{E9AA521C-52A9-570B-A015-BFFD769D941A}"/>
                  </a:ext>
                </a:extLst>
              </p:cNvPr>
              <p:cNvCxnSpPr>
                <a:cxnSpLocks/>
              </p:cNvCxnSpPr>
              <p:nvPr/>
            </p:nvCxnSpPr>
            <p:spPr bwMode="auto">
              <a:xfrm>
                <a:off x="236748" y="2775273"/>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50" name="Straight Connector 3849">
                <a:extLst>
                  <a:ext uri="{FF2B5EF4-FFF2-40B4-BE49-F238E27FC236}">
                    <a16:creationId xmlns:a16="http://schemas.microsoft.com/office/drawing/2014/main" id="{E0930F0F-2CCE-E480-D980-7E395651B5D3}"/>
                  </a:ext>
                </a:extLst>
              </p:cNvPr>
              <p:cNvCxnSpPr>
                <a:cxnSpLocks/>
              </p:cNvCxnSpPr>
              <p:nvPr/>
            </p:nvCxnSpPr>
            <p:spPr bwMode="auto">
              <a:xfrm>
                <a:off x="236743" y="3521894"/>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51" name="Straight Connector 3850">
                <a:extLst>
                  <a:ext uri="{FF2B5EF4-FFF2-40B4-BE49-F238E27FC236}">
                    <a16:creationId xmlns:a16="http://schemas.microsoft.com/office/drawing/2014/main" id="{91EBC7A2-536D-E8B3-2E35-A914E00752C9}"/>
                  </a:ext>
                </a:extLst>
              </p:cNvPr>
              <p:cNvCxnSpPr>
                <a:cxnSpLocks/>
              </p:cNvCxnSpPr>
              <p:nvPr/>
            </p:nvCxnSpPr>
            <p:spPr bwMode="auto">
              <a:xfrm>
                <a:off x="236743" y="4265290"/>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52" name="Straight Connector 3851">
                <a:extLst>
                  <a:ext uri="{FF2B5EF4-FFF2-40B4-BE49-F238E27FC236}">
                    <a16:creationId xmlns:a16="http://schemas.microsoft.com/office/drawing/2014/main" id="{DE8AF333-3EC2-07CA-3745-1595ABF13849}"/>
                  </a:ext>
                </a:extLst>
              </p:cNvPr>
              <p:cNvCxnSpPr>
                <a:cxnSpLocks/>
              </p:cNvCxnSpPr>
              <p:nvPr/>
            </p:nvCxnSpPr>
            <p:spPr bwMode="auto">
              <a:xfrm>
                <a:off x="236743" y="5005418"/>
                <a:ext cx="383852" cy="0"/>
              </a:xfrm>
              <a:prstGeom prst="line">
                <a:avLst/>
              </a:prstGeom>
              <a:noFill/>
              <a:ln w="28575" cap="flat" cmpd="sng" algn="ctr">
                <a:solidFill>
                  <a:schemeClr val="bg1"/>
                </a:solidFill>
                <a:prstDash val="solid"/>
                <a:round/>
                <a:headEnd type="none" w="med" len="med"/>
                <a:tailEnd type="none" w="med" len="med"/>
              </a:ln>
              <a:effectLst/>
            </p:spPr>
          </p:cxnSp>
          <p:cxnSp>
            <p:nvCxnSpPr>
              <p:cNvPr id="3853" name="Straight Connector 3852">
                <a:extLst>
                  <a:ext uri="{FF2B5EF4-FFF2-40B4-BE49-F238E27FC236}">
                    <a16:creationId xmlns:a16="http://schemas.microsoft.com/office/drawing/2014/main" id="{59FF2624-199B-5686-BDED-3DD07C731E5A}"/>
                  </a:ext>
                </a:extLst>
              </p:cNvPr>
              <p:cNvCxnSpPr>
                <a:cxnSpLocks/>
              </p:cNvCxnSpPr>
              <p:nvPr/>
            </p:nvCxnSpPr>
            <p:spPr bwMode="auto">
              <a:xfrm rot="16200000">
                <a:off x="88538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54" name="Straight Connector 3853">
                <a:extLst>
                  <a:ext uri="{FF2B5EF4-FFF2-40B4-BE49-F238E27FC236}">
                    <a16:creationId xmlns:a16="http://schemas.microsoft.com/office/drawing/2014/main" id="{0BB27116-C05D-D74B-A448-0B36E5B65B79}"/>
                  </a:ext>
                </a:extLst>
              </p:cNvPr>
              <p:cNvCxnSpPr>
                <a:cxnSpLocks/>
              </p:cNvCxnSpPr>
              <p:nvPr/>
            </p:nvCxnSpPr>
            <p:spPr bwMode="auto">
              <a:xfrm rot="16200000">
                <a:off x="2166858"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55" name="Straight Connector 3854">
                <a:extLst>
                  <a:ext uri="{FF2B5EF4-FFF2-40B4-BE49-F238E27FC236}">
                    <a16:creationId xmlns:a16="http://schemas.microsoft.com/office/drawing/2014/main" id="{F4AE1E0A-A20E-655F-2A4E-A49BA8B7B002}"/>
                  </a:ext>
                </a:extLst>
              </p:cNvPr>
              <p:cNvCxnSpPr>
                <a:cxnSpLocks/>
              </p:cNvCxnSpPr>
              <p:nvPr/>
            </p:nvCxnSpPr>
            <p:spPr bwMode="auto">
              <a:xfrm rot="16200000">
                <a:off x="3419856"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56" name="Straight Connector 3855">
                <a:extLst>
                  <a:ext uri="{FF2B5EF4-FFF2-40B4-BE49-F238E27FC236}">
                    <a16:creationId xmlns:a16="http://schemas.microsoft.com/office/drawing/2014/main" id="{1B5CFF02-28CE-0AEE-0F94-806B171B181D}"/>
                  </a:ext>
                </a:extLst>
              </p:cNvPr>
              <p:cNvCxnSpPr>
                <a:cxnSpLocks/>
              </p:cNvCxnSpPr>
              <p:nvPr/>
            </p:nvCxnSpPr>
            <p:spPr bwMode="auto">
              <a:xfrm rot="16200000">
                <a:off x="464438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57" name="Straight Connector 3856">
                <a:extLst>
                  <a:ext uri="{FF2B5EF4-FFF2-40B4-BE49-F238E27FC236}">
                    <a16:creationId xmlns:a16="http://schemas.microsoft.com/office/drawing/2014/main" id="{763537F2-30DC-67CF-6E9A-3AB8B1FD7A7D}"/>
                  </a:ext>
                </a:extLst>
              </p:cNvPr>
              <p:cNvCxnSpPr>
                <a:cxnSpLocks/>
              </p:cNvCxnSpPr>
              <p:nvPr/>
            </p:nvCxnSpPr>
            <p:spPr bwMode="auto">
              <a:xfrm rot="16200000">
                <a:off x="5868900"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58" name="Straight Connector 3857">
                <a:extLst>
                  <a:ext uri="{FF2B5EF4-FFF2-40B4-BE49-F238E27FC236}">
                    <a16:creationId xmlns:a16="http://schemas.microsoft.com/office/drawing/2014/main" id="{83451145-DF40-1027-9C33-B243A483CB02}"/>
                  </a:ext>
                </a:extLst>
              </p:cNvPr>
              <p:cNvCxnSpPr>
                <a:cxnSpLocks/>
              </p:cNvCxnSpPr>
              <p:nvPr/>
            </p:nvCxnSpPr>
            <p:spPr bwMode="auto">
              <a:xfrm rot="16200000">
                <a:off x="7136135"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59" name="Straight Connector 3858">
                <a:extLst>
                  <a:ext uri="{FF2B5EF4-FFF2-40B4-BE49-F238E27FC236}">
                    <a16:creationId xmlns:a16="http://schemas.microsoft.com/office/drawing/2014/main" id="{F6585B4B-582C-0722-0BCD-CE5D81B4D2FB}"/>
                  </a:ext>
                </a:extLst>
              </p:cNvPr>
              <p:cNvCxnSpPr>
                <a:cxnSpLocks/>
              </p:cNvCxnSpPr>
              <p:nvPr/>
            </p:nvCxnSpPr>
            <p:spPr bwMode="auto">
              <a:xfrm rot="16200000">
                <a:off x="833218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0" name="Straight Connector 3859">
                <a:extLst>
                  <a:ext uri="{FF2B5EF4-FFF2-40B4-BE49-F238E27FC236}">
                    <a16:creationId xmlns:a16="http://schemas.microsoft.com/office/drawing/2014/main" id="{21931E16-A049-2744-D1DA-E8A49618BC5B}"/>
                  </a:ext>
                </a:extLst>
              </p:cNvPr>
              <p:cNvCxnSpPr>
                <a:cxnSpLocks/>
              </p:cNvCxnSpPr>
              <p:nvPr/>
            </p:nvCxnSpPr>
            <p:spPr bwMode="auto">
              <a:xfrm rot="16200000">
                <a:off x="9556700"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1" name="Straight Connector 3860">
                <a:extLst>
                  <a:ext uri="{FF2B5EF4-FFF2-40B4-BE49-F238E27FC236}">
                    <a16:creationId xmlns:a16="http://schemas.microsoft.com/office/drawing/2014/main" id="{314484DE-947F-A8D9-7A37-82C4166CE7C7}"/>
                  </a:ext>
                </a:extLst>
              </p:cNvPr>
              <p:cNvCxnSpPr>
                <a:cxnSpLocks/>
              </p:cNvCxnSpPr>
              <p:nvPr/>
            </p:nvCxnSpPr>
            <p:spPr bwMode="auto">
              <a:xfrm rot="16200000">
                <a:off x="10823935"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2" name="Straight Connector 3861">
                <a:extLst>
                  <a:ext uri="{FF2B5EF4-FFF2-40B4-BE49-F238E27FC236}">
                    <a16:creationId xmlns:a16="http://schemas.microsoft.com/office/drawing/2014/main" id="{5C1CE5C0-0FB0-CEE1-81CB-8C74CCA33FEC}"/>
                  </a:ext>
                </a:extLst>
              </p:cNvPr>
              <p:cNvCxnSpPr>
                <a:cxnSpLocks/>
              </p:cNvCxnSpPr>
              <p:nvPr/>
            </p:nvCxnSpPr>
            <p:spPr bwMode="auto">
              <a:xfrm rot="16200000">
                <a:off x="12048454"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3" name="Straight Connector 3862">
                <a:extLst>
                  <a:ext uri="{FF2B5EF4-FFF2-40B4-BE49-F238E27FC236}">
                    <a16:creationId xmlns:a16="http://schemas.microsoft.com/office/drawing/2014/main" id="{174C7E30-3609-1F02-13D8-AFDE08475A9F}"/>
                  </a:ext>
                </a:extLst>
              </p:cNvPr>
              <p:cNvCxnSpPr>
                <a:cxnSpLocks/>
              </p:cNvCxnSpPr>
              <p:nvPr/>
            </p:nvCxnSpPr>
            <p:spPr bwMode="auto">
              <a:xfrm rot="16200000">
                <a:off x="13258737"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4" name="Straight Connector 3863">
                <a:extLst>
                  <a:ext uri="{FF2B5EF4-FFF2-40B4-BE49-F238E27FC236}">
                    <a16:creationId xmlns:a16="http://schemas.microsoft.com/office/drawing/2014/main" id="{6B67834D-4C26-DCF1-2994-F1962B44DD3C}"/>
                  </a:ext>
                </a:extLst>
              </p:cNvPr>
              <p:cNvCxnSpPr>
                <a:cxnSpLocks/>
              </p:cNvCxnSpPr>
              <p:nvPr/>
            </p:nvCxnSpPr>
            <p:spPr bwMode="auto">
              <a:xfrm rot="16200000">
                <a:off x="14540214"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5" name="Straight Connector 3864">
                <a:extLst>
                  <a:ext uri="{FF2B5EF4-FFF2-40B4-BE49-F238E27FC236}">
                    <a16:creationId xmlns:a16="http://schemas.microsoft.com/office/drawing/2014/main" id="{FDC2865F-A2D8-2D4D-32A7-29D79685BF29}"/>
                  </a:ext>
                </a:extLst>
              </p:cNvPr>
              <p:cNvCxnSpPr>
                <a:cxnSpLocks/>
              </p:cNvCxnSpPr>
              <p:nvPr/>
            </p:nvCxnSpPr>
            <p:spPr bwMode="auto">
              <a:xfrm rot="16200000">
                <a:off x="15764739"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6" name="Straight Connector 3865">
                <a:extLst>
                  <a:ext uri="{FF2B5EF4-FFF2-40B4-BE49-F238E27FC236}">
                    <a16:creationId xmlns:a16="http://schemas.microsoft.com/office/drawing/2014/main" id="{93F656DC-98FE-382B-47F8-31F7511C05E8}"/>
                  </a:ext>
                </a:extLst>
              </p:cNvPr>
              <p:cNvCxnSpPr>
                <a:cxnSpLocks/>
              </p:cNvCxnSpPr>
              <p:nvPr/>
            </p:nvCxnSpPr>
            <p:spPr bwMode="auto">
              <a:xfrm rot="16200000">
                <a:off x="16975022"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7" name="Straight Connector 3866">
                <a:extLst>
                  <a:ext uri="{FF2B5EF4-FFF2-40B4-BE49-F238E27FC236}">
                    <a16:creationId xmlns:a16="http://schemas.microsoft.com/office/drawing/2014/main" id="{E8F06ED1-1394-D1EE-6AA9-EABF23E98E14}"/>
                  </a:ext>
                </a:extLst>
              </p:cNvPr>
              <p:cNvCxnSpPr>
                <a:cxnSpLocks/>
              </p:cNvCxnSpPr>
              <p:nvPr/>
            </p:nvCxnSpPr>
            <p:spPr bwMode="auto">
              <a:xfrm rot="16200000">
                <a:off x="18242257"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8" name="Straight Connector 3867">
                <a:extLst>
                  <a:ext uri="{FF2B5EF4-FFF2-40B4-BE49-F238E27FC236}">
                    <a16:creationId xmlns:a16="http://schemas.microsoft.com/office/drawing/2014/main" id="{23244D6B-C8F4-D4AC-524C-D38DAB200A95}"/>
                  </a:ext>
                </a:extLst>
              </p:cNvPr>
              <p:cNvCxnSpPr>
                <a:cxnSpLocks/>
              </p:cNvCxnSpPr>
              <p:nvPr/>
            </p:nvCxnSpPr>
            <p:spPr bwMode="auto">
              <a:xfrm rot="16200000">
                <a:off x="19466776"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69" name="Straight Connector 3868">
                <a:extLst>
                  <a:ext uri="{FF2B5EF4-FFF2-40B4-BE49-F238E27FC236}">
                    <a16:creationId xmlns:a16="http://schemas.microsoft.com/office/drawing/2014/main" id="{32EE6019-E418-0DF7-3A3B-545E415A6D6D}"/>
                  </a:ext>
                </a:extLst>
              </p:cNvPr>
              <p:cNvCxnSpPr>
                <a:cxnSpLocks/>
              </p:cNvCxnSpPr>
              <p:nvPr/>
            </p:nvCxnSpPr>
            <p:spPr bwMode="auto">
              <a:xfrm rot="16200000">
                <a:off x="20691295"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70" name="Straight Connector 3869">
                <a:extLst>
                  <a:ext uri="{FF2B5EF4-FFF2-40B4-BE49-F238E27FC236}">
                    <a16:creationId xmlns:a16="http://schemas.microsoft.com/office/drawing/2014/main" id="{3A977008-B67B-FF52-1D5E-8DB618DC8FEC}"/>
                  </a:ext>
                </a:extLst>
              </p:cNvPr>
              <p:cNvCxnSpPr>
                <a:cxnSpLocks/>
              </p:cNvCxnSpPr>
              <p:nvPr/>
            </p:nvCxnSpPr>
            <p:spPr bwMode="auto">
              <a:xfrm rot="16200000">
                <a:off x="21958530"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71" name="Straight Connector 3870">
                <a:extLst>
                  <a:ext uri="{FF2B5EF4-FFF2-40B4-BE49-F238E27FC236}">
                    <a16:creationId xmlns:a16="http://schemas.microsoft.com/office/drawing/2014/main" id="{77E7CD6D-DEB8-3B13-D5B2-25A2F2AA667C}"/>
                  </a:ext>
                </a:extLst>
              </p:cNvPr>
              <p:cNvCxnSpPr>
                <a:cxnSpLocks/>
              </p:cNvCxnSpPr>
              <p:nvPr/>
            </p:nvCxnSpPr>
            <p:spPr bwMode="auto">
              <a:xfrm rot="16200000">
                <a:off x="23168813"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72" name="Straight Connector 3871">
                <a:extLst>
                  <a:ext uri="{FF2B5EF4-FFF2-40B4-BE49-F238E27FC236}">
                    <a16:creationId xmlns:a16="http://schemas.microsoft.com/office/drawing/2014/main" id="{7F7E0629-6D7B-B958-B53E-E44F6038AF28}"/>
                  </a:ext>
                </a:extLst>
              </p:cNvPr>
              <p:cNvCxnSpPr>
                <a:cxnSpLocks/>
              </p:cNvCxnSpPr>
              <p:nvPr/>
            </p:nvCxnSpPr>
            <p:spPr bwMode="auto">
              <a:xfrm rot="16200000">
                <a:off x="24393332"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73" name="Straight Connector 3872">
                <a:extLst>
                  <a:ext uri="{FF2B5EF4-FFF2-40B4-BE49-F238E27FC236}">
                    <a16:creationId xmlns:a16="http://schemas.microsoft.com/office/drawing/2014/main" id="{79E7C6B2-1FD4-1FD8-70C5-75D34BE1573D}"/>
                  </a:ext>
                </a:extLst>
              </p:cNvPr>
              <p:cNvCxnSpPr>
                <a:cxnSpLocks/>
              </p:cNvCxnSpPr>
              <p:nvPr/>
            </p:nvCxnSpPr>
            <p:spPr bwMode="auto">
              <a:xfrm rot="16200000">
                <a:off x="25617851" y="5470690"/>
                <a:ext cx="130986" cy="0"/>
              </a:xfrm>
              <a:prstGeom prst="line">
                <a:avLst/>
              </a:prstGeom>
              <a:noFill/>
              <a:ln w="28575" cap="flat" cmpd="sng" algn="ctr">
                <a:solidFill>
                  <a:schemeClr val="bg1"/>
                </a:solidFill>
                <a:prstDash val="solid"/>
                <a:round/>
                <a:headEnd type="none" w="med" len="med"/>
                <a:tailEnd type="none" w="med" len="med"/>
              </a:ln>
              <a:effectLst/>
            </p:spPr>
          </p:cxnSp>
          <p:cxnSp>
            <p:nvCxnSpPr>
              <p:cNvPr id="3874" name="Straight Connector 3873">
                <a:extLst>
                  <a:ext uri="{FF2B5EF4-FFF2-40B4-BE49-F238E27FC236}">
                    <a16:creationId xmlns:a16="http://schemas.microsoft.com/office/drawing/2014/main" id="{3F9777A5-880B-53BC-D66B-060ED495BF0C}"/>
                  </a:ext>
                </a:extLst>
              </p:cNvPr>
              <p:cNvCxnSpPr>
                <a:cxnSpLocks/>
              </p:cNvCxnSpPr>
              <p:nvPr/>
            </p:nvCxnSpPr>
            <p:spPr bwMode="auto">
              <a:xfrm>
                <a:off x="478799" y="5406320"/>
                <a:ext cx="25311601"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3906" name="Straight Connector 3905">
            <a:extLst>
              <a:ext uri="{FF2B5EF4-FFF2-40B4-BE49-F238E27FC236}">
                <a16:creationId xmlns:a16="http://schemas.microsoft.com/office/drawing/2014/main" id="{5D71D756-B230-8E42-21A8-8D97952FF3E7}"/>
              </a:ext>
            </a:extLst>
          </p:cNvPr>
          <p:cNvCxnSpPr/>
          <p:nvPr/>
        </p:nvCxnSpPr>
        <p:spPr bwMode="auto">
          <a:xfrm>
            <a:off x="6801522" y="1839585"/>
            <a:ext cx="0" cy="1682727"/>
          </a:xfrm>
          <a:prstGeom prst="line">
            <a:avLst/>
          </a:prstGeom>
          <a:noFill/>
          <a:ln w="28575" cap="flat" cmpd="sng" algn="ctr">
            <a:solidFill>
              <a:schemeClr val="bg1"/>
            </a:solidFill>
            <a:prstDash val="solid"/>
            <a:round/>
            <a:headEnd type="none" w="med" len="med"/>
            <a:tailEnd type="none" w="med" len="med"/>
          </a:ln>
          <a:effectLst/>
        </p:spPr>
      </p:cxnSp>
      <p:sp>
        <p:nvSpPr>
          <p:cNvPr id="4588" name="Freeform: Shape 4587">
            <a:extLst>
              <a:ext uri="{FF2B5EF4-FFF2-40B4-BE49-F238E27FC236}">
                <a16:creationId xmlns:a16="http://schemas.microsoft.com/office/drawing/2014/main" id="{5B74F915-9CF4-14D1-DDD8-7CC6CB48F8AA}"/>
              </a:ext>
            </a:extLst>
          </p:cNvPr>
          <p:cNvSpPr/>
          <p:nvPr/>
        </p:nvSpPr>
        <p:spPr>
          <a:xfrm>
            <a:off x="6862060" y="2331640"/>
            <a:ext cx="12668" cy="12668"/>
          </a:xfrm>
          <a:custGeom>
            <a:avLst/>
            <a:gdLst/>
            <a:ahLst/>
            <a:cxnLst/>
            <a:rect l="l" t="t" r="r" b="b"/>
            <a:pathLst>
              <a:path w="12668" h="12668"/>
            </a:pathLst>
          </a:custGeom>
          <a:noFill/>
          <a:ln w="18983"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32" name="TextBox 4631">
            <a:extLst>
              <a:ext uri="{FF2B5EF4-FFF2-40B4-BE49-F238E27FC236}">
                <a16:creationId xmlns:a16="http://schemas.microsoft.com/office/drawing/2014/main" id="{0AA5CD39-B6EC-FE63-2D82-0AACEB33B9C8}"/>
              </a:ext>
            </a:extLst>
          </p:cNvPr>
          <p:cNvSpPr txBox="1"/>
          <p:nvPr/>
        </p:nvSpPr>
        <p:spPr>
          <a:xfrm>
            <a:off x="6899050" y="1668705"/>
            <a:ext cx="1840247" cy="738664"/>
          </a:xfrm>
          <a:prstGeom prst="rect">
            <a:avLst/>
          </a:prstGeom>
          <a:noFill/>
          <a:ln>
            <a:solidFill>
              <a:sysClr val="window" lastClr="FFFFFF"/>
            </a:solidFill>
          </a:ln>
        </p:spPr>
        <p:txBody>
          <a:bodyPr wrap="none" lIns="0" tIns="0" rIns="0" bIns="0" rtlCol="0" anchor="ctr"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Patients without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HR: 0.23 (95% CI: 0.11-0.48)</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Patients with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HR: 0.46 (95% CI: 0.25-0.85) </a:t>
            </a:r>
          </a:p>
        </p:txBody>
      </p:sp>
      <p:sp>
        <p:nvSpPr>
          <p:cNvPr id="4633" name="TextBox 4632">
            <a:extLst>
              <a:ext uri="{FF2B5EF4-FFF2-40B4-BE49-F238E27FC236}">
                <a16:creationId xmlns:a16="http://schemas.microsoft.com/office/drawing/2014/main" id="{CDF50971-FE22-B171-B30B-DD5EBE5563E2}"/>
              </a:ext>
            </a:extLst>
          </p:cNvPr>
          <p:cNvSpPr txBox="1"/>
          <p:nvPr/>
        </p:nvSpPr>
        <p:spPr>
          <a:xfrm>
            <a:off x="9410428" y="1768816"/>
            <a:ext cx="2742331" cy="521553"/>
          </a:xfrm>
          <a:prstGeom prst="rect">
            <a:avLst/>
          </a:prstGeom>
          <a:noFill/>
          <a:ln>
            <a:solidFill>
              <a:sysClr val="window" lastClr="FFFFFF"/>
            </a:solidFill>
          </a:ln>
        </p:spPr>
        <p:txBody>
          <a:bodyPr wrap="square" lIns="0" tIns="0" rIns="0" bIns="0" rtlCol="0" anchor="ctr" anchorCtr="0">
            <a:spAutoFit/>
          </a:bodyPr>
          <a:lstStyle/>
          <a:p>
            <a:pPr marL="0" marR="0" lvl="0" indent="0" algn="l" defTabSz="914400" rtl="0" eaLnBrk="1" fontAlgn="auto" latinLnBrk="0" hangingPunct="1">
              <a:lnSpc>
                <a:spcPts val="1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 patients without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Ibrutinib patients without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Acalabrutinib patients with prior history</a:t>
            </a:r>
            <a:b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br>
            <a:r>
              <a:rPr kumimoji="0" lang="en-US" sz="1200" b="0" i="0" u="none" strike="noStrike" kern="0" cap="none" spc="0" normalizeH="0" baseline="0" noProof="0" dirty="0">
                <a:ln>
                  <a:noFill/>
                </a:ln>
                <a:solidFill>
                  <a:prstClr val="black"/>
                </a:solidFill>
                <a:effectLst/>
                <a:uLnTx/>
                <a:uFillTx/>
                <a:latin typeface="Calibri (body)"/>
                <a:ea typeface="MS PGothic"/>
                <a:cs typeface="Arial" panose="020B0604020202020204" pitchFamily="34" charset="0"/>
              </a:rPr>
              <a:t>Ibrutinib patients with prior history</a:t>
            </a:r>
          </a:p>
        </p:txBody>
      </p:sp>
      <p:cxnSp>
        <p:nvCxnSpPr>
          <p:cNvPr id="4634" name="Straight Connector 4633">
            <a:extLst>
              <a:ext uri="{FF2B5EF4-FFF2-40B4-BE49-F238E27FC236}">
                <a16:creationId xmlns:a16="http://schemas.microsoft.com/office/drawing/2014/main" id="{569D0D5F-5E41-E80F-6647-1E0D268FF6A9}"/>
              </a:ext>
            </a:extLst>
          </p:cNvPr>
          <p:cNvCxnSpPr/>
          <p:nvPr/>
        </p:nvCxnSpPr>
        <p:spPr bwMode="auto">
          <a:xfrm>
            <a:off x="9140757" y="1835709"/>
            <a:ext cx="215721" cy="0"/>
          </a:xfrm>
          <a:prstGeom prst="line">
            <a:avLst/>
          </a:prstGeom>
          <a:noFill/>
          <a:ln w="28575" cap="flat" cmpd="sng" algn="ctr">
            <a:solidFill>
              <a:schemeClr val="accent1"/>
            </a:solidFill>
            <a:prstDash val="solid"/>
            <a:round/>
            <a:headEnd type="none" w="med" len="med"/>
            <a:tailEnd type="none" w="med" len="med"/>
          </a:ln>
          <a:effectLst/>
        </p:spPr>
      </p:cxnSp>
      <p:cxnSp>
        <p:nvCxnSpPr>
          <p:cNvPr id="4635" name="Straight Connector 4634">
            <a:extLst>
              <a:ext uri="{FF2B5EF4-FFF2-40B4-BE49-F238E27FC236}">
                <a16:creationId xmlns:a16="http://schemas.microsoft.com/office/drawing/2014/main" id="{5ED6783C-8350-8247-36FE-27E2DDBFBB42}"/>
              </a:ext>
            </a:extLst>
          </p:cNvPr>
          <p:cNvCxnSpPr/>
          <p:nvPr/>
        </p:nvCxnSpPr>
        <p:spPr bwMode="auto">
          <a:xfrm>
            <a:off x="9140757" y="1960036"/>
            <a:ext cx="215721" cy="0"/>
          </a:xfrm>
          <a:prstGeom prst="line">
            <a:avLst/>
          </a:prstGeom>
          <a:noFill/>
          <a:ln w="28575" cap="flat" cmpd="sng" algn="ctr">
            <a:solidFill>
              <a:schemeClr val="accent3"/>
            </a:solidFill>
            <a:prstDash val="solid"/>
            <a:round/>
            <a:headEnd type="none" w="med" len="med"/>
            <a:tailEnd type="none" w="med" len="med"/>
          </a:ln>
          <a:effectLst/>
        </p:spPr>
      </p:cxnSp>
      <p:cxnSp>
        <p:nvCxnSpPr>
          <p:cNvPr id="4636" name="Straight Connector 4635">
            <a:extLst>
              <a:ext uri="{FF2B5EF4-FFF2-40B4-BE49-F238E27FC236}">
                <a16:creationId xmlns:a16="http://schemas.microsoft.com/office/drawing/2014/main" id="{541508F0-ADB1-2116-E1CA-17779B8AB02B}"/>
              </a:ext>
            </a:extLst>
          </p:cNvPr>
          <p:cNvCxnSpPr/>
          <p:nvPr/>
        </p:nvCxnSpPr>
        <p:spPr bwMode="auto">
          <a:xfrm>
            <a:off x="9140757" y="2084362"/>
            <a:ext cx="215721" cy="0"/>
          </a:xfrm>
          <a:prstGeom prst="line">
            <a:avLst/>
          </a:prstGeom>
          <a:noFill/>
          <a:ln w="28575" cap="flat" cmpd="sng" algn="ctr">
            <a:solidFill>
              <a:schemeClr val="accent1"/>
            </a:solidFill>
            <a:prstDash val="sysDot"/>
            <a:round/>
            <a:headEnd type="none" w="med" len="med"/>
            <a:tailEnd type="none" w="med" len="med"/>
          </a:ln>
          <a:effectLst/>
        </p:spPr>
      </p:cxnSp>
      <p:grpSp>
        <p:nvGrpSpPr>
          <p:cNvPr id="4647" name="Graphic 4638">
            <a:extLst>
              <a:ext uri="{FF2B5EF4-FFF2-40B4-BE49-F238E27FC236}">
                <a16:creationId xmlns:a16="http://schemas.microsoft.com/office/drawing/2014/main" id="{DB9AB036-44DC-4B34-BD96-7DAB77F9D556}"/>
              </a:ext>
            </a:extLst>
          </p:cNvPr>
          <p:cNvGrpSpPr/>
          <p:nvPr/>
        </p:nvGrpSpPr>
        <p:grpSpPr>
          <a:xfrm>
            <a:off x="6893268" y="3466249"/>
            <a:ext cx="75444" cy="69505"/>
            <a:chOff x="6893268" y="3466249"/>
            <a:chExt cx="75444" cy="69505"/>
          </a:xfrm>
        </p:grpSpPr>
        <p:sp>
          <p:nvSpPr>
            <p:cNvPr id="4648" name="Freeform: Shape 4647">
              <a:extLst>
                <a:ext uri="{FF2B5EF4-FFF2-40B4-BE49-F238E27FC236}">
                  <a16:creationId xmlns:a16="http://schemas.microsoft.com/office/drawing/2014/main" id="{5E5DD723-BDE7-EA0B-8AD1-697837680681}"/>
                </a:ext>
              </a:extLst>
            </p:cNvPr>
            <p:cNvSpPr/>
            <p:nvPr/>
          </p:nvSpPr>
          <p:spPr>
            <a:xfrm>
              <a:off x="6931180" y="346624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49" name="Freeform: Shape 4648">
              <a:extLst>
                <a:ext uri="{FF2B5EF4-FFF2-40B4-BE49-F238E27FC236}">
                  <a16:creationId xmlns:a16="http://schemas.microsoft.com/office/drawing/2014/main" id="{9B8BA3C9-A87C-43F1-0194-AA6651FA3BD2}"/>
                </a:ext>
              </a:extLst>
            </p:cNvPr>
            <p:cNvSpPr/>
            <p:nvPr/>
          </p:nvSpPr>
          <p:spPr>
            <a:xfrm>
              <a:off x="6893268" y="349961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650" name="Graphic 4638">
            <a:extLst>
              <a:ext uri="{FF2B5EF4-FFF2-40B4-BE49-F238E27FC236}">
                <a16:creationId xmlns:a16="http://schemas.microsoft.com/office/drawing/2014/main" id="{A2D6FF83-21C7-0942-7A0D-BD8331C209D5}"/>
              </a:ext>
            </a:extLst>
          </p:cNvPr>
          <p:cNvGrpSpPr/>
          <p:nvPr/>
        </p:nvGrpSpPr>
        <p:grpSpPr>
          <a:xfrm>
            <a:off x="6909823" y="3466249"/>
            <a:ext cx="75444" cy="69505"/>
            <a:chOff x="6909823" y="3466249"/>
            <a:chExt cx="75444" cy="69505"/>
          </a:xfrm>
        </p:grpSpPr>
        <p:sp>
          <p:nvSpPr>
            <p:cNvPr id="4651" name="Freeform: Shape 4650">
              <a:extLst>
                <a:ext uri="{FF2B5EF4-FFF2-40B4-BE49-F238E27FC236}">
                  <a16:creationId xmlns:a16="http://schemas.microsoft.com/office/drawing/2014/main" id="{9E5BE2A3-F851-9874-E18C-51B79EC0F561}"/>
                </a:ext>
              </a:extLst>
            </p:cNvPr>
            <p:cNvSpPr/>
            <p:nvPr/>
          </p:nvSpPr>
          <p:spPr>
            <a:xfrm>
              <a:off x="6947735" y="346624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52" name="Freeform: Shape 4651">
              <a:extLst>
                <a:ext uri="{FF2B5EF4-FFF2-40B4-BE49-F238E27FC236}">
                  <a16:creationId xmlns:a16="http://schemas.microsoft.com/office/drawing/2014/main" id="{17B4372B-F6A7-84AA-F27A-BEEC28914D47}"/>
                </a:ext>
              </a:extLst>
            </p:cNvPr>
            <p:cNvSpPr/>
            <p:nvPr/>
          </p:nvSpPr>
          <p:spPr>
            <a:xfrm>
              <a:off x="6909823" y="349961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653" name="Graphic 4638">
            <a:extLst>
              <a:ext uri="{FF2B5EF4-FFF2-40B4-BE49-F238E27FC236}">
                <a16:creationId xmlns:a16="http://schemas.microsoft.com/office/drawing/2014/main" id="{5F7BD702-9851-A9A7-402E-1C0D7DD1FF3D}"/>
              </a:ext>
            </a:extLst>
          </p:cNvPr>
          <p:cNvGrpSpPr/>
          <p:nvPr/>
        </p:nvGrpSpPr>
        <p:grpSpPr>
          <a:xfrm>
            <a:off x="6953675" y="3450199"/>
            <a:ext cx="75444" cy="69631"/>
            <a:chOff x="6953675" y="3450199"/>
            <a:chExt cx="75444" cy="69631"/>
          </a:xfrm>
        </p:grpSpPr>
        <p:sp>
          <p:nvSpPr>
            <p:cNvPr id="4654" name="Freeform: Shape 4653">
              <a:extLst>
                <a:ext uri="{FF2B5EF4-FFF2-40B4-BE49-F238E27FC236}">
                  <a16:creationId xmlns:a16="http://schemas.microsoft.com/office/drawing/2014/main" id="{D2E920BE-317B-9FBC-5F9C-EB77AAFF23CB}"/>
                </a:ext>
              </a:extLst>
            </p:cNvPr>
            <p:cNvSpPr/>
            <p:nvPr/>
          </p:nvSpPr>
          <p:spPr>
            <a:xfrm>
              <a:off x="6991587" y="3450199"/>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55" name="Freeform: Shape 4654">
              <a:extLst>
                <a:ext uri="{FF2B5EF4-FFF2-40B4-BE49-F238E27FC236}">
                  <a16:creationId xmlns:a16="http://schemas.microsoft.com/office/drawing/2014/main" id="{5234FEA3-8B67-9690-4673-D82AAAD93D5D}"/>
                </a:ext>
              </a:extLst>
            </p:cNvPr>
            <p:cNvSpPr/>
            <p:nvPr/>
          </p:nvSpPr>
          <p:spPr>
            <a:xfrm>
              <a:off x="6953675" y="34835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rgbClr val="01587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549" name="Group 4548">
            <a:extLst>
              <a:ext uri="{FF2B5EF4-FFF2-40B4-BE49-F238E27FC236}">
                <a16:creationId xmlns:a16="http://schemas.microsoft.com/office/drawing/2014/main" id="{0B676E2C-1059-9AD8-42FB-62E160A1EB91}"/>
              </a:ext>
            </a:extLst>
          </p:cNvPr>
          <p:cNvGrpSpPr/>
          <p:nvPr/>
        </p:nvGrpSpPr>
        <p:grpSpPr>
          <a:xfrm>
            <a:off x="7159031" y="3193788"/>
            <a:ext cx="165675" cy="143307"/>
            <a:chOff x="7159031" y="3193788"/>
            <a:chExt cx="165675" cy="143307"/>
          </a:xfrm>
        </p:grpSpPr>
        <p:grpSp>
          <p:nvGrpSpPr>
            <p:cNvPr id="4677" name="Graphic 4638">
              <a:extLst>
                <a:ext uri="{FF2B5EF4-FFF2-40B4-BE49-F238E27FC236}">
                  <a16:creationId xmlns:a16="http://schemas.microsoft.com/office/drawing/2014/main" id="{FFDC7DCF-6CD8-F512-DF34-A8172B9861C9}"/>
                </a:ext>
              </a:extLst>
            </p:cNvPr>
            <p:cNvGrpSpPr/>
            <p:nvPr/>
          </p:nvGrpSpPr>
          <p:grpSpPr>
            <a:xfrm>
              <a:off x="7160042" y="3267464"/>
              <a:ext cx="75444" cy="69631"/>
              <a:chOff x="7160042" y="3267464"/>
              <a:chExt cx="75444" cy="69631"/>
            </a:xfrm>
          </p:grpSpPr>
          <p:sp>
            <p:nvSpPr>
              <p:cNvPr id="4678" name="Freeform: Shape 4677">
                <a:extLst>
                  <a:ext uri="{FF2B5EF4-FFF2-40B4-BE49-F238E27FC236}">
                    <a16:creationId xmlns:a16="http://schemas.microsoft.com/office/drawing/2014/main" id="{5D164662-089B-9009-0342-760379ADDD33}"/>
                  </a:ext>
                </a:extLst>
              </p:cNvPr>
              <p:cNvSpPr/>
              <p:nvPr/>
            </p:nvSpPr>
            <p:spPr>
              <a:xfrm>
                <a:off x="7197954" y="3267464"/>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79" name="Freeform: Shape 4678">
                <a:extLst>
                  <a:ext uri="{FF2B5EF4-FFF2-40B4-BE49-F238E27FC236}">
                    <a16:creationId xmlns:a16="http://schemas.microsoft.com/office/drawing/2014/main" id="{6EC84CBF-CFD9-9EDA-D799-00B0F54DD467}"/>
                  </a:ext>
                </a:extLst>
              </p:cNvPr>
              <p:cNvSpPr/>
              <p:nvPr/>
            </p:nvSpPr>
            <p:spPr>
              <a:xfrm>
                <a:off x="7160042" y="330082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680" name="Graphic 4638">
              <a:extLst>
                <a:ext uri="{FF2B5EF4-FFF2-40B4-BE49-F238E27FC236}">
                  <a16:creationId xmlns:a16="http://schemas.microsoft.com/office/drawing/2014/main" id="{0BFD9CFA-1EFF-C394-3DCD-D08DB53A27F9}"/>
                </a:ext>
              </a:extLst>
            </p:cNvPr>
            <p:cNvGrpSpPr/>
            <p:nvPr/>
          </p:nvGrpSpPr>
          <p:grpSpPr>
            <a:xfrm>
              <a:off x="7159031" y="3244337"/>
              <a:ext cx="75444" cy="69505"/>
              <a:chOff x="7159031" y="3244337"/>
              <a:chExt cx="75444" cy="69505"/>
            </a:xfrm>
          </p:grpSpPr>
          <p:sp>
            <p:nvSpPr>
              <p:cNvPr id="4681" name="Freeform: Shape 4680">
                <a:extLst>
                  <a:ext uri="{FF2B5EF4-FFF2-40B4-BE49-F238E27FC236}">
                    <a16:creationId xmlns:a16="http://schemas.microsoft.com/office/drawing/2014/main" id="{BA7E53E3-6454-DD95-ED17-7A7D2B7E795F}"/>
                  </a:ext>
                </a:extLst>
              </p:cNvPr>
              <p:cNvSpPr/>
              <p:nvPr/>
            </p:nvSpPr>
            <p:spPr>
              <a:xfrm>
                <a:off x="7196943" y="324433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82" name="Freeform: Shape 4681">
                <a:extLst>
                  <a:ext uri="{FF2B5EF4-FFF2-40B4-BE49-F238E27FC236}">
                    <a16:creationId xmlns:a16="http://schemas.microsoft.com/office/drawing/2014/main" id="{22BCA840-4692-6E28-124E-C69250F0CABB}"/>
                  </a:ext>
                </a:extLst>
              </p:cNvPr>
              <p:cNvSpPr/>
              <p:nvPr/>
            </p:nvSpPr>
            <p:spPr>
              <a:xfrm>
                <a:off x="7159031" y="3277700"/>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683" name="Graphic 4638">
              <a:extLst>
                <a:ext uri="{FF2B5EF4-FFF2-40B4-BE49-F238E27FC236}">
                  <a16:creationId xmlns:a16="http://schemas.microsoft.com/office/drawing/2014/main" id="{1C0EEF2C-3FD5-BD20-311F-5D431F532875}"/>
                </a:ext>
              </a:extLst>
            </p:cNvPr>
            <p:cNvGrpSpPr/>
            <p:nvPr/>
          </p:nvGrpSpPr>
          <p:grpSpPr>
            <a:xfrm>
              <a:off x="7198965" y="3244337"/>
              <a:ext cx="75571" cy="69505"/>
              <a:chOff x="7198965" y="3244337"/>
              <a:chExt cx="75571" cy="69505"/>
            </a:xfrm>
          </p:grpSpPr>
          <p:sp>
            <p:nvSpPr>
              <p:cNvPr id="4684" name="Freeform: Shape 4683">
                <a:extLst>
                  <a:ext uri="{FF2B5EF4-FFF2-40B4-BE49-F238E27FC236}">
                    <a16:creationId xmlns:a16="http://schemas.microsoft.com/office/drawing/2014/main" id="{5D7DADCA-4E98-7159-C7D0-9D631E6A0CF0}"/>
                  </a:ext>
                </a:extLst>
              </p:cNvPr>
              <p:cNvSpPr/>
              <p:nvPr/>
            </p:nvSpPr>
            <p:spPr>
              <a:xfrm>
                <a:off x="7236877" y="324433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85" name="Freeform: Shape 4684">
                <a:extLst>
                  <a:ext uri="{FF2B5EF4-FFF2-40B4-BE49-F238E27FC236}">
                    <a16:creationId xmlns:a16="http://schemas.microsoft.com/office/drawing/2014/main" id="{D5E6111D-0590-1F85-1227-EF65E5635EDD}"/>
                  </a:ext>
                </a:extLst>
              </p:cNvPr>
              <p:cNvSpPr/>
              <p:nvPr/>
            </p:nvSpPr>
            <p:spPr>
              <a:xfrm>
                <a:off x="7198965" y="3277700"/>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686" name="Graphic 4638">
              <a:extLst>
                <a:ext uri="{FF2B5EF4-FFF2-40B4-BE49-F238E27FC236}">
                  <a16:creationId xmlns:a16="http://schemas.microsoft.com/office/drawing/2014/main" id="{9E15F658-A201-FB66-3AB6-4E664BF35F8D}"/>
                </a:ext>
              </a:extLst>
            </p:cNvPr>
            <p:cNvGrpSpPr/>
            <p:nvPr/>
          </p:nvGrpSpPr>
          <p:grpSpPr>
            <a:xfrm>
              <a:off x="7249135" y="3193788"/>
              <a:ext cx="75571" cy="69505"/>
              <a:chOff x="7249135" y="3193788"/>
              <a:chExt cx="75571" cy="69505"/>
            </a:xfrm>
          </p:grpSpPr>
          <p:sp>
            <p:nvSpPr>
              <p:cNvPr id="4687" name="Freeform: Shape 4686">
                <a:extLst>
                  <a:ext uri="{FF2B5EF4-FFF2-40B4-BE49-F238E27FC236}">
                    <a16:creationId xmlns:a16="http://schemas.microsoft.com/office/drawing/2014/main" id="{923667FB-64F0-15FA-86FE-9B725FA05BC9}"/>
                  </a:ext>
                </a:extLst>
              </p:cNvPr>
              <p:cNvSpPr/>
              <p:nvPr/>
            </p:nvSpPr>
            <p:spPr>
              <a:xfrm>
                <a:off x="7287047" y="319378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88" name="Freeform: Shape 4687">
                <a:extLst>
                  <a:ext uri="{FF2B5EF4-FFF2-40B4-BE49-F238E27FC236}">
                    <a16:creationId xmlns:a16="http://schemas.microsoft.com/office/drawing/2014/main" id="{DE599CF6-4CD8-19AC-7D76-412F566A8CED}"/>
                  </a:ext>
                </a:extLst>
              </p:cNvPr>
              <p:cNvSpPr/>
              <p:nvPr/>
            </p:nvSpPr>
            <p:spPr>
              <a:xfrm>
                <a:off x="7249135" y="322715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4791" name="Graphic 4638">
            <a:extLst>
              <a:ext uri="{FF2B5EF4-FFF2-40B4-BE49-F238E27FC236}">
                <a16:creationId xmlns:a16="http://schemas.microsoft.com/office/drawing/2014/main" id="{F52C8BE7-B808-5282-05C2-2E88C6572220}"/>
              </a:ext>
            </a:extLst>
          </p:cNvPr>
          <p:cNvGrpSpPr/>
          <p:nvPr/>
        </p:nvGrpSpPr>
        <p:grpSpPr>
          <a:xfrm>
            <a:off x="6877977" y="3428463"/>
            <a:ext cx="75571" cy="69505"/>
            <a:chOff x="6877977" y="3428463"/>
            <a:chExt cx="75571" cy="69505"/>
          </a:xfrm>
        </p:grpSpPr>
        <p:sp>
          <p:nvSpPr>
            <p:cNvPr id="4792" name="Freeform: Shape 4791">
              <a:extLst>
                <a:ext uri="{FF2B5EF4-FFF2-40B4-BE49-F238E27FC236}">
                  <a16:creationId xmlns:a16="http://schemas.microsoft.com/office/drawing/2014/main" id="{D002F1FA-A01C-B50D-E5E7-F7A3F2809C08}"/>
                </a:ext>
              </a:extLst>
            </p:cNvPr>
            <p:cNvSpPr/>
            <p:nvPr/>
          </p:nvSpPr>
          <p:spPr>
            <a:xfrm>
              <a:off x="6915889" y="342846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rgbClr val="E1471D"/>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93" name="Freeform: Shape 4792">
              <a:extLst>
                <a:ext uri="{FF2B5EF4-FFF2-40B4-BE49-F238E27FC236}">
                  <a16:creationId xmlns:a16="http://schemas.microsoft.com/office/drawing/2014/main" id="{EF45E8A9-4B53-BF3C-9305-0D0FF94141AD}"/>
                </a:ext>
              </a:extLst>
            </p:cNvPr>
            <p:cNvSpPr/>
            <p:nvPr/>
          </p:nvSpPr>
          <p:spPr>
            <a:xfrm>
              <a:off x="6877977" y="346182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rgbClr val="E1471D"/>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94" name="Graphic 4638">
            <a:extLst>
              <a:ext uri="{FF2B5EF4-FFF2-40B4-BE49-F238E27FC236}">
                <a16:creationId xmlns:a16="http://schemas.microsoft.com/office/drawing/2014/main" id="{C7C50299-2C6F-293E-324B-EF7BAA365FF4}"/>
              </a:ext>
            </a:extLst>
          </p:cNvPr>
          <p:cNvGrpSpPr/>
          <p:nvPr/>
        </p:nvGrpSpPr>
        <p:grpSpPr>
          <a:xfrm>
            <a:off x="6915636" y="3428463"/>
            <a:ext cx="75444" cy="69505"/>
            <a:chOff x="6915636" y="3428463"/>
            <a:chExt cx="75444" cy="69505"/>
          </a:xfrm>
        </p:grpSpPr>
        <p:sp>
          <p:nvSpPr>
            <p:cNvPr id="4795" name="Freeform: Shape 4794">
              <a:extLst>
                <a:ext uri="{FF2B5EF4-FFF2-40B4-BE49-F238E27FC236}">
                  <a16:creationId xmlns:a16="http://schemas.microsoft.com/office/drawing/2014/main" id="{4905FE6B-D598-F2A2-C585-14F22E488C3B}"/>
                </a:ext>
              </a:extLst>
            </p:cNvPr>
            <p:cNvSpPr/>
            <p:nvPr/>
          </p:nvSpPr>
          <p:spPr>
            <a:xfrm>
              <a:off x="6953548" y="342846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rgbClr val="E1471D"/>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96" name="Freeform: Shape 4795">
              <a:extLst>
                <a:ext uri="{FF2B5EF4-FFF2-40B4-BE49-F238E27FC236}">
                  <a16:creationId xmlns:a16="http://schemas.microsoft.com/office/drawing/2014/main" id="{09D713B8-8CC5-6013-6150-98B5375331AF}"/>
                </a:ext>
              </a:extLst>
            </p:cNvPr>
            <p:cNvSpPr/>
            <p:nvPr/>
          </p:nvSpPr>
          <p:spPr>
            <a:xfrm>
              <a:off x="6915636" y="346182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rgbClr val="E1471D"/>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97" name="Graphic 4638">
            <a:extLst>
              <a:ext uri="{FF2B5EF4-FFF2-40B4-BE49-F238E27FC236}">
                <a16:creationId xmlns:a16="http://schemas.microsoft.com/office/drawing/2014/main" id="{0ABDD102-4E3C-A93A-8561-01521A308DE4}"/>
              </a:ext>
            </a:extLst>
          </p:cNvPr>
          <p:cNvGrpSpPr/>
          <p:nvPr/>
        </p:nvGrpSpPr>
        <p:grpSpPr>
          <a:xfrm>
            <a:off x="6953169" y="3428463"/>
            <a:ext cx="75571" cy="69505"/>
            <a:chOff x="6953169" y="3428463"/>
            <a:chExt cx="75571" cy="69505"/>
          </a:xfrm>
        </p:grpSpPr>
        <p:sp>
          <p:nvSpPr>
            <p:cNvPr id="4798" name="Freeform: Shape 4797">
              <a:extLst>
                <a:ext uri="{FF2B5EF4-FFF2-40B4-BE49-F238E27FC236}">
                  <a16:creationId xmlns:a16="http://schemas.microsoft.com/office/drawing/2014/main" id="{13EE7E64-9243-0473-EF40-9B521633BB2A}"/>
                </a:ext>
              </a:extLst>
            </p:cNvPr>
            <p:cNvSpPr/>
            <p:nvPr/>
          </p:nvSpPr>
          <p:spPr>
            <a:xfrm>
              <a:off x="6991081" y="342846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rgbClr val="E1471D"/>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99" name="Freeform: Shape 4798">
              <a:extLst>
                <a:ext uri="{FF2B5EF4-FFF2-40B4-BE49-F238E27FC236}">
                  <a16:creationId xmlns:a16="http://schemas.microsoft.com/office/drawing/2014/main" id="{4B29317B-C14C-157A-E3F0-E2BE84C1D8A0}"/>
                </a:ext>
              </a:extLst>
            </p:cNvPr>
            <p:cNvSpPr/>
            <p:nvPr/>
          </p:nvSpPr>
          <p:spPr>
            <a:xfrm>
              <a:off x="6953169" y="346182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rgbClr val="E1471D"/>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553" name="Group 4552">
            <a:extLst>
              <a:ext uri="{FF2B5EF4-FFF2-40B4-BE49-F238E27FC236}">
                <a16:creationId xmlns:a16="http://schemas.microsoft.com/office/drawing/2014/main" id="{5F397178-B656-2E8A-862B-C35D12B9DA63}"/>
              </a:ext>
            </a:extLst>
          </p:cNvPr>
          <p:cNvGrpSpPr/>
          <p:nvPr/>
        </p:nvGrpSpPr>
        <p:grpSpPr>
          <a:xfrm>
            <a:off x="7467761" y="3266200"/>
            <a:ext cx="515097" cy="179829"/>
            <a:chOff x="7467761" y="3266200"/>
            <a:chExt cx="515097" cy="179829"/>
          </a:xfrm>
        </p:grpSpPr>
        <p:grpSp>
          <p:nvGrpSpPr>
            <p:cNvPr id="4833" name="Graphic 4638">
              <a:extLst>
                <a:ext uri="{FF2B5EF4-FFF2-40B4-BE49-F238E27FC236}">
                  <a16:creationId xmlns:a16="http://schemas.microsoft.com/office/drawing/2014/main" id="{43D482DE-E212-C4D0-7E06-E7A9ACAC86AA}"/>
                </a:ext>
              </a:extLst>
            </p:cNvPr>
            <p:cNvGrpSpPr/>
            <p:nvPr/>
          </p:nvGrpSpPr>
          <p:grpSpPr>
            <a:xfrm>
              <a:off x="7467761" y="3355799"/>
              <a:ext cx="75444" cy="69631"/>
              <a:chOff x="7467761" y="3355799"/>
              <a:chExt cx="75444" cy="69631"/>
            </a:xfrm>
          </p:grpSpPr>
          <p:sp>
            <p:nvSpPr>
              <p:cNvPr id="4834" name="Freeform: Shape 4833">
                <a:extLst>
                  <a:ext uri="{FF2B5EF4-FFF2-40B4-BE49-F238E27FC236}">
                    <a16:creationId xmlns:a16="http://schemas.microsoft.com/office/drawing/2014/main" id="{C4CB6489-A89C-E4AE-A4D9-67E46B52560F}"/>
                  </a:ext>
                </a:extLst>
              </p:cNvPr>
              <p:cNvSpPr/>
              <p:nvPr/>
            </p:nvSpPr>
            <p:spPr>
              <a:xfrm>
                <a:off x="7505673" y="3355799"/>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35" name="Freeform: Shape 4834">
                <a:extLst>
                  <a:ext uri="{FF2B5EF4-FFF2-40B4-BE49-F238E27FC236}">
                    <a16:creationId xmlns:a16="http://schemas.microsoft.com/office/drawing/2014/main" id="{5288A3FB-B99E-DC1F-4A31-D892F0DC53CC}"/>
                  </a:ext>
                </a:extLst>
              </p:cNvPr>
              <p:cNvSpPr/>
              <p:nvPr/>
            </p:nvSpPr>
            <p:spPr>
              <a:xfrm>
                <a:off x="7467761" y="338916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36" name="Graphic 4638">
              <a:extLst>
                <a:ext uri="{FF2B5EF4-FFF2-40B4-BE49-F238E27FC236}">
                  <a16:creationId xmlns:a16="http://schemas.microsoft.com/office/drawing/2014/main" id="{788D787A-7980-ABFB-44E7-77025FB24E65}"/>
                </a:ext>
              </a:extLst>
            </p:cNvPr>
            <p:cNvGrpSpPr/>
            <p:nvPr/>
          </p:nvGrpSpPr>
          <p:grpSpPr>
            <a:xfrm>
              <a:off x="7545102" y="3322436"/>
              <a:ext cx="75444" cy="69631"/>
              <a:chOff x="7545102" y="3322436"/>
              <a:chExt cx="75444" cy="69631"/>
            </a:xfrm>
          </p:grpSpPr>
          <p:sp>
            <p:nvSpPr>
              <p:cNvPr id="4837" name="Freeform: Shape 4836">
                <a:extLst>
                  <a:ext uri="{FF2B5EF4-FFF2-40B4-BE49-F238E27FC236}">
                    <a16:creationId xmlns:a16="http://schemas.microsoft.com/office/drawing/2014/main" id="{E2F417E5-442C-A68B-203A-9739E5D8EB4D}"/>
                  </a:ext>
                </a:extLst>
              </p:cNvPr>
              <p:cNvSpPr/>
              <p:nvPr/>
            </p:nvSpPr>
            <p:spPr>
              <a:xfrm>
                <a:off x="7583014" y="3322436"/>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38" name="Freeform: Shape 4837">
                <a:extLst>
                  <a:ext uri="{FF2B5EF4-FFF2-40B4-BE49-F238E27FC236}">
                    <a16:creationId xmlns:a16="http://schemas.microsoft.com/office/drawing/2014/main" id="{3D27AD76-D514-2911-4D17-ABFF6E3D594E}"/>
                  </a:ext>
                </a:extLst>
              </p:cNvPr>
              <p:cNvSpPr/>
              <p:nvPr/>
            </p:nvSpPr>
            <p:spPr>
              <a:xfrm>
                <a:off x="7545102" y="335579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39" name="Graphic 4638">
              <a:extLst>
                <a:ext uri="{FF2B5EF4-FFF2-40B4-BE49-F238E27FC236}">
                  <a16:creationId xmlns:a16="http://schemas.microsoft.com/office/drawing/2014/main" id="{8A050CBA-905F-836D-4268-0F27A21A9393}"/>
                </a:ext>
              </a:extLst>
            </p:cNvPr>
            <p:cNvGrpSpPr/>
            <p:nvPr/>
          </p:nvGrpSpPr>
          <p:grpSpPr>
            <a:xfrm>
              <a:off x="7612585" y="3322436"/>
              <a:ext cx="75571" cy="69631"/>
              <a:chOff x="7612585" y="3322436"/>
              <a:chExt cx="75571" cy="69631"/>
            </a:xfrm>
          </p:grpSpPr>
          <p:sp>
            <p:nvSpPr>
              <p:cNvPr id="4840" name="Freeform: Shape 4839">
                <a:extLst>
                  <a:ext uri="{FF2B5EF4-FFF2-40B4-BE49-F238E27FC236}">
                    <a16:creationId xmlns:a16="http://schemas.microsoft.com/office/drawing/2014/main" id="{0356E6BC-6A6F-3542-0EF8-80171A829F19}"/>
                  </a:ext>
                </a:extLst>
              </p:cNvPr>
              <p:cNvSpPr/>
              <p:nvPr/>
            </p:nvSpPr>
            <p:spPr>
              <a:xfrm>
                <a:off x="7650497" y="3322436"/>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41" name="Freeform: Shape 4840">
                <a:extLst>
                  <a:ext uri="{FF2B5EF4-FFF2-40B4-BE49-F238E27FC236}">
                    <a16:creationId xmlns:a16="http://schemas.microsoft.com/office/drawing/2014/main" id="{073A25DB-6F99-C82C-92BF-A08BED62A589}"/>
                  </a:ext>
                </a:extLst>
              </p:cNvPr>
              <p:cNvSpPr/>
              <p:nvPr/>
            </p:nvSpPr>
            <p:spPr>
              <a:xfrm>
                <a:off x="7612585" y="3355799"/>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42" name="Graphic 4638">
              <a:extLst>
                <a:ext uri="{FF2B5EF4-FFF2-40B4-BE49-F238E27FC236}">
                  <a16:creationId xmlns:a16="http://schemas.microsoft.com/office/drawing/2014/main" id="{9B2A49CF-B3A5-3281-EE7F-2E6C1A72F975}"/>
                </a:ext>
              </a:extLst>
            </p:cNvPr>
            <p:cNvGrpSpPr/>
            <p:nvPr/>
          </p:nvGrpSpPr>
          <p:grpSpPr>
            <a:xfrm>
              <a:off x="7669074" y="3322436"/>
              <a:ext cx="75571" cy="69631"/>
              <a:chOff x="7669074" y="3322436"/>
              <a:chExt cx="75571" cy="69631"/>
            </a:xfrm>
          </p:grpSpPr>
          <p:sp>
            <p:nvSpPr>
              <p:cNvPr id="4843" name="Freeform: Shape 4842">
                <a:extLst>
                  <a:ext uri="{FF2B5EF4-FFF2-40B4-BE49-F238E27FC236}">
                    <a16:creationId xmlns:a16="http://schemas.microsoft.com/office/drawing/2014/main" id="{48B7FDC1-D69A-6BDE-A400-1555E6E9B17E}"/>
                  </a:ext>
                </a:extLst>
              </p:cNvPr>
              <p:cNvSpPr/>
              <p:nvPr/>
            </p:nvSpPr>
            <p:spPr>
              <a:xfrm>
                <a:off x="7706986" y="3322436"/>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44" name="Freeform: Shape 4843">
                <a:extLst>
                  <a:ext uri="{FF2B5EF4-FFF2-40B4-BE49-F238E27FC236}">
                    <a16:creationId xmlns:a16="http://schemas.microsoft.com/office/drawing/2014/main" id="{52081DB8-4243-7179-6252-9132E8B202B8}"/>
                  </a:ext>
                </a:extLst>
              </p:cNvPr>
              <p:cNvSpPr/>
              <p:nvPr/>
            </p:nvSpPr>
            <p:spPr>
              <a:xfrm>
                <a:off x="7669074" y="3355799"/>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45" name="Graphic 4638">
              <a:extLst>
                <a:ext uri="{FF2B5EF4-FFF2-40B4-BE49-F238E27FC236}">
                  <a16:creationId xmlns:a16="http://schemas.microsoft.com/office/drawing/2014/main" id="{70E55B33-696F-1D34-1E99-2970B83FDCA3}"/>
                </a:ext>
              </a:extLst>
            </p:cNvPr>
            <p:cNvGrpSpPr/>
            <p:nvPr/>
          </p:nvGrpSpPr>
          <p:grpSpPr>
            <a:xfrm>
              <a:off x="7860656" y="3283387"/>
              <a:ext cx="75571" cy="69505"/>
              <a:chOff x="7860656" y="3283387"/>
              <a:chExt cx="75571" cy="69505"/>
            </a:xfrm>
          </p:grpSpPr>
          <p:sp>
            <p:nvSpPr>
              <p:cNvPr id="4846" name="Freeform: Shape 4845">
                <a:extLst>
                  <a:ext uri="{FF2B5EF4-FFF2-40B4-BE49-F238E27FC236}">
                    <a16:creationId xmlns:a16="http://schemas.microsoft.com/office/drawing/2014/main" id="{07C36F49-3CA0-EE7E-6B33-30E107D03A89}"/>
                  </a:ext>
                </a:extLst>
              </p:cNvPr>
              <p:cNvSpPr/>
              <p:nvPr/>
            </p:nvSpPr>
            <p:spPr>
              <a:xfrm>
                <a:off x="7898568" y="328338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47" name="Freeform: Shape 4846">
                <a:extLst>
                  <a:ext uri="{FF2B5EF4-FFF2-40B4-BE49-F238E27FC236}">
                    <a16:creationId xmlns:a16="http://schemas.microsoft.com/office/drawing/2014/main" id="{488C5859-D6BF-6025-7564-2BF8D59399D0}"/>
                  </a:ext>
                </a:extLst>
              </p:cNvPr>
              <p:cNvSpPr/>
              <p:nvPr/>
            </p:nvSpPr>
            <p:spPr>
              <a:xfrm>
                <a:off x="7860656" y="3316749"/>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48" name="Graphic 4638">
              <a:extLst>
                <a:ext uri="{FF2B5EF4-FFF2-40B4-BE49-F238E27FC236}">
                  <a16:creationId xmlns:a16="http://schemas.microsoft.com/office/drawing/2014/main" id="{CDA8F735-64EE-F477-BF1B-745763236778}"/>
                </a:ext>
              </a:extLst>
            </p:cNvPr>
            <p:cNvGrpSpPr/>
            <p:nvPr/>
          </p:nvGrpSpPr>
          <p:grpSpPr>
            <a:xfrm>
              <a:off x="7907414" y="3266200"/>
              <a:ext cx="75444" cy="69505"/>
              <a:chOff x="7907414" y="3266200"/>
              <a:chExt cx="75444" cy="69505"/>
            </a:xfrm>
          </p:grpSpPr>
          <p:sp>
            <p:nvSpPr>
              <p:cNvPr id="4849" name="Freeform: Shape 4848">
                <a:extLst>
                  <a:ext uri="{FF2B5EF4-FFF2-40B4-BE49-F238E27FC236}">
                    <a16:creationId xmlns:a16="http://schemas.microsoft.com/office/drawing/2014/main" id="{266ACB24-9642-2C17-9A5F-5E0580689808}"/>
                  </a:ext>
                </a:extLst>
              </p:cNvPr>
              <p:cNvSpPr/>
              <p:nvPr/>
            </p:nvSpPr>
            <p:spPr>
              <a:xfrm>
                <a:off x="7945326" y="326620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50" name="Freeform: Shape 4849">
                <a:extLst>
                  <a:ext uri="{FF2B5EF4-FFF2-40B4-BE49-F238E27FC236}">
                    <a16:creationId xmlns:a16="http://schemas.microsoft.com/office/drawing/2014/main" id="{83F0BA54-9384-FEEC-743B-E1EFD5E476CD}"/>
                  </a:ext>
                </a:extLst>
              </p:cNvPr>
              <p:cNvSpPr/>
              <p:nvPr/>
            </p:nvSpPr>
            <p:spPr>
              <a:xfrm>
                <a:off x="7907414" y="32995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25" name="Graphic 4638">
              <a:extLst>
                <a:ext uri="{FF2B5EF4-FFF2-40B4-BE49-F238E27FC236}">
                  <a16:creationId xmlns:a16="http://schemas.microsoft.com/office/drawing/2014/main" id="{930A23AC-7610-26A5-FFEE-AF814AC36DCB}"/>
                </a:ext>
              </a:extLst>
            </p:cNvPr>
            <p:cNvGrpSpPr/>
            <p:nvPr/>
          </p:nvGrpSpPr>
          <p:grpSpPr>
            <a:xfrm>
              <a:off x="7784705" y="3376524"/>
              <a:ext cx="75571" cy="69505"/>
              <a:chOff x="7784705" y="3376524"/>
              <a:chExt cx="75571" cy="69505"/>
            </a:xfrm>
          </p:grpSpPr>
          <p:sp>
            <p:nvSpPr>
              <p:cNvPr id="5026" name="Freeform: Shape 5025">
                <a:extLst>
                  <a:ext uri="{FF2B5EF4-FFF2-40B4-BE49-F238E27FC236}">
                    <a16:creationId xmlns:a16="http://schemas.microsoft.com/office/drawing/2014/main" id="{0022C80F-8954-6F09-8B7D-9C8A6FB4F3CC}"/>
                  </a:ext>
                </a:extLst>
              </p:cNvPr>
              <p:cNvSpPr/>
              <p:nvPr/>
            </p:nvSpPr>
            <p:spPr>
              <a:xfrm>
                <a:off x="7822617"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27" name="Freeform: Shape 5026">
                <a:extLst>
                  <a:ext uri="{FF2B5EF4-FFF2-40B4-BE49-F238E27FC236}">
                    <a16:creationId xmlns:a16="http://schemas.microsoft.com/office/drawing/2014/main" id="{E8AF0183-5599-F436-8DE2-CD4BE8BBECE1}"/>
                  </a:ext>
                </a:extLst>
              </p:cNvPr>
              <p:cNvSpPr/>
              <p:nvPr/>
            </p:nvSpPr>
            <p:spPr>
              <a:xfrm>
                <a:off x="7784705" y="340988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28" name="Graphic 4638">
              <a:extLst>
                <a:ext uri="{FF2B5EF4-FFF2-40B4-BE49-F238E27FC236}">
                  <a16:creationId xmlns:a16="http://schemas.microsoft.com/office/drawing/2014/main" id="{4BD5A637-D66E-46AE-0B0B-00515E27341C}"/>
                </a:ext>
              </a:extLst>
            </p:cNvPr>
            <p:cNvGrpSpPr/>
            <p:nvPr/>
          </p:nvGrpSpPr>
          <p:grpSpPr>
            <a:xfrm>
              <a:off x="7793046" y="3376524"/>
              <a:ext cx="75444" cy="69505"/>
              <a:chOff x="7793046" y="3376524"/>
              <a:chExt cx="75444" cy="69505"/>
            </a:xfrm>
          </p:grpSpPr>
          <p:sp>
            <p:nvSpPr>
              <p:cNvPr id="5029" name="Freeform: Shape 5028">
                <a:extLst>
                  <a:ext uri="{FF2B5EF4-FFF2-40B4-BE49-F238E27FC236}">
                    <a16:creationId xmlns:a16="http://schemas.microsoft.com/office/drawing/2014/main" id="{A4947001-D279-EB69-E694-7DAE76F3033C}"/>
                  </a:ext>
                </a:extLst>
              </p:cNvPr>
              <p:cNvSpPr/>
              <p:nvPr/>
            </p:nvSpPr>
            <p:spPr>
              <a:xfrm>
                <a:off x="7830958"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30" name="Freeform: Shape 5029">
                <a:extLst>
                  <a:ext uri="{FF2B5EF4-FFF2-40B4-BE49-F238E27FC236}">
                    <a16:creationId xmlns:a16="http://schemas.microsoft.com/office/drawing/2014/main" id="{E8710442-7943-B853-D8F4-0C9AE0151C82}"/>
                  </a:ext>
                </a:extLst>
              </p:cNvPr>
              <p:cNvSpPr/>
              <p:nvPr/>
            </p:nvSpPr>
            <p:spPr>
              <a:xfrm>
                <a:off x="7793046"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31" name="Graphic 4638">
              <a:extLst>
                <a:ext uri="{FF2B5EF4-FFF2-40B4-BE49-F238E27FC236}">
                  <a16:creationId xmlns:a16="http://schemas.microsoft.com/office/drawing/2014/main" id="{75A94378-76BC-9C34-2FC7-E3BA8D5D67A3}"/>
                </a:ext>
              </a:extLst>
            </p:cNvPr>
            <p:cNvGrpSpPr/>
            <p:nvPr/>
          </p:nvGrpSpPr>
          <p:grpSpPr>
            <a:xfrm>
              <a:off x="7830579" y="3376524"/>
              <a:ext cx="75571" cy="69505"/>
              <a:chOff x="7830579" y="3376524"/>
              <a:chExt cx="75571" cy="69505"/>
            </a:xfrm>
          </p:grpSpPr>
          <p:sp>
            <p:nvSpPr>
              <p:cNvPr id="5032" name="Freeform: Shape 5031">
                <a:extLst>
                  <a:ext uri="{FF2B5EF4-FFF2-40B4-BE49-F238E27FC236}">
                    <a16:creationId xmlns:a16="http://schemas.microsoft.com/office/drawing/2014/main" id="{4551422F-D4D6-4D29-1C4B-DCD112B18A13}"/>
                  </a:ext>
                </a:extLst>
              </p:cNvPr>
              <p:cNvSpPr/>
              <p:nvPr/>
            </p:nvSpPr>
            <p:spPr>
              <a:xfrm>
                <a:off x="7868491"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33" name="Freeform: Shape 5032">
                <a:extLst>
                  <a:ext uri="{FF2B5EF4-FFF2-40B4-BE49-F238E27FC236}">
                    <a16:creationId xmlns:a16="http://schemas.microsoft.com/office/drawing/2014/main" id="{D2BF8EED-0EE5-8A89-CC3A-966ED4B3CCB8}"/>
                  </a:ext>
                </a:extLst>
              </p:cNvPr>
              <p:cNvSpPr/>
              <p:nvPr/>
            </p:nvSpPr>
            <p:spPr>
              <a:xfrm>
                <a:off x="7830579" y="340988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34" name="Graphic 4638">
              <a:extLst>
                <a:ext uri="{FF2B5EF4-FFF2-40B4-BE49-F238E27FC236}">
                  <a16:creationId xmlns:a16="http://schemas.microsoft.com/office/drawing/2014/main" id="{52C44EE0-9E2E-8F96-2F38-E1AF5B7A7E4F}"/>
                </a:ext>
              </a:extLst>
            </p:cNvPr>
            <p:cNvGrpSpPr/>
            <p:nvPr/>
          </p:nvGrpSpPr>
          <p:grpSpPr>
            <a:xfrm>
              <a:off x="7868238" y="3376524"/>
              <a:ext cx="75444" cy="69505"/>
              <a:chOff x="7868238" y="3376524"/>
              <a:chExt cx="75444" cy="69505"/>
            </a:xfrm>
          </p:grpSpPr>
          <p:sp>
            <p:nvSpPr>
              <p:cNvPr id="5035" name="Freeform: Shape 5034">
                <a:extLst>
                  <a:ext uri="{FF2B5EF4-FFF2-40B4-BE49-F238E27FC236}">
                    <a16:creationId xmlns:a16="http://schemas.microsoft.com/office/drawing/2014/main" id="{FE240A91-8FDE-CC7B-658C-965E85EBA063}"/>
                  </a:ext>
                </a:extLst>
              </p:cNvPr>
              <p:cNvSpPr/>
              <p:nvPr/>
            </p:nvSpPr>
            <p:spPr>
              <a:xfrm>
                <a:off x="7906150"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36" name="Freeform: Shape 5035">
                <a:extLst>
                  <a:ext uri="{FF2B5EF4-FFF2-40B4-BE49-F238E27FC236}">
                    <a16:creationId xmlns:a16="http://schemas.microsoft.com/office/drawing/2014/main" id="{542377A3-95B2-5A8F-977F-44498BF78558}"/>
                  </a:ext>
                </a:extLst>
              </p:cNvPr>
              <p:cNvSpPr/>
              <p:nvPr/>
            </p:nvSpPr>
            <p:spPr>
              <a:xfrm>
                <a:off x="7868238"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4552" name="Group 4551">
            <a:extLst>
              <a:ext uri="{FF2B5EF4-FFF2-40B4-BE49-F238E27FC236}">
                <a16:creationId xmlns:a16="http://schemas.microsoft.com/office/drawing/2014/main" id="{75903F65-E7FA-40FA-F3A2-36ECBD8B6906}"/>
              </a:ext>
            </a:extLst>
          </p:cNvPr>
          <p:cNvGrpSpPr/>
          <p:nvPr/>
        </p:nvGrpSpPr>
        <p:grpSpPr>
          <a:xfrm>
            <a:off x="7960364" y="3137299"/>
            <a:ext cx="3325513" cy="308730"/>
            <a:chOff x="7960364" y="3137299"/>
            <a:chExt cx="3325513" cy="308730"/>
          </a:xfrm>
        </p:grpSpPr>
        <p:grpSp>
          <p:nvGrpSpPr>
            <p:cNvPr id="4851" name="Graphic 4638">
              <a:extLst>
                <a:ext uri="{FF2B5EF4-FFF2-40B4-BE49-F238E27FC236}">
                  <a16:creationId xmlns:a16="http://schemas.microsoft.com/office/drawing/2014/main" id="{11DFD238-C0D3-7C25-3B73-009D052B104C}"/>
                </a:ext>
              </a:extLst>
            </p:cNvPr>
            <p:cNvGrpSpPr/>
            <p:nvPr/>
          </p:nvGrpSpPr>
          <p:grpSpPr>
            <a:xfrm>
              <a:off x="8038842" y="3266200"/>
              <a:ext cx="75571" cy="69505"/>
              <a:chOff x="8038842" y="3266200"/>
              <a:chExt cx="75571" cy="69505"/>
            </a:xfrm>
          </p:grpSpPr>
          <p:sp>
            <p:nvSpPr>
              <p:cNvPr id="4852" name="Freeform: Shape 4851">
                <a:extLst>
                  <a:ext uri="{FF2B5EF4-FFF2-40B4-BE49-F238E27FC236}">
                    <a16:creationId xmlns:a16="http://schemas.microsoft.com/office/drawing/2014/main" id="{61878A33-4D38-7F4A-0EF4-C68F13999466}"/>
                  </a:ext>
                </a:extLst>
              </p:cNvPr>
              <p:cNvSpPr/>
              <p:nvPr/>
            </p:nvSpPr>
            <p:spPr>
              <a:xfrm>
                <a:off x="8076754" y="326620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53" name="Freeform: Shape 4852">
                <a:extLst>
                  <a:ext uri="{FF2B5EF4-FFF2-40B4-BE49-F238E27FC236}">
                    <a16:creationId xmlns:a16="http://schemas.microsoft.com/office/drawing/2014/main" id="{F874740A-2164-D429-C00B-0B441A4895FA}"/>
                  </a:ext>
                </a:extLst>
              </p:cNvPr>
              <p:cNvSpPr/>
              <p:nvPr/>
            </p:nvSpPr>
            <p:spPr>
              <a:xfrm>
                <a:off x="8038842" y="329956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54" name="Graphic 4638">
              <a:extLst>
                <a:ext uri="{FF2B5EF4-FFF2-40B4-BE49-F238E27FC236}">
                  <a16:creationId xmlns:a16="http://schemas.microsoft.com/office/drawing/2014/main" id="{5DFE9E71-F25F-830D-2982-4B817F0DFD0D}"/>
                </a:ext>
              </a:extLst>
            </p:cNvPr>
            <p:cNvGrpSpPr/>
            <p:nvPr/>
          </p:nvGrpSpPr>
          <p:grpSpPr>
            <a:xfrm>
              <a:off x="8100259" y="3241683"/>
              <a:ext cx="75444" cy="69505"/>
              <a:chOff x="8100259" y="3241683"/>
              <a:chExt cx="75444" cy="69505"/>
            </a:xfrm>
          </p:grpSpPr>
          <p:sp>
            <p:nvSpPr>
              <p:cNvPr id="4855" name="Freeform: Shape 4854">
                <a:extLst>
                  <a:ext uri="{FF2B5EF4-FFF2-40B4-BE49-F238E27FC236}">
                    <a16:creationId xmlns:a16="http://schemas.microsoft.com/office/drawing/2014/main" id="{4D989487-1204-F525-24DA-E9B5F06E91F5}"/>
                  </a:ext>
                </a:extLst>
              </p:cNvPr>
              <p:cNvSpPr/>
              <p:nvPr/>
            </p:nvSpPr>
            <p:spPr>
              <a:xfrm>
                <a:off x="8138171"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56" name="Freeform: Shape 4855">
                <a:extLst>
                  <a:ext uri="{FF2B5EF4-FFF2-40B4-BE49-F238E27FC236}">
                    <a16:creationId xmlns:a16="http://schemas.microsoft.com/office/drawing/2014/main" id="{023B84B7-1220-239B-8135-90389FD45625}"/>
                  </a:ext>
                </a:extLst>
              </p:cNvPr>
              <p:cNvSpPr/>
              <p:nvPr/>
            </p:nvSpPr>
            <p:spPr>
              <a:xfrm>
                <a:off x="8100259" y="3275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57" name="Graphic 4638">
              <a:extLst>
                <a:ext uri="{FF2B5EF4-FFF2-40B4-BE49-F238E27FC236}">
                  <a16:creationId xmlns:a16="http://schemas.microsoft.com/office/drawing/2014/main" id="{DD833CFA-BB97-50C9-E622-B46694C4446F}"/>
                </a:ext>
              </a:extLst>
            </p:cNvPr>
            <p:cNvGrpSpPr/>
            <p:nvPr/>
          </p:nvGrpSpPr>
          <p:grpSpPr>
            <a:xfrm>
              <a:off x="8124776" y="3241683"/>
              <a:ext cx="75444" cy="69505"/>
              <a:chOff x="8124776" y="3241683"/>
              <a:chExt cx="75444" cy="69505"/>
            </a:xfrm>
          </p:grpSpPr>
          <p:sp>
            <p:nvSpPr>
              <p:cNvPr id="4858" name="Freeform: Shape 4857">
                <a:extLst>
                  <a:ext uri="{FF2B5EF4-FFF2-40B4-BE49-F238E27FC236}">
                    <a16:creationId xmlns:a16="http://schemas.microsoft.com/office/drawing/2014/main" id="{6D43090C-43F4-FEB2-B8DE-F5569DD76C6A}"/>
                  </a:ext>
                </a:extLst>
              </p:cNvPr>
              <p:cNvSpPr/>
              <p:nvPr/>
            </p:nvSpPr>
            <p:spPr>
              <a:xfrm>
                <a:off x="8162688"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59" name="Freeform: Shape 4858">
                <a:extLst>
                  <a:ext uri="{FF2B5EF4-FFF2-40B4-BE49-F238E27FC236}">
                    <a16:creationId xmlns:a16="http://schemas.microsoft.com/office/drawing/2014/main" id="{B7982F7D-1611-8704-32AF-3FBC1C863282}"/>
                  </a:ext>
                </a:extLst>
              </p:cNvPr>
              <p:cNvSpPr/>
              <p:nvPr/>
            </p:nvSpPr>
            <p:spPr>
              <a:xfrm>
                <a:off x="8124776" y="3275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60" name="Graphic 4638">
              <a:extLst>
                <a:ext uri="{FF2B5EF4-FFF2-40B4-BE49-F238E27FC236}">
                  <a16:creationId xmlns:a16="http://schemas.microsoft.com/office/drawing/2014/main" id="{3F4DC626-0218-8386-FEF9-21A494DD1D46}"/>
                </a:ext>
              </a:extLst>
            </p:cNvPr>
            <p:cNvGrpSpPr/>
            <p:nvPr/>
          </p:nvGrpSpPr>
          <p:grpSpPr>
            <a:xfrm>
              <a:off x="8170902" y="3241683"/>
              <a:ext cx="75571" cy="69505"/>
              <a:chOff x="8170902" y="3241683"/>
              <a:chExt cx="75571" cy="69505"/>
            </a:xfrm>
          </p:grpSpPr>
          <p:sp>
            <p:nvSpPr>
              <p:cNvPr id="4861" name="Freeform: Shape 4860">
                <a:extLst>
                  <a:ext uri="{FF2B5EF4-FFF2-40B4-BE49-F238E27FC236}">
                    <a16:creationId xmlns:a16="http://schemas.microsoft.com/office/drawing/2014/main" id="{58266A16-1537-5613-9755-074ADA5EDD7E}"/>
                  </a:ext>
                </a:extLst>
              </p:cNvPr>
              <p:cNvSpPr/>
              <p:nvPr/>
            </p:nvSpPr>
            <p:spPr>
              <a:xfrm>
                <a:off x="8208814"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62" name="Freeform: Shape 4861">
                <a:extLst>
                  <a:ext uri="{FF2B5EF4-FFF2-40B4-BE49-F238E27FC236}">
                    <a16:creationId xmlns:a16="http://schemas.microsoft.com/office/drawing/2014/main" id="{DF96F42D-F0AB-DDAD-4725-7ADBF61129CB}"/>
                  </a:ext>
                </a:extLst>
              </p:cNvPr>
              <p:cNvSpPr/>
              <p:nvPr/>
            </p:nvSpPr>
            <p:spPr>
              <a:xfrm>
                <a:off x="8170902" y="327504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63" name="Graphic 4638">
              <a:extLst>
                <a:ext uri="{FF2B5EF4-FFF2-40B4-BE49-F238E27FC236}">
                  <a16:creationId xmlns:a16="http://schemas.microsoft.com/office/drawing/2014/main" id="{866AFD74-827D-46B7-A442-4C948F97C1B4}"/>
                </a:ext>
              </a:extLst>
            </p:cNvPr>
            <p:cNvGrpSpPr/>
            <p:nvPr/>
          </p:nvGrpSpPr>
          <p:grpSpPr>
            <a:xfrm>
              <a:off x="8198451" y="3241683"/>
              <a:ext cx="75444" cy="69505"/>
              <a:chOff x="8198451" y="3241683"/>
              <a:chExt cx="75444" cy="69505"/>
            </a:xfrm>
          </p:grpSpPr>
          <p:sp>
            <p:nvSpPr>
              <p:cNvPr id="4864" name="Freeform: Shape 4863">
                <a:extLst>
                  <a:ext uri="{FF2B5EF4-FFF2-40B4-BE49-F238E27FC236}">
                    <a16:creationId xmlns:a16="http://schemas.microsoft.com/office/drawing/2014/main" id="{277755A7-6630-22DF-1EA6-BCE3E04BB358}"/>
                  </a:ext>
                </a:extLst>
              </p:cNvPr>
              <p:cNvSpPr/>
              <p:nvPr/>
            </p:nvSpPr>
            <p:spPr>
              <a:xfrm>
                <a:off x="8236363"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65" name="Freeform: Shape 4864">
                <a:extLst>
                  <a:ext uri="{FF2B5EF4-FFF2-40B4-BE49-F238E27FC236}">
                    <a16:creationId xmlns:a16="http://schemas.microsoft.com/office/drawing/2014/main" id="{62DF4F98-6E19-3079-FC03-4D1D05BC81A6}"/>
                  </a:ext>
                </a:extLst>
              </p:cNvPr>
              <p:cNvSpPr/>
              <p:nvPr/>
            </p:nvSpPr>
            <p:spPr>
              <a:xfrm>
                <a:off x="8198451" y="3275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66" name="Graphic 4638">
              <a:extLst>
                <a:ext uri="{FF2B5EF4-FFF2-40B4-BE49-F238E27FC236}">
                  <a16:creationId xmlns:a16="http://schemas.microsoft.com/office/drawing/2014/main" id="{783DDB5A-190F-A77A-0F09-33C91B200098}"/>
                </a:ext>
              </a:extLst>
            </p:cNvPr>
            <p:cNvGrpSpPr/>
            <p:nvPr/>
          </p:nvGrpSpPr>
          <p:grpSpPr>
            <a:xfrm>
              <a:off x="8234089" y="3241683"/>
              <a:ext cx="75444" cy="69505"/>
              <a:chOff x="8234089" y="3241683"/>
              <a:chExt cx="75444" cy="69505"/>
            </a:xfrm>
          </p:grpSpPr>
          <p:sp>
            <p:nvSpPr>
              <p:cNvPr id="4867" name="Freeform: Shape 4866">
                <a:extLst>
                  <a:ext uri="{FF2B5EF4-FFF2-40B4-BE49-F238E27FC236}">
                    <a16:creationId xmlns:a16="http://schemas.microsoft.com/office/drawing/2014/main" id="{DDC8A530-E788-8CD4-D3B8-BE6BD83BFA1F}"/>
                  </a:ext>
                </a:extLst>
              </p:cNvPr>
              <p:cNvSpPr/>
              <p:nvPr/>
            </p:nvSpPr>
            <p:spPr>
              <a:xfrm>
                <a:off x="8272001"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68" name="Freeform: Shape 4867">
                <a:extLst>
                  <a:ext uri="{FF2B5EF4-FFF2-40B4-BE49-F238E27FC236}">
                    <a16:creationId xmlns:a16="http://schemas.microsoft.com/office/drawing/2014/main" id="{A12436C9-CA46-B499-FB24-317206EDF738}"/>
                  </a:ext>
                </a:extLst>
              </p:cNvPr>
              <p:cNvSpPr/>
              <p:nvPr/>
            </p:nvSpPr>
            <p:spPr>
              <a:xfrm>
                <a:off x="8234089" y="3275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69" name="Graphic 4638">
              <a:extLst>
                <a:ext uri="{FF2B5EF4-FFF2-40B4-BE49-F238E27FC236}">
                  <a16:creationId xmlns:a16="http://schemas.microsoft.com/office/drawing/2014/main" id="{62A0E055-CF23-4B83-502C-B178F93544EF}"/>
                </a:ext>
              </a:extLst>
            </p:cNvPr>
            <p:cNvGrpSpPr/>
            <p:nvPr/>
          </p:nvGrpSpPr>
          <p:grpSpPr>
            <a:xfrm>
              <a:off x="8291841" y="3241683"/>
              <a:ext cx="75444" cy="69505"/>
              <a:chOff x="8291841" y="3241683"/>
              <a:chExt cx="75444" cy="69505"/>
            </a:xfrm>
          </p:grpSpPr>
          <p:sp>
            <p:nvSpPr>
              <p:cNvPr id="4870" name="Freeform: Shape 4869">
                <a:extLst>
                  <a:ext uri="{FF2B5EF4-FFF2-40B4-BE49-F238E27FC236}">
                    <a16:creationId xmlns:a16="http://schemas.microsoft.com/office/drawing/2014/main" id="{4120A0C2-EADE-FEDA-E224-B90C5B1D050C}"/>
                  </a:ext>
                </a:extLst>
              </p:cNvPr>
              <p:cNvSpPr/>
              <p:nvPr/>
            </p:nvSpPr>
            <p:spPr>
              <a:xfrm>
                <a:off x="8329753"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71" name="Freeform: Shape 4870">
                <a:extLst>
                  <a:ext uri="{FF2B5EF4-FFF2-40B4-BE49-F238E27FC236}">
                    <a16:creationId xmlns:a16="http://schemas.microsoft.com/office/drawing/2014/main" id="{88A299D8-85B3-FE4C-7971-0A8927614800}"/>
                  </a:ext>
                </a:extLst>
              </p:cNvPr>
              <p:cNvSpPr/>
              <p:nvPr/>
            </p:nvSpPr>
            <p:spPr>
              <a:xfrm>
                <a:off x="8291841" y="3275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72" name="Graphic 4638">
              <a:extLst>
                <a:ext uri="{FF2B5EF4-FFF2-40B4-BE49-F238E27FC236}">
                  <a16:creationId xmlns:a16="http://schemas.microsoft.com/office/drawing/2014/main" id="{EC526200-7E74-CFA7-762C-5A003F5F37F5}"/>
                </a:ext>
              </a:extLst>
            </p:cNvPr>
            <p:cNvGrpSpPr/>
            <p:nvPr/>
          </p:nvGrpSpPr>
          <p:grpSpPr>
            <a:xfrm>
              <a:off x="8312693" y="3241683"/>
              <a:ext cx="75444" cy="69505"/>
              <a:chOff x="8312693" y="3241683"/>
              <a:chExt cx="75444" cy="69505"/>
            </a:xfrm>
          </p:grpSpPr>
          <p:sp>
            <p:nvSpPr>
              <p:cNvPr id="4873" name="Freeform: Shape 4872">
                <a:extLst>
                  <a:ext uri="{FF2B5EF4-FFF2-40B4-BE49-F238E27FC236}">
                    <a16:creationId xmlns:a16="http://schemas.microsoft.com/office/drawing/2014/main" id="{1A4B3457-3816-B499-D8EF-615D9049694A}"/>
                  </a:ext>
                </a:extLst>
              </p:cNvPr>
              <p:cNvSpPr/>
              <p:nvPr/>
            </p:nvSpPr>
            <p:spPr>
              <a:xfrm>
                <a:off x="8350605"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74" name="Freeform: Shape 4873">
                <a:extLst>
                  <a:ext uri="{FF2B5EF4-FFF2-40B4-BE49-F238E27FC236}">
                    <a16:creationId xmlns:a16="http://schemas.microsoft.com/office/drawing/2014/main" id="{C7BA45D3-1BBE-EE44-FB43-077C7AFA6F4D}"/>
                  </a:ext>
                </a:extLst>
              </p:cNvPr>
              <p:cNvSpPr/>
              <p:nvPr/>
            </p:nvSpPr>
            <p:spPr>
              <a:xfrm>
                <a:off x="8312693" y="3275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75" name="Graphic 4638">
              <a:extLst>
                <a:ext uri="{FF2B5EF4-FFF2-40B4-BE49-F238E27FC236}">
                  <a16:creationId xmlns:a16="http://schemas.microsoft.com/office/drawing/2014/main" id="{C9F13F10-52A5-E395-920D-D1A3EF9789FF}"/>
                </a:ext>
              </a:extLst>
            </p:cNvPr>
            <p:cNvGrpSpPr/>
            <p:nvPr/>
          </p:nvGrpSpPr>
          <p:grpSpPr>
            <a:xfrm>
              <a:off x="8414550" y="3241683"/>
              <a:ext cx="75571" cy="69505"/>
              <a:chOff x="8414550" y="3241683"/>
              <a:chExt cx="75571" cy="69505"/>
            </a:xfrm>
          </p:grpSpPr>
          <p:sp>
            <p:nvSpPr>
              <p:cNvPr id="4876" name="Freeform: Shape 4875">
                <a:extLst>
                  <a:ext uri="{FF2B5EF4-FFF2-40B4-BE49-F238E27FC236}">
                    <a16:creationId xmlns:a16="http://schemas.microsoft.com/office/drawing/2014/main" id="{48DC78F5-DACB-37FD-EE73-C357238BECAB}"/>
                  </a:ext>
                </a:extLst>
              </p:cNvPr>
              <p:cNvSpPr/>
              <p:nvPr/>
            </p:nvSpPr>
            <p:spPr>
              <a:xfrm>
                <a:off x="8452462"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77" name="Freeform: Shape 4876">
                <a:extLst>
                  <a:ext uri="{FF2B5EF4-FFF2-40B4-BE49-F238E27FC236}">
                    <a16:creationId xmlns:a16="http://schemas.microsoft.com/office/drawing/2014/main" id="{04512F09-584A-7F90-C0E1-6CBE88BACDA6}"/>
                  </a:ext>
                </a:extLst>
              </p:cNvPr>
              <p:cNvSpPr/>
              <p:nvPr/>
            </p:nvSpPr>
            <p:spPr>
              <a:xfrm>
                <a:off x="8414550" y="327504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78" name="Graphic 4638">
              <a:extLst>
                <a:ext uri="{FF2B5EF4-FFF2-40B4-BE49-F238E27FC236}">
                  <a16:creationId xmlns:a16="http://schemas.microsoft.com/office/drawing/2014/main" id="{96311B5D-D4F5-1EAF-66B1-ACFB9F7B0481}"/>
                </a:ext>
              </a:extLst>
            </p:cNvPr>
            <p:cNvGrpSpPr/>
            <p:nvPr/>
          </p:nvGrpSpPr>
          <p:grpSpPr>
            <a:xfrm>
              <a:off x="8446522" y="3241683"/>
              <a:ext cx="75571" cy="69505"/>
              <a:chOff x="8446522" y="3241683"/>
              <a:chExt cx="75571" cy="69505"/>
            </a:xfrm>
          </p:grpSpPr>
          <p:sp>
            <p:nvSpPr>
              <p:cNvPr id="4879" name="Freeform: Shape 4878">
                <a:extLst>
                  <a:ext uri="{FF2B5EF4-FFF2-40B4-BE49-F238E27FC236}">
                    <a16:creationId xmlns:a16="http://schemas.microsoft.com/office/drawing/2014/main" id="{316286DF-28AD-997B-36CA-33B2742150CC}"/>
                  </a:ext>
                </a:extLst>
              </p:cNvPr>
              <p:cNvSpPr/>
              <p:nvPr/>
            </p:nvSpPr>
            <p:spPr>
              <a:xfrm>
                <a:off x="8484434"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80" name="Freeform: Shape 4879">
                <a:extLst>
                  <a:ext uri="{FF2B5EF4-FFF2-40B4-BE49-F238E27FC236}">
                    <a16:creationId xmlns:a16="http://schemas.microsoft.com/office/drawing/2014/main" id="{9FD168D8-5467-DED3-486D-0A9AFA38F48F}"/>
                  </a:ext>
                </a:extLst>
              </p:cNvPr>
              <p:cNvSpPr/>
              <p:nvPr/>
            </p:nvSpPr>
            <p:spPr>
              <a:xfrm>
                <a:off x="8446522" y="327504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81" name="Graphic 4638">
              <a:extLst>
                <a:ext uri="{FF2B5EF4-FFF2-40B4-BE49-F238E27FC236}">
                  <a16:creationId xmlns:a16="http://schemas.microsoft.com/office/drawing/2014/main" id="{B8A46D63-96E2-85E8-72A1-0BEC8A6F9D59}"/>
                </a:ext>
              </a:extLst>
            </p:cNvPr>
            <p:cNvGrpSpPr/>
            <p:nvPr/>
          </p:nvGrpSpPr>
          <p:grpSpPr>
            <a:xfrm>
              <a:off x="8488731" y="3241683"/>
              <a:ext cx="75571" cy="69505"/>
              <a:chOff x="8488731" y="3241683"/>
              <a:chExt cx="75571" cy="69505"/>
            </a:xfrm>
          </p:grpSpPr>
          <p:sp>
            <p:nvSpPr>
              <p:cNvPr id="4882" name="Freeform: Shape 4881">
                <a:extLst>
                  <a:ext uri="{FF2B5EF4-FFF2-40B4-BE49-F238E27FC236}">
                    <a16:creationId xmlns:a16="http://schemas.microsoft.com/office/drawing/2014/main" id="{C64279A5-257E-C430-6B54-56B4E48E985D}"/>
                  </a:ext>
                </a:extLst>
              </p:cNvPr>
              <p:cNvSpPr/>
              <p:nvPr/>
            </p:nvSpPr>
            <p:spPr>
              <a:xfrm>
                <a:off x="8526643"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83" name="Freeform: Shape 4882">
                <a:extLst>
                  <a:ext uri="{FF2B5EF4-FFF2-40B4-BE49-F238E27FC236}">
                    <a16:creationId xmlns:a16="http://schemas.microsoft.com/office/drawing/2014/main" id="{643545D9-604C-23D7-D012-DA7FA325A62B}"/>
                  </a:ext>
                </a:extLst>
              </p:cNvPr>
              <p:cNvSpPr/>
              <p:nvPr/>
            </p:nvSpPr>
            <p:spPr>
              <a:xfrm>
                <a:off x="8488731" y="327504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84" name="Graphic 4638">
              <a:extLst>
                <a:ext uri="{FF2B5EF4-FFF2-40B4-BE49-F238E27FC236}">
                  <a16:creationId xmlns:a16="http://schemas.microsoft.com/office/drawing/2014/main" id="{AB30AB27-67B0-53A5-AA69-1D96B7E775ED}"/>
                </a:ext>
              </a:extLst>
            </p:cNvPr>
            <p:cNvGrpSpPr/>
            <p:nvPr/>
          </p:nvGrpSpPr>
          <p:grpSpPr>
            <a:xfrm>
              <a:off x="8523610" y="3241683"/>
              <a:ext cx="75571" cy="69505"/>
              <a:chOff x="8523610" y="3241683"/>
              <a:chExt cx="75571" cy="69505"/>
            </a:xfrm>
          </p:grpSpPr>
          <p:sp>
            <p:nvSpPr>
              <p:cNvPr id="4885" name="Freeform: Shape 4884">
                <a:extLst>
                  <a:ext uri="{FF2B5EF4-FFF2-40B4-BE49-F238E27FC236}">
                    <a16:creationId xmlns:a16="http://schemas.microsoft.com/office/drawing/2014/main" id="{8533CF04-5E5B-59E1-B70D-CB652C05E407}"/>
                  </a:ext>
                </a:extLst>
              </p:cNvPr>
              <p:cNvSpPr/>
              <p:nvPr/>
            </p:nvSpPr>
            <p:spPr>
              <a:xfrm>
                <a:off x="8561522"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86" name="Freeform: Shape 4885">
                <a:extLst>
                  <a:ext uri="{FF2B5EF4-FFF2-40B4-BE49-F238E27FC236}">
                    <a16:creationId xmlns:a16="http://schemas.microsoft.com/office/drawing/2014/main" id="{A8B5BD85-6E14-7C20-FDAD-6D676B7EF1E6}"/>
                  </a:ext>
                </a:extLst>
              </p:cNvPr>
              <p:cNvSpPr/>
              <p:nvPr/>
            </p:nvSpPr>
            <p:spPr>
              <a:xfrm>
                <a:off x="8523610" y="327504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87" name="Graphic 4638">
              <a:extLst>
                <a:ext uri="{FF2B5EF4-FFF2-40B4-BE49-F238E27FC236}">
                  <a16:creationId xmlns:a16="http://schemas.microsoft.com/office/drawing/2014/main" id="{AF305F25-C493-38B9-DEC4-053B65514AD2}"/>
                </a:ext>
              </a:extLst>
            </p:cNvPr>
            <p:cNvGrpSpPr/>
            <p:nvPr/>
          </p:nvGrpSpPr>
          <p:grpSpPr>
            <a:xfrm>
              <a:off x="8582626" y="3241683"/>
              <a:ext cx="75444" cy="69505"/>
              <a:chOff x="8582626" y="3241683"/>
              <a:chExt cx="75444" cy="69505"/>
            </a:xfrm>
          </p:grpSpPr>
          <p:sp>
            <p:nvSpPr>
              <p:cNvPr id="4888" name="Freeform: Shape 4887">
                <a:extLst>
                  <a:ext uri="{FF2B5EF4-FFF2-40B4-BE49-F238E27FC236}">
                    <a16:creationId xmlns:a16="http://schemas.microsoft.com/office/drawing/2014/main" id="{6981A1DE-1576-CCC8-73BD-0F68EB7F0265}"/>
                  </a:ext>
                </a:extLst>
              </p:cNvPr>
              <p:cNvSpPr/>
              <p:nvPr/>
            </p:nvSpPr>
            <p:spPr>
              <a:xfrm>
                <a:off x="8620538" y="3241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89" name="Freeform: Shape 4888">
                <a:extLst>
                  <a:ext uri="{FF2B5EF4-FFF2-40B4-BE49-F238E27FC236}">
                    <a16:creationId xmlns:a16="http://schemas.microsoft.com/office/drawing/2014/main" id="{106D01C8-BFC5-B3F5-A35A-BE0BF29A74FE}"/>
                  </a:ext>
                </a:extLst>
              </p:cNvPr>
              <p:cNvSpPr/>
              <p:nvPr/>
            </p:nvSpPr>
            <p:spPr>
              <a:xfrm>
                <a:off x="8582626" y="3275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90" name="Graphic 4638">
              <a:extLst>
                <a:ext uri="{FF2B5EF4-FFF2-40B4-BE49-F238E27FC236}">
                  <a16:creationId xmlns:a16="http://schemas.microsoft.com/office/drawing/2014/main" id="{488772BE-85A0-8912-3AD8-2AF01F4F76BA}"/>
                </a:ext>
              </a:extLst>
            </p:cNvPr>
            <p:cNvGrpSpPr/>
            <p:nvPr/>
          </p:nvGrpSpPr>
          <p:grpSpPr>
            <a:xfrm>
              <a:off x="8715445" y="3220705"/>
              <a:ext cx="75571" cy="69631"/>
              <a:chOff x="8715445" y="3220705"/>
              <a:chExt cx="75571" cy="69631"/>
            </a:xfrm>
          </p:grpSpPr>
          <p:sp>
            <p:nvSpPr>
              <p:cNvPr id="4891" name="Freeform: Shape 4890">
                <a:extLst>
                  <a:ext uri="{FF2B5EF4-FFF2-40B4-BE49-F238E27FC236}">
                    <a16:creationId xmlns:a16="http://schemas.microsoft.com/office/drawing/2014/main" id="{91727C1D-78A7-73A7-41F9-868B3C9FB91B}"/>
                  </a:ext>
                </a:extLst>
              </p:cNvPr>
              <p:cNvSpPr/>
              <p:nvPr/>
            </p:nvSpPr>
            <p:spPr>
              <a:xfrm>
                <a:off x="8753357"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92" name="Freeform: Shape 4891">
                <a:extLst>
                  <a:ext uri="{FF2B5EF4-FFF2-40B4-BE49-F238E27FC236}">
                    <a16:creationId xmlns:a16="http://schemas.microsoft.com/office/drawing/2014/main" id="{F9BAE304-B116-5099-A28F-8DE9BA2E1E29}"/>
                  </a:ext>
                </a:extLst>
              </p:cNvPr>
              <p:cNvSpPr/>
              <p:nvPr/>
            </p:nvSpPr>
            <p:spPr>
              <a:xfrm>
                <a:off x="8715445" y="325406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93" name="Graphic 4638">
              <a:extLst>
                <a:ext uri="{FF2B5EF4-FFF2-40B4-BE49-F238E27FC236}">
                  <a16:creationId xmlns:a16="http://schemas.microsoft.com/office/drawing/2014/main" id="{BF4C8CF8-B412-072F-01F4-794CF6CC48FD}"/>
                </a:ext>
              </a:extLst>
            </p:cNvPr>
            <p:cNvGrpSpPr/>
            <p:nvPr/>
          </p:nvGrpSpPr>
          <p:grpSpPr>
            <a:xfrm>
              <a:off x="8745016" y="3220705"/>
              <a:ext cx="75444" cy="69631"/>
              <a:chOff x="8745016" y="3220705"/>
              <a:chExt cx="75444" cy="69631"/>
            </a:xfrm>
          </p:grpSpPr>
          <p:sp>
            <p:nvSpPr>
              <p:cNvPr id="4894" name="Freeform: Shape 4893">
                <a:extLst>
                  <a:ext uri="{FF2B5EF4-FFF2-40B4-BE49-F238E27FC236}">
                    <a16:creationId xmlns:a16="http://schemas.microsoft.com/office/drawing/2014/main" id="{DE563B0B-6148-DBF8-5CC0-20310CB48B7B}"/>
                  </a:ext>
                </a:extLst>
              </p:cNvPr>
              <p:cNvSpPr/>
              <p:nvPr/>
            </p:nvSpPr>
            <p:spPr>
              <a:xfrm>
                <a:off x="8782928"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95" name="Freeform: Shape 4894">
                <a:extLst>
                  <a:ext uri="{FF2B5EF4-FFF2-40B4-BE49-F238E27FC236}">
                    <a16:creationId xmlns:a16="http://schemas.microsoft.com/office/drawing/2014/main" id="{27D0FA4A-8044-9D24-2AFA-B15050259EE9}"/>
                  </a:ext>
                </a:extLst>
              </p:cNvPr>
              <p:cNvSpPr/>
              <p:nvPr/>
            </p:nvSpPr>
            <p:spPr>
              <a:xfrm>
                <a:off x="8745016" y="325406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96" name="Graphic 4638">
              <a:extLst>
                <a:ext uri="{FF2B5EF4-FFF2-40B4-BE49-F238E27FC236}">
                  <a16:creationId xmlns:a16="http://schemas.microsoft.com/office/drawing/2014/main" id="{E63543B5-9C73-9ED3-A058-1FABC76A8574}"/>
                </a:ext>
              </a:extLst>
            </p:cNvPr>
            <p:cNvGrpSpPr/>
            <p:nvPr/>
          </p:nvGrpSpPr>
          <p:grpSpPr>
            <a:xfrm>
              <a:off x="8769532" y="3220705"/>
              <a:ext cx="75444" cy="69631"/>
              <a:chOff x="8769532" y="3220705"/>
              <a:chExt cx="75444" cy="69631"/>
            </a:xfrm>
          </p:grpSpPr>
          <p:sp>
            <p:nvSpPr>
              <p:cNvPr id="4897" name="Freeform: Shape 4896">
                <a:extLst>
                  <a:ext uri="{FF2B5EF4-FFF2-40B4-BE49-F238E27FC236}">
                    <a16:creationId xmlns:a16="http://schemas.microsoft.com/office/drawing/2014/main" id="{908CDAD0-96F8-4ECA-564B-730ECA83EFD9}"/>
                  </a:ext>
                </a:extLst>
              </p:cNvPr>
              <p:cNvSpPr/>
              <p:nvPr/>
            </p:nvSpPr>
            <p:spPr>
              <a:xfrm>
                <a:off x="8807444"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98" name="Freeform: Shape 4897">
                <a:extLst>
                  <a:ext uri="{FF2B5EF4-FFF2-40B4-BE49-F238E27FC236}">
                    <a16:creationId xmlns:a16="http://schemas.microsoft.com/office/drawing/2014/main" id="{3B22A9FE-8464-A218-6ACE-177EAEA29D6F}"/>
                  </a:ext>
                </a:extLst>
              </p:cNvPr>
              <p:cNvSpPr/>
              <p:nvPr/>
            </p:nvSpPr>
            <p:spPr>
              <a:xfrm>
                <a:off x="8769532" y="325406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99" name="Graphic 4638">
              <a:extLst>
                <a:ext uri="{FF2B5EF4-FFF2-40B4-BE49-F238E27FC236}">
                  <a16:creationId xmlns:a16="http://schemas.microsoft.com/office/drawing/2014/main" id="{27B0E42B-2719-56EA-0BE6-1D67DD9ABE44}"/>
                </a:ext>
              </a:extLst>
            </p:cNvPr>
            <p:cNvGrpSpPr/>
            <p:nvPr/>
          </p:nvGrpSpPr>
          <p:grpSpPr>
            <a:xfrm>
              <a:off x="8828296" y="3220705"/>
              <a:ext cx="75444" cy="69631"/>
              <a:chOff x="8828296" y="3220705"/>
              <a:chExt cx="75444" cy="69631"/>
            </a:xfrm>
          </p:grpSpPr>
          <p:sp>
            <p:nvSpPr>
              <p:cNvPr id="4900" name="Freeform: Shape 4899">
                <a:extLst>
                  <a:ext uri="{FF2B5EF4-FFF2-40B4-BE49-F238E27FC236}">
                    <a16:creationId xmlns:a16="http://schemas.microsoft.com/office/drawing/2014/main" id="{C36B99C9-3CA2-9B50-550A-7B6FA6E9121A}"/>
                  </a:ext>
                </a:extLst>
              </p:cNvPr>
              <p:cNvSpPr/>
              <p:nvPr/>
            </p:nvSpPr>
            <p:spPr>
              <a:xfrm>
                <a:off x="8866208"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01" name="Freeform: Shape 4900">
                <a:extLst>
                  <a:ext uri="{FF2B5EF4-FFF2-40B4-BE49-F238E27FC236}">
                    <a16:creationId xmlns:a16="http://schemas.microsoft.com/office/drawing/2014/main" id="{F85E99ED-8428-547D-0431-E2F6961E004E}"/>
                  </a:ext>
                </a:extLst>
              </p:cNvPr>
              <p:cNvSpPr/>
              <p:nvPr/>
            </p:nvSpPr>
            <p:spPr>
              <a:xfrm>
                <a:off x="8828296" y="325406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02" name="Graphic 4638">
              <a:extLst>
                <a:ext uri="{FF2B5EF4-FFF2-40B4-BE49-F238E27FC236}">
                  <a16:creationId xmlns:a16="http://schemas.microsoft.com/office/drawing/2014/main" id="{1DAA2C68-ADCD-A39D-1BB5-E4ECA018FC20}"/>
                </a:ext>
              </a:extLst>
            </p:cNvPr>
            <p:cNvGrpSpPr/>
            <p:nvPr/>
          </p:nvGrpSpPr>
          <p:grpSpPr>
            <a:xfrm>
              <a:off x="8873917" y="3220705"/>
              <a:ext cx="75571" cy="69631"/>
              <a:chOff x="8873917" y="3220705"/>
              <a:chExt cx="75571" cy="69631"/>
            </a:xfrm>
          </p:grpSpPr>
          <p:sp>
            <p:nvSpPr>
              <p:cNvPr id="4903" name="Freeform: Shape 4902">
                <a:extLst>
                  <a:ext uri="{FF2B5EF4-FFF2-40B4-BE49-F238E27FC236}">
                    <a16:creationId xmlns:a16="http://schemas.microsoft.com/office/drawing/2014/main" id="{073ED264-06DB-53C6-E309-B5377A7ACCBC}"/>
                  </a:ext>
                </a:extLst>
              </p:cNvPr>
              <p:cNvSpPr/>
              <p:nvPr/>
            </p:nvSpPr>
            <p:spPr>
              <a:xfrm>
                <a:off x="8911829"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04" name="Freeform: Shape 4903">
                <a:extLst>
                  <a:ext uri="{FF2B5EF4-FFF2-40B4-BE49-F238E27FC236}">
                    <a16:creationId xmlns:a16="http://schemas.microsoft.com/office/drawing/2014/main" id="{9F0F130F-965D-ED89-A72F-3ABFA20D6094}"/>
                  </a:ext>
                </a:extLst>
              </p:cNvPr>
              <p:cNvSpPr/>
              <p:nvPr/>
            </p:nvSpPr>
            <p:spPr>
              <a:xfrm>
                <a:off x="8873917" y="325406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05" name="Graphic 4638">
              <a:extLst>
                <a:ext uri="{FF2B5EF4-FFF2-40B4-BE49-F238E27FC236}">
                  <a16:creationId xmlns:a16="http://schemas.microsoft.com/office/drawing/2014/main" id="{52ECC11F-D989-CC0D-F65E-D32C086220E7}"/>
                </a:ext>
              </a:extLst>
            </p:cNvPr>
            <p:cNvGrpSpPr/>
            <p:nvPr/>
          </p:nvGrpSpPr>
          <p:grpSpPr>
            <a:xfrm>
              <a:off x="9034790" y="3220705"/>
              <a:ext cx="75571" cy="69631"/>
              <a:chOff x="9034790" y="3220705"/>
              <a:chExt cx="75571" cy="69631"/>
            </a:xfrm>
          </p:grpSpPr>
          <p:sp>
            <p:nvSpPr>
              <p:cNvPr id="4906" name="Freeform: Shape 4905">
                <a:extLst>
                  <a:ext uri="{FF2B5EF4-FFF2-40B4-BE49-F238E27FC236}">
                    <a16:creationId xmlns:a16="http://schemas.microsoft.com/office/drawing/2014/main" id="{5F722E63-01B0-DBFF-94C8-8814A58FE133}"/>
                  </a:ext>
                </a:extLst>
              </p:cNvPr>
              <p:cNvSpPr/>
              <p:nvPr/>
            </p:nvSpPr>
            <p:spPr>
              <a:xfrm>
                <a:off x="9072702"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07" name="Freeform: Shape 4906">
                <a:extLst>
                  <a:ext uri="{FF2B5EF4-FFF2-40B4-BE49-F238E27FC236}">
                    <a16:creationId xmlns:a16="http://schemas.microsoft.com/office/drawing/2014/main" id="{2FD8AEC1-B164-00F0-ADF9-5FAFDBACCBB3}"/>
                  </a:ext>
                </a:extLst>
              </p:cNvPr>
              <p:cNvSpPr/>
              <p:nvPr/>
            </p:nvSpPr>
            <p:spPr>
              <a:xfrm>
                <a:off x="9034790" y="325406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08" name="Graphic 4638">
              <a:extLst>
                <a:ext uri="{FF2B5EF4-FFF2-40B4-BE49-F238E27FC236}">
                  <a16:creationId xmlns:a16="http://schemas.microsoft.com/office/drawing/2014/main" id="{84C68E2A-720B-3427-D242-B609E544A49F}"/>
                </a:ext>
              </a:extLst>
            </p:cNvPr>
            <p:cNvGrpSpPr/>
            <p:nvPr/>
          </p:nvGrpSpPr>
          <p:grpSpPr>
            <a:xfrm>
              <a:off x="9072449" y="3220705"/>
              <a:ext cx="75444" cy="69631"/>
              <a:chOff x="9072449" y="3220705"/>
              <a:chExt cx="75444" cy="69631"/>
            </a:xfrm>
          </p:grpSpPr>
          <p:sp>
            <p:nvSpPr>
              <p:cNvPr id="4909" name="Freeform: Shape 4908">
                <a:extLst>
                  <a:ext uri="{FF2B5EF4-FFF2-40B4-BE49-F238E27FC236}">
                    <a16:creationId xmlns:a16="http://schemas.microsoft.com/office/drawing/2014/main" id="{87AA371F-CD6A-1204-FC4C-5606839CF585}"/>
                  </a:ext>
                </a:extLst>
              </p:cNvPr>
              <p:cNvSpPr/>
              <p:nvPr/>
            </p:nvSpPr>
            <p:spPr>
              <a:xfrm>
                <a:off x="9110361"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10" name="Freeform: Shape 4909">
                <a:extLst>
                  <a:ext uri="{FF2B5EF4-FFF2-40B4-BE49-F238E27FC236}">
                    <a16:creationId xmlns:a16="http://schemas.microsoft.com/office/drawing/2014/main" id="{B6C8F1B0-BED2-7731-F9CF-694A74FA8B0F}"/>
                  </a:ext>
                </a:extLst>
              </p:cNvPr>
              <p:cNvSpPr/>
              <p:nvPr/>
            </p:nvSpPr>
            <p:spPr>
              <a:xfrm>
                <a:off x="9072449" y="325406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11" name="Graphic 4638">
              <a:extLst>
                <a:ext uri="{FF2B5EF4-FFF2-40B4-BE49-F238E27FC236}">
                  <a16:creationId xmlns:a16="http://schemas.microsoft.com/office/drawing/2014/main" id="{23E8E661-E5A3-2BF6-543D-A5938380F0C1}"/>
                </a:ext>
              </a:extLst>
            </p:cNvPr>
            <p:cNvGrpSpPr/>
            <p:nvPr/>
          </p:nvGrpSpPr>
          <p:grpSpPr>
            <a:xfrm>
              <a:off x="9098356" y="3220705"/>
              <a:ext cx="75571" cy="69631"/>
              <a:chOff x="9098356" y="3220705"/>
              <a:chExt cx="75571" cy="69631"/>
            </a:xfrm>
          </p:grpSpPr>
          <p:sp>
            <p:nvSpPr>
              <p:cNvPr id="4912" name="Freeform: Shape 4911">
                <a:extLst>
                  <a:ext uri="{FF2B5EF4-FFF2-40B4-BE49-F238E27FC236}">
                    <a16:creationId xmlns:a16="http://schemas.microsoft.com/office/drawing/2014/main" id="{0C4ED3B0-DEBB-DA62-5C52-FDFF2AD86C23}"/>
                  </a:ext>
                </a:extLst>
              </p:cNvPr>
              <p:cNvSpPr/>
              <p:nvPr/>
            </p:nvSpPr>
            <p:spPr>
              <a:xfrm>
                <a:off x="9136268" y="3220705"/>
                <a:ext cx="126" cy="69631"/>
              </a:xfrm>
              <a:custGeom>
                <a:avLst/>
                <a:gdLst>
                  <a:gd name="connsiteX0" fmla="*/ 0 w 126"/>
                  <a:gd name="connsiteY0" fmla="*/ 0 h 69631"/>
                  <a:gd name="connsiteX1" fmla="*/ 126 w 126"/>
                  <a:gd name="connsiteY1" fmla="*/ 69632 h 69631"/>
                </a:gdLst>
                <a:ahLst/>
                <a:cxnLst>
                  <a:cxn ang="0">
                    <a:pos x="connsiteX0" y="connsiteY0"/>
                  </a:cxn>
                  <a:cxn ang="0">
                    <a:pos x="connsiteX1" y="connsiteY1"/>
                  </a:cxn>
                </a:cxnLst>
                <a:rect l="l" t="t" r="r" b="b"/>
                <a:pathLst>
                  <a:path w="126" h="69631">
                    <a:moveTo>
                      <a:pt x="0" y="0"/>
                    </a:moveTo>
                    <a:lnTo>
                      <a:pt x="126"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13" name="Freeform: Shape 4912">
                <a:extLst>
                  <a:ext uri="{FF2B5EF4-FFF2-40B4-BE49-F238E27FC236}">
                    <a16:creationId xmlns:a16="http://schemas.microsoft.com/office/drawing/2014/main" id="{EE053E86-D13D-9E79-9190-818A6DCF1342}"/>
                  </a:ext>
                </a:extLst>
              </p:cNvPr>
              <p:cNvSpPr/>
              <p:nvPr/>
            </p:nvSpPr>
            <p:spPr>
              <a:xfrm>
                <a:off x="9098356" y="325406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14" name="Graphic 4638">
              <a:extLst>
                <a:ext uri="{FF2B5EF4-FFF2-40B4-BE49-F238E27FC236}">
                  <a16:creationId xmlns:a16="http://schemas.microsoft.com/office/drawing/2014/main" id="{34337489-C192-41F1-8788-FE3D63CFA17D}"/>
                </a:ext>
              </a:extLst>
            </p:cNvPr>
            <p:cNvGrpSpPr/>
            <p:nvPr/>
          </p:nvGrpSpPr>
          <p:grpSpPr>
            <a:xfrm>
              <a:off x="9136015" y="3220705"/>
              <a:ext cx="75444" cy="69631"/>
              <a:chOff x="9136015" y="3220705"/>
              <a:chExt cx="75444" cy="69631"/>
            </a:xfrm>
          </p:grpSpPr>
          <p:sp>
            <p:nvSpPr>
              <p:cNvPr id="4915" name="Freeform: Shape 4914">
                <a:extLst>
                  <a:ext uri="{FF2B5EF4-FFF2-40B4-BE49-F238E27FC236}">
                    <a16:creationId xmlns:a16="http://schemas.microsoft.com/office/drawing/2014/main" id="{83B4653C-5D9E-DD1F-DFF5-85DC687A1873}"/>
                  </a:ext>
                </a:extLst>
              </p:cNvPr>
              <p:cNvSpPr/>
              <p:nvPr/>
            </p:nvSpPr>
            <p:spPr>
              <a:xfrm>
                <a:off x="9173927"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16" name="Freeform: Shape 4915">
                <a:extLst>
                  <a:ext uri="{FF2B5EF4-FFF2-40B4-BE49-F238E27FC236}">
                    <a16:creationId xmlns:a16="http://schemas.microsoft.com/office/drawing/2014/main" id="{7402CC66-B9A4-499C-758B-B7EEA1D38C1B}"/>
                  </a:ext>
                </a:extLst>
              </p:cNvPr>
              <p:cNvSpPr/>
              <p:nvPr/>
            </p:nvSpPr>
            <p:spPr>
              <a:xfrm>
                <a:off x="9136015" y="325406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17" name="Graphic 4638">
              <a:extLst>
                <a:ext uri="{FF2B5EF4-FFF2-40B4-BE49-F238E27FC236}">
                  <a16:creationId xmlns:a16="http://schemas.microsoft.com/office/drawing/2014/main" id="{B39EB1AA-6C58-1EEF-AA2B-6FF52D55B7AA}"/>
                </a:ext>
              </a:extLst>
            </p:cNvPr>
            <p:cNvGrpSpPr/>
            <p:nvPr/>
          </p:nvGrpSpPr>
          <p:grpSpPr>
            <a:xfrm>
              <a:off x="9150295" y="3220705"/>
              <a:ext cx="75444" cy="69631"/>
              <a:chOff x="9150295" y="3220705"/>
              <a:chExt cx="75444" cy="69631"/>
            </a:xfrm>
          </p:grpSpPr>
          <p:sp>
            <p:nvSpPr>
              <p:cNvPr id="4918" name="Freeform: Shape 4917">
                <a:extLst>
                  <a:ext uri="{FF2B5EF4-FFF2-40B4-BE49-F238E27FC236}">
                    <a16:creationId xmlns:a16="http://schemas.microsoft.com/office/drawing/2014/main" id="{2DBA46E3-4386-EBEC-5930-C5176E4F8A91}"/>
                  </a:ext>
                </a:extLst>
              </p:cNvPr>
              <p:cNvSpPr/>
              <p:nvPr/>
            </p:nvSpPr>
            <p:spPr>
              <a:xfrm>
                <a:off x="9188207"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19" name="Freeform: Shape 4918">
                <a:extLst>
                  <a:ext uri="{FF2B5EF4-FFF2-40B4-BE49-F238E27FC236}">
                    <a16:creationId xmlns:a16="http://schemas.microsoft.com/office/drawing/2014/main" id="{725BD780-6B99-DB46-86C5-15F0B2FF7344}"/>
                  </a:ext>
                </a:extLst>
              </p:cNvPr>
              <p:cNvSpPr/>
              <p:nvPr/>
            </p:nvSpPr>
            <p:spPr>
              <a:xfrm>
                <a:off x="9150295" y="325406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20" name="Graphic 4638">
              <a:extLst>
                <a:ext uri="{FF2B5EF4-FFF2-40B4-BE49-F238E27FC236}">
                  <a16:creationId xmlns:a16="http://schemas.microsoft.com/office/drawing/2014/main" id="{9741E7B5-F73C-1666-9ECC-B2E2AAC8BD85}"/>
                </a:ext>
              </a:extLst>
            </p:cNvPr>
            <p:cNvGrpSpPr/>
            <p:nvPr/>
          </p:nvGrpSpPr>
          <p:grpSpPr>
            <a:xfrm>
              <a:off x="9200592" y="3220705"/>
              <a:ext cx="75571" cy="69631"/>
              <a:chOff x="9200592" y="3220705"/>
              <a:chExt cx="75571" cy="69631"/>
            </a:xfrm>
          </p:grpSpPr>
          <p:sp>
            <p:nvSpPr>
              <p:cNvPr id="4921" name="Freeform: Shape 4920">
                <a:extLst>
                  <a:ext uri="{FF2B5EF4-FFF2-40B4-BE49-F238E27FC236}">
                    <a16:creationId xmlns:a16="http://schemas.microsoft.com/office/drawing/2014/main" id="{B431D104-A261-0BA4-2278-120CE1A5C61B}"/>
                  </a:ext>
                </a:extLst>
              </p:cNvPr>
              <p:cNvSpPr/>
              <p:nvPr/>
            </p:nvSpPr>
            <p:spPr>
              <a:xfrm>
                <a:off x="9238504"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22" name="Freeform: Shape 4921">
                <a:extLst>
                  <a:ext uri="{FF2B5EF4-FFF2-40B4-BE49-F238E27FC236}">
                    <a16:creationId xmlns:a16="http://schemas.microsoft.com/office/drawing/2014/main" id="{C7AD40AD-E377-B2D5-447B-B82DAD53F772}"/>
                  </a:ext>
                </a:extLst>
              </p:cNvPr>
              <p:cNvSpPr/>
              <p:nvPr/>
            </p:nvSpPr>
            <p:spPr>
              <a:xfrm>
                <a:off x="9200592" y="325406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23" name="Graphic 4638">
              <a:extLst>
                <a:ext uri="{FF2B5EF4-FFF2-40B4-BE49-F238E27FC236}">
                  <a16:creationId xmlns:a16="http://schemas.microsoft.com/office/drawing/2014/main" id="{D4237939-A88E-6EBC-08D1-80795B0BD273}"/>
                </a:ext>
              </a:extLst>
            </p:cNvPr>
            <p:cNvGrpSpPr/>
            <p:nvPr/>
          </p:nvGrpSpPr>
          <p:grpSpPr>
            <a:xfrm>
              <a:off x="9244822" y="3220705"/>
              <a:ext cx="75571" cy="69631"/>
              <a:chOff x="9244822" y="3220705"/>
              <a:chExt cx="75571" cy="69631"/>
            </a:xfrm>
          </p:grpSpPr>
          <p:sp>
            <p:nvSpPr>
              <p:cNvPr id="4924" name="Freeform: Shape 4923">
                <a:extLst>
                  <a:ext uri="{FF2B5EF4-FFF2-40B4-BE49-F238E27FC236}">
                    <a16:creationId xmlns:a16="http://schemas.microsoft.com/office/drawing/2014/main" id="{F1A891F5-0E2F-DA31-0E62-4585108752F7}"/>
                  </a:ext>
                </a:extLst>
              </p:cNvPr>
              <p:cNvSpPr/>
              <p:nvPr/>
            </p:nvSpPr>
            <p:spPr>
              <a:xfrm>
                <a:off x="9282734"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25" name="Freeform: Shape 4924">
                <a:extLst>
                  <a:ext uri="{FF2B5EF4-FFF2-40B4-BE49-F238E27FC236}">
                    <a16:creationId xmlns:a16="http://schemas.microsoft.com/office/drawing/2014/main" id="{422CB206-AED0-3CC5-5B95-4EA7ECFB7DC2}"/>
                  </a:ext>
                </a:extLst>
              </p:cNvPr>
              <p:cNvSpPr/>
              <p:nvPr/>
            </p:nvSpPr>
            <p:spPr>
              <a:xfrm>
                <a:off x="9244822" y="325406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26" name="Graphic 4638">
              <a:extLst>
                <a:ext uri="{FF2B5EF4-FFF2-40B4-BE49-F238E27FC236}">
                  <a16:creationId xmlns:a16="http://schemas.microsoft.com/office/drawing/2014/main" id="{74976450-D712-07C4-209C-1EF4381E5F81}"/>
                </a:ext>
              </a:extLst>
            </p:cNvPr>
            <p:cNvGrpSpPr/>
            <p:nvPr/>
          </p:nvGrpSpPr>
          <p:grpSpPr>
            <a:xfrm>
              <a:off x="9349207" y="3220705"/>
              <a:ext cx="75571" cy="69631"/>
              <a:chOff x="9349207" y="3220705"/>
              <a:chExt cx="75571" cy="69631"/>
            </a:xfrm>
          </p:grpSpPr>
          <p:sp>
            <p:nvSpPr>
              <p:cNvPr id="4927" name="Freeform: Shape 4926">
                <a:extLst>
                  <a:ext uri="{FF2B5EF4-FFF2-40B4-BE49-F238E27FC236}">
                    <a16:creationId xmlns:a16="http://schemas.microsoft.com/office/drawing/2014/main" id="{030A002C-D3BD-AB3A-3657-E329FAC24F07}"/>
                  </a:ext>
                </a:extLst>
              </p:cNvPr>
              <p:cNvSpPr/>
              <p:nvPr/>
            </p:nvSpPr>
            <p:spPr>
              <a:xfrm>
                <a:off x="9387119" y="322070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28" name="Freeform: Shape 4927">
                <a:extLst>
                  <a:ext uri="{FF2B5EF4-FFF2-40B4-BE49-F238E27FC236}">
                    <a16:creationId xmlns:a16="http://schemas.microsoft.com/office/drawing/2014/main" id="{146CD951-1C42-CE0B-8623-85F6842C545D}"/>
                  </a:ext>
                </a:extLst>
              </p:cNvPr>
              <p:cNvSpPr/>
              <p:nvPr/>
            </p:nvSpPr>
            <p:spPr>
              <a:xfrm>
                <a:off x="9349207" y="325406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29" name="Graphic 4638">
              <a:extLst>
                <a:ext uri="{FF2B5EF4-FFF2-40B4-BE49-F238E27FC236}">
                  <a16:creationId xmlns:a16="http://schemas.microsoft.com/office/drawing/2014/main" id="{AD1C6A70-8833-CE3A-C06D-1C118FF65655}"/>
                </a:ext>
              </a:extLst>
            </p:cNvPr>
            <p:cNvGrpSpPr/>
            <p:nvPr/>
          </p:nvGrpSpPr>
          <p:grpSpPr>
            <a:xfrm>
              <a:off x="9500349" y="3194925"/>
              <a:ext cx="75444" cy="69631"/>
              <a:chOff x="9500349" y="3194925"/>
              <a:chExt cx="75444" cy="69631"/>
            </a:xfrm>
          </p:grpSpPr>
          <p:sp>
            <p:nvSpPr>
              <p:cNvPr id="4930" name="Freeform: Shape 4929">
                <a:extLst>
                  <a:ext uri="{FF2B5EF4-FFF2-40B4-BE49-F238E27FC236}">
                    <a16:creationId xmlns:a16="http://schemas.microsoft.com/office/drawing/2014/main" id="{D5F32FCF-CE24-8D82-A77C-3EA84568D818}"/>
                  </a:ext>
                </a:extLst>
              </p:cNvPr>
              <p:cNvSpPr/>
              <p:nvPr/>
            </p:nvSpPr>
            <p:spPr>
              <a:xfrm>
                <a:off x="9538261"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31" name="Freeform: Shape 4930">
                <a:extLst>
                  <a:ext uri="{FF2B5EF4-FFF2-40B4-BE49-F238E27FC236}">
                    <a16:creationId xmlns:a16="http://schemas.microsoft.com/office/drawing/2014/main" id="{564AEDAF-6087-B2ED-CBFC-BC3CF3D47738}"/>
                  </a:ext>
                </a:extLst>
              </p:cNvPr>
              <p:cNvSpPr/>
              <p:nvPr/>
            </p:nvSpPr>
            <p:spPr>
              <a:xfrm>
                <a:off x="9500349"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32" name="Graphic 4638">
              <a:extLst>
                <a:ext uri="{FF2B5EF4-FFF2-40B4-BE49-F238E27FC236}">
                  <a16:creationId xmlns:a16="http://schemas.microsoft.com/office/drawing/2014/main" id="{F6E6C0D2-4CEB-773F-F313-B5039B085650}"/>
                </a:ext>
              </a:extLst>
            </p:cNvPr>
            <p:cNvGrpSpPr/>
            <p:nvPr/>
          </p:nvGrpSpPr>
          <p:grpSpPr>
            <a:xfrm>
              <a:off x="9533459" y="3194925"/>
              <a:ext cx="75444" cy="69631"/>
              <a:chOff x="9533459" y="3194925"/>
              <a:chExt cx="75444" cy="69631"/>
            </a:xfrm>
          </p:grpSpPr>
          <p:sp>
            <p:nvSpPr>
              <p:cNvPr id="4933" name="Freeform: Shape 4932">
                <a:extLst>
                  <a:ext uri="{FF2B5EF4-FFF2-40B4-BE49-F238E27FC236}">
                    <a16:creationId xmlns:a16="http://schemas.microsoft.com/office/drawing/2014/main" id="{B56D710D-8154-A097-19B2-F548B845401B}"/>
                  </a:ext>
                </a:extLst>
              </p:cNvPr>
              <p:cNvSpPr/>
              <p:nvPr/>
            </p:nvSpPr>
            <p:spPr>
              <a:xfrm>
                <a:off x="9571371"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34" name="Freeform: Shape 4933">
                <a:extLst>
                  <a:ext uri="{FF2B5EF4-FFF2-40B4-BE49-F238E27FC236}">
                    <a16:creationId xmlns:a16="http://schemas.microsoft.com/office/drawing/2014/main" id="{D4BA81FC-836F-1EEC-DAE9-FCC59B80AD01}"/>
                  </a:ext>
                </a:extLst>
              </p:cNvPr>
              <p:cNvSpPr/>
              <p:nvPr/>
            </p:nvSpPr>
            <p:spPr>
              <a:xfrm>
                <a:off x="9533459"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35" name="Graphic 4638">
              <a:extLst>
                <a:ext uri="{FF2B5EF4-FFF2-40B4-BE49-F238E27FC236}">
                  <a16:creationId xmlns:a16="http://schemas.microsoft.com/office/drawing/2014/main" id="{6B002568-2E38-E185-97D3-477D925AA96A}"/>
                </a:ext>
              </a:extLst>
            </p:cNvPr>
            <p:cNvGrpSpPr/>
            <p:nvPr/>
          </p:nvGrpSpPr>
          <p:grpSpPr>
            <a:xfrm>
              <a:off x="9570233" y="3194925"/>
              <a:ext cx="75571" cy="69631"/>
              <a:chOff x="9570233" y="3194925"/>
              <a:chExt cx="75571" cy="69631"/>
            </a:xfrm>
          </p:grpSpPr>
          <p:sp>
            <p:nvSpPr>
              <p:cNvPr id="4936" name="Freeform: Shape 4935">
                <a:extLst>
                  <a:ext uri="{FF2B5EF4-FFF2-40B4-BE49-F238E27FC236}">
                    <a16:creationId xmlns:a16="http://schemas.microsoft.com/office/drawing/2014/main" id="{534F62E4-3284-F280-8AAE-6A185773FF3D}"/>
                  </a:ext>
                </a:extLst>
              </p:cNvPr>
              <p:cNvSpPr/>
              <p:nvPr/>
            </p:nvSpPr>
            <p:spPr>
              <a:xfrm>
                <a:off x="9608145"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37" name="Freeform: Shape 4936">
                <a:extLst>
                  <a:ext uri="{FF2B5EF4-FFF2-40B4-BE49-F238E27FC236}">
                    <a16:creationId xmlns:a16="http://schemas.microsoft.com/office/drawing/2014/main" id="{0E7AA3C8-A3FA-8810-382C-1584875288CA}"/>
                  </a:ext>
                </a:extLst>
              </p:cNvPr>
              <p:cNvSpPr/>
              <p:nvPr/>
            </p:nvSpPr>
            <p:spPr>
              <a:xfrm>
                <a:off x="9570233" y="32282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38" name="Graphic 4638">
              <a:extLst>
                <a:ext uri="{FF2B5EF4-FFF2-40B4-BE49-F238E27FC236}">
                  <a16:creationId xmlns:a16="http://schemas.microsoft.com/office/drawing/2014/main" id="{DC159A1D-D49F-17A0-7408-F48A5F52C7A5}"/>
                </a:ext>
              </a:extLst>
            </p:cNvPr>
            <p:cNvGrpSpPr/>
            <p:nvPr/>
          </p:nvGrpSpPr>
          <p:grpSpPr>
            <a:xfrm>
              <a:off x="9600310" y="3194925"/>
              <a:ext cx="75444" cy="69631"/>
              <a:chOff x="9600310" y="3194925"/>
              <a:chExt cx="75444" cy="69631"/>
            </a:xfrm>
          </p:grpSpPr>
          <p:sp>
            <p:nvSpPr>
              <p:cNvPr id="4939" name="Freeform: Shape 4938">
                <a:extLst>
                  <a:ext uri="{FF2B5EF4-FFF2-40B4-BE49-F238E27FC236}">
                    <a16:creationId xmlns:a16="http://schemas.microsoft.com/office/drawing/2014/main" id="{FB7D8819-F9FB-30D2-2617-4E86E93DB897}"/>
                  </a:ext>
                </a:extLst>
              </p:cNvPr>
              <p:cNvSpPr/>
              <p:nvPr/>
            </p:nvSpPr>
            <p:spPr>
              <a:xfrm>
                <a:off x="9638222"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40" name="Freeform: Shape 4939">
                <a:extLst>
                  <a:ext uri="{FF2B5EF4-FFF2-40B4-BE49-F238E27FC236}">
                    <a16:creationId xmlns:a16="http://schemas.microsoft.com/office/drawing/2014/main" id="{112EE484-49D4-5A08-97BB-B8C443E6859A}"/>
                  </a:ext>
                </a:extLst>
              </p:cNvPr>
              <p:cNvSpPr/>
              <p:nvPr/>
            </p:nvSpPr>
            <p:spPr>
              <a:xfrm>
                <a:off x="9600310"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41" name="Graphic 4638">
              <a:extLst>
                <a:ext uri="{FF2B5EF4-FFF2-40B4-BE49-F238E27FC236}">
                  <a16:creationId xmlns:a16="http://schemas.microsoft.com/office/drawing/2014/main" id="{F392E716-E7E9-8853-09EF-697F9E854CFA}"/>
                </a:ext>
              </a:extLst>
            </p:cNvPr>
            <p:cNvGrpSpPr/>
            <p:nvPr/>
          </p:nvGrpSpPr>
          <p:grpSpPr>
            <a:xfrm>
              <a:off x="9608651" y="3194925"/>
              <a:ext cx="75444" cy="69631"/>
              <a:chOff x="9608651" y="3194925"/>
              <a:chExt cx="75444" cy="69631"/>
            </a:xfrm>
          </p:grpSpPr>
          <p:sp>
            <p:nvSpPr>
              <p:cNvPr id="4942" name="Freeform: Shape 4941">
                <a:extLst>
                  <a:ext uri="{FF2B5EF4-FFF2-40B4-BE49-F238E27FC236}">
                    <a16:creationId xmlns:a16="http://schemas.microsoft.com/office/drawing/2014/main" id="{D8FF3612-4D8D-95F9-B113-C4D320215E25}"/>
                  </a:ext>
                </a:extLst>
              </p:cNvPr>
              <p:cNvSpPr/>
              <p:nvPr/>
            </p:nvSpPr>
            <p:spPr>
              <a:xfrm>
                <a:off x="9646563"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43" name="Freeform: Shape 4942">
                <a:extLst>
                  <a:ext uri="{FF2B5EF4-FFF2-40B4-BE49-F238E27FC236}">
                    <a16:creationId xmlns:a16="http://schemas.microsoft.com/office/drawing/2014/main" id="{BB7DE1DF-E028-04DD-8180-1A764FAA39F5}"/>
                  </a:ext>
                </a:extLst>
              </p:cNvPr>
              <p:cNvSpPr/>
              <p:nvPr/>
            </p:nvSpPr>
            <p:spPr>
              <a:xfrm>
                <a:off x="9608651"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44" name="Graphic 4638">
              <a:extLst>
                <a:ext uri="{FF2B5EF4-FFF2-40B4-BE49-F238E27FC236}">
                  <a16:creationId xmlns:a16="http://schemas.microsoft.com/office/drawing/2014/main" id="{DA205AF6-6838-12B2-079E-5E9F6BD0F4DB}"/>
                </a:ext>
              </a:extLst>
            </p:cNvPr>
            <p:cNvGrpSpPr/>
            <p:nvPr/>
          </p:nvGrpSpPr>
          <p:grpSpPr>
            <a:xfrm>
              <a:off x="9630387" y="3194925"/>
              <a:ext cx="75444" cy="69631"/>
              <a:chOff x="9630387" y="3194925"/>
              <a:chExt cx="75444" cy="69631"/>
            </a:xfrm>
          </p:grpSpPr>
          <p:sp>
            <p:nvSpPr>
              <p:cNvPr id="4945" name="Freeform: Shape 4944">
                <a:extLst>
                  <a:ext uri="{FF2B5EF4-FFF2-40B4-BE49-F238E27FC236}">
                    <a16:creationId xmlns:a16="http://schemas.microsoft.com/office/drawing/2014/main" id="{26191C2D-00CA-D9F8-1F6A-F827C9F22FA1}"/>
                  </a:ext>
                </a:extLst>
              </p:cNvPr>
              <p:cNvSpPr/>
              <p:nvPr/>
            </p:nvSpPr>
            <p:spPr>
              <a:xfrm>
                <a:off x="9668299"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46" name="Freeform: Shape 4945">
                <a:extLst>
                  <a:ext uri="{FF2B5EF4-FFF2-40B4-BE49-F238E27FC236}">
                    <a16:creationId xmlns:a16="http://schemas.microsoft.com/office/drawing/2014/main" id="{0B3950A9-8F3A-059F-D32D-D80D5A9E7CB4}"/>
                  </a:ext>
                </a:extLst>
              </p:cNvPr>
              <p:cNvSpPr/>
              <p:nvPr/>
            </p:nvSpPr>
            <p:spPr>
              <a:xfrm>
                <a:off x="9630387"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47" name="Graphic 4638">
              <a:extLst>
                <a:ext uri="{FF2B5EF4-FFF2-40B4-BE49-F238E27FC236}">
                  <a16:creationId xmlns:a16="http://schemas.microsoft.com/office/drawing/2014/main" id="{FF1A9D63-E291-AB45-B6E0-0CB38DCDAABE}"/>
                </a:ext>
              </a:extLst>
            </p:cNvPr>
            <p:cNvGrpSpPr/>
            <p:nvPr/>
          </p:nvGrpSpPr>
          <p:grpSpPr>
            <a:xfrm>
              <a:off x="9680810" y="3194925"/>
              <a:ext cx="75571" cy="69631"/>
              <a:chOff x="9680810" y="3194925"/>
              <a:chExt cx="75571" cy="69631"/>
            </a:xfrm>
          </p:grpSpPr>
          <p:sp>
            <p:nvSpPr>
              <p:cNvPr id="4948" name="Freeform: Shape 4947">
                <a:extLst>
                  <a:ext uri="{FF2B5EF4-FFF2-40B4-BE49-F238E27FC236}">
                    <a16:creationId xmlns:a16="http://schemas.microsoft.com/office/drawing/2014/main" id="{65BC1F86-77D0-37B7-9FC9-E006EAEE3636}"/>
                  </a:ext>
                </a:extLst>
              </p:cNvPr>
              <p:cNvSpPr/>
              <p:nvPr/>
            </p:nvSpPr>
            <p:spPr>
              <a:xfrm>
                <a:off x="9718722"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49" name="Freeform: Shape 4948">
                <a:extLst>
                  <a:ext uri="{FF2B5EF4-FFF2-40B4-BE49-F238E27FC236}">
                    <a16:creationId xmlns:a16="http://schemas.microsoft.com/office/drawing/2014/main" id="{D202F8CB-CE66-C0BD-9763-4958560BED4E}"/>
                  </a:ext>
                </a:extLst>
              </p:cNvPr>
              <p:cNvSpPr/>
              <p:nvPr/>
            </p:nvSpPr>
            <p:spPr>
              <a:xfrm>
                <a:off x="9680810" y="32282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50" name="Graphic 4638">
              <a:extLst>
                <a:ext uri="{FF2B5EF4-FFF2-40B4-BE49-F238E27FC236}">
                  <a16:creationId xmlns:a16="http://schemas.microsoft.com/office/drawing/2014/main" id="{31A52BFD-264D-E36F-AED1-0AD2E971811F}"/>
                </a:ext>
              </a:extLst>
            </p:cNvPr>
            <p:cNvGrpSpPr/>
            <p:nvPr/>
          </p:nvGrpSpPr>
          <p:grpSpPr>
            <a:xfrm>
              <a:off x="9743238" y="3194925"/>
              <a:ext cx="75571" cy="69631"/>
              <a:chOff x="9743238" y="3194925"/>
              <a:chExt cx="75571" cy="69631"/>
            </a:xfrm>
          </p:grpSpPr>
          <p:sp>
            <p:nvSpPr>
              <p:cNvPr id="4951" name="Freeform: Shape 4950">
                <a:extLst>
                  <a:ext uri="{FF2B5EF4-FFF2-40B4-BE49-F238E27FC236}">
                    <a16:creationId xmlns:a16="http://schemas.microsoft.com/office/drawing/2014/main" id="{A933C183-C4C8-B078-F635-A0F7F1611801}"/>
                  </a:ext>
                </a:extLst>
              </p:cNvPr>
              <p:cNvSpPr/>
              <p:nvPr/>
            </p:nvSpPr>
            <p:spPr>
              <a:xfrm>
                <a:off x="9781150"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52" name="Freeform: Shape 4951">
                <a:extLst>
                  <a:ext uri="{FF2B5EF4-FFF2-40B4-BE49-F238E27FC236}">
                    <a16:creationId xmlns:a16="http://schemas.microsoft.com/office/drawing/2014/main" id="{DC9C8477-B4A4-FCE4-8757-2C9362C40ADA}"/>
                  </a:ext>
                </a:extLst>
              </p:cNvPr>
              <p:cNvSpPr/>
              <p:nvPr/>
            </p:nvSpPr>
            <p:spPr>
              <a:xfrm>
                <a:off x="9743238" y="32282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53" name="Graphic 4638">
              <a:extLst>
                <a:ext uri="{FF2B5EF4-FFF2-40B4-BE49-F238E27FC236}">
                  <a16:creationId xmlns:a16="http://schemas.microsoft.com/office/drawing/2014/main" id="{A3441390-6729-1C6B-6ECE-0A53D43678DE}"/>
                </a:ext>
              </a:extLst>
            </p:cNvPr>
            <p:cNvGrpSpPr/>
            <p:nvPr/>
          </p:nvGrpSpPr>
          <p:grpSpPr>
            <a:xfrm>
              <a:off x="9781530" y="3194925"/>
              <a:ext cx="75444" cy="69631"/>
              <a:chOff x="9781530" y="3194925"/>
              <a:chExt cx="75444" cy="69631"/>
            </a:xfrm>
          </p:grpSpPr>
          <p:sp>
            <p:nvSpPr>
              <p:cNvPr id="4954" name="Freeform: Shape 4953">
                <a:extLst>
                  <a:ext uri="{FF2B5EF4-FFF2-40B4-BE49-F238E27FC236}">
                    <a16:creationId xmlns:a16="http://schemas.microsoft.com/office/drawing/2014/main" id="{C311EA85-C038-B96C-0442-99D3A28285EA}"/>
                  </a:ext>
                </a:extLst>
              </p:cNvPr>
              <p:cNvSpPr/>
              <p:nvPr/>
            </p:nvSpPr>
            <p:spPr>
              <a:xfrm>
                <a:off x="9819442"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55" name="Freeform: Shape 4954">
                <a:extLst>
                  <a:ext uri="{FF2B5EF4-FFF2-40B4-BE49-F238E27FC236}">
                    <a16:creationId xmlns:a16="http://schemas.microsoft.com/office/drawing/2014/main" id="{9F09D84C-E256-9752-721E-DF11CC125954}"/>
                  </a:ext>
                </a:extLst>
              </p:cNvPr>
              <p:cNvSpPr/>
              <p:nvPr/>
            </p:nvSpPr>
            <p:spPr>
              <a:xfrm>
                <a:off x="9781530"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56" name="Graphic 4638">
              <a:extLst>
                <a:ext uri="{FF2B5EF4-FFF2-40B4-BE49-F238E27FC236}">
                  <a16:creationId xmlns:a16="http://schemas.microsoft.com/office/drawing/2014/main" id="{C3E0A485-63D4-AFB6-FB48-84A8660025E3}"/>
                </a:ext>
              </a:extLst>
            </p:cNvPr>
            <p:cNvGrpSpPr/>
            <p:nvPr/>
          </p:nvGrpSpPr>
          <p:grpSpPr>
            <a:xfrm>
              <a:off x="9800612" y="3194925"/>
              <a:ext cx="75571" cy="69631"/>
              <a:chOff x="9800612" y="3194925"/>
              <a:chExt cx="75571" cy="69631"/>
            </a:xfrm>
          </p:grpSpPr>
          <p:sp>
            <p:nvSpPr>
              <p:cNvPr id="4957" name="Freeform: Shape 4956">
                <a:extLst>
                  <a:ext uri="{FF2B5EF4-FFF2-40B4-BE49-F238E27FC236}">
                    <a16:creationId xmlns:a16="http://schemas.microsoft.com/office/drawing/2014/main" id="{DBDEEF1F-4CA7-14BB-9F1D-CFABD3E999F2}"/>
                  </a:ext>
                </a:extLst>
              </p:cNvPr>
              <p:cNvSpPr/>
              <p:nvPr/>
            </p:nvSpPr>
            <p:spPr>
              <a:xfrm>
                <a:off x="9838524"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58" name="Freeform: Shape 4957">
                <a:extLst>
                  <a:ext uri="{FF2B5EF4-FFF2-40B4-BE49-F238E27FC236}">
                    <a16:creationId xmlns:a16="http://schemas.microsoft.com/office/drawing/2014/main" id="{AFB8A0EC-7E17-7440-58EF-F599E28D6D47}"/>
                  </a:ext>
                </a:extLst>
              </p:cNvPr>
              <p:cNvSpPr/>
              <p:nvPr/>
            </p:nvSpPr>
            <p:spPr>
              <a:xfrm>
                <a:off x="9800612" y="32282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59" name="Graphic 4638">
              <a:extLst>
                <a:ext uri="{FF2B5EF4-FFF2-40B4-BE49-F238E27FC236}">
                  <a16:creationId xmlns:a16="http://schemas.microsoft.com/office/drawing/2014/main" id="{0E64F946-72FF-6234-5D18-2947A055DA91}"/>
                </a:ext>
              </a:extLst>
            </p:cNvPr>
            <p:cNvGrpSpPr/>
            <p:nvPr/>
          </p:nvGrpSpPr>
          <p:grpSpPr>
            <a:xfrm>
              <a:off x="9875551" y="3194925"/>
              <a:ext cx="75571" cy="69631"/>
              <a:chOff x="9875551" y="3194925"/>
              <a:chExt cx="75571" cy="69631"/>
            </a:xfrm>
          </p:grpSpPr>
          <p:sp>
            <p:nvSpPr>
              <p:cNvPr id="4960" name="Freeform: Shape 4959">
                <a:extLst>
                  <a:ext uri="{FF2B5EF4-FFF2-40B4-BE49-F238E27FC236}">
                    <a16:creationId xmlns:a16="http://schemas.microsoft.com/office/drawing/2014/main" id="{48BAA69E-04E0-37F0-4ECA-3129BC940A60}"/>
                  </a:ext>
                </a:extLst>
              </p:cNvPr>
              <p:cNvSpPr/>
              <p:nvPr/>
            </p:nvSpPr>
            <p:spPr>
              <a:xfrm>
                <a:off x="9913463"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61" name="Freeform: Shape 4960">
                <a:extLst>
                  <a:ext uri="{FF2B5EF4-FFF2-40B4-BE49-F238E27FC236}">
                    <a16:creationId xmlns:a16="http://schemas.microsoft.com/office/drawing/2014/main" id="{08788AC3-94CB-D3BC-26D7-0DF52D2816BF}"/>
                  </a:ext>
                </a:extLst>
              </p:cNvPr>
              <p:cNvSpPr/>
              <p:nvPr/>
            </p:nvSpPr>
            <p:spPr>
              <a:xfrm>
                <a:off x="9875551" y="32282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62" name="Graphic 4638">
              <a:extLst>
                <a:ext uri="{FF2B5EF4-FFF2-40B4-BE49-F238E27FC236}">
                  <a16:creationId xmlns:a16="http://schemas.microsoft.com/office/drawing/2014/main" id="{B81805EC-84D4-6376-5675-338F0F00BE71}"/>
                </a:ext>
              </a:extLst>
            </p:cNvPr>
            <p:cNvGrpSpPr/>
            <p:nvPr/>
          </p:nvGrpSpPr>
          <p:grpSpPr>
            <a:xfrm>
              <a:off x="9967930" y="3194925"/>
              <a:ext cx="75571" cy="69631"/>
              <a:chOff x="9967930" y="3194925"/>
              <a:chExt cx="75571" cy="69631"/>
            </a:xfrm>
          </p:grpSpPr>
          <p:sp>
            <p:nvSpPr>
              <p:cNvPr id="4963" name="Freeform: Shape 4962">
                <a:extLst>
                  <a:ext uri="{FF2B5EF4-FFF2-40B4-BE49-F238E27FC236}">
                    <a16:creationId xmlns:a16="http://schemas.microsoft.com/office/drawing/2014/main" id="{143221CF-9F07-51C9-6076-D0AEB5EA463D}"/>
                  </a:ext>
                </a:extLst>
              </p:cNvPr>
              <p:cNvSpPr/>
              <p:nvPr/>
            </p:nvSpPr>
            <p:spPr>
              <a:xfrm>
                <a:off x="10005842"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64" name="Freeform: Shape 4963">
                <a:extLst>
                  <a:ext uri="{FF2B5EF4-FFF2-40B4-BE49-F238E27FC236}">
                    <a16:creationId xmlns:a16="http://schemas.microsoft.com/office/drawing/2014/main" id="{9945D8C9-1683-0DCF-79B8-A5AC5CB9C63F}"/>
                  </a:ext>
                </a:extLst>
              </p:cNvPr>
              <p:cNvSpPr/>
              <p:nvPr/>
            </p:nvSpPr>
            <p:spPr>
              <a:xfrm>
                <a:off x="9967930" y="32282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65" name="Graphic 4638">
              <a:extLst>
                <a:ext uri="{FF2B5EF4-FFF2-40B4-BE49-F238E27FC236}">
                  <a16:creationId xmlns:a16="http://schemas.microsoft.com/office/drawing/2014/main" id="{43EB1FD0-8DC6-880E-49AE-F7ACBD4E205B}"/>
                </a:ext>
              </a:extLst>
            </p:cNvPr>
            <p:cNvGrpSpPr/>
            <p:nvPr/>
          </p:nvGrpSpPr>
          <p:grpSpPr>
            <a:xfrm>
              <a:off x="10039457" y="3194925"/>
              <a:ext cx="75444" cy="69631"/>
              <a:chOff x="10039457" y="3194925"/>
              <a:chExt cx="75444" cy="69631"/>
            </a:xfrm>
          </p:grpSpPr>
          <p:sp>
            <p:nvSpPr>
              <p:cNvPr id="4966" name="Freeform: Shape 4965">
                <a:extLst>
                  <a:ext uri="{FF2B5EF4-FFF2-40B4-BE49-F238E27FC236}">
                    <a16:creationId xmlns:a16="http://schemas.microsoft.com/office/drawing/2014/main" id="{1BF4BAD2-D810-84DC-C5D1-807AD0C656F2}"/>
                  </a:ext>
                </a:extLst>
              </p:cNvPr>
              <p:cNvSpPr/>
              <p:nvPr/>
            </p:nvSpPr>
            <p:spPr>
              <a:xfrm>
                <a:off x="10077369"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67" name="Freeform: Shape 4966">
                <a:extLst>
                  <a:ext uri="{FF2B5EF4-FFF2-40B4-BE49-F238E27FC236}">
                    <a16:creationId xmlns:a16="http://schemas.microsoft.com/office/drawing/2014/main" id="{1FF9B7E5-909F-68EC-72CA-6C48DC00B56A}"/>
                  </a:ext>
                </a:extLst>
              </p:cNvPr>
              <p:cNvSpPr/>
              <p:nvPr/>
            </p:nvSpPr>
            <p:spPr>
              <a:xfrm>
                <a:off x="10039457"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68" name="Graphic 4638">
              <a:extLst>
                <a:ext uri="{FF2B5EF4-FFF2-40B4-BE49-F238E27FC236}">
                  <a16:creationId xmlns:a16="http://schemas.microsoft.com/office/drawing/2014/main" id="{04B8DB63-F3DA-FF6F-12FF-101EAC4F3FD2}"/>
                </a:ext>
              </a:extLst>
            </p:cNvPr>
            <p:cNvGrpSpPr/>
            <p:nvPr/>
          </p:nvGrpSpPr>
          <p:grpSpPr>
            <a:xfrm>
              <a:off x="10070166" y="3194925"/>
              <a:ext cx="75444" cy="69631"/>
              <a:chOff x="10070166" y="3194925"/>
              <a:chExt cx="75444" cy="69631"/>
            </a:xfrm>
          </p:grpSpPr>
          <p:sp>
            <p:nvSpPr>
              <p:cNvPr id="4969" name="Freeform: Shape 4968">
                <a:extLst>
                  <a:ext uri="{FF2B5EF4-FFF2-40B4-BE49-F238E27FC236}">
                    <a16:creationId xmlns:a16="http://schemas.microsoft.com/office/drawing/2014/main" id="{03FAE56C-86C9-766C-0D8F-03CDD7F85838}"/>
                  </a:ext>
                </a:extLst>
              </p:cNvPr>
              <p:cNvSpPr/>
              <p:nvPr/>
            </p:nvSpPr>
            <p:spPr>
              <a:xfrm>
                <a:off x="10108078"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70" name="Freeform: Shape 4969">
                <a:extLst>
                  <a:ext uri="{FF2B5EF4-FFF2-40B4-BE49-F238E27FC236}">
                    <a16:creationId xmlns:a16="http://schemas.microsoft.com/office/drawing/2014/main" id="{C212DBCC-BA9F-35D5-227C-A6A3B757A658}"/>
                  </a:ext>
                </a:extLst>
              </p:cNvPr>
              <p:cNvSpPr/>
              <p:nvPr/>
            </p:nvSpPr>
            <p:spPr>
              <a:xfrm>
                <a:off x="10070166"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71" name="Graphic 4638">
              <a:extLst>
                <a:ext uri="{FF2B5EF4-FFF2-40B4-BE49-F238E27FC236}">
                  <a16:creationId xmlns:a16="http://schemas.microsoft.com/office/drawing/2014/main" id="{DA350C54-188E-A4EE-3CF9-12BEBFCF3F82}"/>
                </a:ext>
              </a:extLst>
            </p:cNvPr>
            <p:cNvGrpSpPr/>
            <p:nvPr/>
          </p:nvGrpSpPr>
          <p:grpSpPr>
            <a:xfrm>
              <a:off x="10140177" y="3194925"/>
              <a:ext cx="75444" cy="69631"/>
              <a:chOff x="10140177" y="3194925"/>
              <a:chExt cx="75444" cy="69631"/>
            </a:xfrm>
          </p:grpSpPr>
          <p:sp>
            <p:nvSpPr>
              <p:cNvPr id="4972" name="Freeform: Shape 4971">
                <a:extLst>
                  <a:ext uri="{FF2B5EF4-FFF2-40B4-BE49-F238E27FC236}">
                    <a16:creationId xmlns:a16="http://schemas.microsoft.com/office/drawing/2014/main" id="{FB449A4B-899B-4797-77F7-2AFE805C2FA8}"/>
                  </a:ext>
                </a:extLst>
              </p:cNvPr>
              <p:cNvSpPr/>
              <p:nvPr/>
            </p:nvSpPr>
            <p:spPr>
              <a:xfrm>
                <a:off x="10178089"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73" name="Freeform: Shape 4972">
                <a:extLst>
                  <a:ext uri="{FF2B5EF4-FFF2-40B4-BE49-F238E27FC236}">
                    <a16:creationId xmlns:a16="http://schemas.microsoft.com/office/drawing/2014/main" id="{DA6A3FD2-6440-A47D-3417-3520B5C881B7}"/>
                  </a:ext>
                </a:extLst>
              </p:cNvPr>
              <p:cNvSpPr/>
              <p:nvPr/>
            </p:nvSpPr>
            <p:spPr>
              <a:xfrm>
                <a:off x="10140177"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74" name="Graphic 4638">
              <a:extLst>
                <a:ext uri="{FF2B5EF4-FFF2-40B4-BE49-F238E27FC236}">
                  <a16:creationId xmlns:a16="http://schemas.microsoft.com/office/drawing/2014/main" id="{820F6186-97B4-9410-0B9B-341576EA7212}"/>
                </a:ext>
              </a:extLst>
            </p:cNvPr>
            <p:cNvGrpSpPr/>
            <p:nvPr/>
          </p:nvGrpSpPr>
          <p:grpSpPr>
            <a:xfrm>
              <a:off x="10165957" y="3194925"/>
              <a:ext cx="75444" cy="69631"/>
              <a:chOff x="10165957" y="3194925"/>
              <a:chExt cx="75444" cy="69631"/>
            </a:xfrm>
          </p:grpSpPr>
          <p:sp>
            <p:nvSpPr>
              <p:cNvPr id="4975" name="Freeform: Shape 4974">
                <a:extLst>
                  <a:ext uri="{FF2B5EF4-FFF2-40B4-BE49-F238E27FC236}">
                    <a16:creationId xmlns:a16="http://schemas.microsoft.com/office/drawing/2014/main" id="{10E74023-50EE-47B6-9F7C-0BC64EB37C56}"/>
                  </a:ext>
                </a:extLst>
              </p:cNvPr>
              <p:cNvSpPr/>
              <p:nvPr/>
            </p:nvSpPr>
            <p:spPr>
              <a:xfrm>
                <a:off x="10203869"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76" name="Freeform: Shape 4975">
                <a:extLst>
                  <a:ext uri="{FF2B5EF4-FFF2-40B4-BE49-F238E27FC236}">
                    <a16:creationId xmlns:a16="http://schemas.microsoft.com/office/drawing/2014/main" id="{68D52D0F-06C9-A6E1-9FB3-56A36BA20FA7}"/>
                  </a:ext>
                </a:extLst>
              </p:cNvPr>
              <p:cNvSpPr/>
              <p:nvPr/>
            </p:nvSpPr>
            <p:spPr>
              <a:xfrm>
                <a:off x="10165957"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77" name="Graphic 4638">
              <a:extLst>
                <a:ext uri="{FF2B5EF4-FFF2-40B4-BE49-F238E27FC236}">
                  <a16:creationId xmlns:a16="http://schemas.microsoft.com/office/drawing/2014/main" id="{DA2FCEB3-44F3-01E4-43EB-D50ED7DC96D3}"/>
                </a:ext>
              </a:extLst>
            </p:cNvPr>
            <p:cNvGrpSpPr/>
            <p:nvPr/>
          </p:nvGrpSpPr>
          <p:grpSpPr>
            <a:xfrm>
              <a:off x="10218781" y="3194925"/>
              <a:ext cx="75444" cy="69631"/>
              <a:chOff x="10218781" y="3194925"/>
              <a:chExt cx="75444" cy="69631"/>
            </a:xfrm>
          </p:grpSpPr>
          <p:sp>
            <p:nvSpPr>
              <p:cNvPr id="4978" name="Freeform: Shape 4977">
                <a:extLst>
                  <a:ext uri="{FF2B5EF4-FFF2-40B4-BE49-F238E27FC236}">
                    <a16:creationId xmlns:a16="http://schemas.microsoft.com/office/drawing/2014/main" id="{037E838A-7AB2-53A3-B8DA-DC0E236A6691}"/>
                  </a:ext>
                </a:extLst>
              </p:cNvPr>
              <p:cNvSpPr/>
              <p:nvPr/>
            </p:nvSpPr>
            <p:spPr>
              <a:xfrm>
                <a:off x="10256693"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79" name="Freeform: Shape 4978">
                <a:extLst>
                  <a:ext uri="{FF2B5EF4-FFF2-40B4-BE49-F238E27FC236}">
                    <a16:creationId xmlns:a16="http://schemas.microsoft.com/office/drawing/2014/main" id="{D1BEC1CD-E9E4-636A-22F9-749E159AFA82}"/>
                  </a:ext>
                </a:extLst>
              </p:cNvPr>
              <p:cNvSpPr/>
              <p:nvPr/>
            </p:nvSpPr>
            <p:spPr>
              <a:xfrm>
                <a:off x="10218781"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80" name="Graphic 4638">
              <a:extLst>
                <a:ext uri="{FF2B5EF4-FFF2-40B4-BE49-F238E27FC236}">
                  <a16:creationId xmlns:a16="http://schemas.microsoft.com/office/drawing/2014/main" id="{EDF3D449-E7AB-7509-48E0-DACE0F9F2034}"/>
                </a:ext>
              </a:extLst>
            </p:cNvPr>
            <p:cNvGrpSpPr/>
            <p:nvPr/>
          </p:nvGrpSpPr>
          <p:grpSpPr>
            <a:xfrm>
              <a:off x="10236979" y="3194925"/>
              <a:ext cx="75444" cy="69631"/>
              <a:chOff x="10236979" y="3194925"/>
              <a:chExt cx="75444" cy="69631"/>
            </a:xfrm>
          </p:grpSpPr>
          <p:sp>
            <p:nvSpPr>
              <p:cNvPr id="4981" name="Freeform: Shape 4980">
                <a:extLst>
                  <a:ext uri="{FF2B5EF4-FFF2-40B4-BE49-F238E27FC236}">
                    <a16:creationId xmlns:a16="http://schemas.microsoft.com/office/drawing/2014/main" id="{6C77C6FB-F6CB-B490-6680-F3BE71D48E80}"/>
                  </a:ext>
                </a:extLst>
              </p:cNvPr>
              <p:cNvSpPr/>
              <p:nvPr/>
            </p:nvSpPr>
            <p:spPr>
              <a:xfrm>
                <a:off x="10274891"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82" name="Freeform: Shape 4981">
                <a:extLst>
                  <a:ext uri="{FF2B5EF4-FFF2-40B4-BE49-F238E27FC236}">
                    <a16:creationId xmlns:a16="http://schemas.microsoft.com/office/drawing/2014/main" id="{7A41CECB-242A-D55A-E15C-0BA3250C5373}"/>
                  </a:ext>
                </a:extLst>
              </p:cNvPr>
              <p:cNvSpPr/>
              <p:nvPr/>
            </p:nvSpPr>
            <p:spPr>
              <a:xfrm>
                <a:off x="10236979"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83" name="Graphic 4638">
              <a:extLst>
                <a:ext uri="{FF2B5EF4-FFF2-40B4-BE49-F238E27FC236}">
                  <a16:creationId xmlns:a16="http://schemas.microsoft.com/office/drawing/2014/main" id="{7F0A2A7B-DCAB-9444-8ECC-7DD8CC3005A8}"/>
                </a:ext>
              </a:extLst>
            </p:cNvPr>
            <p:cNvGrpSpPr/>
            <p:nvPr/>
          </p:nvGrpSpPr>
          <p:grpSpPr>
            <a:xfrm>
              <a:off x="10326830" y="3138689"/>
              <a:ext cx="75444" cy="69505"/>
              <a:chOff x="10326830" y="3138689"/>
              <a:chExt cx="75444" cy="69505"/>
            </a:xfrm>
          </p:grpSpPr>
          <p:sp>
            <p:nvSpPr>
              <p:cNvPr id="4984" name="Freeform: Shape 4983">
                <a:extLst>
                  <a:ext uri="{FF2B5EF4-FFF2-40B4-BE49-F238E27FC236}">
                    <a16:creationId xmlns:a16="http://schemas.microsoft.com/office/drawing/2014/main" id="{651C803F-B5F9-3B36-DC49-F8F3E6E2637A}"/>
                  </a:ext>
                </a:extLst>
              </p:cNvPr>
              <p:cNvSpPr/>
              <p:nvPr/>
            </p:nvSpPr>
            <p:spPr>
              <a:xfrm>
                <a:off x="10364742"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85" name="Freeform: Shape 4984">
                <a:extLst>
                  <a:ext uri="{FF2B5EF4-FFF2-40B4-BE49-F238E27FC236}">
                    <a16:creationId xmlns:a16="http://schemas.microsoft.com/office/drawing/2014/main" id="{4D088A0E-9168-AC3C-AD2E-19DA63197848}"/>
                  </a:ext>
                </a:extLst>
              </p:cNvPr>
              <p:cNvSpPr/>
              <p:nvPr/>
            </p:nvSpPr>
            <p:spPr>
              <a:xfrm>
                <a:off x="10326830" y="317205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86" name="Graphic 4638">
              <a:extLst>
                <a:ext uri="{FF2B5EF4-FFF2-40B4-BE49-F238E27FC236}">
                  <a16:creationId xmlns:a16="http://schemas.microsoft.com/office/drawing/2014/main" id="{E6915E3E-7772-8A00-8793-7AA48A0F38C9}"/>
                </a:ext>
              </a:extLst>
            </p:cNvPr>
            <p:cNvGrpSpPr/>
            <p:nvPr/>
          </p:nvGrpSpPr>
          <p:grpSpPr>
            <a:xfrm>
              <a:off x="10348946" y="3138689"/>
              <a:ext cx="75444" cy="69505"/>
              <a:chOff x="10348946" y="3138689"/>
              <a:chExt cx="75444" cy="69505"/>
            </a:xfrm>
          </p:grpSpPr>
          <p:sp>
            <p:nvSpPr>
              <p:cNvPr id="4987" name="Freeform: Shape 4986">
                <a:extLst>
                  <a:ext uri="{FF2B5EF4-FFF2-40B4-BE49-F238E27FC236}">
                    <a16:creationId xmlns:a16="http://schemas.microsoft.com/office/drawing/2014/main" id="{21F0A6CE-AF06-B851-1B38-BD010EB76474}"/>
                  </a:ext>
                </a:extLst>
              </p:cNvPr>
              <p:cNvSpPr/>
              <p:nvPr/>
            </p:nvSpPr>
            <p:spPr>
              <a:xfrm>
                <a:off x="10386858"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88" name="Freeform: Shape 4987">
                <a:extLst>
                  <a:ext uri="{FF2B5EF4-FFF2-40B4-BE49-F238E27FC236}">
                    <a16:creationId xmlns:a16="http://schemas.microsoft.com/office/drawing/2014/main" id="{6B287D15-5C45-90B9-9E46-B86500ACA106}"/>
                  </a:ext>
                </a:extLst>
              </p:cNvPr>
              <p:cNvSpPr/>
              <p:nvPr/>
            </p:nvSpPr>
            <p:spPr>
              <a:xfrm>
                <a:off x="10348946" y="317205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89" name="Graphic 4638">
              <a:extLst>
                <a:ext uri="{FF2B5EF4-FFF2-40B4-BE49-F238E27FC236}">
                  <a16:creationId xmlns:a16="http://schemas.microsoft.com/office/drawing/2014/main" id="{5F07CEE8-B698-D658-9D8E-11A0F5D5AECD}"/>
                </a:ext>
              </a:extLst>
            </p:cNvPr>
            <p:cNvGrpSpPr/>
            <p:nvPr/>
          </p:nvGrpSpPr>
          <p:grpSpPr>
            <a:xfrm>
              <a:off x="10386478" y="3138689"/>
              <a:ext cx="75571" cy="69505"/>
              <a:chOff x="10386478" y="3138689"/>
              <a:chExt cx="75571" cy="69505"/>
            </a:xfrm>
          </p:grpSpPr>
          <p:sp>
            <p:nvSpPr>
              <p:cNvPr id="4990" name="Freeform: Shape 4989">
                <a:extLst>
                  <a:ext uri="{FF2B5EF4-FFF2-40B4-BE49-F238E27FC236}">
                    <a16:creationId xmlns:a16="http://schemas.microsoft.com/office/drawing/2014/main" id="{EDF2F478-E0CF-123F-3979-FAEFB5748154}"/>
                  </a:ext>
                </a:extLst>
              </p:cNvPr>
              <p:cNvSpPr/>
              <p:nvPr/>
            </p:nvSpPr>
            <p:spPr>
              <a:xfrm>
                <a:off x="10424390"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91" name="Freeform: Shape 4990">
                <a:extLst>
                  <a:ext uri="{FF2B5EF4-FFF2-40B4-BE49-F238E27FC236}">
                    <a16:creationId xmlns:a16="http://schemas.microsoft.com/office/drawing/2014/main" id="{D0CA37B7-8C00-FB91-12BC-70840A0EB399}"/>
                  </a:ext>
                </a:extLst>
              </p:cNvPr>
              <p:cNvSpPr/>
              <p:nvPr/>
            </p:nvSpPr>
            <p:spPr>
              <a:xfrm>
                <a:off x="10386478" y="31720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92" name="Graphic 4638">
              <a:extLst>
                <a:ext uri="{FF2B5EF4-FFF2-40B4-BE49-F238E27FC236}">
                  <a16:creationId xmlns:a16="http://schemas.microsoft.com/office/drawing/2014/main" id="{81BE3A1C-76B1-739C-3E6D-1E246C84E5F1}"/>
                </a:ext>
              </a:extLst>
            </p:cNvPr>
            <p:cNvGrpSpPr/>
            <p:nvPr/>
          </p:nvGrpSpPr>
          <p:grpSpPr>
            <a:xfrm>
              <a:off x="10419715" y="3138689"/>
              <a:ext cx="75444" cy="69505"/>
              <a:chOff x="10419715" y="3138689"/>
              <a:chExt cx="75444" cy="69505"/>
            </a:xfrm>
          </p:grpSpPr>
          <p:sp>
            <p:nvSpPr>
              <p:cNvPr id="4993" name="Freeform: Shape 4992">
                <a:extLst>
                  <a:ext uri="{FF2B5EF4-FFF2-40B4-BE49-F238E27FC236}">
                    <a16:creationId xmlns:a16="http://schemas.microsoft.com/office/drawing/2014/main" id="{70B46879-56D8-3C7F-149F-1613C3040D1E}"/>
                  </a:ext>
                </a:extLst>
              </p:cNvPr>
              <p:cNvSpPr/>
              <p:nvPr/>
            </p:nvSpPr>
            <p:spPr>
              <a:xfrm>
                <a:off x="10457627"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94" name="Freeform: Shape 4993">
                <a:extLst>
                  <a:ext uri="{FF2B5EF4-FFF2-40B4-BE49-F238E27FC236}">
                    <a16:creationId xmlns:a16="http://schemas.microsoft.com/office/drawing/2014/main" id="{B21A988A-E744-6D82-3D6E-348285363FB7}"/>
                  </a:ext>
                </a:extLst>
              </p:cNvPr>
              <p:cNvSpPr/>
              <p:nvPr/>
            </p:nvSpPr>
            <p:spPr>
              <a:xfrm>
                <a:off x="10419715" y="317205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95" name="Graphic 4638">
              <a:extLst>
                <a:ext uri="{FF2B5EF4-FFF2-40B4-BE49-F238E27FC236}">
                  <a16:creationId xmlns:a16="http://schemas.microsoft.com/office/drawing/2014/main" id="{7F8D0A27-2BD7-2AC1-8EFF-8CE36D181512}"/>
                </a:ext>
              </a:extLst>
            </p:cNvPr>
            <p:cNvGrpSpPr/>
            <p:nvPr/>
          </p:nvGrpSpPr>
          <p:grpSpPr>
            <a:xfrm>
              <a:off x="10467357" y="3138689"/>
              <a:ext cx="75444" cy="69505"/>
              <a:chOff x="10467357" y="3138689"/>
              <a:chExt cx="75444" cy="69505"/>
            </a:xfrm>
          </p:grpSpPr>
          <p:sp>
            <p:nvSpPr>
              <p:cNvPr id="4996" name="Freeform: Shape 4995">
                <a:extLst>
                  <a:ext uri="{FF2B5EF4-FFF2-40B4-BE49-F238E27FC236}">
                    <a16:creationId xmlns:a16="http://schemas.microsoft.com/office/drawing/2014/main" id="{60EB025D-7A81-F846-FE51-80545E0007A3}"/>
                  </a:ext>
                </a:extLst>
              </p:cNvPr>
              <p:cNvSpPr/>
              <p:nvPr/>
            </p:nvSpPr>
            <p:spPr>
              <a:xfrm>
                <a:off x="10505269"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997" name="Freeform: Shape 4996">
                <a:extLst>
                  <a:ext uri="{FF2B5EF4-FFF2-40B4-BE49-F238E27FC236}">
                    <a16:creationId xmlns:a16="http://schemas.microsoft.com/office/drawing/2014/main" id="{BC6D5C3C-A29A-01C5-7322-7613F29325DD}"/>
                  </a:ext>
                </a:extLst>
              </p:cNvPr>
              <p:cNvSpPr/>
              <p:nvPr/>
            </p:nvSpPr>
            <p:spPr>
              <a:xfrm>
                <a:off x="10467357" y="317205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998" name="Graphic 4638">
              <a:extLst>
                <a:ext uri="{FF2B5EF4-FFF2-40B4-BE49-F238E27FC236}">
                  <a16:creationId xmlns:a16="http://schemas.microsoft.com/office/drawing/2014/main" id="{0AA7827C-7DB1-D4C2-F88C-9036F9DA2837}"/>
                </a:ext>
              </a:extLst>
            </p:cNvPr>
            <p:cNvGrpSpPr/>
            <p:nvPr/>
          </p:nvGrpSpPr>
          <p:grpSpPr>
            <a:xfrm>
              <a:off x="10491368" y="3138689"/>
              <a:ext cx="75571" cy="69505"/>
              <a:chOff x="10491368" y="3138689"/>
              <a:chExt cx="75571" cy="69505"/>
            </a:xfrm>
          </p:grpSpPr>
          <p:sp>
            <p:nvSpPr>
              <p:cNvPr id="4999" name="Freeform: Shape 4998">
                <a:extLst>
                  <a:ext uri="{FF2B5EF4-FFF2-40B4-BE49-F238E27FC236}">
                    <a16:creationId xmlns:a16="http://schemas.microsoft.com/office/drawing/2014/main" id="{6FB7B384-439D-FCFF-D79D-DB4B2257E1BC}"/>
                  </a:ext>
                </a:extLst>
              </p:cNvPr>
              <p:cNvSpPr/>
              <p:nvPr/>
            </p:nvSpPr>
            <p:spPr>
              <a:xfrm>
                <a:off x="10529280"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00" name="Freeform: Shape 4999">
                <a:extLst>
                  <a:ext uri="{FF2B5EF4-FFF2-40B4-BE49-F238E27FC236}">
                    <a16:creationId xmlns:a16="http://schemas.microsoft.com/office/drawing/2014/main" id="{70D4073D-41DB-48E8-8ED2-A4F161638A6A}"/>
                  </a:ext>
                </a:extLst>
              </p:cNvPr>
              <p:cNvSpPr/>
              <p:nvPr/>
            </p:nvSpPr>
            <p:spPr>
              <a:xfrm>
                <a:off x="10491368" y="31720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01" name="Graphic 4638">
              <a:extLst>
                <a:ext uri="{FF2B5EF4-FFF2-40B4-BE49-F238E27FC236}">
                  <a16:creationId xmlns:a16="http://schemas.microsoft.com/office/drawing/2014/main" id="{AFB1DA92-1622-F310-E1F8-D0F3A648D8C1}"/>
                </a:ext>
              </a:extLst>
            </p:cNvPr>
            <p:cNvGrpSpPr/>
            <p:nvPr/>
          </p:nvGrpSpPr>
          <p:grpSpPr>
            <a:xfrm>
              <a:off x="10516011" y="3138689"/>
              <a:ext cx="75444" cy="69505"/>
              <a:chOff x="10516011" y="3138689"/>
              <a:chExt cx="75444" cy="69505"/>
            </a:xfrm>
          </p:grpSpPr>
          <p:sp>
            <p:nvSpPr>
              <p:cNvPr id="5002" name="Freeform: Shape 5001">
                <a:extLst>
                  <a:ext uri="{FF2B5EF4-FFF2-40B4-BE49-F238E27FC236}">
                    <a16:creationId xmlns:a16="http://schemas.microsoft.com/office/drawing/2014/main" id="{99EC3408-D187-88E6-517A-1832A221866B}"/>
                  </a:ext>
                </a:extLst>
              </p:cNvPr>
              <p:cNvSpPr/>
              <p:nvPr/>
            </p:nvSpPr>
            <p:spPr>
              <a:xfrm>
                <a:off x="10553923"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03" name="Freeform: Shape 5002">
                <a:extLst>
                  <a:ext uri="{FF2B5EF4-FFF2-40B4-BE49-F238E27FC236}">
                    <a16:creationId xmlns:a16="http://schemas.microsoft.com/office/drawing/2014/main" id="{2B612A93-0D1B-207D-93EA-43EBF2B6C06B}"/>
                  </a:ext>
                </a:extLst>
              </p:cNvPr>
              <p:cNvSpPr/>
              <p:nvPr/>
            </p:nvSpPr>
            <p:spPr>
              <a:xfrm>
                <a:off x="10516011" y="317205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04" name="Graphic 4638">
              <a:extLst>
                <a:ext uri="{FF2B5EF4-FFF2-40B4-BE49-F238E27FC236}">
                  <a16:creationId xmlns:a16="http://schemas.microsoft.com/office/drawing/2014/main" id="{4EA340F8-88EC-EC8F-C610-5DB85685E4DD}"/>
                </a:ext>
              </a:extLst>
            </p:cNvPr>
            <p:cNvGrpSpPr/>
            <p:nvPr/>
          </p:nvGrpSpPr>
          <p:grpSpPr>
            <a:xfrm>
              <a:off x="10534335" y="3138689"/>
              <a:ext cx="75571" cy="69505"/>
              <a:chOff x="10534335" y="3138689"/>
              <a:chExt cx="75571" cy="69505"/>
            </a:xfrm>
          </p:grpSpPr>
          <p:sp>
            <p:nvSpPr>
              <p:cNvPr id="5005" name="Freeform: Shape 5004">
                <a:extLst>
                  <a:ext uri="{FF2B5EF4-FFF2-40B4-BE49-F238E27FC236}">
                    <a16:creationId xmlns:a16="http://schemas.microsoft.com/office/drawing/2014/main" id="{D46F91AB-CAE8-72BD-6C1F-70DA17705008}"/>
                  </a:ext>
                </a:extLst>
              </p:cNvPr>
              <p:cNvSpPr/>
              <p:nvPr/>
            </p:nvSpPr>
            <p:spPr>
              <a:xfrm>
                <a:off x="10572247"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06" name="Freeform: Shape 5005">
                <a:extLst>
                  <a:ext uri="{FF2B5EF4-FFF2-40B4-BE49-F238E27FC236}">
                    <a16:creationId xmlns:a16="http://schemas.microsoft.com/office/drawing/2014/main" id="{350D0E56-E832-DC13-E3FD-DF7DDF838328}"/>
                  </a:ext>
                </a:extLst>
              </p:cNvPr>
              <p:cNvSpPr/>
              <p:nvPr/>
            </p:nvSpPr>
            <p:spPr>
              <a:xfrm>
                <a:off x="10534335" y="31720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07" name="Graphic 4638">
              <a:extLst>
                <a:ext uri="{FF2B5EF4-FFF2-40B4-BE49-F238E27FC236}">
                  <a16:creationId xmlns:a16="http://schemas.microsoft.com/office/drawing/2014/main" id="{3D2F0BDC-0109-0715-B876-44486BDCB05C}"/>
                </a:ext>
              </a:extLst>
            </p:cNvPr>
            <p:cNvGrpSpPr/>
            <p:nvPr/>
          </p:nvGrpSpPr>
          <p:grpSpPr>
            <a:xfrm>
              <a:off x="10570478" y="3138689"/>
              <a:ext cx="75571" cy="69505"/>
              <a:chOff x="10570478" y="3138689"/>
              <a:chExt cx="75571" cy="69505"/>
            </a:xfrm>
          </p:grpSpPr>
          <p:sp>
            <p:nvSpPr>
              <p:cNvPr id="5008" name="Freeform: Shape 5007">
                <a:extLst>
                  <a:ext uri="{FF2B5EF4-FFF2-40B4-BE49-F238E27FC236}">
                    <a16:creationId xmlns:a16="http://schemas.microsoft.com/office/drawing/2014/main" id="{A50B189C-D572-F995-A2D0-94C2022AFDFB}"/>
                  </a:ext>
                </a:extLst>
              </p:cNvPr>
              <p:cNvSpPr/>
              <p:nvPr/>
            </p:nvSpPr>
            <p:spPr>
              <a:xfrm>
                <a:off x="10608390"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09" name="Freeform: Shape 5008">
                <a:extLst>
                  <a:ext uri="{FF2B5EF4-FFF2-40B4-BE49-F238E27FC236}">
                    <a16:creationId xmlns:a16="http://schemas.microsoft.com/office/drawing/2014/main" id="{EE3060ED-BD02-BCC5-DEAC-254402B9AED7}"/>
                  </a:ext>
                </a:extLst>
              </p:cNvPr>
              <p:cNvSpPr/>
              <p:nvPr/>
            </p:nvSpPr>
            <p:spPr>
              <a:xfrm>
                <a:off x="10570478" y="31720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10" name="Graphic 4638">
              <a:extLst>
                <a:ext uri="{FF2B5EF4-FFF2-40B4-BE49-F238E27FC236}">
                  <a16:creationId xmlns:a16="http://schemas.microsoft.com/office/drawing/2014/main" id="{C747CEBF-B7DD-8DC0-5DD6-6581F7DF3EC5}"/>
                </a:ext>
              </a:extLst>
            </p:cNvPr>
            <p:cNvGrpSpPr/>
            <p:nvPr/>
          </p:nvGrpSpPr>
          <p:grpSpPr>
            <a:xfrm>
              <a:off x="10594994" y="3138689"/>
              <a:ext cx="75571" cy="69505"/>
              <a:chOff x="10594994" y="3138689"/>
              <a:chExt cx="75571" cy="69505"/>
            </a:xfrm>
          </p:grpSpPr>
          <p:sp>
            <p:nvSpPr>
              <p:cNvPr id="5011" name="Freeform: Shape 5010">
                <a:extLst>
                  <a:ext uri="{FF2B5EF4-FFF2-40B4-BE49-F238E27FC236}">
                    <a16:creationId xmlns:a16="http://schemas.microsoft.com/office/drawing/2014/main" id="{A44CD00C-4C95-D2CA-C6EC-3B3750E5ABF2}"/>
                  </a:ext>
                </a:extLst>
              </p:cNvPr>
              <p:cNvSpPr/>
              <p:nvPr/>
            </p:nvSpPr>
            <p:spPr>
              <a:xfrm>
                <a:off x="10632906"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12" name="Freeform: Shape 5011">
                <a:extLst>
                  <a:ext uri="{FF2B5EF4-FFF2-40B4-BE49-F238E27FC236}">
                    <a16:creationId xmlns:a16="http://schemas.microsoft.com/office/drawing/2014/main" id="{08C2972E-3520-BE0C-C3E8-6337E2C5468B}"/>
                  </a:ext>
                </a:extLst>
              </p:cNvPr>
              <p:cNvSpPr/>
              <p:nvPr/>
            </p:nvSpPr>
            <p:spPr>
              <a:xfrm>
                <a:off x="10594994" y="31720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13" name="Graphic 4638">
              <a:extLst>
                <a:ext uri="{FF2B5EF4-FFF2-40B4-BE49-F238E27FC236}">
                  <a16:creationId xmlns:a16="http://schemas.microsoft.com/office/drawing/2014/main" id="{247D2236-D3D2-F0C9-B794-BACE7D62C68B}"/>
                </a:ext>
              </a:extLst>
            </p:cNvPr>
            <p:cNvGrpSpPr/>
            <p:nvPr/>
          </p:nvGrpSpPr>
          <p:grpSpPr>
            <a:xfrm>
              <a:off x="10632654" y="3138689"/>
              <a:ext cx="75444" cy="69505"/>
              <a:chOff x="10632654" y="3138689"/>
              <a:chExt cx="75444" cy="69505"/>
            </a:xfrm>
          </p:grpSpPr>
          <p:sp>
            <p:nvSpPr>
              <p:cNvPr id="5014" name="Freeform: Shape 5013">
                <a:extLst>
                  <a:ext uri="{FF2B5EF4-FFF2-40B4-BE49-F238E27FC236}">
                    <a16:creationId xmlns:a16="http://schemas.microsoft.com/office/drawing/2014/main" id="{06FE4DCD-E0DC-FB0D-45B6-97CB52FFA1CB}"/>
                  </a:ext>
                </a:extLst>
              </p:cNvPr>
              <p:cNvSpPr/>
              <p:nvPr/>
            </p:nvSpPr>
            <p:spPr>
              <a:xfrm>
                <a:off x="10670566"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15" name="Freeform: Shape 5014">
                <a:extLst>
                  <a:ext uri="{FF2B5EF4-FFF2-40B4-BE49-F238E27FC236}">
                    <a16:creationId xmlns:a16="http://schemas.microsoft.com/office/drawing/2014/main" id="{8E666FE7-BD98-FFB4-1915-A091B556148F}"/>
                  </a:ext>
                </a:extLst>
              </p:cNvPr>
              <p:cNvSpPr/>
              <p:nvPr/>
            </p:nvSpPr>
            <p:spPr>
              <a:xfrm>
                <a:off x="10632654" y="317205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16" name="Graphic 4638">
              <a:extLst>
                <a:ext uri="{FF2B5EF4-FFF2-40B4-BE49-F238E27FC236}">
                  <a16:creationId xmlns:a16="http://schemas.microsoft.com/office/drawing/2014/main" id="{A1E43ECB-3422-7A20-9D17-30BB08AC4D23}"/>
                </a:ext>
              </a:extLst>
            </p:cNvPr>
            <p:cNvGrpSpPr/>
            <p:nvPr/>
          </p:nvGrpSpPr>
          <p:grpSpPr>
            <a:xfrm>
              <a:off x="10660835" y="3138689"/>
              <a:ext cx="75571" cy="69505"/>
              <a:chOff x="10660835" y="3138689"/>
              <a:chExt cx="75571" cy="69505"/>
            </a:xfrm>
          </p:grpSpPr>
          <p:sp>
            <p:nvSpPr>
              <p:cNvPr id="5017" name="Freeform: Shape 5016">
                <a:extLst>
                  <a:ext uri="{FF2B5EF4-FFF2-40B4-BE49-F238E27FC236}">
                    <a16:creationId xmlns:a16="http://schemas.microsoft.com/office/drawing/2014/main" id="{725A5874-5F53-9EA3-2380-13EC80F9E14F}"/>
                  </a:ext>
                </a:extLst>
              </p:cNvPr>
              <p:cNvSpPr/>
              <p:nvPr/>
            </p:nvSpPr>
            <p:spPr>
              <a:xfrm>
                <a:off x="10698747" y="31386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18" name="Freeform: Shape 5017">
                <a:extLst>
                  <a:ext uri="{FF2B5EF4-FFF2-40B4-BE49-F238E27FC236}">
                    <a16:creationId xmlns:a16="http://schemas.microsoft.com/office/drawing/2014/main" id="{3F5693E2-EBBC-64BC-B027-F6BD2A0B6AA4}"/>
                  </a:ext>
                </a:extLst>
              </p:cNvPr>
              <p:cNvSpPr/>
              <p:nvPr/>
            </p:nvSpPr>
            <p:spPr>
              <a:xfrm>
                <a:off x="10660835" y="31720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19" name="Graphic 4638">
              <a:extLst>
                <a:ext uri="{FF2B5EF4-FFF2-40B4-BE49-F238E27FC236}">
                  <a16:creationId xmlns:a16="http://schemas.microsoft.com/office/drawing/2014/main" id="{CB6215E6-12CA-B990-A610-363E3EAB8C33}"/>
                </a:ext>
              </a:extLst>
            </p:cNvPr>
            <p:cNvGrpSpPr/>
            <p:nvPr/>
          </p:nvGrpSpPr>
          <p:grpSpPr>
            <a:xfrm>
              <a:off x="9921678" y="3194925"/>
              <a:ext cx="75571" cy="69631"/>
              <a:chOff x="9921678" y="3194925"/>
              <a:chExt cx="75571" cy="69631"/>
            </a:xfrm>
          </p:grpSpPr>
          <p:sp>
            <p:nvSpPr>
              <p:cNvPr id="5020" name="Freeform: Shape 5019">
                <a:extLst>
                  <a:ext uri="{FF2B5EF4-FFF2-40B4-BE49-F238E27FC236}">
                    <a16:creationId xmlns:a16="http://schemas.microsoft.com/office/drawing/2014/main" id="{52111347-B789-CDAF-1CF8-5F56506A05B9}"/>
                  </a:ext>
                </a:extLst>
              </p:cNvPr>
              <p:cNvSpPr/>
              <p:nvPr/>
            </p:nvSpPr>
            <p:spPr>
              <a:xfrm>
                <a:off x="9959589"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21" name="Freeform: Shape 5020">
                <a:extLst>
                  <a:ext uri="{FF2B5EF4-FFF2-40B4-BE49-F238E27FC236}">
                    <a16:creationId xmlns:a16="http://schemas.microsoft.com/office/drawing/2014/main" id="{D26E855C-D296-B574-E49D-07666F650490}"/>
                  </a:ext>
                </a:extLst>
              </p:cNvPr>
              <p:cNvSpPr/>
              <p:nvPr/>
            </p:nvSpPr>
            <p:spPr>
              <a:xfrm>
                <a:off x="9921678" y="32282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22" name="Graphic 4638">
              <a:extLst>
                <a:ext uri="{FF2B5EF4-FFF2-40B4-BE49-F238E27FC236}">
                  <a16:creationId xmlns:a16="http://schemas.microsoft.com/office/drawing/2014/main" id="{55E43FB2-A7E6-B85E-E6CA-0A9F9A851306}"/>
                </a:ext>
              </a:extLst>
            </p:cNvPr>
            <p:cNvGrpSpPr/>
            <p:nvPr/>
          </p:nvGrpSpPr>
          <p:grpSpPr>
            <a:xfrm>
              <a:off x="9947331" y="3194925"/>
              <a:ext cx="75444" cy="69631"/>
              <a:chOff x="9947331" y="3194925"/>
              <a:chExt cx="75444" cy="69631"/>
            </a:xfrm>
          </p:grpSpPr>
          <p:sp>
            <p:nvSpPr>
              <p:cNvPr id="5023" name="Freeform: Shape 5022">
                <a:extLst>
                  <a:ext uri="{FF2B5EF4-FFF2-40B4-BE49-F238E27FC236}">
                    <a16:creationId xmlns:a16="http://schemas.microsoft.com/office/drawing/2014/main" id="{B03FC7BF-B25D-43F4-FECC-6A18E547C5C0}"/>
                  </a:ext>
                </a:extLst>
              </p:cNvPr>
              <p:cNvSpPr/>
              <p:nvPr/>
            </p:nvSpPr>
            <p:spPr>
              <a:xfrm>
                <a:off x="9985243" y="319492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24" name="Freeform: Shape 5023">
                <a:extLst>
                  <a:ext uri="{FF2B5EF4-FFF2-40B4-BE49-F238E27FC236}">
                    <a16:creationId xmlns:a16="http://schemas.microsoft.com/office/drawing/2014/main" id="{E27411FA-3221-BC76-888A-25EFF62254D9}"/>
                  </a:ext>
                </a:extLst>
              </p:cNvPr>
              <p:cNvSpPr/>
              <p:nvPr/>
            </p:nvSpPr>
            <p:spPr>
              <a:xfrm>
                <a:off x="9947331" y="322828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37" name="Graphic 4638">
              <a:extLst>
                <a:ext uri="{FF2B5EF4-FFF2-40B4-BE49-F238E27FC236}">
                  <a16:creationId xmlns:a16="http://schemas.microsoft.com/office/drawing/2014/main" id="{3DD38C13-D9EB-0BA6-E74E-D39F27FA6354}"/>
                </a:ext>
              </a:extLst>
            </p:cNvPr>
            <p:cNvGrpSpPr/>
            <p:nvPr/>
          </p:nvGrpSpPr>
          <p:grpSpPr>
            <a:xfrm>
              <a:off x="7960364" y="3376524"/>
              <a:ext cx="75444" cy="69505"/>
              <a:chOff x="7960364" y="3376524"/>
              <a:chExt cx="75444" cy="69505"/>
            </a:xfrm>
          </p:grpSpPr>
          <p:sp>
            <p:nvSpPr>
              <p:cNvPr id="5038" name="Freeform: Shape 5037">
                <a:extLst>
                  <a:ext uri="{FF2B5EF4-FFF2-40B4-BE49-F238E27FC236}">
                    <a16:creationId xmlns:a16="http://schemas.microsoft.com/office/drawing/2014/main" id="{255DC83F-AE35-DCF7-AAAF-B9484D78E6FF}"/>
                  </a:ext>
                </a:extLst>
              </p:cNvPr>
              <p:cNvSpPr/>
              <p:nvPr/>
            </p:nvSpPr>
            <p:spPr>
              <a:xfrm>
                <a:off x="7998276"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39" name="Freeform: Shape 5038">
                <a:extLst>
                  <a:ext uri="{FF2B5EF4-FFF2-40B4-BE49-F238E27FC236}">
                    <a16:creationId xmlns:a16="http://schemas.microsoft.com/office/drawing/2014/main" id="{17197EDD-E86E-BB15-D34F-AC3B6D6FEDB5}"/>
                  </a:ext>
                </a:extLst>
              </p:cNvPr>
              <p:cNvSpPr/>
              <p:nvPr/>
            </p:nvSpPr>
            <p:spPr>
              <a:xfrm>
                <a:off x="7960364"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40" name="Graphic 4638">
              <a:extLst>
                <a:ext uri="{FF2B5EF4-FFF2-40B4-BE49-F238E27FC236}">
                  <a16:creationId xmlns:a16="http://schemas.microsoft.com/office/drawing/2014/main" id="{D1E6F032-4A64-755F-F03E-B41643F095C0}"/>
                </a:ext>
              </a:extLst>
            </p:cNvPr>
            <p:cNvGrpSpPr/>
            <p:nvPr/>
          </p:nvGrpSpPr>
          <p:grpSpPr>
            <a:xfrm>
              <a:off x="8045034" y="3376524"/>
              <a:ext cx="75444" cy="69505"/>
              <a:chOff x="8045034" y="3376524"/>
              <a:chExt cx="75444" cy="69505"/>
            </a:xfrm>
          </p:grpSpPr>
          <p:sp>
            <p:nvSpPr>
              <p:cNvPr id="5041" name="Freeform: Shape 5040">
                <a:extLst>
                  <a:ext uri="{FF2B5EF4-FFF2-40B4-BE49-F238E27FC236}">
                    <a16:creationId xmlns:a16="http://schemas.microsoft.com/office/drawing/2014/main" id="{DF0561A4-AC15-1E14-56BA-2E74440AD2A2}"/>
                  </a:ext>
                </a:extLst>
              </p:cNvPr>
              <p:cNvSpPr/>
              <p:nvPr/>
            </p:nvSpPr>
            <p:spPr>
              <a:xfrm>
                <a:off x="8082946"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42" name="Freeform: Shape 5041">
                <a:extLst>
                  <a:ext uri="{FF2B5EF4-FFF2-40B4-BE49-F238E27FC236}">
                    <a16:creationId xmlns:a16="http://schemas.microsoft.com/office/drawing/2014/main" id="{A97C009B-6351-373F-B858-6F0B7CECD45C}"/>
                  </a:ext>
                </a:extLst>
              </p:cNvPr>
              <p:cNvSpPr/>
              <p:nvPr/>
            </p:nvSpPr>
            <p:spPr>
              <a:xfrm>
                <a:off x="8045034"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43" name="Graphic 4638">
              <a:extLst>
                <a:ext uri="{FF2B5EF4-FFF2-40B4-BE49-F238E27FC236}">
                  <a16:creationId xmlns:a16="http://schemas.microsoft.com/office/drawing/2014/main" id="{5F797B65-1022-9807-606D-DF75E989536D}"/>
                </a:ext>
              </a:extLst>
            </p:cNvPr>
            <p:cNvGrpSpPr/>
            <p:nvPr/>
          </p:nvGrpSpPr>
          <p:grpSpPr>
            <a:xfrm>
              <a:off x="8071825" y="3376524"/>
              <a:ext cx="75571" cy="69505"/>
              <a:chOff x="8071825" y="3376524"/>
              <a:chExt cx="75571" cy="69505"/>
            </a:xfrm>
          </p:grpSpPr>
          <p:sp>
            <p:nvSpPr>
              <p:cNvPr id="5044" name="Freeform: Shape 5043">
                <a:extLst>
                  <a:ext uri="{FF2B5EF4-FFF2-40B4-BE49-F238E27FC236}">
                    <a16:creationId xmlns:a16="http://schemas.microsoft.com/office/drawing/2014/main" id="{F95F387F-CA44-B097-9CC2-EC4CDD07487A}"/>
                  </a:ext>
                </a:extLst>
              </p:cNvPr>
              <p:cNvSpPr/>
              <p:nvPr/>
            </p:nvSpPr>
            <p:spPr>
              <a:xfrm>
                <a:off x="8109737"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45" name="Freeform: Shape 5044">
                <a:extLst>
                  <a:ext uri="{FF2B5EF4-FFF2-40B4-BE49-F238E27FC236}">
                    <a16:creationId xmlns:a16="http://schemas.microsoft.com/office/drawing/2014/main" id="{4235D681-25CD-3A0A-A72C-9DA371BC2F88}"/>
                  </a:ext>
                </a:extLst>
              </p:cNvPr>
              <p:cNvSpPr/>
              <p:nvPr/>
            </p:nvSpPr>
            <p:spPr>
              <a:xfrm>
                <a:off x="8071825" y="340988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46" name="Graphic 4638">
              <a:extLst>
                <a:ext uri="{FF2B5EF4-FFF2-40B4-BE49-F238E27FC236}">
                  <a16:creationId xmlns:a16="http://schemas.microsoft.com/office/drawing/2014/main" id="{1A5787BD-50EC-759D-CF08-C7B4D461CCD5}"/>
                </a:ext>
              </a:extLst>
            </p:cNvPr>
            <p:cNvGrpSpPr/>
            <p:nvPr/>
          </p:nvGrpSpPr>
          <p:grpSpPr>
            <a:xfrm>
              <a:off x="8133875" y="3376524"/>
              <a:ext cx="75444" cy="69505"/>
              <a:chOff x="8133875" y="3376524"/>
              <a:chExt cx="75444" cy="69505"/>
            </a:xfrm>
          </p:grpSpPr>
          <p:sp>
            <p:nvSpPr>
              <p:cNvPr id="5047" name="Freeform: Shape 5046">
                <a:extLst>
                  <a:ext uri="{FF2B5EF4-FFF2-40B4-BE49-F238E27FC236}">
                    <a16:creationId xmlns:a16="http://schemas.microsoft.com/office/drawing/2014/main" id="{AE3C1F30-69EA-AB0D-844A-E45362E4A43D}"/>
                  </a:ext>
                </a:extLst>
              </p:cNvPr>
              <p:cNvSpPr/>
              <p:nvPr/>
            </p:nvSpPr>
            <p:spPr>
              <a:xfrm>
                <a:off x="8171787"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48" name="Freeform: Shape 5047">
                <a:extLst>
                  <a:ext uri="{FF2B5EF4-FFF2-40B4-BE49-F238E27FC236}">
                    <a16:creationId xmlns:a16="http://schemas.microsoft.com/office/drawing/2014/main" id="{53FEB434-AD2C-C812-77BE-86C9CC954211}"/>
                  </a:ext>
                </a:extLst>
              </p:cNvPr>
              <p:cNvSpPr/>
              <p:nvPr/>
            </p:nvSpPr>
            <p:spPr>
              <a:xfrm>
                <a:off x="8133875"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49" name="Graphic 4638">
              <a:extLst>
                <a:ext uri="{FF2B5EF4-FFF2-40B4-BE49-F238E27FC236}">
                  <a16:creationId xmlns:a16="http://schemas.microsoft.com/office/drawing/2014/main" id="{B9DB1DAD-87EB-9C73-95FB-19E1294B54AB}"/>
                </a:ext>
              </a:extLst>
            </p:cNvPr>
            <p:cNvGrpSpPr/>
            <p:nvPr/>
          </p:nvGrpSpPr>
          <p:grpSpPr>
            <a:xfrm>
              <a:off x="8162688" y="3376524"/>
              <a:ext cx="75571" cy="69505"/>
              <a:chOff x="8162688" y="3376524"/>
              <a:chExt cx="75571" cy="69505"/>
            </a:xfrm>
          </p:grpSpPr>
          <p:sp>
            <p:nvSpPr>
              <p:cNvPr id="5050" name="Freeform: Shape 5049">
                <a:extLst>
                  <a:ext uri="{FF2B5EF4-FFF2-40B4-BE49-F238E27FC236}">
                    <a16:creationId xmlns:a16="http://schemas.microsoft.com/office/drawing/2014/main" id="{738FE302-FC70-98A0-A33C-485E49A04DCA}"/>
                  </a:ext>
                </a:extLst>
              </p:cNvPr>
              <p:cNvSpPr/>
              <p:nvPr/>
            </p:nvSpPr>
            <p:spPr>
              <a:xfrm>
                <a:off x="8200600"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51" name="Freeform: Shape 5050">
                <a:extLst>
                  <a:ext uri="{FF2B5EF4-FFF2-40B4-BE49-F238E27FC236}">
                    <a16:creationId xmlns:a16="http://schemas.microsoft.com/office/drawing/2014/main" id="{30F56974-B212-6B8D-3A9D-31F4BDA46234}"/>
                  </a:ext>
                </a:extLst>
              </p:cNvPr>
              <p:cNvSpPr/>
              <p:nvPr/>
            </p:nvSpPr>
            <p:spPr>
              <a:xfrm>
                <a:off x="8162688" y="340988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52" name="Graphic 4638">
              <a:extLst>
                <a:ext uri="{FF2B5EF4-FFF2-40B4-BE49-F238E27FC236}">
                  <a16:creationId xmlns:a16="http://schemas.microsoft.com/office/drawing/2014/main" id="{41018FF6-2DE0-4077-CDCD-B9592D1256A4}"/>
                </a:ext>
              </a:extLst>
            </p:cNvPr>
            <p:cNvGrpSpPr/>
            <p:nvPr/>
          </p:nvGrpSpPr>
          <p:grpSpPr>
            <a:xfrm>
              <a:off x="8216396" y="3376524"/>
              <a:ext cx="75571" cy="69505"/>
              <a:chOff x="8216396" y="3376524"/>
              <a:chExt cx="75571" cy="69505"/>
            </a:xfrm>
          </p:grpSpPr>
          <p:sp>
            <p:nvSpPr>
              <p:cNvPr id="5053" name="Freeform: Shape 5052">
                <a:extLst>
                  <a:ext uri="{FF2B5EF4-FFF2-40B4-BE49-F238E27FC236}">
                    <a16:creationId xmlns:a16="http://schemas.microsoft.com/office/drawing/2014/main" id="{F8EF6762-EA07-F22E-85F1-EF52699BB04C}"/>
                  </a:ext>
                </a:extLst>
              </p:cNvPr>
              <p:cNvSpPr/>
              <p:nvPr/>
            </p:nvSpPr>
            <p:spPr>
              <a:xfrm>
                <a:off x="8254308"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54" name="Freeform: Shape 5053">
                <a:extLst>
                  <a:ext uri="{FF2B5EF4-FFF2-40B4-BE49-F238E27FC236}">
                    <a16:creationId xmlns:a16="http://schemas.microsoft.com/office/drawing/2014/main" id="{671F2F46-3A68-00BF-1E38-FF6B948C7F32}"/>
                  </a:ext>
                </a:extLst>
              </p:cNvPr>
              <p:cNvSpPr/>
              <p:nvPr/>
            </p:nvSpPr>
            <p:spPr>
              <a:xfrm>
                <a:off x="8216396" y="340988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55" name="Graphic 4638">
              <a:extLst>
                <a:ext uri="{FF2B5EF4-FFF2-40B4-BE49-F238E27FC236}">
                  <a16:creationId xmlns:a16="http://schemas.microsoft.com/office/drawing/2014/main" id="{80791765-08BD-CD5E-0434-683BE5EECED6}"/>
                </a:ext>
              </a:extLst>
            </p:cNvPr>
            <p:cNvGrpSpPr/>
            <p:nvPr/>
          </p:nvGrpSpPr>
          <p:grpSpPr>
            <a:xfrm>
              <a:off x="8313578" y="3376524"/>
              <a:ext cx="75444" cy="69505"/>
              <a:chOff x="8313578" y="3376524"/>
              <a:chExt cx="75444" cy="69505"/>
            </a:xfrm>
          </p:grpSpPr>
          <p:sp>
            <p:nvSpPr>
              <p:cNvPr id="5056" name="Freeform: Shape 5055">
                <a:extLst>
                  <a:ext uri="{FF2B5EF4-FFF2-40B4-BE49-F238E27FC236}">
                    <a16:creationId xmlns:a16="http://schemas.microsoft.com/office/drawing/2014/main" id="{E150C947-236B-E124-CE3B-814F773BF2F8}"/>
                  </a:ext>
                </a:extLst>
              </p:cNvPr>
              <p:cNvSpPr/>
              <p:nvPr/>
            </p:nvSpPr>
            <p:spPr>
              <a:xfrm>
                <a:off x="8351490"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57" name="Freeform: Shape 5056">
                <a:extLst>
                  <a:ext uri="{FF2B5EF4-FFF2-40B4-BE49-F238E27FC236}">
                    <a16:creationId xmlns:a16="http://schemas.microsoft.com/office/drawing/2014/main" id="{7A6FB4C0-967B-8A08-4903-FA37F7F56C27}"/>
                  </a:ext>
                </a:extLst>
              </p:cNvPr>
              <p:cNvSpPr/>
              <p:nvPr/>
            </p:nvSpPr>
            <p:spPr>
              <a:xfrm>
                <a:off x="8313578"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58" name="Graphic 4638">
              <a:extLst>
                <a:ext uri="{FF2B5EF4-FFF2-40B4-BE49-F238E27FC236}">
                  <a16:creationId xmlns:a16="http://schemas.microsoft.com/office/drawing/2014/main" id="{3B3A386B-B28C-9E14-6402-A14A83147774}"/>
                </a:ext>
              </a:extLst>
            </p:cNvPr>
            <p:cNvGrpSpPr/>
            <p:nvPr/>
          </p:nvGrpSpPr>
          <p:grpSpPr>
            <a:xfrm>
              <a:off x="8338726" y="3376524"/>
              <a:ext cx="75444" cy="69505"/>
              <a:chOff x="8338726" y="3376524"/>
              <a:chExt cx="75444" cy="69505"/>
            </a:xfrm>
          </p:grpSpPr>
          <p:sp>
            <p:nvSpPr>
              <p:cNvPr id="5059" name="Freeform: Shape 5058">
                <a:extLst>
                  <a:ext uri="{FF2B5EF4-FFF2-40B4-BE49-F238E27FC236}">
                    <a16:creationId xmlns:a16="http://schemas.microsoft.com/office/drawing/2014/main" id="{E1C5F40D-ED82-24C2-8344-EB848163249E}"/>
                  </a:ext>
                </a:extLst>
              </p:cNvPr>
              <p:cNvSpPr/>
              <p:nvPr/>
            </p:nvSpPr>
            <p:spPr>
              <a:xfrm>
                <a:off x="8376638"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60" name="Freeform: Shape 5059">
                <a:extLst>
                  <a:ext uri="{FF2B5EF4-FFF2-40B4-BE49-F238E27FC236}">
                    <a16:creationId xmlns:a16="http://schemas.microsoft.com/office/drawing/2014/main" id="{F2F3577E-6682-546D-8370-C40765B63FE4}"/>
                  </a:ext>
                </a:extLst>
              </p:cNvPr>
              <p:cNvSpPr/>
              <p:nvPr/>
            </p:nvSpPr>
            <p:spPr>
              <a:xfrm>
                <a:off x="8338726"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61" name="Graphic 4638">
              <a:extLst>
                <a:ext uri="{FF2B5EF4-FFF2-40B4-BE49-F238E27FC236}">
                  <a16:creationId xmlns:a16="http://schemas.microsoft.com/office/drawing/2014/main" id="{F02D9004-A76C-2B1E-BF1B-857E462C8769}"/>
                </a:ext>
              </a:extLst>
            </p:cNvPr>
            <p:cNvGrpSpPr/>
            <p:nvPr/>
          </p:nvGrpSpPr>
          <p:grpSpPr>
            <a:xfrm>
              <a:off x="8363874" y="3376524"/>
              <a:ext cx="75571" cy="69505"/>
              <a:chOff x="8363874" y="3376524"/>
              <a:chExt cx="75571" cy="69505"/>
            </a:xfrm>
          </p:grpSpPr>
          <p:sp>
            <p:nvSpPr>
              <p:cNvPr id="5062" name="Freeform: Shape 5061">
                <a:extLst>
                  <a:ext uri="{FF2B5EF4-FFF2-40B4-BE49-F238E27FC236}">
                    <a16:creationId xmlns:a16="http://schemas.microsoft.com/office/drawing/2014/main" id="{CDDEB037-B269-2F2D-21AC-6F655D53A976}"/>
                  </a:ext>
                </a:extLst>
              </p:cNvPr>
              <p:cNvSpPr/>
              <p:nvPr/>
            </p:nvSpPr>
            <p:spPr>
              <a:xfrm>
                <a:off x="8401786"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63" name="Freeform: Shape 5062">
                <a:extLst>
                  <a:ext uri="{FF2B5EF4-FFF2-40B4-BE49-F238E27FC236}">
                    <a16:creationId xmlns:a16="http://schemas.microsoft.com/office/drawing/2014/main" id="{C68EFC24-E33D-130C-F286-859EE571A281}"/>
                  </a:ext>
                </a:extLst>
              </p:cNvPr>
              <p:cNvSpPr/>
              <p:nvPr/>
            </p:nvSpPr>
            <p:spPr>
              <a:xfrm>
                <a:off x="8363874" y="340988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64" name="Graphic 4638">
              <a:extLst>
                <a:ext uri="{FF2B5EF4-FFF2-40B4-BE49-F238E27FC236}">
                  <a16:creationId xmlns:a16="http://schemas.microsoft.com/office/drawing/2014/main" id="{4AB1FF03-FBAC-089D-B5C3-0DDA93475DD0}"/>
                </a:ext>
              </a:extLst>
            </p:cNvPr>
            <p:cNvGrpSpPr/>
            <p:nvPr/>
          </p:nvGrpSpPr>
          <p:grpSpPr>
            <a:xfrm>
              <a:off x="8557225" y="3376524"/>
              <a:ext cx="75571" cy="69505"/>
              <a:chOff x="8557225" y="3376524"/>
              <a:chExt cx="75571" cy="69505"/>
            </a:xfrm>
          </p:grpSpPr>
          <p:sp>
            <p:nvSpPr>
              <p:cNvPr id="5065" name="Freeform: Shape 5064">
                <a:extLst>
                  <a:ext uri="{FF2B5EF4-FFF2-40B4-BE49-F238E27FC236}">
                    <a16:creationId xmlns:a16="http://schemas.microsoft.com/office/drawing/2014/main" id="{D4DC5843-94B2-A60D-B1F7-79B341CB37CD}"/>
                  </a:ext>
                </a:extLst>
              </p:cNvPr>
              <p:cNvSpPr/>
              <p:nvPr/>
            </p:nvSpPr>
            <p:spPr>
              <a:xfrm>
                <a:off x="8595137"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66" name="Freeform: Shape 5065">
                <a:extLst>
                  <a:ext uri="{FF2B5EF4-FFF2-40B4-BE49-F238E27FC236}">
                    <a16:creationId xmlns:a16="http://schemas.microsoft.com/office/drawing/2014/main" id="{E674D349-5A52-4098-B0A7-1F0DB32733D3}"/>
                  </a:ext>
                </a:extLst>
              </p:cNvPr>
              <p:cNvSpPr/>
              <p:nvPr/>
            </p:nvSpPr>
            <p:spPr>
              <a:xfrm>
                <a:off x="8557225" y="340988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67" name="Graphic 4638">
              <a:extLst>
                <a:ext uri="{FF2B5EF4-FFF2-40B4-BE49-F238E27FC236}">
                  <a16:creationId xmlns:a16="http://schemas.microsoft.com/office/drawing/2014/main" id="{EA9E508C-5914-FFAF-7778-467B34F0BA88}"/>
                </a:ext>
              </a:extLst>
            </p:cNvPr>
            <p:cNvGrpSpPr/>
            <p:nvPr/>
          </p:nvGrpSpPr>
          <p:grpSpPr>
            <a:xfrm>
              <a:off x="8621296" y="3376524"/>
              <a:ext cx="75444" cy="69505"/>
              <a:chOff x="8621296" y="3376524"/>
              <a:chExt cx="75444" cy="69505"/>
            </a:xfrm>
          </p:grpSpPr>
          <p:sp>
            <p:nvSpPr>
              <p:cNvPr id="5068" name="Freeform: Shape 5067">
                <a:extLst>
                  <a:ext uri="{FF2B5EF4-FFF2-40B4-BE49-F238E27FC236}">
                    <a16:creationId xmlns:a16="http://schemas.microsoft.com/office/drawing/2014/main" id="{C2F06729-BAAC-97D2-D084-0F9E9CFD1D2E}"/>
                  </a:ext>
                </a:extLst>
              </p:cNvPr>
              <p:cNvSpPr/>
              <p:nvPr/>
            </p:nvSpPr>
            <p:spPr>
              <a:xfrm>
                <a:off x="8659208" y="337652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69" name="Freeform: Shape 5068">
                <a:extLst>
                  <a:ext uri="{FF2B5EF4-FFF2-40B4-BE49-F238E27FC236}">
                    <a16:creationId xmlns:a16="http://schemas.microsoft.com/office/drawing/2014/main" id="{F12D9B6E-3A7B-CA64-C838-9C2F3CE1A93D}"/>
                  </a:ext>
                </a:extLst>
              </p:cNvPr>
              <p:cNvSpPr/>
              <p:nvPr/>
            </p:nvSpPr>
            <p:spPr>
              <a:xfrm>
                <a:off x="8621296" y="340988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70" name="Graphic 4638">
              <a:extLst>
                <a:ext uri="{FF2B5EF4-FFF2-40B4-BE49-F238E27FC236}">
                  <a16:creationId xmlns:a16="http://schemas.microsoft.com/office/drawing/2014/main" id="{087916B4-A589-D019-1AAD-823F3CA9347D}"/>
                </a:ext>
              </a:extLst>
            </p:cNvPr>
            <p:cNvGrpSpPr/>
            <p:nvPr/>
          </p:nvGrpSpPr>
          <p:grpSpPr>
            <a:xfrm>
              <a:off x="8790637" y="3361738"/>
              <a:ext cx="75571" cy="69505"/>
              <a:chOff x="8790637" y="3361738"/>
              <a:chExt cx="75571" cy="69505"/>
            </a:xfrm>
          </p:grpSpPr>
          <p:sp>
            <p:nvSpPr>
              <p:cNvPr id="5071" name="Freeform: Shape 5070">
                <a:extLst>
                  <a:ext uri="{FF2B5EF4-FFF2-40B4-BE49-F238E27FC236}">
                    <a16:creationId xmlns:a16="http://schemas.microsoft.com/office/drawing/2014/main" id="{57162F50-98E3-4316-D9F1-70CDB8563086}"/>
                  </a:ext>
                </a:extLst>
              </p:cNvPr>
              <p:cNvSpPr/>
              <p:nvPr/>
            </p:nvSpPr>
            <p:spPr>
              <a:xfrm>
                <a:off x="8828549" y="336173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72" name="Freeform: Shape 5071">
                <a:extLst>
                  <a:ext uri="{FF2B5EF4-FFF2-40B4-BE49-F238E27FC236}">
                    <a16:creationId xmlns:a16="http://schemas.microsoft.com/office/drawing/2014/main" id="{AD413B13-5C32-89B8-0B8A-7A80EB8B0774}"/>
                  </a:ext>
                </a:extLst>
              </p:cNvPr>
              <p:cNvSpPr/>
              <p:nvPr/>
            </p:nvSpPr>
            <p:spPr>
              <a:xfrm>
                <a:off x="8790637" y="339510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73" name="Graphic 4638">
              <a:extLst>
                <a:ext uri="{FF2B5EF4-FFF2-40B4-BE49-F238E27FC236}">
                  <a16:creationId xmlns:a16="http://schemas.microsoft.com/office/drawing/2014/main" id="{8EBDDF23-A971-656C-0C30-180A434341B4}"/>
                </a:ext>
              </a:extLst>
            </p:cNvPr>
            <p:cNvGrpSpPr/>
            <p:nvPr/>
          </p:nvGrpSpPr>
          <p:grpSpPr>
            <a:xfrm>
              <a:off x="8828296" y="3361738"/>
              <a:ext cx="75444" cy="69505"/>
              <a:chOff x="8828296" y="3361738"/>
              <a:chExt cx="75444" cy="69505"/>
            </a:xfrm>
          </p:grpSpPr>
          <p:sp>
            <p:nvSpPr>
              <p:cNvPr id="5074" name="Freeform: Shape 5073">
                <a:extLst>
                  <a:ext uri="{FF2B5EF4-FFF2-40B4-BE49-F238E27FC236}">
                    <a16:creationId xmlns:a16="http://schemas.microsoft.com/office/drawing/2014/main" id="{EDD1CCB0-C1BA-857A-4C73-57BC4A1E8C55}"/>
                  </a:ext>
                </a:extLst>
              </p:cNvPr>
              <p:cNvSpPr/>
              <p:nvPr/>
            </p:nvSpPr>
            <p:spPr>
              <a:xfrm>
                <a:off x="8866208" y="336173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75" name="Freeform: Shape 5074">
                <a:extLst>
                  <a:ext uri="{FF2B5EF4-FFF2-40B4-BE49-F238E27FC236}">
                    <a16:creationId xmlns:a16="http://schemas.microsoft.com/office/drawing/2014/main" id="{F6762E0D-4134-0F83-00C7-CC1987C7D343}"/>
                  </a:ext>
                </a:extLst>
              </p:cNvPr>
              <p:cNvSpPr/>
              <p:nvPr/>
            </p:nvSpPr>
            <p:spPr>
              <a:xfrm>
                <a:off x="8828296" y="339510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76" name="Graphic 4638">
              <a:extLst>
                <a:ext uri="{FF2B5EF4-FFF2-40B4-BE49-F238E27FC236}">
                  <a16:creationId xmlns:a16="http://schemas.microsoft.com/office/drawing/2014/main" id="{1116D6B7-693B-DA80-9324-B1A3E12F6203}"/>
                </a:ext>
              </a:extLst>
            </p:cNvPr>
            <p:cNvGrpSpPr/>
            <p:nvPr/>
          </p:nvGrpSpPr>
          <p:grpSpPr>
            <a:xfrm>
              <a:off x="8953785" y="3361738"/>
              <a:ext cx="75571" cy="69505"/>
              <a:chOff x="8953785" y="3361738"/>
              <a:chExt cx="75571" cy="69505"/>
            </a:xfrm>
          </p:grpSpPr>
          <p:sp>
            <p:nvSpPr>
              <p:cNvPr id="5077" name="Freeform: Shape 5076">
                <a:extLst>
                  <a:ext uri="{FF2B5EF4-FFF2-40B4-BE49-F238E27FC236}">
                    <a16:creationId xmlns:a16="http://schemas.microsoft.com/office/drawing/2014/main" id="{AAA20E0B-2020-134F-047B-155A2F0AE9A5}"/>
                  </a:ext>
                </a:extLst>
              </p:cNvPr>
              <p:cNvSpPr/>
              <p:nvPr/>
            </p:nvSpPr>
            <p:spPr>
              <a:xfrm>
                <a:off x="8991697" y="336173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78" name="Freeform: Shape 5077">
                <a:extLst>
                  <a:ext uri="{FF2B5EF4-FFF2-40B4-BE49-F238E27FC236}">
                    <a16:creationId xmlns:a16="http://schemas.microsoft.com/office/drawing/2014/main" id="{4FDE1389-2D37-34AE-D60E-79C73D51793F}"/>
                  </a:ext>
                </a:extLst>
              </p:cNvPr>
              <p:cNvSpPr/>
              <p:nvPr/>
            </p:nvSpPr>
            <p:spPr>
              <a:xfrm>
                <a:off x="8953785" y="339510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79" name="Graphic 4638">
              <a:extLst>
                <a:ext uri="{FF2B5EF4-FFF2-40B4-BE49-F238E27FC236}">
                  <a16:creationId xmlns:a16="http://schemas.microsoft.com/office/drawing/2014/main" id="{AF96BD5A-5BFE-EA38-412D-D269E28366E5}"/>
                </a:ext>
              </a:extLst>
            </p:cNvPr>
            <p:cNvGrpSpPr/>
            <p:nvPr/>
          </p:nvGrpSpPr>
          <p:grpSpPr>
            <a:xfrm>
              <a:off x="9098356" y="3361738"/>
              <a:ext cx="75571" cy="69505"/>
              <a:chOff x="9098356" y="3361738"/>
              <a:chExt cx="75571" cy="69505"/>
            </a:xfrm>
          </p:grpSpPr>
          <p:sp>
            <p:nvSpPr>
              <p:cNvPr id="5080" name="Freeform: Shape 5079">
                <a:extLst>
                  <a:ext uri="{FF2B5EF4-FFF2-40B4-BE49-F238E27FC236}">
                    <a16:creationId xmlns:a16="http://schemas.microsoft.com/office/drawing/2014/main" id="{7EDD4256-FA23-DB2C-161E-35FDCC118DFE}"/>
                  </a:ext>
                </a:extLst>
              </p:cNvPr>
              <p:cNvSpPr/>
              <p:nvPr/>
            </p:nvSpPr>
            <p:spPr>
              <a:xfrm>
                <a:off x="9136268" y="336173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81" name="Freeform: Shape 5080">
                <a:extLst>
                  <a:ext uri="{FF2B5EF4-FFF2-40B4-BE49-F238E27FC236}">
                    <a16:creationId xmlns:a16="http://schemas.microsoft.com/office/drawing/2014/main" id="{CB5C8874-D84A-14DA-66B8-3A044161ED43}"/>
                  </a:ext>
                </a:extLst>
              </p:cNvPr>
              <p:cNvSpPr/>
              <p:nvPr/>
            </p:nvSpPr>
            <p:spPr>
              <a:xfrm>
                <a:off x="9098356" y="339510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82" name="Graphic 4638">
              <a:extLst>
                <a:ext uri="{FF2B5EF4-FFF2-40B4-BE49-F238E27FC236}">
                  <a16:creationId xmlns:a16="http://schemas.microsoft.com/office/drawing/2014/main" id="{0CBF519B-B731-BFB5-3FD7-C46C28ABC2F1}"/>
                </a:ext>
              </a:extLst>
            </p:cNvPr>
            <p:cNvGrpSpPr/>
            <p:nvPr/>
          </p:nvGrpSpPr>
          <p:grpSpPr>
            <a:xfrm>
              <a:off x="9143850" y="3328376"/>
              <a:ext cx="75444" cy="69505"/>
              <a:chOff x="9143850" y="3328376"/>
              <a:chExt cx="75444" cy="69505"/>
            </a:xfrm>
          </p:grpSpPr>
          <p:sp>
            <p:nvSpPr>
              <p:cNvPr id="5083" name="Freeform: Shape 5082">
                <a:extLst>
                  <a:ext uri="{FF2B5EF4-FFF2-40B4-BE49-F238E27FC236}">
                    <a16:creationId xmlns:a16="http://schemas.microsoft.com/office/drawing/2014/main" id="{43851E71-E066-A86D-9D70-76271FB1A48A}"/>
                  </a:ext>
                </a:extLst>
              </p:cNvPr>
              <p:cNvSpPr/>
              <p:nvPr/>
            </p:nvSpPr>
            <p:spPr>
              <a:xfrm>
                <a:off x="9181762"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84" name="Freeform: Shape 5083">
                <a:extLst>
                  <a:ext uri="{FF2B5EF4-FFF2-40B4-BE49-F238E27FC236}">
                    <a16:creationId xmlns:a16="http://schemas.microsoft.com/office/drawing/2014/main" id="{4BC8C8E4-A42C-BF4B-1E15-DBE3A4E58B38}"/>
                  </a:ext>
                </a:extLst>
              </p:cNvPr>
              <p:cNvSpPr/>
              <p:nvPr/>
            </p:nvSpPr>
            <p:spPr>
              <a:xfrm>
                <a:off x="9143850"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85" name="Graphic 4638">
              <a:extLst>
                <a:ext uri="{FF2B5EF4-FFF2-40B4-BE49-F238E27FC236}">
                  <a16:creationId xmlns:a16="http://schemas.microsoft.com/office/drawing/2014/main" id="{FE091DEA-7258-A708-A616-518B36E21742}"/>
                </a:ext>
              </a:extLst>
            </p:cNvPr>
            <p:cNvGrpSpPr/>
            <p:nvPr/>
          </p:nvGrpSpPr>
          <p:grpSpPr>
            <a:xfrm>
              <a:off x="9251267" y="3328376"/>
              <a:ext cx="75444" cy="69505"/>
              <a:chOff x="9251267" y="3328376"/>
              <a:chExt cx="75444" cy="69505"/>
            </a:xfrm>
          </p:grpSpPr>
          <p:sp>
            <p:nvSpPr>
              <p:cNvPr id="5086" name="Freeform: Shape 5085">
                <a:extLst>
                  <a:ext uri="{FF2B5EF4-FFF2-40B4-BE49-F238E27FC236}">
                    <a16:creationId xmlns:a16="http://schemas.microsoft.com/office/drawing/2014/main" id="{AB28ABE7-4A2C-9B37-5CF9-CE55E62637F1}"/>
                  </a:ext>
                </a:extLst>
              </p:cNvPr>
              <p:cNvSpPr/>
              <p:nvPr/>
            </p:nvSpPr>
            <p:spPr>
              <a:xfrm>
                <a:off x="9289179"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87" name="Freeform: Shape 5086">
                <a:extLst>
                  <a:ext uri="{FF2B5EF4-FFF2-40B4-BE49-F238E27FC236}">
                    <a16:creationId xmlns:a16="http://schemas.microsoft.com/office/drawing/2014/main" id="{6B12174C-346D-A86A-4D3C-4998C35798AA}"/>
                  </a:ext>
                </a:extLst>
              </p:cNvPr>
              <p:cNvSpPr/>
              <p:nvPr/>
            </p:nvSpPr>
            <p:spPr>
              <a:xfrm>
                <a:off x="9251267"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88" name="Graphic 4638">
              <a:extLst>
                <a:ext uri="{FF2B5EF4-FFF2-40B4-BE49-F238E27FC236}">
                  <a16:creationId xmlns:a16="http://schemas.microsoft.com/office/drawing/2014/main" id="{9D70CCC0-0F86-9EC1-C940-0D9A0A22A69D}"/>
                </a:ext>
              </a:extLst>
            </p:cNvPr>
            <p:cNvGrpSpPr/>
            <p:nvPr/>
          </p:nvGrpSpPr>
          <p:grpSpPr>
            <a:xfrm>
              <a:off x="9486701" y="3328376"/>
              <a:ext cx="75571" cy="69505"/>
              <a:chOff x="9486701" y="3328376"/>
              <a:chExt cx="75571" cy="69505"/>
            </a:xfrm>
          </p:grpSpPr>
          <p:sp>
            <p:nvSpPr>
              <p:cNvPr id="5089" name="Freeform: Shape 5088">
                <a:extLst>
                  <a:ext uri="{FF2B5EF4-FFF2-40B4-BE49-F238E27FC236}">
                    <a16:creationId xmlns:a16="http://schemas.microsoft.com/office/drawing/2014/main" id="{0B147C98-2D9E-B6DE-CC3B-9C1A6A8B8AC9}"/>
                  </a:ext>
                </a:extLst>
              </p:cNvPr>
              <p:cNvSpPr/>
              <p:nvPr/>
            </p:nvSpPr>
            <p:spPr>
              <a:xfrm>
                <a:off x="9524613"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90" name="Freeform: Shape 5089">
                <a:extLst>
                  <a:ext uri="{FF2B5EF4-FFF2-40B4-BE49-F238E27FC236}">
                    <a16:creationId xmlns:a16="http://schemas.microsoft.com/office/drawing/2014/main" id="{D66E15F7-C531-4882-D205-21189E26646E}"/>
                  </a:ext>
                </a:extLst>
              </p:cNvPr>
              <p:cNvSpPr/>
              <p:nvPr/>
            </p:nvSpPr>
            <p:spPr>
              <a:xfrm>
                <a:off x="9486701"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91" name="Graphic 4638">
              <a:extLst>
                <a:ext uri="{FF2B5EF4-FFF2-40B4-BE49-F238E27FC236}">
                  <a16:creationId xmlns:a16="http://schemas.microsoft.com/office/drawing/2014/main" id="{CAD492B8-C81B-627A-61F3-C5348802D947}"/>
                </a:ext>
              </a:extLst>
            </p:cNvPr>
            <p:cNvGrpSpPr/>
            <p:nvPr/>
          </p:nvGrpSpPr>
          <p:grpSpPr>
            <a:xfrm>
              <a:off x="9592096" y="3328376"/>
              <a:ext cx="75444" cy="69505"/>
              <a:chOff x="9592096" y="3328376"/>
              <a:chExt cx="75444" cy="69505"/>
            </a:xfrm>
          </p:grpSpPr>
          <p:sp>
            <p:nvSpPr>
              <p:cNvPr id="5092" name="Freeform: Shape 5091">
                <a:extLst>
                  <a:ext uri="{FF2B5EF4-FFF2-40B4-BE49-F238E27FC236}">
                    <a16:creationId xmlns:a16="http://schemas.microsoft.com/office/drawing/2014/main" id="{5AAB7D0F-9F7A-0F6C-5583-02567F281671}"/>
                  </a:ext>
                </a:extLst>
              </p:cNvPr>
              <p:cNvSpPr/>
              <p:nvPr/>
            </p:nvSpPr>
            <p:spPr>
              <a:xfrm>
                <a:off x="9630008"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93" name="Freeform: Shape 5092">
                <a:extLst>
                  <a:ext uri="{FF2B5EF4-FFF2-40B4-BE49-F238E27FC236}">
                    <a16:creationId xmlns:a16="http://schemas.microsoft.com/office/drawing/2014/main" id="{02D37923-B5DD-B3F6-0306-C73A7F42641B}"/>
                  </a:ext>
                </a:extLst>
              </p:cNvPr>
              <p:cNvSpPr/>
              <p:nvPr/>
            </p:nvSpPr>
            <p:spPr>
              <a:xfrm>
                <a:off x="9592096"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94" name="Graphic 4638">
              <a:extLst>
                <a:ext uri="{FF2B5EF4-FFF2-40B4-BE49-F238E27FC236}">
                  <a16:creationId xmlns:a16="http://schemas.microsoft.com/office/drawing/2014/main" id="{0EAB61A2-EFC6-CEFD-776F-DFB13C2F4A99}"/>
                </a:ext>
              </a:extLst>
            </p:cNvPr>
            <p:cNvGrpSpPr/>
            <p:nvPr/>
          </p:nvGrpSpPr>
          <p:grpSpPr>
            <a:xfrm>
              <a:off x="9629629" y="3328376"/>
              <a:ext cx="75571" cy="69505"/>
              <a:chOff x="9629629" y="3328376"/>
              <a:chExt cx="75571" cy="69505"/>
            </a:xfrm>
          </p:grpSpPr>
          <p:sp>
            <p:nvSpPr>
              <p:cNvPr id="5095" name="Freeform: Shape 5094">
                <a:extLst>
                  <a:ext uri="{FF2B5EF4-FFF2-40B4-BE49-F238E27FC236}">
                    <a16:creationId xmlns:a16="http://schemas.microsoft.com/office/drawing/2014/main" id="{844A2F68-6378-9171-F9EB-70FBF524A258}"/>
                  </a:ext>
                </a:extLst>
              </p:cNvPr>
              <p:cNvSpPr/>
              <p:nvPr/>
            </p:nvSpPr>
            <p:spPr>
              <a:xfrm>
                <a:off x="9667541"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96" name="Freeform: Shape 5095">
                <a:extLst>
                  <a:ext uri="{FF2B5EF4-FFF2-40B4-BE49-F238E27FC236}">
                    <a16:creationId xmlns:a16="http://schemas.microsoft.com/office/drawing/2014/main" id="{693EC2D0-8200-4BAD-038C-10F51B8A2077}"/>
                  </a:ext>
                </a:extLst>
              </p:cNvPr>
              <p:cNvSpPr/>
              <p:nvPr/>
            </p:nvSpPr>
            <p:spPr>
              <a:xfrm>
                <a:off x="9629629"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097" name="Graphic 4638">
              <a:extLst>
                <a:ext uri="{FF2B5EF4-FFF2-40B4-BE49-F238E27FC236}">
                  <a16:creationId xmlns:a16="http://schemas.microsoft.com/office/drawing/2014/main" id="{4F193E9D-4F70-0A16-6040-E364F6FB72DB}"/>
                </a:ext>
              </a:extLst>
            </p:cNvPr>
            <p:cNvGrpSpPr/>
            <p:nvPr/>
          </p:nvGrpSpPr>
          <p:grpSpPr>
            <a:xfrm>
              <a:off x="9608651" y="3328376"/>
              <a:ext cx="75444" cy="69505"/>
              <a:chOff x="9608651" y="3328376"/>
              <a:chExt cx="75444" cy="69505"/>
            </a:xfrm>
          </p:grpSpPr>
          <p:sp>
            <p:nvSpPr>
              <p:cNvPr id="5098" name="Freeform: Shape 5097">
                <a:extLst>
                  <a:ext uri="{FF2B5EF4-FFF2-40B4-BE49-F238E27FC236}">
                    <a16:creationId xmlns:a16="http://schemas.microsoft.com/office/drawing/2014/main" id="{C2E934E9-CF94-8E32-B008-4798E2E61EBC}"/>
                  </a:ext>
                </a:extLst>
              </p:cNvPr>
              <p:cNvSpPr/>
              <p:nvPr/>
            </p:nvSpPr>
            <p:spPr>
              <a:xfrm>
                <a:off x="9646563"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099" name="Freeform: Shape 5098">
                <a:extLst>
                  <a:ext uri="{FF2B5EF4-FFF2-40B4-BE49-F238E27FC236}">
                    <a16:creationId xmlns:a16="http://schemas.microsoft.com/office/drawing/2014/main" id="{24DDCF95-D50B-1806-21DD-12AC0866D5E6}"/>
                  </a:ext>
                </a:extLst>
              </p:cNvPr>
              <p:cNvSpPr/>
              <p:nvPr/>
            </p:nvSpPr>
            <p:spPr>
              <a:xfrm>
                <a:off x="9608651"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00" name="Graphic 4638">
              <a:extLst>
                <a:ext uri="{FF2B5EF4-FFF2-40B4-BE49-F238E27FC236}">
                  <a16:creationId xmlns:a16="http://schemas.microsoft.com/office/drawing/2014/main" id="{4C1A3A02-AC24-2125-B8E2-9C94A52EB9FB}"/>
                </a:ext>
              </a:extLst>
            </p:cNvPr>
            <p:cNvGrpSpPr/>
            <p:nvPr/>
          </p:nvGrpSpPr>
          <p:grpSpPr>
            <a:xfrm>
              <a:off x="9705706" y="3328376"/>
              <a:ext cx="75444" cy="69505"/>
              <a:chOff x="9705706" y="3328376"/>
              <a:chExt cx="75444" cy="69505"/>
            </a:xfrm>
          </p:grpSpPr>
          <p:sp>
            <p:nvSpPr>
              <p:cNvPr id="5101" name="Freeform: Shape 5100">
                <a:extLst>
                  <a:ext uri="{FF2B5EF4-FFF2-40B4-BE49-F238E27FC236}">
                    <a16:creationId xmlns:a16="http://schemas.microsoft.com/office/drawing/2014/main" id="{25734647-76FD-8EFF-1B6E-E47BA0560C7F}"/>
                  </a:ext>
                </a:extLst>
              </p:cNvPr>
              <p:cNvSpPr/>
              <p:nvPr/>
            </p:nvSpPr>
            <p:spPr>
              <a:xfrm>
                <a:off x="9743618"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02" name="Freeform: Shape 5101">
                <a:extLst>
                  <a:ext uri="{FF2B5EF4-FFF2-40B4-BE49-F238E27FC236}">
                    <a16:creationId xmlns:a16="http://schemas.microsoft.com/office/drawing/2014/main" id="{6F49D612-55C6-FA2E-3327-270111464865}"/>
                  </a:ext>
                </a:extLst>
              </p:cNvPr>
              <p:cNvSpPr/>
              <p:nvPr/>
            </p:nvSpPr>
            <p:spPr>
              <a:xfrm>
                <a:off x="9705706"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03" name="Graphic 4638">
              <a:extLst>
                <a:ext uri="{FF2B5EF4-FFF2-40B4-BE49-F238E27FC236}">
                  <a16:creationId xmlns:a16="http://schemas.microsoft.com/office/drawing/2014/main" id="{76281369-1D98-BF4D-126C-935D88BB2700}"/>
                </a:ext>
              </a:extLst>
            </p:cNvPr>
            <p:cNvGrpSpPr/>
            <p:nvPr/>
          </p:nvGrpSpPr>
          <p:grpSpPr>
            <a:xfrm>
              <a:off x="9743238" y="3328376"/>
              <a:ext cx="75571" cy="69505"/>
              <a:chOff x="9743238" y="3328376"/>
              <a:chExt cx="75571" cy="69505"/>
            </a:xfrm>
          </p:grpSpPr>
          <p:sp>
            <p:nvSpPr>
              <p:cNvPr id="5104" name="Freeform: Shape 5103">
                <a:extLst>
                  <a:ext uri="{FF2B5EF4-FFF2-40B4-BE49-F238E27FC236}">
                    <a16:creationId xmlns:a16="http://schemas.microsoft.com/office/drawing/2014/main" id="{56EB78E8-28A1-9E51-201A-4644A3DE2911}"/>
                  </a:ext>
                </a:extLst>
              </p:cNvPr>
              <p:cNvSpPr/>
              <p:nvPr/>
            </p:nvSpPr>
            <p:spPr>
              <a:xfrm>
                <a:off x="9781150"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05" name="Freeform: Shape 5104">
                <a:extLst>
                  <a:ext uri="{FF2B5EF4-FFF2-40B4-BE49-F238E27FC236}">
                    <a16:creationId xmlns:a16="http://schemas.microsoft.com/office/drawing/2014/main" id="{BB4F7847-61D2-19B9-02F6-CFC4D30D0CD9}"/>
                  </a:ext>
                </a:extLst>
              </p:cNvPr>
              <p:cNvSpPr/>
              <p:nvPr/>
            </p:nvSpPr>
            <p:spPr>
              <a:xfrm>
                <a:off x="9743238"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06" name="Graphic 4638">
              <a:extLst>
                <a:ext uri="{FF2B5EF4-FFF2-40B4-BE49-F238E27FC236}">
                  <a16:creationId xmlns:a16="http://schemas.microsoft.com/office/drawing/2014/main" id="{BAA9735D-E99A-577A-F7C0-BFD422FAE358}"/>
                </a:ext>
              </a:extLst>
            </p:cNvPr>
            <p:cNvGrpSpPr/>
            <p:nvPr/>
          </p:nvGrpSpPr>
          <p:grpSpPr>
            <a:xfrm>
              <a:off x="9808953" y="3328376"/>
              <a:ext cx="75444" cy="69505"/>
              <a:chOff x="9808953" y="3328376"/>
              <a:chExt cx="75444" cy="69505"/>
            </a:xfrm>
          </p:grpSpPr>
          <p:sp>
            <p:nvSpPr>
              <p:cNvPr id="5107" name="Freeform: Shape 5106">
                <a:extLst>
                  <a:ext uri="{FF2B5EF4-FFF2-40B4-BE49-F238E27FC236}">
                    <a16:creationId xmlns:a16="http://schemas.microsoft.com/office/drawing/2014/main" id="{8A929C3C-AAEA-52A9-E7C5-2FEB0676F213}"/>
                  </a:ext>
                </a:extLst>
              </p:cNvPr>
              <p:cNvSpPr/>
              <p:nvPr/>
            </p:nvSpPr>
            <p:spPr>
              <a:xfrm>
                <a:off x="9846865"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08" name="Freeform: Shape 5107">
                <a:extLst>
                  <a:ext uri="{FF2B5EF4-FFF2-40B4-BE49-F238E27FC236}">
                    <a16:creationId xmlns:a16="http://schemas.microsoft.com/office/drawing/2014/main" id="{2A84726E-C614-4402-DECC-993F18692D5C}"/>
                  </a:ext>
                </a:extLst>
              </p:cNvPr>
              <p:cNvSpPr/>
              <p:nvPr/>
            </p:nvSpPr>
            <p:spPr>
              <a:xfrm>
                <a:off x="9808953"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09" name="Graphic 4638">
              <a:extLst>
                <a:ext uri="{FF2B5EF4-FFF2-40B4-BE49-F238E27FC236}">
                  <a16:creationId xmlns:a16="http://schemas.microsoft.com/office/drawing/2014/main" id="{38FB01FE-0664-004C-E869-FBAF21D48FF0}"/>
                </a:ext>
              </a:extLst>
            </p:cNvPr>
            <p:cNvGrpSpPr/>
            <p:nvPr/>
          </p:nvGrpSpPr>
          <p:grpSpPr>
            <a:xfrm>
              <a:off x="9846485" y="3328376"/>
              <a:ext cx="75571" cy="69505"/>
              <a:chOff x="9846485" y="3328376"/>
              <a:chExt cx="75571" cy="69505"/>
            </a:xfrm>
          </p:grpSpPr>
          <p:sp>
            <p:nvSpPr>
              <p:cNvPr id="5110" name="Freeform: Shape 5109">
                <a:extLst>
                  <a:ext uri="{FF2B5EF4-FFF2-40B4-BE49-F238E27FC236}">
                    <a16:creationId xmlns:a16="http://schemas.microsoft.com/office/drawing/2014/main" id="{75784F86-68FF-40CB-C01F-FBE52A539CD1}"/>
                  </a:ext>
                </a:extLst>
              </p:cNvPr>
              <p:cNvSpPr/>
              <p:nvPr/>
            </p:nvSpPr>
            <p:spPr>
              <a:xfrm>
                <a:off x="9884397"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11" name="Freeform: Shape 5110">
                <a:extLst>
                  <a:ext uri="{FF2B5EF4-FFF2-40B4-BE49-F238E27FC236}">
                    <a16:creationId xmlns:a16="http://schemas.microsoft.com/office/drawing/2014/main" id="{09F0A8F0-E220-15C8-CF0C-FC50FFEF7057}"/>
                  </a:ext>
                </a:extLst>
              </p:cNvPr>
              <p:cNvSpPr/>
              <p:nvPr/>
            </p:nvSpPr>
            <p:spPr>
              <a:xfrm>
                <a:off x="9846485"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12" name="Graphic 4638">
              <a:extLst>
                <a:ext uri="{FF2B5EF4-FFF2-40B4-BE49-F238E27FC236}">
                  <a16:creationId xmlns:a16="http://schemas.microsoft.com/office/drawing/2014/main" id="{9E60D640-60FE-9F89-EDBE-4C8DF771D06F}"/>
                </a:ext>
              </a:extLst>
            </p:cNvPr>
            <p:cNvGrpSpPr/>
            <p:nvPr/>
          </p:nvGrpSpPr>
          <p:grpSpPr>
            <a:xfrm>
              <a:off x="9884145" y="3328376"/>
              <a:ext cx="75444" cy="69505"/>
              <a:chOff x="9884145" y="3328376"/>
              <a:chExt cx="75444" cy="69505"/>
            </a:xfrm>
          </p:grpSpPr>
          <p:sp>
            <p:nvSpPr>
              <p:cNvPr id="5113" name="Freeform: Shape 5112">
                <a:extLst>
                  <a:ext uri="{FF2B5EF4-FFF2-40B4-BE49-F238E27FC236}">
                    <a16:creationId xmlns:a16="http://schemas.microsoft.com/office/drawing/2014/main" id="{62F0B4AE-1FCE-16C1-139D-A4C1469DC8B1}"/>
                  </a:ext>
                </a:extLst>
              </p:cNvPr>
              <p:cNvSpPr/>
              <p:nvPr/>
            </p:nvSpPr>
            <p:spPr>
              <a:xfrm>
                <a:off x="9922057"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14" name="Freeform: Shape 5113">
                <a:extLst>
                  <a:ext uri="{FF2B5EF4-FFF2-40B4-BE49-F238E27FC236}">
                    <a16:creationId xmlns:a16="http://schemas.microsoft.com/office/drawing/2014/main" id="{B7EFE314-D751-A9B9-CF73-FF3490149AC0}"/>
                  </a:ext>
                </a:extLst>
              </p:cNvPr>
              <p:cNvSpPr/>
              <p:nvPr/>
            </p:nvSpPr>
            <p:spPr>
              <a:xfrm>
                <a:off x="9884145"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15" name="Graphic 4638">
              <a:extLst>
                <a:ext uri="{FF2B5EF4-FFF2-40B4-BE49-F238E27FC236}">
                  <a16:creationId xmlns:a16="http://schemas.microsoft.com/office/drawing/2014/main" id="{F084DE00-FA7C-156F-618D-CDA69CAD51CC}"/>
                </a:ext>
              </a:extLst>
            </p:cNvPr>
            <p:cNvGrpSpPr/>
            <p:nvPr/>
          </p:nvGrpSpPr>
          <p:grpSpPr>
            <a:xfrm>
              <a:off x="9921678" y="3328376"/>
              <a:ext cx="75571" cy="69505"/>
              <a:chOff x="9921678" y="3328376"/>
              <a:chExt cx="75571" cy="69505"/>
            </a:xfrm>
          </p:grpSpPr>
          <p:sp>
            <p:nvSpPr>
              <p:cNvPr id="5116" name="Freeform: Shape 5115">
                <a:extLst>
                  <a:ext uri="{FF2B5EF4-FFF2-40B4-BE49-F238E27FC236}">
                    <a16:creationId xmlns:a16="http://schemas.microsoft.com/office/drawing/2014/main" id="{95D2650E-2091-83CE-33E7-6800A45949F6}"/>
                  </a:ext>
                </a:extLst>
              </p:cNvPr>
              <p:cNvSpPr/>
              <p:nvPr/>
            </p:nvSpPr>
            <p:spPr>
              <a:xfrm>
                <a:off x="9959589"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17" name="Freeform: Shape 5116">
                <a:extLst>
                  <a:ext uri="{FF2B5EF4-FFF2-40B4-BE49-F238E27FC236}">
                    <a16:creationId xmlns:a16="http://schemas.microsoft.com/office/drawing/2014/main" id="{FFB47D53-D8DB-2955-72D1-E7FDE32E2027}"/>
                  </a:ext>
                </a:extLst>
              </p:cNvPr>
              <p:cNvSpPr/>
              <p:nvPr/>
            </p:nvSpPr>
            <p:spPr>
              <a:xfrm>
                <a:off x="9921678"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18" name="Graphic 4638">
              <a:extLst>
                <a:ext uri="{FF2B5EF4-FFF2-40B4-BE49-F238E27FC236}">
                  <a16:creationId xmlns:a16="http://schemas.microsoft.com/office/drawing/2014/main" id="{40F92C42-E1F8-B3BB-F34F-4EC1459433A5}"/>
                </a:ext>
              </a:extLst>
            </p:cNvPr>
            <p:cNvGrpSpPr/>
            <p:nvPr/>
          </p:nvGrpSpPr>
          <p:grpSpPr>
            <a:xfrm>
              <a:off x="9941139" y="3328376"/>
              <a:ext cx="75444" cy="69505"/>
              <a:chOff x="9941139" y="3328376"/>
              <a:chExt cx="75444" cy="69505"/>
            </a:xfrm>
          </p:grpSpPr>
          <p:sp>
            <p:nvSpPr>
              <p:cNvPr id="5119" name="Freeform: Shape 5118">
                <a:extLst>
                  <a:ext uri="{FF2B5EF4-FFF2-40B4-BE49-F238E27FC236}">
                    <a16:creationId xmlns:a16="http://schemas.microsoft.com/office/drawing/2014/main" id="{A30A6870-7934-E310-8969-D155A3A0651E}"/>
                  </a:ext>
                </a:extLst>
              </p:cNvPr>
              <p:cNvSpPr/>
              <p:nvPr/>
            </p:nvSpPr>
            <p:spPr>
              <a:xfrm>
                <a:off x="9979051"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20" name="Freeform: Shape 5119">
                <a:extLst>
                  <a:ext uri="{FF2B5EF4-FFF2-40B4-BE49-F238E27FC236}">
                    <a16:creationId xmlns:a16="http://schemas.microsoft.com/office/drawing/2014/main" id="{A45468A3-7F46-3E76-D473-BD802BA215F6}"/>
                  </a:ext>
                </a:extLst>
              </p:cNvPr>
              <p:cNvSpPr/>
              <p:nvPr/>
            </p:nvSpPr>
            <p:spPr>
              <a:xfrm>
                <a:off x="9941139"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21" name="Graphic 4638">
              <a:extLst>
                <a:ext uri="{FF2B5EF4-FFF2-40B4-BE49-F238E27FC236}">
                  <a16:creationId xmlns:a16="http://schemas.microsoft.com/office/drawing/2014/main" id="{6A1410CB-8C81-63C8-5054-53C5E7A96DFC}"/>
                </a:ext>
              </a:extLst>
            </p:cNvPr>
            <p:cNvGrpSpPr/>
            <p:nvPr/>
          </p:nvGrpSpPr>
          <p:grpSpPr>
            <a:xfrm>
              <a:off x="9967930" y="3328376"/>
              <a:ext cx="75571" cy="69505"/>
              <a:chOff x="9967930" y="3328376"/>
              <a:chExt cx="75571" cy="69505"/>
            </a:xfrm>
          </p:grpSpPr>
          <p:sp>
            <p:nvSpPr>
              <p:cNvPr id="5122" name="Freeform: Shape 5121">
                <a:extLst>
                  <a:ext uri="{FF2B5EF4-FFF2-40B4-BE49-F238E27FC236}">
                    <a16:creationId xmlns:a16="http://schemas.microsoft.com/office/drawing/2014/main" id="{2114B3A8-974F-8D02-A115-83D25219DA8A}"/>
                  </a:ext>
                </a:extLst>
              </p:cNvPr>
              <p:cNvSpPr/>
              <p:nvPr/>
            </p:nvSpPr>
            <p:spPr>
              <a:xfrm>
                <a:off x="10005842"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23" name="Freeform: Shape 5122">
                <a:extLst>
                  <a:ext uri="{FF2B5EF4-FFF2-40B4-BE49-F238E27FC236}">
                    <a16:creationId xmlns:a16="http://schemas.microsoft.com/office/drawing/2014/main" id="{ABC4BFCF-9D29-26B0-D268-25BD6242D7E8}"/>
                  </a:ext>
                </a:extLst>
              </p:cNvPr>
              <p:cNvSpPr/>
              <p:nvPr/>
            </p:nvSpPr>
            <p:spPr>
              <a:xfrm>
                <a:off x="9967930"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24" name="Graphic 4638">
              <a:extLst>
                <a:ext uri="{FF2B5EF4-FFF2-40B4-BE49-F238E27FC236}">
                  <a16:creationId xmlns:a16="http://schemas.microsoft.com/office/drawing/2014/main" id="{64BF39F5-EA6D-37F8-9F51-064AD155A8C1}"/>
                </a:ext>
              </a:extLst>
            </p:cNvPr>
            <p:cNvGrpSpPr/>
            <p:nvPr/>
          </p:nvGrpSpPr>
          <p:grpSpPr>
            <a:xfrm>
              <a:off x="9996490" y="3328376"/>
              <a:ext cx="75444" cy="69505"/>
              <a:chOff x="9996490" y="3328376"/>
              <a:chExt cx="75444" cy="69505"/>
            </a:xfrm>
          </p:grpSpPr>
          <p:sp>
            <p:nvSpPr>
              <p:cNvPr id="5125" name="Freeform: Shape 5124">
                <a:extLst>
                  <a:ext uri="{FF2B5EF4-FFF2-40B4-BE49-F238E27FC236}">
                    <a16:creationId xmlns:a16="http://schemas.microsoft.com/office/drawing/2014/main" id="{0A11A231-FB2C-7ABF-2425-0EEFAE6B7CD4}"/>
                  </a:ext>
                </a:extLst>
              </p:cNvPr>
              <p:cNvSpPr/>
              <p:nvPr/>
            </p:nvSpPr>
            <p:spPr>
              <a:xfrm>
                <a:off x="10034402"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26" name="Freeform: Shape 5125">
                <a:extLst>
                  <a:ext uri="{FF2B5EF4-FFF2-40B4-BE49-F238E27FC236}">
                    <a16:creationId xmlns:a16="http://schemas.microsoft.com/office/drawing/2014/main" id="{A4082223-61A0-A995-A9EC-DA8550DEA67A}"/>
                  </a:ext>
                </a:extLst>
              </p:cNvPr>
              <p:cNvSpPr/>
              <p:nvPr/>
            </p:nvSpPr>
            <p:spPr>
              <a:xfrm>
                <a:off x="9996490"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27" name="Graphic 4638">
              <a:extLst>
                <a:ext uri="{FF2B5EF4-FFF2-40B4-BE49-F238E27FC236}">
                  <a16:creationId xmlns:a16="http://schemas.microsoft.com/office/drawing/2014/main" id="{BF722F2C-5757-EEFB-39C3-68C8076CFC73}"/>
                </a:ext>
              </a:extLst>
            </p:cNvPr>
            <p:cNvGrpSpPr/>
            <p:nvPr/>
          </p:nvGrpSpPr>
          <p:grpSpPr>
            <a:xfrm>
              <a:off x="10034023" y="3328376"/>
              <a:ext cx="75571" cy="69505"/>
              <a:chOff x="10034023" y="3328376"/>
              <a:chExt cx="75571" cy="69505"/>
            </a:xfrm>
          </p:grpSpPr>
          <p:sp>
            <p:nvSpPr>
              <p:cNvPr id="5128" name="Freeform: Shape 5127">
                <a:extLst>
                  <a:ext uri="{FF2B5EF4-FFF2-40B4-BE49-F238E27FC236}">
                    <a16:creationId xmlns:a16="http://schemas.microsoft.com/office/drawing/2014/main" id="{CDF9637D-5A87-2D27-4425-6C0B59A1D21E}"/>
                  </a:ext>
                </a:extLst>
              </p:cNvPr>
              <p:cNvSpPr/>
              <p:nvPr/>
            </p:nvSpPr>
            <p:spPr>
              <a:xfrm>
                <a:off x="10071935"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29" name="Freeform: Shape 5128">
                <a:extLst>
                  <a:ext uri="{FF2B5EF4-FFF2-40B4-BE49-F238E27FC236}">
                    <a16:creationId xmlns:a16="http://schemas.microsoft.com/office/drawing/2014/main" id="{8B11AB94-5E63-A4BA-6FC4-8464E4B93F30}"/>
                  </a:ext>
                </a:extLst>
              </p:cNvPr>
              <p:cNvSpPr/>
              <p:nvPr/>
            </p:nvSpPr>
            <p:spPr>
              <a:xfrm>
                <a:off x="10034023"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30" name="Graphic 4638">
              <a:extLst>
                <a:ext uri="{FF2B5EF4-FFF2-40B4-BE49-F238E27FC236}">
                  <a16:creationId xmlns:a16="http://schemas.microsoft.com/office/drawing/2014/main" id="{79E2F076-036B-1C54-4E8B-31C8AE028DA6}"/>
                </a:ext>
              </a:extLst>
            </p:cNvPr>
            <p:cNvGrpSpPr/>
            <p:nvPr/>
          </p:nvGrpSpPr>
          <p:grpSpPr>
            <a:xfrm>
              <a:off x="10115534" y="3328376"/>
              <a:ext cx="75571" cy="69505"/>
              <a:chOff x="10115534" y="3328376"/>
              <a:chExt cx="75571" cy="69505"/>
            </a:xfrm>
          </p:grpSpPr>
          <p:sp>
            <p:nvSpPr>
              <p:cNvPr id="5131" name="Freeform: Shape 5130">
                <a:extLst>
                  <a:ext uri="{FF2B5EF4-FFF2-40B4-BE49-F238E27FC236}">
                    <a16:creationId xmlns:a16="http://schemas.microsoft.com/office/drawing/2014/main" id="{7253C315-F52D-2707-E253-8AD6233F0286}"/>
                  </a:ext>
                </a:extLst>
              </p:cNvPr>
              <p:cNvSpPr/>
              <p:nvPr/>
            </p:nvSpPr>
            <p:spPr>
              <a:xfrm>
                <a:off x="10153446"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32" name="Freeform: Shape 5131">
                <a:extLst>
                  <a:ext uri="{FF2B5EF4-FFF2-40B4-BE49-F238E27FC236}">
                    <a16:creationId xmlns:a16="http://schemas.microsoft.com/office/drawing/2014/main" id="{109A59E8-3277-2542-4107-648935C2A304}"/>
                  </a:ext>
                </a:extLst>
              </p:cNvPr>
              <p:cNvSpPr/>
              <p:nvPr/>
            </p:nvSpPr>
            <p:spPr>
              <a:xfrm>
                <a:off x="10115534"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33" name="Graphic 4638">
              <a:extLst>
                <a:ext uri="{FF2B5EF4-FFF2-40B4-BE49-F238E27FC236}">
                  <a16:creationId xmlns:a16="http://schemas.microsoft.com/office/drawing/2014/main" id="{14985D89-5906-0F2A-4FFD-6A83595831A4}"/>
                </a:ext>
              </a:extLst>
            </p:cNvPr>
            <p:cNvGrpSpPr/>
            <p:nvPr/>
          </p:nvGrpSpPr>
          <p:grpSpPr>
            <a:xfrm>
              <a:off x="10125391" y="3328376"/>
              <a:ext cx="75571" cy="69505"/>
              <a:chOff x="10125391" y="3328376"/>
              <a:chExt cx="75571" cy="69505"/>
            </a:xfrm>
          </p:grpSpPr>
          <p:sp>
            <p:nvSpPr>
              <p:cNvPr id="5134" name="Freeform: Shape 5133">
                <a:extLst>
                  <a:ext uri="{FF2B5EF4-FFF2-40B4-BE49-F238E27FC236}">
                    <a16:creationId xmlns:a16="http://schemas.microsoft.com/office/drawing/2014/main" id="{30670DE1-99F8-13CD-0C88-F422A3052FAC}"/>
                  </a:ext>
                </a:extLst>
              </p:cNvPr>
              <p:cNvSpPr/>
              <p:nvPr/>
            </p:nvSpPr>
            <p:spPr>
              <a:xfrm>
                <a:off x="10163303"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35" name="Freeform: Shape 5134">
                <a:extLst>
                  <a:ext uri="{FF2B5EF4-FFF2-40B4-BE49-F238E27FC236}">
                    <a16:creationId xmlns:a16="http://schemas.microsoft.com/office/drawing/2014/main" id="{C846F155-0237-E581-E810-465A6120D6C0}"/>
                  </a:ext>
                </a:extLst>
              </p:cNvPr>
              <p:cNvSpPr/>
              <p:nvPr/>
            </p:nvSpPr>
            <p:spPr>
              <a:xfrm>
                <a:off x="10125391"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36" name="Graphic 4638">
              <a:extLst>
                <a:ext uri="{FF2B5EF4-FFF2-40B4-BE49-F238E27FC236}">
                  <a16:creationId xmlns:a16="http://schemas.microsoft.com/office/drawing/2014/main" id="{7AB5EF91-F36F-3D91-9F65-A30DF0474A6C}"/>
                </a:ext>
              </a:extLst>
            </p:cNvPr>
            <p:cNvGrpSpPr/>
            <p:nvPr/>
          </p:nvGrpSpPr>
          <p:grpSpPr>
            <a:xfrm>
              <a:off x="10155594" y="3328376"/>
              <a:ext cx="75571" cy="69505"/>
              <a:chOff x="10155594" y="3328376"/>
              <a:chExt cx="75571" cy="69505"/>
            </a:xfrm>
          </p:grpSpPr>
          <p:sp>
            <p:nvSpPr>
              <p:cNvPr id="5137" name="Freeform: Shape 5136">
                <a:extLst>
                  <a:ext uri="{FF2B5EF4-FFF2-40B4-BE49-F238E27FC236}">
                    <a16:creationId xmlns:a16="http://schemas.microsoft.com/office/drawing/2014/main" id="{7ADD283C-2306-8D9F-16D2-F6B2823DE15C}"/>
                  </a:ext>
                </a:extLst>
              </p:cNvPr>
              <p:cNvSpPr/>
              <p:nvPr/>
            </p:nvSpPr>
            <p:spPr>
              <a:xfrm>
                <a:off x="10193506"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38" name="Freeform: Shape 5137">
                <a:extLst>
                  <a:ext uri="{FF2B5EF4-FFF2-40B4-BE49-F238E27FC236}">
                    <a16:creationId xmlns:a16="http://schemas.microsoft.com/office/drawing/2014/main" id="{3F904181-10A0-66FA-08B7-387BC73B8F29}"/>
                  </a:ext>
                </a:extLst>
              </p:cNvPr>
              <p:cNvSpPr/>
              <p:nvPr/>
            </p:nvSpPr>
            <p:spPr>
              <a:xfrm>
                <a:off x="10155594"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39" name="Graphic 4638">
              <a:extLst>
                <a:ext uri="{FF2B5EF4-FFF2-40B4-BE49-F238E27FC236}">
                  <a16:creationId xmlns:a16="http://schemas.microsoft.com/office/drawing/2014/main" id="{9170EF79-0D5D-E54D-78D5-1D1A40552EB3}"/>
                </a:ext>
              </a:extLst>
            </p:cNvPr>
            <p:cNvGrpSpPr/>
            <p:nvPr/>
          </p:nvGrpSpPr>
          <p:grpSpPr>
            <a:xfrm>
              <a:off x="10195655" y="3328376"/>
              <a:ext cx="75571" cy="69505"/>
              <a:chOff x="10195655" y="3328376"/>
              <a:chExt cx="75571" cy="69505"/>
            </a:xfrm>
          </p:grpSpPr>
          <p:sp>
            <p:nvSpPr>
              <p:cNvPr id="5140" name="Freeform: Shape 5139">
                <a:extLst>
                  <a:ext uri="{FF2B5EF4-FFF2-40B4-BE49-F238E27FC236}">
                    <a16:creationId xmlns:a16="http://schemas.microsoft.com/office/drawing/2014/main" id="{8F509EEE-1659-A3F6-CB1E-871D31A788EF}"/>
                  </a:ext>
                </a:extLst>
              </p:cNvPr>
              <p:cNvSpPr/>
              <p:nvPr/>
            </p:nvSpPr>
            <p:spPr>
              <a:xfrm>
                <a:off x="10233567"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41" name="Freeform: Shape 5140">
                <a:extLst>
                  <a:ext uri="{FF2B5EF4-FFF2-40B4-BE49-F238E27FC236}">
                    <a16:creationId xmlns:a16="http://schemas.microsoft.com/office/drawing/2014/main" id="{3053621A-7BCE-3E8A-102A-75B7F5828D7C}"/>
                  </a:ext>
                </a:extLst>
              </p:cNvPr>
              <p:cNvSpPr/>
              <p:nvPr/>
            </p:nvSpPr>
            <p:spPr>
              <a:xfrm>
                <a:off x="10195655"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42" name="Graphic 4638">
              <a:extLst>
                <a:ext uri="{FF2B5EF4-FFF2-40B4-BE49-F238E27FC236}">
                  <a16:creationId xmlns:a16="http://schemas.microsoft.com/office/drawing/2014/main" id="{7DAC1629-8A3C-D8C6-ADA4-A52EF7FC5548}"/>
                </a:ext>
              </a:extLst>
            </p:cNvPr>
            <p:cNvGrpSpPr/>
            <p:nvPr/>
          </p:nvGrpSpPr>
          <p:grpSpPr>
            <a:xfrm>
              <a:off x="10218781" y="3328376"/>
              <a:ext cx="75444" cy="69505"/>
              <a:chOff x="10218781" y="3328376"/>
              <a:chExt cx="75444" cy="69505"/>
            </a:xfrm>
          </p:grpSpPr>
          <p:sp>
            <p:nvSpPr>
              <p:cNvPr id="5143" name="Freeform: Shape 5142">
                <a:extLst>
                  <a:ext uri="{FF2B5EF4-FFF2-40B4-BE49-F238E27FC236}">
                    <a16:creationId xmlns:a16="http://schemas.microsoft.com/office/drawing/2014/main" id="{157D87D7-6EAC-CA68-EDD4-A39F3E2A64EB}"/>
                  </a:ext>
                </a:extLst>
              </p:cNvPr>
              <p:cNvSpPr/>
              <p:nvPr/>
            </p:nvSpPr>
            <p:spPr>
              <a:xfrm>
                <a:off x="10256693"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44" name="Freeform: Shape 5143">
                <a:extLst>
                  <a:ext uri="{FF2B5EF4-FFF2-40B4-BE49-F238E27FC236}">
                    <a16:creationId xmlns:a16="http://schemas.microsoft.com/office/drawing/2014/main" id="{A641D4F0-CEFC-1B8A-3468-E77A6B7AF923}"/>
                  </a:ext>
                </a:extLst>
              </p:cNvPr>
              <p:cNvSpPr/>
              <p:nvPr/>
            </p:nvSpPr>
            <p:spPr>
              <a:xfrm>
                <a:off x="10218781"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45" name="Graphic 4638">
              <a:extLst>
                <a:ext uri="{FF2B5EF4-FFF2-40B4-BE49-F238E27FC236}">
                  <a16:creationId xmlns:a16="http://schemas.microsoft.com/office/drawing/2014/main" id="{34169028-BF07-0DFC-C744-5583E680D348}"/>
                </a:ext>
              </a:extLst>
            </p:cNvPr>
            <p:cNvGrpSpPr/>
            <p:nvPr/>
          </p:nvGrpSpPr>
          <p:grpSpPr>
            <a:xfrm>
              <a:off x="10236979" y="3328376"/>
              <a:ext cx="75444" cy="69505"/>
              <a:chOff x="10236979" y="3328376"/>
              <a:chExt cx="75444" cy="69505"/>
            </a:xfrm>
          </p:grpSpPr>
          <p:sp>
            <p:nvSpPr>
              <p:cNvPr id="5146" name="Freeform: Shape 5145">
                <a:extLst>
                  <a:ext uri="{FF2B5EF4-FFF2-40B4-BE49-F238E27FC236}">
                    <a16:creationId xmlns:a16="http://schemas.microsoft.com/office/drawing/2014/main" id="{8453C9A4-1E53-D595-BC26-38E4D13C8D24}"/>
                  </a:ext>
                </a:extLst>
              </p:cNvPr>
              <p:cNvSpPr/>
              <p:nvPr/>
            </p:nvSpPr>
            <p:spPr>
              <a:xfrm>
                <a:off x="10274891"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47" name="Freeform: Shape 5146">
                <a:extLst>
                  <a:ext uri="{FF2B5EF4-FFF2-40B4-BE49-F238E27FC236}">
                    <a16:creationId xmlns:a16="http://schemas.microsoft.com/office/drawing/2014/main" id="{7221F97C-B62F-9C5B-3FC2-AAF4B7ABB591}"/>
                  </a:ext>
                </a:extLst>
              </p:cNvPr>
              <p:cNvSpPr/>
              <p:nvPr/>
            </p:nvSpPr>
            <p:spPr>
              <a:xfrm>
                <a:off x="10236979" y="336173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48" name="Graphic 4638">
              <a:extLst>
                <a:ext uri="{FF2B5EF4-FFF2-40B4-BE49-F238E27FC236}">
                  <a16:creationId xmlns:a16="http://schemas.microsoft.com/office/drawing/2014/main" id="{144F6B2B-622E-1D00-16EB-DA51908E5317}"/>
                </a:ext>
              </a:extLst>
            </p:cNvPr>
            <p:cNvGrpSpPr/>
            <p:nvPr/>
          </p:nvGrpSpPr>
          <p:grpSpPr>
            <a:xfrm>
              <a:off x="10259979" y="3328376"/>
              <a:ext cx="75571" cy="69505"/>
              <a:chOff x="10259979" y="3328376"/>
              <a:chExt cx="75571" cy="69505"/>
            </a:xfrm>
          </p:grpSpPr>
          <p:sp>
            <p:nvSpPr>
              <p:cNvPr id="5149" name="Freeform: Shape 5148">
                <a:extLst>
                  <a:ext uri="{FF2B5EF4-FFF2-40B4-BE49-F238E27FC236}">
                    <a16:creationId xmlns:a16="http://schemas.microsoft.com/office/drawing/2014/main" id="{0CBB55DF-26C5-93D2-25AA-60669DC1C12C}"/>
                  </a:ext>
                </a:extLst>
              </p:cNvPr>
              <p:cNvSpPr/>
              <p:nvPr/>
            </p:nvSpPr>
            <p:spPr>
              <a:xfrm>
                <a:off x="10297891" y="332837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50" name="Freeform: Shape 5149">
                <a:extLst>
                  <a:ext uri="{FF2B5EF4-FFF2-40B4-BE49-F238E27FC236}">
                    <a16:creationId xmlns:a16="http://schemas.microsoft.com/office/drawing/2014/main" id="{1CE12E84-1886-08E1-E40B-F343D15C83FF}"/>
                  </a:ext>
                </a:extLst>
              </p:cNvPr>
              <p:cNvSpPr/>
              <p:nvPr/>
            </p:nvSpPr>
            <p:spPr>
              <a:xfrm>
                <a:off x="10259979" y="336173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51" name="Graphic 4638">
              <a:extLst>
                <a:ext uri="{FF2B5EF4-FFF2-40B4-BE49-F238E27FC236}">
                  <a16:creationId xmlns:a16="http://schemas.microsoft.com/office/drawing/2014/main" id="{E793CA22-9603-2CC5-8159-7EB30633DE53}"/>
                </a:ext>
              </a:extLst>
            </p:cNvPr>
            <p:cNvGrpSpPr/>
            <p:nvPr/>
          </p:nvGrpSpPr>
          <p:grpSpPr>
            <a:xfrm>
              <a:off x="10277671" y="3287051"/>
              <a:ext cx="75571" cy="69505"/>
              <a:chOff x="10277671" y="3287051"/>
              <a:chExt cx="75571" cy="69505"/>
            </a:xfrm>
          </p:grpSpPr>
          <p:sp>
            <p:nvSpPr>
              <p:cNvPr id="5152" name="Freeform: Shape 5151">
                <a:extLst>
                  <a:ext uri="{FF2B5EF4-FFF2-40B4-BE49-F238E27FC236}">
                    <a16:creationId xmlns:a16="http://schemas.microsoft.com/office/drawing/2014/main" id="{3A3401E5-36B8-14FD-7BDE-8EAAC90F9345}"/>
                  </a:ext>
                </a:extLst>
              </p:cNvPr>
              <p:cNvSpPr/>
              <p:nvPr/>
            </p:nvSpPr>
            <p:spPr>
              <a:xfrm>
                <a:off x="10315583"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53" name="Freeform: Shape 5152">
                <a:extLst>
                  <a:ext uri="{FF2B5EF4-FFF2-40B4-BE49-F238E27FC236}">
                    <a16:creationId xmlns:a16="http://schemas.microsoft.com/office/drawing/2014/main" id="{51E11792-8E85-BB87-6E19-581DA9059DA9}"/>
                  </a:ext>
                </a:extLst>
              </p:cNvPr>
              <p:cNvSpPr/>
              <p:nvPr/>
            </p:nvSpPr>
            <p:spPr>
              <a:xfrm>
                <a:off x="10277671"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54" name="Graphic 4638">
              <a:extLst>
                <a:ext uri="{FF2B5EF4-FFF2-40B4-BE49-F238E27FC236}">
                  <a16:creationId xmlns:a16="http://schemas.microsoft.com/office/drawing/2014/main" id="{312924BD-5F83-2DAA-CFB3-2D9C506EDEBF}"/>
                </a:ext>
              </a:extLst>
            </p:cNvPr>
            <p:cNvGrpSpPr/>
            <p:nvPr/>
          </p:nvGrpSpPr>
          <p:grpSpPr>
            <a:xfrm>
              <a:off x="10344017" y="3287051"/>
              <a:ext cx="75444" cy="69505"/>
              <a:chOff x="10344017" y="3287051"/>
              <a:chExt cx="75444" cy="69505"/>
            </a:xfrm>
          </p:grpSpPr>
          <p:sp>
            <p:nvSpPr>
              <p:cNvPr id="5155" name="Freeform: Shape 5154">
                <a:extLst>
                  <a:ext uri="{FF2B5EF4-FFF2-40B4-BE49-F238E27FC236}">
                    <a16:creationId xmlns:a16="http://schemas.microsoft.com/office/drawing/2014/main" id="{03F0F75A-C46A-2BAC-BF9F-B61DE2D8FEBC}"/>
                  </a:ext>
                </a:extLst>
              </p:cNvPr>
              <p:cNvSpPr/>
              <p:nvPr/>
            </p:nvSpPr>
            <p:spPr>
              <a:xfrm>
                <a:off x="10381929"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56" name="Freeform: Shape 5155">
                <a:extLst>
                  <a:ext uri="{FF2B5EF4-FFF2-40B4-BE49-F238E27FC236}">
                    <a16:creationId xmlns:a16="http://schemas.microsoft.com/office/drawing/2014/main" id="{AA300F1C-CA2A-9CDC-8498-20A56EBD74D4}"/>
                  </a:ext>
                </a:extLst>
              </p:cNvPr>
              <p:cNvSpPr/>
              <p:nvPr/>
            </p:nvSpPr>
            <p:spPr>
              <a:xfrm>
                <a:off x="10344017"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57" name="Graphic 4638">
              <a:extLst>
                <a:ext uri="{FF2B5EF4-FFF2-40B4-BE49-F238E27FC236}">
                  <a16:creationId xmlns:a16="http://schemas.microsoft.com/office/drawing/2014/main" id="{18B5B0EE-3D8B-501D-0CD9-EF93070ABC04}"/>
                </a:ext>
              </a:extLst>
            </p:cNvPr>
            <p:cNvGrpSpPr/>
            <p:nvPr/>
          </p:nvGrpSpPr>
          <p:grpSpPr>
            <a:xfrm>
              <a:off x="10369797" y="3287051"/>
              <a:ext cx="75571" cy="69505"/>
              <a:chOff x="10369797" y="3287051"/>
              <a:chExt cx="75571" cy="69505"/>
            </a:xfrm>
          </p:grpSpPr>
          <p:sp>
            <p:nvSpPr>
              <p:cNvPr id="5158" name="Freeform: Shape 5157">
                <a:extLst>
                  <a:ext uri="{FF2B5EF4-FFF2-40B4-BE49-F238E27FC236}">
                    <a16:creationId xmlns:a16="http://schemas.microsoft.com/office/drawing/2014/main" id="{715A786A-4B56-0D2D-7558-EFD1BFD29F63}"/>
                  </a:ext>
                </a:extLst>
              </p:cNvPr>
              <p:cNvSpPr/>
              <p:nvPr/>
            </p:nvSpPr>
            <p:spPr>
              <a:xfrm>
                <a:off x="10407709"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59" name="Freeform: Shape 5158">
                <a:extLst>
                  <a:ext uri="{FF2B5EF4-FFF2-40B4-BE49-F238E27FC236}">
                    <a16:creationId xmlns:a16="http://schemas.microsoft.com/office/drawing/2014/main" id="{307A454A-1354-91E5-E23F-9AE85A0FB0BE}"/>
                  </a:ext>
                </a:extLst>
              </p:cNvPr>
              <p:cNvSpPr/>
              <p:nvPr/>
            </p:nvSpPr>
            <p:spPr>
              <a:xfrm>
                <a:off x="10369797"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60" name="Graphic 4638">
              <a:extLst>
                <a:ext uri="{FF2B5EF4-FFF2-40B4-BE49-F238E27FC236}">
                  <a16:creationId xmlns:a16="http://schemas.microsoft.com/office/drawing/2014/main" id="{28956F24-154A-79F3-267F-9424E09138D7}"/>
                </a:ext>
              </a:extLst>
            </p:cNvPr>
            <p:cNvGrpSpPr/>
            <p:nvPr/>
          </p:nvGrpSpPr>
          <p:grpSpPr>
            <a:xfrm>
              <a:off x="10401770" y="3287051"/>
              <a:ext cx="75444" cy="69505"/>
              <a:chOff x="10401770" y="3287051"/>
              <a:chExt cx="75444" cy="69505"/>
            </a:xfrm>
          </p:grpSpPr>
          <p:sp>
            <p:nvSpPr>
              <p:cNvPr id="5161" name="Freeform: Shape 5160">
                <a:extLst>
                  <a:ext uri="{FF2B5EF4-FFF2-40B4-BE49-F238E27FC236}">
                    <a16:creationId xmlns:a16="http://schemas.microsoft.com/office/drawing/2014/main" id="{5F8FE9A7-0700-721F-4E53-0DB36E552B0C}"/>
                  </a:ext>
                </a:extLst>
              </p:cNvPr>
              <p:cNvSpPr/>
              <p:nvPr/>
            </p:nvSpPr>
            <p:spPr>
              <a:xfrm>
                <a:off x="10439682"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62" name="Freeform: Shape 5161">
                <a:extLst>
                  <a:ext uri="{FF2B5EF4-FFF2-40B4-BE49-F238E27FC236}">
                    <a16:creationId xmlns:a16="http://schemas.microsoft.com/office/drawing/2014/main" id="{C5838D76-4220-1D91-AFAD-83EB22C2F4A1}"/>
                  </a:ext>
                </a:extLst>
              </p:cNvPr>
              <p:cNvSpPr/>
              <p:nvPr/>
            </p:nvSpPr>
            <p:spPr>
              <a:xfrm>
                <a:off x="10401770"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63" name="Graphic 4638">
              <a:extLst>
                <a:ext uri="{FF2B5EF4-FFF2-40B4-BE49-F238E27FC236}">
                  <a16:creationId xmlns:a16="http://schemas.microsoft.com/office/drawing/2014/main" id="{741D90E8-49D6-3238-79CA-E452A45A98F6}"/>
                </a:ext>
              </a:extLst>
            </p:cNvPr>
            <p:cNvGrpSpPr/>
            <p:nvPr/>
          </p:nvGrpSpPr>
          <p:grpSpPr>
            <a:xfrm>
              <a:off x="10446000" y="3287051"/>
              <a:ext cx="75444" cy="69505"/>
              <a:chOff x="10446000" y="3287051"/>
              <a:chExt cx="75444" cy="69505"/>
            </a:xfrm>
          </p:grpSpPr>
          <p:sp>
            <p:nvSpPr>
              <p:cNvPr id="5164" name="Freeform: Shape 5163">
                <a:extLst>
                  <a:ext uri="{FF2B5EF4-FFF2-40B4-BE49-F238E27FC236}">
                    <a16:creationId xmlns:a16="http://schemas.microsoft.com/office/drawing/2014/main" id="{6F209A72-7F62-9357-902B-48C1F5F878F2}"/>
                  </a:ext>
                </a:extLst>
              </p:cNvPr>
              <p:cNvSpPr/>
              <p:nvPr/>
            </p:nvSpPr>
            <p:spPr>
              <a:xfrm>
                <a:off x="10483912"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65" name="Freeform: Shape 5164">
                <a:extLst>
                  <a:ext uri="{FF2B5EF4-FFF2-40B4-BE49-F238E27FC236}">
                    <a16:creationId xmlns:a16="http://schemas.microsoft.com/office/drawing/2014/main" id="{2ED0591B-53E3-7507-DF86-F856B6CF888D}"/>
                  </a:ext>
                </a:extLst>
              </p:cNvPr>
              <p:cNvSpPr/>
              <p:nvPr/>
            </p:nvSpPr>
            <p:spPr>
              <a:xfrm>
                <a:off x="10446000"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66" name="Graphic 4638">
              <a:extLst>
                <a:ext uri="{FF2B5EF4-FFF2-40B4-BE49-F238E27FC236}">
                  <a16:creationId xmlns:a16="http://schemas.microsoft.com/office/drawing/2014/main" id="{267C6E80-995F-5481-F583-DF1DCF66A39D}"/>
                </a:ext>
              </a:extLst>
            </p:cNvPr>
            <p:cNvGrpSpPr/>
            <p:nvPr/>
          </p:nvGrpSpPr>
          <p:grpSpPr>
            <a:xfrm>
              <a:off x="10458258" y="3287051"/>
              <a:ext cx="75444" cy="69505"/>
              <a:chOff x="10458258" y="3287051"/>
              <a:chExt cx="75444" cy="69505"/>
            </a:xfrm>
          </p:grpSpPr>
          <p:sp>
            <p:nvSpPr>
              <p:cNvPr id="5167" name="Freeform: Shape 5166">
                <a:extLst>
                  <a:ext uri="{FF2B5EF4-FFF2-40B4-BE49-F238E27FC236}">
                    <a16:creationId xmlns:a16="http://schemas.microsoft.com/office/drawing/2014/main" id="{2AAAE0C6-E103-ED95-6515-A4F35309CE41}"/>
                  </a:ext>
                </a:extLst>
              </p:cNvPr>
              <p:cNvSpPr/>
              <p:nvPr/>
            </p:nvSpPr>
            <p:spPr>
              <a:xfrm>
                <a:off x="10496170"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68" name="Freeform: Shape 5167">
                <a:extLst>
                  <a:ext uri="{FF2B5EF4-FFF2-40B4-BE49-F238E27FC236}">
                    <a16:creationId xmlns:a16="http://schemas.microsoft.com/office/drawing/2014/main" id="{7DB62BCF-2CE7-8924-C5AB-E4481098332D}"/>
                  </a:ext>
                </a:extLst>
              </p:cNvPr>
              <p:cNvSpPr/>
              <p:nvPr/>
            </p:nvSpPr>
            <p:spPr>
              <a:xfrm>
                <a:off x="10458258"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69" name="Graphic 4638">
              <a:extLst>
                <a:ext uri="{FF2B5EF4-FFF2-40B4-BE49-F238E27FC236}">
                  <a16:creationId xmlns:a16="http://schemas.microsoft.com/office/drawing/2014/main" id="{0B40403B-00F8-0B46-839D-CD72018EAB54}"/>
                </a:ext>
              </a:extLst>
            </p:cNvPr>
            <p:cNvGrpSpPr/>
            <p:nvPr/>
          </p:nvGrpSpPr>
          <p:grpSpPr>
            <a:xfrm>
              <a:off x="10471780" y="3287051"/>
              <a:ext cx="75444" cy="69505"/>
              <a:chOff x="10471780" y="3287051"/>
              <a:chExt cx="75444" cy="69505"/>
            </a:xfrm>
          </p:grpSpPr>
          <p:sp>
            <p:nvSpPr>
              <p:cNvPr id="5170" name="Freeform: Shape 5169">
                <a:extLst>
                  <a:ext uri="{FF2B5EF4-FFF2-40B4-BE49-F238E27FC236}">
                    <a16:creationId xmlns:a16="http://schemas.microsoft.com/office/drawing/2014/main" id="{01CD57A8-08EB-AEBB-D910-CFCFCDF09D57}"/>
                  </a:ext>
                </a:extLst>
              </p:cNvPr>
              <p:cNvSpPr/>
              <p:nvPr/>
            </p:nvSpPr>
            <p:spPr>
              <a:xfrm>
                <a:off x="10509692"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71" name="Freeform: Shape 5170">
                <a:extLst>
                  <a:ext uri="{FF2B5EF4-FFF2-40B4-BE49-F238E27FC236}">
                    <a16:creationId xmlns:a16="http://schemas.microsoft.com/office/drawing/2014/main" id="{60A25CAD-5495-60CB-AD5F-6148B2BB6AF0}"/>
                  </a:ext>
                </a:extLst>
              </p:cNvPr>
              <p:cNvSpPr/>
              <p:nvPr/>
            </p:nvSpPr>
            <p:spPr>
              <a:xfrm>
                <a:off x="10471780"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72" name="Graphic 4638">
              <a:extLst>
                <a:ext uri="{FF2B5EF4-FFF2-40B4-BE49-F238E27FC236}">
                  <a16:creationId xmlns:a16="http://schemas.microsoft.com/office/drawing/2014/main" id="{8F1FBF36-941E-123C-F81B-63E8CD4B60B1}"/>
                </a:ext>
              </a:extLst>
            </p:cNvPr>
            <p:cNvGrpSpPr/>
            <p:nvPr/>
          </p:nvGrpSpPr>
          <p:grpSpPr>
            <a:xfrm>
              <a:off x="10519676" y="3287051"/>
              <a:ext cx="75444" cy="69505"/>
              <a:chOff x="10519676" y="3287051"/>
              <a:chExt cx="75444" cy="69505"/>
            </a:xfrm>
          </p:grpSpPr>
          <p:sp>
            <p:nvSpPr>
              <p:cNvPr id="5173" name="Freeform: Shape 5172">
                <a:extLst>
                  <a:ext uri="{FF2B5EF4-FFF2-40B4-BE49-F238E27FC236}">
                    <a16:creationId xmlns:a16="http://schemas.microsoft.com/office/drawing/2014/main" id="{C3007755-DC76-C443-84DE-5FF7E0B46213}"/>
                  </a:ext>
                </a:extLst>
              </p:cNvPr>
              <p:cNvSpPr/>
              <p:nvPr/>
            </p:nvSpPr>
            <p:spPr>
              <a:xfrm>
                <a:off x="10557588"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74" name="Freeform: Shape 5173">
                <a:extLst>
                  <a:ext uri="{FF2B5EF4-FFF2-40B4-BE49-F238E27FC236}">
                    <a16:creationId xmlns:a16="http://schemas.microsoft.com/office/drawing/2014/main" id="{DCA91E3E-6613-137A-E2D9-C1E9742E5656}"/>
                  </a:ext>
                </a:extLst>
              </p:cNvPr>
              <p:cNvSpPr/>
              <p:nvPr/>
            </p:nvSpPr>
            <p:spPr>
              <a:xfrm>
                <a:off x="10519676"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75" name="Graphic 4638">
              <a:extLst>
                <a:ext uri="{FF2B5EF4-FFF2-40B4-BE49-F238E27FC236}">
                  <a16:creationId xmlns:a16="http://schemas.microsoft.com/office/drawing/2014/main" id="{92448481-C887-B64F-7A25-6A781446E072}"/>
                </a:ext>
              </a:extLst>
            </p:cNvPr>
            <p:cNvGrpSpPr/>
            <p:nvPr/>
          </p:nvGrpSpPr>
          <p:grpSpPr>
            <a:xfrm>
              <a:off x="10541791" y="3287051"/>
              <a:ext cx="75444" cy="69505"/>
              <a:chOff x="10541791" y="3287051"/>
              <a:chExt cx="75444" cy="69505"/>
            </a:xfrm>
          </p:grpSpPr>
          <p:sp>
            <p:nvSpPr>
              <p:cNvPr id="5176" name="Freeform: Shape 5175">
                <a:extLst>
                  <a:ext uri="{FF2B5EF4-FFF2-40B4-BE49-F238E27FC236}">
                    <a16:creationId xmlns:a16="http://schemas.microsoft.com/office/drawing/2014/main" id="{20B103A4-9F56-6348-026C-723A7715327A}"/>
                  </a:ext>
                </a:extLst>
              </p:cNvPr>
              <p:cNvSpPr/>
              <p:nvPr/>
            </p:nvSpPr>
            <p:spPr>
              <a:xfrm>
                <a:off x="10579703"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77" name="Freeform: Shape 5176">
                <a:extLst>
                  <a:ext uri="{FF2B5EF4-FFF2-40B4-BE49-F238E27FC236}">
                    <a16:creationId xmlns:a16="http://schemas.microsoft.com/office/drawing/2014/main" id="{50806DCD-5BC4-F7E8-38FC-DE330E6DF8A5}"/>
                  </a:ext>
                </a:extLst>
              </p:cNvPr>
              <p:cNvSpPr/>
              <p:nvPr/>
            </p:nvSpPr>
            <p:spPr>
              <a:xfrm>
                <a:off x="10541791"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78" name="Graphic 4638">
              <a:extLst>
                <a:ext uri="{FF2B5EF4-FFF2-40B4-BE49-F238E27FC236}">
                  <a16:creationId xmlns:a16="http://schemas.microsoft.com/office/drawing/2014/main" id="{B7776DE2-898F-F925-A7D2-635BE6819F3D}"/>
                </a:ext>
              </a:extLst>
            </p:cNvPr>
            <p:cNvGrpSpPr/>
            <p:nvPr/>
          </p:nvGrpSpPr>
          <p:grpSpPr>
            <a:xfrm>
              <a:off x="10579324" y="3287051"/>
              <a:ext cx="75571" cy="69505"/>
              <a:chOff x="10579324" y="3287051"/>
              <a:chExt cx="75571" cy="69505"/>
            </a:xfrm>
          </p:grpSpPr>
          <p:sp>
            <p:nvSpPr>
              <p:cNvPr id="5179" name="Freeform: Shape 5178">
                <a:extLst>
                  <a:ext uri="{FF2B5EF4-FFF2-40B4-BE49-F238E27FC236}">
                    <a16:creationId xmlns:a16="http://schemas.microsoft.com/office/drawing/2014/main" id="{F771D9A5-4B74-0D06-8D75-671014168542}"/>
                  </a:ext>
                </a:extLst>
              </p:cNvPr>
              <p:cNvSpPr/>
              <p:nvPr/>
            </p:nvSpPr>
            <p:spPr>
              <a:xfrm>
                <a:off x="10617236"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80" name="Freeform: Shape 5179">
                <a:extLst>
                  <a:ext uri="{FF2B5EF4-FFF2-40B4-BE49-F238E27FC236}">
                    <a16:creationId xmlns:a16="http://schemas.microsoft.com/office/drawing/2014/main" id="{FDFCF69D-3B9F-9015-B394-BF5B1E189594}"/>
                  </a:ext>
                </a:extLst>
              </p:cNvPr>
              <p:cNvSpPr/>
              <p:nvPr/>
            </p:nvSpPr>
            <p:spPr>
              <a:xfrm>
                <a:off x="10579324"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81" name="Graphic 4638">
              <a:extLst>
                <a:ext uri="{FF2B5EF4-FFF2-40B4-BE49-F238E27FC236}">
                  <a16:creationId xmlns:a16="http://schemas.microsoft.com/office/drawing/2014/main" id="{DD89978E-EF24-0B7B-31F6-720322513C64}"/>
                </a:ext>
              </a:extLst>
            </p:cNvPr>
            <p:cNvGrpSpPr/>
            <p:nvPr/>
          </p:nvGrpSpPr>
          <p:grpSpPr>
            <a:xfrm>
              <a:off x="10608137" y="3287051"/>
              <a:ext cx="75444" cy="69505"/>
              <a:chOff x="10608137" y="3287051"/>
              <a:chExt cx="75444" cy="69505"/>
            </a:xfrm>
          </p:grpSpPr>
          <p:sp>
            <p:nvSpPr>
              <p:cNvPr id="5182" name="Freeform: Shape 5181">
                <a:extLst>
                  <a:ext uri="{FF2B5EF4-FFF2-40B4-BE49-F238E27FC236}">
                    <a16:creationId xmlns:a16="http://schemas.microsoft.com/office/drawing/2014/main" id="{55FA154A-39E1-B3CB-334F-34161C9B291C}"/>
                  </a:ext>
                </a:extLst>
              </p:cNvPr>
              <p:cNvSpPr/>
              <p:nvPr/>
            </p:nvSpPr>
            <p:spPr>
              <a:xfrm>
                <a:off x="10646049"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83" name="Freeform: Shape 5182">
                <a:extLst>
                  <a:ext uri="{FF2B5EF4-FFF2-40B4-BE49-F238E27FC236}">
                    <a16:creationId xmlns:a16="http://schemas.microsoft.com/office/drawing/2014/main" id="{C6425B35-E87B-A454-DE5E-E76551FA2EE7}"/>
                  </a:ext>
                </a:extLst>
              </p:cNvPr>
              <p:cNvSpPr/>
              <p:nvPr/>
            </p:nvSpPr>
            <p:spPr>
              <a:xfrm>
                <a:off x="10608137"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84" name="Graphic 4638">
              <a:extLst>
                <a:ext uri="{FF2B5EF4-FFF2-40B4-BE49-F238E27FC236}">
                  <a16:creationId xmlns:a16="http://schemas.microsoft.com/office/drawing/2014/main" id="{3400FFB1-B739-6EA1-F885-AC8F9340B9D1}"/>
                </a:ext>
              </a:extLst>
            </p:cNvPr>
            <p:cNvGrpSpPr/>
            <p:nvPr/>
          </p:nvGrpSpPr>
          <p:grpSpPr>
            <a:xfrm>
              <a:off x="10680549" y="3287051"/>
              <a:ext cx="75444" cy="69505"/>
              <a:chOff x="10680549" y="3287051"/>
              <a:chExt cx="75444" cy="69505"/>
            </a:xfrm>
          </p:grpSpPr>
          <p:sp>
            <p:nvSpPr>
              <p:cNvPr id="5185" name="Freeform: Shape 5184">
                <a:extLst>
                  <a:ext uri="{FF2B5EF4-FFF2-40B4-BE49-F238E27FC236}">
                    <a16:creationId xmlns:a16="http://schemas.microsoft.com/office/drawing/2014/main" id="{3AE51E09-6330-6CEE-BA18-F3D45905E88D}"/>
                  </a:ext>
                </a:extLst>
              </p:cNvPr>
              <p:cNvSpPr/>
              <p:nvPr/>
            </p:nvSpPr>
            <p:spPr>
              <a:xfrm>
                <a:off x="10718461"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86" name="Freeform: Shape 5185">
                <a:extLst>
                  <a:ext uri="{FF2B5EF4-FFF2-40B4-BE49-F238E27FC236}">
                    <a16:creationId xmlns:a16="http://schemas.microsoft.com/office/drawing/2014/main" id="{EB11C103-293F-9A70-36DF-7BE83891B022}"/>
                  </a:ext>
                </a:extLst>
              </p:cNvPr>
              <p:cNvSpPr/>
              <p:nvPr/>
            </p:nvSpPr>
            <p:spPr>
              <a:xfrm>
                <a:off x="10680549"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87" name="Graphic 4638">
              <a:extLst>
                <a:ext uri="{FF2B5EF4-FFF2-40B4-BE49-F238E27FC236}">
                  <a16:creationId xmlns:a16="http://schemas.microsoft.com/office/drawing/2014/main" id="{D789E384-423F-B0BC-7B98-ADCA6304A5B1}"/>
                </a:ext>
              </a:extLst>
            </p:cNvPr>
            <p:cNvGrpSpPr/>
            <p:nvPr/>
          </p:nvGrpSpPr>
          <p:grpSpPr>
            <a:xfrm>
              <a:off x="10718082" y="3287051"/>
              <a:ext cx="75571" cy="69505"/>
              <a:chOff x="10718082" y="3287051"/>
              <a:chExt cx="75571" cy="69505"/>
            </a:xfrm>
          </p:grpSpPr>
          <p:sp>
            <p:nvSpPr>
              <p:cNvPr id="5188" name="Freeform: Shape 5187">
                <a:extLst>
                  <a:ext uri="{FF2B5EF4-FFF2-40B4-BE49-F238E27FC236}">
                    <a16:creationId xmlns:a16="http://schemas.microsoft.com/office/drawing/2014/main" id="{C014D0D2-551D-95BF-F482-B854FAF250AE}"/>
                  </a:ext>
                </a:extLst>
              </p:cNvPr>
              <p:cNvSpPr/>
              <p:nvPr/>
            </p:nvSpPr>
            <p:spPr>
              <a:xfrm>
                <a:off x="10755994"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89" name="Freeform: Shape 5188">
                <a:extLst>
                  <a:ext uri="{FF2B5EF4-FFF2-40B4-BE49-F238E27FC236}">
                    <a16:creationId xmlns:a16="http://schemas.microsoft.com/office/drawing/2014/main" id="{B2256B66-EEDB-C7AB-5E99-E62B44D45D38}"/>
                  </a:ext>
                </a:extLst>
              </p:cNvPr>
              <p:cNvSpPr/>
              <p:nvPr/>
            </p:nvSpPr>
            <p:spPr>
              <a:xfrm>
                <a:off x="10718082"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90" name="Graphic 4638">
              <a:extLst>
                <a:ext uri="{FF2B5EF4-FFF2-40B4-BE49-F238E27FC236}">
                  <a16:creationId xmlns:a16="http://schemas.microsoft.com/office/drawing/2014/main" id="{85515449-3787-D2CD-52FF-B99664FA8C7C}"/>
                </a:ext>
              </a:extLst>
            </p:cNvPr>
            <p:cNvGrpSpPr/>
            <p:nvPr/>
          </p:nvGrpSpPr>
          <p:grpSpPr>
            <a:xfrm>
              <a:off x="10730846" y="3287051"/>
              <a:ext cx="75571" cy="69505"/>
              <a:chOff x="10730846" y="3287051"/>
              <a:chExt cx="75571" cy="69505"/>
            </a:xfrm>
          </p:grpSpPr>
          <p:sp>
            <p:nvSpPr>
              <p:cNvPr id="5191" name="Freeform: Shape 5190">
                <a:extLst>
                  <a:ext uri="{FF2B5EF4-FFF2-40B4-BE49-F238E27FC236}">
                    <a16:creationId xmlns:a16="http://schemas.microsoft.com/office/drawing/2014/main" id="{A6B7F547-30F5-DCAD-4998-E35C02564DF3}"/>
                  </a:ext>
                </a:extLst>
              </p:cNvPr>
              <p:cNvSpPr/>
              <p:nvPr/>
            </p:nvSpPr>
            <p:spPr>
              <a:xfrm>
                <a:off x="10768758"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92" name="Freeform: Shape 5191">
                <a:extLst>
                  <a:ext uri="{FF2B5EF4-FFF2-40B4-BE49-F238E27FC236}">
                    <a16:creationId xmlns:a16="http://schemas.microsoft.com/office/drawing/2014/main" id="{508A94D4-25B9-5AA5-A0E3-7A8CF242B48D}"/>
                  </a:ext>
                </a:extLst>
              </p:cNvPr>
              <p:cNvSpPr/>
              <p:nvPr/>
            </p:nvSpPr>
            <p:spPr>
              <a:xfrm>
                <a:off x="10730846"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93" name="Graphic 4638">
              <a:extLst>
                <a:ext uri="{FF2B5EF4-FFF2-40B4-BE49-F238E27FC236}">
                  <a16:creationId xmlns:a16="http://schemas.microsoft.com/office/drawing/2014/main" id="{3DCD5DBB-B065-5DD3-1220-134A7DE18613}"/>
                </a:ext>
              </a:extLst>
            </p:cNvPr>
            <p:cNvGrpSpPr/>
            <p:nvPr/>
          </p:nvGrpSpPr>
          <p:grpSpPr>
            <a:xfrm>
              <a:off x="10746895" y="3287051"/>
              <a:ext cx="75444" cy="69505"/>
              <a:chOff x="10746895" y="3287051"/>
              <a:chExt cx="75444" cy="69505"/>
            </a:xfrm>
          </p:grpSpPr>
          <p:sp>
            <p:nvSpPr>
              <p:cNvPr id="5194" name="Freeform: Shape 5193">
                <a:extLst>
                  <a:ext uri="{FF2B5EF4-FFF2-40B4-BE49-F238E27FC236}">
                    <a16:creationId xmlns:a16="http://schemas.microsoft.com/office/drawing/2014/main" id="{81E7BC34-5E57-5DB3-4BCC-9133AC16A746}"/>
                  </a:ext>
                </a:extLst>
              </p:cNvPr>
              <p:cNvSpPr/>
              <p:nvPr/>
            </p:nvSpPr>
            <p:spPr>
              <a:xfrm>
                <a:off x="10784807"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95" name="Freeform: Shape 5194">
                <a:extLst>
                  <a:ext uri="{FF2B5EF4-FFF2-40B4-BE49-F238E27FC236}">
                    <a16:creationId xmlns:a16="http://schemas.microsoft.com/office/drawing/2014/main" id="{F69434EE-89E0-39BD-9F61-807F65791436}"/>
                  </a:ext>
                </a:extLst>
              </p:cNvPr>
              <p:cNvSpPr/>
              <p:nvPr/>
            </p:nvSpPr>
            <p:spPr>
              <a:xfrm>
                <a:off x="10746895"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96" name="Graphic 4638">
              <a:extLst>
                <a:ext uri="{FF2B5EF4-FFF2-40B4-BE49-F238E27FC236}">
                  <a16:creationId xmlns:a16="http://schemas.microsoft.com/office/drawing/2014/main" id="{9A2B983D-D0A7-E230-F868-5F66F85921B1}"/>
                </a:ext>
              </a:extLst>
            </p:cNvPr>
            <p:cNvGrpSpPr/>
            <p:nvPr/>
          </p:nvGrpSpPr>
          <p:grpSpPr>
            <a:xfrm>
              <a:off x="10789862" y="3287051"/>
              <a:ext cx="75444" cy="69505"/>
              <a:chOff x="10789862" y="3287051"/>
              <a:chExt cx="75444" cy="69505"/>
            </a:xfrm>
          </p:grpSpPr>
          <p:sp>
            <p:nvSpPr>
              <p:cNvPr id="5197" name="Freeform: Shape 5196">
                <a:extLst>
                  <a:ext uri="{FF2B5EF4-FFF2-40B4-BE49-F238E27FC236}">
                    <a16:creationId xmlns:a16="http://schemas.microsoft.com/office/drawing/2014/main" id="{BA5C152D-1F61-039A-4B53-1F58C899112E}"/>
                  </a:ext>
                </a:extLst>
              </p:cNvPr>
              <p:cNvSpPr/>
              <p:nvPr/>
            </p:nvSpPr>
            <p:spPr>
              <a:xfrm>
                <a:off x="10827774"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198" name="Freeform: Shape 5197">
                <a:extLst>
                  <a:ext uri="{FF2B5EF4-FFF2-40B4-BE49-F238E27FC236}">
                    <a16:creationId xmlns:a16="http://schemas.microsoft.com/office/drawing/2014/main" id="{1881122C-DAC2-DEB6-07A8-4FECDDF8411F}"/>
                  </a:ext>
                </a:extLst>
              </p:cNvPr>
              <p:cNvSpPr/>
              <p:nvPr/>
            </p:nvSpPr>
            <p:spPr>
              <a:xfrm>
                <a:off x="10789862"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199" name="Graphic 4638">
              <a:extLst>
                <a:ext uri="{FF2B5EF4-FFF2-40B4-BE49-F238E27FC236}">
                  <a16:creationId xmlns:a16="http://schemas.microsoft.com/office/drawing/2014/main" id="{BF012DCA-33AF-1C19-8699-131113DF6DBB}"/>
                </a:ext>
              </a:extLst>
            </p:cNvPr>
            <p:cNvGrpSpPr/>
            <p:nvPr/>
          </p:nvGrpSpPr>
          <p:grpSpPr>
            <a:xfrm>
              <a:off x="10819307" y="3287051"/>
              <a:ext cx="75571" cy="69505"/>
              <a:chOff x="10819307" y="3287051"/>
              <a:chExt cx="75571" cy="69505"/>
            </a:xfrm>
          </p:grpSpPr>
          <p:sp>
            <p:nvSpPr>
              <p:cNvPr id="5200" name="Freeform: Shape 5199">
                <a:extLst>
                  <a:ext uri="{FF2B5EF4-FFF2-40B4-BE49-F238E27FC236}">
                    <a16:creationId xmlns:a16="http://schemas.microsoft.com/office/drawing/2014/main" id="{411F7780-49EC-8159-C460-D7A60D9084CD}"/>
                  </a:ext>
                </a:extLst>
              </p:cNvPr>
              <p:cNvSpPr/>
              <p:nvPr/>
            </p:nvSpPr>
            <p:spPr>
              <a:xfrm>
                <a:off x="10857219"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01" name="Freeform: Shape 5200">
                <a:extLst>
                  <a:ext uri="{FF2B5EF4-FFF2-40B4-BE49-F238E27FC236}">
                    <a16:creationId xmlns:a16="http://schemas.microsoft.com/office/drawing/2014/main" id="{6CFC259C-9894-50C1-B88D-13B68810626F}"/>
                  </a:ext>
                </a:extLst>
              </p:cNvPr>
              <p:cNvSpPr/>
              <p:nvPr/>
            </p:nvSpPr>
            <p:spPr>
              <a:xfrm>
                <a:off x="10819307"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02" name="Graphic 4638">
              <a:extLst>
                <a:ext uri="{FF2B5EF4-FFF2-40B4-BE49-F238E27FC236}">
                  <a16:creationId xmlns:a16="http://schemas.microsoft.com/office/drawing/2014/main" id="{16F11207-326C-FD2C-2310-FE5AE1171F1E}"/>
                </a:ext>
              </a:extLst>
            </p:cNvPr>
            <p:cNvGrpSpPr/>
            <p:nvPr/>
          </p:nvGrpSpPr>
          <p:grpSpPr>
            <a:xfrm>
              <a:off x="10858104" y="3287051"/>
              <a:ext cx="75571" cy="69505"/>
              <a:chOff x="10858104" y="3287051"/>
              <a:chExt cx="75571" cy="69505"/>
            </a:xfrm>
          </p:grpSpPr>
          <p:sp>
            <p:nvSpPr>
              <p:cNvPr id="5203" name="Freeform: Shape 5202">
                <a:extLst>
                  <a:ext uri="{FF2B5EF4-FFF2-40B4-BE49-F238E27FC236}">
                    <a16:creationId xmlns:a16="http://schemas.microsoft.com/office/drawing/2014/main" id="{55DD4F35-5FF1-B4DC-4154-7C359BAE9077}"/>
                  </a:ext>
                </a:extLst>
              </p:cNvPr>
              <p:cNvSpPr/>
              <p:nvPr/>
            </p:nvSpPr>
            <p:spPr>
              <a:xfrm>
                <a:off x="10896015"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04" name="Freeform: Shape 5203">
                <a:extLst>
                  <a:ext uri="{FF2B5EF4-FFF2-40B4-BE49-F238E27FC236}">
                    <a16:creationId xmlns:a16="http://schemas.microsoft.com/office/drawing/2014/main" id="{A8605219-2255-B592-7F5E-41BB44B99016}"/>
                  </a:ext>
                </a:extLst>
              </p:cNvPr>
              <p:cNvSpPr/>
              <p:nvPr/>
            </p:nvSpPr>
            <p:spPr>
              <a:xfrm>
                <a:off x="10858104"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05" name="Graphic 4638">
              <a:extLst>
                <a:ext uri="{FF2B5EF4-FFF2-40B4-BE49-F238E27FC236}">
                  <a16:creationId xmlns:a16="http://schemas.microsoft.com/office/drawing/2014/main" id="{6D8C1103-3698-83DB-6429-0DA9B77F6151}"/>
                </a:ext>
              </a:extLst>
            </p:cNvPr>
            <p:cNvGrpSpPr/>
            <p:nvPr/>
          </p:nvGrpSpPr>
          <p:grpSpPr>
            <a:xfrm>
              <a:off x="10917625" y="3287051"/>
              <a:ext cx="75444" cy="69505"/>
              <a:chOff x="10917625" y="3287051"/>
              <a:chExt cx="75444" cy="69505"/>
            </a:xfrm>
          </p:grpSpPr>
          <p:sp>
            <p:nvSpPr>
              <p:cNvPr id="5206" name="Freeform: Shape 5205">
                <a:extLst>
                  <a:ext uri="{FF2B5EF4-FFF2-40B4-BE49-F238E27FC236}">
                    <a16:creationId xmlns:a16="http://schemas.microsoft.com/office/drawing/2014/main" id="{34671C29-7C90-043F-0B2D-55D67790A193}"/>
                  </a:ext>
                </a:extLst>
              </p:cNvPr>
              <p:cNvSpPr/>
              <p:nvPr/>
            </p:nvSpPr>
            <p:spPr>
              <a:xfrm>
                <a:off x="10955537"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07" name="Freeform: Shape 5206">
                <a:extLst>
                  <a:ext uri="{FF2B5EF4-FFF2-40B4-BE49-F238E27FC236}">
                    <a16:creationId xmlns:a16="http://schemas.microsoft.com/office/drawing/2014/main" id="{48491280-BDD8-FEDD-36CF-20D607B65F93}"/>
                  </a:ext>
                </a:extLst>
              </p:cNvPr>
              <p:cNvSpPr/>
              <p:nvPr/>
            </p:nvSpPr>
            <p:spPr>
              <a:xfrm>
                <a:off x="10917625"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08" name="Graphic 4638">
              <a:extLst>
                <a:ext uri="{FF2B5EF4-FFF2-40B4-BE49-F238E27FC236}">
                  <a16:creationId xmlns:a16="http://schemas.microsoft.com/office/drawing/2014/main" id="{77513D8F-5C2F-FC0E-8D15-77A0C83576F9}"/>
                </a:ext>
              </a:extLst>
            </p:cNvPr>
            <p:cNvGrpSpPr/>
            <p:nvPr/>
          </p:nvGrpSpPr>
          <p:grpSpPr>
            <a:xfrm>
              <a:off x="10981444" y="3287051"/>
              <a:ext cx="75444" cy="69505"/>
              <a:chOff x="10981444" y="3287051"/>
              <a:chExt cx="75444" cy="69505"/>
            </a:xfrm>
          </p:grpSpPr>
          <p:sp>
            <p:nvSpPr>
              <p:cNvPr id="5209" name="Freeform: Shape 5208">
                <a:extLst>
                  <a:ext uri="{FF2B5EF4-FFF2-40B4-BE49-F238E27FC236}">
                    <a16:creationId xmlns:a16="http://schemas.microsoft.com/office/drawing/2014/main" id="{1E3D5902-2BBD-4CD1-95CE-B86517E1EC27}"/>
                  </a:ext>
                </a:extLst>
              </p:cNvPr>
              <p:cNvSpPr/>
              <p:nvPr/>
            </p:nvSpPr>
            <p:spPr>
              <a:xfrm>
                <a:off x="11019356"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10" name="Freeform: Shape 5209">
                <a:extLst>
                  <a:ext uri="{FF2B5EF4-FFF2-40B4-BE49-F238E27FC236}">
                    <a16:creationId xmlns:a16="http://schemas.microsoft.com/office/drawing/2014/main" id="{DDEDE80A-08F3-DA8A-DD38-DE10C543BBCE}"/>
                  </a:ext>
                </a:extLst>
              </p:cNvPr>
              <p:cNvSpPr/>
              <p:nvPr/>
            </p:nvSpPr>
            <p:spPr>
              <a:xfrm>
                <a:off x="10981444"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11" name="Graphic 4638">
              <a:extLst>
                <a:ext uri="{FF2B5EF4-FFF2-40B4-BE49-F238E27FC236}">
                  <a16:creationId xmlns:a16="http://schemas.microsoft.com/office/drawing/2014/main" id="{2703A2C0-DB70-C8C0-0BF0-D92AB60177B7}"/>
                </a:ext>
              </a:extLst>
            </p:cNvPr>
            <p:cNvGrpSpPr/>
            <p:nvPr/>
          </p:nvGrpSpPr>
          <p:grpSpPr>
            <a:xfrm>
              <a:off x="11013416" y="3287051"/>
              <a:ext cx="75444" cy="69505"/>
              <a:chOff x="11013416" y="3287051"/>
              <a:chExt cx="75444" cy="69505"/>
            </a:xfrm>
          </p:grpSpPr>
          <p:sp>
            <p:nvSpPr>
              <p:cNvPr id="5212" name="Freeform: Shape 5211">
                <a:extLst>
                  <a:ext uri="{FF2B5EF4-FFF2-40B4-BE49-F238E27FC236}">
                    <a16:creationId xmlns:a16="http://schemas.microsoft.com/office/drawing/2014/main" id="{FB6D6D8E-1E50-6F4C-A285-2884AD04D32A}"/>
                  </a:ext>
                </a:extLst>
              </p:cNvPr>
              <p:cNvSpPr/>
              <p:nvPr/>
            </p:nvSpPr>
            <p:spPr>
              <a:xfrm>
                <a:off x="11051328"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13" name="Freeform: Shape 5212">
                <a:extLst>
                  <a:ext uri="{FF2B5EF4-FFF2-40B4-BE49-F238E27FC236}">
                    <a16:creationId xmlns:a16="http://schemas.microsoft.com/office/drawing/2014/main" id="{442E31F2-C59A-88EE-E66B-E78AF1F575AE}"/>
                  </a:ext>
                </a:extLst>
              </p:cNvPr>
              <p:cNvSpPr/>
              <p:nvPr/>
            </p:nvSpPr>
            <p:spPr>
              <a:xfrm>
                <a:off x="11013416"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14" name="Graphic 4638">
              <a:extLst>
                <a:ext uri="{FF2B5EF4-FFF2-40B4-BE49-F238E27FC236}">
                  <a16:creationId xmlns:a16="http://schemas.microsoft.com/office/drawing/2014/main" id="{652F9CA9-7D9B-7CED-5D1E-4595678B9E6A}"/>
                </a:ext>
              </a:extLst>
            </p:cNvPr>
            <p:cNvGrpSpPr/>
            <p:nvPr/>
          </p:nvGrpSpPr>
          <p:grpSpPr>
            <a:xfrm>
              <a:off x="11104279" y="3287051"/>
              <a:ext cx="75444" cy="69505"/>
              <a:chOff x="11104279" y="3287051"/>
              <a:chExt cx="75444" cy="69505"/>
            </a:xfrm>
          </p:grpSpPr>
          <p:sp>
            <p:nvSpPr>
              <p:cNvPr id="5215" name="Freeform: Shape 5214">
                <a:extLst>
                  <a:ext uri="{FF2B5EF4-FFF2-40B4-BE49-F238E27FC236}">
                    <a16:creationId xmlns:a16="http://schemas.microsoft.com/office/drawing/2014/main" id="{579C3A2C-8741-077A-FE0D-6FE99A56A0DE}"/>
                  </a:ext>
                </a:extLst>
              </p:cNvPr>
              <p:cNvSpPr/>
              <p:nvPr/>
            </p:nvSpPr>
            <p:spPr>
              <a:xfrm>
                <a:off x="11142191"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16" name="Freeform: Shape 5215">
                <a:extLst>
                  <a:ext uri="{FF2B5EF4-FFF2-40B4-BE49-F238E27FC236}">
                    <a16:creationId xmlns:a16="http://schemas.microsoft.com/office/drawing/2014/main" id="{546E93A3-B0C1-F106-7117-00C68AF541F5}"/>
                  </a:ext>
                </a:extLst>
              </p:cNvPr>
              <p:cNvSpPr/>
              <p:nvPr/>
            </p:nvSpPr>
            <p:spPr>
              <a:xfrm>
                <a:off x="11104279"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17" name="Graphic 4638">
              <a:extLst>
                <a:ext uri="{FF2B5EF4-FFF2-40B4-BE49-F238E27FC236}">
                  <a16:creationId xmlns:a16="http://schemas.microsoft.com/office/drawing/2014/main" id="{F45C5478-53DD-6404-F9B4-174564E03679}"/>
                </a:ext>
              </a:extLst>
            </p:cNvPr>
            <p:cNvGrpSpPr/>
            <p:nvPr/>
          </p:nvGrpSpPr>
          <p:grpSpPr>
            <a:xfrm>
              <a:off x="11139916" y="3287051"/>
              <a:ext cx="75444" cy="69505"/>
              <a:chOff x="11139916" y="3287051"/>
              <a:chExt cx="75444" cy="69505"/>
            </a:xfrm>
          </p:grpSpPr>
          <p:sp>
            <p:nvSpPr>
              <p:cNvPr id="5218" name="Freeform: Shape 5217">
                <a:extLst>
                  <a:ext uri="{FF2B5EF4-FFF2-40B4-BE49-F238E27FC236}">
                    <a16:creationId xmlns:a16="http://schemas.microsoft.com/office/drawing/2014/main" id="{B5A3A423-912E-BE49-7D7F-7C026DFD8D0F}"/>
                  </a:ext>
                </a:extLst>
              </p:cNvPr>
              <p:cNvSpPr/>
              <p:nvPr/>
            </p:nvSpPr>
            <p:spPr>
              <a:xfrm>
                <a:off x="11177828"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19" name="Freeform: Shape 5218">
                <a:extLst>
                  <a:ext uri="{FF2B5EF4-FFF2-40B4-BE49-F238E27FC236}">
                    <a16:creationId xmlns:a16="http://schemas.microsoft.com/office/drawing/2014/main" id="{ED2F27CD-0050-946A-6E80-E53F49B218AE}"/>
                  </a:ext>
                </a:extLst>
              </p:cNvPr>
              <p:cNvSpPr/>
              <p:nvPr/>
            </p:nvSpPr>
            <p:spPr>
              <a:xfrm>
                <a:off x="11139916" y="332041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20" name="Graphic 4638">
              <a:extLst>
                <a:ext uri="{FF2B5EF4-FFF2-40B4-BE49-F238E27FC236}">
                  <a16:creationId xmlns:a16="http://schemas.microsoft.com/office/drawing/2014/main" id="{D1792A4D-D27E-0B17-6270-172A45A5ABDF}"/>
                </a:ext>
              </a:extLst>
            </p:cNvPr>
            <p:cNvGrpSpPr/>
            <p:nvPr/>
          </p:nvGrpSpPr>
          <p:grpSpPr>
            <a:xfrm>
              <a:off x="11210306" y="3287051"/>
              <a:ext cx="75571" cy="69505"/>
              <a:chOff x="11210306" y="3287051"/>
              <a:chExt cx="75571" cy="69505"/>
            </a:xfrm>
          </p:grpSpPr>
          <p:sp>
            <p:nvSpPr>
              <p:cNvPr id="5221" name="Freeform: Shape 5220">
                <a:extLst>
                  <a:ext uri="{FF2B5EF4-FFF2-40B4-BE49-F238E27FC236}">
                    <a16:creationId xmlns:a16="http://schemas.microsoft.com/office/drawing/2014/main" id="{C996997A-8EE2-DDB4-3656-183BECC9587B}"/>
                  </a:ext>
                </a:extLst>
              </p:cNvPr>
              <p:cNvSpPr/>
              <p:nvPr/>
            </p:nvSpPr>
            <p:spPr>
              <a:xfrm>
                <a:off x="11248218" y="328705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22" name="Freeform: Shape 5221">
                <a:extLst>
                  <a:ext uri="{FF2B5EF4-FFF2-40B4-BE49-F238E27FC236}">
                    <a16:creationId xmlns:a16="http://schemas.microsoft.com/office/drawing/2014/main" id="{26822291-9A25-AB5F-2919-8D3BBE7D3AEB}"/>
                  </a:ext>
                </a:extLst>
              </p:cNvPr>
              <p:cNvSpPr/>
              <p:nvPr/>
            </p:nvSpPr>
            <p:spPr>
              <a:xfrm>
                <a:off x="11210306" y="332041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23" name="Graphic 4638">
              <a:extLst>
                <a:ext uri="{FF2B5EF4-FFF2-40B4-BE49-F238E27FC236}">
                  <a16:creationId xmlns:a16="http://schemas.microsoft.com/office/drawing/2014/main" id="{F01EB66C-1051-19F8-9C57-26C9A1B50163}"/>
                </a:ext>
              </a:extLst>
            </p:cNvPr>
            <p:cNvGrpSpPr/>
            <p:nvPr/>
          </p:nvGrpSpPr>
          <p:grpSpPr>
            <a:xfrm>
              <a:off x="11130059" y="3137299"/>
              <a:ext cx="75444" cy="69505"/>
              <a:chOff x="11130059" y="3137299"/>
              <a:chExt cx="75444" cy="69505"/>
            </a:xfrm>
          </p:grpSpPr>
          <p:sp>
            <p:nvSpPr>
              <p:cNvPr id="5224" name="Freeform: Shape 5223">
                <a:extLst>
                  <a:ext uri="{FF2B5EF4-FFF2-40B4-BE49-F238E27FC236}">
                    <a16:creationId xmlns:a16="http://schemas.microsoft.com/office/drawing/2014/main" id="{A19ACED5-6443-7AF9-89AF-5D464A8ED0DD}"/>
                  </a:ext>
                </a:extLst>
              </p:cNvPr>
              <p:cNvSpPr/>
              <p:nvPr/>
            </p:nvSpPr>
            <p:spPr>
              <a:xfrm>
                <a:off x="11167971"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25" name="Freeform: Shape 5224">
                <a:extLst>
                  <a:ext uri="{FF2B5EF4-FFF2-40B4-BE49-F238E27FC236}">
                    <a16:creationId xmlns:a16="http://schemas.microsoft.com/office/drawing/2014/main" id="{47D78163-706A-45AE-E7E7-F33466DD8D45}"/>
                  </a:ext>
                </a:extLst>
              </p:cNvPr>
              <p:cNvSpPr/>
              <p:nvPr/>
            </p:nvSpPr>
            <p:spPr>
              <a:xfrm>
                <a:off x="11130059" y="31706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26" name="Graphic 4638">
              <a:extLst>
                <a:ext uri="{FF2B5EF4-FFF2-40B4-BE49-F238E27FC236}">
                  <a16:creationId xmlns:a16="http://schemas.microsoft.com/office/drawing/2014/main" id="{E5AF2001-724F-D61B-19F4-698097408A70}"/>
                </a:ext>
              </a:extLst>
            </p:cNvPr>
            <p:cNvGrpSpPr/>
            <p:nvPr/>
          </p:nvGrpSpPr>
          <p:grpSpPr>
            <a:xfrm>
              <a:off x="11077235" y="3137299"/>
              <a:ext cx="75444" cy="69505"/>
              <a:chOff x="11077235" y="3137299"/>
              <a:chExt cx="75444" cy="69505"/>
            </a:xfrm>
          </p:grpSpPr>
          <p:sp>
            <p:nvSpPr>
              <p:cNvPr id="5227" name="Freeform: Shape 5226">
                <a:extLst>
                  <a:ext uri="{FF2B5EF4-FFF2-40B4-BE49-F238E27FC236}">
                    <a16:creationId xmlns:a16="http://schemas.microsoft.com/office/drawing/2014/main" id="{08500099-9BB9-4A0F-8A14-41E287409087}"/>
                  </a:ext>
                </a:extLst>
              </p:cNvPr>
              <p:cNvSpPr/>
              <p:nvPr/>
            </p:nvSpPr>
            <p:spPr>
              <a:xfrm>
                <a:off x="11115147"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28" name="Freeform: Shape 5227">
                <a:extLst>
                  <a:ext uri="{FF2B5EF4-FFF2-40B4-BE49-F238E27FC236}">
                    <a16:creationId xmlns:a16="http://schemas.microsoft.com/office/drawing/2014/main" id="{1C00DE52-C622-EC0E-9BC8-EA11CC782A5D}"/>
                  </a:ext>
                </a:extLst>
              </p:cNvPr>
              <p:cNvSpPr/>
              <p:nvPr/>
            </p:nvSpPr>
            <p:spPr>
              <a:xfrm>
                <a:off x="11077235" y="31706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29" name="Graphic 4638">
              <a:extLst>
                <a:ext uri="{FF2B5EF4-FFF2-40B4-BE49-F238E27FC236}">
                  <a16:creationId xmlns:a16="http://schemas.microsoft.com/office/drawing/2014/main" id="{FA512515-893D-02BF-D298-D8BF82CF545D}"/>
                </a:ext>
              </a:extLst>
            </p:cNvPr>
            <p:cNvGrpSpPr/>
            <p:nvPr/>
          </p:nvGrpSpPr>
          <p:grpSpPr>
            <a:xfrm>
              <a:off x="10924955" y="3137299"/>
              <a:ext cx="75444" cy="69505"/>
              <a:chOff x="10924955" y="3137299"/>
              <a:chExt cx="75444" cy="69505"/>
            </a:xfrm>
          </p:grpSpPr>
          <p:sp>
            <p:nvSpPr>
              <p:cNvPr id="5230" name="Freeform: Shape 5229">
                <a:extLst>
                  <a:ext uri="{FF2B5EF4-FFF2-40B4-BE49-F238E27FC236}">
                    <a16:creationId xmlns:a16="http://schemas.microsoft.com/office/drawing/2014/main" id="{38D392FF-57FB-00FE-59B0-D9D212A7B10B}"/>
                  </a:ext>
                </a:extLst>
              </p:cNvPr>
              <p:cNvSpPr/>
              <p:nvPr/>
            </p:nvSpPr>
            <p:spPr>
              <a:xfrm>
                <a:off x="10962867"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31" name="Freeform: Shape 5230">
                <a:extLst>
                  <a:ext uri="{FF2B5EF4-FFF2-40B4-BE49-F238E27FC236}">
                    <a16:creationId xmlns:a16="http://schemas.microsoft.com/office/drawing/2014/main" id="{8F9ECA5D-5DA0-0E3C-5A6F-87215CCE00AA}"/>
                  </a:ext>
                </a:extLst>
              </p:cNvPr>
              <p:cNvSpPr/>
              <p:nvPr/>
            </p:nvSpPr>
            <p:spPr>
              <a:xfrm>
                <a:off x="10924955" y="31706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32" name="Graphic 4638">
              <a:extLst>
                <a:ext uri="{FF2B5EF4-FFF2-40B4-BE49-F238E27FC236}">
                  <a16:creationId xmlns:a16="http://schemas.microsoft.com/office/drawing/2014/main" id="{5E9683D5-3223-8DEA-4176-27DBDCA8009B}"/>
                </a:ext>
              </a:extLst>
            </p:cNvPr>
            <p:cNvGrpSpPr/>
            <p:nvPr/>
          </p:nvGrpSpPr>
          <p:grpSpPr>
            <a:xfrm>
              <a:off x="10909032" y="3137299"/>
              <a:ext cx="75444" cy="69505"/>
              <a:chOff x="10909032" y="3137299"/>
              <a:chExt cx="75444" cy="69505"/>
            </a:xfrm>
          </p:grpSpPr>
          <p:sp>
            <p:nvSpPr>
              <p:cNvPr id="5233" name="Freeform: Shape 5232">
                <a:extLst>
                  <a:ext uri="{FF2B5EF4-FFF2-40B4-BE49-F238E27FC236}">
                    <a16:creationId xmlns:a16="http://schemas.microsoft.com/office/drawing/2014/main" id="{5B0196DF-B434-EC0D-281F-A4A8AB54B764}"/>
                  </a:ext>
                </a:extLst>
              </p:cNvPr>
              <p:cNvSpPr/>
              <p:nvPr/>
            </p:nvSpPr>
            <p:spPr>
              <a:xfrm>
                <a:off x="10946944"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34" name="Freeform: Shape 5233">
                <a:extLst>
                  <a:ext uri="{FF2B5EF4-FFF2-40B4-BE49-F238E27FC236}">
                    <a16:creationId xmlns:a16="http://schemas.microsoft.com/office/drawing/2014/main" id="{D577FB82-0C21-8D28-9EB0-9C0069D97ED0}"/>
                  </a:ext>
                </a:extLst>
              </p:cNvPr>
              <p:cNvSpPr/>
              <p:nvPr/>
            </p:nvSpPr>
            <p:spPr>
              <a:xfrm>
                <a:off x="10909032" y="31706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35" name="Graphic 4638">
              <a:extLst>
                <a:ext uri="{FF2B5EF4-FFF2-40B4-BE49-F238E27FC236}">
                  <a16:creationId xmlns:a16="http://schemas.microsoft.com/office/drawing/2014/main" id="{33C8144E-8E09-93E9-E71B-28C281965D0A}"/>
                </a:ext>
              </a:extLst>
            </p:cNvPr>
            <p:cNvGrpSpPr/>
            <p:nvPr/>
          </p:nvGrpSpPr>
          <p:grpSpPr>
            <a:xfrm>
              <a:off x="10879461" y="3137299"/>
              <a:ext cx="75571" cy="69505"/>
              <a:chOff x="10879461" y="3137299"/>
              <a:chExt cx="75571" cy="69505"/>
            </a:xfrm>
          </p:grpSpPr>
          <p:sp>
            <p:nvSpPr>
              <p:cNvPr id="5236" name="Freeform: Shape 5235">
                <a:extLst>
                  <a:ext uri="{FF2B5EF4-FFF2-40B4-BE49-F238E27FC236}">
                    <a16:creationId xmlns:a16="http://schemas.microsoft.com/office/drawing/2014/main" id="{7EDF4BC5-5BF4-D097-9FCA-BFB14D4CD962}"/>
                  </a:ext>
                </a:extLst>
              </p:cNvPr>
              <p:cNvSpPr/>
              <p:nvPr/>
            </p:nvSpPr>
            <p:spPr>
              <a:xfrm>
                <a:off x="10917373"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37" name="Freeform: Shape 5236">
                <a:extLst>
                  <a:ext uri="{FF2B5EF4-FFF2-40B4-BE49-F238E27FC236}">
                    <a16:creationId xmlns:a16="http://schemas.microsoft.com/office/drawing/2014/main" id="{26AB18E8-ABD6-BB47-8867-B856D9635EFC}"/>
                  </a:ext>
                </a:extLst>
              </p:cNvPr>
              <p:cNvSpPr/>
              <p:nvPr/>
            </p:nvSpPr>
            <p:spPr>
              <a:xfrm>
                <a:off x="10879461" y="317066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38" name="Graphic 4638">
              <a:extLst>
                <a:ext uri="{FF2B5EF4-FFF2-40B4-BE49-F238E27FC236}">
                  <a16:creationId xmlns:a16="http://schemas.microsoft.com/office/drawing/2014/main" id="{40B765BA-882A-0EBE-96C1-ABA7C76881B0}"/>
                </a:ext>
              </a:extLst>
            </p:cNvPr>
            <p:cNvGrpSpPr/>
            <p:nvPr/>
          </p:nvGrpSpPr>
          <p:grpSpPr>
            <a:xfrm>
              <a:off x="10789862" y="3137299"/>
              <a:ext cx="75444" cy="69505"/>
              <a:chOff x="10789862" y="3137299"/>
              <a:chExt cx="75444" cy="69505"/>
            </a:xfrm>
          </p:grpSpPr>
          <p:sp>
            <p:nvSpPr>
              <p:cNvPr id="5239" name="Freeform: Shape 5238">
                <a:extLst>
                  <a:ext uri="{FF2B5EF4-FFF2-40B4-BE49-F238E27FC236}">
                    <a16:creationId xmlns:a16="http://schemas.microsoft.com/office/drawing/2014/main" id="{7BD312B5-BAED-4624-6220-07E7C7A27039}"/>
                  </a:ext>
                </a:extLst>
              </p:cNvPr>
              <p:cNvSpPr/>
              <p:nvPr/>
            </p:nvSpPr>
            <p:spPr>
              <a:xfrm>
                <a:off x="10827774"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40" name="Freeform: Shape 5239">
                <a:extLst>
                  <a:ext uri="{FF2B5EF4-FFF2-40B4-BE49-F238E27FC236}">
                    <a16:creationId xmlns:a16="http://schemas.microsoft.com/office/drawing/2014/main" id="{1DE235BD-DA36-3C10-0B3B-5C3B95029AF4}"/>
                  </a:ext>
                </a:extLst>
              </p:cNvPr>
              <p:cNvSpPr/>
              <p:nvPr/>
            </p:nvSpPr>
            <p:spPr>
              <a:xfrm>
                <a:off x="10789862" y="31706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41" name="Graphic 4638">
              <a:extLst>
                <a:ext uri="{FF2B5EF4-FFF2-40B4-BE49-F238E27FC236}">
                  <a16:creationId xmlns:a16="http://schemas.microsoft.com/office/drawing/2014/main" id="{BEDD7B68-8848-0413-35A2-94A5593B2D70}"/>
                </a:ext>
              </a:extLst>
            </p:cNvPr>
            <p:cNvGrpSpPr/>
            <p:nvPr/>
          </p:nvGrpSpPr>
          <p:grpSpPr>
            <a:xfrm>
              <a:off x="10730846" y="3137299"/>
              <a:ext cx="75571" cy="69505"/>
              <a:chOff x="10730846" y="3137299"/>
              <a:chExt cx="75571" cy="69505"/>
            </a:xfrm>
          </p:grpSpPr>
          <p:sp>
            <p:nvSpPr>
              <p:cNvPr id="5242" name="Freeform: Shape 5241">
                <a:extLst>
                  <a:ext uri="{FF2B5EF4-FFF2-40B4-BE49-F238E27FC236}">
                    <a16:creationId xmlns:a16="http://schemas.microsoft.com/office/drawing/2014/main" id="{17ECB777-1031-EAE6-7692-21B188F140DB}"/>
                  </a:ext>
                </a:extLst>
              </p:cNvPr>
              <p:cNvSpPr/>
              <p:nvPr/>
            </p:nvSpPr>
            <p:spPr>
              <a:xfrm>
                <a:off x="10768758"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43" name="Freeform: Shape 5242">
                <a:extLst>
                  <a:ext uri="{FF2B5EF4-FFF2-40B4-BE49-F238E27FC236}">
                    <a16:creationId xmlns:a16="http://schemas.microsoft.com/office/drawing/2014/main" id="{B44C0DC1-832A-5E68-4EDE-F75EE1AB79DF}"/>
                  </a:ext>
                </a:extLst>
              </p:cNvPr>
              <p:cNvSpPr/>
              <p:nvPr/>
            </p:nvSpPr>
            <p:spPr>
              <a:xfrm>
                <a:off x="10730846" y="317066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44" name="Graphic 4638">
              <a:extLst>
                <a:ext uri="{FF2B5EF4-FFF2-40B4-BE49-F238E27FC236}">
                  <a16:creationId xmlns:a16="http://schemas.microsoft.com/office/drawing/2014/main" id="{8149B239-8E78-8D24-0434-05EDCE404121}"/>
                </a:ext>
              </a:extLst>
            </p:cNvPr>
            <p:cNvGrpSpPr/>
            <p:nvPr/>
          </p:nvGrpSpPr>
          <p:grpSpPr>
            <a:xfrm>
              <a:off x="10703928" y="3137299"/>
              <a:ext cx="75444" cy="69505"/>
              <a:chOff x="10703928" y="3137299"/>
              <a:chExt cx="75444" cy="69505"/>
            </a:xfrm>
          </p:grpSpPr>
          <p:sp>
            <p:nvSpPr>
              <p:cNvPr id="5245" name="Freeform: Shape 5244">
                <a:extLst>
                  <a:ext uri="{FF2B5EF4-FFF2-40B4-BE49-F238E27FC236}">
                    <a16:creationId xmlns:a16="http://schemas.microsoft.com/office/drawing/2014/main" id="{EA3DBB14-90A2-E9A6-61C7-4C5279310AEF}"/>
                  </a:ext>
                </a:extLst>
              </p:cNvPr>
              <p:cNvSpPr/>
              <p:nvPr/>
            </p:nvSpPr>
            <p:spPr>
              <a:xfrm>
                <a:off x="10741840" y="31372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46" name="Freeform: Shape 5245">
                <a:extLst>
                  <a:ext uri="{FF2B5EF4-FFF2-40B4-BE49-F238E27FC236}">
                    <a16:creationId xmlns:a16="http://schemas.microsoft.com/office/drawing/2014/main" id="{BB11D8E4-B950-54AD-7E44-70297153BE25}"/>
                  </a:ext>
                </a:extLst>
              </p:cNvPr>
              <p:cNvSpPr/>
              <p:nvPr/>
            </p:nvSpPr>
            <p:spPr>
              <a:xfrm>
                <a:off x="10703928" y="31706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4547" name="Group 4546">
            <a:extLst>
              <a:ext uri="{FF2B5EF4-FFF2-40B4-BE49-F238E27FC236}">
                <a16:creationId xmlns:a16="http://schemas.microsoft.com/office/drawing/2014/main" id="{3D92BAF2-0D48-EB0D-6972-1A332F39155A}"/>
              </a:ext>
            </a:extLst>
          </p:cNvPr>
          <p:cNvGrpSpPr/>
          <p:nvPr/>
        </p:nvGrpSpPr>
        <p:grpSpPr>
          <a:xfrm>
            <a:off x="7429849" y="2965179"/>
            <a:ext cx="1381891" cy="270817"/>
            <a:chOff x="7429849" y="2965179"/>
            <a:chExt cx="1381891" cy="270817"/>
          </a:xfrm>
        </p:grpSpPr>
        <p:grpSp>
          <p:nvGrpSpPr>
            <p:cNvPr id="4698" name="Graphic 4638">
              <a:extLst>
                <a:ext uri="{FF2B5EF4-FFF2-40B4-BE49-F238E27FC236}">
                  <a16:creationId xmlns:a16="http://schemas.microsoft.com/office/drawing/2014/main" id="{AC6CF8E8-A5C4-205F-D45A-C4E546D292DF}"/>
                </a:ext>
              </a:extLst>
            </p:cNvPr>
            <p:cNvGrpSpPr/>
            <p:nvPr/>
          </p:nvGrpSpPr>
          <p:grpSpPr>
            <a:xfrm>
              <a:off x="7429849" y="3166491"/>
              <a:ext cx="75444" cy="69505"/>
              <a:chOff x="7429849" y="3166491"/>
              <a:chExt cx="75444" cy="69505"/>
            </a:xfrm>
          </p:grpSpPr>
          <p:sp>
            <p:nvSpPr>
              <p:cNvPr id="4699" name="Freeform: Shape 4698">
                <a:extLst>
                  <a:ext uri="{FF2B5EF4-FFF2-40B4-BE49-F238E27FC236}">
                    <a16:creationId xmlns:a16="http://schemas.microsoft.com/office/drawing/2014/main" id="{6161C9B5-A2D3-9265-4E91-C3AD66CCA0B0}"/>
                  </a:ext>
                </a:extLst>
              </p:cNvPr>
              <p:cNvSpPr/>
              <p:nvPr/>
            </p:nvSpPr>
            <p:spPr>
              <a:xfrm>
                <a:off x="7467761"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00" name="Freeform: Shape 4699">
                <a:extLst>
                  <a:ext uri="{FF2B5EF4-FFF2-40B4-BE49-F238E27FC236}">
                    <a16:creationId xmlns:a16="http://schemas.microsoft.com/office/drawing/2014/main" id="{720FFFCB-3471-982B-F653-60321C3642C2}"/>
                  </a:ext>
                </a:extLst>
              </p:cNvPr>
              <p:cNvSpPr/>
              <p:nvPr/>
            </p:nvSpPr>
            <p:spPr>
              <a:xfrm>
                <a:off x="7429849" y="319985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01" name="Graphic 4638">
              <a:extLst>
                <a:ext uri="{FF2B5EF4-FFF2-40B4-BE49-F238E27FC236}">
                  <a16:creationId xmlns:a16="http://schemas.microsoft.com/office/drawing/2014/main" id="{9564AD87-5B31-2840-6E14-79C2D8248CBC}"/>
                </a:ext>
              </a:extLst>
            </p:cNvPr>
            <p:cNvGrpSpPr/>
            <p:nvPr/>
          </p:nvGrpSpPr>
          <p:grpSpPr>
            <a:xfrm>
              <a:off x="7504409" y="3166491"/>
              <a:ext cx="75444" cy="69505"/>
              <a:chOff x="7504409" y="3166491"/>
              <a:chExt cx="75444" cy="69505"/>
            </a:xfrm>
          </p:grpSpPr>
          <p:sp>
            <p:nvSpPr>
              <p:cNvPr id="4702" name="Freeform: Shape 4701">
                <a:extLst>
                  <a:ext uri="{FF2B5EF4-FFF2-40B4-BE49-F238E27FC236}">
                    <a16:creationId xmlns:a16="http://schemas.microsoft.com/office/drawing/2014/main" id="{DAEB9D7D-4862-333E-7773-51A2AC339F51}"/>
                  </a:ext>
                </a:extLst>
              </p:cNvPr>
              <p:cNvSpPr/>
              <p:nvPr/>
            </p:nvSpPr>
            <p:spPr>
              <a:xfrm>
                <a:off x="7542321"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03" name="Freeform: Shape 4702">
                <a:extLst>
                  <a:ext uri="{FF2B5EF4-FFF2-40B4-BE49-F238E27FC236}">
                    <a16:creationId xmlns:a16="http://schemas.microsoft.com/office/drawing/2014/main" id="{83D8C263-7E77-C8E2-BDE6-C9D92DAA1E2B}"/>
                  </a:ext>
                </a:extLst>
              </p:cNvPr>
              <p:cNvSpPr/>
              <p:nvPr/>
            </p:nvSpPr>
            <p:spPr>
              <a:xfrm>
                <a:off x="7504409" y="319985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04" name="Graphic 4638">
              <a:extLst>
                <a:ext uri="{FF2B5EF4-FFF2-40B4-BE49-F238E27FC236}">
                  <a16:creationId xmlns:a16="http://schemas.microsoft.com/office/drawing/2014/main" id="{F253260D-B138-3A06-7F02-9FFC881CDD2E}"/>
                </a:ext>
              </a:extLst>
            </p:cNvPr>
            <p:cNvGrpSpPr/>
            <p:nvPr/>
          </p:nvGrpSpPr>
          <p:grpSpPr>
            <a:xfrm>
              <a:off x="7538783" y="3166491"/>
              <a:ext cx="75444" cy="69505"/>
              <a:chOff x="7538783" y="3166491"/>
              <a:chExt cx="75444" cy="69505"/>
            </a:xfrm>
          </p:grpSpPr>
          <p:sp>
            <p:nvSpPr>
              <p:cNvPr id="4705" name="Freeform: Shape 4704">
                <a:extLst>
                  <a:ext uri="{FF2B5EF4-FFF2-40B4-BE49-F238E27FC236}">
                    <a16:creationId xmlns:a16="http://schemas.microsoft.com/office/drawing/2014/main" id="{A887EB11-83FF-8F83-9AA5-9394667C95ED}"/>
                  </a:ext>
                </a:extLst>
              </p:cNvPr>
              <p:cNvSpPr/>
              <p:nvPr/>
            </p:nvSpPr>
            <p:spPr>
              <a:xfrm>
                <a:off x="7576695"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06" name="Freeform: Shape 4705">
                <a:extLst>
                  <a:ext uri="{FF2B5EF4-FFF2-40B4-BE49-F238E27FC236}">
                    <a16:creationId xmlns:a16="http://schemas.microsoft.com/office/drawing/2014/main" id="{3586B882-2E25-BEF7-352B-30E0E804EEC8}"/>
                  </a:ext>
                </a:extLst>
              </p:cNvPr>
              <p:cNvSpPr/>
              <p:nvPr/>
            </p:nvSpPr>
            <p:spPr>
              <a:xfrm>
                <a:off x="7538783" y="319985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07" name="Graphic 4638">
              <a:extLst>
                <a:ext uri="{FF2B5EF4-FFF2-40B4-BE49-F238E27FC236}">
                  <a16:creationId xmlns:a16="http://schemas.microsoft.com/office/drawing/2014/main" id="{416B02EC-E700-CADD-1A80-37D7F9FC33F8}"/>
                </a:ext>
              </a:extLst>
            </p:cNvPr>
            <p:cNvGrpSpPr/>
            <p:nvPr/>
          </p:nvGrpSpPr>
          <p:grpSpPr>
            <a:xfrm>
              <a:off x="7563931" y="3166491"/>
              <a:ext cx="75571" cy="69505"/>
              <a:chOff x="7563931" y="3166491"/>
              <a:chExt cx="75571" cy="69505"/>
            </a:xfrm>
          </p:grpSpPr>
          <p:sp>
            <p:nvSpPr>
              <p:cNvPr id="4708" name="Freeform: Shape 4707">
                <a:extLst>
                  <a:ext uri="{FF2B5EF4-FFF2-40B4-BE49-F238E27FC236}">
                    <a16:creationId xmlns:a16="http://schemas.microsoft.com/office/drawing/2014/main" id="{058A6B82-6139-FA6A-720A-D82AAF69E1F9}"/>
                  </a:ext>
                </a:extLst>
              </p:cNvPr>
              <p:cNvSpPr/>
              <p:nvPr/>
            </p:nvSpPr>
            <p:spPr>
              <a:xfrm>
                <a:off x="7601843"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09" name="Freeform: Shape 4708">
                <a:extLst>
                  <a:ext uri="{FF2B5EF4-FFF2-40B4-BE49-F238E27FC236}">
                    <a16:creationId xmlns:a16="http://schemas.microsoft.com/office/drawing/2014/main" id="{F6432268-8FE1-B4C9-7A64-8F3CD2840953}"/>
                  </a:ext>
                </a:extLst>
              </p:cNvPr>
              <p:cNvSpPr/>
              <p:nvPr/>
            </p:nvSpPr>
            <p:spPr>
              <a:xfrm>
                <a:off x="7563931" y="319985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10" name="Graphic 4638">
              <a:extLst>
                <a:ext uri="{FF2B5EF4-FFF2-40B4-BE49-F238E27FC236}">
                  <a16:creationId xmlns:a16="http://schemas.microsoft.com/office/drawing/2014/main" id="{65D2999E-066B-A826-FEDC-08A8293EFE2F}"/>
                </a:ext>
              </a:extLst>
            </p:cNvPr>
            <p:cNvGrpSpPr/>
            <p:nvPr/>
          </p:nvGrpSpPr>
          <p:grpSpPr>
            <a:xfrm>
              <a:off x="7621684" y="3166491"/>
              <a:ext cx="75444" cy="69505"/>
              <a:chOff x="7621684" y="3166491"/>
              <a:chExt cx="75444" cy="69505"/>
            </a:xfrm>
          </p:grpSpPr>
          <p:sp>
            <p:nvSpPr>
              <p:cNvPr id="4711" name="Freeform: Shape 4710">
                <a:extLst>
                  <a:ext uri="{FF2B5EF4-FFF2-40B4-BE49-F238E27FC236}">
                    <a16:creationId xmlns:a16="http://schemas.microsoft.com/office/drawing/2014/main" id="{4B13300E-E2AB-E69F-4706-A86CC040F03B}"/>
                  </a:ext>
                </a:extLst>
              </p:cNvPr>
              <p:cNvSpPr/>
              <p:nvPr/>
            </p:nvSpPr>
            <p:spPr>
              <a:xfrm>
                <a:off x="7659596"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12" name="Freeform: Shape 4711">
                <a:extLst>
                  <a:ext uri="{FF2B5EF4-FFF2-40B4-BE49-F238E27FC236}">
                    <a16:creationId xmlns:a16="http://schemas.microsoft.com/office/drawing/2014/main" id="{A4396F03-E9F3-7306-F213-4AFF5B92E1F0}"/>
                  </a:ext>
                </a:extLst>
              </p:cNvPr>
              <p:cNvSpPr/>
              <p:nvPr/>
            </p:nvSpPr>
            <p:spPr>
              <a:xfrm>
                <a:off x="7621684" y="319985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13" name="Graphic 4638">
              <a:extLst>
                <a:ext uri="{FF2B5EF4-FFF2-40B4-BE49-F238E27FC236}">
                  <a16:creationId xmlns:a16="http://schemas.microsoft.com/office/drawing/2014/main" id="{193311BC-5A19-B5F7-2D7B-D04A325CBB1B}"/>
                </a:ext>
              </a:extLst>
            </p:cNvPr>
            <p:cNvGrpSpPr/>
            <p:nvPr/>
          </p:nvGrpSpPr>
          <p:grpSpPr>
            <a:xfrm>
              <a:off x="7733019" y="3166491"/>
              <a:ext cx="75444" cy="69505"/>
              <a:chOff x="7733019" y="3166491"/>
              <a:chExt cx="75444" cy="69505"/>
            </a:xfrm>
          </p:grpSpPr>
          <p:sp>
            <p:nvSpPr>
              <p:cNvPr id="4714" name="Freeform: Shape 4713">
                <a:extLst>
                  <a:ext uri="{FF2B5EF4-FFF2-40B4-BE49-F238E27FC236}">
                    <a16:creationId xmlns:a16="http://schemas.microsoft.com/office/drawing/2014/main" id="{8D8842B3-0F3D-2DB5-A904-93FC2F93F10A}"/>
                  </a:ext>
                </a:extLst>
              </p:cNvPr>
              <p:cNvSpPr/>
              <p:nvPr/>
            </p:nvSpPr>
            <p:spPr>
              <a:xfrm>
                <a:off x="7770931"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15" name="Freeform: Shape 4714">
                <a:extLst>
                  <a:ext uri="{FF2B5EF4-FFF2-40B4-BE49-F238E27FC236}">
                    <a16:creationId xmlns:a16="http://schemas.microsoft.com/office/drawing/2014/main" id="{5ABFA4A6-A1F6-35F3-8F95-F84E100E4A7F}"/>
                  </a:ext>
                </a:extLst>
              </p:cNvPr>
              <p:cNvSpPr/>
              <p:nvPr/>
            </p:nvSpPr>
            <p:spPr>
              <a:xfrm>
                <a:off x="7733019" y="3199854"/>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16" name="Graphic 4638">
              <a:extLst>
                <a:ext uri="{FF2B5EF4-FFF2-40B4-BE49-F238E27FC236}">
                  <a16:creationId xmlns:a16="http://schemas.microsoft.com/office/drawing/2014/main" id="{6A1ACB15-072F-C6AA-05FE-DEBCC6C57456}"/>
                </a:ext>
              </a:extLst>
            </p:cNvPr>
            <p:cNvGrpSpPr/>
            <p:nvPr/>
          </p:nvGrpSpPr>
          <p:grpSpPr>
            <a:xfrm>
              <a:off x="7732892" y="3148799"/>
              <a:ext cx="75444" cy="69505"/>
              <a:chOff x="7732892" y="3148799"/>
              <a:chExt cx="75444" cy="69505"/>
            </a:xfrm>
          </p:grpSpPr>
          <p:sp>
            <p:nvSpPr>
              <p:cNvPr id="4717" name="Freeform: Shape 4716">
                <a:extLst>
                  <a:ext uri="{FF2B5EF4-FFF2-40B4-BE49-F238E27FC236}">
                    <a16:creationId xmlns:a16="http://schemas.microsoft.com/office/drawing/2014/main" id="{DB3201B0-2D4C-4983-4969-60A8576DE43D}"/>
                  </a:ext>
                </a:extLst>
              </p:cNvPr>
              <p:cNvSpPr/>
              <p:nvPr/>
            </p:nvSpPr>
            <p:spPr>
              <a:xfrm>
                <a:off x="7770804" y="314879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18" name="Freeform: Shape 4717">
                <a:extLst>
                  <a:ext uri="{FF2B5EF4-FFF2-40B4-BE49-F238E27FC236}">
                    <a16:creationId xmlns:a16="http://schemas.microsoft.com/office/drawing/2014/main" id="{F684D80E-18F5-1414-D79D-6790067092A8}"/>
                  </a:ext>
                </a:extLst>
              </p:cNvPr>
              <p:cNvSpPr/>
              <p:nvPr/>
            </p:nvSpPr>
            <p:spPr>
              <a:xfrm>
                <a:off x="7732892" y="318216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19" name="Graphic 4638">
              <a:extLst>
                <a:ext uri="{FF2B5EF4-FFF2-40B4-BE49-F238E27FC236}">
                  <a16:creationId xmlns:a16="http://schemas.microsoft.com/office/drawing/2014/main" id="{D2ED7885-1AFD-C2D7-334D-70A1EA7744D4}"/>
                </a:ext>
              </a:extLst>
            </p:cNvPr>
            <p:cNvGrpSpPr/>
            <p:nvPr/>
          </p:nvGrpSpPr>
          <p:grpSpPr>
            <a:xfrm>
              <a:off x="7788497" y="3150189"/>
              <a:ext cx="75571" cy="69505"/>
              <a:chOff x="7788497" y="3150189"/>
              <a:chExt cx="75571" cy="69505"/>
            </a:xfrm>
          </p:grpSpPr>
          <p:sp>
            <p:nvSpPr>
              <p:cNvPr id="4720" name="Freeform: Shape 4719">
                <a:extLst>
                  <a:ext uri="{FF2B5EF4-FFF2-40B4-BE49-F238E27FC236}">
                    <a16:creationId xmlns:a16="http://schemas.microsoft.com/office/drawing/2014/main" id="{1FFE031B-2F84-9CE0-D375-ECA26B2C5BA3}"/>
                  </a:ext>
                </a:extLst>
              </p:cNvPr>
              <p:cNvSpPr/>
              <p:nvPr/>
            </p:nvSpPr>
            <p:spPr>
              <a:xfrm>
                <a:off x="7826409" y="315018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21" name="Freeform: Shape 4720">
                <a:extLst>
                  <a:ext uri="{FF2B5EF4-FFF2-40B4-BE49-F238E27FC236}">
                    <a16:creationId xmlns:a16="http://schemas.microsoft.com/office/drawing/2014/main" id="{42D8E3BB-133B-B4C2-F99B-2E0F71A614F2}"/>
                  </a:ext>
                </a:extLst>
              </p:cNvPr>
              <p:cNvSpPr/>
              <p:nvPr/>
            </p:nvSpPr>
            <p:spPr>
              <a:xfrm>
                <a:off x="7788497" y="31835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22" name="Graphic 4638">
              <a:extLst>
                <a:ext uri="{FF2B5EF4-FFF2-40B4-BE49-F238E27FC236}">
                  <a16:creationId xmlns:a16="http://schemas.microsoft.com/office/drawing/2014/main" id="{02E1B978-9727-26A4-D0E6-61053914857A}"/>
                </a:ext>
              </a:extLst>
            </p:cNvPr>
            <p:cNvGrpSpPr/>
            <p:nvPr/>
          </p:nvGrpSpPr>
          <p:grpSpPr>
            <a:xfrm>
              <a:off x="7836266" y="3108486"/>
              <a:ext cx="75571" cy="69505"/>
              <a:chOff x="7836266" y="3108486"/>
              <a:chExt cx="75571" cy="69505"/>
            </a:xfrm>
          </p:grpSpPr>
          <p:sp>
            <p:nvSpPr>
              <p:cNvPr id="4723" name="Freeform: Shape 4722">
                <a:extLst>
                  <a:ext uri="{FF2B5EF4-FFF2-40B4-BE49-F238E27FC236}">
                    <a16:creationId xmlns:a16="http://schemas.microsoft.com/office/drawing/2014/main" id="{AFBBF581-BD82-8577-C1F1-B1EFC8E75EA3}"/>
                  </a:ext>
                </a:extLst>
              </p:cNvPr>
              <p:cNvSpPr/>
              <p:nvPr/>
            </p:nvSpPr>
            <p:spPr>
              <a:xfrm>
                <a:off x="7874178" y="310848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24" name="Freeform: Shape 4723">
                <a:extLst>
                  <a:ext uri="{FF2B5EF4-FFF2-40B4-BE49-F238E27FC236}">
                    <a16:creationId xmlns:a16="http://schemas.microsoft.com/office/drawing/2014/main" id="{4544CFF5-8981-5CBD-2761-B4802681CB7A}"/>
                  </a:ext>
                </a:extLst>
              </p:cNvPr>
              <p:cNvSpPr/>
              <p:nvPr/>
            </p:nvSpPr>
            <p:spPr>
              <a:xfrm>
                <a:off x="7836266" y="3141849"/>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25" name="Graphic 4638">
              <a:extLst>
                <a:ext uri="{FF2B5EF4-FFF2-40B4-BE49-F238E27FC236}">
                  <a16:creationId xmlns:a16="http://schemas.microsoft.com/office/drawing/2014/main" id="{D3248F49-CFE3-CD2D-D997-1E30ACA56F2A}"/>
                </a:ext>
              </a:extLst>
            </p:cNvPr>
            <p:cNvGrpSpPr/>
            <p:nvPr/>
          </p:nvGrpSpPr>
          <p:grpSpPr>
            <a:xfrm>
              <a:off x="7859771" y="3108486"/>
              <a:ext cx="75444" cy="69505"/>
              <a:chOff x="7859771" y="3108486"/>
              <a:chExt cx="75444" cy="69505"/>
            </a:xfrm>
          </p:grpSpPr>
          <p:sp>
            <p:nvSpPr>
              <p:cNvPr id="4726" name="Freeform: Shape 4725">
                <a:extLst>
                  <a:ext uri="{FF2B5EF4-FFF2-40B4-BE49-F238E27FC236}">
                    <a16:creationId xmlns:a16="http://schemas.microsoft.com/office/drawing/2014/main" id="{846381FE-575A-D25D-A796-12F35CD99699}"/>
                  </a:ext>
                </a:extLst>
              </p:cNvPr>
              <p:cNvSpPr/>
              <p:nvPr/>
            </p:nvSpPr>
            <p:spPr>
              <a:xfrm>
                <a:off x="7897683" y="310848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27" name="Freeform: Shape 4726">
                <a:extLst>
                  <a:ext uri="{FF2B5EF4-FFF2-40B4-BE49-F238E27FC236}">
                    <a16:creationId xmlns:a16="http://schemas.microsoft.com/office/drawing/2014/main" id="{12F90397-B313-E9C2-E00A-8635E179FCB4}"/>
                  </a:ext>
                </a:extLst>
              </p:cNvPr>
              <p:cNvSpPr/>
              <p:nvPr/>
            </p:nvSpPr>
            <p:spPr>
              <a:xfrm>
                <a:off x="7859771" y="314184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28" name="Graphic 4638">
              <a:extLst>
                <a:ext uri="{FF2B5EF4-FFF2-40B4-BE49-F238E27FC236}">
                  <a16:creationId xmlns:a16="http://schemas.microsoft.com/office/drawing/2014/main" id="{9BB64B7C-F4CA-67B2-8C0E-8BB485CDDE0A}"/>
                </a:ext>
              </a:extLst>
            </p:cNvPr>
            <p:cNvGrpSpPr/>
            <p:nvPr/>
          </p:nvGrpSpPr>
          <p:grpSpPr>
            <a:xfrm>
              <a:off x="7936732" y="3108486"/>
              <a:ext cx="75571" cy="69505"/>
              <a:chOff x="7936732" y="3108486"/>
              <a:chExt cx="75571" cy="69505"/>
            </a:xfrm>
          </p:grpSpPr>
          <p:sp>
            <p:nvSpPr>
              <p:cNvPr id="4729" name="Freeform: Shape 4728">
                <a:extLst>
                  <a:ext uri="{FF2B5EF4-FFF2-40B4-BE49-F238E27FC236}">
                    <a16:creationId xmlns:a16="http://schemas.microsoft.com/office/drawing/2014/main" id="{F1B2E503-53FC-715B-948B-C81189883D24}"/>
                  </a:ext>
                </a:extLst>
              </p:cNvPr>
              <p:cNvSpPr/>
              <p:nvPr/>
            </p:nvSpPr>
            <p:spPr>
              <a:xfrm>
                <a:off x="7974644" y="310848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30" name="Freeform: Shape 4729">
                <a:extLst>
                  <a:ext uri="{FF2B5EF4-FFF2-40B4-BE49-F238E27FC236}">
                    <a16:creationId xmlns:a16="http://schemas.microsoft.com/office/drawing/2014/main" id="{94BE3242-C5EC-E26E-D9A7-0EC9C6E0BE44}"/>
                  </a:ext>
                </a:extLst>
              </p:cNvPr>
              <p:cNvSpPr/>
              <p:nvPr/>
            </p:nvSpPr>
            <p:spPr>
              <a:xfrm>
                <a:off x="7936732" y="3141849"/>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31" name="Graphic 4638">
              <a:extLst>
                <a:ext uri="{FF2B5EF4-FFF2-40B4-BE49-F238E27FC236}">
                  <a16:creationId xmlns:a16="http://schemas.microsoft.com/office/drawing/2014/main" id="{D71018AE-F037-38E7-7EF5-923A8E1EBB8B}"/>
                </a:ext>
              </a:extLst>
            </p:cNvPr>
            <p:cNvGrpSpPr/>
            <p:nvPr/>
          </p:nvGrpSpPr>
          <p:grpSpPr>
            <a:xfrm>
              <a:off x="8017359" y="3084728"/>
              <a:ext cx="75444" cy="69631"/>
              <a:chOff x="8017359" y="3084728"/>
              <a:chExt cx="75444" cy="69631"/>
            </a:xfrm>
          </p:grpSpPr>
          <p:sp>
            <p:nvSpPr>
              <p:cNvPr id="4732" name="Freeform: Shape 4731">
                <a:extLst>
                  <a:ext uri="{FF2B5EF4-FFF2-40B4-BE49-F238E27FC236}">
                    <a16:creationId xmlns:a16="http://schemas.microsoft.com/office/drawing/2014/main" id="{46799675-0727-28DB-3EB2-AF231DB67A1A}"/>
                  </a:ext>
                </a:extLst>
              </p:cNvPr>
              <p:cNvSpPr/>
              <p:nvPr/>
            </p:nvSpPr>
            <p:spPr>
              <a:xfrm>
                <a:off x="8055271" y="3084728"/>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33" name="Freeform: Shape 4732">
                <a:extLst>
                  <a:ext uri="{FF2B5EF4-FFF2-40B4-BE49-F238E27FC236}">
                    <a16:creationId xmlns:a16="http://schemas.microsoft.com/office/drawing/2014/main" id="{85C76586-F4A6-925C-3717-05E246800ECE}"/>
                  </a:ext>
                </a:extLst>
              </p:cNvPr>
              <p:cNvSpPr/>
              <p:nvPr/>
            </p:nvSpPr>
            <p:spPr>
              <a:xfrm>
                <a:off x="8017359" y="3118090"/>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34" name="Graphic 4638">
              <a:extLst>
                <a:ext uri="{FF2B5EF4-FFF2-40B4-BE49-F238E27FC236}">
                  <a16:creationId xmlns:a16="http://schemas.microsoft.com/office/drawing/2014/main" id="{136B6FA3-B3F7-3D9C-9413-674DCC5F5EDA}"/>
                </a:ext>
              </a:extLst>
            </p:cNvPr>
            <p:cNvGrpSpPr/>
            <p:nvPr/>
          </p:nvGrpSpPr>
          <p:grpSpPr>
            <a:xfrm>
              <a:off x="8085979" y="3063497"/>
              <a:ext cx="75571" cy="69505"/>
              <a:chOff x="8085979" y="3063497"/>
              <a:chExt cx="75571" cy="69505"/>
            </a:xfrm>
          </p:grpSpPr>
          <p:sp>
            <p:nvSpPr>
              <p:cNvPr id="4735" name="Freeform: Shape 4734">
                <a:extLst>
                  <a:ext uri="{FF2B5EF4-FFF2-40B4-BE49-F238E27FC236}">
                    <a16:creationId xmlns:a16="http://schemas.microsoft.com/office/drawing/2014/main" id="{B3272AAA-DB3E-AFA8-55A4-8842AE464866}"/>
                  </a:ext>
                </a:extLst>
              </p:cNvPr>
              <p:cNvSpPr/>
              <p:nvPr/>
            </p:nvSpPr>
            <p:spPr>
              <a:xfrm>
                <a:off x="8123891" y="306349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36" name="Freeform: Shape 4735">
                <a:extLst>
                  <a:ext uri="{FF2B5EF4-FFF2-40B4-BE49-F238E27FC236}">
                    <a16:creationId xmlns:a16="http://schemas.microsoft.com/office/drawing/2014/main" id="{D2C6473F-ABB6-C559-330E-C5B7018879E4}"/>
                  </a:ext>
                </a:extLst>
              </p:cNvPr>
              <p:cNvSpPr/>
              <p:nvPr/>
            </p:nvSpPr>
            <p:spPr>
              <a:xfrm>
                <a:off x="8085979" y="3096860"/>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37" name="Graphic 4638">
              <a:extLst>
                <a:ext uri="{FF2B5EF4-FFF2-40B4-BE49-F238E27FC236}">
                  <a16:creationId xmlns:a16="http://schemas.microsoft.com/office/drawing/2014/main" id="{09639DFC-AD0F-844F-A384-8FD6A9E6E874}"/>
                </a:ext>
              </a:extLst>
            </p:cNvPr>
            <p:cNvGrpSpPr/>
            <p:nvPr/>
          </p:nvGrpSpPr>
          <p:grpSpPr>
            <a:xfrm>
              <a:off x="8142847" y="3063497"/>
              <a:ext cx="75571" cy="69505"/>
              <a:chOff x="8142847" y="3063497"/>
              <a:chExt cx="75571" cy="69505"/>
            </a:xfrm>
          </p:grpSpPr>
          <p:sp>
            <p:nvSpPr>
              <p:cNvPr id="4738" name="Freeform: Shape 4737">
                <a:extLst>
                  <a:ext uri="{FF2B5EF4-FFF2-40B4-BE49-F238E27FC236}">
                    <a16:creationId xmlns:a16="http://schemas.microsoft.com/office/drawing/2014/main" id="{0F45F663-BDF1-5FC1-9B76-01B3947173BE}"/>
                  </a:ext>
                </a:extLst>
              </p:cNvPr>
              <p:cNvSpPr/>
              <p:nvPr/>
            </p:nvSpPr>
            <p:spPr>
              <a:xfrm>
                <a:off x="8180759" y="306349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39" name="Freeform: Shape 4738">
                <a:extLst>
                  <a:ext uri="{FF2B5EF4-FFF2-40B4-BE49-F238E27FC236}">
                    <a16:creationId xmlns:a16="http://schemas.microsoft.com/office/drawing/2014/main" id="{00B684A4-E06C-94DE-E1C1-700BB25350D7}"/>
                  </a:ext>
                </a:extLst>
              </p:cNvPr>
              <p:cNvSpPr/>
              <p:nvPr/>
            </p:nvSpPr>
            <p:spPr>
              <a:xfrm>
                <a:off x="8142847" y="3096860"/>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40" name="Graphic 4638">
              <a:extLst>
                <a:ext uri="{FF2B5EF4-FFF2-40B4-BE49-F238E27FC236}">
                  <a16:creationId xmlns:a16="http://schemas.microsoft.com/office/drawing/2014/main" id="{0D5B765D-1897-F1E7-9E4F-6A3C63F4F134}"/>
                </a:ext>
              </a:extLst>
            </p:cNvPr>
            <p:cNvGrpSpPr/>
            <p:nvPr/>
          </p:nvGrpSpPr>
          <p:grpSpPr>
            <a:xfrm>
              <a:off x="8206792" y="3039739"/>
              <a:ext cx="75571" cy="69631"/>
              <a:chOff x="8206792" y="3039739"/>
              <a:chExt cx="75571" cy="69631"/>
            </a:xfrm>
          </p:grpSpPr>
          <p:sp>
            <p:nvSpPr>
              <p:cNvPr id="4741" name="Freeform: Shape 4740">
                <a:extLst>
                  <a:ext uri="{FF2B5EF4-FFF2-40B4-BE49-F238E27FC236}">
                    <a16:creationId xmlns:a16="http://schemas.microsoft.com/office/drawing/2014/main" id="{7B18AD03-2D48-F74C-CB85-04AC12D9235F}"/>
                  </a:ext>
                </a:extLst>
              </p:cNvPr>
              <p:cNvSpPr/>
              <p:nvPr/>
            </p:nvSpPr>
            <p:spPr>
              <a:xfrm>
                <a:off x="8244704" y="3039739"/>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42" name="Freeform: Shape 4741">
                <a:extLst>
                  <a:ext uri="{FF2B5EF4-FFF2-40B4-BE49-F238E27FC236}">
                    <a16:creationId xmlns:a16="http://schemas.microsoft.com/office/drawing/2014/main" id="{25E184D3-B400-B9A5-E3EC-D54CE6919EA9}"/>
                  </a:ext>
                </a:extLst>
              </p:cNvPr>
              <p:cNvSpPr/>
              <p:nvPr/>
            </p:nvSpPr>
            <p:spPr>
              <a:xfrm>
                <a:off x="8206792" y="307310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43" name="Graphic 4638">
              <a:extLst>
                <a:ext uri="{FF2B5EF4-FFF2-40B4-BE49-F238E27FC236}">
                  <a16:creationId xmlns:a16="http://schemas.microsoft.com/office/drawing/2014/main" id="{8F9673A6-A399-A276-A10C-64646E3E01BE}"/>
                </a:ext>
              </a:extLst>
            </p:cNvPr>
            <p:cNvGrpSpPr/>
            <p:nvPr/>
          </p:nvGrpSpPr>
          <p:grpSpPr>
            <a:xfrm>
              <a:off x="8237627" y="3039739"/>
              <a:ext cx="75444" cy="69631"/>
              <a:chOff x="8237627" y="3039739"/>
              <a:chExt cx="75444" cy="69631"/>
            </a:xfrm>
          </p:grpSpPr>
          <p:sp>
            <p:nvSpPr>
              <p:cNvPr id="4744" name="Freeform: Shape 4743">
                <a:extLst>
                  <a:ext uri="{FF2B5EF4-FFF2-40B4-BE49-F238E27FC236}">
                    <a16:creationId xmlns:a16="http://schemas.microsoft.com/office/drawing/2014/main" id="{C7B98DB5-A3FA-8D64-7117-31CB3DA369C2}"/>
                  </a:ext>
                </a:extLst>
              </p:cNvPr>
              <p:cNvSpPr/>
              <p:nvPr/>
            </p:nvSpPr>
            <p:spPr>
              <a:xfrm>
                <a:off x="8275539" y="3039739"/>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45" name="Freeform: Shape 4744">
                <a:extLst>
                  <a:ext uri="{FF2B5EF4-FFF2-40B4-BE49-F238E27FC236}">
                    <a16:creationId xmlns:a16="http://schemas.microsoft.com/office/drawing/2014/main" id="{D7D280ED-DD8A-EC9E-80AD-6D5075F9CF1B}"/>
                  </a:ext>
                </a:extLst>
              </p:cNvPr>
              <p:cNvSpPr/>
              <p:nvPr/>
            </p:nvSpPr>
            <p:spPr>
              <a:xfrm>
                <a:off x="8237627" y="307310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46" name="Graphic 4638">
              <a:extLst>
                <a:ext uri="{FF2B5EF4-FFF2-40B4-BE49-F238E27FC236}">
                  <a16:creationId xmlns:a16="http://schemas.microsoft.com/office/drawing/2014/main" id="{F3493E45-4BF0-78ED-FFE5-21D059F41632}"/>
                </a:ext>
              </a:extLst>
            </p:cNvPr>
            <p:cNvGrpSpPr/>
            <p:nvPr/>
          </p:nvGrpSpPr>
          <p:grpSpPr>
            <a:xfrm>
              <a:off x="8332407" y="3035063"/>
              <a:ext cx="75444" cy="69505"/>
              <a:chOff x="8332407" y="3035063"/>
              <a:chExt cx="75444" cy="69505"/>
            </a:xfrm>
          </p:grpSpPr>
          <p:sp>
            <p:nvSpPr>
              <p:cNvPr id="4747" name="Freeform: Shape 4746">
                <a:extLst>
                  <a:ext uri="{FF2B5EF4-FFF2-40B4-BE49-F238E27FC236}">
                    <a16:creationId xmlns:a16="http://schemas.microsoft.com/office/drawing/2014/main" id="{F87A1707-FEAE-61F1-E630-D6B15FD080BB}"/>
                  </a:ext>
                </a:extLst>
              </p:cNvPr>
              <p:cNvSpPr/>
              <p:nvPr/>
            </p:nvSpPr>
            <p:spPr>
              <a:xfrm>
                <a:off x="8370319" y="303506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48" name="Freeform: Shape 4747">
                <a:extLst>
                  <a:ext uri="{FF2B5EF4-FFF2-40B4-BE49-F238E27FC236}">
                    <a16:creationId xmlns:a16="http://schemas.microsoft.com/office/drawing/2014/main" id="{6303DBB5-195C-7E09-BE1B-2B8456234CD9}"/>
                  </a:ext>
                </a:extLst>
              </p:cNvPr>
              <p:cNvSpPr/>
              <p:nvPr/>
            </p:nvSpPr>
            <p:spPr>
              <a:xfrm>
                <a:off x="8332407" y="306842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49" name="Graphic 4638">
              <a:extLst>
                <a:ext uri="{FF2B5EF4-FFF2-40B4-BE49-F238E27FC236}">
                  <a16:creationId xmlns:a16="http://schemas.microsoft.com/office/drawing/2014/main" id="{A8E344CC-33D3-31C0-9291-E951EB4B5F7C}"/>
                </a:ext>
              </a:extLst>
            </p:cNvPr>
            <p:cNvGrpSpPr/>
            <p:nvPr/>
          </p:nvGrpSpPr>
          <p:grpSpPr>
            <a:xfrm>
              <a:off x="8457896" y="2987673"/>
              <a:ext cx="75571" cy="69505"/>
              <a:chOff x="8457896" y="2987673"/>
              <a:chExt cx="75571" cy="69505"/>
            </a:xfrm>
          </p:grpSpPr>
          <p:sp>
            <p:nvSpPr>
              <p:cNvPr id="4750" name="Freeform: Shape 4749">
                <a:extLst>
                  <a:ext uri="{FF2B5EF4-FFF2-40B4-BE49-F238E27FC236}">
                    <a16:creationId xmlns:a16="http://schemas.microsoft.com/office/drawing/2014/main" id="{7E0A3809-1838-9AAB-6BCC-A096B449BE89}"/>
                  </a:ext>
                </a:extLst>
              </p:cNvPr>
              <p:cNvSpPr/>
              <p:nvPr/>
            </p:nvSpPr>
            <p:spPr>
              <a:xfrm>
                <a:off x="8495808" y="298767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51" name="Freeform: Shape 4750">
                <a:extLst>
                  <a:ext uri="{FF2B5EF4-FFF2-40B4-BE49-F238E27FC236}">
                    <a16:creationId xmlns:a16="http://schemas.microsoft.com/office/drawing/2014/main" id="{71A3F267-262D-B800-6D2A-1890746A9B99}"/>
                  </a:ext>
                </a:extLst>
              </p:cNvPr>
              <p:cNvSpPr/>
              <p:nvPr/>
            </p:nvSpPr>
            <p:spPr>
              <a:xfrm>
                <a:off x="8457896" y="302103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52" name="Graphic 4638">
              <a:extLst>
                <a:ext uri="{FF2B5EF4-FFF2-40B4-BE49-F238E27FC236}">
                  <a16:creationId xmlns:a16="http://schemas.microsoft.com/office/drawing/2014/main" id="{9617D741-1BE5-D8BF-1BC9-246557D704D5}"/>
                </a:ext>
              </a:extLst>
            </p:cNvPr>
            <p:cNvGrpSpPr/>
            <p:nvPr/>
          </p:nvGrpSpPr>
          <p:grpSpPr>
            <a:xfrm>
              <a:off x="8620159" y="2965179"/>
              <a:ext cx="75571" cy="69505"/>
              <a:chOff x="8620159" y="2965179"/>
              <a:chExt cx="75571" cy="69505"/>
            </a:xfrm>
          </p:grpSpPr>
          <p:sp>
            <p:nvSpPr>
              <p:cNvPr id="4753" name="Freeform: Shape 4752">
                <a:extLst>
                  <a:ext uri="{FF2B5EF4-FFF2-40B4-BE49-F238E27FC236}">
                    <a16:creationId xmlns:a16="http://schemas.microsoft.com/office/drawing/2014/main" id="{0464740A-6717-355E-40AA-66DF6A5DE06D}"/>
                  </a:ext>
                </a:extLst>
              </p:cNvPr>
              <p:cNvSpPr/>
              <p:nvPr/>
            </p:nvSpPr>
            <p:spPr>
              <a:xfrm>
                <a:off x="8658071"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54" name="Freeform: Shape 4753">
                <a:extLst>
                  <a:ext uri="{FF2B5EF4-FFF2-40B4-BE49-F238E27FC236}">
                    <a16:creationId xmlns:a16="http://schemas.microsoft.com/office/drawing/2014/main" id="{8C315CD1-2A3C-25EC-2876-FFBC1E5D01D2}"/>
                  </a:ext>
                </a:extLst>
              </p:cNvPr>
              <p:cNvSpPr/>
              <p:nvPr/>
            </p:nvSpPr>
            <p:spPr>
              <a:xfrm>
                <a:off x="8620159" y="299854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55" name="Graphic 4638">
              <a:extLst>
                <a:ext uri="{FF2B5EF4-FFF2-40B4-BE49-F238E27FC236}">
                  <a16:creationId xmlns:a16="http://schemas.microsoft.com/office/drawing/2014/main" id="{E8824ECD-D72E-2BCD-FC6E-C261C6ED8A5D}"/>
                </a:ext>
              </a:extLst>
            </p:cNvPr>
            <p:cNvGrpSpPr/>
            <p:nvPr/>
          </p:nvGrpSpPr>
          <p:grpSpPr>
            <a:xfrm>
              <a:off x="8648593" y="2965179"/>
              <a:ext cx="75571" cy="69505"/>
              <a:chOff x="8648593" y="2965179"/>
              <a:chExt cx="75571" cy="69505"/>
            </a:xfrm>
          </p:grpSpPr>
          <p:sp>
            <p:nvSpPr>
              <p:cNvPr id="4756" name="Freeform: Shape 4755">
                <a:extLst>
                  <a:ext uri="{FF2B5EF4-FFF2-40B4-BE49-F238E27FC236}">
                    <a16:creationId xmlns:a16="http://schemas.microsoft.com/office/drawing/2014/main" id="{2621A9BF-8276-2C85-A97C-61C29BC76CF5}"/>
                  </a:ext>
                </a:extLst>
              </p:cNvPr>
              <p:cNvSpPr/>
              <p:nvPr/>
            </p:nvSpPr>
            <p:spPr>
              <a:xfrm>
                <a:off x="8686505"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57" name="Freeform: Shape 4756">
                <a:extLst>
                  <a:ext uri="{FF2B5EF4-FFF2-40B4-BE49-F238E27FC236}">
                    <a16:creationId xmlns:a16="http://schemas.microsoft.com/office/drawing/2014/main" id="{378764F3-A337-A4DD-EFC6-BE8CC3A8351F}"/>
                  </a:ext>
                </a:extLst>
              </p:cNvPr>
              <p:cNvSpPr/>
              <p:nvPr/>
            </p:nvSpPr>
            <p:spPr>
              <a:xfrm>
                <a:off x="8648593" y="299854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58" name="Graphic 4638">
              <a:extLst>
                <a:ext uri="{FF2B5EF4-FFF2-40B4-BE49-F238E27FC236}">
                  <a16:creationId xmlns:a16="http://schemas.microsoft.com/office/drawing/2014/main" id="{F1E9A52E-45B2-A670-CB1A-ED753C93C900}"/>
                </a:ext>
              </a:extLst>
            </p:cNvPr>
            <p:cNvGrpSpPr/>
            <p:nvPr/>
          </p:nvGrpSpPr>
          <p:grpSpPr>
            <a:xfrm>
              <a:off x="8673489" y="2965179"/>
              <a:ext cx="75571" cy="69505"/>
              <a:chOff x="8673489" y="2965179"/>
              <a:chExt cx="75571" cy="69505"/>
            </a:xfrm>
          </p:grpSpPr>
          <p:sp>
            <p:nvSpPr>
              <p:cNvPr id="4759" name="Freeform: Shape 4758">
                <a:extLst>
                  <a:ext uri="{FF2B5EF4-FFF2-40B4-BE49-F238E27FC236}">
                    <a16:creationId xmlns:a16="http://schemas.microsoft.com/office/drawing/2014/main" id="{DC61A844-A40E-54F3-CF4E-4991AB9E106D}"/>
                  </a:ext>
                </a:extLst>
              </p:cNvPr>
              <p:cNvSpPr/>
              <p:nvPr/>
            </p:nvSpPr>
            <p:spPr>
              <a:xfrm>
                <a:off x="8711401"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60" name="Freeform: Shape 4759">
                <a:extLst>
                  <a:ext uri="{FF2B5EF4-FFF2-40B4-BE49-F238E27FC236}">
                    <a16:creationId xmlns:a16="http://schemas.microsoft.com/office/drawing/2014/main" id="{C56EBE5F-EB80-4BBD-995C-8DD82F095471}"/>
                  </a:ext>
                </a:extLst>
              </p:cNvPr>
              <p:cNvSpPr/>
              <p:nvPr/>
            </p:nvSpPr>
            <p:spPr>
              <a:xfrm>
                <a:off x="8673489" y="299854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61" name="Graphic 4638">
              <a:extLst>
                <a:ext uri="{FF2B5EF4-FFF2-40B4-BE49-F238E27FC236}">
                  <a16:creationId xmlns:a16="http://schemas.microsoft.com/office/drawing/2014/main" id="{D1026DCB-CDDD-C04D-094C-2949880747E9}"/>
                </a:ext>
              </a:extLst>
            </p:cNvPr>
            <p:cNvGrpSpPr/>
            <p:nvPr/>
          </p:nvGrpSpPr>
          <p:grpSpPr>
            <a:xfrm>
              <a:off x="8708747" y="2965179"/>
              <a:ext cx="75444" cy="69505"/>
              <a:chOff x="8708747" y="2965179"/>
              <a:chExt cx="75444" cy="69505"/>
            </a:xfrm>
          </p:grpSpPr>
          <p:sp>
            <p:nvSpPr>
              <p:cNvPr id="4762" name="Freeform: Shape 4761">
                <a:extLst>
                  <a:ext uri="{FF2B5EF4-FFF2-40B4-BE49-F238E27FC236}">
                    <a16:creationId xmlns:a16="http://schemas.microsoft.com/office/drawing/2014/main" id="{2EA70C0A-6C33-DE43-42CE-4836AE770A5F}"/>
                  </a:ext>
                </a:extLst>
              </p:cNvPr>
              <p:cNvSpPr/>
              <p:nvPr/>
            </p:nvSpPr>
            <p:spPr>
              <a:xfrm>
                <a:off x="8746659"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63" name="Freeform: Shape 4762">
                <a:extLst>
                  <a:ext uri="{FF2B5EF4-FFF2-40B4-BE49-F238E27FC236}">
                    <a16:creationId xmlns:a16="http://schemas.microsoft.com/office/drawing/2014/main" id="{C54AF2B1-606F-3AE8-2959-7A6E8EC68B56}"/>
                  </a:ext>
                </a:extLst>
              </p:cNvPr>
              <p:cNvSpPr/>
              <p:nvPr/>
            </p:nvSpPr>
            <p:spPr>
              <a:xfrm>
                <a:off x="8708747" y="299854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64" name="Graphic 4638">
              <a:extLst>
                <a:ext uri="{FF2B5EF4-FFF2-40B4-BE49-F238E27FC236}">
                  <a16:creationId xmlns:a16="http://schemas.microsoft.com/office/drawing/2014/main" id="{638C6D9B-D41A-FD61-0C3D-701428F95597}"/>
                </a:ext>
              </a:extLst>
            </p:cNvPr>
            <p:cNvGrpSpPr/>
            <p:nvPr/>
          </p:nvGrpSpPr>
          <p:grpSpPr>
            <a:xfrm>
              <a:off x="8736296" y="2965179"/>
              <a:ext cx="75444" cy="69505"/>
              <a:chOff x="8736296" y="2965179"/>
              <a:chExt cx="75444" cy="69505"/>
            </a:xfrm>
          </p:grpSpPr>
          <p:sp>
            <p:nvSpPr>
              <p:cNvPr id="4765" name="Freeform: Shape 4764">
                <a:extLst>
                  <a:ext uri="{FF2B5EF4-FFF2-40B4-BE49-F238E27FC236}">
                    <a16:creationId xmlns:a16="http://schemas.microsoft.com/office/drawing/2014/main" id="{4364273A-4477-0298-9D83-FDBA4E15754E}"/>
                  </a:ext>
                </a:extLst>
              </p:cNvPr>
              <p:cNvSpPr/>
              <p:nvPr/>
            </p:nvSpPr>
            <p:spPr>
              <a:xfrm>
                <a:off x="8774208"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66" name="Freeform: Shape 4765">
                <a:extLst>
                  <a:ext uri="{FF2B5EF4-FFF2-40B4-BE49-F238E27FC236}">
                    <a16:creationId xmlns:a16="http://schemas.microsoft.com/office/drawing/2014/main" id="{9B71A135-F398-33CD-6850-3225D569E827}"/>
                  </a:ext>
                </a:extLst>
              </p:cNvPr>
              <p:cNvSpPr/>
              <p:nvPr/>
            </p:nvSpPr>
            <p:spPr>
              <a:xfrm>
                <a:off x="8736296" y="299854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47" name="Graphic 4638">
              <a:extLst>
                <a:ext uri="{FF2B5EF4-FFF2-40B4-BE49-F238E27FC236}">
                  <a16:creationId xmlns:a16="http://schemas.microsoft.com/office/drawing/2014/main" id="{CA8D9ADD-2677-D8E2-5918-A427AF250612}"/>
                </a:ext>
              </a:extLst>
            </p:cNvPr>
            <p:cNvGrpSpPr/>
            <p:nvPr/>
          </p:nvGrpSpPr>
          <p:grpSpPr>
            <a:xfrm>
              <a:off x="8573022" y="3039613"/>
              <a:ext cx="75571" cy="69505"/>
              <a:chOff x="8573022" y="3039613"/>
              <a:chExt cx="75571" cy="69505"/>
            </a:xfrm>
          </p:grpSpPr>
          <p:sp>
            <p:nvSpPr>
              <p:cNvPr id="5248" name="Freeform: Shape 5247">
                <a:extLst>
                  <a:ext uri="{FF2B5EF4-FFF2-40B4-BE49-F238E27FC236}">
                    <a16:creationId xmlns:a16="http://schemas.microsoft.com/office/drawing/2014/main" id="{0C35044A-0D16-121B-2CE1-2D6930C61E3D}"/>
                  </a:ext>
                </a:extLst>
              </p:cNvPr>
              <p:cNvSpPr/>
              <p:nvPr/>
            </p:nvSpPr>
            <p:spPr>
              <a:xfrm>
                <a:off x="8610934" y="303961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49" name="Freeform: Shape 5248">
                <a:extLst>
                  <a:ext uri="{FF2B5EF4-FFF2-40B4-BE49-F238E27FC236}">
                    <a16:creationId xmlns:a16="http://schemas.microsoft.com/office/drawing/2014/main" id="{0C464862-B842-ED87-7B25-A5DF9A6B59E5}"/>
                  </a:ext>
                </a:extLst>
              </p:cNvPr>
              <p:cNvSpPr/>
              <p:nvPr/>
            </p:nvSpPr>
            <p:spPr>
              <a:xfrm>
                <a:off x="8573022" y="3072975"/>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50" name="Graphic 4638">
              <a:extLst>
                <a:ext uri="{FF2B5EF4-FFF2-40B4-BE49-F238E27FC236}">
                  <a16:creationId xmlns:a16="http://schemas.microsoft.com/office/drawing/2014/main" id="{8E9B496B-88E2-D954-1117-38D822D2C6DB}"/>
                </a:ext>
              </a:extLst>
            </p:cNvPr>
            <p:cNvGrpSpPr/>
            <p:nvPr/>
          </p:nvGrpSpPr>
          <p:grpSpPr>
            <a:xfrm>
              <a:off x="8469396" y="3064887"/>
              <a:ext cx="75444" cy="69505"/>
              <a:chOff x="8469396" y="3064887"/>
              <a:chExt cx="75444" cy="69505"/>
            </a:xfrm>
          </p:grpSpPr>
          <p:sp>
            <p:nvSpPr>
              <p:cNvPr id="5251" name="Freeform: Shape 5250">
                <a:extLst>
                  <a:ext uri="{FF2B5EF4-FFF2-40B4-BE49-F238E27FC236}">
                    <a16:creationId xmlns:a16="http://schemas.microsoft.com/office/drawing/2014/main" id="{2550A0BC-0674-4AB5-B384-10022E69D533}"/>
                  </a:ext>
                </a:extLst>
              </p:cNvPr>
              <p:cNvSpPr/>
              <p:nvPr/>
            </p:nvSpPr>
            <p:spPr>
              <a:xfrm>
                <a:off x="8507308" y="306488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52" name="Freeform: Shape 5251">
                <a:extLst>
                  <a:ext uri="{FF2B5EF4-FFF2-40B4-BE49-F238E27FC236}">
                    <a16:creationId xmlns:a16="http://schemas.microsoft.com/office/drawing/2014/main" id="{E4B972B4-B72A-145D-EED2-B14AD8278BF8}"/>
                  </a:ext>
                </a:extLst>
              </p:cNvPr>
              <p:cNvSpPr/>
              <p:nvPr/>
            </p:nvSpPr>
            <p:spPr>
              <a:xfrm>
                <a:off x="8469396" y="3098250"/>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53" name="Graphic 4638">
              <a:extLst>
                <a:ext uri="{FF2B5EF4-FFF2-40B4-BE49-F238E27FC236}">
                  <a16:creationId xmlns:a16="http://schemas.microsoft.com/office/drawing/2014/main" id="{D83750E0-D85E-BA80-A181-D5B401DE7573}"/>
                </a:ext>
              </a:extLst>
            </p:cNvPr>
            <p:cNvGrpSpPr/>
            <p:nvPr/>
          </p:nvGrpSpPr>
          <p:grpSpPr>
            <a:xfrm>
              <a:off x="8431484" y="3064887"/>
              <a:ext cx="75444" cy="69505"/>
              <a:chOff x="8431484" y="3064887"/>
              <a:chExt cx="75444" cy="69505"/>
            </a:xfrm>
          </p:grpSpPr>
          <p:sp>
            <p:nvSpPr>
              <p:cNvPr id="5254" name="Freeform: Shape 5253">
                <a:extLst>
                  <a:ext uri="{FF2B5EF4-FFF2-40B4-BE49-F238E27FC236}">
                    <a16:creationId xmlns:a16="http://schemas.microsoft.com/office/drawing/2014/main" id="{C27758CF-BAB3-D727-5418-97D05120038D}"/>
                  </a:ext>
                </a:extLst>
              </p:cNvPr>
              <p:cNvSpPr/>
              <p:nvPr/>
            </p:nvSpPr>
            <p:spPr>
              <a:xfrm>
                <a:off x="8469396" y="306488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55" name="Freeform: Shape 5254">
                <a:extLst>
                  <a:ext uri="{FF2B5EF4-FFF2-40B4-BE49-F238E27FC236}">
                    <a16:creationId xmlns:a16="http://schemas.microsoft.com/office/drawing/2014/main" id="{967A5994-4A9F-826E-361E-469FDC9D9CCD}"/>
                  </a:ext>
                </a:extLst>
              </p:cNvPr>
              <p:cNvSpPr/>
              <p:nvPr/>
            </p:nvSpPr>
            <p:spPr>
              <a:xfrm>
                <a:off x="8431484" y="3098250"/>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56" name="Graphic 4638">
              <a:extLst>
                <a:ext uri="{FF2B5EF4-FFF2-40B4-BE49-F238E27FC236}">
                  <a16:creationId xmlns:a16="http://schemas.microsoft.com/office/drawing/2014/main" id="{745C4AA2-2C18-B555-468B-28CBF95529C1}"/>
                </a:ext>
              </a:extLst>
            </p:cNvPr>
            <p:cNvGrpSpPr/>
            <p:nvPr/>
          </p:nvGrpSpPr>
          <p:grpSpPr>
            <a:xfrm>
              <a:off x="8362989" y="3064887"/>
              <a:ext cx="75571" cy="69505"/>
              <a:chOff x="8362989" y="3064887"/>
              <a:chExt cx="75571" cy="69505"/>
            </a:xfrm>
          </p:grpSpPr>
          <p:sp>
            <p:nvSpPr>
              <p:cNvPr id="5257" name="Freeform: Shape 5256">
                <a:extLst>
                  <a:ext uri="{FF2B5EF4-FFF2-40B4-BE49-F238E27FC236}">
                    <a16:creationId xmlns:a16="http://schemas.microsoft.com/office/drawing/2014/main" id="{AA61A572-6936-7775-C1E0-B0D220BAE89E}"/>
                  </a:ext>
                </a:extLst>
              </p:cNvPr>
              <p:cNvSpPr/>
              <p:nvPr/>
            </p:nvSpPr>
            <p:spPr>
              <a:xfrm>
                <a:off x="8400901" y="306488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58" name="Freeform: Shape 5257">
                <a:extLst>
                  <a:ext uri="{FF2B5EF4-FFF2-40B4-BE49-F238E27FC236}">
                    <a16:creationId xmlns:a16="http://schemas.microsoft.com/office/drawing/2014/main" id="{45BED25B-3946-F75C-296D-BD79EA4C1313}"/>
                  </a:ext>
                </a:extLst>
              </p:cNvPr>
              <p:cNvSpPr/>
              <p:nvPr/>
            </p:nvSpPr>
            <p:spPr>
              <a:xfrm>
                <a:off x="8362989" y="3098250"/>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59" name="Graphic 4638">
              <a:extLst>
                <a:ext uri="{FF2B5EF4-FFF2-40B4-BE49-F238E27FC236}">
                  <a16:creationId xmlns:a16="http://schemas.microsoft.com/office/drawing/2014/main" id="{E8520783-5003-5123-3587-BF6F1406F437}"/>
                </a:ext>
              </a:extLst>
            </p:cNvPr>
            <p:cNvGrpSpPr/>
            <p:nvPr/>
          </p:nvGrpSpPr>
          <p:grpSpPr>
            <a:xfrm>
              <a:off x="8342770" y="3066277"/>
              <a:ext cx="75571" cy="69505"/>
              <a:chOff x="8342770" y="3066277"/>
              <a:chExt cx="75571" cy="69505"/>
            </a:xfrm>
          </p:grpSpPr>
          <p:sp>
            <p:nvSpPr>
              <p:cNvPr id="5260" name="Freeform: Shape 5259">
                <a:extLst>
                  <a:ext uri="{FF2B5EF4-FFF2-40B4-BE49-F238E27FC236}">
                    <a16:creationId xmlns:a16="http://schemas.microsoft.com/office/drawing/2014/main" id="{ABAE3346-61B8-5747-422E-7044A62C95C6}"/>
                  </a:ext>
                </a:extLst>
              </p:cNvPr>
              <p:cNvSpPr/>
              <p:nvPr/>
            </p:nvSpPr>
            <p:spPr>
              <a:xfrm>
                <a:off x="8380682" y="306627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61" name="Freeform: Shape 5260">
                <a:extLst>
                  <a:ext uri="{FF2B5EF4-FFF2-40B4-BE49-F238E27FC236}">
                    <a16:creationId xmlns:a16="http://schemas.microsoft.com/office/drawing/2014/main" id="{3DD92FC6-DF03-9BBC-CE1F-47155FA15C42}"/>
                  </a:ext>
                </a:extLst>
              </p:cNvPr>
              <p:cNvSpPr/>
              <p:nvPr/>
            </p:nvSpPr>
            <p:spPr>
              <a:xfrm>
                <a:off x="8342770" y="3099640"/>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62" name="Graphic 4638">
              <a:extLst>
                <a:ext uri="{FF2B5EF4-FFF2-40B4-BE49-F238E27FC236}">
                  <a16:creationId xmlns:a16="http://schemas.microsoft.com/office/drawing/2014/main" id="{3F41DD68-3B53-04EB-6674-A8E929E5A736}"/>
                </a:ext>
              </a:extLst>
            </p:cNvPr>
            <p:cNvGrpSpPr/>
            <p:nvPr/>
          </p:nvGrpSpPr>
          <p:grpSpPr>
            <a:xfrm>
              <a:off x="8293737" y="3085739"/>
              <a:ext cx="75444" cy="69505"/>
              <a:chOff x="8293737" y="3085739"/>
              <a:chExt cx="75444" cy="69505"/>
            </a:xfrm>
          </p:grpSpPr>
          <p:sp>
            <p:nvSpPr>
              <p:cNvPr id="5263" name="Freeform: Shape 5262">
                <a:extLst>
                  <a:ext uri="{FF2B5EF4-FFF2-40B4-BE49-F238E27FC236}">
                    <a16:creationId xmlns:a16="http://schemas.microsoft.com/office/drawing/2014/main" id="{199FCFDC-B31B-8D83-304A-AC756153CCD2}"/>
                  </a:ext>
                </a:extLst>
              </p:cNvPr>
              <p:cNvSpPr/>
              <p:nvPr/>
            </p:nvSpPr>
            <p:spPr>
              <a:xfrm>
                <a:off x="8331649" y="308573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64" name="Freeform: Shape 5263">
                <a:extLst>
                  <a:ext uri="{FF2B5EF4-FFF2-40B4-BE49-F238E27FC236}">
                    <a16:creationId xmlns:a16="http://schemas.microsoft.com/office/drawing/2014/main" id="{D097F14E-4793-0710-D752-6C41CED9F21D}"/>
                  </a:ext>
                </a:extLst>
              </p:cNvPr>
              <p:cNvSpPr/>
              <p:nvPr/>
            </p:nvSpPr>
            <p:spPr>
              <a:xfrm>
                <a:off x="8293737" y="311910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65" name="Graphic 4638">
              <a:extLst>
                <a:ext uri="{FF2B5EF4-FFF2-40B4-BE49-F238E27FC236}">
                  <a16:creationId xmlns:a16="http://schemas.microsoft.com/office/drawing/2014/main" id="{97B66C08-0FD3-34A0-732A-C96763182F58}"/>
                </a:ext>
              </a:extLst>
            </p:cNvPr>
            <p:cNvGrpSpPr/>
            <p:nvPr/>
          </p:nvGrpSpPr>
          <p:grpSpPr>
            <a:xfrm>
              <a:off x="8225622" y="3085739"/>
              <a:ext cx="75571" cy="69505"/>
              <a:chOff x="8225622" y="3085739"/>
              <a:chExt cx="75571" cy="69505"/>
            </a:xfrm>
          </p:grpSpPr>
          <p:sp>
            <p:nvSpPr>
              <p:cNvPr id="5266" name="Freeform: Shape 5265">
                <a:extLst>
                  <a:ext uri="{FF2B5EF4-FFF2-40B4-BE49-F238E27FC236}">
                    <a16:creationId xmlns:a16="http://schemas.microsoft.com/office/drawing/2014/main" id="{7CC5FB7F-9A9A-ADC4-32E0-FE3CF8635069}"/>
                  </a:ext>
                </a:extLst>
              </p:cNvPr>
              <p:cNvSpPr/>
              <p:nvPr/>
            </p:nvSpPr>
            <p:spPr>
              <a:xfrm>
                <a:off x="8263534" y="308573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67" name="Freeform: Shape 5266">
                <a:extLst>
                  <a:ext uri="{FF2B5EF4-FFF2-40B4-BE49-F238E27FC236}">
                    <a16:creationId xmlns:a16="http://schemas.microsoft.com/office/drawing/2014/main" id="{A3C3EA27-B4C0-A207-F5C6-20F5783B8B2E}"/>
                  </a:ext>
                </a:extLst>
              </p:cNvPr>
              <p:cNvSpPr/>
              <p:nvPr/>
            </p:nvSpPr>
            <p:spPr>
              <a:xfrm>
                <a:off x="8225622" y="311910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68" name="Graphic 4638">
              <a:extLst>
                <a:ext uri="{FF2B5EF4-FFF2-40B4-BE49-F238E27FC236}">
                  <a16:creationId xmlns:a16="http://schemas.microsoft.com/office/drawing/2014/main" id="{34C77C45-C6F4-7E67-18E8-5CEBE973313D}"/>
                </a:ext>
              </a:extLst>
            </p:cNvPr>
            <p:cNvGrpSpPr/>
            <p:nvPr/>
          </p:nvGrpSpPr>
          <p:grpSpPr>
            <a:xfrm>
              <a:off x="8187710" y="3085739"/>
              <a:ext cx="75571" cy="69505"/>
              <a:chOff x="8187710" y="3085739"/>
              <a:chExt cx="75571" cy="69505"/>
            </a:xfrm>
          </p:grpSpPr>
          <p:sp>
            <p:nvSpPr>
              <p:cNvPr id="5269" name="Freeform: Shape 5268">
                <a:extLst>
                  <a:ext uri="{FF2B5EF4-FFF2-40B4-BE49-F238E27FC236}">
                    <a16:creationId xmlns:a16="http://schemas.microsoft.com/office/drawing/2014/main" id="{59E898C1-4E1C-787C-5C44-79F1291AABBB}"/>
                  </a:ext>
                </a:extLst>
              </p:cNvPr>
              <p:cNvSpPr/>
              <p:nvPr/>
            </p:nvSpPr>
            <p:spPr>
              <a:xfrm>
                <a:off x="8225622" y="308573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70" name="Freeform: Shape 5269">
                <a:extLst>
                  <a:ext uri="{FF2B5EF4-FFF2-40B4-BE49-F238E27FC236}">
                    <a16:creationId xmlns:a16="http://schemas.microsoft.com/office/drawing/2014/main" id="{E636F4A9-82D2-7ED3-7A2F-11E57B20F9F0}"/>
                  </a:ext>
                </a:extLst>
              </p:cNvPr>
              <p:cNvSpPr/>
              <p:nvPr/>
            </p:nvSpPr>
            <p:spPr>
              <a:xfrm>
                <a:off x="8187710" y="311910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71" name="Graphic 4638">
              <a:extLst>
                <a:ext uri="{FF2B5EF4-FFF2-40B4-BE49-F238E27FC236}">
                  <a16:creationId xmlns:a16="http://schemas.microsoft.com/office/drawing/2014/main" id="{98965F58-F4E1-FF7E-DF3E-88ABBA570F7C}"/>
                </a:ext>
              </a:extLst>
            </p:cNvPr>
            <p:cNvGrpSpPr/>
            <p:nvPr/>
          </p:nvGrpSpPr>
          <p:grpSpPr>
            <a:xfrm>
              <a:off x="8058683" y="3109750"/>
              <a:ext cx="75444" cy="69505"/>
              <a:chOff x="8058683" y="3109750"/>
              <a:chExt cx="75444" cy="69505"/>
            </a:xfrm>
          </p:grpSpPr>
          <p:sp>
            <p:nvSpPr>
              <p:cNvPr id="5272" name="Freeform: Shape 5271">
                <a:extLst>
                  <a:ext uri="{FF2B5EF4-FFF2-40B4-BE49-F238E27FC236}">
                    <a16:creationId xmlns:a16="http://schemas.microsoft.com/office/drawing/2014/main" id="{9B7FF878-38C6-5FA0-77E1-7B1F3E5EE249}"/>
                  </a:ext>
                </a:extLst>
              </p:cNvPr>
              <p:cNvSpPr/>
              <p:nvPr/>
            </p:nvSpPr>
            <p:spPr>
              <a:xfrm>
                <a:off x="8096595" y="3109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73" name="Freeform: Shape 5272">
                <a:extLst>
                  <a:ext uri="{FF2B5EF4-FFF2-40B4-BE49-F238E27FC236}">
                    <a16:creationId xmlns:a16="http://schemas.microsoft.com/office/drawing/2014/main" id="{65CDBF2C-55A1-FE1B-FCE4-AE7C49AF111A}"/>
                  </a:ext>
                </a:extLst>
              </p:cNvPr>
              <p:cNvSpPr/>
              <p:nvPr/>
            </p:nvSpPr>
            <p:spPr>
              <a:xfrm>
                <a:off x="8058683" y="314311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74" name="Graphic 4638">
              <a:extLst>
                <a:ext uri="{FF2B5EF4-FFF2-40B4-BE49-F238E27FC236}">
                  <a16:creationId xmlns:a16="http://schemas.microsoft.com/office/drawing/2014/main" id="{7D873C67-CA53-9F0B-26A0-C7C7A5B3DA61}"/>
                </a:ext>
              </a:extLst>
            </p:cNvPr>
            <p:cNvGrpSpPr/>
            <p:nvPr/>
          </p:nvGrpSpPr>
          <p:grpSpPr>
            <a:xfrm>
              <a:off x="7906150" y="3145387"/>
              <a:ext cx="75571" cy="69505"/>
              <a:chOff x="7906150" y="3145387"/>
              <a:chExt cx="75571" cy="69505"/>
            </a:xfrm>
          </p:grpSpPr>
          <p:sp>
            <p:nvSpPr>
              <p:cNvPr id="5275" name="Freeform: Shape 5274">
                <a:extLst>
                  <a:ext uri="{FF2B5EF4-FFF2-40B4-BE49-F238E27FC236}">
                    <a16:creationId xmlns:a16="http://schemas.microsoft.com/office/drawing/2014/main" id="{FC3DE17A-3A76-01BB-EA7E-60B481685DDD}"/>
                  </a:ext>
                </a:extLst>
              </p:cNvPr>
              <p:cNvSpPr/>
              <p:nvPr/>
            </p:nvSpPr>
            <p:spPr>
              <a:xfrm>
                <a:off x="7944062" y="314538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76" name="Freeform: Shape 5275">
                <a:extLst>
                  <a:ext uri="{FF2B5EF4-FFF2-40B4-BE49-F238E27FC236}">
                    <a16:creationId xmlns:a16="http://schemas.microsoft.com/office/drawing/2014/main" id="{2303FC73-2C1E-97F4-54EF-6C47DA927241}"/>
                  </a:ext>
                </a:extLst>
              </p:cNvPr>
              <p:cNvSpPr/>
              <p:nvPr/>
            </p:nvSpPr>
            <p:spPr>
              <a:xfrm>
                <a:off x="7906150" y="3178750"/>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77" name="Graphic 4638">
              <a:extLst>
                <a:ext uri="{FF2B5EF4-FFF2-40B4-BE49-F238E27FC236}">
                  <a16:creationId xmlns:a16="http://schemas.microsoft.com/office/drawing/2014/main" id="{E2B97753-3954-C18A-39C8-86841E309447}"/>
                </a:ext>
              </a:extLst>
            </p:cNvPr>
            <p:cNvGrpSpPr/>
            <p:nvPr/>
          </p:nvGrpSpPr>
          <p:grpSpPr>
            <a:xfrm>
              <a:off x="7859771" y="3144629"/>
              <a:ext cx="75444" cy="69505"/>
              <a:chOff x="7859771" y="3144629"/>
              <a:chExt cx="75444" cy="69505"/>
            </a:xfrm>
          </p:grpSpPr>
          <p:sp>
            <p:nvSpPr>
              <p:cNvPr id="5278" name="Freeform: Shape 5277">
                <a:extLst>
                  <a:ext uri="{FF2B5EF4-FFF2-40B4-BE49-F238E27FC236}">
                    <a16:creationId xmlns:a16="http://schemas.microsoft.com/office/drawing/2014/main" id="{AED41084-47C1-3223-D5C4-0FD5FDA8AB25}"/>
                  </a:ext>
                </a:extLst>
              </p:cNvPr>
              <p:cNvSpPr/>
              <p:nvPr/>
            </p:nvSpPr>
            <p:spPr>
              <a:xfrm>
                <a:off x="7897683" y="314462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79" name="Freeform: Shape 5278">
                <a:extLst>
                  <a:ext uri="{FF2B5EF4-FFF2-40B4-BE49-F238E27FC236}">
                    <a16:creationId xmlns:a16="http://schemas.microsoft.com/office/drawing/2014/main" id="{7C99CE10-EC0B-4EA1-C000-790C8CC9596D}"/>
                  </a:ext>
                </a:extLst>
              </p:cNvPr>
              <p:cNvSpPr/>
              <p:nvPr/>
            </p:nvSpPr>
            <p:spPr>
              <a:xfrm>
                <a:off x="7859771" y="317799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4548" name="Group 4547">
            <a:extLst>
              <a:ext uri="{FF2B5EF4-FFF2-40B4-BE49-F238E27FC236}">
                <a16:creationId xmlns:a16="http://schemas.microsoft.com/office/drawing/2014/main" id="{43B4D382-6A44-9646-2ABF-FB10CD58E459}"/>
              </a:ext>
            </a:extLst>
          </p:cNvPr>
          <p:cNvGrpSpPr/>
          <p:nvPr/>
        </p:nvGrpSpPr>
        <p:grpSpPr>
          <a:xfrm>
            <a:off x="7306003" y="3166491"/>
            <a:ext cx="421454" cy="193604"/>
            <a:chOff x="7306003" y="3166491"/>
            <a:chExt cx="421454" cy="193604"/>
          </a:xfrm>
        </p:grpSpPr>
        <p:grpSp>
          <p:nvGrpSpPr>
            <p:cNvPr id="4689" name="Graphic 4638">
              <a:extLst>
                <a:ext uri="{FF2B5EF4-FFF2-40B4-BE49-F238E27FC236}">
                  <a16:creationId xmlns:a16="http://schemas.microsoft.com/office/drawing/2014/main" id="{38393EDB-5C45-1715-85F3-A9EAAC6370F8}"/>
                </a:ext>
              </a:extLst>
            </p:cNvPr>
            <p:cNvGrpSpPr/>
            <p:nvPr/>
          </p:nvGrpSpPr>
          <p:grpSpPr>
            <a:xfrm>
              <a:off x="7318388" y="3166491"/>
              <a:ext cx="75571" cy="69505"/>
              <a:chOff x="7318388" y="3166491"/>
              <a:chExt cx="75571" cy="69505"/>
            </a:xfrm>
          </p:grpSpPr>
          <p:sp>
            <p:nvSpPr>
              <p:cNvPr id="4690" name="Freeform: Shape 4689">
                <a:extLst>
                  <a:ext uri="{FF2B5EF4-FFF2-40B4-BE49-F238E27FC236}">
                    <a16:creationId xmlns:a16="http://schemas.microsoft.com/office/drawing/2014/main" id="{F0C5B85A-06F7-1767-7AFC-C1606BC4AAFE}"/>
                  </a:ext>
                </a:extLst>
              </p:cNvPr>
              <p:cNvSpPr/>
              <p:nvPr/>
            </p:nvSpPr>
            <p:spPr>
              <a:xfrm>
                <a:off x="7356300"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91" name="Freeform: Shape 4690">
                <a:extLst>
                  <a:ext uri="{FF2B5EF4-FFF2-40B4-BE49-F238E27FC236}">
                    <a16:creationId xmlns:a16="http://schemas.microsoft.com/office/drawing/2014/main" id="{9FF2D52C-901A-A755-AFF1-E3FB6225F88E}"/>
                  </a:ext>
                </a:extLst>
              </p:cNvPr>
              <p:cNvSpPr/>
              <p:nvPr/>
            </p:nvSpPr>
            <p:spPr>
              <a:xfrm>
                <a:off x="7318388" y="319985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692" name="Graphic 4638">
              <a:extLst>
                <a:ext uri="{FF2B5EF4-FFF2-40B4-BE49-F238E27FC236}">
                  <a16:creationId xmlns:a16="http://schemas.microsoft.com/office/drawing/2014/main" id="{42E783BC-0766-BE7C-5E0D-F76CDB2D3426}"/>
                </a:ext>
              </a:extLst>
            </p:cNvPr>
            <p:cNvGrpSpPr/>
            <p:nvPr/>
          </p:nvGrpSpPr>
          <p:grpSpPr>
            <a:xfrm>
              <a:off x="7366157" y="3166491"/>
              <a:ext cx="75571" cy="69505"/>
              <a:chOff x="7366157" y="3166491"/>
              <a:chExt cx="75571" cy="69505"/>
            </a:xfrm>
          </p:grpSpPr>
          <p:sp>
            <p:nvSpPr>
              <p:cNvPr id="4693" name="Freeform: Shape 4692">
                <a:extLst>
                  <a:ext uri="{FF2B5EF4-FFF2-40B4-BE49-F238E27FC236}">
                    <a16:creationId xmlns:a16="http://schemas.microsoft.com/office/drawing/2014/main" id="{CD654768-082D-D461-F798-77D02140891E}"/>
                  </a:ext>
                </a:extLst>
              </p:cNvPr>
              <p:cNvSpPr/>
              <p:nvPr/>
            </p:nvSpPr>
            <p:spPr>
              <a:xfrm>
                <a:off x="7404069"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94" name="Freeform: Shape 4693">
                <a:extLst>
                  <a:ext uri="{FF2B5EF4-FFF2-40B4-BE49-F238E27FC236}">
                    <a16:creationId xmlns:a16="http://schemas.microsoft.com/office/drawing/2014/main" id="{B83C37E2-9EA4-2815-8A13-A9AE33A9FC9F}"/>
                  </a:ext>
                </a:extLst>
              </p:cNvPr>
              <p:cNvSpPr/>
              <p:nvPr/>
            </p:nvSpPr>
            <p:spPr>
              <a:xfrm>
                <a:off x="7366157" y="319985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695" name="Graphic 4638">
              <a:extLst>
                <a:ext uri="{FF2B5EF4-FFF2-40B4-BE49-F238E27FC236}">
                  <a16:creationId xmlns:a16="http://schemas.microsoft.com/office/drawing/2014/main" id="{0D12136A-E33E-22F6-FD6E-4C85D3B377B2}"/>
                </a:ext>
              </a:extLst>
            </p:cNvPr>
            <p:cNvGrpSpPr/>
            <p:nvPr/>
          </p:nvGrpSpPr>
          <p:grpSpPr>
            <a:xfrm>
              <a:off x="7406091" y="3166491"/>
              <a:ext cx="75571" cy="69505"/>
              <a:chOff x="7406091" y="3166491"/>
              <a:chExt cx="75571" cy="69505"/>
            </a:xfrm>
          </p:grpSpPr>
          <p:sp>
            <p:nvSpPr>
              <p:cNvPr id="4696" name="Freeform: Shape 4695">
                <a:extLst>
                  <a:ext uri="{FF2B5EF4-FFF2-40B4-BE49-F238E27FC236}">
                    <a16:creationId xmlns:a16="http://schemas.microsoft.com/office/drawing/2014/main" id="{26DF58E3-D8A7-C153-2E71-22508240ED12}"/>
                  </a:ext>
                </a:extLst>
              </p:cNvPr>
              <p:cNvSpPr/>
              <p:nvPr/>
            </p:nvSpPr>
            <p:spPr>
              <a:xfrm>
                <a:off x="7444003" y="316649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97" name="Freeform: Shape 4696">
                <a:extLst>
                  <a:ext uri="{FF2B5EF4-FFF2-40B4-BE49-F238E27FC236}">
                    <a16:creationId xmlns:a16="http://schemas.microsoft.com/office/drawing/2014/main" id="{9FE33E83-7749-28B7-7FBA-5F3D57078CD0}"/>
                  </a:ext>
                </a:extLst>
              </p:cNvPr>
              <p:cNvSpPr/>
              <p:nvPr/>
            </p:nvSpPr>
            <p:spPr>
              <a:xfrm>
                <a:off x="7406091" y="3199854"/>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80" name="Graphic 4638">
              <a:extLst>
                <a:ext uri="{FF2B5EF4-FFF2-40B4-BE49-F238E27FC236}">
                  <a16:creationId xmlns:a16="http://schemas.microsoft.com/office/drawing/2014/main" id="{24E84C86-FF7D-B03F-F0D8-C46E54509999}"/>
                </a:ext>
              </a:extLst>
            </p:cNvPr>
            <p:cNvGrpSpPr/>
            <p:nvPr/>
          </p:nvGrpSpPr>
          <p:grpSpPr>
            <a:xfrm>
              <a:off x="7652013" y="3186332"/>
              <a:ext cx="75444" cy="69505"/>
              <a:chOff x="7652013" y="3186332"/>
              <a:chExt cx="75444" cy="69505"/>
            </a:xfrm>
          </p:grpSpPr>
          <p:sp>
            <p:nvSpPr>
              <p:cNvPr id="5281" name="Freeform: Shape 5280">
                <a:extLst>
                  <a:ext uri="{FF2B5EF4-FFF2-40B4-BE49-F238E27FC236}">
                    <a16:creationId xmlns:a16="http://schemas.microsoft.com/office/drawing/2014/main" id="{34FCF808-98B8-A745-F7D1-5AD58C56754E}"/>
                  </a:ext>
                </a:extLst>
              </p:cNvPr>
              <p:cNvSpPr/>
              <p:nvPr/>
            </p:nvSpPr>
            <p:spPr>
              <a:xfrm>
                <a:off x="7689925" y="3186332"/>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82" name="Freeform: Shape 5281">
                <a:extLst>
                  <a:ext uri="{FF2B5EF4-FFF2-40B4-BE49-F238E27FC236}">
                    <a16:creationId xmlns:a16="http://schemas.microsoft.com/office/drawing/2014/main" id="{434B2535-B186-DABD-5624-27B41821A07C}"/>
                  </a:ext>
                </a:extLst>
              </p:cNvPr>
              <p:cNvSpPr/>
              <p:nvPr/>
            </p:nvSpPr>
            <p:spPr>
              <a:xfrm>
                <a:off x="7652013" y="3219695"/>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83" name="Graphic 4638">
              <a:extLst>
                <a:ext uri="{FF2B5EF4-FFF2-40B4-BE49-F238E27FC236}">
                  <a16:creationId xmlns:a16="http://schemas.microsoft.com/office/drawing/2014/main" id="{1C5798EF-AB15-726F-1C87-BA0B2BEB5AC9}"/>
                </a:ext>
              </a:extLst>
            </p:cNvPr>
            <p:cNvGrpSpPr/>
            <p:nvPr/>
          </p:nvGrpSpPr>
          <p:grpSpPr>
            <a:xfrm>
              <a:off x="7525387" y="3222475"/>
              <a:ext cx="75571" cy="69631"/>
              <a:chOff x="7525387" y="3222475"/>
              <a:chExt cx="75571" cy="69631"/>
            </a:xfrm>
          </p:grpSpPr>
          <p:sp>
            <p:nvSpPr>
              <p:cNvPr id="5284" name="Freeform: Shape 5283">
                <a:extLst>
                  <a:ext uri="{FF2B5EF4-FFF2-40B4-BE49-F238E27FC236}">
                    <a16:creationId xmlns:a16="http://schemas.microsoft.com/office/drawing/2014/main" id="{CC0FF78E-3EE5-7838-11B6-21F05E0770B7}"/>
                  </a:ext>
                </a:extLst>
              </p:cNvPr>
              <p:cNvSpPr/>
              <p:nvPr/>
            </p:nvSpPr>
            <p:spPr>
              <a:xfrm>
                <a:off x="7563299" y="3222475"/>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85" name="Freeform: Shape 5284">
                <a:extLst>
                  <a:ext uri="{FF2B5EF4-FFF2-40B4-BE49-F238E27FC236}">
                    <a16:creationId xmlns:a16="http://schemas.microsoft.com/office/drawing/2014/main" id="{517136AD-3EB6-C92E-AED6-864167B6EEE2}"/>
                  </a:ext>
                </a:extLst>
              </p:cNvPr>
              <p:cNvSpPr/>
              <p:nvPr/>
            </p:nvSpPr>
            <p:spPr>
              <a:xfrm>
                <a:off x="7525387" y="32558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86" name="Graphic 4638">
              <a:extLst>
                <a:ext uri="{FF2B5EF4-FFF2-40B4-BE49-F238E27FC236}">
                  <a16:creationId xmlns:a16="http://schemas.microsoft.com/office/drawing/2014/main" id="{C2A694A8-EA6F-536B-6FA9-346D3C4DC54F}"/>
                </a:ext>
              </a:extLst>
            </p:cNvPr>
            <p:cNvGrpSpPr/>
            <p:nvPr/>
          </p:nvGrpSpPr>
          <p:grpSpPr>
            <a:xfrm>
              <a:off x="7447289" y="3250403"/>
              <a:ext cx="75571" cy="69505"/>
              <a:chOff x="7447289" y="3250403"/>
              <a:chExt cx="75571" cy="69505"/>
            </a:xfrm>
          </p:grpSpPr>
          <p:sp>
            <p:nvSpPr>
              <p:cNvPr id="5287" name="Freeform: Shape 5286">
                <a:extLst>
                  <a:ext uri="{FF2B5EF4-FFF2-40B4-BE49-F238E27FC236}">
                    <a16:creationId xmlns:a16="http://schemas.microsoft.com/office/drawing/2014/main" id="{66478300-3409-74BA-BD10-09AB726D062E}"/>
                  </a:ext>
                </a:extLst>
              </p:cNvPr>
              <p:cNvSpPr/>
              <p:nvPr/>
            </p:nvSpPr>
            <p:spPr>
              <a:xfrm>
                <a:off x="7485201" y="325040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88" name="Freeform: Shape 5287">
                <a:extLst>
                  <a:ext uri="{FF2B5EF4-FFF2-40B4-BE49-F238E27FC236}">
                    <a16:creationId xmlns:a16="http://schemas.microsoft.com/office/drawing/2014/main" id="{5BFA67E8-CBEB-6FF8-89D3-1CC3C0D4DC16}"/>
                  </a:ext>
                </a:extLst>
              </p:cNvPr>
              <p:cNvSpPr/>
              <p:nvPr/>
            </p:nvSpPr>
            <p:spPr>
              <a:xfrm>
                <a:off x="7447289" y="328376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89" name="Graphic 4638">
              <a:extLst>
                <a:ext uri="{FF2B5EF4-FFF2-40B4-BE49-F238E27FC236}">
                  <a16:creationId xmlns:a16="http://schemas.microsoft.com/office/drawing/2014/main" id="{1C4F6FAF-60B7-BF65-30F1-DA3B8996CC61}"/>
                </a:ext>
              </a:extLst>
            </p:cNvPr>
            <p:cNvGrpSpPr/>
            <p:nvPr/>
          </p:nvGrpSpPr>
          <p:grpSpPr>
            <a:xfrm>
              <a:off x="7413926" y="3273530"/>
              <a:ext cx="75571" cy="69631"/>
              <a:chOff x="7413926" y="3273530"/>
              <a:chExt cx="75571" cy="69631"/>
            </a:xfrm>
          </p:grpSpPr>
          <p:sp>
            <p:nvSpPr>
              <p:cNvPr id="5290" name="Freeform: Shape 5289">
                <a:extLst>
                  <a:ext uri="{FF2B5EF4-FFF2-40B4-BE49-F238E27FC236}">
                    <a16:creationId xmlns:a16="http://schemas.microsoft.com/office/drawing/2014/main" id="{FD5DA3FB-0471-B40F-A59F-46732361E30D}"/>
                  </a:ext>
                </a:extLst>
              </p:cNvPr>
              <p:cNvSpPr/>
              <p:nvPr/>
            </p:nvSpPr>
            <p:spPr>
              <a:xfrm>
                <a:off x="7451838" y="3273530"/>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91" name="Freeform: Shape 5290">
                <a:extLst>
                  <a:ext uri="{FF2B5EF4-FFF2-40B4-BE49-F238E27FC236}">
                    <a16:creationId xmlns:a16="http://schemas.microsoft.com/office/drawing/2014/main" id="{8E876E02-1F7B-133A-6CD7-ECF43A0BC0D6}"/>
                  </a:ext>
                </a:extLst>
              </p:cNvPr>
              <p:cNvSpPr/>
              <p:nvPr/>
            </p:nvSpPr>
            <p:spPr>
              <a:xfrm>
                <a:off x="7413926" y="330689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92" name="Graphic 4638">
              <a:extLst>
                <a:ext uri="{FF2B5EF4-FFF2-40B4-BE49-F238E27FC236}">
                  <a16:creationId xmlns:a16="http://schemas.microsoft.com/office/drawing/2014/main" id="{A2252168-532A-8205-A8BC-36E50930AE2F}"/>
                </a:ext>
              </a:extLst>
            </p:cNvPr>
            <p:cNvGrpSpPr/>
            <p:nvPr/>
          </p:nvGrpSpPr>
          <p:grpSpPr>
            <a:xfrm>
              <a:off x="7366157" y="3290590"/>
              <a:ext cx="75571" cy="69505"/>
              <a:chOff x="7366157" y="3290590"/>
              <a:chExt cx="75571" cy="69505"/>
            </a:xfrm>
          </p:grpSpPr>
          <p:sp>
            <p:nvSpPr>
              <p:cNvPr id="5293" name="Freeform: Shape 5292">
                <a:extLst>
                  <a:ext uri="{FF2B5EF4-FFF2-40B4-BE49-F238E27FC236}">
                    <a16:creationId xmlns:a16="http://schemas.microsoft.com/office/drawing/2014/main" id="{9F33293C-17E5-E8AF-13F2-BBD1430B4B78}"/>
                  </a:ext>
                </a:extLst>
              </p:cNvPr>
              <p:cNvSpPr/>
              <p:nvPr/>
            </p:nvSpPr>
            <p:spPr>
              <a:xfrm>
                <a:off x="7404069" y="329059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94" name="Freeform: Shape 5293">
                <a:extLst>
                  <a:ext uri="{FF2B5EF4-FFF2-40B4-BE49-F238E27FC236}">
                    <a16:creationId xmlns:a16="http://schemas.microsoft.com/office/drawing/2014/main" id="{73ABFEA3-ABA4-3EEF-52E7-C3BD1E37E120}"/>
                  </a:ext>
                </a:extLst>
              </p:cNvPr>
              <p:cNvSpPr/>
              <p:nvPr/>
            </p:nvSpPr>
            <p:spPr>
              <a:xfrm>
                <a:off x="7366157" y="33239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95" name="Graphic 4638">
              <a:extLst>
                <a:ext uri="{FF2B5EF4-FFF2-40B4-BE49-F238E27FC236}">
                  <a16:creationId xmlns:a16="http://schemas.microsoft.com/office/drawing/2014/main" id="{CB257DA5-5504-194C-A555-D08162431D1E}"/>
                </a:ext>
              </a:extLst>
            </p:cNvPr>
            <p:cNvGrpSpPr/>
            <p:nvPr/>
          </p:nvGrpSpPr>
          <p:grpSpPr>
            <a:xfrm>
              <a:off x="7328245" y="3290590"/>
              <a:ext cx="75571" cy="69505"/>
              <a:chOff x="7328245" y="3290590"/>
              <a:chExt cx="75571" cy="69505"/>
            </a:xfrm>
          </p:grpSpPr>
          <p:sp>
            <p:nvSpPr>
              <p:cNvPr id="5296" name="Freeform: Shape 5295">
                <a:extLst>
                  <a:ext uri="{FF2B5EF4-FFF2-40B4-BE49-F238E27FC236}">
                    <a16:creationId xmlns:a16="http://schemas.microsoft.com/office/drawing/2014/main" id="{FBDCCB5D-3671-0A60-F4C8-2C4432BE1B86}"/>
                  </a:ext>
                </a:extLst>
              </p:cNvPr>
              <p:cNvSpPr/>
              <p:nvPr/>
            </p:nvSpPr>
            <p:spPr>
              <a:xfrm>
                <a:off x="7366157" y="329059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297" name="Freeform: Shape 5296">
                <a:extLst>
                  <a:ext uri="{FF2B5EF4-FFF2-40B4-BE49-F238E27FC236}">
                    <a16:creationId xmlns:a16="http://schemas.microsoft.com/office/drawing/2014/main" id="{4F437A0A-90FA-484B-2FB5-EA74D1B7D071}"/>
                  </a:ext>
                </a:extLst>
              </p:cNvPr>
              <p:cNvSpPr/>
              <p:nvPr/>
            </p:nvSpPr>
            <p:spPr>
              <a:xfrm>
                <a:off x="7328245" y="332395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298" name="Graphic 4638">
              <a:extLst>
                <a:ext uri="{FF2B5EF4-FFF2-40B4-BE49-F238E27FC236}">
                  <a16:creationId xmlns:a16="http://schemas.microsoft.com/office/drawing/2014/main" id="{5A41A1B5-003A-05BD-E535-E37F83B07480}"/>
                </a:ext>
              </a:extLst>
            </p:cNvPr>
            <p:cNvGrpSpPr/>
            <p:nvPr/>
          </p:nvGrpSpPr>
          <p:grpSpPr>
            <a:xfrm>
              <a:off x="7306003" y="3290590"/>
              <a:ext cx="75444" cy="69505"/>
              <a:chOff x="7306003" y="3290590"/>
              <a:chExt cx="75444" cy="69505"/>
            </a:xfrm>
          </p:grpSpPr>
          <p:sp>
            <p:nvSpPr>
              <p:cNvPr id="5299" name="Freeform: Shape 5298">
                <a:extLst>
                  <a:ext uri="{FF2B5EF4-FFF2-40B4-BE49-F238E27FC236}">
                    <a16:creationId xmlns:a16="http://schemas.microsoft.com/office/drawing/2014/main" id="{8AD29D97-411C-6841-F1D0-0849BA5C5DCA}"/>
                  </a:ext>
                </a:extLst>
              </p:cNvPr>
              <p:cNvSpPr/>
              <p:nvPr/>
            </p:nvSpPr>
            <p:spPr>
              <a:xfrm>
                <a:off x="7343915" y="329059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00" name="Freeform: Shape 5299">
                <a:extLst>
                  <a:ext uri="{FF2B5EF4-FFF2-40B4-BE49-F238E27FC236}">
                    <a16:creationId xmlns:a16="http://schemas.microsoft.com/office/drawing/2014/main" id="{18E4D710-4F71-77CB-C6D6-295EE3A9C3D8}"/>
                  </a:ext>
                </a:extLst>
              </p:cNvPr>
              <p:cNvSpPr/>
              <p:nvPr/>
            </p:nvSpPr>
            <p:spPr>
              <a:xfrm>
                <a:off x="7306003" y="332395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4550" name="Group 4549">
            <a:extLst>
              <a:ext uri="{FF2B5EF4-FFF2-40B4-BE49-F238E27FC236}">
                <a16:creationId xmlns:a16="http://schemas.microsoft.com/office/drawing/2014/main" id="{0D4CC7E1-CFC3-5CBE-490E-0A21E113646B}"/>
              </a:ext>
            </a:extLst>
          </p:cNvPr>
          <p:cNvGrpSpPr/>
          <p:nvPr/>
        </p:nvGrpSpPr>
        <p:grpSpPr>
          <a:xfrm>
            <a:off x="6941037" y="3279343"/>
            <a:ext cx="243269" cy="170098"/>
            <a:chOff x="6941037" y="3279343"/>
            <a:chExt cx="243269" cy="170098"/>
          </a:xfrm>
        </p:grpSpPr>
        <p:grpSp>
          <p:nvGrpSpPr>
            <p:cNvPr id="4656" name="Graphic 4638">
              <a:extLst>
                <a:ext uri="{FF2B5EF4-FFF2-40B4-BE49-F238E27FC236}">
                  <a16:creationId xmlns:a16="http://schemas.microsoft.com/office/drawing/2014/main" id="{31AE4871-4307-9E2E-4701-F9DD1246EBE7}"/>
                </a:ext>
              </a:extLst>
            </p:cNvPr>
            <p:cNvGrpSpPr/>
            <p:nvPr/>
          </p:nvGrpSpPr>
          <p:grpSpPr>
            <a:xfrm>
              <a:off x="6941037" y="3356683"/>
              <a:ext cx="75444" cy="69505"/>
              <a:chOff x="6941037" y="3356683"/>
              <a:chExt cx="75444" cy="69505"/>
            </a:xfrm>
          </p:grpSpPr>
          <p:sp>
            <p:nvSpPr>
              <p:cNvPr id="4657" name="Freeform: Shape 4656">
                <a:extLst>
                  <a:ext uri="{FF2B5EF4-FFF2-40B4-BE49-F238E27FC236}">
                    <a16:creationId xmlns:a16="http://schemas.microsoft.com/office/drawing/2014/main" id="{3C30DE10-9F65-A7D0-455A-41E5550EE06F}"/>
                  </a:ext>
                </a:extLst>
              </p:cNvPr>
              <p:cNvSpPr/>
              <p:nvPr/>
            </p:nvSpPr>
            <p:spPr>
              <a:xfrm>
                <a:off x="6978949" y="335668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58" name="Freeform: Shape 4657">
                <a:extLst>
                  <a:ext uri="{FF2B5EF4-FFF2-40B4-BE49-F238E27FC236}">
                    <a16:creationId xmlns:a16="http://schemas.microsoft.com/office/drawing/2014/main" id="{8F3E8A9E-E597-6CAA-62FF-B2E40C1D614C}"/>
                  </a:ext>
                </a:extLst>
              </p:cNvPr>
              <p:cNvSpPr/>
              <p:nvPr/>
            </p:nvSpPr>
            <p:spPr>
              <a:xfrm>
                <a:off x="6941037" y="339004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659" name="Graphic 4638">
              <a:extLst>
                <a:ext uri="{FF2B5EF4-FFF2-40B4-BE49-F238E27FC236}">
                  <a16:creationId xmlns:a16="http://schemas.microsoft.com/office/drawing/2014/main" id="{ABD1F735-F606-1E48-2121-2F1371D35032}"/>
                </a:ext>
              </a:extLst>
            </p:cNvPr>
            <p:cNvGrpSpPr/>
            <p:nvPr/>
          </p:nvGrpSpPr>
          <p:grpSpPr>
            <a:xfrm>
              <a:off x="6975285" y="3347711"/>
              <a:ext cx="75571" cy="69631"/>
              <a:chOff x="6975285" y="3347711"/>
              <a:chExt cx="75571" cy="69631"/>
            </a:xfrm>
          </p:grpSpPr>
          <p:sp>
            <p:nvSpPr>
              <p:cNvPr id="4660" name="Freeform: Shape 4659">
                <a:extLst>
                  <a:ext uri="{FF2B5EF4-FFF2-40B4-BE49-F238E27FC236}">
                    <a16:creationId xmlns:a16="http://schemas.microsoft.com/office/drawing/2014/main" id="{430205CF-1428-A082-1A71-87091826CEC8}"/>
                  </a:ext>
                </a:extLst>
              </p:cNvPr>
              <p:cNvSpPr/>
              <p:nvPr/>
            </p:nvSpPr>
            <p:spPr>
              <a:xfrm>
                <a:off x="7013196" y="3347711"/>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61" name="Freeform: Shape 4660">
                <a:extLst>
                  <a:ext uri="{FF2B5EF4-FFF2-40B4-BE49-F238E27FC236}">
                    <a16:creationId xmlns:a16="http://schemas.microsoft.com/office/drawing/2014/main" id="{B23F5952-07AE-155C-F8A9-770FA1E3F83B}"/>
                  </a:ext>
                </a:extLst>
              </p:cNvPr>
              <p:cNvSpPr/>
              <p:nvPr/>
            </p:nvSpPr>
            <p:spPr>
              <a:xfrm>
                <a:off x="6975285" y="338107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662" name="Graphic 4638">
              <a:extLst>
                <a:ext uri="{FF2B5EF4-FFF2-40B4-BE49-F238E27FC236}">
                  <a16:creationId xmlns:a16="http://schemas.microsoft.com/office/drawing/2014/main" id="{8AA9B63F-87BC-17BA-3F5C-F163D4D0DC4B}"/>
                </a:ext>
              </a:extLst>
            </p:cNvPr>
            <p:cNvGrpSpPr/>
            <p:nvPr/>
          </p:nvGrpSpPr>
          <p:grpSpPr>
            <a:xfrm>
              <a:off x="6981603" y="3314348"/>
              <a:ext cx="75571" cy="69631"/>
              <a:chOff x="6981603" y="3314348"/>
              <a:chExt cx="75571" cy="69631"/>
            </a:xfrm>
          </p:grpSpPr>
          <p:sp>
            <p:nvSpPr>
              <p:cNvPr id="4663" name="Freeform: Shape 4662">
                <a:extLst>
                  <a:ext uri="{FF2B5EF4-FFF2-40B4-BE49-F238E27FC236}">
                    <a16:creationId xmlns:a16="http://schemas.microsoft.com/office/drawing/2014/main" id="{9313F188-9FDE-FB0B-44C0-C9D98C832755}"/>
                  </a:ext>
                </a:extLst>
              </p:cNvPr>
              <p:cNvSpPr/>
              <p:nvPr/>
            </p:nvSpPr>
            <p:spPr>
              <a:xfrm>
                <a:off x="7019515" y="3314348"/>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64" name="Freeform: Shape 4663">
                <a:extLst>
                  <a:ext uri="{FF2B5EF4-FFF2-40B4-BE49-F238E27FC236}">
                    <a16:creationId xmlns:a16="http://schemas.microsoft.com/office/drawing/2014/main" id="{97BCA972-FF56-BD74-64C0-144A43344289}"/>
                  </a:ext>
                </a:extLst>
              </p:cNvPr>
              <p:cNvSpPr/>
              <p:nvPr/>
            </p:nvSpPr>
            <p:spPr>
              <a:xfrm>
                <a:off x="6981603" y="334771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665" name="Graphic 4638">
              <a:extLst>
                <a:ext uri="{FF2B5EF4-FFF2-40B4-BE49-F238E27FC236}">
                  <a16:creationId xmlns:a16="http://schemas.microsoft.com/office/drawing/2014/main" id="{7D5AE488-44C5-1B63-0EAD-0EA8D4640B4D}"/>
                </a:ext>
              </a:extLst>
            </p:cNvPr>
            <p:cNvGrpSpPr/>
            <p:nvPr/>
          </p:nvGrpSpPr>
          <p:grpSpPr>
            <a:xfrm>
              <a:off x="7042894" y="3314348"/>
              <a:ext cx="75444" cy="69631"/>
              <a:chOff x="7042894" y="3314348"/>
              <a:chExt cx="75444" cy="69631"/>
            </a:xfrm>
          </p:grpSpPr>
          <p:sp>
            <p:nvSpPr>
              <p:cNvPr id="4666" name="Freeform: Shape 4665">
                <a:extLst>
                  <a:ext uri="{FF2B5EF4-FFF2-40B4-BE49-F238E27FC236}">
                    <a16:creationId xmlns:a16="http://schemas.microsoft.com/office/drawing/2014/main" id="{0A1C725C-C991-93F6-0E07-0119D9CCB7DD}"/>
                  </a:ext>
                </a:extLst>
              </p:cNvPr>
              <p:cNvSpPr/>
              <p:nvPr/>
            </p:nvSpPr>
            <p:spPr>
              <a:xfrm>
                <a:off x="7080806" y="3314348"/>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67" name="Freeform: Shape 4666">
                <a:extLst>
                  <a:ext uri="{FF2B5EF4-FFF2-40B4-BE49-F238E27FC236}">
                    <a16:creationId xmlns:a16="http://schemas.microsoft.com/office/drawing/2014/main" id="{71551BFF-4E46-0335-08E1-47D81CA599C8}"/>
                  </a:ext>
                </a:extLst>
              </p:cNvPr>
              <p:cNvSpPr/>
              <p:nvPr/>
            </p:nvSpPr>
            <p:spPr>
              <a:xfrm>
                <a:off x="7042894" y="334771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668" name="Graphic 4638">
              <a:extLst>
                <a:ext uri="{FF2B5EF4-FFF2-40B4-BE49-F238E27FC236}">
                  <a16:creationId xmlns:a16="http://schemas.microsoft.com/office/drawing/2014/main" id="{845DB27F-0585-BDB9-AA86-0E46A3583B0F}"/>
                </a:ext>
              </a:extLst>
            </p:cNvPr>
            <p:cNvGrpSpPr/>
            <p:nvPr/>
          </p:nvGrpSpPr>
          <p:grpSpPr>
            <a:xfrm>
              <a:off x="7077900" y="3279343"/>
              <a:ext cx="75444" cy="69505"/>
              <a:chOff x="7077900" y="3279343"/>
              <a:chExt cx="75444" cy="69505"/>
            </a:xfrm>
          </p:grpSpPr>
          <p:sp>
            <p:nvSpPr>
              <p:cNvPr id="4669" name="Freeform: Shape 4668">
                <a:extLst>
                  <a:ext uri="{FF2B5EF4-FFF2-40B4-BE49-F238E27FC236}">
                    <a16:creationId xmlns:a16="http://schemas.microsoft.com/office/drawing/2014/main" id="{963BE52A-F689-FFBD-A66F-2B4F43E23691}"/>
                  </a:ext>
                </a:extLst>
              </p:cNvPr>
              <p:cNvSpPr/>
              <p:nvPr/>
            </p:nvSpPr>
            <p:spPr>
              <a:xfrm>
                <a:off x="7115812" y="327934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70" name="Freeform: Shape 4669">
                <a:extLst>
                  <a:ext uri="{FF2B5EF4-FFF2-40B4-BE49-F238E27FC236}">
                    <a16:creationId xmlns:a16="http://schemas.microsoft.com/office/drawing/2014/main" id="{5A966F1E-4A3A-F06A-25C5-057DDCCCEE0F}"/>
                  </a:ext>
                </a:extLst>
              </p:cNvPr>
              <p:cNvSpPr/>
              <p:nvPr/>
            </p:nvSpPr>
            <p:spPr>
              <a:xfrm>
                <a:off x="7077900" y="3312705"/>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671" name="Graphic 4638">
              <a:extLst>
                <a:ext uri="{FF2B5EF4-FFF2-40B4-BE49-F238E27FC236}">
                  <a16:creationId xmlns:a16="http://schemas.microsoft.com/office/drawing/2014/main" id="{03E7AF1D-300E-FB3A-CC32-B4238F14FADE}"/>
                </a:ext>
              </a:extLst>
            </p:cNvPr>
            <p:cNvGrpSpPr/>
            <p:nvPr/>
          </p:nvGrpSpPr>
          <p:grpSpPr>
            <a:xfrm>
              <a:off x="7108735" y="3279343"/>
              <a:ext cx="75571" cy="69505"/>
              <a:chOff x="7108735" y="3279343"/>
              <a:chExt cx="75571" cy="69505"/>
            </a:xfrm>
          </p:grpSpPr>
          <p:sp>
            <p:nvSpPr>
              <p:cNvPr id="4672" name="Freeform: Shape 4671">
                <a:extLst>
                  <a:ext uri="{FF2B5EF4-FFF2-40B4-BE49-F238E27FC236}">
                    <a16:creationId xmlns:a16="http://schemas.microsoft.com/office/drawing/2014/main" id="{C32FF9CC-6B7C-E1F2-C443-5567851ECB8B}"/>
                  </a:ext>
                </a:extLst>
              </p:cNvPr>
              <p:cNvSpPr/>
              <p:nvPr/>
            </p:nvSpPr>
            <p:spPr>
              <a:xfrm>
                <a:off x="7146647" y="327934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73" name="Freeform: Shape 4672">
                <a:extLst>
                  <a:ext uri="{FF2B5EF4-FFF2-40B4-BE49-F238E27FC236}">
                    <a16:creationId xmlns:a16="http://schemas.microsoft.com/office/drawing/2014/main" id="{01BC4B4A-8CC5-71B9-8F48-D7353B0826E9}"/>
                  </a:ext>
                </a:extLst>
              </p:cNvPr>
              <p:cNvSpPr/>
              <p:nvPr/>
            </p:nvSpPr>
            <p:spPr>
              <a:xfrm>
                <a:off x="7108735" y="3312705"/>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07" name="Graphic 4638">
              <a:extLst>
                <a:ext uri="{FF2B5EF4-FFF2-40B4-BE49-F238E27FC236}">
                  <a16:creationId xmlns:a16="http://schemas.microsoft.com/office/drawing/2014/main" id="{43875B03-E503-017A-BDCA-7A0C8496F857}"/>
                </a:ext>
              </a:extLst>
            </p:cNvPr>
            <p:cNvGrpSpPr/>
            <p:nvPr/>
          </p:nvGrpSpPr>
          <p:grpSpPr>
            <a:xfrm>
              <a:off x="7070064" y="3379936"/>
              <a:ext cx="75571" cy="69505"/>
              <a:chOff x="7070064" y="3379936"/>
              <a:chExt cx="75571" cy="69505"/>
            </a:xfrm>
          </p:grpSpPr>
          <p:sp>
            <p:nvSpPr>
              <p:cNvPr id="5308" name="Freeform: Shape 5307">
                <a:extLst>
                  <a:ext uri="{FF2B5EF4-FFF2-40B4-BE49-F238E27FC236}">
                    <a16:creationId xmlns:a16="http://schemas.microsoft.com/office/drawing/2014/main" id="{480D7775-9F74-7FEE-008A-7CA60F7BD199}"/>
                  </a:ext>
                </a:extLst>
              </p:cNvPr>
              <p:cNvSpPr/>
              <p:nvPr/>
            </p:nvSpPr>
            <p:spPr>
              <a:xfrm>
                <a:off x="7107976" y="337993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09" name="Freeform: Shape 5308">
                <a:extLst>
                  <a:ext uri="{FF2B5EF4-FFF2-40B4-BE49-F238E27FC236}">
                    <a16:creationId xmlns:a16="http://schemas.microsoft.com/office/drawing/2014/main" id="{858A4F91-7BC3-2E50-64AF-9D41EE0D4682}"/>
                  </a:ext>
                </a:extLst>
              </p:cNvPr>
              <p:cNvSpPr/>
              <p:nvPr/>
            </p:nvSpPr>
            <p:spPr>
              <a:xfrm>
                <a:off x="7070064" y="341329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4554" name="Group 4553">
            <a:extLst>
              <a:ext uri="{FF2B5EF4-FFF2-40B4-BE49-F238E27FC236}">
                <a16:creationId xmlns:a16="http://schemas.microsoft.com/office/drawing/2014/main" id="{FFB1AE11-6E1F-52FA-C66C-E5B4F6EE1F9E}"/>
              </a:ext>
            </a:extLst>
          </p:cNvPr>
          <p:cNvGrpSpPr/>
          <p:nvPr/>
        </p:nvGrpSpPr>
        <p:grpSpPr>
          <a:xfrm>
            <a:off x="6899081" y="3337980"/>
            <a:ext cx="555663" cy="145582"/>
            <a:chOff x="6899081" y="3337980"/>
            <a:chExt cx="555663" cy="145582"/>
          </a:xfrm>
        </p:grpSpPr>
        <p:grpSp>
          <p:nvGrpSpPr>
            <p:cNvPr id="4644" name="Graphic 4638">
              <a:extLst>
                <a:ext uri="{FF2B5EF4-FFF2-40B4-BE49-F238E27FC236}">
                  <a16:creationId xmlns:a16="http://schemas.microsoft.com/office/drawing/2014/main" id="{93EF35E4-AE6A-99D9-3EBA-2B8F3D5F169E}"/>
                </a:ext>
              </a:extLst>
            </p:cNvPr>
            <p:cNvGrpSpPr/>
            <p:nvPr/>
          </p:nvGrpSpPr>
          <p:grpSpPr>
            <a:xfrm>
              <a:off x="6899081" y="3414057"/>
              <a:ext cx="75571" cy="69505"/>
              <a:chOff x="6899081" y="3414057"/>
              <a:chExt cx="75571" cy="69505"/>
            </a:xfrm>
          </p:grpSpPr>
          <p:sp>
            <p:nvSpPr>
              <p:cNvPr id="4645" name="Freeform: Shape 4644">
                <a:extLst>
                  <a:ext uri="{FF2B5EF4-FFF2-40B4-BE49-F238E27FC236}">
                    <a16:creationId xmlns:a16="http://schemas.microsoft.com/office/drawing/2014/main" id="{E4098FFF-77ED-C389-084A-4540E0E6646F}"/>
                  </a:ext>
                </a:extLst>
              </p:cNvPr>
              <p:cNvSpPr/>
              <p:nvPr/>
            </p:nvSpPr>
            <p:spPr>
              <a:xfrm>
                <a:off x="6936993" y="3414057"/>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46" name="Freeform: Shape 4645">
                <a:extLst>
                  <a:ext uri="{FF2B5EF4-FFF2-40B4-BE49-F238E27FC236}">
                    <a16:creationId xmlns:a16="http://schemas.microsoft.com/office/drawing/2014/main" id="{2610F253-47BB-1F53-F40C-9E6B6C4D0E7A}"/>
                  </a:ext>
                </a:extLst>
              </p:cNvPr>
              <p:cNvSpPr/>
              <p:nvPr/>
            </p:nvSpPr>
            <p:spPr>
              <a:xfrm>
                <a:off x="6899081" y="3447419"/>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00" name="Graphic 4638">
              <a:extLst>
                <a:ext uri="{FF2B5EF4-FFF2-40B4-BE49-F238E27FC236}">
                  <a16:creationId xmlns:a16="http://schemas.microsoft.com/office/drawing/2014/main" id="{1128B1AC-3651-4F93-7240-8FEE4CD64D22}"/>
                </a:ext>
              </a:extLst>
            </p:cNvPr>
            <p:cNvGrpSpPr/>
            <p:nvPr/>
          </p:nvGrpSpPr>
          <p:grpSpPr>
            <a:xfrm>
              <a:off x="7053636" y="3409886"/>
              <a:ext cx="75444" cy="69505"/>
              <a:chOff x="7053636" y="3409886"/>
              <a:chExt cx="75444" cy="69505"/>
            </a:xfrm>
          </p:grpSpPr>
          <p:sp>
            <p:nvSpPr>
              <p:cNvPr id="4801" name="Freeform: Shape 4800">
                <a:extLst>
                  <a:ext uri="{FF2B5EF4-FFF2-40B4-BE49-F238E27FC236}">
                    <a16:creationId xmlns:a16="http://schemas.microsoft.com/office/drawing/2014/main" id="{9893BF93-779E-79B0-40DC-54D916E8FAAE}"/>
                  </a:ext>
                </a:extLst>
              </p:cNvPr>
              <p:cNvSpPr/>
              <p:nvPr/>
            </p:nvSpPr>
            <p:spPr>
              <a:xfrm>
                <a:off x="7091548" y="340988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02" name="Freeform: Shape 4801">
                <a:extLst>
                  <a:ext uri="{FF2B5EF4-FFF2-40B4-BE49-F238E27FC236}">
                    <a16:creationId xmlns:a16="http://schemas.microsoft.com/office/drawing/2014/main" id="{AF4DE49E-0845-1803-39E9-4863125B92E5}"/>
                  </a:ext>
                </a:extLst>
              </p:cNvPr>
              <p:cNvSpPr/>
              <p:nvPr/>
            </p:nvSpPr>
            <p:spPr>
              <a:xfrm>
                <a:off x="7053636" y="344324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03" name="Graphic 4638">
              <a:extLst>
                <a:ext uri="{FF2B5EF4-FFF2-40B4-BE49-F238E27FC236}">
                  <a16:creationId xmlns:a16="http://schemas.microsoft.com/office/drawing/2014/main" id="{D2679A8B-4E57-B13C-4BF4-71AEEA2A43F7}"/>
                </a:ext>
              </a:extLst>
            </p:cNvPr>
            <p:cNvGrpSpPr/>
            <p:nvPr/>
          </p:nvGrpSpPr>
          <p:grpSpPr>
            <a:xfrm>
              <a:off x="7138306" y="3395101"/>
              <a:ext cx="75444" cy="69505"/>
              <a:chOff x="7138306" y="3395101"/>
              <a:chExt cx="75444" cy="69505"/>
            </a:xfrm>
          </p:grpSpPr>
          <p:sp>
            <p:nvSpPr>
              <p:cNvPr id="4804" name="Freeform: Shape 4803">
                <a:extLst>
                  <a:ext uri="{FF2B5EF4-FFF2-40B4-BE49-F238E27FC236}">
                    <a16:creationId xmlns:a16="http://schemas.microsoft.com/office/drawing/2014/main" id="{177482F9-18A0-1F49-4210-F7AE4542130B}"/>
                  </a:ext>
                </a:extLst>
              </p:cNvPr>
              <p:cNvSpPr/>
              <p:nvPr/>
            </p:nvSpPr>
            <p:spPr>
              <a:xfrm>
                <a:off x="7176218" y="339510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05" name="Freeform: Shape 4804">
                <a:extLst>
                  <a:ext uri="{FF2B5EF4-FFF2-40B4-BE49-F238E27FC236}">
                    <a16:creationId xmlns:a16="http://schemas.microsoft.com/office/drawing/2014/main" id="{D9570D50-0A3D-287B-F2E5-F51609F864C3}"/>
                  </a:ext>
                </a:extLst>
              </p:cNvPr>
              <p:cNvSpPr/>
              <p:nvPr/>
            </p:nvSpPr>
            <p:spPr>
              <a:xfrm>
                <a:off x="7138306" y="342846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06" name="Graphic 4638">
              <a:extLst>
                <a:ext uri="{FF2B5EF4-FFF2-40B4-BE49-F238E27FC236}">
                  <a16:creationId xmlns:a16="http://schemas.microsoft.com/office/drawing/2014/main" id="{1C546F29-09BE-D51D-915B-902CD4438BF7}"/>
                </a:ext>
              </a:extLst>
            </p:cNvPr>
            <p:cNvGrpSpPr/>
            <p:nvPr/>
          </p:nvGrpSpPr>
          <p:grpSpPr>
            <a:xfrm>
              <a:off x="7158905" y="3395101"/>
              <a:ext cx="75571" cy="69505"/>
              <a:chOff x="7158905" y="3395101"/>
              <a:chExt cx="75571" cy="69505"/>
            </a:xfrm>
          </p:grpSpPr>
          <p:sp>
            <p:nvSpPr>
              <p:cNvPr id="4807" name="Freeform: Shape 4806">
                <a:extLst>
                  <a:ext uri="{FF2B5EF4-FFF2-40B4-BE49-F238E27FC236}">
                    <a16:creationId xmlns:a16="http://schemas.microsoft.com/office/drawing/2014/main" id="{41A66611-A9B5-E378-C34E-54C4C4E00BA2}"/>
                  </a:ext>
                </a:extLst>
              </p:cNvPr>
              <p:cNvSpPr/>
              <p:nvPr/>
            </p:nvSpPr>
            <p:spPr>
              <a:xfrm>
                <a:off x="7196817" y="339510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08" name="Freeform: Shape 4807">
                <a:extLst>
                  <a:ext uri="{FF2B5EF4-FFF2-40B4-BE49-F238E27FC236}">
                    <a16:creationId xmlns:a16="http://schemas.microsoft.com/office/drawing/2014/main" id="{31A9EAB9-2FD3-0D2A-1187-1C8F87A01BEF}"/>
                  </a:ext>
                </a:extLst>
              </p:cNvPr>
              <p:cNvSpPr/>
              <p:nvPr/>
            </p:nvSpPr>
            <p:spPr>
              <a:xfrm>
                <a:off x="7158905" y="342846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09" name="Graphic 4638">
              <a:extLst>
                <a:ext uri="{FF2B5EF4-FFF2-40B4-BE49-F238E27FC236}">
                  <a16:creationId xmlns:a16="http://schemas.microsoft.com/office/drawing/2014/main" id="{BB72BCE6-B322-9ABB-7F8B-A72A899B7789}"/>
                </a:ext>
              </a:extLst>
            </p:cNvPr>
            <p:cNvGrpSpPr/>
            <p:nvPr/>
          </p:nvGrpSpPr>
          <p:grpSpPr>
            <a:xfrm>
              <a:off x="7175839" y="3395101"/>
              <a:ext cx="75571" cy="69505"/>
              <a:chOff x="7175839" y="3395101"/>
              <a:chExt cx="75571" cy="69505"/>
            </a:xfrm>
          </p:grpSpPr>
          <p:sp>
            <p:nvSpPr>
              <p:cNvPr id="4810" name="Freeform: Shape 4809">
                <a:extLst>
                  <a:ext uri="{FF2B5EF4-FFF2-40B4-BE49-F238E27FC236}">
                    <a16:creationId xmlns:a16="http://schemas.microsoft.com/office/drawing/2014/main" id="{9F89ACDC-543B-1F62-7B17-110A1679D47B}"/>
                  </a:ext>
                </a:extLst>
              </p:cNvPr>
              <p:cNvSpPr/>
              <p:nvPr/>
            </p:nvSpPr>
            <p:spPr>
              <a:xfrm>
                <a:off x="7213751" y="339510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11" name="Freeform: Shape 4810">
                <a:extLst>
                  <a:ext uri="{FF2B5EF4-FFF2-40B4-BE49-F238E27FC236}">
                    <a16:creationId xmlns:a16="http://schemas.microsoft.com/office/drawing/2014/main" id="{31F5D541-6D35-3C97-0C2C-39C6B0A640A3}"/>
                  </a:ext>
                </a:extLst>
              </p:cNvPr>
              <p:cNvSpPr/>
              <p:nvPr/>
            </p:nvSpPr>
            <p:spPr>
              <a:xfrm>
                <a:off x="7175839" y="342846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12" name="Graphic 4638">
              <a:extLst>
                <a:ext uri="{FF2B5EF4-FFF2-40B4-BE49-F238E27FC236}">
                  <a16:creationId xmlns:a16="http://schemas.microsoft.com/office/drawing/2014/main" id="{60FF15E6-9C6B-0B55-9811-2CB0F41DA077}"/>
                </a:ext>
              </a:extLst>
            </p:cNvPr>
            <p:cNvGrpSpPr/>
            <p:nvPr/>
          </p:nvGrpSpPr>
          <p:grpSpPr>
            <a:xfrm>
              <a:off x="7196564" y="3395101"/>
              <a:ext cx="75444" cy="69505"/>
              <a:chOff x="7196564" y="3395101"/>
              <a:chExt cx="75444" cy="69505"/>
            </a:xfrm>
          </p:grpSpPr>
          <p:sp>
            <p:nvSpPr>
              <p:cNvPr id="4813" name="Freeform: Shape 4812">
                <a:extLst>
                  <a:ext uri="{FF2B5EF4-FFF2-40B4-BE49-F238E27FC236}">
                    <a16:creationId xmlns:a16="http://schemas.microsoft.com/office/drawing/2014/main" id="{D9A32815-D81F-2B25-60D9-0914A5A65BE2}"/>
                  </a:ext>
                </a:extLst>
              </p:cNvPr>
              <p:cNvSpPr/>
              <p:nvPr/>
            </p:nvSpPr>
            <p:spPr>
              <a:xfrm>
                <a:off x="7234476" y="339510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14" name="Freeform: Shape 4813">
                <a:extLst>
                  <a:ext uri="{FF2B5EF4-FFF2-40B4-BE49-F238E27FC236}">
                    <a16:creationId xmlns:a16="http://schemas.microsoft.com/office/drawing/2014/main" id="{655ECAB6-40E5-41A8-CD66-F2B3E65E7FC9}"/>
                  </a:ext>
                </a:extLst>
              </p:cNvPr>
              <p:cNvSpPr/>
              <p:nvPr/>
            </p:nvSpPr>
            <p:spPr>
              <a:xfrm>
                <a:off x="7196564" y="342846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15" name="Graphic 4638">
              <a:extLst>
                <a:ext uri="{FF2B5EF4-FFF2-40B4-BE49-F238E27FC236}">
                  <a16:creationId xmlns:a16="http://schemas.microsoft.com/office/drawing/2014/main" id="{6D75BEEB-31BE-FF61-C885-ABE37FDC472A}"/>
                </a:ext>
              </a:extLst>
            </p:cNvPr>
            <p:cNvGrpSpPr/>
            <p:nvPr/>
          </p:nvGrpSpPr>
          <p:grpSpPr>
            <a:xfrm>
              <a:off x="7255960" y="3395101"/>
              <a:ext cx="75571" cy="69505"/>
              <a:chOff x="7255960" y="3395101"/>
              <a:chExt cx="75571" cy="69505"/>
            </a:xfrm>
          </p:grpSpPr>
          <p:sp>
            <p:nvSpPr>
              <p:cNvPr id="4816" name="Freeform: Shape 4815">
                <a:extLst>
                  <a:ext uri="{FF2B5EF4-FFF2-40B4-BE49-F238E27FC236}">
                    <a16:creationId xmlns:a16="http://schemas.microsoft.com/office/drawing/2014/main" id="{5389DC36-9D31-2B10-908E-DF39CB435541}"/>
                  </a:ext>
                </a:extLst>
              </p:cNvPr>
              <p:cNvSpPr/>
              <p:nvPr/>
            </p:nvSpPr>
            <p:spPr>
              <a:xfrm>
                <a:off x="7293872" y="339510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17" name="Freeform: Shape 4816">
                <a:extLst>
                  <a:ext uri="{FF2B5EF4-FFF2-40B4-BE49-F238E27FC236}">
                    <a16:creationId xmlns:a16="http://schemas.microsoft.com/office/drawing/2014/main" id="{D0A66D51-FE27-0459-4E3C-F5CFB40C5160}"/>
                  </a:ext>
                </a:extLst>
              </p:cNvPr>
              <p:cNvSpPr/>
              <p:nvPr/>
            </p:nvSpPr>
            <p:spPr>
              <a:xfrm>
                <a:off x="7255960" y="342846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18" name="Graphic 4638">
              <a:extLst>
                <a:ext uri="{FF2B5EF4-FFF2-40B4-BE49-F238E27FC236}">
                  <a16:creationId xmlns:a16="http://schemas.microsoft.com/office/drawing/2014/main" id="{CA5B8732-6C33-32A1-A605-2F6177686324}"/>
                </a:ext>
              </a:extLst>
            </p:cNvPr>
            <p:cNvGrpSpPr/>
            <p:nvPr/>
          </p:nvGrpSpPr>
          <p:grpSpPr>
            <a:xfrm>
              <a:off x="7293619" y="3395101"/>
              <a:ext cx="75444" cy="69505"/>
              <a:chOff x="7293619" y="3395101"/>
              <a:chExt cx="75444" cy="69505"/>
            </a:xfrm>
          </p:grpSpPr>
          <p:sp>
            <p:nvSpPr>
              <p:cNvPr id="4819" name="Freeform: Shape 4818">
                <a:extLst>
                  <a:ext uri="{FF2B5EF4-FFF2-40B4-BE49-F238E27FC236}">
                    <a16:creationId xmlns:a16="http://schemas.microsoft.com/office/drawing/2014/main" id="{FE6DA29C-1635-E653-2333-FDEBABD11A83}"/>
                  </a:ext>
                </a:extLst>
              </p:cNvPr>
              <p:cNvSpPr/>
              <p:nvPr/>
            </p:nvSpPr>
            <p:spPr>
              <a:xfrm>
                <a:off x="7331531" y="339510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20" name="Freeform: Shape 4819">
                <a:extLst>
                  <a:ext uri="{FF2B5EF4-FFF2-40B4-BE49-F238E27FC236}">
                    <a16:creationId xmlns:a16="http://schemas.microsoft.com/office/drawing/2014/main" id="{E6179EE9-7063-36A4-774F-B8A07335220B}"/>
                  </a:ext>
                </a:extLst>
              </p:cNvPr>
              <p:cNvSpPr/>
              <p:nvPr/>
            </p:nvSpPr>
            <p:spPr>
              <a:xfrm>
                <a:off x="7293619" y="342846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21" name="Graphic 4638">
              <a:extLst>
                <a:ext uri="{FF2B5EF4-FFF2-40B4-BE49-F238E27FC236}">
                  <a16:creationId xmlns:a16="http://schemas.microsoft.com/office/drawing/2014/main" id="{8EA37E69-C81C-93B5-8CDE-BD5ACE45475E}"/>
                </a:ext>
              </a:extLst>
            </p:cNvPr>
            <p:cNvGrpSpPr/>
            <p:nvPr/>
          </p:nvGrpSpPr>
          <p:grpSpPr>
            <a:xfrm>
              <a:off x="7331152" y="3395101"/>
              <a:ext cx="75571" cy="69505"/>
              <a:chOff x="7331152" y="3395101"/>
              <a:chExt cx="75571" cy="69505"/>
            </a:xfrm>
          </p:grpSpPr>
          <p:sp>
            <p:nvSpPr>
              <p:cNvPr id="4822" name="Freeform: Shape 4821">
                <a:extLst>
                  <a:ext uri="{FF2B5EF4-FFF2-40B4-BE49-F238E27FC236}">
                    <a16:creationId xmlns:a16="http://schemas.microsoft.com/office/drawing/2014/main" id="{52DF6442-1B0F-42B6-322B-498874C9836C}"/>
                  </a:ext>
                </a:extLst>
              </p:cNvPr>
              <p:cNvSpPr/>
              <p:nvPr/>
            </p:nvSpPr>
            <p:spPr>
              <a:xfrm>
                <a:off x="7369064" y="3395101"/>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23" name="Freeform: Shape 4822">
                <a:extLst>
                  <a:ext uri="{FF2B5EF4-FFF2-40B4-BE49-F238E27FC236}">
                    <a16:creationId xmlns:a16="http://schemas.microsoft.com/office/drawing/2014/main" id="{9C89AB49-5982-EEB8-EABE-749606465CD8}"/>
                  </a:ext>
                </a:extLst>
              </p:cNvPr>
              <p:cNvSpPr/>
              <p:nvPr/>
            </p:nvSpPr>
            <p:spPr>
              <a:xfrm>
                <a:off x="7331152" y="342846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24" name="Graphic 4638">
              <a:extLst>
                <a:ext uri="{FF2B5EF4-FFF2-40B4-BE49-F238E27FC236}">
                  <a16:creationId xmlns:a16="http://schemas.microsoft.com/office/drawing/2014/main" id="{323AD219-22F6-7594-5542-F4540FDEA429}"/>
                </a:ext>
              </a:extLst>
            </p:cNvPr>
            <p:cNvGrpSpPr/>
            <p:nvPr/>
          </p:nvGrpSpPr>
          <p:grpSpPr>
            <a:xfrm>
              <a:off x="7283509" y="3355799"/>
              <a:ext cx="75444" cy="69631"/>
              <a:chOff x="7283509" y="3355799"/>
              <a:chExt cx="75444" cy="69631"/>
            </a:xfrm>
          </p:grpSpPr>
          <p:sp>
            <p:nvSpPr>
              <p:cNvPr id="4825" name="Freeform: Shape 4824">
                <a:extLst>
                  <a:ext uri="{FF2B5EF4-FFF2-40B4-BE49-F238E27FC236}">
                    <a16:creationId xmlns:a16="http://schemas.microsoft.com/office/drawing/2014/main" id="{BEA11789-F984-CAAA-751D-2618E3255674}"/>
                  </a:ext>
                </a:extLst>
              </p:cNvPr>
              <p:cNvSpPr/>
              <p:nvPr/>
            </p:nvSpPr>
            <p:spPr>
              <a:xfrm>
                <a:off x="7321421" y="3355799"/>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26" name="Freeform: Shape 4825">
                <a:extLst>
                  <a:ext uri="{FF2B5EF4-FFF2-40B4-BE49-F238E27FC236}">
                    <a16:creationId xmlns:a16="http://schemas.microsoft.com/office/drawing/2014/main" id="{817AEB16-94AB-5BA5-81EE-06C5541D5346}"/>
                  </a:ext>
                </a:extLst>
              </p:cNvPr>
              <p:cNvSpPr/>
              <p:nvPr/>
            </p:nvSpPr>
            <p:spPr>
              <a:xfrm>
                <a:off x="7283509" y="338916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27" name="Graphic 4638">
              <a:extLst>
                <a:ext uri="{FF2B5EF4-FFF2-40B4-BE49-F238E27FC236}">
                  <a16:creationId xmlns:a16="http://schemas.microsoft.com/office/drawing/2014/main" id="{ABF3D1E5-E977-5DAB-D138-87444A80647E}"/>
                </a:ext>
              </a:extLst>
            </p:cNvPr>
            <p:cNvGrpSpPr/>
            <p:nvPr/>
          </p:nvGrpSpPr>
          <p:grpSpPr>
            <a:xfrm>
              <a:off x="7331152" y="3355799"/>
              <a:ext cx="75571" cy="69631"/>
              <a:chOff x="7331152" y="3355799"/>
              <a:chExt cx="75571" cy="69631"/>
            </a:xfrm>
          </p:grpSpPr>
          <p:sp>
            <p:nvSpPr>
              <p:cNvPr id="4828" name="Freeform: Shape 4827">
                <a:extLst>
                  <a:ext uri="{FF2B5EF4-FFF2-40B4-BE49-F238E27FC236}">
                    <a16:creationId xmlns:a16="http://schemas.microsoft.com/office/drawing/2014/main" id="{03F2EADA-4FF0-EFDF-1F5A-B2FF6D774473}"/>
                  </a:ext>
                </a:extLst>
              </p:cNvPr>
              <p:cNvSpPr/>
              <p:nvPr/>
            </p:nvSpPr>
            <p:spPr>
              <a:xfrm>
                <a:off x="7369064" y="3355799"/>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29" name="Freeform: Shape 4828">
                <a:extLst>
                  <a:ext uri="{FF2B5EF4-FFF2-40B4-BE49-F238E27FC236}">
                    <a16:creationId xmlns:a16="http://schemas.microsoft.com/office/drawing/2014/main" id="{3C040D42-40B9-0F5A-EE7F-6C0811ED95CF}"/>
                  </a:ext>
                </a:extLst>
              </p:cNvPr>
              <p:cNvSpPr/>
              <p:nvPr/>
            </p:nvSpPr>
            <p:spPr>
              <a:xfrm>
                <a:off x="7331152" y="338916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830" name="Graphic 4638">
              <a:extLst>
                <a:ext uri="{FF2B5EF4-FFF2-40B4-BE49-F238E27FC236}">
                  <a16:creationId xmlns:a16="http://schemas.microsoft.com/office/drawing/2014/main" id="{04662E37-8111-08B8-7579-7D0FA8887AA1}"/>
                </a:ext>
              </a:extLst>
            </p:cNvPr>
            <p:cNvGrpSpPr/>
            <p:nvPr/>
          </p:nvGrpSpPr>
          <p:grpSpPr>
            <a:xfrm>
              <a:off x="7379300" y="3355799"/>
              <a:ext cx="75444" cy="69631"/>
              <a:chOff x="7379300" y="3355799"/>
              <a:chExt cx="75444" cy="69631"/>
            </a:xfrm>
          </p:grpSpPr>
          <p:sp>
            <p:nvSpPr>
              <p:cNvPr id="4831" name="Freeform: Shape 4830">
                <a:extLst>
                  <a:ext uri="{FF2B5EF4-FFF2-40B4-BE49-F238E27FC236}">
                    <a16:creationId xmlns:a16="http://schemas.microsoft.com/office/drawing/2014/main" id="{2273F025-45EF-54A9-3623-7698701B72DD}"/>
                  </a:ext>
                </a:extLst>
              </p:cNvPr>
              <p:cNvSpPr/>
              <p:nvPr/>
            </p:nvSpPr>
            <p:spPr>
              <a:xfrm>
                <a:off x="7417212" y="3355799"/>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832" name="Freeform: Shape 4831">
                <a:extLst>
                  <a:ext uri="{FF2B5EF4-FFF2-40B4-BE49-F238E27FC236}">
                    <a16:creationId xmlns:a16="http://schemas.microsoft.com/office/drawing/2014/main" id="{0331C62C-C4BA-CE1A-2713-6B0F76BC29B8}"/>
                  </a:ext>
                </a:extLst>
              </p:cNvPr>
              <p:cNvSpPr/>
              <p:nvPr/>
            </p:nvSpPr>
            <p:spPr>
              <a:xfrm>
                <a:off x="7379300" y="338916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01" name="Graphic 4638">
              <a:extLst>
                <a:ext uri="{FF2B5EF4-FFF2-40B4-BE49-F238E27FC236}">
                  <a16:creationId xmlns:a16="http://schemas.microsoft.com/office/drawing/2014/main" id="{D8F868F2-FF2E-125D-9F2A-AE2348300F1A}"/>
                </a:ext>
              </a:extLst>
            </p:cNvPr>
            <p:cNvGrpSpPr/>
            <p:nvPr/>
          </p:nvGrpSpPr>
          <p:grpSpPr>
            <a:xfrm>
              <a:off x="7177987" y="3337980"/>
              <a:ext cx="75571" cy="69505"/>
              <a:chOff x="7177987" y="3337980"/>
              <a:chExt cx="75571" cy="69505"/>
            </a:xfrm>
          </p:grpSpPr>
          <p:sp>
            <p:nvSpPr>
              <p:cNvPr id="5302" name="Freeform: Shape 5301">
                <a:extLst>
                  <a:ext uri="{FF2B5EF4-FFF2-40B4-BE49-F238E27FC236}">
                    <a16:creationId xmlns:a16="http://schemas.microsoft.com/office/drawing/2014/main" id="{0A587CFA-123B-6938-0A2C-5BF054A5CE67}"/>
                  </a:ext>
                </a:extLst>
              </p:cNvPr>
              <p:cNvSpPr/>
              <p:nvPr/>
            </p:nvSpPr>
            <p:spPr>
              <a:xfrm>
                <a:off x="7215899" y="333798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03" name="Freeform: Shape 5302">
                <a:extLst>
                  <a:ext uri="{FF2B5EF4-FFF2-40B4-BE49-F238E27FC236}">
                    <a16:creationId xmlns:a16="http://schemas.microsoft.com/office/drawing/2014/main" id="{30A3941A-AB68-840A-9F71-C0F0124A30D1}"/>
                  </a:ext>
                </a:extLst>
              </p:cNvPr>
              <p:cNvSpPr/>
              <p:nvPr/>
            </p:nvSpPr>
            <p:spPr>
              <a:xfrm>
                <a:off x="7177987" y="337134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04" name="Graphic 4638">
              <a:extLst>
                <a:ext uri="{FF2B5EF4-FFF2-40B4-BE49-F238E27FC236}">
                  <a16:creationId xmlns:a16="http://schemas.microsoft.com/office/drawing/2014/main" id="{DA22F570-5EE0-2EEC-F39E-F88E4A1E9E94}"/>
                </a:ext>
              </a:extLst>
            </p:cNvPr>
            <p:cNvGrpSpPr/>
            <p:nvPr/>
          </p:nvGrpSpPr>
          <p:grpSpPr>
            <a:xfrm>
              <a:off x="7120361" y="3374123"/>
              <a:ext cx="75444" cy="69631"/>
              <a:chOff x="7120361" y="3374123"/>
              <a:chExt cx="75444" cy="69631"/>
            </a:xfrm>
          </p:grpSpPr>
          <p:sp>
            <p:nvSpPr>
              <p:cNvPr id="5305" name="Freeform: Shape 5304">
                <a:extLst>
                  <a:ext uri="{FF2B5EF4-FFF2-40B4-BE49-F238E27FC236}">
                    <a16:creationId xmlns:a16="http://schemas.microsoft.com/office/drawing/2014/main" id="{A29B2DFB-B628-F3AB-98FC-79300B94EF50}"/>
                  </a:ext>
                </a:extLst>
              </p:cNvPr>
              <p:cNvSpPr/>
              <p:nvPr/>
            </p:nvSpPr>
            <p:spPr>
              <a:xfrm>
                <a:off x="7158273" y="3374123"/>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06" name="Freeform: Shape 5305">
                <a:extLst>
                  <a:ext uri="{FF2B5EF4-FFF2-40B4-BE49-F238E27FC236}">
                    <a16:creationId xmlns:a16="http://schemas.microsoft.com/office/drawing/2014/main" id="{2D780809-4DC1-7787-DB6A-8C3DFBAB68A7}"/>
                  </a:ext>
                </a:extLst>
              </p:cNvPr>
              <p:cNvSpPr/>
              <p:nvPr/>
            </p:nvSpPr>
            <p:spPr>
              <a:xfrm>
                <a:off x="7120361" y="3407485"/>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10" name="Graphic 4638">
              <a:extLst>
                <a:ext uri="{FF2B5EF4-FFF2-40B4-BE49-F238E27FC236}">
                  <a16:creationId xmlns:a16="http://schemas.microsoft.com/office/drawing/2014/main" id="{63317C17-7D96-CCA1-7216-1A4EB7F52FDC}"/>
                </a:ext>
              </a:extLst>
            </p:cNvPr>
            <p:cNvGrpSpPr/>
            <p:nvPr/>
          </p:nvGrpSpPr>
          <p:grpSpPr>
            <a:xfrm>
              <a:off x="7053889" y="3392826"/>
              <a:ext cx="75571" cy="69631"/>
              <a:chOff x="7053889" y="3392826"/>
              <a:chExt cx="75571" cy="69631"/>
            </a:xfrm>
          </p:grpSpPr>
          <p:sp>
            <p:nvSpPr>
              <p:cNvPr id="5311" name="Freeform: Shape 5310">
                <a:extLst>
                  <a:ext uri="{FF2B5EF4-FFF2-40B4-BE49-F238E27FC236}">
                    <a16:creationId xmlns:a16="http://schemas.microsoft.com/office/drawing/2014/main" id="{6D3BED8D-CEEB-AE87-0968-B12B68A07E77}"/>
                  </a:ext>
                </a:extLst>
              </p:cNvPr>
              <p:cNvSpPr/>
              <p:nvPr/>
            </p:nvSpPr>
            <p:spPr>
              <a:xfrm>
                <a:off x="7091801" y="3392826"/>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12" name="Freeform: Shape 5311">
                <a:extLst>
                  <a:ext uri="{FF2B5EF4-FFF2-40B4-BE49-F238E27FC236}">
                    <a16:creationId xmlns:a16="http://schemas.microsoft.com/office/drawing/2014/main" id="{4658CB26-5A81-C904-0C57-0DC26206BEDF}"/>
                  </a:ext>
                </a:extLst>
              </p:cNvPr>
              <p:cNvSpPr/>
              <p:nvPr/>
            </p:nvSpPr>
            <p:spPr>
              <a:xfrm>
                <a:off x="7053889" y="3426188"/>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1"/>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4546" name="Group 4545">
            <a:extLst>
              <a:ext uri="{FF2B5EF4-FFF2-40B4-BE49-F238E27FC236}">
                <a16:creationId xmlns:a16="http://schemas.microsoft.com/office/drawing/2014/main" id="{513EB058-B5E1-16A1-B643-0E9377BCE13C}"/>
              </a:ext>
            </a:extLst>
          </p:cNvPr>
          <p:cNvGrpSpPr/>
          <p:nvPr/>
        </p:nvGrpSpPr>
        <p:grpSpPr>
          <a:xfrm>
            <a:off x="8802642" y="2817575"/>
            <a:ext cx="2726251" cy="268669"/>
            <a:chOff x="8802642" y="2817575"/>
            <a:chExt cx="2726251" cy="268669"/>
          </a:xfrm>
        </p:grpSpPr>
        <p:grpSp>
          <p:nvGrpSpPr>
            <p:cNvPr id="4767" name="Graphic 4638">
              <a:extLst>
                <a:ext uri="{FF2B5EF4-FFF2-40B4-BE49-F238E27FC236}">
                  <a16:creationId xmlns:a16="http://schemas.microsoft.com/office/drawing/2014/main" id="{56780DDE-09D5-33F8-40CF-E31F0BB80157}"/>
                </a:ext>
              </a:extLst>
            </p:cNvPr>
            <p:cNvGrpSpPr/>
            <p:nvPr/>
          </p:nvGrpSpPr>
          <p:grpSpPr>
            <a:xfrm>
              <a:off x="8802642" y="2965179"/>
              <a:ext cx="75444" cy="69505"/>
              <a:chOff x="8802642" y="2965179"/>
              <a:chExt cx="75444" cy="69505"/>
            </a:xfrm>
          </p:grpSpPr>
          <p:sp>
            <p:nvSpPr>
              <p:cNvPr id="4768" name="Freeform: Shape 4767">
                <a:extLst>
                  <a:ext uri="{FF2B5EF4-FFF2-40B4-BE49-F238E27FC236}">
                    <a16:creationId xmlns:a16="http://schemas.microsoft.com/office/drawing/2014/main" id="{F23691EC-52A0-84D6-2FB8-CD694ADCEB0E}"/>
                  </a:ext>
                </a:extLst>
              </p:cNvPr>
              <p:cNvSpPr/>
              <p:nvPr/>
            </p:nvSpPr>
            <p:spPr>
              <a:xfrm>
                <a:off x="8840554"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69" name="Freeform: Shape 4768">
                <a:extLst>
                  <a:ext uri="{FF2B5EF4-FFF2-40B4-BE49-F238E27FC236}">
                    <a16:creationId xmlns:a16="http://schemas.microsoft.com/office/drawing/2014/main" id="{F9327871-C0C7-2675-EAF2-C4D672F63801}"/>
                  </a:ext>
                </a:extLst>
              </p:cNvPr>
              <p:cNvSpPr/>
              <p:nvPr/>
            </p:nvSpPr>
            <p:spPr>
              <a:xfrm>
                <a:off x="8802642" y="299854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70" name="Graphic 4638">
              <a:extLst>
                <a:ext uri="{FF2B5EF4-FFF2-40B4-BE49-F238E27FC236}">
                  <a16:creationId xmlns:a16="http://schemas.microsoft.com/office/drawing/2014/main" id="{D711EF6D-9F8F-75EE-050B-9FFE68302A36}"/>
                </a:ext>
              </a:extLst>
            </p:cNvPr>
            <p:cNvGrpSpPr/>
            <p:nvPr/>
          </p:nvGrpSpPr>
          <p:grpSpPr>
            <a:xfrm>
              <a:off x="8895021" y="2965179"/>
              <a:ext cx="75444" cy="69505"/>
              <a:chOff x="8895021" y="2965179"/>
              <a:chExt cx="75444" cy="69505"/>
            </a:xfrm>
          </p:grpSpPr>
          <p:sp>
            <p:nvSpPr>
              <p:cNvPr id="4771" name="Freeform: Shape 4770">
                <a:extLst>
                  <a:ext uri="{FF2B5EF4-FFF2-40B4-BE49-F238E27FC236}">
                    <a16:creationId xmlns:a16="http://schemas.microsoft.com/office/drawing/2014/main" id="{C096E40F-8C4F-B47F-61FE-C13E28EE93E3}"/>
                  </a:ext>
                </a:extLst>
              </p:cNvPr>
              <p:cNvSpPr/>
              <p:nvPr/>
            </p:nvSpPr>
            <p:spPr>
              <a:xfrm>
                <a:off x="8932933"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72" name="Freeform: Shape 4771">
                <a:extLst>
                  <a:ext uri="{FF2B5EF4-FFF2-40B4-BE49-F238E27FC236}">
                    <a16:creationId xmlns:a16="http://schemas.microsoft.com/office/drawing/2014/main" id="{3663E1E7-0ADE-0544-A569-7210BBE50814}"/>
                  </a:ext>
                </a:extLst>
              </p:cNvPr>
              <p:cNvSpPr/>
              <p:nvPr/>
            </p:nvSpPr>
            <p:spPr>
              <a:xfrm>
                <a:off x="8895021" y="299854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73" name="Graphic 4638">
              <a:extLst>
                <a:ext uri="{FF2B5EF4-FFF2-40B4-BE49-F238E27FC236}">
                  <a16:creationId xmlns:a16="http://schemas.microsoft.com/office/drawing/2014/main" id="{CE8FE325-14BF-22D5-46C7-9B6C15961BEF}"/>
                </a:ext>
              </a:extLst>
            </p:cNvPr>
            <p:cNvGrpSpPr/>
            <p:nvPr/>
          </p:nvGrpSpPr>
          <p:grpSpPr>
            <a:xfrm>
              <a:off x="8924592" y="2965179"/>
              <a:ext cx="75571" cy="69505"/>
              <a:chOff x="8924592" y="2965179"/>
              <a:chExt cx="75571" cy="69505"/>
            </a:xfrm>
          </p:grpSpPr>
          <p:sp>
            <p:nvSpPr>
              <p:cNvPr id="4774" name="Freeform: Shape 4773">
                <a:extLst>
                  <a:ext uri="{FF2B5EF4-FFF2-40B4-BE49-F238E27FC236}">
                    <a16:creationId xmlns:a16="http://schemas.microsoft.com/office/drawing/2014/main" id="{7E04712A-7534-7C2B-FE75-201A9DB7AC81}"/>
                  </a:ext>
                </a:extLst>
              </p:cNvPr>
              <p:cNvSpPr/>
              <p:nvPr/>
            </p:nvSpPr>
            <p:spPr>
              <a:xfrm>
                <a:off x="8962504" y="296517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75" name="Freeform: Shape 4774">
                <a:extLst>
                  <a:ext uri="{FF2B5EF4-FFF2-40B4-BE49-F238E27FC236}">
                    <a16:creationId xmlns:a16="http://schemas.microsoft.com/office/drawing/2014/main" id="{1961657D-DFA3-F48B-44E3-C305D486E4C6}"/>
                  </a:ext>
                </a:extLst>
              </p:cNvPr>
              <p:cNvSpPr/>
              <p:nvPr/>
            </p:nvSpPr>
            <p:spPr>
              <a:xfrm>
                <a:off x="8924592" y="299854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76" name="Graphic 4638">
              <a:extLst>
                <a:ext uri="{FF2B5EF4-FFF2-40B4-BE49-F238E27FC236}">
                  <a16:creationId xmlns:a16="http://schemas.microsoft.com/office/drawing/2014/main" id="{8A62BD14-2F89-DD12-577E-66A35D63C099}"/>
                </a:ext>
              </a:extLst>
            </p:cNvPr>
            <p:cNvGrpSpPr/>
            <p:nvPr/>
          </p:nvGrpSpPr>
          <p:grpSpPr>
            <a:xfrm>
              <a:off x="9089257" y="2966569"/>
              <a:ext cx="75571" cy="69505"/>
              <a:chOff x="9089257" y="2966569"/>
              <a:chExt cx="75571" cy="69505"/>
            </a:xfrm>
          </p:grpSpPr>
          <p:sp>
            <p:nvSpPr>
              <p:cNvPr id="4777" name="Freeform: Shape 4776">
                <a:extLst>
                  <a:ext uri="{FF2B5EF4-FFF2-40B4-BE49-F238E27FC236}">
                    <a16:creationId xmlns:a16="http://schemas.microsoft.com/office/drawing/2014/main" id="{1A82B559-4D12-4999-1B20-4C0A72E616EE}"/>
                  </a:ext>
                </a:extLst>
              </p:cNvPr>
              <p:cNvSpPr/>
              <p:nvPr/>
            </p:nvSpPr>
            <p:spPr>
              <a:xfrm>
                <a:off x="9127169" y="296656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78" name="Freeform: Shape 4777">
                <a:extLst>
                  <a:ext uri="{FF2B5EF4-FFF2-40B4-BE49-F238E27FC236}">
                    <a16:creationId xmlns:a16="http://schemas.microsoft.com/office/drawing/2014/main" id="{D8D1A0B2-B5FD-007E-E448-4D03BDF83C6E}"/>
                  </a:ext>
                </a:extLst>
              </p:cNvPr>
              <p:cNvSpPr/>
              <p:nvPr/>
            </p:nvSpPr>
            <p:spPr>
              <a:xfrm>
                <a:off x="9089257" y="299993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79" name="Graphic 4638">
              <a:extLst>
                <a:ext uri="{FF2B5EF4-FFF2-40B4-BE49-F238E27FC236}">
                  <a16:creationId xmlns:a16="http://schemas.microsoft.com/office/drawing/2014/main" id="{FF709279-6DEE-0534-6BF1-53AAD513957D}"/>
                </a:ext>
              </a:extLst>
            </p:cNvPr>
            <p:cNvGrpSpPr/>
            <p:nvPr/>
          </p:nvGrpSpPr>
          <p:grpSpPr>
            <a:xfrm>
              <a:off x="9189850" y="2989063"/>
              <a:ext cx="75444" cy="69505"/>
              <a:chOff x="9189850" y="2989063"/>
              <a:chExt cx="75444" cy="69505"/>
            </a:xfrm>
          </p:grpSpPr>
          <p:sp>
            <p:nvSpPr>
              <p:cNvPr id="4780" name="Freeform: Shape 4779">
                <a:extLst>
                  <a:ext uri="{FF2B5EF4-FFF2-40B4-BE49-F238E27FC236}">
                    <a16:creationId xmlns:a16="http://schemas.microsoft.com/office/drawing/2014/main" id="{4128C938-FDA9-7268-ACC2-256CA4EBA149}"/>
                  </a:ext>
                </a:extLst>
              </p:cNvPr>
              <p:cNvSpPr/>
              <p:nvPr/>
            </p:nvSpPr>
            <p:spPr>
              <a:xfrm>
                <a:off x="9227762" y="298906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81" name="Freeform: Shape 4780">
                <a:extLst>
                  <a:ext uri="{FF2B5EF4-FFF2-40B4-BE49-F238E27FC236}">
                    <a16:creationId xmlns:a16="http://schemas.microsoft.com/office/drawing/2014/main" id="{FF2F32E6-37A9-8489-05F0-DE5C2787D6F6}"/>
                  </a:ext>
                </a:extLst>
              </p:cNvPr>
              <p:cNvSpPr/>
              <p:nvPr/>
            </p:nvSpPr>
            <p:spPr>
              <a:xfrm>
                <a:off x="9189850" y="3022426"/>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82" name="Graphic 4638">
              <a:extLst>
                <a:ext uri="{FF2B5EF4-FFF2-40B4-BE49-F238E27FC236}">
                  <a16:creationId xmlns:a16="http://schemas.microsoft.com/office/drawing/2014/main" id="{BCFE8A15-4715-7B23-2AAE-F1FB6964393F}"/>
                </a:ext>
              </a:extLst>
            </p:cNvPr>
            <p:cNvGrpSpPr/>
            <p:nvPr/>
          </p:nvGrpSpPr>
          <p:grpSpPr>
            <a:xfrm>
              <a:off x="9164196" y="2989063"/>
              <a:ext cx="75571" cy="69505"/>
              <a:chOff x="9164196" y="2989063"/>
              <a:chExt cx="75571" cy="69505"/>
            </a:xfrm>
          </p:grpSpPr>
          <p:sp>
            <p:nvSpPr>
              <p:cNvPr id="4783" name="Freeform: Shape 4782">
                <a:extLst>
                  <a:ext uri="{FF2B5EF4-FFF2-40B4-BE49-F238E27FC236}">
                    <a16:creationId xmlns:a16="http://schemas.microsoft.com/office/drawing/2014/main" id="{791C70BA-46AD-273B-896E-D88FFAAAD080}"/>
                  </a:ext>
                </a:extLst>
              </p:cNvPr>
              <p:cNvSpPr/>
              <p:nvPr/>
            </p:nvSpPr>
            <p:spPr>
              <a:xfrm>
                <a:off x="9202108" y="2989063"/>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84" name="Freeform: Shape 4783">
                <a:extLst>
                  <a:ext uri="{FF2B5EF4-FFF2-40B4-BE49-F238E27FC236}">
                    <a16:creationId xmlns:a16="http://schemas.microsoft.com/office/drawing/2014/main" id="{5616B080-8952-3A2C-0FF0-2F1702C5E29A}"/>
                  </a:ext>
                </a:extLst>
              </p:cNvPr>
              <p:cNvSpPr/>
              <p:nvPr/>
            </p:nvSpPr>
            <p:spPr>
              <a:xfrm>
                <a:off x="9164196" y="3022426"/>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85" name="Graphic 4638">
              <a:extLst>
                <a:ext uri="{FF2B5EF4-FFF2-40B4-BE49-F238E27FC236}">
                  <a16:creationId xmlns:a16="http://schemas.microsoft.com/office/drawing/2014/main" id="{DD33E998-D07F-9C6B-4CD8-F9AEE2C45051}"/>
                </a:ext>
              </a:extLst>
            </p:cNvPr>
            <p:cNvGrpSpPr/>
            <p:nvPr/>
          </p:nvGrpSpPr>
          <p:grpSpPr>
            <a:xfrm>
              <a:off x="8895021" y="3016739"/>
              <a:ext cx="75444" cy="69505"/>
              <a:chOff x="8895021" y="3016739"/>
              <a:chExt cx="75444" cy="69505"/>
            </a:xfrm>
          </p:grpSpPr>
          <p:sp>
            <p:nvSpPr>
              <p:cNvPr id="4786" name="Freeform: Shape 4785">
                <a:extLst>
                  <a:ext uri="{FF2B5EF4-FFF2-40B4-BE49-F238E27FC236}">
                    <a16:creationId xmlns:a16="http://schemas.microsoft.com/office/drawing/2014/main" id="{31514B93-9C56-30B3-D7F1-5E698D28E9FC}"/>
                  </a:ext>
                </a:extLst>
              </p:cNvPr>
              <p:cNvSpPr/>
              <p:nvPr/>
            </p:nvSpPr>
            <p:spPr>
              <a:xfrm>
                <a:off x="8932933" y="301673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87" name="Freeform: Shape 4786">
                <a:extLst>
                  <a:ext uri="{FF2B5EF4-FFF2-40B4-BE49-F238E27FC236}">
                    <a16:creationId xmlns:a16="http://schemas.microsoft.com/office/drawing/2014/main" id="{34DFE557-DE65-3B0D-4A04-4CBCADB93C1E}"/>
                  </a:ext>
                </a:extLst>
              </p:cNvPr>
              <p:cNvSpPr/>
              <p:nvPr/>
            </p:nvSpPr>
            <p:spPr>
              <a:xfrm>
                <a:off x="8895021" y="305010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4788" name="Graphic 4638">
              <a:extLst>
                <a:ext uri="{FF2B5EF4-FFF2-40B4-BE49-F238E27FC236}">
                  <a16:creationId xmlns:a16="http://schemas.microsoft.com/office/drawing/2014/main" id="{63ED283F-24B9-6F98-61A0-EDC747FC8AD4}"/>
                </a:ext>
              </a:extLst>
            </p:cNvPr>
            <p:cNvGrpSpPr/>
            <p:nvPr/>
          </p:nvGrpSpPr>
          <p:grpSpPr>
            <a:xfrm>
              <a:off x="8856351" y="3016739"/>
              <a:ext cx="75444" cy="69505"/>
              <a:chOff x="8856351" y="3016739"/>
              <a:chExt cx="75444" cy="69505"/>
            </a:xfrm>
          </p:grpSpPr>
          <p:sp>
            <p:nvSpPr>
              <p:cNvPr id="4789" name="Freeform: Shape 4788">
                <a:extLst>
                  <a:ext uri="{FF2B5EF4-FFF2-40B4-BE49-F238E27FC236}">
                    <a16:creationId xmlns:a16="http://schemas.microsoft.com/office/drawing/2014/main" id="{7BE24F79-A680-8B19-C50F-F084C0E38B56}"/>
                  </a:ext>
                </a:extLst>
              </p:cNvPr>
              <p:cNvSpPr/>
              <p:nvPr/>
            </p:nvSpPr>
            <p:spPr>
              <a:xfrm>
                <a:off x="8894263" y="3016739"/>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90" name="Freeform: Shape 4789">
                <a:extLst>
                  <a:ext uri="{FF2B5EF4-FFF2-40B4-BE49-F238E27FC236}">
                    <a16:creationId xmlns:a16="http://schemas.microsoft.com/office/drawing/2014/main" id="{EC8A27A8-4DE1-9C91-2586-9E1342069559}"/>
                  </a:ext>
                </a:extLst>
              </p:cNvPr>
              <p:cNvSpPr/>
              <p:nvPr/>
            </p:nvSpPr>
            <p:spPr>
              <a:xfrm>
                <a:off x="8856351" y="305010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13" name="Graphic 4638">
              <a:extLst>
                <a:ext uri="{FF2B5EF4-FFF2-40B4-BE49-F238E27FC236}">
                  <a16:creationId xmlns:a16="http://schemas.microsoft.com/office/drawing/2014/main" id="{C8480B47-4B92-AA95-5737-AC581A82BD0A}"/>
                </a:ext>
              </a:extLst>
            </p:cNvPr>
            <p:cNvGrpSpPr/>
            <p:nvPr/>
          </p:nvGrpSpPr>
          <p:grpSpPr>
            <a:xfrm>
              <a:off x="9307251" y="2933206"/>
              <a:ext cx="75444" cy="69505"/>
              <a:chOff x="9307251" y="2933206"/>
              <a:chExt cx="75444" cy="69505"/>
            </a:xfrm>
          </p:grpSpPr>
          <p:sp>
            <p:nvSpPr>
              <p:cNvPr id="5314" name="Freeform: Shape 5313">
                <a:extLst>
                  <a:ext uri="{FF2B5EF4-FFF2-40B4-BE49-F238E27FC236}">
                    <a16:creationId xmlns:a16="http://schemas.microsoft.com/office/drawing/2014/main" id="{9064F4D1-C4C8-3FD7-F2C8-8E35FDA5B701}"/>
                  </a:ext>
                </a:extLst>
              </p:cNvPr>
              <p:cNvSpPr/>
              <p:nvPr/>
            </p:nvSpPr>
            <p:spPr>
              <a:xfrm>
                <a:off x="9345163" y="293320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15" name="Freeform: Shape 5314">
                <a:extLst>
                  <a:ext uri="{FF2B5EF4-FFF2-40B4-BE49-F238E27FC236}">
                    <a16:creationId xmlns:a16="http://schemas.microsoft.com/office/drawing/2014/main" id="{B8B1CCA4-82A0-06BF-D63C-1C0D78D6FCA1}"/>
                  </a:ext>
                </a:extLst>
              </p:cNvPr>
              <p:cNvSpPr/>
              <p:nvPr/>
            </p:nvSpPr>
            <p:spPr>
              <a:xfrm>
                <a:off x="9307251" y="296656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16" name="Graphic 4638">
              <a:extLst>
                <a:ext uri="{FF2B5EF4-FFF2-40B4-BE49-F238E27FC236}">
                  <a16:creationId xmlns:a16="http://schemas.microsoft.com/office/drawing/2014/main" id="{CF5EA7CE-E6BD-597A-A344-D7DD8685D1E1}"/>
                </a:ext>
              </a:extLst>
            </p:cNvPr>
            <p:cNvGrpSpPr/>
            <p:nvPr/>
          </p:nvGrpSpPr>
          <p:grpSpPr>
            <a:xfrm>
              <a:off x="9348701" y="2953552"/>
              <a:ext cx="75444" cy="69505"/>
              <a:chOff x="9348701" y="2953552"/>
              <a:chExt cx="75444" cy="69505"/>
            </a:xfrm>
          </p:grpSpPr>
          <p:sp>
            <p:nvSpPr>
              <p:cNvPr id="5317" name="Freeform: Shape 5316">
                <a:extLst>
                  <a:ext uri="{FF2B5EF4-FFF2-40B4-BE49-F238E27FC236}">
                    <a16:creationId xmlns:a16="http://schemas.microsoft.com/office/drawing/2014/main" id="{68D9770C-01AE-C507-AB1B-0575E32C93CC}"/>
                  </a:ext>
                </a:extLst>
              </p:cNvPr>
              <p:cNvSpPr/>
              <p:nvPr/>
            </p:nvSpPr>
            <p:spPr>
              <a:xfrm>
                <a:off x="9386613" y="2953552"/>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18" name="Freeform: Shape 5317">
                <a:extLst>
                  <a:ext uri="{FF2B5EF4-FFF2-40B4-BE49-F238E27FC236}">
                    <a16:creationId xmlns:a16="http://schemas.microsoft.com/office/drawing/2014/main" id="{B86722DA-F3E6-C3ED-3AE0-E0C27DB34BC1}"/>
                  </a:ext>
                </a:extLst>
              </p:cNvPr>
              <p:cNvSpPr/>
              <p:nvPr/>
            </p:nvSpPr>
            <p:spPr>
              <a:xfrm>
                <a:off x="9348701" y="2986915"/>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19" name="Graphic 4638">
              <a:extLst>
                <a:ext uri="{FF2B5EF4-FFF2-40B4-BE49-F238E27FC236}">
                  <a16:creationId xmlns:a16="http://schemas.microsoft.com/office/drawing/2014/main" id="{18C2082B-6DBC-76E3-2430-2E18A07AA0DF}"/>
                </a:ext>
              </a:extLst>
            </p:cNvPr>
            <p:cNvGrpSpPr/>
            <p:nvPr/>
          </p:nvGrpSpPr>
          <p:grpSpPr>
            <a:xfrm>
              <a:off x="9324437" y="2953552"/>
              <a:ext cx="75571" cy="69505"/>
              <a:chOff x="9324437" y="2953552"/>
              <a:chExt cx="75571" cy="69505"/>
            </a:xfrm>
          </p:grpSpPr>
          <p:sp>
            <p:nvSpPr>
              <p:cNvPr id="5320" name="Freeform: Shape 5319">
                <a:extLst>
                  <a:ext uri="{FF2B5EF4-FFF2-40B4-BE49-F238E27FC236}">
                    <a16:creationId xmlns:a16="http://schemas.microsoft.com/office/drawing/2014/main" id="{7A46B87B-C39F-7163-5246-AABFBB00BBB4}"/>
                  </a:ext>
                </a:extLst>
              </p:cNvPr>
              <p:cNvSpPr/>
              <p:nvPr/>
            </p:nvSpPr>
            <p:spPr>
              <a:xfrm>
                <a:off x="9362349" y="2953552"/>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21" name="Freeform: Shape 5320">
                <a:extLst>
                  <a:ext uri="{FF2B5EF4-FFF2-40B4-BE49-F238E27FC236}">
                    <a16:creationId xmlns:a16="http://schemas.microsoft.com/office/drawing/2014/main" id="{ED2EBA2D-A8F8-7048-D30F-26CC213A4911}"/>
                  </a:ext>
                </a:extLst>
              </p:cNvPr>
              <p:cNvSpPr/>
              <p:nvPr/>
            </p:nvSpPr>
            <p:spPr>
              <a:xfrm>
                <a:off x="9324437" y="2986915"/>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22" name="Graphic 4638">
              <a:extLst>
                <a:ext uri="{FF2B5EF4-FFF2-40B4-BE49-F238E27FC236}">
                  <a16:creationId xmlns:a16="http://schemas.microsoft.com/office/drawing/2014/main" id="{5C35226C-734D-BE04-A771-92A0E1EC0BE5}"/>
                </a:ext>
              </a:extLst>
            </p:cNvPr>
            <p:cNvGrpSpPr/>
            <p:nvPr/>
          </p:nvGrpSpPr>
          <p:grpSpPr>
            <a:xfrm>
              <a:off x="9545338" y="2933206"/>
              <a:ext cx="75444" cy="69505"/>
              <a:chOff x="9545338" y="2933206"/>
              <a:chExt cx="75444" cy="69505"/>
            </a:xfrm>
          </p:grpSpPr>
          <p:sp>
            <p:nvSpPr>
              <p:cNvPr id="5323" name="Freeform: Shape 5322">
                <a:extLst>
                  <a:ext uri="{FF2B5EF4-FFF2-40B4-BE49-F238E27FC236}">
                    <a16:creationId xmlns:a16="http://schemas.microsoft.com/office/drawing/2014/main" id="{FF803FB2-F5F1-0756-D308-37F32D11D898}"/>
                  </a:ext>
                </a:extLst>
              </p:cNvPr>
              <p:cNvSpPr/>
              <p:nvPr/>
            </p:nvSpPr>
            <p:spPr>
              <a:xfrm>
                <a:off x="9583250" y="293320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24" name="Freeform: Shape 5323">
                <a:extLst>
                  <a:ext uri="{FF2B5EF4-FFF2-40B4-BE49-F238E27FC236}">
                    <a16:creationId xmlns:a16="http://schemas.microsoft.com/office/drawing/2014/main" id="{C0086291-E6F7-59DB-BB2E-BB821B9B6619}"/>
                  </a:ext>
                </a:extLst>
              </p:cNvPr>
              <p:cNvSpPr/>
              <p:nvPr/>
            </p:nvSpPr>
            <p:spPr>
              <a:xfrm>
                <a:off x="9545338" y="296656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25" name="Graphic 4638">
              <a:extLst>
                <a:ext uri="{FF2B5EF4-FFF2-40B4-BE49-F238E27FC236}">
                  <a16:creationId xmlns:a16="http://schemas.microsoft.com/office/drawing/2014/main" id="{F53454A5-2F93-2A01-69E7-D07969D1E9D2}"/>
                </a:ext>
              </a:extLst>
            </p:cNvPr>
            <p:cNvGrpSpPr/>
            <p:nvPr/>
          </p:nvGrpSpPr>
          <p:grpSpPr>
            <a:xfrm>
              <a:off x="9634937" y="2933206"/>
              <a:ext cx="75444" cy="69505"/>
              <a:chOff x="9634937" y="2933206"/>
              <a:chExt cx="75444" cy="69505"/>
            </a:xfrm>
          </p:grpSpPr>
          <p:sp>
            <p:nvSpPr>
              <p:cNvPr id="5326" name="Freeform: Shape 5325">
                <a:extLst>
                  <a:ext uri="{FF2B5EF4-FFF2-40B4-BE49-F238E27FC236}">
                    <a16:creationId xmlns:a16="http://schemas.microsoft.com/office/drawing/2014/main" id="{A029ECA4-A045-983A-0722-A8DCC58983D9}"/>
                  </a:ext>
                </a:extLst>
              </p:cNvPr>
              <p:cNvSpPr/>
              <p:nvPr/>
            </p:nvSpPr>
            <p:spPr>
              <a:xfrm>
                <a:off x="9672849" y="293320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27" name="Freeform: Shape 5326">
                <a:extLst>
                  <a:ext uri="{FF2B5EF4-FFF2-40B4-BE49-F238E27FC236}">
                    <a16:creationId xmlns:a16="http://schemas.microsoft.com/office/drawing/2014/main" id="{953886E5-65B3-BDF5-7AA6-43EAFCECA7BF}"/>
                  </a:ext>
                </a:extLst>
              </p:cNvPr>
              <p:cNvSpPr/>
              <p:nvPr/>
            </p:nvSpPr>
            <p:spPr>
              <a:xfrm>
                <a:off x="9634937" y="296656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28" name="Graphic 4638">
              <a:extLst>
                <a:ext uri="{FF2B5EF4-FFF2-40B4-BE49-F238E27FC236}">
                  <a16:creationId xmlns:a16="http://schemas.microsoft.com/office/drawing/2014/main" id="{D5D73CD2-E263-435E-82C9-1859700962F4}"/>
                </a:ext>
              </a:extLst>
            </p:cNvPr>
            <p:cNvGrpSpPr/>
            <p:nvPr/>
          </p:nvGrpSpPr>
          <p:grpSpPr>
            <a:xfrm>
              <a:off x="9658695" y="2899086"/>
              <a:ext cx="75444" cy="69505"/>
              <a:chOff x="9658695" y="2899086"/>
              <a:chExt cx="75444" cy="69505"/>
            </a:xfrm>
          </p:grpSpPr>
          <p:sp>
            <p:nvSpPr>
              <p:cNvPr id="5329" name="Freeform: Shape 5328">
                <a:extLst>
                  <a:ext uri="{FF2B5EF4-FFF2-40B4-BE49-F238E27FC236}">
                    <a16:creationId xmlns:a16="http://schemas.microsoft.com/office/drawing/2014/main" id="{E8F8905C-A002-6191-9970-E72F4669246D}"/>
                  </a:ext>
                </a:extLst>
              </p:cNvPr>
              <p:cNvSpPr/>
              <p:nvPr/>
            </p:nvSpPr>
            <p:spPr>
              <a:xfrm>
                <a:off x="9696607" y="289908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30" name="Freeform: Shape 5329">
                <a:extLst>
                  <a:ext uri="{FF2B5EF4-FFF2-40B4-BE49-F238E27FC236}">
                    <a16:creationId xmlns:a16="http://schemas.microsoft.com/office/drawing/2014/main" id="{8D97700D-A4B6-0B81-2A66-AAB35AA69D48}"/>
                  </a:ext>
                </a:extLst>
              </p:cNvPr>
              <p:cNvSpPr/>
              <p:nvPr/>
            </p:nvSpPr>
            <p:spPr>
              <a:xfrm>
                <a:off x="9658695" y="293244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31" name="Graphic 4638">
              <a:extLst>
                <a:ext uri="{FF2B5EF4-FFF2-40B4-BE49-F238E27FC236}">
                  <a16:creationId xmlns:a16="http://schemas.microsoft.com/office/drawing/2014/main" id="{9860A795-4AEC-9CA2-C0CA-A8018743CD01}"/>
                </a:ext>
              </a:extLst>
            </p:cNvPr>
            <p:cNvGrpSpPr/>
            <p:nvPr/>
          </p:nvGrpSpPr>
          <p:grpSpPr>
            <a:xfrm>
              <a:off x="9682706" y="2899086"/>
              <a:ext cx="75444" cy="69505"/>
              <a:chOff x="9682706" y="2899086"/>
              <a:chExt cx="75444" cy="69505"/>
            </a:xfrm>
          </p:grpSpPr>
          <p:sp>
            <p:nvSpPr>
              <p:cNvPr id="5332" name="Freeform: Shape 5331">
                <a:extLst>
                  <a:ext uri="{FF2B5EF4-FFF2-40B4-BE49-F238E27FC236}">
                    <a16:creationId xmlns:a16="http://schemas.microsoft.com/office/drawing/2014/main" id="{1AE43475-E7C0-2017-4266-1B8FC856096D}"/>
                  </a:ext>
                </a:extLst>
              </p:cNvPr>
              <p:cNvSpPr/>
              <p:nvPr/>
            </p:nvSpPr>
            <p:spPr>
              <a:xfrm>
                <a:off x="9720618" y="289908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33" name="Freeform: Shape 5332">
                <a:extLst>
                  <a:ext uri="{FF2B5EF4-FFF2-40B4-BE49-F238E27FC236}">
                    <a16:creationId xmlns:a16="http://schemas.microsoft.com/office/drawing/2014/main" id="{A6A12B92-9BB9-BFA0-542F-6C2D1DC253BC}"/>
                  </a:ext>
                </a:extLst>
              </p:cNvPr>
              <p:cNvSpPr/>
              <p:nvPr/>
            </p:nvSpPr>
            <p:spPr>
              <a:xfrm>
                <a:off x="9682706" y="293244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34" name="Graphic 4638">
              <a:extLst>
                <a:ext uri="{FF2B5EF4-FFF2-40B4-BE49-F238E27FC236}">
                  <a16:creationId xmlns:a16="http://schemas.microsoft.com/office/drawing/2014/main" id="{03475654-755D-7E34-4184-6A305CE8D920}"/>
                </a:ext>
              </a:extLst>
            </p:cNvPr>
            <p:cNvGrpSpPr/>
            <p:nvPr/>
          </p:nvGrpSpPr>
          <p:grpSpPr>
            <a:xfrm>
              <a:off x="9779508" y="2897948"/>
              <a:ext cx="75444" cy="69505"/>
              <a:chOff x="9779508" y="2897948"/>
              <a:chExt cx="75444" cy="69505"/>
            </a:xfrm>
          </p:grpSpPr>
          <p:sp>
            <p:nvSpPr>
              <p:cNvPr id="5335" name="Freeform: Shape 5334">
                <a:extLst>
                  <a:ext uri="{FF2B5EF4-FFF2-40B4-BE49-F238E27FC236}">
                    <a16:creationId xmlns:a16="http://schemas.microsoft.com/office/drawing/2014/main" id="{FB4D9AF0-C522-759E-1566-6EE0032D3AA6}"/>
                  </a:ext>
                </a:extLst>
              </p:cNvPr>
              <p:cNvSpPr/>
              <p:nvPr/>
            </p:nvSpPr>
            <p:spPr>
              <a:xfrm>
                <a:off x="9817420" y="289794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36" name="Freeform: Shape 5335">
                <a:extLst>
                  <a:ext uri="{FF2B5EF4-FFF2-40B4-BE49-F238E27FC236}">
                    <a16:creationId xmlns:a16="http://schemas.microsoft.com/office/drawing/2014/main" id="{B88665E8-663E-9A0D-393B-2240F50CB216}"/>
                  </a:ext>
                </a:extLst>
              </p:cNvPr>
              <p:cNvSpPr/>
              <p:nvPr/>
            </p:nvSpPr>
            <p:spPr>
              <a:xfrm>
                <a:off x="9779508" y="293131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37" name="Graphic 4638">
              <a:extLst>
                <a:ext uri="{FF2B5EF4-FFF2-40B4-BE49-F238E27FC236}">
                  <a16:creationId xmlns:a16="http://schemas.microsoft.com/office/drawing/2014/main" id="{FCEBDC5A-97B1-34C6-73A6-6DAF922A7A1B}"/>
                </a:ext>
              </a:extLst>
            </p:cNvPr>
            <p:cNvGrpSpPr/>
            <p:nvPr/>
          </p:nvGrpSpPr>
          <p:grpSpPr>
            <a:xfrm>
              <a:off x="9807057" y="2897948"/>
              <a:ext cx="75571" cy="69505"/>
              <a:chOff x="9807057" y="2897948"/>
              <a:chExt cx="75571" cy="69505"/>
            </a:xfrm>
          </p:grpSpPr>
          <p:sp>
            <p:nvSpPr>
              <p:cNvPr id="5338" name="Freeform: Shape 5337">
                <a:extLst>
                  <a:ext uri="{FF2B5EF4-FFF2-40B4-BE49-F238E27FC236}">
                    <a16:creationId xmlns:a16="http://schemas.microsoft.com/office/drawing/2014/main" id="{D9940947-0015-4FB3-17EF-3B37B34FB73C}"/>
                  </a:ext>
                </a:extLst>
              </p:cNvPr>
              <p:cNvSpPr/>
              <p:nvPr/>
            </p:nvSpPr>
            <p:spPr>
              <a:xfrm>
                <a:off x="9844969" y="289794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39" name="Freeform: Shape 5338">
                <a:extLst>
                  <a:ext uri="{FF2B5EF4-FFF2-40B4-BE49-F238E27FC236}">
                    <a16:creationId xmlns:a16="http://schemas.microsoft.com/office/drawing/2014/main" id="{956EB292-DA83-E265-FD33-6457CC7D5DB1}"/>
                  </a:ext>
                </a:extLst>
              </p:cNvPr>
              <p:cNvSpPr/>
              <p:nvPr/>
            </p:nvSpPr>
            <p:spPr>
              <a:xfrm>
                <a:off x="9807057" y="293131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40" name="Graphic 4638">
              <a:extLst>
                <a:ext uri="{FF2B5EF4-FFF2-40B4-BE49-F238E27FC236}">
                  <a16:creationId xmlns:a16="http://schemas.microsoft.com/office/drawing/2014/main" id="{0FE2525A-42EF-0317-5929-FD5F40DE957D}"/>
                </a:ext>
              </a:extLst>
            </p:cNvPr>
            <p:cNvGrpSpPr/>
            <p:nvPr/>
          </p:nvGrpSpPr>
          <p:grpSpPr>
            <a:xfrm>
              <a:off x="9835491" y="2897948"/>
              <a:ext cx="75571" cy="69505"/>
              <a:chOff x="9835491" y="2897948"/>
              <a:chExt cx="75571" cy="69505"/>
            </a:xfrm>
          </p:grpSpPr>
          <p:sp>
            <p:nvSpPr>
              <p:cNvPr id="5341" name="Freeform: Shape 5340">
                <a:extLst>
                  <a:ext uri="{FF2B5EF4-FFF2-40B4-BE49-F238E27FC236}">
                    <a16:creationId xmlns:a16="http://schemas.microsoft.com/office/drawing/2014/main" id="{80EBE342-784D-A0F2-DD9B-464EEC513A2F}"/>
                  </a:ext>
                </a:extLst>
              </p:cNvPr>
              <p:cNvSpPr/>
              <p:nvPr/>
            </p:nvSpPr>
            <p:spPr>
              <a:xfrm>
                <a:off x="9873403" y="289794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42" name="Freeform: Shape 5341">
                <a:extLst>
                  <a:ext uri="{FF2B5EF4-FFF2-40B4-BE49-F238E27FC236}">
                    <a16:creationId xmlns:a16="http://schemas.microsoft.com/office/drawing/2014/main" id="{8F5D5249-42D1-B5DD-90D8-C81AF93493F7}"/>
                  </a:ext>
                </a:extLst>
              </p:cNvPr>
              <p:cNvSpPr/>
              <p:nvPr/>
            </p:nvSpPr>
            <p:spPr>
              <a:xfrm>
                <a:off x="9835491" y="2931311"/>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43" name="Graphic 4638">
              <a:extLst>
                <a:ext uri="{FF2B5EF4-FFF2-40B4-BE49-F238E27FC236}">
                  <a16:creationId xmlns:a16="http://schemas.microsoft.com/office/drawing/2014/main" id="{38C1A30F-E82B-9FD0-C501-347D58F36BF6}"/>
                </a:ext>
              </a:extLst>
            </p:cNvPr>
            <p:cNvGrpSpPr/>
            <p:nvPr/>
          </p:nvGrpSpPr>
          <p:grpSpPr>
            <a:xfrm>
              <a:off x="9847370" y="2855234"/>
              <a:ext cx="75444" cy="69505"/>
              <a:chOff x="9847370" y="2855234"/>
              <a:chExt cx="75444" cy="69505"/>
            </a:xfrm>
          </p:grpSpPr>
          <p:sp>
            <p:nvSpPr>
              <p:cNvPr id="5344" name="Freeform: Shape 5343">
                <a:extLst>
                  <a:ext uri="{FF2B5EF4-FFF2-40B4-BE49-F238E27FC236}">
                    <a16:creationId xmlns:a16="http://schemas.microsoft.com/office/drawing/2014/main" id="{588362AA-DC4D-1E9F-9593-D464439AA3E2}"/>
                  </a:ext>
                </a:extLst>
              </p:cNvPr>
              <p:cNvSpPr/>
              <p:nvPr/>
            </p:nvSpPr>
            <p:spPr>
              <a:xfrm>
                <a:off x="9885282" y="285523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45" name="Freeform: Shape 5344">
                <a:extLst>
                  <a:ext uri="{FF2B5EF4-FFF2-40B4-BE49-F238E27FC236}">
                    <a16:creationId xmlns:a16="http://schemas.microsoft.com/office/drawing/2014/main" id="{7F6001EE-71DB-212D-2ECA-5DD5A5FFA5CA}"/>
                  </a:ext>
                </a:extLst>
              </p:cNvPr>
              <p:cNvSpPr/>
              <p:nvPr/>
            </p:nvSpPr>
            <p:spPr>
              <a:xfrm>
                <a:off x="9847370" y="288859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46" name="Graphic 4638">
              <a:extLst>
                <a:ext uri="{FF2B5EF4-FFF2-40B4-BE49-F238E27FC236}">
                  <a16:creationId xmlns:a16="http://schemas.microsoft.com/office/drawing/2014/main" id="{E597684E-D035-3BE9-B54A-388996FB8FF3}"/>
                </a:ext>
              </a:extLst>
            </p:cNvPr>
            <p:cNvGrpSpPr/>
            <p:nvPr/>
          </p:nvGrpSpPr>
          <p:grpSpPr>
            <a:xfrm>
              <a:off x="9868727" y="2855234"/>
              <a:ext cx="75444" cy="69505"/>
              <a:chOff x="9868727" y="2855234"/>
              <a:chExt cx="75444" cy="69505"/>
            </a:xfrm>
          </p:grpSpPr>
          <p:sp>
            <p:nvSpPr>
              <p:cNvPr id="5347" name="Freeform: Shape 5346">
                <a:extLst>
                  <a:ext uri="{FF2B5EF4-FFF2-40B4-BE49-F238E27FC236}">
                    <a16:creationId xmlns:a16="http://schemas.microsoft.com/office/drawing/2014/main" id="{2A3B0DA4-D31F-4127-4849-87835AEA7439}"/>
                  </a:ext>
                </a:extLst>
              </p:cNvPr>
              <p:cNvSpPr/>
              <p:nvPr/>
            </p:nvSpPr>
            <p:spPr>
              <a:xfrm>
                <a:off x="9906639" y="285523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48" name="Freeform: Shape 5347">
                <a:extLst>
                  <a:ext uri="{FF2B5EF4-FFF2-40B4-BE49-F238E27FC236}">
                    <a16:creationId xmlns:a16="http://schemas.microsoft.com/office/drawing/2014/main" id="{5E48A23E-B39F-E9CC-3EC9-DC7824304C80}"/>
                  </a:ext>
                </a:extLst>
              </p:cNvPr>
              <p:cNvSpPr/>
              <p:nvPr/>
            </p:nvSpPr>
            <p:spPr>
              <a:xfrm>
                <a:off x="9868727" y="288859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49" name="Graphic 4638">
              <a:extLst>
                <a:ext uri="{FF2B5EF4-FFF2-40B4-BE49-F238E27FC236}">
                  <a16:creationId xmlns:a16="http://schemas.microsoft.com/office/drawing/2014/main" id="{719F0B64-0432-34AE-06D7-B5EC199FCA97}"/>
                </a:ext>
              </a:extLst>
            </p:cNvPr>
            <p:cNvGrpSpPr/>
            <p:nvPr/>
          </p:nvGrpSpPr>
          <p:grpSpPr>
            <a:xfrm>
              <a:off x="9895139" y="2855234"/>
              <a:ext cx="75444" cy="69505"/>
              <a:chOff x="9895139" y="2855234"/>
              <a:chExt cx="75444" cy="69505"/>
            </a:xfrm>
          </p:grpSpPr>
          <p:sp>
            <p:nvSpPr>
              <p:cNvPr id="5350" name="Freeform: Shape 5349">
                <a:extLst>
                  <a:ext uri="{FF2B5EF4-FFF2-40B4-BE49-F238E27FC236}">
                    <a16:creationId xmlns:a16="http://schemas.microsoft.com/office/drawing/2014/main" id="{7BF14792-AB4A-DCDC-D538-D6D44D6036BD}"/>
                  </a:ext>
                </a:extLst>
              </p:cNvPr>
              <p:cNvSpPr/>
              <p:nvPr/>
            </p:nvSpPr>
            <p:spPr>
              <a:xfrm>
                <a:off x="9933051" y="2855234"/>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51" name="Freeform: Shape 5350">
                <a:extLst>
                  <a:ext uri="{FF2B5EF4-FFF2-40B4-BE49-F238E27FC236}">
                    <a16:creationId xmlns:a16="http://schemas.microsoft.com/office/drawing/2014/main" id="{DDCEF63A-1484-EE6C-D491-489C4D373D9D}"/>
                  </a:ext>
                </a:extLst>
              </p:cNvPr>
              <p:cNvSpPr/>
              <p:nvPr/>
            </p:nvSpPr>
            <p:spPr>
              <a:xfrm>
                <a:off x="9895139" y="288859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52" name="Graphic 4638">
              <a:extLst>
                <a:ext uri="{FF2B5EF4-FFF2-40B4-BE49-F238E27FC236}">
                  <a16:creationId xmlns:a16="http://schemas.microsoft.com/office/drawing/2014/main" id="{6FFD1FD9-3873-848D-D64C-C44D515C7FA3}"/>
                </a:ext>
              </a:extLst>
            </p:cNvPr>
            <p:cNvGrpSpPr/>
            <p:nvPr/>
          </p:nvGrpSpPr>
          <p:grpSpPr>
            <a:xfrm>
              <a:off x="9926732" y="2851696"/>
              <a:ext cx="75444" cy="69505"/>
              <a:chOff x="9926732" y="2851696"/>
              <a:chExt cx="75444" cy="69505"/>
            </a:xfrm>
          </p:grpSpPr>
          <p:sp>
            <p:nvSpPr>
              <p:cNvPr id="5353" name="Freeform: Shape 5352">
                <a:extLst>
                  <a:ext uri="{FF2B5EF4-FFF2-40B4-BE49-F238E27FC236}">
                    <a16:creationId xmlns:a16="http://schemas.microsoft.com/office/drawing/2014/main" id="{458BDA39-91A6-EE3C-84DD-9455ACC9C0AD}"/>
                  </a:ext>
                </a:extLst>
              </p:cNvPr>
              <p:cNvSpPr/>
              <p:nvPr/>
            </p:nvSpPr>
            <p:spPr>
              <a:xfrm>
                <a:off x="9964644" y="285169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54" name="Freeform: Shape 5353">
                <a:extLst>
                  <a:ext uri="{FF2B5EF4-FFF2-40B4-BE49-F238E27FC236}">
                    <a16:creationId xmlns:a16="http://schemas.microsoft.com/office/drawing/2014/main" id="{787E0EE4-E905-6BC5-7CC1-46EF8C3804BC}"/>
                  </a:ext>
                </a:extLst>
              </p:cNvPr>
              <p:cNvSpPr/>
              <p:nvPr/>
            </p:nvSpPr>
            <p:spPr>
              <a:xfrm>
                <a:off x="9926732" y="288505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55" name="Graphic 4638">
              <a:extLst>
                <a:ext uri="{FF2B5EF4-FFF2-40B4-BE49-F238E27FC236}">
                  <a16:creationId xmlns:a16="http://schemas.microsoft.com/office/drawing/2014/main" id="{1D366C0E-07AF-8E0A-C00C-4099B07823EF}"/>
                </a:ext>
              </a:extLst>
            </p:cNvPr>
            <p:cNvGrpSpPr/>
            <p:nvPr/>
          </p:nvGrpSpPr>
          <p:grpSpPr>
            <a:xfrm>
              <a:off x="9964265" y="2856750"/>
              <a:ext cx="75571" cy="69505"/>
              <a:chOff x="9964265" y="2856750"/>
              <a:chExt cx="75571" cy="69505"/>
            </a:xfrm>
          </p:grpSpPr>
          <p:sp>
            <p:nvSpPr>
              <p:cNvPr id="5356" name="Freeform: Shape 5355">
                <a:extLst>
                  <a:ext uri="{FF2B5EF4-FFF2-40B4-BE49-F238E27FC236}">
                    <a16:creationId xmlns:a16="http://schemas.microsoft.com/office/drawing/2014/main" id="{0A1B1F2D-2746-B6DD-42DC-43605F2E17B4}"/>
                  </a:ext>
                </a:extLst>
              </p:cNvPr>
              <p:cNvSpPr/>
              <p:nvPr/>
            </p:nvSpPr>
            <p:spPr>
              <a:xfrm>
                <a:off x="10002177"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57" name="Freeform: Shape 5356">
                <a:extLst>
                  <a:ext uri="{FF2B5EF4-FFF2-40B4-BE49-F238E27FC236}">
                    <a16:creationId xmlns:a16="http://schemas.microsoft.com/office/drawing/2014/main" id="{0F4B1A25-FA27-461F-68A5-8A72EFFB9315}"/>
                  </a:ext>
                </a:extLst>
              </p:cNvPr>
              <p:cNvSpPr/>
              <p:nvPr/>
            </p:nvSpPr>
            <p:spPr>
              <a:xfrm>
                <a:off x="9964265" y="289011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58" name="Graphic 4638">
              <a:extLst>
                <a:ext uri="{FF2B5EF4-FFF2-40B4-BE49-F238E27FC236}">
                  <a16:creationId xmlns:a16="http://schemas.microsoft.com/office/drawing/2014/main" id="{D4AA27EE-7BC5-86CF-021B-9EF8A13FFF9A}"/>
                </a:ext>
              </a:extLst>
            </p:cNvPr>
            <p:cNvGrpSpPr/>
            <p:nvPr/>
          </p:nvGrpSpPr>
          <p:grpSpPr>
            <a:xfrm>
              <a:off x="10145864" y="2856750"/>
              <a:ext cx="75444" cy="69505"/>
              <a:chOff x="10145864" y="2856750"/>
              <a:chExt cx="75444" cy="69505"/>
            </a:xfrm>
          </p:grpSpPr>
          <p:sp>
            <p:nvSpPr>
              <p:cNvPr id="5359" name="Freeform: Shape 5358">
                <a:extLst>
                  <a:ext uri="{FF2B5EF4-FFF2-40B4-BE49-F238E27FC236}">
                    <a16:creationId xmlns:a16="http://schemas.microsoft.com/office/drawing/2014/main" id="{2C33FA19-FFC3-59D0-F7F4-325E45FA1751}"/>
                  </a:ext>
                </a:extLst>
              </p:cNvPr>
              <p:cNvSpPr/>
              <p:nvPr/>
            </p:nvSpPr>
            <p:spPr>
              <a:xfrm>
                <a:off x="10183776"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60" name="Freeform: Shape 5359">
                <a:extLst>
                  <a:ext uri="{FF2B5EF4-FFF2-40B4-BE49-F238E27FC236}">
                    <a16:creationId xmlns:a16="http://schemas.microsoft.com/office/drawing/2014/main" id="{9D4B80EC-9B82-4250-BD75-6C9708278116}"/>
                  </a:ext>
                </a:extLst>
              </p:cNvPr>
              <p:cNvSpPr/>
              <p:nvPr/>
            </p:nvSpPr>
            <p:spPr>
              <a:xfrm>
                <a:off x="10145864"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61" name="Graphic 4638">
              <a:extLst>
                <a:ext uri="{FF2B5EF4-FFF2-40B4-BE49-F238E27FC236}">
                  <a16:creationId xmlns:a16="http://schemas.microsoft.com/office/drawing/2014/main" id="{F8F65D91-32CF-92D7-063E-76C3144EB137}"/>
                </a:ext>
              </a:extLst>
            </p:cNvPr>
            <p:cNvGrpSpPr/>
            <p:nvPr/>
          </p:nvGrpSpPr>
          <p:grpSpPr>
            <a:xfrm>
              <a:off x="10236094" y="2856750"/>
              <a:ext cx="75444" cy="69505"/>
              <a:chOff x="10236094" y="2856750"/>
              <a:chExt cx="75444" cy="69505"/>
            </a:xfrm>
          </p:grpSpPr>
          <p:sp>
            <p:nvSpPr>
              <p:cNvPr id="5362" name="Freeform: Shape 5361">
                <a:extLst>
                  <a:ext uri="{FF2B5EF4-FFF2-40B4-BE49-F238E27FC236}">
                    <a16:creationId xmlns:a16="http://schemas.microsoft.com/office/drawing/2014/main" id="{D78F26CA-048B-337E-FDA8-D388165FDAB1}"/>
                  </a:ext>
                </a:extLst>
              </p:cNvPr>
              <p:cNvSpPr/>
              <p:nvPr/>
            </p:nvSpPr>
            <p:spPr>
              <a:xfrm>
                <a:off x="10274006"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63" name="Freeform: Shape 5362">
                <a:extLst>
                  <a:ext uri="{FF2B5EF4-FFF2-40B4-BE49-F238E27FC236}">
                    <a16:creationId xmlns:a16="http://schemas.microsoft.com/office/drawing/2014/main" id="{D0458A4A-33A8-E1A4-634A-5FF54AB24C61}"/>
                  </a:ext>
                </a:extLst>
              </p:cNvPr>
              <p:cNvSpPr/>
              <p:nvPr/>
            </p:nvSpPr>
            <p:spPr>
              <a:xfrm>
                <a:off x="10236094"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64" name="Graphic 4638">
              <a:extLst>
                <a:ext uri="{FF2B5EF4-FFF2-40B4-BE49-F238E27FC236}">
                  <a16:creationId xmlns:a16="http://schemas.microsoft.com/office/drawing/2014/main" id="{73A4F57D-6984-A665-26B9-2F66061F14FE}"/>
                </a:ext>
              </a:extLst>
            </p:cNvPr>
            <p:cNvGrpSpPr/>
            <p:nvPr/>
          </p:nvGrpSpPr>
          <p:grpSpPr>
            <a:xfrm>
              <a:off x="10283863" y="2856750"/>
              <a:ext cx="75444" cy="69505"/>
              <a:chOff x="10283863" y="2856750"/>
              <a:chExt cx="75444" cy="69505"/>
            </a:xfrm>
          </p:grpSpPr>
          <p:sp>
            <p:nvSpPr>
              <p:cNvPr id="5365" name="Freeform: Shape 5364">
                <a:extLst>
                  <a:ext uri="{FF2B5EF4-FFF2-40B4-BE49-F238E27FC236}">
                    <a16:creationId xmlns:a16="http://schemas.microsoft.com/office/drawing/2014/main" id="{DA013DE8-5886-3921-A3A0-54833CCD8AEB}"/>
                  </a:ext>
                </a:extLst>
              </p:cNvPr>
              <p:cNvSpPr/>
              <p:nvPr/>
            </p:nvSpPr>
            <p:spPr>
              <a:xfrm>
                <a:off x="10321775"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66" name="Freeform: Shape 5365">
                <a:extLst>
                  <a:ext uri="{FF2B5EF4-FFF2-40B4-BE49-F238E27FC236}">
                    <a16:creationId xmlns:a16="http://schemas.microsoft.com/office/drawing/2014/main" id="{FBADB13C-5AB9-6924-A60E-2C0684415ECA}"/>
                  </a:ext>
                </a:extLst>
              </p:cNvPr>
              <p:cNvSpPr/>
              <p:nvPr/>
            </p:nvSpPr>
            <p:spPr>
              <a:xfrm>
                <a:off x="10283863"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67" name="Graphic 4638">
              <a:extLst>
                <a:ext uri="{FF2B5EF4-FFF2-40B4-BE49-F238E27FC236}">
                  <a16:creationId xmlns:a16="http://schemas.microsoft.com/office/drawing/2014/main" id="{BFFD4149-095A-4130-FFA5-EB1212F621E9}"/>
                </a:ext>
              </a:extLst>
            </p:cNvPr>
            <p:cNvGrpSpPr/>
            <p:nvPr/>
          </p:nvGrpSpPr>
          <p:grpSpPr>
            <a:xfrm>
              <a:off x="10331632" y="2856750"/>
              <a:ext cx="75444" cy="69505"/>
              <a:chOff x="10331632" y="2856750"/>
              <a:chExt cx="75444" cy="69505"/>
            </a:xfrm>
          </p:grpSpPr>
          <p:sp>
            <p:nvSpPr>
              <p:cNvPr id="5368" name="Freeform: Shape 5367">
                <a:extLst>
                  <a:ext uri="{FF2B5EF4-FFF2-40B4-BE49-F238E27FC236}">
                    <a16:creationId xmlns:a16="http://schemas.microsoft.com/office/drawing/2014/main" id="{3786FBFC-AC39-9729-3EA1-B167BB2BCAF1}"/>
                  </a:ext>
                </a:extLst>
              </p:cNvPr>
              <p:cNvSpPr/>
              <p:nvPr/>
            </p:nvSpPr>
            <p:spPr>
              <a:xfrm>
                <a:off x="10369544"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69" name="Freeform: Shape 5368">
                <a:extLst>
                  <a:ext uri="{FF2B5EF4-FFF2-40B4-BE49-F238E27FC236}">
                    <a16:creationId xmlns:a16="http://schemas.microsoft.com/office/drawing/2014/main" id="{1D28ECDA-CAC3-7494-D5EC-F8869598F381}"/>
                  </a:ext>
                </a:extLst>
              </p:cNvPr>
              <p:cNvSpPr/>
              <p:nvPr/>
            </p:nvSpPr>
            <p:spPr>
              <a:xfrm>
                <a:off x="10331632"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70" name="Graphic 4638">
              <a:extLst>
                <a:ext uri="{FF2B5EF4-FFF2-40B4-BE49-F238E27FC236}">
                  <a16:creationId xmlns:a16="http://schemas.microsoft.com/office/drawing/2014/main" id="{AF9B4C38-98EB-CF8B-F098-B6DA31682C95}"/>
                </a:ext>
              </a:extLst>
            </p:cNvPr>
            <p:cNvGrpSpPr/>
            <p:nvPr/>
          </p:nvGrpSpPr>
          <p:grpSpPr>
            <a:xfrm>
              <a:off x="10641121" y="2856750"/>
              <a:ext cx="75444" cy="69505"/>
              <a:chOff x="10641121" y="2856750"/>
              <a:chExt cx="75444" cy="69505"/>
            </a:xfrm>
          </p:grpSpPr>
          <p:sp>
            <p:nvSpPr>
              <p:cNvPr id="5371" name="Freeform: Shape 5370">
                <a:extLst>
                  <a:ext uri="{FF2B5EF4-FFF2-40B4-BE49-F238E27FC236}">
                    <a16:creationId xmlns:a16="http://schemas.microsoft.com/office/drawing/2014/main" id="{D5CF3C47-1137-9F58-16D6-5116C917C82C}"/>
                  </a:ext>
                </a:extLst>
              </p:cNvPr>
              <p:cNvSpPr/>
              <p:nvPr/>
            </p:nvSpPr>
            <p:spPr>
              <a:xfrm>
                <a:off x="10679033"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72" name="Freeform: Shape 5371">
                <a:extLst>
                  <a:ext uri="{FF2B5EF4-FFF2-40B4-BE49-F238E27FC236}">
                    <a16:creationId xmlns:a16="http://schemas.microsoft.com/office/drawing/2014/main" id="{68D3E7C9-E270-4522-72D2-D5461AE6B9D1}"/>
                  </a:ext>
                </a:extLst>
              </p:cNvPr>
              <p:cNvSpPr/>
              <p:nvPr/>
            </p:nvSpPr>
            <p:spPr>
              <a:xfrm>
                <a:off x="10641121"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73" name="Graphic 4638">
              <a:extLst>
                <a:ext uri="{FF2B5EF4-FFF2-40B4-BE49-F238E27FC236}">
                  <a16:creationId xmlns:a16="http://schemas.microsoft.com/office/drawing/2014/main" id="{9C61E968-5690-57D7-16DB-139DE52807CE}"/>
                </a:ext>
              </a:extLst>
            </p:cNvPr>
            <p:cNvGrpSpPr/>
            <p:nvPr/>
          </p:nvGrpSpPr>
          <p:grpSpPr>
            <a:xfrm>
              <a:off x="10379402" y="2856750"/>
              <a:ext cx="75444" cy="69505"/>
              <a:chOff x="10379402" y="2856750"/>
              <a:chExt cx="75444" cy="69505"/>
            </a:xfrm>
          </p:grpSpPr>
          <p:sp>
            <p:nvSpPr>
              <p:cNvPr id="5374" name="Freeform: Shape 5373">
                <a:extLst>
                  <a:ext uri="{FF2B5EF4-FFF2-40B4-BE49-F238E27FC236}">
                    <a16:creationId xmlns:a16="http://schemas.microsoft.com/office/drawing/2014/main" id="{D53974DA-AF88-E9F7-9442-5A4EDBD32C38}"/>
                  </a:ext>
                </a:extLst>
              </p:cNvPr>
              <p:cNvSpPr/>
              <p:nvPr/>
            </p:nvSpPr>
            <p:spPr>
              <a:xfrm>
                <a:off x="10417314"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75" name="Freeform: Shape 5374">
                <a:extLst>
                  <a:ext uri="{FF2B5EF4-FFF2-40B4-BE49-F238E27FC236}">
                    <a16:creationId xmlns:a16="http://schemas.microsoft.com/office/drawing/2014/main" id="{C430CE97-C79B-71F2-5911-736F4A3C6F30}"/>
                  </a:ext>
                </a:extLst>
              </p:cNvPr>
              <p:cNvSpPr/>
              <p:nvPr/>
            </p:nvSpPr>
            <p:spPr>
              <a:xfrm>
                <a:off x="10379402"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76" name="Graphic 4638">
              <a:extLst>
                <a:ext uri="{FF2B5EF4-FFF2-40B4-BE49-F238E27FC236}">
                  <a16:creationId xmlns:a16="http://schemas.microsoft.com/office/drawing/2014/main" id="{CC8F3824-AD79-693A-9DCE-856DC7F9B52F}"/>
                </a:ext>
              </a:extLst>
            </p:cNvPr>
            <p:cNvGrpSpPr/>
            <p:nvPr/>
          </p:nvGrpSpPr>
          <p:grpSpPr>
            <a:xfrm>
              <a:off x="10422495" y="2856750"/>
              <a:ext cx="75444" cy="69505"/>
              <a:chOff x="10422495" y="2856750"/>
              <a:chExt cx="75444" cy="69505"/>
            </a:xfrm>
          </p:grpSpPr>
          <p:sp>
            <p:nvSpPr>
              <p:cNvPr id="5377" name="Freeform: Shape 5376">
                <a:extLst>
                  <a:ext uri="{FF2B5EF4-FFF2-40B4-BE49-F238E27FC236}">
                    <a16:creationId xmlns:a16="http://schemas.microsoft.com/office/drawing/2014/main" id="{7FC173CE-9D3C-B65F-494C-2E9DA7C0B3C7}"/>
                  </a:ext>
                </a:extLst>
              </p:cNvPr>
              <p:cNvSpPr/>
              <p:nvPr/>
            </p:nvSpPr>
            <p:spPr>
              <a:xfrm>
                <a:off x="10460407"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78" name="Freeform: Shape 5377">
                <a:extLst>
                  <a:ext uri="{FF2B5EF4-FFF2-40B4-BE49-F238E27FC236}">
                    <a16:creationId xmlns:a16="http://schemas.microsoft.com/office/drawing/2014/main" id="{4513C879-057B-8A9F-370C-9C906D3D497A}"/>
                  </a:ext>
                </a:extLst>
              </p:cNvPr>
              <p:cNvSpPr/>
              <p:nvPr/>
            </p:nvSpPr>
            <p:spPr>
              <a:xfrm>
                <a:off x="10422495"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79" name="Graphic 4638">
              <a:extLst>
                <a:ext uri="{FF2B5EF4-FFF2-40B4-BE49-F238E27FC236}">
                  <a16:creationId xmlns:a16="http://schemas.microsoft.com/office/drawing/2014/main" id="{7B583E0B-7306-1C6A-E50A-4E3B8A8114C0}"/>
                </a:ext>
              </a:extLst>
            </p:cNvPr>
            <p:cNvGrpSpPr/>
            <p:nvPr/>
          </p:nvGrpSpPr>
          <p:grpSpPr>
            <a:xfrm>
              <a:off x="10455731" y="2856750"/>
              <a:ext cx="75444" cy="69505"/>
              <a:chOff x="10455731" y="2856750"/>
              <a:chExt cx="75444" cy="69505"/>
            </a:xfrm>
          </p:grpSpPr>
          <p:sp>
            <p:nvSpPr>
              <p:cNvPr id="5380" name="Freeform: Shape 5379">
                <a:extLst>
                  <a:ext uri="{FF2B5EF4-FFF2-40B4-BE49-F238E27FC236}">
                    <a16:creationId xmlns:a16="http://schemas.microsoft.com/office/drawing/2014/main" id="{7B0C1486-F538-7E3D-F198-88C7221F50B1}"/>
                  </a:ext>
                </a:extLst>
              </p:cNvPr>
              <p:cNvSpPr/>
              <p:nvPr/>
            </p:nvSpPr>
            <p:spPr>
              <a:xfrm>
                <a:off x="10493643"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81" name="Freeform: Shape 5380">
                <a:extLst>
                  <a:ext uri="{FF2B5EF4-FFF2-40B4-BE49-F238E27FC236}">
                    <a16:creationId xmlns:a16="http://schemas.microsoft.com/office/drawing/2014/main" id="{EBA991A3-F393-C5E4-7768-D69C753AB5F0}"/>
                  </a:ext>
                </a:extLst>
              </p:cNvPr>
              <p:cNvSpPr/>
              <p:nvPr/>
            </p:nvSpPr>
            <p:spPr>
              <a:xfrm>
                <a:off x="10455731"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82" name="Graphic 4638">
              <a:extLst>
                <a:ext uri="{FF2B5EF4-FFF2-40B4-BE49-F238E27FC236}">
                  <a16:creationId xmlns:a16="http://schemas.microsoft.com/office/drawing/2014/main" id="{9C611A52-094B-CF1C-1E8D-F48B1526129A}"/>
                </a:ext>
              </a:extLst>
            </p:cNvPr>
            <p:cNvGrpSpPr/>
            <p:nvPr/>
          </p:nvGrpSpPr>
          <p:grpSpPr>
            <a:xfrm>
              <a:off x="10594362" y="2856750"/>
              <a:ext cx="75571" cy="69505"/>
              <a:chOff x="10594362" y="2856750"/>
              <a:chExt cx="75571" cy="69505"/>
            </a:xfrm>
          </p:grpSpPr>
          <p:sp>
            <p:nvSpPr>
              <p:cNvPr id="5383" name="Freeform: Shape 5382">
                <a:extLst>
                  <a:ext uri="{FF2B5EF4-FFF2-40B4-BE49-F238E27FC236}">
                    <a16:creationId xmlns:a16="http://schemas.microsoft.com/office/drawing/2014/main" id="{684392F3-CF24-60AD-97CD-0D38658EA3A4}"/>
                  </a:ext>
                </a:extLst>
              </p:cNvPr>
              <p:cNvSpPr/>
              <p:nvPr/>
            </p:nvSpPr>
            <p:spPr>
              <a:xfrm>
                <a:off x="10632274"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84" name="Freeform: Shape 5383">
                <a:extLst>
                  <a:ext uri="{FF2B5EF4-FFF2-40B4-BE49-F238E27FC236}">
                    <a16:creationId xmlns:a16="http://schemas.microsoft.com/office/drawing/2014/main" id="{99C184C2-B419-8576-BD33-77174278F78A}"/>
                  </a:ext>
                </a:extLst>
              </p:cNvPr>
              <p:cNvSpPr/>
              <p:nvPr/>
            </p:nvSpPr>
            <p:spPr>
              <a:xfrm>
                <a:off x="10594362" y="289011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85" name="Graphic 4638">
              <a:extLst>
                <a:ext uri="{FF2B5EF4-FFF2-40B4-BE49-F238E27FC236}">
                  <a16:creationId xmlns:a16="http://schemas.microsoft.com/office/drawing/2014/main" id="{E5A267FD-C619-C983-4B62-94DD4DD29876}"/>
                </a:ext>
              </a:extLst>
            </p:cNvPr>
            <p:cNvGrpSpPr/>
            <p:nvPr/>
          </p:nvGrpSpPr>
          <p:grpSpPr>
            <a:xfrm>
              <a:off x="10736406" y="2856750"/>
              <a:ext cx="75444" cy="69505"/>
              <a:chOff x="10736406" y="2856750"/>
              <a:chExt cx="75444" cy="69505"/>
            </a:xfrm>
          </p:grpSpPr>
          <p:sp>
            <p:nvSpPr>
              <p:cNvPr id="5386" name="Freeform: Shape 5385">
                <a:extLst>
                  <a:ext uri="{FF2B5EF4-FFF2-40B4-BE49-F238E27FC236}">
                    <a16:creationId xmlns:a16="http://schemas.microsoft.com/office/drawing/2014/main" id="{3F3970DC-2EA5-883F-B5FE-42D30CD1A59D}"/>
                  </a:ext>
                </a:extLst>
              </p:cNvPr>
              <p:cNvSpPr/>
              <p:nvPr/>
            </p:nvSpPr>
            <p:spPr>
              <a:xfrm>
                <a:off x="10774318"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87" name="Freeform: Shape 5386">
                <a:extLst>
                  <a:ext uri="{FF2B5EF4-FFF2-40B4-BE49-F238E27FC236}">
                    <a16:creationId xmlns:a16="http://schemas.microsoft.com/office/drawing/2014/main" id="{B5C57C26-F196-93FF-DD9A-074D5F818506}"/>
                  </a:ext>
                </a:extLst>
              </p:cNvPr>
              <p:cNvSpPr/>
              <p:nvPr/>
            </p:nvSpPr>
            <p:spPr>
              <a:xfrm>
                <a:off x="10736406"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88" name="Graphic 4638">
              <a:extLst>
                <a:ext uri="{FF2B5EF4-FFF2-40B4-BE49-F238E27FC236}">
                  <a16:creationId xmlns:a16="http://schemas.microsoft.com/office/drawing/2014/main" id="{34408002-44F1-3620-2266-35474D1740E5}"/>
                </a:ext>
              </a:extLst>
            </p:cNvPr>
            <p:cNvGrpSpPr/>
            <p:nvPr/>
          </p:nvGrpSpPr>
          <p:grpSpPr>
            <a:xfrm>
              <a:off x="10831312" y="2856750"/>
              <a:ext cx="75444" cy="69505"/>
              <a:chOff x="10831312" y="2856750"/>
              <a:chExt cx="75444" cy="69505"/>
            </a:xfrm>
          </p:grpSpPr>
          <p:sp>
            <p:nvSpPr>
              <p:cNvPr id="5389" name="Freeform: Shape 5388">
                <a:extLst>
                  <a:ext uri="{FF2B5EF4-FFF2-40B4-BE49-F238E27FC236}">
                    <a16:creationId xmlns:a16="http://schemas.microsoft.com/office/drawing/2014/main" id="{68608161-5730-ED3B-2588-234557390BC8}"/>
                  </a:ext>
                </a:extLst>
              </p:cNvPr>
              <p:cNvSpPr/>
              <p:nvPr/>
            </p:nvSpPr>
            <p:spPr>
              <a:xfrm>
                <a:off x="10869224"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90" name="Freeform: Shape 5389">
                <a:extLst>
                  <a:ext uri="{FF2B5EF4-FFF2-40B4-BE49-F238E27FC236}">
                    <a16:creationId xmlns:a16="http://schemas.microsoft.com/office/drawing/2014/main" id="{E142552A-98C5-C4F1-CD00-295674E35771}"/>
                  </a:ext>
                </a:extLst>
              </p:cNvPr>
              <p:cNvSpPr/>
              <p:nvPr/>
            </p:nvSpPr>
            <p:spPr>
              <a:xfrm>
                <a:off x="10831312"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91" name="Graphic 4638">
              <a:extLst>
                <a:ext uri="{FF2B5EF4-FFF2-40B4-BE49-F238E27FC236}">
                  <a16:creationId xmlns:a16="http://schemas.microsoft.com/office/drawing/2014/main" id="{886C1484-AE59-F55F-2803-BB23C9112F86}"/>
                </a:ext>
              </a:extLst>
            </p:cNvPr>
            <p:cNvGrpSpPr/>
            <p:nvPr/>
          </p:nvGrpSpPr>
          <p:grpSpPr>
            <a:xfrm>
              <a:off x="10879081" y="2856750"/>
              <a:ext cx="75444" cy="69505"/>
              <a:chOff x="10879081" y="2856750"/>
              <a:chExt cx="75444" cy="69505"/>
            </a:xfrm>
          </p:grpSpPr>
          <p:sp>
            <p:nvSpPr>
              <p:cNvPr id="5392" name="Freeform: Shape 5391">
                <a:extLst>
                  <a:ext uri="{FF2B5EF4-FFF2-40B4-BE49-F238E27FC236}">
                    <a16:creationId xmlns:a16="http://schemas.microsoft.com/office/drawing/2014/main" id="{1C9364EF-95E3-2769-50A4-7CBD33931E8C}"/>
                  </a:ext>
                </a:extLst>
              </p:cNvPr>
              <p:cNvSpPr/>
              <p:nvPr/>
            </p:nvSpPr>
            <p:spPr>
              <a:xfrm>
                <a:off x="10916993"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93" name="Freeform: Shape 5392">
                <a:extLst>
                  <a:ext uri="{FF2B5EF4-FFF2-40B4-BE49-F238E27FC236}">
                    <a16:creationId xmlns:a16="http://schemas.microsoft.com/office/drawing/2014/main" id="{72A9A3AF-17DF-757D-2958-EA754EE58839}"/>
                  </a:ext>
                </a:extLst>
              </p:cNvPr>
              <p:cNvSpPr/>
              <p:nvPr/>
            </p:nvSpPr>
            <p:spPr>
              <a:xfrm>
                <a:off x="10879081"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94" name="Graphic 4638">
              <a:extLst>
                <a:ext uri="{FF2B5EF4-FFF2-40B4-BE49-F238E27FC236}">
                  <a16:creationId xmlns:a16="http://schemas.microsoft.com/office/drawing/2014/main" id="{67C43004-E356-8F57-5CFE-DD016ED58B2B}"/>
                </a:ext>
              </a:extLst>
            </p:cNvPr>
            <p:cNvGrpSpPr/>
            <p:nvPr/>
          </p:nvGrpSpPr>
          <p:grpSpPr>
            <a:xfrm>
              <a:off x="10926724" y="2856750"/>
              <a:ext cx="75571" cy="69505"/>
              <a:chOff x="10926724" y="2856750"/>
              <a:chExt cx="75571" cy="69505"/>
            </a:xfrm>
          </p:grpSpPr>
          <p:sp>
            <p:nvSpPr>
              <p:cNvPr id="5395" name="Freeform: Shape 5394">
                <a:extLst>
                  <a:ext uri="{FF2B5EF4-FFF2-40B4-BE49-F238E27FC236}">
                    <a16:creationId xmlns:a16="http://schemas.microsoft.com/office/drawing/2014/main" id="{335DAA11-8C1F-4C18-0F9D-D379E8AD23A9}"/>
                  </a:ext>
                </a:extLst>
              </p:cNvPr>
              <p:cNvSpPr/>
              <p:nvPr/>
            </p:nvSpPr>
            <p:spPr>
              <a:xfrm>
                <a:off x="10964636" y="2856750"/>
                <a:ext cx="126" cy="69505"/>
              </a:xfrm>
              <a:custGeom>
                <a:avLst/>
                <a:gdLst>
                  <a:gd name="connsiteX0" fmla="*/ 0 w 126"/>
                  <a:gd name="connsiteY0" fmla="*/ 0 h 69505"/>
                  <a:gd name="connsiteX1" fmla="*/ 126 w 126"/>
                  <a:gd name="connsiteY1" fmla="*/ 69505 h 69505"/>
                </a:gdLst>
                <a:ahLst/>
                <a:cxnLst>
                  <a:cxn ang="0">
                    <a:pos x="connsiteX0" y="connsiteY0"/>
                  </a:cxn>
                  <a:cxn ang="0">
                    <a:pos x="connsiteX1" y="connsiteY1"/>
                  </a:cxn>
                </a:cxnLst>
                <a:rect l="l" t="t" r="r" b="b"/>
                <a:pathLst>
                  <a:path w="126" h="69505">
                    <a:moveTo>
                      <a:pt x="0" y="0"/>
                    </a:moveTo>
                    <a:lnTo>
                      <a:pt x="126"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96" name="Freeform: Shape 5395">
                <a:extLst>
                  <a:ext uri="{FF2B5EF4-FFF2-40B4-BE49-F238E27FC236}">
                    <a16:creationId xmlns:a16="http://schemas.microsoft.com/office/drawing/2014/main" id="{AE2BEBF7-B75E-4013-ABCA-18071F75A09A}"/>
                  </a:ext>
                </a:extLst>
              </p:cNvPr>
              <p:cNvSpPr/>
              <p:nvPr/>
            </p:nvSpPr>
            <p:spPr>
              <a:xfrm>
                <a:off x="10926724" y="289011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397" name="Graphic 4638">
              <a:extLst>
                <a:ext uri="{FF2B5EF4-FFF2-40B4-BE49-F238E27FC236}">
                  <a16:creationId xmlns:a16="http://schemas.microsoft.com/office/drawing/2014/main" id="{02593C66-CB1B-D234-CE6D-21B8A1215963}"/>
                </a:ext>
              </a:extLst>
            </p:cNvPr>
            <p:cNvGrpSpPr/>
            <p:nvPr/>
          </p:nvGrpSpPr>
          <p:grpSpPr>
            <a:xfrm>
              <a:off x="10984730" y="2856750"/>
              <a:ext cx="75444" cy="69505"/>
              <a:chOff x="10984730" y="2856750"/>
              <a:chExt cx="75444" cy="69505"/>
            </a:xfrm>
          </p:grpSpPr>
          <p:sp>
            <p:nvSpPr>
              <p:cNvPr id="5398" name="Freeform: Shape 5397">
                <a:extLst>
                  <a:ext uri="{FF2B5EF4-FFF2-40B4-BE49-F238E27FC236}">
                    <a16:creationId xmlns:a16="http://schemas.microsoft.com/office/drawing/2014/main" id="{68224729-5EB6-00F6-B92F-E6055CFAF77C}"/>
                  </a:ext>
                </a:extLst>
              </p:cNvPr>
              <p:cNvSpPr/>
              <p:nvPr/>
            </p:nvSpPr>
            <p:spPr>
              <a:xfrm>
                <a:off x="11022642"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99" name="Freeform: Shape 5398">
                <a:extLst>
                  <a:ext uri="{FF2B5EF4-FFF2-40B4-BE49-F238E27FC236}">
                    <a16:creationId xmlns:a16="http://schemas.microsoft.com/office/drawing/2014/main" id="{DC7E5E95-EEF2-737F-EE95-FEA12343C431}"/>
                  </a:ext>
                </a:extLst>
              </p:cNvPr>
              <p:cNvSpPr/>
              <p:nvPr/>
            </p:nvSpPr>
            <p:spPr>
              <a:xfrm>
                <a:off x="10984730"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00" name="Graphic 4638">
              <a:extLst>
                <a:ext uri="{FF2B5EF4-FFF2-40B4-BE49-F238E27FC236}">
                  <a16:creationId xmlns:a16="http://schemas.microsoft.com/office/drawing/2014/main" id="{554D6498-8A8A-C59F-4DEC-68AD9A46290E}"/>
                </a:ext>
              </a:extLst>
            </p:cNvPr>
            <p:cNvGrpSpPr/>
            <p:nvPr/>
          </p:nvGrpSpPr>
          <p:grpSpPr>
            <a:xfrm>
              <a:off x="11076350" y="2856750"/>
              <a:ext cx="75444" cy="69505"/>
              <a:chOff x="11076350" y="2856750"/>
              <a:chExt cx="75444" cy="69505"/>
            </a:xfrm>
          </p:grpSpPr>
          <p:sp>
            <p:nvSpPr>
              <p:cNvPr id="5401" name="Freeform: Shape 5400">
                <a:extLst>
                  <a:ext uri="{FF2B5EF4-FFF2-40B4-BE49-F238E27FC236}">
                    <a16:creationId xmlns:a16="http://schemas.microsoft.com/office/drawing/2014/main" id="{C7F5D19F-DC30-E01A-4CB6-EC61B709C202}"/>
                  </a:ext>
                </a:extLst>
              </p:cNvPr>
              <p:cNvSpPr/>
              <p:nvPr/>
            </p:nvSpPr>
            <p:spPr>
              <a:xfrm>
                <a:off x="11114262"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02" name="Freeform: Shape 5401">
                <a:extLst>
                  <a:ext uri="{FF2B5EF4-FFF2-40B4-BE49-F238E27FC236}">
                    <a16:creationId xmlns:a16="http://schemas.microsoft.com/office/drawing/2014/main" id="{D68EB420-0078-41F8-A41C-6F305B756FAA}"/>
                  </a:ext>
                </a:extLst>
              </p:cNvPr>
              <p:cNvSpPr/>
              <p:nvPr/>
            </p:nvSpPr>
            <p:spPr>
              <a:xfrm>
                <a:off x="11076350"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03" name="Graphic 4638">
              <a:extLst>
                <a:ext uri="{FF2B5EF4-FFF2-40B4-BE49-F238E27FC236}">
                  <a16:creationId xmlns:a16="http://schemas.microsoft.com/office/drawing/2014/main" id="{7F5C7D2C-216A-2C83-E783-830F7F55878F}"/>
                </a:ext>
              </a:extLst>
            </p:cNvPr>
            <p:cNvGrpSpPr/>
            <p:nvPr/>
          </p:nvGrpSpPr>
          <p:grpSpPr>
            <a:xfrm>
              <a:off x="11105922" y="2856750"/>
              <a:ext cx="75571" cy="69505"/>
              <a:chOff x="11105922" y="2856750"/>
              <a:chExt cx="75571" cy="69505"/>
            </a:xfrm>
          </p:grpSpPr>
          <p:sp>
            <p:nvSpPr>
              <p:cNvPr id="5404" name="Freeform: Shape 5403">
                <a:extLst>
                  <a:ext uri="{FF2B5EF4-FFF2-40B4-BE49-F238E27FC236}">
                    <a16:creationId xmlns:a16="http://schemas.microsoft.com/office/drawing/2014/main" id="{7C2EE104-4FDD-B3AD-94F1-7C2AC9D04CE1}"/>
                  </a:ext>
                </a:extLst>
              </p:cNvPr>
              <p:cNvSpPr/>
              <p:nvPr/>
            </p:nvSpPr>
            <p:spPr>
              <a:xfrm>
                <a:off x="11143833"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05" name="Freeform: Shape 5404">
                <a:extLst>
                  <a:ext uri="{FF2B5EF4-FFF2-40B4-BE49-F238E27FC236}">
                    <a16:creationId xmlns:a16="http://schemas.microsoft.com/office/drawing/2014/main" id="{1C06D835-9A9C-FE65-692C-5B19368E2845}"/>
                  </a:ext>
                </a:extLst>
              </p:cNvPr>
              <p:cNvSpPr/>
              <p:nvPr/>
            </p:nvSpPr>
            <p:spPr>
              <a:xfrm>
                <a:off x="11105922" y="2890113"/>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06" name="Graphic 4638">
              <a:extLst>
                <a:ext uri="{FF2B5EF4-FFF2-40B4-BE49-F238E27FC236}">
                  <a16:creationId xmlns:a16="http://schemas.microsoft.com/office/drawing/2014/main" id="{BC35EA43-ED7F-7151-11CB-6D0A65E8135D}"/>
                </a:ext>
              </a:extLst>
            </p:cNvPr>
            <p:cNvGrpSpPr/>
            <p:nvPr/>
          </p:nvGrpSpPr>
          <p:grpSpPr>
            <a:xfrm>
              <a:off x="11248723" y="2856750"/>
              <a:ext cx="75444" cy="69505"/>
              <a:chOff x="11248723" y="2856750"/>
              <a:chExt cx="75444" cy="69505"/>
            </a:xfrm>
          </p:grpSpPr>
          <p:sp>
            <p:nvSpPr>
              <p:cNvPr id="5407" name="Freeform: Shape 5406">
                <a:extLst>
                  <a:ext uri="{FF2B5EF4-FFF2-40B4-BE49-F238E27FC236}">
                    <a16:creationId xmlns:a16="http://schemas.microsoft.com/office/drawing/2014/main" id="{A8B69FAB-7440-571A-EBEA-6E460C674706}"/>
                  </a:ext>
                </a:extLst>
              </p:cNvPr>
              <p:cNvSpPr/>
              <p:nvPr/>
            </p:nvSpPr>
            <p:spPr>
              <a:xfrm>
                <a:off x="11286635" y="285675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08" name="Freeform: Shape 5407">
                <a:extLst>
                  <a:ext uri="{FF2B5EF4-FFF2-40B4-BE49-F238E27FC236}">
                    <a16:creationId xmlns:a16="http://schemas.microsoft.com/office/drawing/2014/main" id="{5FC0B143-C76C-B20A-1999-AC72D7A63BD4}"/>
                  </a:ext>
                </a:extLst>
              </p:cNvPr>
              <p:cNvSpPr/>
              <p:nvPr/>
            </p:nvSpPr>
            <p:spPr>
              <a:xfrm>
                <a:off x="11248723" y="2890113"/>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09" name="Graphic 4638">
              <a:extLst>
                <a:ext uri="{FF2B5EF4-FFF2-40B4-BE49-F238E27FC236}">
                  <a16:creationId xmlns:a16="http://schemas.microsoft.com/office/drawing/2014/main" id="{1A2529BE-C93A-82DE-295C-FDA61A08F945}"/>
                </a:ext>
              </a:extLst>
            </p:cNvPr>
            <p:cNvGrpSpPr/>
            <p:nvPr/>
          </p:nvGrpSpPr>
          <p:grpSpPr>
            <a:xfrm>
              <a:off x="10368028" y="2817575"/>
              <a:ext cx="75444" cy="69505"/>
              <a:chOff x="10368028" y="2817575"/>
              <a:chExt cx="75444" cy="69505"/>
            </a:xfrm>
          </p:grpSpPr>
          <p:sp>
            <p:nvSpPr>
              <p:cNvPr id="5410" name="Freeform: Shape 5409">
                <a:extLst>
                  <a:ext uri="{FF2B5EF4-FFF2-40B4-BE49-F238E27FC236}">
                    <a16:creationId xmlns:a16="http://schemas.microsoft.com/office/drawing/2014/main" id="{A27EC518-6FD0-A5CC-F314-0378142A8C52}"/>
                  </a:ext>
                </a:extLst>
              </p:cNvPr>
              <p:cNvSpPr/>
              <p:nvPr/>
            </p:nvSpPr>
            <p:spPr>
              <a:xfrm>
                <a:off x="10405940"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11" name="Freeform: Shape 5410">
                <a:extLst>
                  <a:ext uri="{FF2B5EF4-FFF2-40B4-BE49-F238E27FC236}">
                    <a16:creationId xmlns:a16="http://schemas.microsoft.com/office/drawing/2014/main" id="{397CDE45-5C2C-0670-3017-8F8E0E020984}"/>
                  </a:ext>
                </a:extLst>
              </p:cNvPr>
              <p:cNvSpPr/>
              <p:nvPr/>
            </p:nvSpPr>
            <p:spPr>
              <a:xfrm>
                <a:off x="10368028" y="285093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12" name="Graphic 4638">
              <a:extLst>
                <a:ext uri="{FF2B5EF4-FFF2-40B4-BE49-F238E27FC236}">
                  <a16:creationId xmlns:a16="http://schemas.microsoft.com/office/drawing/2014/main" id="{67AC46D4-3DAC-D700-B0AF-20A2C7D66D04}"/>
                </a:ext>
              </a:extLst>
            </p:cNvPr>
            <p:cNvGrpSpPr/>
            <p:nvPr/>
          </p:nvGrpSpPr>
          <p:grpSpPr>
            <a:xfrm>
              <a:off x="10417061" y="2817575"/>
              <a:ext cx="75444" cy="69505"/>
              <a:chOff x="10417061" y="2817575"/>
              <a:chExt cx="75444" cy="69505"/>
            </a:xfrm>
          </p:grpSpPr>
          <p:sp>
            <p:nvSpPr>
              <p:cNvPr id="5413" name="Freeform: Shape 5412">
                <a:extLst>
                  <a:ext uri="{FF2B5EF4-FFF2-40B4-BE49-F238E27FC236}">
                    <a16:creationId xmlns:a16="http://schemas.microsoft.com/office/drawing/2014/main" id="{08706F76-8613-4019-1FAB-D35FDD8A6D33}"/>
                  </a:ext>
                </a:extLst>
              </p:cNvPr>
              <p:cNvSpPr/>
              <p:nvPr/>
            </p:nvSpPr>
            <p:spPr>
              <a:xfrm>
                <a:off x="10454973"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14" name="Freeform: Shape 5413">
                <a:extLst>
                  <a:ext uri="{FF2B5EF4-FFF2-40B4-BE49-F238E27FC236}">
                    <a16:creationId xmlns:a16="http://schemas.microsoft.com/office/drawing/2014/main" id="{698C02A7-7170-F7A1-8E52-FDD19AFDEB2F}"/>
                  </a:ext>
                </a:extLst>
              </p:cNvPr>
              <p:cNvSpPr/>
              <p:nvPr/>
            </p:nvSpPr>
            <p:spPr>
              <a:xfrm>
                <a:off x="10417061" y="285093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15" name="Graphic 4638">
              <a:extLst>
                <a:ext uri="{FF2B5EF4-FFF2-40B4-BE49-F238E27FC236}">
                  <a16:creationId xmlns:a16="http://schemas.microsoft.com/office/drawing/2014/main" id="{5EFF87B0-6D89-A4D6-B279-4C65494F14A3}"/>
                </a:ext>
              </a:extLst>
            </p:cNvPr>
            <p:cNvGrpSpPr/>
            <p:nvPr/>
          </p:nvGrpSpPr>
          <p:grpSpPr>
            <a:xfrm>
              <a:off x="10470264" y="2817575"/>
              <a:ext cx="75444" cy="69505"/>
              <a:chOff x="10470264" y="2817575"/>
              <a:chExt cx="75444" cy="69505"/>
            </a:xfrm>
          </p:grpSpPr>
          <p:sp>
            <p:nvSpPr>
              <p:cNvPr id="5416" name="Freeform: Shape 5415">
                <a:extLst>
                  <a:ext uri="{FF2B5EF4-FFF2-40B4-BE49-F238E27FC236}">
                    <a16:creationId xmlns:a16="http://schemas.microsoft.com/office/drawing/2014/main" id="{75BB5B26-DB74-F8A7-22C5-35852AEA6F7F}"/>
                  </a:ext>
                </a:extLst>
              </p:cNvPr>
              <p:cNvSpPr/>
              <p:nvPr/>
            </p:nvSpPr>
            <p:spPr>
              <a:xfrm>
                <a:off x="10508176"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17" name="Freeform: Shape 5416">
                <a:extLst>
                  <a:ext uri="{FF2B5EF4-FFF2-40B4-BE49-F238E27FC236}">
                    <a16:creationId xmlns:a16="http://schemas.microsoft.com/office/drawing/2014/main" id="{B063C405-0B22-1290-0F67-FEE020A4CD6E}"/>
                  </a:ext>
                </a:extLst>
              </p:cNvPr>
              <p:cNvSpPr/>
              <p:nvPr/>
            </p:nvSpPr>
            <p:spPr>
              <a:xfrm>
                <a:off x="10470264" y="285093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18" name="Graphic 4638">
              <a:extLst>
                <a:ext uri="{FF2B5EF4-FFF2-40B4-BE49-F238E27FC236}">
                  <a16:creationId xmlns:a16="http://schemas.microsoft.com/office/drawing/2014/main" id="{1C25E9F6-897C-B798-3A22-95F3523D7E23}"/>
                </a:ext>
              </a:extLst>
            </p:cNvPr>
            <p:cNvGrpSpPr/>
            <p:nvPr/>
          </p:nvGrpSpPr>
          <p:grpSpPr>
            <a:xfrm>
              <a:off x="10497308" y="2817575"/>
              <a:ext cx="75444" cy="69505"/>
              <a:chOff x="10497308" y="2817575"/>
              <a:chExt cx="75444" cy="69505"/>
            </a:xfrm>
          </p:grpSpPr>
          <p:sp>
            <p:nvSpPr>
              <p:cNvPr id="5419" name="Freeform: Shape 5418">
                <a:extLst>
                  <a:ext uri="{FF2B5EF4-FFF2-40B4-BE49-F238E27FC236}">
                    <a16:creationId xmlns:a16="http://schemas.microsoft.com/office/drawing/2014/main" id="{265B6D55-59BF-17F9-9FB8-A7C0924917DE}"/>
                  </a:ext>
                </a:extLst>
              </p:cNvPr>
              <p:cNvSpPr/>
              <p:nvPr/>
            </p:nvSpPr>
            <p:spPr>
              <a:xfrm>
                <a:off x="10535220"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20" name="Freeform: Shape 5419">
                <a:extLst>
                  <a:ext uri="{FF2B5EF4-FFF2-40B4-BE49-F238E27FC236}">
                    <a16:creationId xmlns:a16="http://schemas.microsoft.com/office/drawing/2014/main" id="{90677BF9-5930-337B-1898-EDBA736C96D4}"/>
                  </a:ext>
                </a:extLst>
              </p:cNvPr>
              <p:cNvSpPr/>
              <p:nvPr/>
            </p:nvSpPr>
            <p:spPr>
              <a:xfrm>
                <a:off x="10497308" y="285093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21" name="Graphic 4638">
              <a:extLst>
                <a:ext uri="{FF2B5EF4-FFF2-40B4-BE49-F238E27FC236}">
                  <a16:creationId xmlns:a16="http://schemas.microsoft.com/office/drawing/2014/main" id="{AB19C74A-48EE-21E7-3E52-34B65E5F7461}"/>
                </a:ext>
              </a:extLst>
            </p:cNvPr>
            <p:cNvGrpSpPr/>
            <p:nvPr/>
          </p:nvGrpSpPr>
          <p:grpSpPr>
            <a:xfrm>
              <a:off x="10555692" y="2817575"/>
              <a:ext cx="75571" cy="69505"/>
              <a:chOff x="10555692" y="2817575"/>
              <a:chExt cx="75571" cy="69505"/>
            </a:xfrm>
          </p:grpSpPr>
          <p:sp>
            <p:nvSpPr>
              <p:cNvPr id="5422" name="Freeform: Shape 5421">
                <a:extLst>
                  <a:ext uri="{FF2B5EF4-FFF2-40B4-BE49-F238E27FC236}">
                    <a16:creationId xmlns:a16="http://schemas.microsoft.com/office/drawing/2014/main" id="{74BDF2A6-E95C-4E36-CE50-22933301B373}"/>
                  </a:ext>
                </a:extLst>
              </p:cNvPr>
              <p:cNvSpPr/>
              <p:nvPr/>
            </p:nvSpPr>
            <p:spPr>
              <a:xfrm>
                <a:off x="10593604"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23" name="Freeform: Shape 5422">
                <a:extLst>
                  <a:ext uri="{FF2B5EF4-FFF2-40B4-BE49-F238E27FC236}">
                    <a16:creationId xmlns:a16="http://schemas.microsoft.com/office/drawing/2014/main" id="{A8B1DD87-DEB2-919C-3076-B580CAF5A93A}"/>
                  </a:ext>
                </a:extLst>
              </p:cNvPr>
              <p:cNvSpPr/>
              <p:nvPr/>
            </p:nvSpPr>
            <p:spPr>
              <a:xfrm>
                <a:off x="10555692"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24" name="Graphic 4638">
              <a:extLst>
                <a:ext uri="{FF2B5EF4-FFF2-40B4-BE49-F238E27FC236}">
                  <a16:creationId xmlns:a16="http://schemas.microsoft.com/office/drawing/2014/main" id="{99168675-1CBB-76A0-A750-5530C98F7E19}"/>
                </a:ext>
              </a:extLst>
            </p:cNvPr>
            <p:cNvGrpSpPr/>
            <p:nvPr/>
          </p:nvGrpSpPr>
          <p:grpSpPr>
            <a:xfrm>
              <a:off x="10593225" y="2817575"/>
              <a:ext cx="75571" cy="69505"/>
              <a:chOff x="10593225" y="2817575"/>
              <a:chExt cx="75571" cy="69505"/>
            </a:xfrm>
          </p:grpSpPr>
          <p:sp>
            <p:nvSpPr>
              <p:cNvPr id="5425" name="Freeform: Shape 5424">
                <a:extLst>
                  <a:ext uri="{FF2B5EF4-FFF2-40B4-BE49-F238E27FC236}">
                    <a16:creationId xmlns:a16="http://schemas.microsoft.com/office/drawing/2014/main" id="{0270ED8D-B768-6681-B8ED-40D416E98B35}"/>
                  </a:ext>
                </a:extLst>
              </p:cNvPr>
              <p:cNvSpPr/>
              <p:nvPr/>
            </p:nvSpPr>
            <p:spPr>
              <a:xfrm>
                <a:off x="10631137" y="2817575"/>
                <a:ext cx="126" cy="69505"/>
              </a:xfrm>
              <a:custGeom>
                <a:avLst/>
                <a:gdLst>
                  <a:gd name="connsiteX0" fmla="*/ 0 w 126"/>
                  <a:gd name="connsiteY0" fmla="*/ 0 h 69505"/>
                  <a:gd name="connsiteX1" fmla="*/ 127 w 126"/>
                  <a:gd name="connsiteY1" fmla="*/ 69505 h 69505"/>
                </a:gdLst>
                <a:ahLst/>
                <a:cxnLst>
                  <a:cxn ang="0">
                    <a:pos x="connsiteX0" y="connsiteY0"/>
                  </a:cxn>
                  <a:cxn ang="0">
                    <a:pos x="connsiteX1" y="connsiteY1"/>
                  </a:cxn>
                </a:cxnLst>
                <a:rect l="l" t="t" r="r" b="b"/>
                <a:pathLst>
                  <a:path w="126" h="69505">
                    <a:moveTo>
                      <a:pt x="0" y="0"/>
                    </a:moveTo>
                    <a:lnTo>
                      <a:pt x="127"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26" name="Freeform: Shape 5425">
                <a:extLst>
                  <a:ext uri="{FF2B5EF4-FFF2-40B4-BE49-F238E27FC236}">
                    <a16:creationId xmlns:a16="http://schemas.microsoft.com/office/drawing/2014/main" id="{C9159AC7-68A9-614B-65ED-DA5782438165}"/>
                  </a:ext>
                </a:extLst>
              </p:cNvPr>
              <p:cNvSpPr/>
              <p:nvPr/>
            </p:nvSpPr>
            <p:spPr>
              <a:xfrm>
                <a:off x="10593225"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27" name="Graphic 4638">
              <a:extLst>
                <a:ext uri="{FF2B5EF4-FFF2-40B4-BE49-F238E27FC236}">
                  <a16:creationId xmlns:a16="http://schemas.microsoft.com/office/drawing/2014/main" id="{53D4C8A5-DCC6-7901-0FFE-5AC6969E9F5B}"/>
                </a:ext>
              </a:extLst>
            </p:cNvPr>
            <p:cNvGrpSpPr/>
            <p:nvPr/>
          </p:nvGrpSpPr>
          <p:grpSpPr>
            <a:xfrm>
              <a:off x="10640994" y="2817575"/>
              <a:ext cx="75571" cy="69505"/>
              <a:chOff x="10640994" y="2817575"/>
              <a:chExt cx="75571" cy="69505"/>
            </a:xfrm>
          </p:grpSpPr>
          <p:sp>
            <p:nvSpPr>
              <p:cNvPr id="5428" name="Freeform: Shape 5427">
                <a:extLst>
                  <a:ext uri="{FF2B5EF4-FFF2-40B4-BE49-F238E27FC236}">
                    <a16:creationId xmlns:a16="http://schemas.microsoft.com/office/drawing/2014/main" id="{7416E733-184C-91C8-C283-3E04EF674C78}"/>
                  </a:ext>
                </a:extLst>
              </p:cNvPr>
              <p:cNvSpPr/>
              <p:nvPr/>
            </p:nvSpPr>
            <p:spPr>
              <a:xfrm>
                <a:off x="10678906" y="2817575"/>
                <a:ext cx="126" cy="69505"/>
              </a:xfrm>
              <a:custGeom>
                <a:avLst/>
                <a:gdLst>
                  <a:gd name="connsiteX0" fmla="*/ 0 w 126"/>
                  <a:gd name="connsiteY0" fmla="*/ 0 h 69505"/>
                  <a:gd name="connsiteX1" fmla="*/ 126 w 126"/>
                  <a:gd name="connsiteY1" fmla="*/ 69505 h 69505"/>
                </a:gdLst>
                <a:ahLst/>
                <a:cxnLst>
                  <a:cxn ang="0">
                    <a:pos x="connsiteX0" y="connsiteY0"/>
                  </a:cxn>
                  <a:cxn ang="0">
                    <a:pos x="connsiteX1" y="connsiteY1"/>
                  </a:cxn>
                </a:cxnLst>
                <a:rect l="l" t="t" r="r" b="b"/>
                <a:pathLst>
                  <a:path w="126" h="69505">
                    <a:moveTo>
                      <a:pt x="0" y="0"/>
                    </a:moveTo>
                    <a:lnTo>
                      <a:pt x="126"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29" name="Freeform: Shape 5428">
                <a:extLst>
                  <a:ext uri="{FF2B5EF4-FFF2-40B4-BE49-F238E27FC236}">
                    <a16:creationId xmlns:a16="http://schemas.microsoft.com/office/drawing/2014/main" id="{1EE37D0B-F7F3-9CFF-E66C-C1893510EA57}"/>
                  </a:ext>
                </a:extLst>
              </p:cNvPr>
              <p:cNvSpPr/>
              <p:nvPr/>
            </p:nvSpPr>
            <p:spPr>
              <a:xfrm>
                <a:off x="10640994"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30" name="Graphic 4638">
              <a:extLst>
                <a:ext uri="{FF2B5EF4-FFF2-40B4-BE49-F238E27FC236}">
                  <a16:creationId xmlns:a16="http://schemas.microsoft.com/office/drawing/2014/main" id="{5583BF98-EE7A-779C-E939-132D4BDDB8BC}"/>
                </a:ext>
              </a:extLst>
            </p:cNvPr>
            <p:cNvGrpSpPr/>
            <p:nvPr/>
          </p:nvGrpSpPr>
          <p:grpSpPr>
            <a:xfrm>
              <a:off x="10697736" y="2817575"/>
              <a:ext cx="75444" cy="69505"/>
              <a:chOff x="10697736" y="2817575"/>
              <a:chExt cx="75444" cy="69505"/>
            </a:xfrm>
          </p:grpSpPr>
          <p:sp>
            <p:nvSpPr>
              <p:cNvPr id="5431" name="Freeform: Shape 5430">
                <a:extLst>
                  <a:ext uri="{FF2B5EF4-FFF2-40B4-BE49-F238E27FC236}">
                    <a16:creationId xmlns:a16="http://schemas.microsoft.com/office/drawing/2014/main" id="{B6E80DB4-4B7D-141C-B125-5394503A2412}"/>
                  </a:ext>
                </a:extLst>
              </p:cNvPr>
              <p:cNvSpPr/>
              <p:nvPr/>
            </p:nvSpPr>
            <p:spPr>
              <a:xfrm>
                <a:off x="10735648"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32" name="Freeform: Shape 5431">
                <a:extLst>
                  <a:ext uri="{FF2B5EF4-FFF2-40B4-BE49-F238E27FC236}">
                    <a16:creationId xmlns:a16="http://schemas.microsoft.com/office/drawing/2014/main" id="{EDDA9C6A-A080-8A0E-F39E-54CF4B2042FF}"/>
                  </a:ext>
                </a:extLst>
              </p:cNvPr>
              <p:cNvSpPr/>
              <p:nvPr/>
            </p:nvSpPr>
            <p:spPr>
              <a:xfrm>
                <a:off x="10697736" y="285093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33" name="Graphic 4638">
              <a:extLst>
                <a:ext uri="{FF2B5EF4-FFF2-40B4-BE49-F238E27FC236}">
                  <a16:creationId xmlns:a16="http://schemas.microsoft.com/office/drawing/2014/main" id="{8A488DE5-9AF8-E968-D0F7-F7EFAB2ECD7D}"/>
                </a:ext>
              </a:extLst>
            </p:cNvPr>
            <p:cNvGrpSpPr/>
            <p:nvPr/>
          </p:nvGrpSpPr>
          <p:grpSpPr>
            <a:xfrm>
              <a:off x="10735269" y="2817575"/>
              <a:ext cx="75571" cy="69505"/>
              <a:chOff x="10735269" y="2817575"/>
              <a:chExt cx="75571" cy="69505"/>
            </a:xfrm>
          </p:grpSpPr>
          <p:sp>
            <p:nvSpPr>
              <p:cNvPr id="5434" name="Freeform: Shape 5433">
                <a:extLst>
                  <a:ext uri="{FF2B5EF4-FFF2-40B4-BE49-F238E27FC236}">
                    <a16:creationId xmlns:a16="http://schemas.microsoft.com/office/drawing/2014/main" id="{35C6F5C3-DE61-503C-16B9-89D5D2A777B8}"/>
                  </a:ext>
                </a:extLst>
              </p:cNvPr>
              <p:cNvSpPr/>
              <p:nvPr/>
            </p:nvSpPr>
            <p:spPr>
              <a:xfrm>
                <a:off x="10773181"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35" name="Freeform: Shape 5434">
                <a:extLst>
                  <a:ext uri="{FF2B5EF4-FFF2-40B4-BE49-F238E27FC236}">
                    <a16:creationId xmlns:a16="http://schemas.microsoft.com/office/drawing/2014/main" id="{D4D25629-846E-0327-AB23-8367179683A4}"/>
                  </a:ext>
                </a:extLst>
              </p:cNvPr>
              <p:cNvSpPr/>
              <p:nvPr/>
            </p:nvSpPr>
            <p:spPr>
              <a:xfrm>
                <a:off x="10735269"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36" name="Graphic 4638">
              <a:extLst>
                <a:ext uri="{FF2B5EF4-FFF2-40B4-BE49-F238E27FC236}">
                  <a16:creationId xmlns:a16="http://schemas.microsoft.com/office/drawing/2014/main" id="{03BC4D5A-E15B-67E7-1291-15ACB6244F2B}"/>
                </a:ext>
              </a:extLst>
            </p:cNvPr>
            <p:cNvGrpSpPr/>
            <p:nvPr/>
          </p:nvGrpSpPr>
          <p:grpSpPr>
            <a:xfrm>
              <a:off x="10765472" y="2817575"/>
              <a:ext cx="75571" cy="69505"/>
              <a:chOff x="10765472" y="2817575"/>
              <a:chExt cx="75571" cy="69505"/>
            </a:xfrm>
          </p:grpSpPr>
          <p:sp>
            <p:nvSpPr>
              <p:cNvPr id="5437" name="Freeform: Shape 5436">
                <a:extLst>
                  <a:ext uri="{FF2B5EF4-FFF2-40B4-BE49-F238E27FC236}">
                    <a16:creationId xmlns:a16="http://schemas.microsoft.com/office/drawing/2014/main" id="{9A17354F-5479-7794-519E-A77CAC754A73}"/>
                  </a:ext>
                </a:extLst>
              </p:cNvPr>
              <p:cNvSpPr/>
              <p:nvPr/>
            </p:nvSpPr>
            <p:spPr>
              <a:xfrm>
                <a:off x="10803384"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38" name="Freeform: Shape 5437">
                <a:extLst>
                  <a:ext uri="{FF2B5EF4-FFF2-40B4-BE49-F238E27FC236}">
                    <a16:creationId xmlns:a16="http://schemas.microsoft.com/office/drawing/2014/main" id="{7836E919-DF4B-E779-1F4B-305A5E446701}"/>
                  </a:ext>
                </a:extLst>
              </p:cNvPr>
              <p:cNvSpPr/>
              <p:nvPr/>
            </p:nvSpPr>
            <p:spPr>
              <a:xfrm>
                <a:off x="10765472"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39" name="Graphic 4638">
              <a:extLst>
                <a:ext uri="{FF2B5EF4-FFF2-40B4-BE49-F238E27FC236}">
                  <a16:creationId xmlns:a16="http://schemas.microsoft.com/office/drawing/2014/main" id="{AD2A30F9-341C-CE3A-582D-AC8A633BF7DE}"/>
                </a:ext>
              </a:extLst>
            </p:cNvPr>
            <p:cNvGrpSpPr/>
            <p:nvPr/>
          </p:nvGrpSpPr>
          <p:grpSpPr>
            <a:xfrm>
              <a:off x="10813241" y="2817575"/>
              <a:ext cx="75571" cy="69505"/>
              <a:chOff x="10813241" y="2817575"/>
              <a:chExt cx="75571" cy="69505"/>
            </a:xfrm>
          </p:grpSpPr>
          <p:sp>
            <p:nvSpPr>
              <p:cNvPr id="5440" name="Freeform: Shape 5439">
                <a:extLst>
                  <a:ext uri="{FF2B5EF4-FFF2-40B4-BE49-F238E27FC236}">
                    <a16:creationId xmlns:a16="http://schemas.microsoft.com/office/drawing/2014/main" id="{363C9AC7-1EFC-3444-EF11-F0D547EFEEEC}"/>
                  </a:ext>
                </a:extLst>
              </p:cNvPr>
              <p:cNvSpPr/>
              <p:nvPr/>
            </p:nvSpPr>
            <p:spPr>
              <a:xfrm>
                <a:off x="10851153"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41" name="Freeform: Shape 5440">
                <a:extLst>
                  <a:ext uri="{FF2B5EF4-FFF2-40B4-BE49-F238E27FC236}">
                    <a16:creationId xmlns:a16="http://schemas.microsoft.com/office/drawing/2014/main" id="{C51E0D31-F668-679A-5E47-B776671CDC71}"/>
                  </a:ext>
                </a:extLst>
              </p:cNvPr>
              <p:cNvSpPr/>
              <p:nvPr/>
            </p:nvSpPr>
            <p:spPr>
              <a:xfrm>
                <a:off x="10813241"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42" name="Graphic 4638">
              <a:extLst>
                <a:ext uri="{FF2B5EF4-FFF2-40B4-BE49-F238E27FC236}">
                  <a16:creationId xmlns:a16="http://schemas.microsoft.com/office/drawing/2014/main" id="{629AB321-A7DA-78C4-491E-D3C247F516D1}"/>
                </a:ext>
              </a:extLst>
            </p:cNvPr>
            <p:cNvGrpSpPr/>
            <p:nvPr/>
          </p:nvGrpSpPr>
          <p:grpSpPr>
            <a:xfrm>
              <a:off x="10845087" y="2817575"/>
              <a:ext cx="75444" cy="69505"/>
              <a:chOff x="10845087" y="2817575"/>
              <a:chExt cx="75444" cy="69505"/>
            </a:xfrm>
          </p:grpSpPr>
          <p:sp>
            <p:nvSpPr>
              <p:cNvPr id="5443" name="Freeform: Shape 5442">
                <a:extLst>
                  <a:ext uri="{FF2B5EF4-FFF2-40B4-BE49-F238E27FC236}">
                    <a16:creationId xmlns:a16="http://schemas.microsoft.com/office/drawing/2014/main" id="{3AF7B9D0-4F66-7521-8FCA-8F1C39E4EA02}"/>
                  </a:ext>
                </a:extLst>
              </p:cNvPr>
              <p:cNvSpPr/>
              <p:nvPr/>
            </p:nvSpPr>
            <p:spPr>
              <a:xfrm>
                <a:off x="10882999"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44" name="Freeform: Shape 5443">
                <a:extLst>
                  <a:ext uri="{FF2B5EF4-FFF2-40B4-BE49-F238E27FC236}">
                    <a16:creationId xmlns:a16="http://schemas.microsoft.com/office/drawing/2014/main" id="{2F063C7D-6D59-83B7-B905-5B2A1E9A5ADE}"/>
                  </a:ext>
                </a:extLst>
              </p:cNvPr>
              <p:cNvSpPr/>
              <p:nvPr/>
            </p:nvSpPr>
            <p:spPr>
              <a:xfrm>
                <a:off x="10845087" y="285093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45" name="Graphic 4638">
              <a:extLst>
                <a:ext uri="{FF2B5EF4-FFF2-40B4-BE49-F238E27FC236}">
                  <a16:creationId xmlns:a16="http://schemas.microsoft.com/office/drawing/2014/main" id="{2570C98D-13CF-FD7D-3726-70F2CB1956CC}"/>
                </a:ext>
              </a:extLst>
            </p:cNvPr>
            <p:cNvGrpSpPr/>
            <p:nvPr/>
          </p:nvGrpSpPr>
          <p:grpSpPr>
            <a:xfrm>
              <a:off x="10904609" y="2817575"/>
              <a:ext cx="75571" cy="69505"/>
              <a:chOff x="10904609" y="2817575"/>
              <a:chExt cx="75571" cy="69505"/>
            </a:xfrm>
          </p:grpSpPr>
          <p:sp>
            <p:nvSpPr>
              <p:cNvPr id="5446" name="Freeform: Shape 5445">
                <a:extLst>
                  <a:ext uri="{FF2B5EF4-FFF2-40B4-BE49-F238E27FC236}">
                    <a16:creationId xmlns:a16="http://schemas.microsoft.com/office/drawing/2014/main" id="{5B2E07F3-E5FB-01E7-3D5F-0E6257D7AAE9}"/>
                  </a:ext>
                </a:extLst>
              </p:cNvPr>
              <p:cNvSpPr/>
              <p:nvPr/>
            </p:nvSpPr>
            <p:spPr>
              <a:xfrm>
                <a:off x="10942521"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47" name="Freeform: Shape 5446">
                <a:extLst>
                  <a:ext uri="{FF2B5EF4-FFF2-40B4-BE49-F238E27FC236}">
                    <a16:creationId xmlns:a16="http://schemas.microsoft.com/office/drawing/2014/main" id="{DAB9D0A1-E13A-E265-A8D5-20C370EA90B3}"/>
                  </a:ext>
                </a:extLst>
              </p:cNvPr>
              <p:cNvSpPr/>
              <p:nvPr/>
            </p:nvSpPr>
            <p:spPr>
              <a:xfrm>
                <a:off x="10904609"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48" name="Graphic 4638">
              <a:extLst>
                <a:ext uri="{FF2B5EF4-FFF2-40B4-BE49-F238E27FC236}">
                  <a16:creationId xmlns:a16="http://schemas.microsoft.com/office/drawing/2014/main" id="{C8731159-E926-3F99-D422-06B32F3F8612}"/>
                </a:ext>
              </a:extLst>
            </p:cNvPr>
            <p:cNvGrpSpPr/>
            <p:nvPr/>
          </p:nvGrpSpPr>
          <p:grpSpPr>
            <a:xfrm>
              <a:off x="11093790" y="2817575"/>
              <a:ext cx="75571" cy="69505"/>
              <a:chOff x="11093790" y="2817575"/>
              <a:chExt cx="75571" cy="69505"/>
            </a:xfrm>
          </p:grpSpPr>
          <p:sp>
            <p:nvSpPr>
              <p:cNvPr id="5449" name="Freeform: Shape 5448">
                <a:extLst>
                  <a:ext uri="{FF2B5EF4-FFF2-40B4-BE49-F238E27FC236}">
                    <a16:creationId xmlns:a16="http://schemas.microsoft.com/office/drawing/2014/main" id="{0ED44399-2692-8F8D-C985-B5B9D2BCFDC4}"/>
                  </a:ext>
                </a:extLst>
              </p:cNvPr>
              <p:cNvSpPr/>
              <p:nvPr/>
            </p:nvSpPr>
            <p:spPr>
              <a:xfrm>
                <a:off x="11131702"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50" name="Freeform: Shape 5449">
                <a:extLst>
                  <a:ext uri="{FF2B5EF4-FFF2-40B4-BE49-F238E27FC236}">
                    <a16:creationId xmlns:a16="http://schemas.microsoft.com/office/drawing/2014/main" id="{A545030E-552E-B276-178C-6A6E5E29584C}"/>
                  </a:ext>
                </a:extLst>
              </p:cNvPr>
              <p:cNvSpPr/>
              <p:nvPr/>
            </p:nvSpPr>
            <p:spPr>
              <a:xfrm>
                <a:off x="11093790"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51" name="Graphic 4638">
              <a:extLst>
                <a:ext uri="{FF2B5EF4-FFF2-40B4-BE49-F238E27FC236}">
                  <a16:creationId xmlns:a16="http://schemas.microsoft.com/office/drawing/2014/main" id="{67184EC7-5CB6-B466-BC8F-772CD1DC35BE}"/>
                </a:ext>
              </a:extLst>
            </p:cNvPr>
            <p:cNvGrpSpPr/>
            <p:nvPr/>
          </p:nvGrpSpPr>
          <p:grpSpPr>
            <a:xfrm>
              <a:off x="11141559" y="2817575"/>
              <a:ext cx="75571" cy="69505"/>
              <a:chOff x="11141559" y="2817575"/>
              <a:chExt cx="75571" cy="69505"/>
            </a:xfrm>
          </p:grpSpPr>
          <p:sp>
            <p:nvSpPr>
              <p:cNvPr id="5452" name="Freeform: Shape 5451">
                <a:extLst>
                  <a:ext uri="{FF2B5EF4-FFF2-40B4-BE49-F238E27FC236}">
                    <a16:creationId xmlns:a16="http://schemas.microsoft.com/office/drawing/2014/main" id="{BDCE2922-2CCD-2434-9778-5B1E20EA4225}"/>
                  </a:ext>
                </a:extLst>
              </p:cNvPr>
              <p:cNvSpPr/>
              <p:nvPr/>
            </p:nvSpPr>
            <p:spPr>
              <a:xfrm>
                <a:off x="11179471"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53" name="Freeform: Shape 5452">
                <a:extLst>
                  <a:ext uri="{FF2B5EF4-FFF2-40B4-BE49-F238E27FC236}">
                    <a16:creationId xmlns:a16="http://schemas.microsoft.com/office/drawing/2014/main" id="{DB40002F-6248-F6B2-F09A-93F9BEB2C4E2}"/>
                  </a:ext>
                </a:extLst>
              </p:cNvPr>
              <p:cNvSpPr/>
              <p:nvPr/>
            </p:nvSpPr>
            <p:spPr>
              <a:xfrm>
                <a:off x="11141559"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54" name="Graphic 4638">
              <a:extLst>
                <a:ext uri="{FF2B5EF4-FFF2-40B4-BE49-F238E27FC236}">
                  <a16:creationId xmlns:a16="http://schemas.microsoft.com/office/drawing/2014/main" id="{167DE3CC-B333-8369-BF02-0F76B5ADC980}"/>
                </a:ext>
              </a:extLst>
            </p:cNvPr>
            <p:cNvGrpSpPr/>
            <p:nvPr/>
          </p:nvGrpSpPr>
          <p:grpSpPr>
            <a:xfrm>
              <a:off x="11296492" y="2817575"/>
              <a:ext cx="75444" cy="69505"/>
              <a:chOff x="11296492" y="2817575"/>
              <a:chExt cx="75444" cy="69505"/>
            </a:xfrm>
          </p:grpSpPr>
          <p:sp>
            <p:nvSpPr>
              <p:cNvPr id="5455" name="Freeform: Shape 5454">
                <a:extLst>
                  <a:ext uri="{FF2B5EF4-FFF2-40B4-BE49-F238E27FC236}">
                    <a16:creationId xmlns:a16="http://schemas.microsoft.com/office/drawing/2014/main" id="{4D6AB8EE-1C4E-FC88-A3BB-9AEA68E54759}"/>
                  </a:ext>
                </a:extLst>
              </p:cNvPr>
              <p:cNvSpPr/>
              <p:nvPr/>
            </p:nvSpPr>
            <p:spPr>
              <a:xfrm>
                <a:off x="11334404"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56" name="Freeform: Shape 5455">
                <a:extLst>
                  <a:ext uri="{FF2B5EF4-FFF2-40B4-BE49-F238E27FC236}">
                    <a16:creationId xmlns:a16="http://schemas.microsoft.com/office/drawing/2014/main" id="{B22EC61A-20CD-9462-DA79-46C77BB95344}"/>
                  </a:ext>
                </a:extLst>
              </p:cNvPr>
              <p:cNvSpPr/>
              <p:nvPr/>
            </p:nvSpPr>
            <p:spPr>
              <a:xfrm>
                <a:off x="11296492" y="2850937"/>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57" name="Graphic 4638">
              <a:extLst>
                <a:ext uri="{FF2B5EF4-FFF2-40B4-BE49-F238E27FC236}">
                  <a16:creationId xmlns:a16="http://schemas.microsoft.com/office/drawing/2014/main" id="{FB385301-2493-0F0C-1AA9-7F34E54D9EF4}"/>
                </a:ext>
              </a:extLst>
            </p:cNvPr>
            <p:cNvGrpSpPr/>
            <p:nvPr/>
          </p:nvGrpSpPr>
          <p:grpSpPr>
            <a:xfrm>
              <a:off x="11453322" y="2817575"/>
              <a:ext cx="75571" cy="69505"/>
              <a:chOff x="11453322" y="2817575"/>
              <a:chExt cx="75571" cy="69505"/>
            </a:xfrm>
          </p:grpSpPr>
          <p:sp>
            <p:nvSpPr>
              <p:cNvPr id="5458" name="Freeform: Shape 5457">
                <a:extLst>
                  <a:ext uri="{FF2B5EF4-FFF2-40B4-BE49-F238E27FC236}">
                    <a16:creationId xmlns:a16="http://schemas.microsoft.com/office/drawing/2014/main" id="{51147B71-5EBE-1E5D-C628-B7BAB458A459}"/>
                  </a:ext>
                </a:extLst>
              </p:cNvPr>
              <p:cNvSpPr/>
              <p:nvPr/>
            </p:nvSpPr>
            <p:spPr>
              <a:xfrm>
                <a:off x="11491234" y="2817575"/>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59" name="Freeform: Shape 5458">
                <a:extLst>
                  <a:ext uri="{FF2B5EF4-FFF2-40B4-BE49-F238E27FC236}">
                    <a16:creationId xmlns:a16="http://schemas.microsoft.com/office/drawing/2014/main" id="{AECA3A3C-3CDA-FE18-67E7-D816F7099CAE}"/>
                  </a:ext>
                </a:extLst>
              </p:cNvPr>
              <p:cNvSpPr/>
              <p:nvPr/>
            </p:nvSpPr>
            <p:spPr>
              <a:xfrm>
                <a:off x="11453322" y="2850937"/>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60" name="Graphic 4638">
              <a:extLst>
                <a:ext uri="{FF2B5EF4-FFF2-40B4-BE49-F238E27FC236}">
                  <a16:creationId xmlns:a16="http://schemas.microsoft.com/office/drawing/2014/main" id="{2482326F-45AF-5763-17BC-90A96A64FE1D}"/>
                </a:ext>
              </a:extLst>
            </p:cNvPr>
            <p:cNvGrpSpPr/>
            <p:nvPr/>
          </p:nvGrpSpPr>
          <p:grpSpPr>
            <a:xfrm>
              <a:off x="10055886" y="2822630"/>
              <a:ext cx="75444" cy="69505"/>
              <a:chOff x="10055886" y="2822630"/>
              <a:chExt cx="75444" cy="69505"/>
            </a:xfrm>
          </p:grpSpPr>
          <p:sp>
            <p:nvSpPr>
              <p:cNvPr id="5461" name="Freeform: Shape 5460">
                <a:extLst>
                  <a:ext uri="{FF2B5EF4-FFF2-40B4-BE49-F238E27FC236}">
                    <a16:creationId xmlns:a16="http://schemas.microsoft.com/office/drawing/2014/main" id="{40B54F33-8D01-6805-087D-2054055D0FEE}"/>
                  </a:ext>
                </a:extLst>
              </p:cNvPr>
              <p:cNvSpPr/>
              <p:nvPr/>
            </p:nvSpPr>
            <p:spPr>
              <a:xfrm>
                <a:off x="10093798" y="282263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62" name="Freeform: Shape 5461">
                <a:extLst>
                  <a:ext uri="{FF2B5EF4-FFF2-40B4-BE49-F238E27FC236}">
                    <a16:creationId xmlns:a16="http://schemas.microsoft.com/office/drawing/2014/main" id="{C9D0C08B-8051-7961-FBE9-2E2A7413B1D6}"/>
                  </a:ext>
                </a:extLst>
              </p:cNvPr>
              <p:cNvSpPr/>
              <p:nvPr/>
            </p:nvSpPr>
            <p:spPr>
              <a:xfrm>
                <a:off x="10055886" y="285599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63" name="Graphic 4638">
              <a:extLst>
                <a:ext uri="{FF2B5EF4-FFF2-40B4-BE49-F238E27FC236}">
                  <a16:creationId xmlns:a16="http://schemas.microsoft.com/office/drawing/2014/main" id="{1FEBA59E-8001-1D71-47C9-923C74D257F3}"/>
                </a:ext>
              </a:extLst>
            </p:cNvPr>
            <p:cNvGrpSpPr/>
            <p:nvPr/>
          </p:nvGrpSpPr>
          <p:grpSpPr>
            <a:xfrm>
              <a:off x="10079518" y="2822630"/>
              <a:ext cx="75444" cy="69505"/>
              <a:chOff x="10079518" y="2822630"/>
              <a:chExt cx="75444" cy="69505"/>
            </a:xfrm>
          </p:grpSpPr>
          <p:sp>
            <p:nvSpPr>
              <p:cNvPr id="5464" name="Freeform: Shape 5463">
                <a:extLst>
                  <a:ext uri="{FF2B5EF4-FFF2-40B4-BE49-F238E27FC236}">
                    <a16:creationId xmlns:a16="http://schemas.microsoft.com/office/drawing/2014/main" id="{8B1C59CF-60C4-6691-D954-BFFD355356C4}"/>
                  </a:ext>
                </a:extLst>
              </p:cNvPr>
              <p:cNvSpPr/>
              <p:nvPr/>
            </p:nvSpPr>
            <p:spPr>
              <a:xfrm>
                <a:off x="10117430" y="282263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65" name="Freeform: Shape 5464">
                <a:extLst>
                  <a:ext uri="{FF2B5EF4-FFF2-40B4-BE49-F238E27FC236}">
                    <a16:creationId xmlns:a16="http://schemas.microsoft.com/office/drawing/2014/main" id="{C5FBCB9E-413C-281B-EDC7-7B2D31EDB18D}"/>
                  </a:ext>
                </a:extLst>
              </p:cNvPr>
              <p:cNvSpPr/>
              <p:nvPr/>
            </p:nvSpPr>
            <p:spPr>
              <a:xfrm>
                <a:off x="10079518" y="285599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66" name="Graphic 4638">
              <a:extLst>
                <a:ext uri="{FF2B5EF4-FFF2-40B4-BE49-F238E27FC236}">
                  <a16:creationId xmlns:a16="http://schemas.microsoft.com/office/drawing/2014/main" id="{236142C0-1727-69E6-AFB9-B277562C3014}"/>
                </a:ext>
              </a:extLst>
            </p:cNvPr>
            <p:cNvGrpSpPr/>
            <p:nvPr/>
          </p:nvGrpSpPr>
          <p:grpSpPr>
            <a:xfrm>
              <a:off x="10117430" y="2822630"/>
              <a:ext cx="75444" cy="69505"/>
              <a:chOff x="10117430" y="2822630"/>
              <a:chExt cx="75444" cy="69505"/>
            </a:xfrm>
          </p:grpSpPr>
          <p:sp>
            <p:nvSpPr>
              <p:cNvPr id="5467" name="Freeform: Shape 5466">
                <a:extLst>
                  <a:ext uri="{FF2B5EF4-FFF2-40B4-BE49-F238E27FC236}">
                    <a16:creationId xmlns:a16="http://schemas.microsoft.com/office/drawing/2014/main" id="{D7AF68E6-1BC3-C51F-0EC6-0C09420690A7}"/>
                  </a:ext>
                </a:extLst>
              </p:cNvPr>
              <p:cNvSpPr/>
              <p:nvPr/>
            </p:nvSpPr>
            <p:spPr>
              <a:xfrm>
                <a:off x="10155342" y="282263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68" name="Freeform: Shape 5467">
                <a:extLst>
                  <a:ext uri="{FF2B5EF4-FFF2-40B4-BE49-F238E27FC236}">
                    <a16:creationId xmlns:a16="http://schemas.microsoft.com/office/drawing/2014/main" id="{D6476631-C552-D846-172A-1F74BD5579AF}"/>
                  </a:ext>
                </a:extLst>
              </p:cNvPr>
              <p:cNvSpPr/>
              <p:nvPr/>
            </p:nvSpPr>
            <p:spPr>
              <a:xfrm>
                <a:off x="10117430" y="285599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69" name="Graphic 4638">
              <a:extLst>
                <a:ext uri="{FF2B5EF4-FFF2-40B4-BE49-F238E27FC236}">
                  <a16:creationId xmlns:a16="http://schemas.microsoft.com/office/drawing/2014/main" id="{13E5022C-C32C-49F4-5C09-DD68B88ADA8C}"/>
                </a:ext>
              </a:extLst>
            </p:cNvPr>
            <p:cNvGrpSpPr/>
            <p:nvPr/>
          </p:nvGrpSpPr>
          <p:grpSpPr>
            <a:xfrm>
              <a:off x="10155342" y="2822630"/>
              <a:ext cx="75444" cy="69505"/>
              <a:chOff x="10155342" y="2822630"/>
              <a:chExt cx="75444" cy="69505"/>
            </a:xfrm>
          </p:grpSpPr>
          <p:sp>
            <p:nvSpPr>
              <p:cNvPr id="5470" name="Freeform: Shape 5469">
                <a:extLst>
                  <a:ext uri="{FF2B5EF4-FFF2-40B4-BE49-F238E27FC236}">
                    <a16:creationId xmlns:a16="http://schemas.microsoft.com/office/drawing/2014/main" id="{89FCB05A-FE93-89E9-5334-29AD1C943C63}"/>
                  </a:ext>
                </a:extLst>
              </p:cNvPr>
              <p:cNvSpPr/>
              <p:nvPr/>
            </p:nvSpPr>
            <p:spPr>
              <a:xfrm>
                <a:off x="10193254" y="282263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71" name="Freeform: Shape 5470">
                <a:extLst>
                  <a:ext uri="{FF2B5EF4-FFF2-40B4-BE49-F238E27FC236}">
                    <a16:creationId xmlns:a16="http://schemas.microsoft.com/office/drawing/2014/main" id="{027DE559-60B0-6447-7A6E-648CDA30F544}"/>
                  </a:ext>
                </a:extLst>
              </p:cNvPr>
              <p:cNvSpPr/>
              <p:nvPr/>
            </p:nvSpPr>
            <p:spPr>
              <a:xfrm>
                <a:off x="10155342" y="285599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72" name="Graphic 4638">
              <a:extLst>
                <a:ext uri="{FF2B5EF4-FFF2-40B4-BE49-F238E27FC236}">
                  <a16:creationId xmlns:a16="http://schemas.microsoft.com/office/drawing/2014/main" id="{631F04A5-241D-8B21-E58F-DD1605F74F80}"/>
                </a:ext>
              </a:extLst>
            </p:cNvPr>
            <p:cNvGrpSpPr/>
            <p:nvPr/>
          </p:nvGrpSpPr>
          <p:grpSpPr>
            <a:xfrm>
              <a:off x="10176699" y="2822630"/>
              <a:ext cx="75444" cy="69505"/>
              <a:chOff x="10176699" y="2822630"/>
              <a:chExt cx="75444" cy="69505"/>
            </a:xfrm>
          </p:grpSpPr>
          <p:sp>
            <p:nvSpPr>
              <p:cNvPr id="5473" name="Freeform: Shape 5472">
                <a:extLst>
                  <a:ext uri="{FF2B5EF4-FFF2-40B4-BE49-F238E27FC236}">
                    <a16:creationId xmlns:a16="http://schemas.microsoft.com/office/drawing/2014/main" id="{9C669357-D979-C6F2-F5D4-0649978BA4BB}"/>
                  </a:ext>
                </a:extLst>
              </p:cNvPr>
              <p:cNvSpPr/>
              <p:nvPr/>
            </p:nvSpPr>
            <p:spPr>
              <a:xfrm>
                <a:off x="10214611" y="282263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74" name="Freeform: Shape 5473">
                <a:extLst>
                  <a:ext uri="{FF2B5EF4-FFF2-40B4-BE49-F238E27FC236}">
                    <a16:creationId xmlns:a16="http://schemas.microsoft.com/office/drawing/2014/main" id="{1EDBFE79-1C0A-0BCF-17D1-1968411CC002}"/>
                  </a:ext>
                </a:extLst>
              </p:cNvPr>
              <p:cNvSpPr/>
              <p:nvPr/>
            </p:nvSpPr>
            <p:spPr>
              <a:xfrm>
                <a:off x="10176699" y="2855992"/>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75" name="Graphic 4638">
              <a:extLst>
                <a:ext uri="{FF2B5EF4-FFF2-40B4-BE49-F238E27FC236}">
                  <a16:creationId xmlns:a16="http://schemas.microsoft.com/office/drawing/2014/main" id="{EACF0F4B-1774-3332-49FA-E1551C770007}"/>
                </a:ext>
              </a:extLst>
            </p:cNvPr>
            <p:cNvGrpSpPr/>
            <p:nvPr/>
          </p:nvGrpSpPr>
          <p:grpSpPr>
            <a:xfrm>
              <a:off x="10260737" y="2822630"/>
              <a:ext cx="75571" cy="69505"/>
              <a:chOff x="10260737" y="2822630"/>
              <a:chExt cx="75571" cy="69505"/>
            </a:xfrm>
          </p:grpSpPr>
          <p:sp>
            <p:nvSpPr>
              <p:cNvPr id="5476" name="Freeform: Shape 5475">
                <a:extLst>
                  <a:ext uri="{FF2B5EF4-FFF2-40B4-BE49-F238E27FC236}">
                    <a16:creationId xmlns:a16="http://schemas.microsoft.com/office/drawing/2014/main" id="{FE5AACC7-F2A2-0970-3631-779632316ED0}"/>
                  </a:ext>
                </a:extLst>
              </p:cNvPr>
              <p:cNvSpPr/>
              <p:nvPr/>
            </p:nvSpPr>
            <p:spPr>
              <a:xfrm>
                <a:off x="10298649" y="2822630"/>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77" name="Freeform: Shape 5476">
                <a:extLst>
                  <a:ext uri="{FF2B5EF4-FFF2-40B4-BE49-F238E27FC236}">
                    <a16:creationId xmlns:a16="http://schemas.microsoft.com/office/drawing/2014/main" id="{C141A570-A59E-CD4C-B79C-A9974BA4A42D}"/>
                  </a:ext>
                </a:extLst>
              </p:cNvPr>
              <p:cNvSpPr/>
              <p:nvPr/>
            </p:nvSpPr>
            <p:spPr>
              <a:xfrm>
                <a:off x="10260737" y="2855992"/>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78" name="Graphic 4638">
              <a:extLst>
                <a:ext uri="{FF2B5EF4-FFF2-40B4-BE49-F238E27FC236}">
                  <a16:creationId xmlns:a16="http://schemas.microsoft.com/office/drawing/2014/main" id="{54D8D7A0-4C00-CACB-A4CD-8773E041AFB2}"/>
                </a:ext>
              </a:extLst>
            </p:cNvPr>
            <p:cNvGrpSpPr/>
            <p:nvPr/>
          </p:nvGrpSpPr>
          <p:grpSpPr>
            <a:xfrm>
              <a:off x="10027452" y="2856877"/>
              <a:ext cx="75444" cy="69631"/>
              <a:chOff x="10027452" y="2856877"/>
              <a:chExt cx="75444" cy="69631"/>
            </a:xfrm>
          </p:grpSpPr>
          <p:sp>
            <p:nvSpPr>
              <p:cNvPr id="5479" name="Freeform: Shape 5478">
                <a:extLst>
                  <a:ext uri="{FF2B5EF4-FFF2-40B4-BE49-F238E27FC236}">
                    <a16:creationId xmlns:a16="http://schemas.microsoft.com/office/drawing/2014/main" id="{F6816A3B-68F0-6EE8-9236-EF865E4EE6FD}"/>
                  </a:ext>
                </a:extLst>
              </p:cNvPr>
              <p:cNvSpPr/>
              <p:nvPr/>
            </p:nvSpPr>
            <p:spPr>
              <a:xfrm>
                <a:off x="10065364" y="2856877"/>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80" name="Freeform: Shape 5479">
                <a:extLst>
                  <a:ext uri="{FF2B5EF4-FFF2-40B4-BE49-F238E27FC236}">
                    <a16:creationId xmlns:a16="http://schemas.microsoft.com/office/drawing/2014/main" id="{7ED8A3ED-37B2-80BF-03BB-501D6BA79CD2}"/>
                  </a:ext>
                </a:extLst>
              </p:cNvPr>
              <p:cNvSpPr/>
              <p:nvPr/>
            </p:nvSpPr>
            <p:spPr>
              <a:xfrm>
                <a:off x="10027452" y="289023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81" name="Graphic 4638">
              <a:extLst>
                <a:ext uri="{FF2B5EF4-FFF2-40B4-BE49-F238E27FC236}">
                  <a16:creationId xmlns:a16="http://schemas.microsoft.com/office/drawing/2014/main" id="{E21E460D-E916-75AC-D1E2-5325986E8C8F}"/>
                </a:ext>
              </a:extLst>
            </p:cNvPr>
            <p:cNvGrpSpPr/>
            <p:nvPr/>
          </p:nvGrpSpPr>
          <p:grpSpPr>
            <a:xfrm>
              <a:off x="10060435" y="2856877"/>
              <a:ext cx="75444" cy="69631"/>
              <a:chOff x="10060435" y="2856877"/>
              <a:chExt cx="75444" cy="69631"/>
            </a:xfrm>
          </p:grpSpPr>
          <p:sp>
            <p:nvSpPr>
              <p:cNvPr id="5482" name="Freeform: Shape 5481">
                <a:extLst>
                  <a:ext uri="{FF2B5EF4-FFF2-40B4-BE49-F238E27FC236}">
                    <a16:creationId xmlns:a16="http://schemas.microsoft.com/office/drawing/2014/main" id="{E3A61A03-F5C6-6AC0-9B3E-292ED276389B}"/>
                  </a:ext>
                </a:extLst>
              </p:cNvPr>
              <p:cNvSpPr/>
              <p:nvPr/>
            </p:nvSpPr>
            <p:spPr>
              <a:xfrm>
                <a:off x="10098347" y="2856877"/>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83" name="Freeform: Shape 5482">
                <a:extLst>
                  <a:ext uri="{FF2B5EF4-FFF2-40B4-BE49-F238E27FC236}">
                    <a16:creationId xmlns:a16="http://schemas.microsoft.com/office/drawing/2014/main" id="{136D9E7F-B432-FAEF-A7A3-B6229AF20754}"/>
                  </a:ext>
                </a:extLst>
              </p:cNvPr>
              <p:cNvSpPr/>
              <p:nvPr/>
            </p:nvSpPr>
            <p:spPr>
              <a:xfrm>
                <a:off x="10060435" y="289023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84" name="Graphic 4638">
              <a:extLst>
                <a:ext uri="{FF2B5EF4-FFF2-40B4-BE49-F238E27FC236}">
                  <a16:creationId xmlns:a16="http://schemas.microsoft.com/office/drawing/2014/main" id="{E434CDC0-FE90-9021-E5C6-823E2D6254D1}"/>
                </a:ext>
              </a:extLst>
            </p:cNvPr>
            <p:cNvGrpSpPr/>
            <p:nvPr/>
          </p:nvGrpSpPr>
          <p:grpSpPr>
            <a:xfrm>
              <a:off x="10108204" y="2856877"/>
              <a:ext cx="75444" cy="69631"/>
              <a:chOff x="10108204" y="2856877"/>
              <a:chExt cx="75444" cy="69631"/>
            </a:xfrm>
          </p:grpSpPr>
          <p:sp>
            <p:nvSpPr>
              <p:cNvPr id="5485" name="Freeform: Shape 5484">
                <a:extLst>
                  <a:ext uri="{FF2B5EF4-FFF2-40B4-BE49-F238E27FC236}">
                    <a16:creationId xmlns:a16="http://schemas.microsoft.com/office/drawing/2014/main" id="{02FCEB19-1CC0-00AA-0AA3-F0106C18AB5D}"/>
                  </a:ext>
                </a:extLst>
              </p:cNvPr>
              <p:cNvSpPr/>
              <p:nvPr/>
            </p:nvSpPr>
            <p:spPr>
              <a:xfrm>
                <a:off x="10146116" y="2856877"/>
                <a:ext cx="12637" cy="69631"/>
              </a:xfrm>
              <a:custGeom>
                <a:avLst/>
                <a:gdLst>
                  <a:gd name="connsiteX0" fmla="*/ 0 w 12637"/>
                  <a:gd name="connsiteY0" fmla="*/ 0 h 69631"/>
                  <a:gd name="connsiteX1" fmla="*/ 0 w 12637"/>
                  <a:gd name="connsiteY1" fmla="*/ 69632 h 69631"/>
                </a:gdLst>
                <a:ahLst/>
                <a:cxnLst>
                  <a:cxn ang="0">
                    <a:pos x="connsiteX0" y="connsiteY0"/>
                  </a:cxn>
                  <a:cxn ang="0">
                    <a:pos x="connsiteX1" y="connsiteY1"/>
                  </a:cxn>
                </a:cxnLst>
                <a:rect l="l" t="t" r="r" b="b"/>
                <a:pathLst>
                  <a:path w="12637" h="69631">
                    <a:moveTo>
                      <a:pt x="0" y="0"/>
                    </a:moveTo>
                    <a:lnTo>
                      <a:pt x="0" y="69632"/>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86" name="Freeform: Shape 5485">
                <a:extLst>
                  <a:ext uri="{FF2B5EF4-FFF2-40B4-BE49-F238E27FC236}">
                    <a16:creationId xmlns:a16="http://schemas.microsoft.com/office/drawing/2014/main" id="{15F13959-9631-508D-D85E-BE888469C593}"/>
                  </a:ext>
                </a:extLst>
              </p:cNvPr>
              <p:cNvSpPr/>
              <p:nvPr/>
            </p:nvSpPr>
            <p:spPr>
              <a:xfrm>
                <a:off x="10108204" y="2890239"/>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87" name="Graphic 4638">
              <a:extLst>
                <a:ext uri="{FF2B5EF4-FFF2-40B4-BE49-F238E27FC236}">
                  <a16:creationId xmlns:a16="http://schemas.microsoft.com/office/drawing/2014/main" id="{4B0AC258-4380-C305-22A0-978F13BDB336}"/>
                </a:ext>
              </a:extLst>
            </p:cNvPr>
            <p:cNvGrpSpPr/>
            <p:nvPr/>
          </p:nvGrpSpPr>
          <p:grpSpPr>
            <a:xfrm>
              <a:off x="9738436" y="2899086"/>
              <a:ext cx="75444" cy="69505"/>
              <a:chOff x="9738436" y="2899086"/>
              <a:chExt cx="75444" cy="69505"/>
            </a:xfrm>
          </p:grpSpPr>
          <p:sp>
            <p:nvSpPr>
              <p:cNvPr id="5488" name="Freeform: Shape 5487">
                <a:extLst>
                  <a:ext uri="{FF2B5EF4-FFF2-40B4-BE49-F238E27FC236}">
                    <a16:creationId xmlns:a16="http://schemas.microsoft.com/office/drawing/2014/main" id="{1BD9CC75-7B14-2E56-27D2-5F788EEE05F8}"/>
                  </a:ext>
                </a:extLst>
              </p:cNvPr>
              <p:cNvSpPr/>
              <p:nvPr/>
            </p:nvSpPr>
            <p:spPr>
              <a:xfrm>
                <a:off x="9776348" y="289908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89" name="Freeform: Shape 5488">
                <a:extLst>
                  <a:ext uri="{FF2B5EF4-FFF2-40B4-BE49-F238E27FC236}">
                    <a16:creationId xmlns:a16="http://schemas.microsoft.com/office/drawing/2014/main" id="{1E342E33-A07D-FD95-5815-D5EB0547B38F}"/>
                  </a:ext>
                </a:extLst>
              </p:cNvPr>
              <p:cNvSpPr/>
              <p:nvPr/>
            </p:nvSpPr>
            <p:spPr>
              <a:xfrm>
                <a:off x="9738436" y="2932448"/>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5490" name="Graphic 4638">
              <a:extLst>
                <a:ext uri="{FF2B5EF4-FFF2-40B4-BE49-F238E27FC236}">
                  <a16:creationId xmlns:a16="http://schemas.microsoft.com/office/drawing/2014/main" id="{23359DE4-EA0E-688E-EB7D-2C5BBFA75A40}"/>
                </a:ext>
              </a:extLst>
            </p:cNvPr>
            <p:cNvGrpSpPr/>
            <p:nvPr/>
          </p:nvGrpSpPr>
          <p:grpSpPr>
            <a:xfrm>
              <a:off x="9502624" y="2933206"/>
              <a:ext cx="75571" cy="69505"/>
              <a:chOff x="9502624" y="2933206"/>
              <a:chExt cx="75571" cy="69505"/>
            </a:xfrm>
          </p:grpSpPr>
          <p:sp>
            <p:nvSpPr>
              <p:cNvPr id="5491" name="Freeform: Shape 5490">
                <a:extLst>
                  <a:ext uri="{FF2B5EF4-FFF2-40B4-BE49-F238E27FC236}">
                    <a16:creationId xmlns:a16="http://schemas.microsoft.com/office/drawing/2014/main" id="{857078E9-963C-7E9E-EEBC-5DBD718305D1}"/>
                  </a:ext>
                </a:extLst>
              </p:cNvPr>
              <p:cNvSpPr/>
              <p:nvPr/>
            </p:nvSpPr>
            <p:spPr>
              <a:xfrm>
                <a:off x="9540536" y="2933206"/>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92" name="Freeform: Shape 5491">
                <a:extLst>
                  <a:ext uri="{FF2B5EF4-FFF2-40B4-BE49-F238E27FC236}">
                    <a16:creationId xmlns:a16="http://schemas.microsoft.com/office/drawing/2014/main" id="{3F3DE116-6DD0-425B-9E48-DF494FE8C1C0}"/>
                  </a:ext>
                </a:extLst>
              </p:cNvPr>
              <p:cNvSpPr/>
              <p:nvPr/>
            </p:nvSpPr>
            <p:spPr>
              <a:xfrm>
                <a:off x="9502624" y="2966569"/>
                <a:ext cx="75571" cy="12637"/>
              </a:xfrm>
              <a:custGeom>
                <a:avLst/>
                <a:gdLst>
                  <a:gd name="connsiteX0" fmla="*/ 0 w 75571"/>
                  <a:gd name="connsiteY0" fmla="*/ 0 h 12637"/>
                  <a:gd name="connsiteX1" fmla="*/ 75571 w 75571"/>
                  <a:gd name="connsiteY1" fmla="*/ 0 h 12637"/>
                </a:gdLst>
                <a:ahLst/>
                <a:cxnLst>
                  <a:cxn ang="0">
                    <a:pos x="connsiteX0" y="connsiteY0"/>
                  </a:cxn>
                  <a:cxn ang="0">
                    <a:pos x="connsiteX1" y="connsiteY1"/>
                  </a:cxn>
                </a:cxnLst>
                <a:rect l="l" t="t" r="r" b="b"/>
                <a:pathLst>
                  <a:path w="75571" h="12637">
                    <a:moveTo>
                      <a:pt x="0" y="0"/>
                    </a:moveTo>
                    <a:lnTo>
                      <a:pt x="75571"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grpSp>
        <p:nvGrpSpPr>
          <p:cNvPr id="4551" name="Group 4550">
            <a:extLst>
              <a:ext uri="{FF2B5EF4-FFF2-40B4-BE49-F238E27FC236}">
                <a16:creationId xmlns:a16="http://schemas.microsoft.com/office/drawing/2014/main" id="{46BEA0EF-EB99-A218-F55B-F86F3C10395B}"/>
              </a:ext>
            </a:extLst>
          </p:cNvPr>
          <p:cNvGrpSpPr/>
          <p:nvPr/>
        </p:nvGrpSpPr>
        <p:grpSpPr>
          <a:xfrm>
            <a:off x="6923851" y="2891124"/>
            <a:ext cx="4366702" cy="623399"/>
            <a:chOff x="6923851" y="2891124"/>
            <a:chExt cx="4366702" cy="623399"/>
          </a:xfrm>
        </p:grpSpPr>
        <p:grpSp>
          <p:nvGrpSpPr>
            <p:cNvPr id="4674" name="Graphic 4638">
              <a:extLst>
                <a:ext uri="{FF2B5EF4-FFF2-40B4-BE49-F238E27FC236}">
                  <a16:creationId xmlns:a16="http://schemas.microsoft.com/office/drawing/2014/main" id="{A3EB76BB-C112-69A1-21B0-7C1B0EE5E94A}"/>
                </a:ext>
              </a:extLst>
            </p:cNvPr>
            <p:cNvGrpSpPr/>
            <p:nvPr/>
          </p:nvGrpSpPr>
          <p:grpSpPr>
            <a:xfrm>
              <a:off x="7140834" y="3278458"/>
              <a:ext cx="75444" cy="69505"/>
              <a:chOff x="7140834" y="3278458"/>
              <a:chExt cx="75444" cy="69505"/>
            </a:xfrm>
          </p:grpSpPr>
          <p:sp>
            <p:nvSpPr>
              <p:cNvPr id="4675" name="Freeform: Shape 4674">
                <a:extLst>
                  <a:ext uri="{FF2B5EF4-FFF2-40B4-BE49-F238E27FC236}">
                    <a16:creationId xmlns:a16="http://schemas.microsoft.com/office/drawing/2014/main" id="{E92F75D0-C2E3-6D85-FC3C-B5AC3288A583}"/>
                  </a:ext>
                </a:extLst>
              </p:cNvPr>
              <p:cNvSpPr/>
              <p:nvPr/>
            </p:nvSpPr>
            <p:spPr>
              <a:xfrm>
                <a:off x="7178745" y="3278458"/>
                <a:ext cx="12637" cy="69505"/>
              </a:xfrm>
              <a:custGeom>
                <a:avLst/>
                <a:gdLst>
                  <a:gd name="connsiteX0" fmla="*/ 0 w 12637"/>
                  <a:gd name="connsiteY0" fmla="*/ 0 h 69505"/>
                  <a:gd name="connsiteX1" fmla="*/ 0 w 12637"/>
                  <a:gd name="connsiteY1" fmla="*/ 69505 h 69505"/>
                </a:gdLst>
                <a:ahLst/>
                <a:cxnLst>
                  <a:cxn ang="0">
                    <a:pos x="connsiteX0" y="connsiteY0"/>
                  </a:cxn>
                  <a:cxn ang="0">
                    <a:pos x="connsiteX1" y="connsiteY1"/>
                  </a:cxn>
                </a:cxnLst>
                <a:rect l="l" t="t" r="r" b="b"/>
                <a:pathLst>
                  <a:path w="12637" h="69505">
                    <a:moveTo>
                      <a:pt x="0" y="0"/>
                    </a:moveTo>
                    <a:lnTo>
                      <a:pt x="0" y="69505"/>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76" name="Freeform: Shape 4675">
                <a:extLst>
                  <a:ext uri="{FF2B5EF4-FFF2-40B4-BE49-F238E27FC236}">
                    <a16:creationId xmlns:a16="http://schemas.microsoft.com/office/drawing/2014/main" id="{D87362B6-0E9B-C516-0072-1EACB6A3BF66}"/>
                  </a:ext>
                </a:extLst>
              </p:cNvPr>
              <p:cNvSpPr/>
              <p:nvPr/>
            </p:nvSpPr>
            <p:spPr>
              <a:xfrm>
                <a:off x="7140834" y="3311821"/>
                <a:ext cx="75444" cy="12637"/>
              </a:xfrm>
              <a:custGeom>
                <a:avLst/>
                <a:gdLst>
                  <a:gd name="connsiteX0" fmla="*/ 0 w 75444"/>
                  <a:gd name="connsiteY0" fmla="*/ 0 h 12637"/>
                  <a:gd name="connsiteX1" fmla="*/ 75445 w 75444"/>
                  <a:gd name="connsiteY1" fmla="*/ 0 h 12637"/>
                </a:gdLst>
                <a:ahLst/>
                <a:cxnLst>
                  <a:cxn ang="0">
                    <a:pos x="connsiteX0" y="connsiteY0"/>
                  </a:cxn>
                  <a:cxn ang="0">
                    <a:pos x="connsiteX1" y="connsiteY1"/>
                  </a:cxn>
                </a:cxnLst>
                <a:rect l="l" t="t" r="r" b="b"/>
                <a:pathLst>
                  <a:path w="75444" h="12637">
                    <a:moveTo>
                      <a:pt x="0" y="0"/>
                    </a:moveTo>
                    <a:lnTo>
                      <a:pt x="75445" y="0"/>
                    </a:lnTo>
                  </a:path>
                </a:pathLst>
              </a:custGeom>
              <a:ln w="18934" cap="flat">
                <a:solidFill>
                  <a:schemeClr val="accent3"/>
                </a:solidFill>
                <a:prstDash val="solid"/>
                <a:round/>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5493" name="Freeform: Shape 5492">
              <a:extLst>
                <a:ext uri="{FF2B5EF4-FFF2-40B4-BE49-F238E27FC236}">
                  <a16:creationId xmlns:a16="http://schemas.microsoft.com/office/drawing/2014/main" id="{35F304CF-2D1F-1195-6988-0A80F6CE3F57}"/>
                </a:ext>
              </a:extLst>
            </p:cNvPr>
            <p:cNvSpPr/>
            <p:nvPr/>
          </p:nvSpPr>
          <p:spPr>
            <a:xfrm>
              <a:off x="6923851" y="2891124"/>
              <a:ext cx="4366702" cy="623399"/>
            </a:xfrm>
            <a:custGeom>
              <a:avLst/>
              <a:gdLst>
                <a:gd name="connsiteX0" fmla="*/ 0 w 4366702"/>
                <a:gd name="connsiteY0" fmla="*/ 623399 h 623399"/>
                <a:gd name="connsiteX1" fmla="*/ 0 w 4366702"/>
                <a:gd name="connsiteY1" fmla="*/ 536960 h 623399"/>
                <a:gd name="connsiteX2" fmla="*/ 65461 w 4366702"/>
                <a:gd name="connsiteY2" fmla="*/ 536960 h 623399"/>
                <a:gd name="connsiteX3" fmla="*/ 65461 w 4366702"/>
                <a:gd name="connsiteY3" fmla="*/ 492350 h 623399"/>
                <a:gd name="connsiteX4" fmla="*/ 86439 w 4366702"/>
                <a:gd name="connsiteY4" fmla="*/ 492350 h 623399"/>
                <a:gd name="connsiteX5" fmla="*/ 86439 w 4366702"/>
                <a:gd name="connsiteY5" fmla="*/ 455702 h 623399"/>
                <a:gd name="connsiteX6" fmla="*/ 183368 w 4366702"/>
                <a:gd name="connsiteY6" fmla="*/ 455702 h 623399"/>
                <a:gd name="connsiteX7" fmla="*/ 183368 w 4366702"/>
                <a:gd name="connsiteY7" fmla="*/ 413873 h 623399"/>
                <a:gd name="connsiteX8" fmla="*/ 267153 w 4366702"/>
                <a:gd name="connsiteY8" fmla="*/ 413873 h 623399"/>
                <a:gd name="connsiteX9" fmla="*/ 267153 w 4366702"/>
                <a:gd name="connsiteY9" fmla="*/ 382406 h 623399"/>
                <a:gd name="connsiteX10" fmla="*/ 322126 w 4366702"/>
                <a:gd name="connsiteY10" fmla="*/ 382406 h 623399"/>
                <a:gd name="connsiteX11" fmla="*/ 322126 w 4366702"/>
                <a:gd name="connsiteY11" fmla="*/ 343103 h 623399"/>
                <a:gd name="connsiteX12" fmla="*/ 371917 w 4366702"/>
                <a:gd name="connsiteY12" fmla="*/ 343103 h 623399"/>
                <a:gd name="connsiteX13" fmla="*/ 371917 w 4366702"/>
                <a:gd name="connsiteY13" fmla="*/ 309109 h 623399"/>
                <a:gd name="connsiteX14" fmla="*/ 838234 w 4366702"/>
                <a:gd name="connsiteY14" fmla="*/ 309109 h 623399"/>
                <a:gd name="connsiteX15" fmla="*/ 838234 w 4366702"/>
                <a:gd name="connsiteY15" fmla="*/ 288131 h 623399"/>
                <a:gd name="connsiteX16" fmla="*/ 903695 w 4366702"/>
                <a:gd name="connsiteY16" fmla="*/ 288131 h 623399"/>
                <a:gd name="connsiteX17" fmla="*/ 903695 w 4366702"/>
                <a:gd name="connsiteY17" fmla="*/ 254010 h 623399"/>
                <a:gd name="connsiteX18" fmla="*/ 1181337 w 4366702"/>
                <a:gd name="connsiteY18" fmla="*/ 254010 h 623399"/>
                <a:gd name="connsiteX19" fmla="*/ 1181337 w 4366702"/>
                <a:gd name="connsiteY19" fmla="*/ 206873 h 623399"/>
                <a:gd name="connsiteX20" fmla="*/ 1325403 w 4366702"/>
                <a:gd name="connsiteY20" fmla="*/ 206873 h 623399"/>
                <a:gd name="connsiteX21" fmla="*/ 1325403 w 4366702"/>
                <a:gd name="connsiteY21" fmla="*/ 183368 h 623399"/>
                <a:gd name="connsiteX22" fmla="*/ 1479958 w 4366702"/>
                <a:gd name="connsiteY22" fmla="*/ 183368 h 623399"/>
                <a:gd name="connsiteX23" fmla="*/ 1479958 w 4366702"/>
                <a:gd name="connsiteY23" fmla="*/ 151901 h 623399"/>
                <a:gd name="connsiteX24" fmla="*/ 1558562 w 4366702"/>
                <a:gd name="connsiteY24" fmla="*/ 151901 h 623399"/>
                <a:gd name="connsiteX25" fmla="*/ 1558562 w 4366702"/>
                <a:gd name="connsiteY25" fmla="*/ 123088 h 623399"/>
                <a:gd name="connsiteX26" fmla="*/ 1692138 w 4366702"/>
                <a:gd name="connsiteY26" fmla="*/ 123088 h 623399"/>
                <a:gd name="connsiteX27" fmla="*/ 1692138 w 4366702"/>
                <a:gd name="connsiteY27" fmla="*/ 102110 h 623399"/>
                <a:gd name="connsiteX28" fmla="*/ 2284197 w 4366702"/>
                <a:gd name="connsiteY28" fmla="*/ 102110 h 623399"/>
                <a:gd name="connsiteX29" fmla="*/ 2284197 w 4366702"/>
                <a:gd name="connsiteY29" fmla="*/ 73297 h 623399"/>
                <a:gd name="connsiteX30" fmla="*/ 2774020 w 4366702"/>
                <a:gd name="connsiteY30" fmla="*/ 73297 h 623399"/>
                <a:gd name="connsiteX31" fmla="*/ 2774020 w 4366702"/>
                <a:gd name="connsiteY31" fmla="*/ 33994 h 623399"/>
                <a:gd name="connsiteX32" fmla="*/ 2897108 w 4366702"/>
                <a:gd name="connsiteY32" fmla="*/ 33994 h 623399"/>
                <a:gd name="connsiteX33" fmla="*/ 2897108 w 4366702"/>
                <a:gd name="connsiteY33" fmla="*/ 0 h 623399"/>
                <a:gd name="connsiteX34" fmla="*/ 4366702 w 4366702"/>
                <a:gd name="connsiteY34" fmla="*/ 0 h 623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4366702" h="623399">
                  <a:moveTo>
                    <a:pt x="0" y="623399"/>
                  </a:moveTo>
                  <a:lnTo>
                    <a:pt x="0" y="536960"/>
                  </a:lnTo>
                  <a:lnTo>
                    <a:pt x="65461" y="536960"/>
                  </a:lnTo>
                  <a:lnTo>
                    <a:pt x="65461" y="492350"/>
                  </a:lnTo>
                  <a:lnTo>
                    <a:pt x="86439" y="492350"/>
                  </a:lnTo>
                  <a:lnTo>
                    <a:pt x="86439" y="455702"/>
                  </a:lnTo>
                  <a:lnTo>
                    <a:pt x="183368" y="455702"/>
                  </a:lnTo>
                  <a:lnTo>
                    <a:pt x="183368" y="413873"/>
                  </a:lnTo>
                  <a:lnTo>
                    <a:pt x="267153" y="413873"/>
                  </a:lnTo>
                  <a:lnTo>
                    <a:pt x="267153" y="382406"/>
                  </a:lnTo>
                  <a:lnTo>
                    <a:pt x="322126" y="382406"/>
                  </a:lnTo>
                  <a:lnTo>
                    <a:pt x="322126" y="343103"/>
                  </a:lnTo>
                  <a:lnTo>
                    <a:pt x="371917" y="343103"/>
                  </a:lnTo>
                  <a:lnTo>
                    <a:pt x="371917" y="309109"/>
                  </a:lnTo>
                  <a:lnTo>
                    <a:pt x="838234" y="309109"/>
                  </a:lnTo>
                  <a:lnTo>
                    <a:pt x="838234" y="288131"/>
                  </a:lnTo>
                  <a:lnTo>
                    <a:pt x="903695" y="288131"/>
                  </a:lnTo>
                  <a:lnTo>
                    <a:pt x="903695" y="254010"/>
                  </a:lnTo>
                  <a:lnTo>
                    <a:pt x="1181337" y="254010"/>
                  </a:lnTo>
                  <a:lnTo>
                    <a:pt x="1181337" y="206873"/>
                  </a:lnTo>
                  <a:lnTo>
                    <a:pt x="1325403" y="206873"/>
                  </a:lnTo>
                  <a:lnTo>
                    <a:pt x="1325403" y="183368"/>
                  </a:lnTo>
                  <a:lnTo>
                    <a:pt x="1479958" y="183368"/>
                  </a:lnTo>
                  <a:lnTo>
                    <a:pt x="1479958" y="151901"/>
                  </a:lnTo>
                  <a:lnTo>
                    <a:pt x="1558562" y="151901"/>
                  </a:lnTo>
                  <a:lnTo>
                    <a:pt x="1558562" y="123088"/>
                  </a:lnTo>
                  <a:lnTo>
                    <a:pt x="1692138" y="123088"/>
                  </a:lnTo>
                  <a:lnTo>
                    <a:pt x="1692138" y="102110"/>
                  </a:lnTo>
                  <a:lnTo>
                    <a:pt x="2284197" y="102110"/>
                  </a:lnTo>
                  <a:lnTo>
                    <a:pt x="2284197" y="73297"/>
                  </a:lnTo>
                  <a:lnTo>
                    <a:pt x="2774020" y="73297"/>
                  </a:lnTo>
                  <a:lnTo>
                    <a:pt x="2774020" y="33994"/>
                  </a:lnTo>
                  <a:lnTo>
                    <a:pt x="2897108" y="33994"/>
                  </a:lnTo>
                  <a:lnTo>
                    <a:pt x="2897108" y="0"/>
                  </a:lnTo>
                  <a:lnTo>
                    <a:pt x="4366702" y="0"/>
                  </a:lnTo>
                </a:path>
              </a:pathLst>
            </a:custGeom>
            <a:noFill/>
            <a:ln w="28575" cap="flat">
              <a:solidFill>
                <a:schemeClr val="accent3"/>
              </a:solidFill>
              <a:prstDash val="sysDot"/>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5494" name="Freeform: Shape 5493">
            <a:extLst>
              <a:ext uri="{FF2B5EF4-FFF2-40B4-BE49-F238E27FC236}">
                <a16:creationId xmlns:a16="http://schemas.microsoft.com/office/drawing/2014/main" id="{974EA53E-B898-7BF4-D72E-A728AF3ED92D}"/>
              </a:ext>
            </a:extLst>
          </p:cNvPr>
          <p:cNvSpPr/>
          <p:nvPr/>
        </p:nvSpPr>
        <p:spPr>
          <a:xfrm>
            <a:off x="6928021" y="2850937"/>
            <a:ext cx="4563086" cy="663965"/>
          </a:xfrm>
          <a:custGeom>
            <a:avLst/>
            <a:gdLst>
              <a:gd name="connsiteX0" fmla="*/ 0 w 4563086"/>
              <a:gd name="connsiteY0" fmla="*/ 663965 h 663965"/>
              <a:gd name="connsiteX1" fmla="*/ 0 w 4563086"/>
              <a:gd name="connsiteY1" fmla="*/ 650317 h 663965"/>
              <a:gd name="connsiteX2" fmla="*/ 64324 w 4563086"/>
              <a:gd name="connsiteY2" fmla="*/ 650317 h 663965"/>
              <a:gd name="connsiteX3" fmla="*/ 64324 w 4563086"/>
              <a:gd name="connsiteY3" fmla="*/ 607097 h 663965"/>
              <a:gd name="connsiteX4" fmla="*/ 80373 w 4563086"/>
              <a:gd name="connsiteY4" fmla="*/ 607097 h 663965"/>
              <a:gd name="connsiteX5" fmla="*/ 80373 w 4563086"/>
              <a:gd name="connsiteY5" fmla="*/ 587257 h 663965"/>
              <a:gd name="connsiteX6" fmla="*/ 182989 w 4563086"/>
              <a:gd name="connsiteY6" fmla="*/ 587257 h 663965"/>
              <a:gd name="connsiteX7" fmla="*/ 182989 w 4563086"/>
              <a:gd name="connsiteY7" fmla="*/ 558823 h 663965"/>
              <a:gd name="connsiteX8" fmla="*/ 252241 w 4563086"/>
              <a:gd name="connsiteY8" fmla="*/ 558823 h 663965"/>
              <a:gd name="connsiteX9" fmla="*/ 252241 w 4563086"/>
              <a:gd name="connsiteY9" fmla="*/ 525460 h 663965"/>
              <a:gd name="connsiteX10" fmla="*/ 326422 w 4563086"/>
              <a:gd name="connsiteY10" fmla="*/ 525460 h 663965"/>
              <a:gd name="connsiteX11" fmla="*/ 326422 w 4563086"/>
              <a:gd name="connsiteY11" fmla="*/ 511812 h 663965"/>
              <a:gd name="connsiteX12" fmla="*/ 385818 w 4563086"/>
              <a:gd name="connsiteY12" fmla="*/ 511812 h 663965"/>
              <a:gd name="connsiteX13" fmla="*/ 385818 w 4563086"/>
              <a:gd name="connsiteY13" fmla="*/ 495762 h 663965"/>
              <a:gd name="connsiteX14" fmla="*/ 404268 w 4563086"/>
              <a:gd name="connsiteY14" fmla="*/ 495762 h 663965"/>
              <a:gd name="connsiteX15" fmla="*/ 404268 w 4563086"/>
              <a:gd name="connsiteY15" fmla="*/ 477185 h 663965"/>
              <a:gd name="connsiteX16" fmla="*/ 503218 w 4563086"/>
              <a:gd name="connsiteY16" fmla="*/ 477185 h 663965"/>
              <a:gd name="connsiteX17" fmla="*/ 503218 w 4563086"/>
              <a:gd name="connsiteY17" fmla="*/ 458735 h 663965"/>
              <a:gd name="connsiteX18" fmla="*/ 526724 w 4563086"/>
              <a:gd name="connsiteY18" fmla="*/ 458735 h 663965"/>
              <a:gd name="connsiteX19" fmla="*/ 526724 w 4563086"/>
              <a:gd name="connsiteY19" fmla="*/ 436493 h 663965"/>
              <a:gd name="connsiteX20" fmla="*/ 595976 w 4563086"/>
              <a:gd name="connsiteY20" fmla="*/ 436493 h 663965"/>
              <a:gd name="connsiteX21" fmla="*/ 595976 w 4563086"/>
              <a:gd name="connsiteY21" fmla="*/ 420318 h 663965"/>
              <a:gd name="connsiteX22" fmla="*/ 619355 w 4563086"/>
              <a:gd name="connsiteY22" fmla="*/ 420318 h 663965"/>
              <a:gd name="connsiteX23" fmla="*/ 619355 w 4563086"/>
              <a:gd name="connsiteY23" fmla="*/ 404268 h 663965"/>
              <a:gd name="connsiteX24" fmla="*/ 649053 w 4563086"/>
              <a:gd name="connsiteY24" fmla="*/ 404268 h 663965"/>
              <a:gd name="connsiteX25" fmla="*/ 649053 w 4563086"/>
              <a:gd name="connsiteY25" fmla="*/ 390746 h 663965"/>
              <a:gd name="connsiteX26" fmla="*/ 668894 w 4563086"/>
              <a:gd name="connsiteY26" fmla="*/ 390746 h 663965"/>
              <a:gd name="connsiteX27" fmla="*/ 668894 w 4563086"/>
              <a:gd name="connsiteY27" fmla="*/ 369642 h 663965"/>
              <a:gd name="connsiteX28" fmla="*/ 828377 w 4563086"/>
              <a:gd name="connsiteY28" fmla="*/ 369642 h 663965"/>
              <a:gd name="connsiteX29" fmla="*/ 828377 w 4563086"/>
              <a:gd name="connsiteY29" fmla="*/ 352329 h 663965"/>
              <a:gd name="connsiteX30" fmla="*/ 937184 w 4563086"/>
              <a:gd name="connsiteY30" fmla="*/ 352329 h 663965"/>
              <a:gd name="connsiteX31" fmla="*/ 937184 w 4563086"/>
              <a:gd name="connsiteY31" fmla="*/ 330087 h 663965"/>
              <a:gd name="connsiteX32" fmla="*/ 1042201 w 4563086"/>
              <a:gd name="connsiteY32" fmla="*/ 330087 h 663965"/>
              <a:gd name="connsiteX33" fmla="*/ 1042201 w 4563086"/>
              <a:gd name="connsiteY33" fmla="*/ 293060 h 663965"/>
              <a:gd name="connsiteX34" fmla="*/ 1174513 w 4563086"/>
              <a:gd name="connsiteY34" fmla="*/ 293060 h 663965"/>
              <a:gd name="connsiteX35" fmla="*/ 1174513 w 4563086"/>
              <a:gd name="connsiteY35" fmla="*/ 269554 h 663965"/>
              <a:gd name="connsiteX36" fmla="*/ 1455062 w 4563086"/>
              <a:gd name="connsiteY36" fmla="*/ 269554 h 663965"/>
              <a:gd name="connsiteX37" fmla="*/ 1455062 w 4563086"/>
              <a:gd name="connsiteY37" fmla="*/ 247313 h 663965"/>
              <a:gd name="connsiteX38" fmla="*/ 1598496 w 4563086"/>
              <a:gd name="connsiteY38" fmla="*/ 247313 h 663965"/>
              <a:gd name="connsiteX39" fmla="*/ 1598496 w 4563086"/>
              <a:gd name="connsiteY39" fmla="*/ 225071 h 663965"/>
              <a:gd name="connsiteX40" fmla="*/ 1859330 w 4563086"/>
              <a:gd name="connsiteY40" fmla="*/ 225071 h 663965"/>
              <a:gd name="connsiteX41" fmla="*/ 1859330 w 4563086"/>
              <a:gd name="connsiteY41" fmla="*/ 196637 h 663965"/>
              <a:gd name="connsiteX42" fmla="*/ 2120291 w 4563086"/>
              <a:gd name="connsiteY42" fmla="*/ 196637 h 663965"/>
              <a:gd name="connsiteX43" fmla="*/ 2120291 w 4563086"/>
              <a:gd name="connsiteY43" fmla="*/ 173131 h 663965"/>
              <a:gd name="connsiteX44" fmla="*/ 2319329 w 4563086"/>
              <a:gd name="connsiteY44" fmla="*/ 173131 h 663965"/>
              <a:gd name="connsiteX45" fmla="*/ 2319329 w 4563086"/>
              <a:gd name="connsiteY45" fmla="*/ 141033 h 663965"/>
              <a:gd name="connsiteX46" fmla="*/ 2462636 w 4563086"/>
              <a:gd name="connsiteY46" fmla="*/ 141033 h 663965"/>
              <a:gd name="connsiteX47" fmla="*/ 2462636 w 4563086"/>
              <a:gd name="connsiteY47" fmla="*/ 115000 h 663965"/>
              <a:gd name="connsiteX48" fmla="*/ 2769218 w 4563086"/>
              <a:gd name="connsiteY48" fmla="*/ 115000 h 663965"/>
              <a:gd name="connsiteX49" fmla="*/ 2769218 w 4563086"/>
              <a:gd name="connsiteY49" fmla="*/ 79110 h 663965"/>
              <a:gd name="connsiteX50" fmla="*/ 2976975 w 4563086"/>
              <a:gd name="connsiteY50" fmla="*/ 79110 h 663965"/>
              <a:gd name="connsiteX51" fmla="*/ 2976975 w 4563086"/>
              <a:gd name="connsiteY51" fmla="*/ 40819 h 663965"/>
              <a:gd name="connsiteX52" fmla="*/ 3081992 w 4563086"/>
              <a:gd name="connsiteY52" fmla="*/ 40819 h 663965"/>
              <a:gd name="connsiteX53" fmla="*/ 3081992 w 4563086"/>
              <a:gd name="connsiteY53" fmla="*/ 0 h 663965"/>
              <a:gd name="connsiteX54" fmla="*/ 4563086 w 4563086"/>
              <a:gd name="connsiteY54" fmla="*/ 0 h 663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563086" h="663965">
                <a:moveTo>
                  <a:pt x="0" y="663965"/>
                </a:moveTo>
                <a:lnTo>
                  <a:pt x="0" y="650317"/>
                </a:lnTo>
                <a:lnTo>
                  <a:pt x="64324" y="650317"/>
                </a:lnTo>
                <a:lnTo>
                  <a:pt x="64324" y="607097"/>
                </a:lnTo>
                <a:lnTo>
                  <a:pt x="80373" y="607097"/>
                </a:lnTo>
                <a:lnTo>
                  <a:pt x="80373" y="587257"/>
                </a:lnTo>
                <a:lnTo>
                  <a:pt x="182989" y="587257"/>
                </a:lnTo>
                <a:lnTo>
                  <a:pt x="182989" y="558823"/>
                </a:lnTo>
                <a:lnTo>
                  <a:pt x="252241" y="558823"/>
                </a:lnTo>
                <a:lnTo>
                  <a:pt x="252241" y="525460"/>
                </a:lnTo>
                <a:lnTo>
                  <a:pt x="326422" y="525460"/>
                </a:lnTo>
                <a:lnTo>
                  <a:pt x="326422" y="511812"/>
                </a:lnTo>
                <a:lnTo>
                  <a:pt x="385818" y="511812"/>
                </a:lnTo>
                <a:lnTo>
                  <a:pt x="385818" y="495762"/>
                </a:lnTo>
                <a:lnTo>
                  <a:pt x="404268" y="495762"/>
                </a:lnTo>
                <a:lnTo>
                  <a:pt x="404268" y="477185"/>
                </a:lnTo>
                <a:lnTo>
                  <a:pt x="503218" y="477185"/>
                </a:lnTo>
                <a:lnTo>
                  <a:pt x="503218" y="458735"/>
                </a:lnTo>
                <a:lnTo>
                  <a:pt x="526724" y="458735"/>
                </a:lnTo>
                <a:lnTo>
                  <a:pt x="526724" y="436493"/>
                </a:lnTo>
                <a:lnTo>
                  <a:pt x="595976" y="436493"/>
                </a:lnTo>
                <a:lnTo>
                  <a:pt x="595976" y="420318"/>
                </a:lnTo>
                <a:lnTo>
                  <a:pt x="619355" y="420318"/>
                </a:lnTo>
                <a:lnTo>
                  <a:pt x="619355" y="404268"/>
                </a:lnTo>
                <a:lnTo>
                  <a:pt x="649053" y="404268"/>
                </a:lnTo>
                <a:lnTo>
                  <a:pt x="649053" y="390746"/>
                </a:lnTo>
                <a:lnTo>
                  <a:pt x="668894" y="390746"/>
                </a:lnTo>
                <a:lnTo>
                  <a:pt x="668894" y="369642"/>
                </a:lnTo>
                <a:lnTo>
                  <a:pt x="828377" y="369642"/>
                </a:lnTo>
                <a:lnTo>
                  <a:pt x="828377" y="352329"/>
                </a:lnTo>
                <a:lnTo>
                  <a:pt x="937184" y="352329"/>
                </a:lnTo>
                <a:lnTo>
                  <a:pt x="937184" y="330087"/>
                </a:lnTo>
                <a:lnTo>
                  <a:pt x="1042201" y="330087"/>
                </a:lnTo>
                <a:lnTo>
                  <a:pt x="1042201" y="293060"/>
                </a:lnTo>
                <a:lnTo>
                  <a:pt x="1174513" y="293060"/>
                </a:lnTo>
                <a:lnTo>
                  <a:pt x="1174513" y="269554"/>
                </a:lnTo>
                <a:lnTo>
                  <a:pt x="1455062" y="269554"/>
                </a:lnTo>
                <a:lnTo>
                  <a:pt x="1455062" y="247313"/>
                </a:lnTo>
                <a:lnTo>
                  <a:pt x="1598496" y="247313"/>
                </a:lnTo>
                <a:lnTo>
                  <a:pt x="1598496" y="225071"/>
                </a:lnTo>
                <a:lnTo>
                  <a:pt x="1859330" y="225071"/>
                </a:lnTo>
                <a:lnTo>
                  <a:pt x="1859330" y="196637"/>
                </a:lnTo>
                <a:lnTo>
                  <a:pt x="2120291" y="196637"/>
                </a:lnTo>
                <a:lnTo>
                  <a:pt x="2120291" y="173131"/>
                </a:lnTo>
                <a:lnTo>
                  <a:pt x="2319329" y="173131"/>
                </a:lnTo>
                <a:lnTo>
                  <a:pt x="2319329" y="141033"/>
                </a:lnTo>
                <a:lnTo>
                  <a:pt x="2462636" y="141033"/>
                </a:lnTo>
                <a:lnTo>
                  <a:pt x="2462636" y="115000"/>
                </a:lnTo>
                <a:lnTo>
                  <a:pt x="2769218" y="115000"/>
                </a:lnTo>
                <a:lnTo>
                  <a:pt x="2769218" y="79110"/>
                </a:lnTo>
                <a:lnTo>
                  <a:pt x="2976975" y="79110"/>
                </a:lnTo>
                <a:lnTo>
                  <a:pt x="2976975" y="40819"/>
                </a:lnTo>
                <a:lnTo>
                  <a:pt x="3081992" y="40819"/>
                </a:lnTo>
                <a:lnTo>
                  <a:pt x="3081992" y="0"/>
                </a:lnTo>
                <a:lnTo>
                  <a:pt x="4563086" y="0"/>
                </a:lnTo>
              </a:path>
            </a:pathLst>
          </a:custGeom>
          <a:noFill/>
          <a:ln w="28575" cap="flat">
            <a:solidFill>
              <a:schemeClr val="accent3"/>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95" name="Freeform: Shape 5494">
            <a:extLst>
              <a:ext uri="{FF2B5EF4-FFF2-40B4-BE49-F238E27FC236}">
                <a16:creationId xmlns:a16="http://schemas.microsoft.com/office/drawing/2014/main" id="{4715AD19-5EC5-F382-5BF6-FC41A5FF3E90}"/>
              </a:ext>
            </a:extLst>
          </p:cNvPr>
          <p:cNvSpPr/>
          <p:nvPr/>
        </p:nvSpPr>
        <p:spPr>
          <a:xfrm>
            <a:off x="6884548" y="3171167"/>
            <a:ext cx="4281526" cy="344114"/>
          </a:xfrm>
          <a:custGeom>
            <a:avLst/>
            <a:gdLst>
              <a:gd name="connsiteX0" fmla="*/ 0 w 4281526"/>
              <a:gd name="connsiteY0" fmla="*/ 344114 h 344114"/>
              <a:gd name="connsiteX1" fmla="*/ 0 w 4281526"/>
              <a:gd name="connsiteY1" fmla="*/ 303675 h 344114"/>
              <a:gd name="connsiteX2" fmla="*/ 106406 w 4281526"/>
              <a:gd name="connsiteY2" fmla="*/ 303675 h 344114"/>
              <a:gd name="connsiteX3" fmla="*/ 106406 w 4281526"/>
              <a:gd name="connsiteY3" fmla="*/ 275999 h 344114"/>
              <a:gd name="connsiteX4" fmla="*/ 221280 w 4281526"/>
              <a:gd name="connsiteY4" fmla="*/ 275999 h 344114"/>
              <a:gd name="connsiteX5" fmla="*/ 221280 w 4281526"/>
              <a:gd name="connsiteY5" fmla="*/ 250472 h 344114"/>
              <a:gd name="connsiteX6" fmla="*/ 370274 w 4281526"/>
              <a:gd name="connsiteY6" fmla="*/ 250472 h 344114"/>
              <a:gd name="connsiteX7" fmla="*/ 370274 w 4281526"/>
              <a:gd name="connsiteY7" fmla="*/ 222796 h 344114"/>
              <a:gd name="connsiteX8" fmla="*/ 661817 w 4281526"/>
              <a:gd name="connsiteY8" fmla="*/ 222796 h 344114"/>
              <a:gd name="connsiteX9" fmla="*/ 661817 w 4281526"/>
              <a:gd name="connsiteY9" fmla="*/ 182357 h 344114"/>
              <a:gd name="connsiteX10" fmla="*/ 927833 w 4281526"/>
              <a:gd name="connsiteY10" fmla="*/ 182357 h 344114"/>
              <a:gd name="connsiteX11" fmla="*/ 939585 w 4281526"/>
              <a:gd name="connsiteY11" fmla="*/ 170604 h 344114"/>
              <a:gd name="connsiteX12" fmla="*/ 1010860 w 4281526"/>
              <a:gd name="connsiteY12" fmla="*/ 170604 h 344114"/>
              <a:gd name="connsiteX13" fmla="*/ 1010860 w 4281526"/>
              <a:gd name="connsiteY13" fmla="*/ 137620 h 344114"/>
              <a:gd name="connsiteX14" fmla="*/ 1057618 w 4281526"/>
              <a:gd name="connsiteY14" fmla="*/ 137620 h 344114"/>
              <a:gd name="connsiteX15" fmla="*/ 1204464 w 4281526"/>
              <a:gd name="connsiteY15" fmla="*/ 137620 h 344114"/>
              <a:gd name="connsiteX16" fmla="*/ 1204464 w 4281526"/>
              <a:gd name="connsiteY16" fmla="*/ 101225 h 344114"/>
              <a:gd name="connsiteX17" fmla="*/ 1736622 w 4281526"/>
              <a:gd name="connsiteY17" fmla="*/ 101225 h 344114"/>
              <a:gd name="connsiteX18" fmla="*/ 1736622 w 4281526"/>
              <a:gd name="connsiteY18" fmla="*/ 80247 h 344114"/>
              <a:gd name="connsiteX19" fmla="*/ 2602279 w 4281526"/>
              <a:gd name="connsiteY19" fmla="*/ 80247 h 344114"/>
              <a:gd name="connsiteX20" fmla="*/ 2602279 w 4281526"/>
              <a:gd name="connsiteY20" fmla="*/ 53077 h 344114"/>
              <a:gd name="connsiteX21" fmla="*/ 3457952 w 4281526"/>
              <a:gd name="connsiteY21" fmla="*/ 53077 h 344114"/>
              <a:gd name="connsiteX22" fmla="*/ 3457952 w 4281526"/>
              <a:gd name="connsiteY22" fmla="*/ 0 h 344114"/>
              <a:gd name="connsiteX23" fmla="*/ 4281527 w 4281526"/>
              <a:gd name="connsiteY23" fmla="*/ 0 h 344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281526" h="344114">
                <a:moveTo>
                  <a:pt x="0" y="344114"/>
                </a:moveTo>
                <a:lnTo>
                  <a:pt x="0" y="303675"/>
                </a:lnTo>
                <a:lnTo>
                  <a:pt x="106406" y="303675"/>
                </a:lnTo>
                <a:lnTo>
                  <a:pt x="106406" y="275999"/>
                </a:lnTo>
                <a:lnTo>
                  <a:pt x="221280" y="275999"/>
                </a:lnTo>
                <a:lnTo>
                  <a:pt x="221280" y="250472"/>
                </a:lnTo>
                <a:lnTo>
                  <a:pt x="370274" y="250472"/>
                </a:lnTo>
                <a:lnTo>
                  <a:pt x="370274" y="222796"/>
                </a:lnTo>
                <a:lnTo>
                  <a:pt x="661817" y="222796"/>
                </a:lnTo>
                <a:cubicBezTo>
                  <a:pt x="661817" y="222796"/>
                  <a:pt x="655372" y="182357"/>
                  <a:pt x="661817" y="182357"/>
                </a:cubicBezTo>
                <a:cubicBezTo>
                  <a:pt x="668262" y="182357"/>
                  <a:pt x="927833" y="182357"/>
                  <a:pt x="927833" y="182357"/>
                </a:cubicBezTo>
                <a:lnTo>
                  <a:pt x="939585" y="170604"/>
                </a:lnTo>
                <a:lnTo>
                  <a:pt x="1010860" y="170604"/>
                </a:lnTo>
                <a:lnTo>
                  <a:pt x="1010860" y="137620"/>
                </a:lnTo>
                <a:lnTo>
                  <a:pt x="1057618" y="137620"/>
                </a:lnTo>
                <a:lnTo>
                  <a:pt x="1204464" y="137620"/>
                </a:lnTo>
                <a:lnTo>
                  <a:pt x="1204464" y="101225"/>
                </a:lnTo>
                <a:lnTo>
                  <a:pt x="1736622" y="101225"/>
                </a:lnTo>
                <a:lnTo>
                  <a:pt x="1736622" y="80247"/>
                </a:lnTo>
                <a:lnTo>
                  <a:pt x="2602279" y="80247"/>
                </a:lnTo>
                <a:lnTo>
                  <a:pt x="2602279" y="53077"/>
                </a:lnTo>
                <a:lnTo>
                  <a:pt x="3457952" y="53077"/>
                </a:lnTo>
                <a:lnTo>
                  <a:pt x="3457952" y="0"/>
                </a:lnTo>
                <a:lnTo>
                  <a:pt x="4281527" y="0"/>
                </a:lnTo>
              </a:path>
            </a:pathLst>
          </a:custGeom>
          <a:noFill/>
          <a:ln w="28575" cap="flat">
            <a:solidFill>
              <a:schemeClr val="accent1"/>
            </a:solidFill>
            <a:prstDash val="sysDot"/>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496" name="Freeform: Shape 5495">
            <a:extLst>
              <a:ext uri="{FF2B5EF4-FFF2-40B4-BE49-F238E27FC236}">
                <a16:creationId xmlns:a16="http://schemas.microsoft.com/office/drawing/2014/main" id="{A75B34D1-5FF4-E121-469B-314810652BBA}"/>
              </a:ext>
            </a:extLst>
          </p:cNvPr>
          <p:cNvSpPr/>
          <p:nvPr/>
        </p:nvSpPr>
        <p:spPr>
          <a:xfrm>
            <a:off x="6923977" y="3320540"/>
            <a:ext cx="4327400" cy="201818"/>
          </a:xfrm>
          <a:custGeom>
            <a:avLst/>
            <a:gdLst>
              <a:gd name="connsiteX0" fmla="*/ 0 w 4327400"/>
              <a:gd name="connsiteY0" fmla="*/ 201818 h 201818"/>
              <a:gd name="connsiteX1" fmla="*/ 0 w 4327400"/>
              <a:gd name="connsiteY1" fmla="*/ 154175 h 201818"/>
              <a:gd name="connsiteX2" fmla="*/ 37280 w 4327400"/>
              <a:gd name="connsiteY2" fmla="*/ 154175 h 201818"/>
              <a:gd name="connsiteX3" fmla="*/ 37280 w 4327400"/>
              <a:gd name="connsiteY3" fmla="*/ 139642 h 201818"/>
              <a:gd name="connsiteX4" fmla="*/ 58005 w 4327400"/>
              <a:gd name="connsiteY4" fmla="*/ 139642 h 201818"/>
              <a:gd name="connsiteX5" fmla="*/ 58005 w 4327400"/>
              <a:gd name="connsiteY5" fmla="*/ 118033 h 201818"/>
              <a:gd name="connsiteX6" fmla="*/ 176923 w 4327400"/>
              <a:gd name="connsiteY6" fmla="*/ 118033 h 201818"/>
              <a:gd name="connsiteX7" fmla="*/ 176923 w 4327400"/>
              <a:gd name="connsiteY7" fmla="*/ 107670 h 201818"/>
              <a:gd name="connsiteX8" fmla="*/ 845437 w 4327400"/>
              <a:gd name="connsiteY8" fmla="*/ 107670 h 201818"/>
              <a:gd name="connsiteX9" fmla="*/ 845437 w 4327400"/>
              <a:gd name="connsiteY9" fmla="*/ 88967 h 201818"/>
              <a:gd name="connsiteX10" fmla="*/ 1884352 w 4327400"/>
              <a:gd name="connsiteY10" fmla="*/ 88967 h 201818"/>
              <a:gd name="connsiteX11" fmla="*/ 1884352 w 4327400"/>
              <a:gd name="connsiteY11" fmla="*/ 70390 h 201818"/>
              <a:gd name="connsiteX12" fmla="*/ 2246412 w 4327400"/>
              <a:gd name="connsiteY12" fmla="*/ 70390 h 201818"/>
              <a:gd name="connsiteX13" fmla="*/ 2246412 w 4327400"/>
              <a:gd name="connsiteY13" fmla="*/ 47643 h 201818"/>
              <a:gd name="connsiteX14" fmla="*/ 3394007 w 4327400"/>
              <a:gd name="connsiteY14" fmla="*/ 47643 h 201818"/>
              <a:gd name="connsiteX15" fmla="*/ 3394007 w 4327400"/>
              <a:gd name="connsiteY15" fmla="*/ 0 h 201818"/>
              <a:gd name="connsiteX16" fmla="*/ 4327400 w 4327400"/>
              <a:gd name="connsiteY16" fmla="*/ 0 h 20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27400" h="201818">
                <a:moveTo>
                  <a:pt x="0" y="201818"/>
                </a:moveTo>
                <a:lnTo>
                  <a:pt x="0" y="154175"/>
                </a:lnTo>
                <a:lnTo>
                  <a:pt x="37280" y="154175"/>
                </a:lnTo>
                <a:lnTo>
                  <a:pt x="37280" y="139642"/>
                </a:lnTo>
                <a:lnTo>
                  <a:pt x="58005" y="139642"/>
                </a:lnTo>
                <a:lnTo>
                  <a:pt x="58005" y="118033"/>
                </a:lnTo>
                <a:lnTo>
                  <a:pt x="176923" y="118033"/>
                </a:lnTo>
                <a:lnTo>
                  <a:pt x="176923" y="107670"/>
                </a:lnTo>
                <a:lnTo>
                  <a:pt x="845437" y="107670"/>
                </a:lnTo>
                <a:lnTo>
                  <a:pt x="845437" y="88967"/>
                </a:lnTo>
                <a:lnTo>
                  <a:pt x="1884352" y="88967"/>
                </a:lnTo>
                <a:lnTo>
                  <a:pt x="1884352" y="70390"/>
                </a:lnTo>
                <a:lnTo>
                  <a:pt x="2246412" y="70390"/>
                </a:lnTo>
                <a:lnTo>
                  <a:pt x="2246412" y="47643"/>
                </a:lnTo>
                <a:lnTo>
                  <a:pt x="3394007" y="47643"/>
                </a:lnTo>
                <a:lnTo>
                  <a:pt x="3394007" y="0"/>
                </a:lnTo>
                <a:lnTo>
                  <a:pt x="4327400" y="0"/>
                </a:lnTo>
              </a:path>
            </a:pathLst>
          </a:custGeom>
          <a:noFill/>
          <a:ln w="28575" cap="flat">
            <a:solidFill>
              <a:schemeClr val="accent1"/>
            </a:solidFill>
            <a:prstDash val="solid"/>
            <a:miter/>
          </a:ln>
        </p:spPr>
        <p:txBody>
          <a:bodyPr rtlCol="0"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4640" name="Straight Connector 4639">
            <a:extLst>
              <a:ext uri="{FF2B5EF4-FFF2-40B4-BE49-F238E27FC236}">
                <a16:creationId xmlns:a16="http://schemas.microsoft.com/office/drawing/2014/main" id="{9D8A0A2D-B492-2E59-00A0-306DDEF49354}"/>
              </a:ext>
            </a:extLst>
          </p:cNvPr>
          <p:cNvCxnSpPr/>
          <p:nvPr/>
        </p:nvCxnSpPr>
        <p:spPr bwMode="auto">
          <a:xfrm>
            <a:off x="9140757" y="2225039"/>
            <a:ext cx="215721" cy="0"/>
          </a:xfrm>
          <a:prstGeom prst="line">
            <a:avLst/>
          </a:prstGeom>
          <a:noFill/>
          <a:ln w="28575" cap="flat" cmpd="sng" algn="ctr">
            <a:solidFill>
              <a:schemeClr val="accent3"/>
            </a:solidFill>
            <a:prstDash val="sysDot"/>
            <a:round/>
            <a:headEnd type="none" w="med" len="med"/>
            <a:tailEnd type="none" w="med" len="med"/>
          </a:ln>
          <a:effectLst/>
        </p:spPr>
      </p:cxnSp>
      <p:sp>
        <p:nvSpPr>
          <p:cNvPr id="4641" name="TextBox 4640">
            <a:extLst>
              <a:ext uri="{FF2B5EF4-FFF2-40B4-BE49-F238E27FC236}">
                <a16:creationId xmlns:a16="http://schemas.microsoft.com/office/drawing/2014/main" id="{DFBDED40-89DB-77C5-0C96-151808B632C9}"/>
              </a:ext>
            </a:extLst>
          </p:cNvPr>
          <p:cNvSpPr txBox="1"/>
          <p:nvPr/>
        </p:nvSpPr>
        <p:spPr bwMode="auto">
          <a:xfrm>
            <a:off x="966372" y="1432868"/>
            <a:ext cx="48249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Atrial Fibrillation/Flutter</a:t>
            </a:r>
          </a:p>
        </p:txBody>
      </p:sp>
      <p:sp>
        <p:nvSpPr>
          <p:cNvPr id="4642" name="TextBox 4641">
            <a:extLst>
              <a:ext uri="{FF2B5EF4-FFF2-40B4-BE49-F238E27FC236}">
                <a16:creationId xmlns:a16="http://schemas.microsoft.com/office/drawing/2014/main" id="{B1E2797A-81CB-1CFC-77A0-E877E10740EC}"/>
              </a:ext>
            </a:extLst>
          </p:cNvPr>
          <p:cNvSpPr txBox="1"/>
          <p:nvPr/>
        </p:nvSpPr>
        <p:spPr bwMode="auto">
          <a:xfrm>
            <a:off x="6766860" y="1474527"/>
            <a:ext cx="477138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Hypertension</a:t>
            </a:r>
          </a:p>
        </p:txBody>
      </p:sp>
    </p:spTree>
    <p:custDataLst>
      <p:tags r:id="rId1"/>
    </p:custDataLst>
    <p:extLst>
      <p:ext uri="{BB962C8B-B14F-4D97-AF65-F5344CB8AC3E}">
        <p14:creationId xmlns:p14="http://schemas.microsoft.com/office/powerpoint/2010/main" val="34226491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27" name="Group 726">
            <a:extLst>
              <a:ext uri="{FF2B5EF4-FFF2-40B4-BE49-F238E27FC236}">
                <a16:creationId xmlns:a16="http://schemas.microsoft.com/office/drawing/2014/main" id="{D159C8F3-C186-AAC5-DA7B-F53E4EEDDFCD}"/>
              </a:ext>
            </a:extLst>
          </p:cNvPr>
          <p:cNvGrpSpPr/>
          <p:nvPr/>
        </p:nvGrpSpPr>
        <p:grpSpPr>
          <a:xfrm>
            <a:off x="6950075" y="4073026"/>
            <a:ext cx="4486958" cy="1119604"/>
            <a:chOff x="6950075" y="4073026"/>
            <a:chExt cx="4486958" cy="1119604"/>
          </a:xfrm>
        </p:grpSpPr>
        <p:grpSp>
          <p:nvGrpSpPr>
            <p:cNvPr id="188" name="Group 187">
              <a:extLst>
                <a:ext uri="{FF2B5EF4-FFF2-40B4-BE49-F238E27FC236}">
                  <a16:creationId xmlns:a16="http://schemas.microsoft.com/office/drawing/2014/main" id="{2C202C9C-2321-7D63-2CD0-60955E42EC16}"/>
                </a:ext>
              </a:extLst>
            </p:cNvPr>
            <p:cNvGrpSpPr/>
            <p:nvPr/>
          </p:nvGrpSpPr>
          <p:grpSpPr>
            <a:xfrm>
              <a:off x="6950075" y="4273550"/>
              <a:ext cx="4352925" cy="889000"/>
              <a:chOff x="6950075" y="4273550"/>
              <a:chExt cx="4352925" cy="889000"/>
            </a:xfrm>
          </p:grpSpPr>
          <p:sp>
            <p:nvSpPr>
              <p:cNvPr id="185" name="Freeform 184">
                <a:extLst>
                  <a:ext uri="{FF2B5EF4-FFF2-40B4-BE49-F238E27FC236}">
                    <a16:creationId xmlns:a16="http://schemas.microsoft.com/office/drawing/2014/main" id="{C1377936-D01B-2E9C-98F9-CED6A855F352}"/>
                  </a:ext>
                </a:extLst>
              </p:cNvPr>
              <p:cNvSpPr/>
              <p:nvPr/>
            </p:nvSpPr>
            <p:spPr bwMode="auto">
              <a:xfrm>
                <a:off x="6950075" y="4273550"/>
                <a:ext cx="3733800" cy="889000"/>
              </a:xfrm>
              <a:custGeom>
                <a:avLst/>
                <a:gdLst>
                  <a:gd name="connsiteX0" fmla="*/ 0 w 3733800"/>
                  <a:gd name="connsiteY0" fmla="*/ 889000 h 889000"/>
                  <a:gd name="connsiteX1" fmla="*/ 44450 w 3733800"/>
                  <a:gd name="connsiteY1" fmla="*/ 889000 h 889000"/>
                  <a:gd name="connsiteX2" fmla="*/ 44450 w 3733800"/>
                  <a:gd name="connsiteY2" fmla="*/ 850900 h 889000"/>
                  <a:gd name="connsiteX3" fmla="*/ 130175 w 3733800"/>
                  <a:gd name="connsiteY3" fmla="*/ 850900 h 889000"/>
                  <a:gd name="connsiteX4" fmla="*/ 130175 w 3733800"/>
                  <a:gd name="connsiteY4" fmla="*/ 812800 h 889000"/>
                  <a:gd name="connsiteX5" fmla="*/ 146050 w 3733800"/>
                  <a:gd name="connsiteY5" fmla="*/ 812800 h 889000"/>
                  <a:gd name="connsiteX6" fmla="*/ 146050 w 3733800"/>
                  <a:gd name="connsiteY6" fmla="*/ 771525 h 889000"/>
                  <a:gd name="connsiteX7" fmla="*/ 247650 w 3733800"/>
                  <a:gd name="connsiteY7" fmla="*/ 771525 h 889000"/>
                  <a:gd name="connsiteX8" fmla="*/ 247650 w 3733800"/>
                  <a:gd name="connsiteY8" fmla="*/ 730250 h 889000"/>
                  <a:gd name="connsiteX9" fmla="*/ 314325 w 3733800"/>
                  <a:gd name="connsiteY9" fmla="*/ 730250 h 889000"/>
                  <a:gd name="connsiteX10" fmla="*/ 314325 w 3733800"/>
                  <a:gd name="connsiteY10" fmla="*/ 701675 h 889000"/>
                  <a:gd name="connsiteX11" fmla="*/ 425450 w 3733800"/>
                  <a:gd name="connsiteY11" fmla="*/ 701675 h 889000"/>
                  <a:gd name="connsiteX12" fmla="*/ 425450 w 3733800"/>
                  <a:gd name="connsiteY12" fmla="*/ 654050 h 889000"/>
                  <a:gd name="connsiteX13" fmla="*/ 536575 w 3733800"/>
                  <a:gd name="connsiteY13" fmla="*/ 654050 h 889000"/>
                  <a:gd name="connsiteX14" fmla="*/ 536575 w 3733800"/>
                  <a:gd name="connsiteY14" fmla="*/ 631825 h 889000"/>
                  <a:gd name="connsiteX15" fmla="*/ 650875 w 3733800"/>
                  <a:gd name="connsiteY15" fmla="*/ 631825 h 889000"/>
                  <a:gd name="connsiteX16" fmla="*/ 650875 w 3733800"/>
                  <a:gd name="connsiteY16" fmla="*/ 565150 h 889000"/>
                  <a:gd name="connsiteX17" fmla="*/ 733425 w 3733800"/>
                  <a:gd name="connsiteY17" fmla="*/ 565150 h 889000"/>
                  <a:gd name="connsiteX18" fmla="*/ 733425 w 3733800"/>
                  <a:gd name="connsiteY18" fmla="*/ 533400 h 889000"/>
                  <a:gd name="connsiteX19" fmla="*/ 800100 w 3733800"/>
                  <a:gd name="connsiteY19" fmla="*/ 533400 h 889000"/>
                  <a:gd name="connsiteX20" fmla="*/ 800100 w 3733800"/>
                  <a:gd name="connsiteY20" fmla="*/ 533400 h 889000"/>
                  <a:gd name="connsiteX21" fmla="*/ 873125 w 3733800"/>
                  <a:gd name="connsiteY21" fmla="*/ 533400 h 889000"/>
                  <a:gd name="connsiteX22" fmla="*/ 873125 w 3733800"/>
                  <a:gd name="connsiteY22" fmla="*/ 501650 h 889000"/>
                  <a:gd name="connsiteX23" fmla="*/ 873125 w 3733800"/>
                  <a:gd name="connsiteY23" fmla="*/ 482600 h 889000"/>
                  <a:gd name="connsiteX24" fmla="*/ 936625 w 3733800"/>
                  <a:gd name="connsiteY24" fmla="*/ 482600 h 889000"/>
                  <a:gd name="connsiteX25" fmla="*/ 936625 w 3733800"/>
                  <a:gd name="connsiteY25" fmla="*/ 460375 h 889000"/>
                  <a:gd name="connsiteX26" fmla="*/ 1085850 w 3733800"/>
                  <a:gd name="connsiteY26" fmla="*/ 460375 h 889000"/>
                  <a:gd name="connsiteX27" fmla="*/ 1085850 w 3733800"/>
                  <a:gd name="connsiteY27" fmla="*/ 425450 h 889000"/>
                  <a:gd name="connsiteX28" fmla="*/ 1196975 w 3733800"/>
                  <a:gd name="connsiteY28" fmla="*/ 425450 h 889000"/>
                  <a:gd name="connsiteX29" fmla="*/ 1196975 w 3733800"/>
                  <a:gd name="connsiteY29" fmla="*/ 381000 h 889000"/>
                  <a:gd name="connsiteX30" fmla="*/ 1308100 w 3733800"/>
                  <a:gd name="connsiteY30" fmla="*/ 381000 h 889000"/>
                  <a:gd name="connsiteX31" fmla="*/ 1352550 w 3733800"/>
                  <a:gd name="connsiteY31" fmla="*/ 323850 h 889000"/>
                  <a:gd name="connsiteX32" fmla="*/ 1463675 w 3733800"/>
                  <a:gd name="connsiteY32" fmla="*/ 323850 h 889000"/>
                  <a:gd name="connsiteX33" fmla="*/ 1717675 w 3733800"/>
                  <a:gd name="connsiteY33" fmla="*/ 323850 h 889000"/>
                  <a:gd name="connsiteX34" fmla="*/ 1717675 w 3733800"/>
                  <a:gd name="connsiteY34" fmla="*/ 292100 h 889000"/>
                  <a:gd name="connsiteX35" fmla="*/ 1778000 w 3733800"/>
                  <a:gd name="connsiteY35" fmla="*/ 292100 h 889000"/>
                  <a:gd name="connsiteX36" fmla="*/ 1778000 w 3733800"/>
                  <a:gd name="connsiteY36" fmla="*/ 238125 h 889000"/>
                  <a:gd name="connsiteX37" fmla="*/ 1895475 w 3733800"/>
                  <a:gd name="connsiteY37" fmla="*/ 238125 h 889000"/>
                  <a:gd name="connsiteX38" fmla="*/ 1895475 w 3733800"/>
                  <a:gd name="connsiteY38" fmla="*/ 187325 h 889000"/>
                  <a:gd name="connsiteX39" fmla="*/ 1978025 w 3733800"/>
                  <a:gd name="connsiteY39" fmla="*/ 187325 h 889000"/>
                  <a:gd name="connsiteX40" fmla="*/ 1993900 w 3733800"/>
                  <a:gd name="connsiteY40" fmla="*/ 171450 h 889000"/>
                  <a:gd name="connsiteX41" fmla="*/ 2406650 w 3733800"/>
                  <a:gd name="connsiteY41" fmla="*/ 171450 h 889000"/>
                  <a:gd name="connsiteX42" fmla="*/ 2447925 w 3733800"/>
                  <a:gd name="connsiteY42" fmla="*/ 123825 h 889000"/>
                  <a:gd name="connsiteX43" fmla="*/ 2613025 w 3733800"/>
                  <a:gd name="connsiteY43" fmla="*/ 123825 h 889000"/>
                  <a:gd name="connsiteX44" fmla="*/ 3279775 w 3733800"/>
                  <a:gd name="connsiteY44" fmla="*/ 123825 h 889000"/>
                  <a:gd name="connsiteX45" fmla="*/ 3279775 w 3733800"/>
                  <a:gd name="connsiteY45" fmla="*/ 50800 h 889000"/>
                  <a:gd name="connsiteX46" fmla="*/ 3473450 w 3733800"/>
                  <a:gd name="connsiteY46" fmla="*/ 50800 h 889000"/>
                  <a:gd name="connsiteX47" fmla="*/ 3473450 w 3733800"/>
                  <a:gd name="connsiteY47" fmla="*/ 25400 h 889000"/>
                  <a:gd name="connsiteX48" fmla="*/ 3587750 w 3733800"/>
                  <a:gd name="connsiteY48" fmla="*/ 25400 h 889000"/>
                  <a:gd name="connsiteX49" fmla="*/ 3587750 w 3733800"/>
                  <a:gd name="connsiteY49" fmla="*/ 0 h 889000"/>
                  <a:gd name="connsiteX50" fmla="*/ 3733800 w 3733800"/>
                  <a:gd name="connsiteY50" fmla="*/ 0 h 88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733800" h="889000">
                    <a:moveTo>
                      <a:pt x="0" y="889000"/>
                    </a:moveTo>
                    <a:lnTo>
                      <a:pt x="44450" y="889000"/>
                    </a:lnTo>
                    <a:lnTo>
                      <a:pt x="44450" y="850900"/>
                    </a:lnTo>
                    <a:lnTo>
                      <a:pt x="130175" y="850900"/>
                    </a:lnTo>
                    <a:lnTo>
                      <a:pt x="130175" y="812800"/>
                    </a:lnTo>
                    <a:lnTo>
                      <a:pt x="146050" y="812800"/>
                    </a:lnTo>
                    <a:lnTo>
                      <a:pt x="146050" y="771525"/>
                    </a:lnTo>
                    <a:lnTo>
                      <a:pt x="247650" y="771525"/>
                    </a:lnTo>
                    <a:lnTo>
                      <a:pt x="247650" y="730250"/>
                    </a:lnTo>
                    <a:lnTo>
                      <a:pt x="314325" y="730250"/>
                    </a:lnTo>
                    <a:lnTo>
                      <a:pt x="314325" y="701675"/>
                    </a:lnTo>
                    <a:lnTo>
                      <a:pt x="425450" y="701675"/>
                    </a:lnTo>
                    <a:lnTo>
                      <a:pt x="425450" y="654050"/>
                    </a:lnTo>
                    <a:lnTo>
                      <a:pt x="536575" y="654050"/>
                    </a:lnTo>
                    <a:lnTo>
                      <a:pt x="536575" y="631825"/>
                    </a:lnTo>
                    <a:lnTo>
                      <a:pt x="650875" y="631825"/>
                    </a:lnTo>
                    <a:lnTo>
                      <a:pt x="650875" y="565150"/>
                    </a:lnTo>
                    <a:lnTo>
                      <a:pt x="733425" y="565150"/>
                    </a:lnTo>
                    <a:lnTo>
                      <a:pt x="733425" y="533400"/>
                    </a:lnTo>
                    <a:lnTo>
                      <a:pt x="800100" y="533400"/>
                    </a:lnTo>
                    <a:lnTo>
                      <a:pt x="800100" y="533400"/>
                    </a:lnTo>
                    <a:lnTo>
                      <a:pt x="873125" y="533400"/>
                    </a:lnTo>
                    <a:lnTo>
                      <a:pt x="873125" y="501650"/>
                    </a:lnTo>
                    <a:lnTo>
                      <a:pt x="873125" y="482600"/>
                    </a:lnTo>
                    <a:lnTo>
                      <a:pt x="936625" y="482600"/>
                    </a:lnTo>
                    <a:lnTo>
                      <a:pt x="936625" y="460375"/>
                    </a:lnTo>
                    <a:lnTo>
                      <a:pt x="1085850" y="460375"/>
                    </a:lnTo>
                    <a:lnTo>
                      <a:pt x="1085850" y="425450"/>
                    </a:lnTo>
                    <a:lnTo>
                      <a:pt x="1196975" y="425450"/>
                    </a:lnTo>
                    <a:lnTo>
                      <a:pt x="1196975" y="381000"/>
                    </a:lnTo>
                    <a:lnTo>
                      <a:pt x="1308100" y="381000"/>
                    </a:lnTo>
                    <a:lnTo>
                      <a:pt x="1352550" y="323850"/>
                    </a:lnTo>
                    <a:lnTo>
                      <a:pt x="1463675" y="323850"/>
                    </a:lnTo>
                    <a:lnTo>
                      <a:pt x="1717675" y="323850"/>
                    </a:lnTo>
                    <a:lnTo>
                      <a:pt x="1717675" y="292100"/>
                    </a:lnTo>
                    <a:lnTo>
                      <a:pt x="1778000" y="292100"/>
                    </a:lnTo>
                    <a:lnTo>
                      <a:pt x="1778000" y="238125"/>
                    </a:lnTo>
                    <a:lnTo>
                      <a:pt x="1895475" y="238125"/>
                    </a:lnTo>
                    <a:lnTo>
                      <a:pt x="1895475" y="187325"/>
                    </a:lnTo>
                    <a:lnTo>
                      <a:pt x="1978025" y="187325"/>
                    </a:lnTo>
                    <a:lnTo>
                      <a:pt x="1993900" y="171450"/>
                    </a:lnTo>
                    <a:lnTo>
                      <a:pt x="2406650" y="171450"/>
                    </a:lnTo>
                    <a:lnTo>
                      <a:pt x="2447925" y="123825"/>
                    </a:lnTo>
                    <a:lnTo>
                      <a:pt x="2613025" y="123825"/>
                    </a:lnTo>
                    <a:lnTo>
                      <a:pt x="3279775" y="123825"/>
                    </a:lnTo>
                    <a:lnTo>
                      <a:pt x="3279775" y="50800"/>
                    </a:lnTo>
                    <a:lnTo>
                      <a:pt x="3473450" y="50800"/>
                    </a:lnTo>
                    <a:lnTo>
                      <a:pt x="3473450" y="25400"/>
                    </a:lnTo>
                    <a:lnTo>
                      <a:pt x="3587750" y="25400"/>
                    </a:lnTo>
                    <a:lnTo>
                      <a:pt x="3587750" y="0"/>
                    </a:lnTo>
                    <a:lnTo>
                      <a:pt x="373380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187" name="Straight Connector 186">
                <a:extLst>
                  <a:ext uri="{FF2B5EF4-FFF2-40B4-BE49-F238E27FC236}">
                    <a16:creationId xmlns:a16="http://schemas.microsoft.com/office/drawing/2014/main" id="{687F01D7-CEF1-DEC5-E8E1-D8F480332AF3}"/>
                  </a:ext>
                </a:extLst>
              </p:cNvPr>
              <p:cNvCxnSpPr>
                <a:cxnSpLocks/>
              </p:cNvCxnSpPr>
              <p:nvPr/>
            </p:nvCxnSpPr>
            <p:spPr bwMode="auto">
              <a:xfrm flipV="1">
                <a:off x="10671175" y="4273550"/>
                <a:ext cx="631825" cy="0"/>
              </a:xfrm>
              <a:prstGeom prst="line">
                <a:avLst/>
              </a:prstGeom>
              <a:noFill/>
              <a:ln w="28575" cap="flat" cmpd="sng" algn="ctr">
                <a:solidFill>
                  <a:schemeClr val="accent1"/>
                </a:solidFill>
                <a:prstDash val="solid"/>
                <a:round/>
                <a:headEnd type="none" w="med" len="med"/>
                <a:tailEnd type="none" w="med" len="med"/>
              </a:ln>
              <a:effectLst/>
            </p:spPr>
          </p:cxnSp>
        </p:grpSp>
        <p:sp>
          <p:nvSpPr>
            <p:cNvPr id="651" name="TextBox 650">
              <a:extLst>
                <a:ext uri="{FF2B5EF4-FFF2-40B4-BE49-F238E27FC236}">
                  <a16:creationId xmlns:a16="http://schemas.microsoft.com/office/drawing/2014/main" id="{AFB9C050-C6D3-3FC2-9051-F8EA66BE5E90}"/>
                </a:ext>
              </a:extLst>
            </p:cNvPr>
            <p:cNvSpPr txBox="1"/>
            <p:nvPr/>
          </p:nvSpPr>
          <p:spPr bwMode="auto">
            <a:xfrm>
              <a:off x="11145208" y="4085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2" name="TextBox 651">
              <a:extLst>
                <a:ext uri="{FF2B5EF4-FFF2-40B4-BE49-F238E27FC236}">
                  <a16:creationId xmlns:a16="http://schemas.microsoft.com/office/drawing/2014/main" id="{2F2DB3CA-91D5-1085-BE2E-CDDBC1F71DA9}"/>
                </a:ext>
              </a:extLst>
            </p:cNvPr>
            <p:cNvSpPr txBox="1"/>
            <p:nvPr/>
          </p:nvSpPr>
          <p:spPr bwMode="auto">
            <a:xfrm>
              <a:off x="11075358" y="4082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3" name="TextBox 652">
              <a:extLst>
                <a:ext uri="{FF2B5EF4-FFF2-40B4-BE49-F238E27FC236}">
                  <a16:creationId xmlns:a16="http://schemas.microsoft.com/office/drawing/2014/main" id="{670097C2-D601-9EC0-C79E-511375B9A689}"/>
                </a:ext>
              </a:extLst>
            </p:cNvPr>
            <p:cNvSpPr txBox="1"/>
            <p:nvPr/>
          </p:nvSpPr>
          <p:spPr bwMode="auto">
            <a:xfrm>
              <a:off x="10373683" y="41143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4" name="TextBox 653">
              <a:extLst>
                <a:ext uri="{FF2B5EF4-FFF2-40B4-BE49-F238E27FC236}">
                  <a16:creationId xmlns:a16="http://schemas.microsoft.com/office/drawing/2014/main" id="{9C5D64C5-3B83-2050-C1B1-7EA889DB1FBA}"/>
                </a:ext>
              </a:extLst>
            </p:cNvPr>
            <p:cNvSpPr txBox="1"/>
            <p:nvPr/>
          </p:nvSpPr>
          <p:spPr bwMode="auto">
            <a:xfrm>
              <a:off x="10694358" y="40762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5" name="TextBox 654">
              <a:extLst>
                <a:ext uri="{FF2B5EF4-FFF2-40B4-BE49-F238E27FC236}">
                  <a16:creationId xmlns:a16="http://schemas.microsoft.com/office/drawing/2014/main" id="{0329C71B-3160-199E-3E5C-CA4B718E71BA}"/>
                </a:ext>
              </a:extLst>
            </p:cNvPr>
            <p:cNvSpPr txBox="1"/>
            <p:nvPr/>
          </p:nvSpPr>
          <p:spPr bwMode="auto">
            <a:xfrm>
              <a:off x="10541958" y="40762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6" name="TextBox 655">
              <a:extLst>
                <a:ext uri="{FF2B5EF4-FFF2-40B4-BE49-F238E27FC236}">
                  <a16:creationId xmlns:a16="http://schemas.microsoft.com/office/drawing/2014/main" id="{B2D3467E-82E9-8B11-0B87-82E87EB02AE5}"/>
                </a:ext>
              </a:extLst>
            </p:cNvPr>
            <p:cNvSpPr txBox="1"/>
            <p:nvPr/>
          </p:nvSpPr>
          <p:spPr bwMode="auto">
            <a:xfrm>
              <a:off x="10745158" y="40793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7" name="TextBox 656">
              <a:extLst>
                <a:ext uri="{FF2B5EF4-FFF2-40B4-BE49-F238E27FC236}">
                  <a16:creationId xmlns:a16="http://schemas.microsoft.com/office/drawing/2014/main" id="{FC42C6EE-56BF-EC68-A2F8-E084F16F9B43}"/>
                </a:ext>
              </a:extLst>
            </p:cNvPr>
            <p:cNvSpPr txBox="1"/>
            <p:nvPr/>
          </p:nvSpPr>
          <p:spPr bwMode="auto">
            <a:xfrm>
              <a:off x="10957883" y="40793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8" name="TextBox 657">
              <a:extLst>
                <a:ext uri="{FF2B5EF4-FFF2-40B4-BE49-F238E27FC236}">
                  <a16:creationId xmlns:a16="http://schemas.microsoft.com/office/drawing/2014/main" id="{F64117AF-7C0C-760E-3EA8-10ABDB384F41}"/>
                </a:ext>
              </a:extLst>
            </p:cNvPr>
            <p:cNvSpPr txBox="1"/>
            <p:nvPr/>
          </p:nvSpPr>
          <p:spPr bwMode="auto">
            <a:xfrm>
              <a:off x="10561008" y="40730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59" name="TextBox 658">
              <a:extLst>
                <a:ext uri="{FF2B5EF4-FFF2-40B4-BE49-F238E27FC236}">
                  <a16:creationId xmlns:a16="http://schemas.microsoft.com/office/drawing/2014/main" id="{523B7D3E-44AC-791C-2936-7D62D06E2573}"/>
                </a:ext>
              </a:extLst>
            </p:cNvPr>
            <p:cNvSpPr txBox="1"/>
            <p:nvPr/>
          </p:nvSpPr>
          <p:spPr bwMode="auto">
            <a:xfrm>
              <a:off x="10913433" y="4082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0" name="TextBox 659">
              <a:extLst>
                <a:ext uri="{FF2B5EF4-FFF2-40B4-BE49-F238E27FC236}">
                  <a16:creationId xmlns:a16="http://schemas.microsoft.com/office/drawing/2014/main" id="{F751FA47-BBD8-FF07-2C3C-0237556E7DB4}"/>
                </a:ext>
              </a:extLst>
            </p:cNvPr>
            <p:cNvSpPr txBox="1"/>
            <p:nvPr/>
          </p:nvSpPr>
          <p:spPr bwMode="auto">
            <a:xfrm>
              <a:off x="10935658" y="40793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1" name="TextBox 660">
              <a:extLst>
                <a:ext uri="{FF2B5EF4-FFF2-40B4-BE49-F238E27FC236}">
                  <a16:creationId xmlns:a16="http://schemas.microsoft.com/office/drawing/2014/main" id="{EA3D650A-0420-62DB-2E24-E850BC7ED5E3}"/>
                </a:ext>
              </a:extLst>
            </p:cNvPr>
            <p:cNvSpPr txBox="1"/>
            <p:nvPr/>
          </p:nvSpPr>
          <p:spPr bwMode="auto">
            <a:xfrm>
              <a:off x="10767383" y="40762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2" name="TextBox 661">
              <a:extLst>
                <a:ext uri="{FF2B5EF4-FFF2-40B4-BE49-F238E27FC236}">
                  <a16:creationId xmlns:a16="http://schemas.microsoft.com/office/drawing/2014/main" id="{1F48727D-DB83-10CB-5B70-F80B1DECD5F1}"/>
                </a:ext>
              </a:extLst>
            </p:cNvPr>
            <p:cNvSpPr txBox="1"/>
            <p:nvPr/>
          </p:nvSpPr>
          <p:spPr bwMode="auto">
            <a:xfrm>
              <a:off x="10675308" y="40793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3" name="TextBox 662">
              <a:extLst>
                <a:ext uri="{FF2B5EF4-FFF2-40B4-BE49-F238E27FC236}">
                  <a16:creationId xmlns:a16="http://schemas.microsoft.com/office/drawing/2014/main" id="{D34B04AB-22C8-E656-8F8B-8669D7E9F24F}"/>
                </a:ext>
              </a:extLst>
            </p:cNvPr>
            <p:cNvSpPr txBox="1"/>
            <p:nvPr/>
          </p:nvSpPr>
          <p:spPr bwMode="auto">
            <a:xfrm>
              <a:off x="10583233" y="40730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4" name="TextBox 663">
              <a:extLst>
                <a:ext uri="{FF2B5EF4-FFF2-40B4-BE49-F238E27FC236}">
                  <a16:creationId xmlns:a16="http://schemas.microsoft.com/office/drawing/2014/main" id="{8A3EDCDB-F051-369B-0609-8715AB5F96F3}"/>
                </a:ext>
              </a:extLst>
            </p:cNvPr>
            <p:cNvSpPr txBox="1"/>
            <p:nvPr/>
          </p:nvSpPr>
          <p:spPr bwMode="auto">
            <a:xfrm>
              <a:off x="10605458" y="40730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5" name="TextBox 664">
              <a:extLst>
                <a:ext uri="{FF2B5EF4-FFF2-40B4-BE49-F238E27FC236}">
                  <a16:creationId xmlns:a16="http://schemas.microsoft.com/office/drawing/2014/main" id="{A53650E5-3332-1306-1D81-8033F98C70AA}"/>
                </a:ext>
              </a:extLst>
            </p:cNvPr>
            <p:cNvSpPr txBox="1"/>
            <p:nvPr/>
          </p:nvSpPr>
          <p:spPr bwMode="auto">
            <a:xfrm>
              <a:off x="10624508" y="40730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6" name="TextBox 665">
              <a:extLst>
                <a:ext uri="{FF2B5EF4-FFF2-40B4-BE49-F238E27FC236}">
                  <a16:creationId xmlns:a16="http://schemas.microsoft.com/office/drawing/2014/main" id="{F2A8ECEB-376A-95CD-F282-15F6CD2D7A4D}"/>
                </a:ext>
              </a:extLst>
            </p:cNvPr>
            <p:cNvSpPr txBox="1"/>
            <p:nvPr/>
          </p:nvSpPr>
          <p:spPr bwMode="auto">
            <a:xfrm>
              <a:off x="10643558" y="40730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7" name="TextBox 666">
              <a:extLst>
                <a:ext uri="{FF2B5EF4-FFF2-40B4-BE49-F238E27FC236}">
                  <a16:creationId xmlns:a16="http://schemas.microsoft.com/office/drawing/2014/main" id="{63936019-3CFC-6DAF-3F2C-FBAF40F40074}"/>
                </a:ext>
              </a:extLst>
            </p:cNvPr>
            <p:cNvSpPr txBox="1"/>
            <p:nvPr/>
          </p:nvSpPr>
          <p:spPr bwMode="auto">
            <a:xfrm>
              <a:off x="10659433" y="40762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8" name="TextBox 667">
              <a:extLst>
                <a:ext uri="{FF2B5EF4-FFF2-40B4-BE49-F238E27FC236}">
                  <a16:creationId xmlns:a16="http://schemas.microsoft.com/office/drawing/2014/main" id="{95A3A406-C8C4-73EB-C4C4-93F1E79F4EE8}"/>
                </a:ext>
              </a:extLst>
            </p:cNvPr>
            <p:cNvSpPr txBox="1"/>
            <p:nvPr/>
          </p:nvSpPr>
          <p:spPr bwMode="auto">
            <a:xfrm>
              <a:off x="10786433" y="40762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69" name="TextBox 668">
              <a:extLst>
                <a:ext uri="{FF2B5EF4-FFF2-40B4-BE49-F238E27FC236}">
                  <a16:creationId xmlns:a16="http://schemas.microsoft.com/office/drawing/2014/main" id="{3D58E581-0670-A40C-F2F8-D8B2B84D3C81}"/>
                </a:ext>
              </a:extLst>
            </p:cNvPr>
            <p:cNvSpPr txBox="1"/>
            <p:nvPr/>
          </p:nvSpPr>
          <p:spPr bwMode="auto">
            <a:xfrm>
              <a:off x="10830883" y="4082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0" name="TextBox 669">
              <a:extLst>
                <a:ext uri="{FF2B5EF4-FFF2-40B4-BE49-F238E27FC236}">
                  <a16:creationId xmlns:a16="http://schemas.microsoft.com/office/drawing/2014/main" id="{B4A04D1E-7FFA-4867-FD32-31C6D2B6FA6E}"/>
                </a:ext>
              </a:extLst>
            </p:cNvPr>
            <p:cNvSpPr txBox="1"/>
            <p:nvPr/>
          </p:nvSpPr>
          <p:spPr bwMode="auto">
            <a:xfrm>
              <a:off x="10808658" y="40793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1" name="TextBox 670">
              <a:extLst>
                <a:ext uri="{FF2B5EF4-FFF2-40B4-BE49-F238E27FC236}">
                  <a16:creationId xmlns:a16="http://schemas.microsoft.com/office/drawing/2014/main" id="{9170C90E-64E3-17CC-B7BC-4ACC883ED4C5}"/>
                </a:ext>
              </a:extLst>
            </p:cNvPr>
            <p:cNvSpPr txBox="1"/>
            <p:nvPr/>
          </p:nvSpPr>
          <p:spPr bwMode="auto">
            <a:xfrm>
              <a:off x="10875333" y="4085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2" name="TextBox 671">
              <a:extLst>
                <a:ext uri="{FF2B5EF4-FFF2-40B4-BE49-F238E27FC236}">
                  <a16:creationId xmlns:a16="http://schemas.microsoft.com/office/drawing/2014/main" id="{56F51E18-C882-1F4E-1DFD-3B0CDE94DB7C}"/>
                </a:ext>
              </a:extLst>
            </p:cNvPr>
            <p:cNvSpPr txBox="1"/>
            <p:nvPr/>
          </p:nvSpPr>
          <p:spPr bwMode="auto">
            <a:xfrm>
              <a:off x="10224458" y="41365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3" name="TextBox 672">
              <a:extLst>
                <a:ext uri="{FF2B5EF4-FFF2-40B4-BE49-F238E27FC236}">
                  <a16:creationId xmlns:a16="http://schemas.microsoft.com/office/drawing/2014/main" id="{CF776117-4D08-8EAB-AAEF-4EB3ED6F0311}"/>
                </a:ext>
              </a:extLst>
            </p:cNvPr>
            <p:cNvSpPr txBox="1"/>
            <p:nvPr/>
          </p:nvSpPr>
          <p:spPr bwMode="auto">
            <a:xfrm>
              <a:off x="10192708" y="41397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4" name="TextBox 673">
              <a:extLst>
                <a:ext uri="{FF2B5EF4-FFF2-40B4-BE49-F238E27FC236}">
                  <a16:creationId xmlns:a16="http://schemas.microsoft.com/office/drawing/2014/main" id="{7D3BB86A-6332-7AD9-F56A-CD2DF4FD3F55}"/>
                </a:ext>
              </a:extLst>
            </p:cNvPr>
            <p:cNvSpPr txBox="1"/>
            <p:nvPr/>
          </p:nvSpPr>
          <p:spPr bwMode="auto">
            <a:xfrm>
              <a:off x="10148258" y="41460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5" name="TextBox 674">
              <a:extLst>
                <a:ext uri="{FF2B5EF4-FFF2-40B4-BE49-F238E27FC236}">
                  <a16:creationId xmlns:a16="http://schemas.microsoft.com/office/drawing/2014/main" id="{3D7AD07C-0C2A-55E1-20DB-A9651075BDA8}"/>
                </a:ext>
              </a:extLst>
            </p:cNvPr>
            <p:cNvSpPr txBox="1"/>
            <p:nvPr/>
          </p:nvSpPr>
          <p:spPr bwMode="auto">
            <a:xfrm>
              <a:off x="10065708" y="4209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6" name="TextBox 675">
              <a:extLst>
                <a:ext uri="{FF2B5EF4-FFF2-40B4-BE49-F238E27FC236}">
                  <a16:creationId xmlns:a16="http://schemas.microsoft.com/office/drawing/2014/main" id="{3CC842E1-CCD3-B7D4-5EE1-1215363D6982}"/>
                </a:ext>
              </a:extLst>
            </p:cNvPr>
            <p:cNvSpPr txBox="1"/>
            <p:nvPr/>
          </p:nvSpPr>
          <p:spPr bwMode="auto">
            <a:xfrm>
              <a:off x="1003078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7" name="TextBox 676">
              <a:extLst>
                <a:ext uri="{FF2B5EF4-FFF2-40B4-BE49-F238E27FC236}">
                  <a16:creationId xmlns:a16="http://schemas.microsoft.com/office/drawing/2014/main" id="{07F3ED6B-5B82-A229-FD67-9F629E777D24}"/>
                </a:ext>
              </a:extLst>
            </p:cNvPr>
            <p:cNvSpPr txBox="1"/>
            <p:nvPr/>
          </p:nvSpPr>
          <p:spPr bwMode="auto">
            <a:xfrm>
              <a:off x="9090983" y="42413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8" name="TextBox 677">
              <a:extLst>
                <a:ext uri="{FF2B5EF4-FFF2-40B4-BE49-F238E27FC236}">
                  <a16:creationId xmlns:a16="http://schemas.microsoft.com/office/drawing/2014/main" id="{30B191EE-0EF4-B975-CB20-E836ACECC537}"/>
                </a:ext>
              </a:extLst>
            </p:cNvPr>
            <p:cNvSpPr txBox="1"/>
            <p:nvPr/>
          </p:nvSpPr>
          <p:spPr bwMode="auto">
            <a:xfrm>
              <a:off x="9129083" y="42413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79" name="TextBox 678">
              <a:extLst>
                <a:ext uri="{FF2B5EF4-FFF2-40B4-BE49-F238E27FC236}">
                  <a16:creationId xmlns:a16="http://schemas.microsoft.com/office/drawing/2014/main" id="{2F862B66-6780-A1C6-63F4-89CC1D0BA033}"/>
                </a:ext>
              </a:extLst>
            </p:cNvPr>
            <p:cNvSpPr txBox="1"/>
            <p:nvPr/>
          </p:nvSpPr>
          <p:spPr bwMode="auto">
            <a:xfrm>
              <a:off x="9357683" y="42222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0" name="TextBox 679">
              <a:extLst>
                <a:ext uri="{FF2B5EF4-FFF2-40B4-BE49-F238E27FC236}">
                  <a16:creationId xmlns:a16="http://schemas.microsoft.com/office/drawing/2014/main" id="{11BF19D8-F756-C078-FE56-494890A4C3C4}"/>
                </a:ext>
              </a:extLst>
            </p:cNvPr>
            <p:cNvSpPr txBox="1"/>
            <p:nvPr/>
          </p:nvSpPr>
          <p:spPr bwMode="auto">
            <a:xfrm>
              <a:off x="9389433" y="42190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1" name="TextBox 680">
              <a:extLst>
                <a:ext uri="{FF2B5EF4-FFF2-40B4-BE49-F238E27FC236}">
                  <a16:creationId xmlns:a16="http://schemas.microsoft.com/office/drawing/2014/main" id="{45BDDE30-DD3F-215A-CB6C-394323BF0E26}"/>
                </a:ext>
              </a:extLst>
            </p:cNvPr>
            <p:cNvSpPr txBox="1"/>
            <p:nvPr/>
          </p:nvSpPr>
          <p:spPr bwMode="auto">
            <a:xfrm>
              <a:off x="9437058" y="42159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2" name="TextBox 681">
              <a:extLst>
                <a:ext uri="{FF2B5EF4-FFF2-40B4-BE49-F238E27FC236}">
                  <a16:creationId xmlns:a16="http://schemas.microsoft.com/office/drawing/2014/main" id="{0BE60255-EA53-D553-452A-D2E63D22953E}"/>
                </a:ext>
              </a:extLst>
            </p:cNvPr>
            <p:cNvSpPr txBox="1"/>
            <p:nvPr/>
          </p:nvSpPr>
          <p:spPr bwMode="auto">
            <a:xfrm>
              <a:off x="995458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3" name="TextBox 682">
              <a:extLst>
                <a:ext uri="{FF2B5EF4-FFF2-40B4-BE49-F238E27FC236}">
                  <a16:creationId xmlns:a16="http://schemas.microsoft.com/office/drawing/2014/main" id="{995CC153-AE53-643A-C003-257D6CFD019B}"/>
                </a:ext>
              </a:extLst>
            </p:cNvPr>
            <p:cNvSpPr txBox="1"/>
            <p:nvPr/>
          </p:nvSpPr>
          <p:spPr bwMode="auto">
            <a:xfrm>
              <a:off x="997363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4" name="TextBox 683">
              <a:extLst>
                <a:ext uri="{FF2B5EF4-FFF2-40B4-BE49-F238E27FC236}">
                  <a16:creationId xmlns:a16="http://schemas.microsoft.com/office/drawing/2014/main" id="{E58501EC-26AB-5E87-C333-30C812844A99}"/>
                </a:ext>
              </a:extLst>
            </p:cNvPr>
            <p:cNvSpPr txBox="1"/>
            <p:nvPr/>
          </p:nvSpPr>
          <p:spPr bwMode="auto">
            <a:xfrm>
              <a:off x="9735508"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5" name="TextBox 684">
              <a:extLst>
                <a:ext uri="{FF2B5EF4-FFF2-40B4-BE49-F238E27FC236}">
                  <a16:creationId xmlns:a16="http://schemas.microsoft.com/office/drawing/2014/main" id="{A364EF59-2B86-78C5-784E-EC496A831200}"/>
                </a:ext>
              </a:extLst>
            </p:cNvPr>
            <p:cNvSpPr txBox="1"/>
            <p:nvPr/>
          </p:nvSpPr>
          <p:spPr bwMode="auto">
            <a:xfrm>
              <a:off x="1001173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6" name="TextBox 685">
              <a:extLst>
                <a:ext uri="{FF2B5EF4-FFF2-40B4-BE49-F238E27FC236}">
                  <a16:creationId xmlns:a16="http://schemas.microsoft.com/office/drawing/2014/main" id="{B3538DBC-0549-3931-CDBB-1D7E379D2853}"/>
                </a:ext>
              </a:extLst>
            </p:cNvPr>
            <p:cNvSpPr txBox="1"/>
            <p:nvPr/>
          </p:nvSpPr>
          <p:spPr bwMode="auto">
            <a:xfrm>
              <a:off x="9906958" y="42159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7" name="TextBox 686">
              <a:extLst>
                <a:ext uri="{FF2B5EF4-FFF2-40B4-BE49-F238E27FC236}">
                  <a16:creationId xmlns:a16="http://schemas.microsoft.com/office/drawing/2014/main" id="{48FE0D06-9A3A-1EF6-4436-58F70E21D75C}"/>
                </a:ext>
              </a:extLst>
            </p:cNvPr>
            <p:cNvSpPr txBox="1"/>
            <p:nvPr/>
          </p:nvSpPr>
          <p:spPr bwMode="auto">
            <a:xfrm>
              <a:off x="9811708" y="42159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8" name="TextBox 687">
              <a:extLst>
                <a:ext uri="{FF2B5EF4-FFF2-40B4-BE49-F238E27FC236}">
                  <a16:creationId xmlns:a16="http://schemas.microsoft.com/office/drawing/2014/main" id="{A2DB7F95-C42F-A9A6-2582-409F2E5F8C1A}"/>
                </a:ext>
              </a:extLst>
            </p:cNvPr>
            <p:cNvSpPr txBox="1"/>
            <p:nvPr/>
          </p:nvSpPr>
          <p:spPr bwMode="auto">
            <a:xfrm>
              <a:off x="9830758" y="42159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89" name="TextBox 688">
              <a:extLst>
                <a:ext uri="{FF2B5EF4-FFF2-40B4-BE49-F238E27FC236}">
                  <a16:creationId xmlns:a16="http://schemas.microsoft.com/office/drawing/2014/main" id="{08E29B6B-7382-6BB9-D73A-B2E2E0240416}"/>
                </a:ext>
              </a:extLst>
            </p:cNvPr>
            <p:cNvSpPr txBox="1"/>
            <p:nvPr/>
          </p:nvSpPr>
          <p:spPr bwMode="auto">
            <a:xfrm>
              <a:off x="9872033" y="42159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0" name="TextBox 689">
              <a:extLst>
                <a:ext uri="{FF2B5EF4-FFF2-40B4-BE49-F238E27FC236}">
                  <a16:creationId xmlns:a16="http://schemas.microsoft.com/office/drawing/2014/main" id="{A0FD5B39-A19D-B94C-418C-D21B10E0C0E0}"/>
                </a:ext>
              </a:extLst>
            </p:cNvPr>
            <p:cNvSpPr txBox="1"/>
            <p:nvPr/>
          </p:nvSpPr>
          <p:spPr bwMode="auto">
            <a:xfrm>
              <a:off x="985298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1" name="TextBox 690">
              <a:extLst>
                <a:ext uri="{FF2B5EF4-FFF2-40B4-BE49-F238E27FC236}">
                  <a16:creationId xmlns:a16="http://schemas.microsoft.com/office/drawing/2014/main" id="{92E64662-512F-DAC5-98BC-BA2A99E90027}"/>
                </a:ext>
              </a:extLst>
            </p:cNvPr>
            <p:cNvSpPr txBox="1"/>
            <p:nvPr/>
          </p:nvSpPr>
          <p:spPr bwMode="auto">
            <a:xfrm>
              <a:off x="9891083" y="42190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2" name="TextBox 691">
              <a:extLst>
                <a:ext uri="{FF2B5EF4-FFF2-40B4-BE49-F238E27FC236}">
                  <a16:creationId xmlns:a16="http://schemas.microsoft.com/office/drawing/2014/main" id="{3EE12C71-2E9B-ABE4-541C-CBA1BCCB3BFD}"/>
                </a:ext>
              </a:extLst>
            </p:cNvPr>
            <p:cNvSpPr txBox="1"/>
            <p:nvPr/>
          </p:nvSpPr>
          <p:spPr bwMode="auto">
            <a:xfrm>
              <a:off x="9700583" y="4209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3" name="TextBox 692">
              <a:extLst>
                <a:ext uri="{FF2B5EF4-FFF2-40B4-BE49-F238E27FC236}">
                  <a16:creationId xmlns:a16="http://schemas.microsoft.com/office/drawing/2014/main" id="{FA6180E7-FA4F-57A5-78F9-02A9A2D85B79}"/>
                </a:ext>
              </a:extLst>
            </p:cNvPr>
            <p:cNvSpPr txBox="1"/>
            <p:nvPr/>
          </p:nvSpPr>
          <p:spPr bwMode="auto">
            <a:xfrm>
              <a:off x="945928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4" name="TextBox 693">
              <a:extLst>
                <a:ext uri="{FF2B5EF4-FFF2-40B4-BE49-F238E27FC236}">
                  <a16:creationId xmlns:a16="http://schemas.microsoft.com/office/drawing/2014/main" id="{9D0E4F13-ACCE-A6BD-5143-5F023474847A}"/>
                </a:ext>
              </a:extLst>
            </p:cNvPr>
            <p:cNvSpPr txBox="1"/>
            <p:nvPr/>
          </p:nvSpPr>
          <p:spPr bwMode="auto">
            <a:xfrm>
              <a:off x="8468683" y="44191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5" name="TextBox 694">
              <a:extLst>
                <a:ext uri="{FF2B5EF4-FFF2-40B4-BE49-F238E27FC236}">
                  <a16:creationId xmlns:a16="http://schemas.microsoft.com/office/drawing/2014/main" id="{E961D38F-D64A-C41F-5238-16FBC54895EB}"/>
                </a:ext>
              </a:extLst>
            </p:cNvPr>
            <p:cNvSpPr txBox="1"/>
            <p:nvPr/>
          </p:nvSpPr>
          <p:spPr bwMode="auto">
            <a:xfrm>
              <a:off x="8440108" y="44127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6" name="TextBox 695">
              <a:extLst>
                <a:ext uri="{FF2B5EF4-FFF2-40B4-BE49-F238E27FC236}">
                  <a16:creationId xmlns:a16="http://schemas.microsoft.com/office/drawing/2014/main" id="{979A6166-50B2-218F-3ADA-2FCC23A4AFD6}"/>
                </a:ext>
              </a:extLst>
            </p:cNvPr>
            <p:cNvSpPr txBox="1"/>
            <p:nvPr/>
          </p:nvSpPr>
          <p:spPr bwMode="auto">
            <a:xfrm>
              <a:off x="8303583" y="44222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7" name="TextBox 696">
              <a:extLst>
                <a:ext uri="{FF2B5EF4-FFF2-40B4-BE49-F238E27FC236}">
                  <a16:creationId xmlns:a16="http://schemas.microsoft.com/office/drawing/2014/main" id="{E20D6B79-2AE6-27E6-59D8-08BF55B01F0E}"/>
                </a:ext>
              </a:extLst>
            </p:cNvPr>
            <p:cNvSpPr txBox="1"/>
            <p:nvPr/>
          </p:nvSpPr>
          <p:spPr bwMode="auto">
            <a:xfrm>
              <a:off x="8325808" y="44191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8" name="TextBox 697">
              <a:extLst>
                <a:ext uri="{FF2B5EF4-FFF2-40B4-BE49-F238E27FC236}">
                  <a16:creationId xmlns:a16="http://schemas.microsoft.com/office/drawing/2014/main" id="{23AAA375-6D03-ACF4-EFCB-AF9BA0190A6A}"/>
                </a:ext>
              </a:extLst>
            </p:cNvPr>
            <p:cNvSpPr txBox="1"/>
            <p:nvPr/>
          </p:nvSpPr>
          <p:spPr bwMode="auto">
            <a:xfrm>
              <a:off x="8348033" y="44222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699" name="TextBox 698">
              <a:extLst>
                <a:ext uri="{FF2B5EF4-FFF2-40B4-BE49-F238E27FC236}">
                  <a16:creationId xmlns:a16="http://schemas.microsoft.com/office/drawing/2014/main" id="{75DBF2D4-7D3D-CF22-F5DE-55C510535AFF}"/>
                </a:ext>
              </a:extLst>
            </p:cNvPr>
            <p:cNvSpPr txBox="1"/>
            <p:nvPr/>
          </p:nvSpPr>
          <p:spPr bwMode="auto">
            <a:xfrm>
              <a:off x="8656008" y="43206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0" name="TextBox 699">
              <a:extLst>
                <a:ext uri="{FF2B5EF4-FFF2-40B4-BE49-F238E27FC236}">
                  <a16:creationId xmlns:a16="http://schemas.microsoft.com/office/drawing/2014/main" id="{E7AAB234-1D17-7ADD-0614-D2CC69E64213}"/>
                </a:ext>
              </a:extLst>
            </p:cNvPr>
            <p:cNvSpPr txBox="1"/>
            <p:nvPr/>
          </p:nvSpPr>
          <p:spPr bwMode="auto">
            <a:xfrm>
              <a:off x="8687758" y="43175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1" name="TextBox 700">
              <a:extLst>
                <a:ext uri="{FF2B5EF4-FFF2-40B4-BE49-F238E27FC236}">
                  <a16:creationId xmlns:a16="http://schemas.microsoft.com/office/drawing/2014/main" id="{9DB7679F-88D5-3C0A-77BC-3589E2108924}"/>
                </a:ext>
              </a:extLst>
            </p:cNvPr>
            <p:cNvSpPr txBox="1"/>
            <p:nvPr/>
          </p:nvSpPr>
          <p:spPr bwMode="auto">
            <a:xfrm>
              <a:off x="8865558" y="42730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2" name="TextBox 701">
              <a:extLst>
                <a:ext uri="{FF2B5EF4-FFF2-40B4-BE49-F238E27FC236}">
                  <a16:creationId xmlns:a16="http://schemas.microsoft.com/office/drawing/2014/main" id="{8ACCE39A-C8A0-E056-A3DA-5623FCDF7735}"/>
                </a:ext>
              </a:extLst>
            </p:cNvPr>
            <p:cNvSpPr txBox="1"/>
            <p:nvPr/>
          </p:nvSpPr>
          <p:spPr bwMode="auto">
            <a:xfrm>
              <a:off x="8995733" y="42571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3" name="TextBox 702">
              <a:extLst>
                <a:ext uri="{FF2B5EF4-FFF2-40B4-BE49-F238E27FC236}">
                  <a16:creationId xmlns:a16="http://schemas.microsoft.com/office/drawing/2014/main" id="{BFA8C66B-469B-C033-6069-5AEF2592F9A1}"/>
                </a:ext>
              </a:extLst>
            </p:cNvPr>
            <p:cNvSpPr txBox="1"/>
            <p:nvPr/>
          </p:nvSpPr>
          <p:spPr bwMode="auto">
            <a:xfrm>
              <a:off x="9678358"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4" name="TextBox 703">
              <a:extLst>
                <a:ext uri="{FF2B5EF4-FFF2-40B4-BE49-F238E27FC236}">
                  <a16:creationId xmlns:a16="http://schemas.microsoft.com/office/drawing/2014/main" id="{81765C45-3B6A-27C2-AB4D-A9320885DE1F}"/>
                </a:ext>
              </a:extLst>
            </p:cNvPr>
            <p:cNvSpPr txBox="1"/>
            <p:nvPr/>
          </p:nvSpPr>
          <p:spPr bwMode="auto">
            <a:xfrm>
              <a:off x="9519608"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5" name="TextBox 704">
              <a:extLst>
                <a:ext uri="{FF2B5EF4-FFF2-40B4-BE49-F238E27FC236}">
                  <a16:creationId xmlns:a16="http://schemas.microsoft.com/office/drawing/2014/main" id="{5AA13D6E-63C1-96EA-0D93-EBE7B0EC0221}"/>
                </a:ext>
              </a:extLst>
            </p:cNvPr>
            <p:cNvSpPr txBox="1"/>
            <p:nvPr/>
          </p:nvSpPr>
          <p:spPr bwMode="auto">
            <a:xfrm>
              <a:off x="9500558"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6" name="TextBox 705">
              <a:extLst>
                <a:ext uri="{FF2B5EF4-FFF2-40B4-BE49-F238E27FC236}">
                  <a16:creationId xmlns:a16="http://schemas.microsoft.com/office/drawing/2014/main" id="{C7EB981E-A3A0-7547-15A6-75FA830912E6}"/>
                </a:ext>
              </a:extLst>
            </p:cNvPr>
            <p:cNvSpPr txBox="1"/>
            <p:nvPr/>
          </p:nvSpPr>
          <p:spPr bwMode="auto">
            <a:xfrm>
              <a:off x="947833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7" name="TextBox 706">
              <a:extLst>
                <a:ext uri="{FF2B5EF4-FFF2-40B4-BE49-F238E27FC236}">
                  <a16:creationId xmlns:a16="http://schemas.microsoft.com/office/drawing/2014/main" id="{36335F0F-5E6A-FE2D-203D-76D60B8359A2}"/>
                </a:ext>
              </a:extLst>
            </p:cNvPr>
            <p:cNvSpPr txBox="1"/>
            <p:nvPr/>
          </p:nvSpPr>
          <p:spPr bwMode="auto">
            <a:xfrm>
              <a:off x="9538658"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8" name="TextBox 707">
              <a:extLst>
                <a:ext uri="{FF2B5EF4-FFF2-40B4-BE49-F238E27FC236}">
                  <a16:creationId xmlns:a16="http://schemas.microsoft.com/office/drawing/2014/main" id="{25EE4822-B494-9101-575A-A7160EF2EBE2}"/>
                </a:ext>
              </a:extLst>
            </p:cNvPr>
            <p:cNvSpPr txBox="1"/>
            <p:nvPr/>
          </p:nvSpPr>
          <p:spPr bwMode="auto">
            <a:xfrm>
              <a:off x="956088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09" name="TextBox 708">
              <a:extLst>
                <a:ext uri="{FF2B5EF4-FFF2-40B4-BE49-F238E27FC236}">
                  <a16:creationId xmlns:a16="http://schemas.microsoft.com/office/drawing/2014/main" id="{D05D0CFE-0B5D-4817-863B-1372F5011C53}"/>
                </a:ext>
              </a:extLst>
            </p:cNvPr>
            <p:cNvSpPr txBox="1"/>
            <p:nvPr/>
          </p:nvSpPr>
          <p:spPr bwMode="auto">
            <a:xfrm>
              <a:off x="9583108"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0" name="TextBox 709">
              <a:extLst>
                <a:ext uri="{FF2B5EF4-FFF2-40B4-BE49-F238E27FC236}">
                  <a16:creationId xmlns:a16="http://schemas.microsoft.com/office/drawing/2014/main" id="{63C05107-821B-05E0-A53B-BBE21A3A6BDE}"/>
                </a:ext>
              </a:extLst>
            </p:cNvPr>
            <p:cNvSpPr txBox="1"/>
            <p:nvPr/>
          </p:nvSpPr>
          <p:spPr bwMode="auto">
            <a:xfrm>
              <a:off x="9605333" y="4212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1" name="TextBox 710">
              <a:extLst>
                <a:ext uri="{FF2B5EF4-FFF2-40B4-BE49-F238E27FC236}">
                  <a16:creationId xmlns:a16="http://schemas.microsoft.com/office/drawing/2014/main" id="{25FF1243-7F63-B9C6-CBC4-FFE62B53C944}"/>
                </a:ext>
              </a:extLst>
            </p:cNvPr>
            <p:cNvSpPr txBox="1"/>
            <p:nvPr/>
          </p:nvSpPr>
          <p:spPr bwMode="auto">
            <a:xfrm>
              <a:off x="9624383" y="4209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2" name="TextBox 711">
              <a:extLst>
                <a:ext uri="{FF2B5EF4-FFF2-40B4-BE49-F238E27FC236}">
                  <a16:creationId xmlns:a16="http://schemas.microsoft.com/office/drawing/2014/main" id="{96009683-0D6C-AE3A-D08F-D10C114D623E}"/>
                </a:ext>
              </a:extLst>
            </p:cNvPr>
            <p:cNvSpPr txBox="1"/>
            <p:nvPr/>
          </p:nvSpPr>
          <p:spPr bwMode="auto">
            <a:xfrm>
              <a:off x="9646608" y="4209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3" name="TextBox 712">
              <a:extLst>
                <a:ext uri="{FF2B5EF4-FFF2-40B4-BE49-F238E27FC236}">
                  <a16:creationId xmlns:a16="http://schemas.microsoft.com/office/drawing/2014/main" id="{A8D8F7D3-1563-7B07-9796-B57DA6480609}"/>
                </a:ext>
              </a:extLst>
            </p:cNvPr>
            <p:cNvSpPr txBox="1"/>
            <p:nvPr/>
          </p:nvSpPr>
          <p:spPr bwMode="auto">
            <a:xfrm>
              <a:off x="9662483" y="42095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4" name="TextBox 713">
              <a:extLst>
                <a:ext uri="{FF2B5EF4-FFF2-40B4-BE49-F238E27FC236}">
                  <a16:creationId xmlns:a16="http://schemas.microsoft.com/office/drawing/2014/main" id="{407DECF9-2569-7256-4657-AD6AB99FDEC1}"/>
                </a:ext>
              </a:extLst>
            </p:cNvPr>
            <p:cNvSpPr txBox="1"/>
            <p:nvPr/>
          </p:nvSpPr>
          <p:spPr bwMode="auto">
            <a:xfrm>
              <a:off x="7027233" y="48540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5" name="TextBox 714">
              <a:extLst>
                <a:ext uri="{FF2B5EF4-FFF2-40B4-BE49-F238E27FC236}">
                  <a16:creationId xmlns:a16="http://schemas.microsoft.com/office/drawing/2014/main" id="{9FED3779-1F1D-31E9-D5DD-FDED3158A3D1}"/>
                </a:ext>
              </a:extLst>
            </p:cNvPr>
            <p:cNvSpPr txBox="1"/>
            <p:nvPr/>
          </p:nvSpPr>
          <p:spPr bwMode="auto">
            <a:xfrm>
              <a:off x="7179633" y="478740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6" name="TextBox 715">
              <a:extLst>
                <a:ext uri="{FF2B5EF4-FFF2-40B4-BE49-F238E27FC236}">
                  <a16:creationId xmlns:a16="http://schemas.microsoft.com/office/drawing/2014/main" id="{D63E11ED-6AB2-6825-5763-C47A67AF3866}"/>
                </a:ext>
              </a:extLst>
            </p:cNvPr>
            <p:cNvSpPr txBox="1"/>
            <p:nvPr/>
          </p:nvSpPr>
          <p:spPr bwMode="auto">
            <a:xfrm>
              <a:off x="7239958" y="47683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7" name="TextBox 716">
              <a:extLst>
                <a:ext uri="{FF2B5EF4-FFF2-40B4-BE49-F238E27FC236}">
                  <a16:creationId xmlns:a16="http://schemas.microsoft.com/office/drawing/2014/main" id="{DB70FF13-2978-E822-4E87-7662A7492849}"/>
                </a:ext>
              </a:extLst>
            </p:cNvPr>
            <p:cNvSpPr txBox="1"/>
            <p:nvPr/>
          </p:nvSpPr>
          <p:spPr bwMode="auto">
            <a:xfrm>
              <a:off x="7259008" y="47556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8" name="TextBox 717">
              <a:extLst>
                <a:ext uri="{FF2B5EF4-FFF2-40B4-BE49-F238E27FC236}">
                  <a16:creationId xmlns:a16="http://schemas.microsoft.com/office/drawing/2014/main" id="{9CCE86F4-6738-0CD4-C5EE-BFDAEF0460B3}"/>
                </a:ext>
              </a:extLst>
            </p:cNvPr>
            <p:cNvSpPr txBox="1"/>
            <p:nvPr/>
          </p:nvSpPr>
          <p:spPr bwMode="auto">
            <a:xfrm>
              <a:off x="7328858" y="47397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19" name="TextBox 718">
              <a:extLst>
                <a:ext uri="{FF2B5EF4-FFF2-40B4-BE49-F238E27FC236}">
                  <a16:creationId xmlns:a16="http://schemas.microsoft.com/office/drawing/2014/main" id="{95FF1C0C-36A3-C8EA-3684-3947834EB1C6}"/>
                </a:ext>
              </a:extLst>
            </p:cNvPr>
            <p:cNvSpPr txBox="1"/>
            <p:nvPr/>
          </p:nvSpPr>
          <p:spPr bwMode="auto">
            <a:xfrm>
              <a:off x="7287583" y="47461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0" name="TextBox 719">
              <a:extLst>
                <a:ext uri="{FF2B5EF4-FFF2-40B4-BE49-F238E27FC236}">
                  <a16:creationId xmlns:a16="http://schemas.microsoft.com/office/drawing/2014/main" id="{CB0F11FD-90CA-B6B8-5521-93A31E350270}"/>
                </a:ext>
              </a:extLst>
            </p:cNvPr>
            <p:cNvSpPr txBox="1"/>
            <p:nvPr/>
          </p:nvSpPr>
          <p:spPr bwMode="auto">
            <a:xfrm>
              <a:off x="7373308" y="47302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1" name="TextBox 720">
              <a:extLst>
                <a:ext uri="{FF2B5EF4-FFF2-40B4-BE49-F238E27FC236}">
                  <a16:creationId xmlns:a16="http://schemas.microsoft.com/office/drawing/2014/main" id="{04F4C988-F525-A5A7-0554-F22FBC2900C4}"/>
                </a:ext>
              </a:extLst>
            </p:cNvPr>
            <p:cNvSpPr txBox="1"/>
            <p:nvPr/>
          </p:nvSpPr>
          <p:spPr bwMode="auto">
            <a:xfrm>
              <a:off x="7405058" y="47207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2" name="TextBox 721">
              <a:extLst>
                <a:ext uri="{FF2B5EF4-FFF2-40B4-BE49-F238E27FC236}">
                  <a16:creationId xmlns:a16="http://schemas.microsoft.com/office/drawing/2014/main" id="{6B160268-9549-E95D-CE09-6CF1D649B4D6}"/>
                </a:ext>
              </a:extLst>
            </p:cNvPr>
            <p:cNvSpPr txBox="1"/>
            <p:nvPr/>
          </p:nvSpPr>
          <p:spPr bwMode="auto">
            <a:xfrm>
              <a:off x="7452683" y="47016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3" name="TextBox 722">
              <a:extLst>
                <a:ext uri="{FF2B5EF4-FFF2-40B4-BE49-F238E27FC236}">
                  <a16:creationId xmlns:a16="http://schemas.microsoft.com/office/drawing/2014/main" id="{232D16E8-20FF-2C13-CE3A-437FF832AD5F}"/>
                </a:ext>
              </a:extLst>
            </p:cNvPr>
            <p:cNvSpPr txBox="1"/>
            <p:nvPr/>
          </p:nvSpPr>
          <p:spPr bwMode="auto">
            <a:xfrm>
              <a:off x="7484433" y="46635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4" name="TextBox 723">
              <a:extLst>
                <a:ext uri="{FF2B5EF4-FFF2-40B4-BE49-F238E27FC236}">
                  <a16:creationId xmlns:a16="http://schemas.microsoft.com/office/drawing/2014/main" id="{F4B0276A-3A46-0084-D057-61A30D577DED}"/>
                </a:ext>
              </a:extLst>
            </p:cNvPr>
            <p:cNvSpPr txBox="1"/>
            <p:nvPr/>
          </p:nvSpPr>
          <p:spPr bwMode="auto">
            <a:xfrm>
              <a:off x="7566983" y="463817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5" name="TextBox 724">
              <a:extLst>
                <a:ext uri="{FF2B5EF4-FFF2-40B4-BE49-F238E27FC236}">
                  <a16:creationId xmlns:a16="http://schemas.microsoft.com/office/drawing/2014/main" id="{4E2585C4-63C3-C23E-2117-5DCBE9897338}"/>
                </a:ext>
              </a:extLst>
            </p:cNvPr>
            <p:cNvSpPr txBox="1"/>
            <p:nvPr/>
          </p:nvSpPr>
          <p:spPr bwMode="auto">
            <a:xfrm>
              <a:off x="7852733" y="4555626"/>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726" name="TextBox 725">
              <a:extLst>
                <a:ext uri="{FF2B5EF4-FFF2-40B4-BE49-F238E27FC236}">
                  <a16:creationId xmlns:a16="http://schemas.microsoft.com/office/drawing/2014/main" id="{8C794F38-ED13-E75D-50A8-672FF92FB9D3}"/>
                </a:ext>
              </a:extLst>
            </p:cNvPr>
            <p:cNvSpPr txBox="1"/>
            <p:nvPr/>
          </p:nvSpPr>
          <p:spPr bwMode="auto">
            <a:xfrm>
              <a:off x="7925758" y="4514351"/>
              <a:ext cx="2918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grpSp>
        <p:nvGrpSpPr>
          <p:cNvPr id="540" name="Group 539">
            <a:extLst>
              <a:ext uri="{FF2B5EF4-FFF2-40B4-BE49-F238E27FC236}">
                <a16:creationId xmlns:a16="http://schemas.microsoft.com/office/drawing/2014/main" id="{527611FB-B070-3834-EF14-8B444E2354D2}"/>
              </a:ext>
            </a:extLst>
          </p:cNvPr>
          <p:cNvGrpSpPr/>
          <p:nvPr/>
        </p:nvGrpSpPr>
        <p:grpSpPr>
          <a:xfrm>
            <a:off x="6770840" y="4102627"/>
            <a:ext cx="5040067" cy="1148179"/>
            <a:chOff x="6770840" y="4102627"/>
            <a:chExt cx="5040067" cy="1148179"/>
          </a:xfrm>
        </p:grpSpPr>
        <p:grpSp>
          <p:nvGrpSpPr>
            <p:cNvPr id="539" name="Group 538">
              <a:extLst>
                <a:ext uri="{FF2B5EF4-FFF2-40B4-BE49-F238E27FC236}">
                  <a16:creationId xmlns:a16="http://schemas.microsoft.com/office/drawing/2014/main" id="{38541497-35EE-1AB8-2480-AA1D8C6B571B}"/>
                </a:ext>
              </a:extLst>
            </p:cNvPr>
            <p:cNvGrpSpPr/>
            <p:nvPr/>
          </p:nvGrpSpPr>
          <p:grpSpPr>
            <a:xfrm>
              <a:off x="6770840" y="4102627"/>
              <a:ext cx="5040067" cy="1148179"/>
              <a:chOff x="6770840" y="4102627"/>
              <a:chExt cx="5040067" cy="1148179"/>
            </a:xfrm>
          </p:grpSpPr>
          <p:sp>
            <p:nvSpPr>
              <p:cNvPr id="528" name="TextBox 527">
                <a:extLst>
                  <a:ext uri="{FF2B5EF4-FFF2-40B4-BE49-F238E27FC236}">
                    <a16:creationId xmlns:a16="http://schemas.microsoft.com/office/drawing/2014/main" id="{EC7FB52D-0533-F5A1-5C9D-37BD510961C3}"/>
                  </a:ext>
                </a:extLst>
              </p:cNvPr>
              <p:cNvSpPr txBox="1"/>
              <p:nvPr/>
            </p:nvSpPr>
            <p:spPr bwMode="auto">
              <a:xfrm>
                <a:off x="6888315" y="48074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nvGrpSpPr>
              <p:cNvPr id="538" name="Group 537">
                <a:extLst>
                  <a:ext uri="{FF2B5EF4-FFF2-40B4-BE49-F238E27FC236}">
                    <a16:creationId xmlns:a16="http://schemas.microsoft.com/office/drawing/2014/main" id="{FE0F1D2E-7B7D-6B30-59CC-E685479C32F1}"/>
                  </a:ext>
                </a:extLst>
              </p:cNvPr>
              <p:cNvGrpSpPr/>
              <p:nvPr/>
            </p:nvGrpSpPr>
            <p:grpSpPr>
              <a:xfrm>
                <a:off x="6770840" y="4102627"/>
                <a:ext cx="5040067" cy="1148179"/>
                <a:chOff x="6770840" y="4102627"/>
                <a:chExt cx="5040067" cy="1148179"/>
              </a:xfrm>
            </p:grpSpPr>
            <p:sp>
              <p:nvSpPr>
                <p:cNvPr id="524" name="TextBox 523">
                  <a:extLst>
                    <a:ext uri="{FF2B5EF4-FFF2-40B4-BE49-F238E27FC236}">
                      <a16:creationId xmlns:a16="http://schemas.microsoft.com/office/drawing/2014/main" id="{3381A313-E557-2D35-7602-183E2EEF2DD7}"/>
                    </a:ext>
                  </a:extLst>
                </p:cNvPr>
                <p:cNvSpPr txBox="1"/>
                <p:nvPr/>
              </p:nvSpPr>
              <p:spPr bwMode="auto">
                <a:xfrm>
                  <a:off x="6786715" y="4896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5" name="TextBox 524">
                  <a:extLst>
                    <a:ext uri="{FF2B5EF4-FFF2-40B4-BE49-F238E27FC236}">
                      <a16:creationId xmlns:a16="http://schemas.microsoft.com/office/drawing/2014/main" id="{95845517-1B9A-503A-DEB0-6958537F36BB}"/>
                    </a:ext>
                  </a:extLst>
                </p:cNvPr>
                <p:cNvSpPr txBox="1"/>
                <p:nvPr/>
              </p:nvSpPr>
              <p:spPr bwMode="auto">
                <a:xfrm>
                  <a:off x="6770840" y="49122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6" name="TextBox 525">
                  <a:extLst>
                    <a:ext uri="{FF2B5EF4-FFF2-40B4-BE49-F238E27FC236}">
                      <a16:creationId xmlns:a16="http://schemas.microsoft.com/office/drawing/2014/main" id="{B39F0F3F-A4CA-A143-BBD7-026886C8441A}"/>
                    </a:ext>
                  </a:extLst>
                </p:cNvPr>
                <p:cNvSpPr txBox="1"/>
                <p:nvPr/>
              </p:nvSpPr>
              <p:spPr bwMode="auto">
                <a:xfrm>
                  <a:off x="6818465" y="48773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7" name="TextBox 526">
                  <a:extLst>
                    <a:ext uri="{FF2B5EF4-FFF2-40B4-BE49-F238E27FC236}">
                      <a16:creationId xmlns:a16="http://schemas.microsoft.com/office/drawing/2014/main" id="{503C700A-3F88-BEB0-75E3-D4E230054FFE}"/>
                    </a:ext>
                  </a:extLst>
                </p:cNvPr>
                <p:cNvSpPr txBox="1"/>
                <p:nvPr/>
              </p:nvSpPr>
              <p:spPr bwMode="auto">
                <a:xfrm>
                  <a:off x="6843865" y="48519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nvGrpSpPr>
                <p:cNvPr id="537" name="Group 536">
                  <a:extLst>
                    <a:ext uri="{FF2B5EF4-FFF2-40B4-BE49-F238E27FC236}">
                      <a16:creationId xmlns:a16="http://schemas.microsoft.com/office/drawing/2014/main" id="{44745049-0946-B449-7B4F-0CE564EFCBA6}"/>
                    </a:ext>
                  </a:extLst>
                </p:cNvPr>
                <p:cNvGrpSpPr/>
                <p:nvPr/>
              </p:nvGrpSpPr>
              <p:grpSpPr>
                <a:xfrm>
                  <a:off x="6945465" y="4102627"/>
                  <a:ext cx="4865442" cy="1014829"/>
                  <a:chOff x="6945465" y="4102627"/>
                  <a:chExt cx="4865442" cy="1014829"/>
                </a:xfrm>
              </p:grpSpPr>
              <p:sp>
                <p:nvSpPr>
                  <p:cNvPr id="430" name="TextBox 429">
                    <a:extLst>
                      <a:ext uri="{FF2B5EF4-FFF2-40B4-BE49-F238E27FC236}">
                        <a16:creationId xmlns:a16="http://schemas.microsoft.com/office/drawing/2014/main" id="{99C5C4D9-E2A1-16A9-AF87-F8EFF59337E4}"/>
                      </a:ext>
                    </a:extLst>
                  </p:cNvPr>
                  <p:cNvSpPr txBox="1"/>
                  <p:nvPr/>
                </p:nvSpPr>
                <p:spPr bwMode="auto">
                  <a:xfrm>
                    <a:off x="11330140" y="41026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1" name="TextBox 430">
                    <a:extLst>
                      <a:ext uri="{FF2B5EF4-FFF2-40B4-BE49-F238E27FC236}">
                        <a16:creationId xmlns:a16="http://schemas.microsoft.com/office/drawing/2014/main" id="{46176369-6811-999F-6BDE-162E8DEE1480}"/>
                      </a:ext>
                    </a:extLst>
                  </p:cNvPr>
                  <p:cNvSpPr txBox="1"/>
                  <p:nvPr/>
                </p:nvSpPr>
                <p:spPr bwMode="auto">
                  <a:xfrm>
                    <a:off x="1019984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2" name="TextBox 431">
                    <a:extLst>
                      <a:ext uri="{FF2B5EF4-FFF2-40B4-BE49-F238E27FC236}">
                        <a16:creationId xmlns:a16="http://schemas.microsoft.com/office/drawing/2014/main" id="{FB60A8ED-2539-2245-086B-DDEF40D5CF55}"/>
                      </a:ext>
                    </a:extLst>
                  </p:cNvPr>
                  <p:cNvSpPr txBox="1"/>
                  <p:nvPr/>
                </p:nvSpPr>
                <p:spPr bwMode="auto">
                  <a:xfrm>
                    <a:off x="1027604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3" name="TextBox 432">
                    <a:extLst>
                      <a:ext uri="{FF2B5EF4-FFF2-40B4-BE49-F238E27FC236}">
                        <a16:creationId xmlns:a16="http://schemas.microsoft.com/office/drawing/2014/main" id="{811D802F-905F-3322-8ADF-6A41AD247B49}"/>
                      </a:ext>
                    </a:extLst>
                  </p:cNvPr>
                  <p:cNvSpPr txBox="1"/>
                  <p:nvPr/>
                </p:nvSpPr>
                <p:spPr bwMode="auto">
                  <a:xfrm>
                    <a:off x="10330015" y="41566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4" name="TextBox 433">
                    <a:extLst>
                      <a:ext uri="{FF2B5EF4-FFF2-40B4-BE49-F238E27FC236}">
                        <a16:creationId xmlns:a16="http://schemas.microsoft.com/office/drawing/2014/main" id="{4D3EA279-E62B-BC22-DB97-BF0308C6F26D}"/>
                      </a:ext>
                    </a:extLst>
                  </p:cNvPr>
                  <p:cNvSpPr txBox="1"/>
                  <p:nvPr/>
                </p:nvSpPr>
                <p:spPr bwMode="auto">
                  <a:xfrm>
                    <a:off x="10295090" y="4201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5" name="TextBox 434">
                    <a:extLst>
                      <a:ext uri="{FF2B5EF4-FFF2-40B4-BE49-F238E27FC236}">
                        <a16:creationId xmlns:a16="http://schemas.microsoft.com/office/drawing/2014/main" id="{C87B3277-7767-5EC0-3AA3-FCE0EE747CC5}"/>
                      </a:ext>
                    </a:extLst>
                  </p:cNvPr>
                  <p:cNvSpPr txBox="1"/>
                  <p:nvPr/>
                </p:nvSpPr>
                <p:spPr bwMode="auto">
                  <a:xfrm>
                    <a:off x="10352240" y="41566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6" name="TextBox 435">
                    <a:extLst>
                      <a:ext uri="{FF2B5EF4-FFF2-40B4-BE49-F238E27FC236}">
                        <a16:creationId xmlns:a16="http://schemas.microsoft.com/office/drawing/2014/main" id="{78E166C0-9D9F-B5DE-FFE9-D9D640AF4191}"/>
                      </a:ext>
                    </a:extLst>
                  </p:cNvPr>
                  <p:cNvSpPr txBox="1"/>
                  <p:nvPr/>
                </p:nvSpPr>
                <p:spPr bwMode="auto">
                  <a:xfrm>
                    <a:off x="10831665" y="41153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7" name="TextBox 436">
                    <a:extLst>
                      <a:ext uri="{FF2B5EF4-FFF2-40B4-BE49-F238E27FC236}">
                        <a16:creationId xmlns:a16="http://schemas.microsoft.com/office/drawing/2014/main" id="{BADDD890-CD61-055D-9AFF-6CA3BB17E1BA}"/>
                      </a:ext>
                    </a:extLst>
                  </p:cNvPr>
                  <p:cNvSpPr txBox="1"/>
                  <p:nvPr/>
                </p:nvSpPr>
                <p:spPr bwMode="auto">
                  <a:xfrm>
                    <a:off x="10914215" y="41121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8" name="TextBox 437">
                    <a:extLst>
                      <a:ext uri="{FF2B5EF4-FFF2-40B4-BE49-F238E27FC236}">
                        <a16:creationId xmlns:a16="http://schemas.microsoft.com/office/drawing/2014/main" id="{D1BA3B28-5FB4-EF51-1203-4232A0B5C11F}"/>
                      </a:ext>
                    </a:extLst>
                  </p:cNvPr>
                  <p:cNvSpPr txBox="1"/>
                  <p:nvPr/>
                </p:nvSpPr>
                <p:spPr bwMode="auto">
                  <a:xfrm>
                    <a:off x="10374465" y="41502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39" name="TextBox 438">
                    <a:extLst>
                      <a:ext uri="{FF2B5EF4-FFF2-40B4-BE49-F238E27FC236}">
                        <a16:creationId xmlns:a16="http://schemas.microsoft.com/office/drawing/2014/main" id="{D50922D0-78DD-043F-B71D-9B06DEDC6079}"/>
                      </a:ext>
                    </a:extLst>
                  </p:cNvPr>
                  <p:cNvSpPr txBox="1"/>
                  <p:nvPr/>
                </p:nvSpPr>
                <p:spPr bwMode="auto">
                  <a:xfrm>
                    <a:off x="10403040" y="41280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0" name="TextBox 439">
                    <a:extLst>
                      <a:ext uri="{FF2B5EF4-FFF2-40B4-BE49-F238E27FC236}">
                        <a16:creationId xmlns:a16="http://schemas.microsoft.com/office/drawing/2014/main" id="{67B6E5FB-701B-B72E-6F89-81C3C889BAAB}"/>
                      </a:ext>
                    </a:extLst>
                  </p:cNvPr>
                  <p:cNvSpPr txBox="1"/>
                  <p:nvPr/>
                </p:nvSpPr>
                <p:spPr bwMode="auto">
                  <a:xfrm>
                    <a:off x="10526865" y="41089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1" name="TextBox 440">
                    <a:extLst>
                      <a:ext uri="{FF2B5EF4-FFF2-40B4-BE49-F238E27FC236}">
                        <a16:creationId xmlns:a16="http://schemas.microsoft.com/office/drawing/2014/main" id="{14C2956B-C021-B4E9-14C8-E90B9F601720}"/>
                      </a:ext>
                    </a:extLst>
                  </p:cNvPr>
                  <p:cNvSpPr txBox="1"/>
                  <p:nvPr/>
                </p:nvSpPr>
                <p:spPr bwMode="auto">
                  <a:xfrm>
                    <a:off x="10434790" y="41185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2" name="TextBox 441">
                    <a:extLst>
                      <a:ext uri="{FF2B5EF4-FFF2-40B4-BE49-F238E27FC236}">
                        <a16:creationId xmlns:a16="http://schemas.microsoft.com/office/drawing/2014/main" id="{F3AF4A76-2BA9-3A05-91CE-219BE1BFE2A9}"/>
                      </a:ext>
                    </a:extLst>
                  </p:cNvPr>
                  <p:cNvSpPr txBox="1"/>
                  <p:nvPr/>
                </p:nvSpPr>
                <p:spPr bwMode="auto">
                  <a:xfrm>
                    <a:off x="10469715" y="41153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3" name="TextBox 442">
                    <a:extLst>
                      <a:ext uri="{FF2B5EF4-FFF2-40B4-BE49-F238E27FC236}">
                        <a16:creationId xmlns:a16="http://schemas.microsoft.com/office/drawing/2014/main" id="{EC3FFBEA-65C4-85BF-CF02-9FBA5B5EE02C}"/>
                      </a:ext>
                    </a:extLst>
                  </p:cNvPr>
                  <p:cNvSpPr txBox="1"/>
                  <p:nvPr/>
                </p:nvSpPr>
                <p:spPr bwMode="auto">
                  <a:xfrm>
                    <a:off x="10453840" y="41121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4" name="TextBox 443">
                    <a:extLst>
                      <a:ext uri="{FF2B5EF4-FFF2-40B4-BE49-F238E27FC236}">
                        <a16:creationId xmlns:a16="http://schemas.microsoft.com/office/drawing/2014/main" id="{A7BA1C5D-BC70-1E99-A929-507218B5F66D}"/>
                      </a:ext>
                    </a:extLst>
                  </p:cNvPr>
                  <p:cNvSpPr txBox="1"/>
                  <p:nvPr/>
                </p:nvSpPr>
                <p:spPr bwMode="auto">
                  <a:xfrm>
                    <a:off x="10596715" y="41121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5" name="TextBox 444">
                    <a:extLst>
                      <a:ext uri="{FF2B5EF4-FFF2-40B4-BE49-F238E27FC236}">
                        <a16:creationId xmlns:a16="http://schemas.microsoft.com/office/drawing/2014/main" id="{02241855-2FDD-54A2-D261-E335F53A65AB}"/>
                      </a:ext>
                    </a:extLst>
                  </p:cNvPr>
                  <p:cNvSpPr txBox="1"/>
                  <p:nvPr/>
                </p:nvSpPr>
                <p:spPr bwMode="auto">
                  <a:xfrm>
                    <a:off x="10571315" y="41121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6" name="TextBox 445">
                    <a:extLst>
                      <a:ext uri="{FF2B5EF4-FFF2-40B4-BE49-F238E27FC236}">
                        <a16:creationId xmlns:a16="http://schemas.microsoft.com/office/drawing/2014/main" id="{8217B9E8-3984-BC29-48B1-2CCDB256E0ED}"/>
                      </a:ext>
                    </a:extLst>
                  </p:cNvPr>
                  <p:cNvSpPr txBox="1"/>
                  <p:nvPr/>
                </p:nvSpPr>
                <p:spPr bwMode="auto">
                  <a:xfrm>
                    <a:off x="10625290" y="41089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7" name="TextBox 446">
                    <a:extLst>
                      <a:ext uri="{FF2B5EF4-FFF2-40B4-BE49-F238E27FC236}">
                        <a16:creationId xmlns:a16="http://schemas.microsoft.com/office/drawing/2014/main" id="{B6298804-3C25-DB35-AAC0-993A06BF2B09}"/>
                      </a:ext>
                    </a:extLst>
                  </p:cNvPr>
                  <p:cNvSpPr txBox="1"/>
                  <p:nvPr/>
                </p:nvSpPr>
                <p:spPr bwMode="auto">
                  <a:xfrm>
                    <a:off x="10647515" y="41089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8" name="TextBox 447">
                    <a:extLst>
                      <a:ext uri="{FF2B5EF4-FFF2-40B4-BE49-F238E27FC236}">
                        <a16:creationId xmlns:a16="http://schemas.microsoft.com/office/drawing/2014/main" id="{77849131-2E38-7C36-4CC4-2B1A88400DA6}"/>
                      </a:ext>
                    </a:extLst>
                  </p:cNvPr>
                  <p:cNvSpPr txBox="1"/>
                  <p:nvPr/>
                </p:nvSpPr>
                <p:spPr bwMode="auto">
                  <a:xfrm>
                    <a:off x="10691965" y="41121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49" name="TextBox 448">
                    <a:extLst>
                      <a:ext uri="{FF2B5EF4-FFF2-40B4-BE49-F238E27FC236}">
                        <a16:creationId xmlns:a16="http://schemas.microsoft.com/office/drawing/2014/main" id="{F32F1BF3-8336-762B-3CA1-8D2851D9CE5F}"/>
                      </a:ext>
                    </a:extLst>
                  </p:cNvPr>
                  <p:cNvSpPr txBox="1"/>
                  <p:nvPr/>
                </p:nvSpPr>
                <p:spPr bwMode="auto">
                  <a:xfrm>
                    <a:off x="10761815" y="41153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0" name="TextBox 449">
                    <a:extLst>
                      <a:ext uri="{FF2B5EF4-FFF2-40B4-BE49-F238E27FC236}">
                        <a16:creationId xmlns:a16="http://schemas.microsoft.com/office/drawing/2014/main" id="{0A778A66-9598-03C4-67CB-3515536C90B3}"/>
                      </a:ext>
                    </a:extLst>
                  </p:cNvPr>
                  <p:cNvSpPr txBox="1"/>
                  <p:nvPr/>
                </p:nvSpPr>
                <p:spPr bwMode="auto">
                  <a:xfrm>
                    <a:off x="10711015" y="41089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1" name="TextBox 450">
                    <a:extLst>
                      <a:ext uri="{FF2B5EF4-FFF2-40B4-BE49-F238E27FC236}">
                        <a16:creationId xmlns:a16="http://schemas.microsoft.com/office/drawing/2014/main" id="{E162DBFB-DD1C-D444-0076-025ED9444F2B}"/>
                      </a:ext>
                    </a:extLst>
                  </p:cNvPr>
                  <p:cNvSpPr txBox="1"/>
                  <p:nvPr/>
                </p:nvSpPr>
                <p:spPr bwMode="auto">
                  <a:xfrm>
                    <a:off x="10018865"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2" name="TextBox 451">
                    <a:extLst>
                      <a:ext uri="{FF2B5EF4-FFF2-40B4-BE49-F238E27FC236}">
                        <a16:creationId xmlns:a16="http://schemas.microsoft.com/office/drawing/2014/main" id="{906EB02B-645D-6CD0-A11A-54A98584BE1B}"/>
                      </a:ext>
                    </a:extLst>
                  </p:cNvPr>
                  <p:cNvSpPr txBox="1"/>
                  <p:nvPr/>
                </p:nvSpPr>
                <p:spPr bwMode="auto">
                  <a:xfrm>
                    <a:off x="1005696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3" name="TextBox 452">
                    <a:extLst>
                      <a:ext uri="{FF2B5EF4-FFF2-40B4-BE49-F238E27FC236}">
                        <a16:creationId xmlns:a16="http://schemas.microsoft.com/office/drawing/2014/main" id="{50AE5BD8-8D7F-143F-30FB-694794723C5F}"/>
                      </a:ext>
                    </a:extLst>
                  </p:cNvPr>
                  <p:cNvSpPr txBox="1"/>
                  <p:nvPr/>
                </p:nvSpPr>
                <p:spPr bwMode="auto">
                  <a:xfrm>
                    <a:off x="1007919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4" name="TextBox 453">
                    <a:extLst>
                      <a:ext uri="{FF2B5EF4-FFF2-40B4-BE49-F238E27FC236}">
                        <a16:creationId xmlns:a16="http://schemas.microsoft.com/office/drawing/2014/main" id="{721AC24C-F235-3DB3-5A21-54BECDDE7BF2}"/>
                      </a:ext>
                    </a:extLst>
                  </p:cNvPr>
                  <p:cNvSpPr txBox="1"/>
                  <p:nvPr/>
                </p:nvSpPr>
                <p:spPr bwMode="auto">
                  <a:xfrm>
                    <a:off x="1009824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5" name="TextBox 454">
                    <a:extLst>
                      <a:ext uri="{FF2B5EF4-FFF2-40B4-BE49-F238E27FC236}">
                        <a16:creationId xmlns:a16="http://schemas.microsoft.com/office/drawing/2014/main" id="{566F24B8-E809-CBE3-CE56-53AB804D7C00}"/>
                      </a:ext>
                    </a:extLst>
                  </p:cNvPr>
                  <p:cNvSpPr txBox="1"/>
                  <p:nvPr/>
                </p:nvSpPr>
                <p:spPr bwMode="auto">
                  <a:xfrm>
                    <a:off x="9879165"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6" name="TextBox 455">
                    <a:extLst>
                      <a:ext uri="{FF2B5EF4-FFF2-40B4-BE49-F238E27FC236}">
                        <a16:creationId xmlns:a16="http://schemas.microsoft.com/office/drawing/2014/main" id="{3790FCEE-42FF-B1A3-861A-DE84537A4B07}"/>
                      </a:ext>
                    </a:extLst>
                  </p:cNvPr>
                  <p:cNvSpPr txBox="1"/>
                  <p:nvPr/>
                </p:nvSpPr>
                <p:spPr bwMode="auto">
                  <a:xfrm>
                    <a:off x="9936315"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7" name="TextBox 456">
                    <a:extLst>
                      <a:ext uri="{FF2B5EF4-FFF2-40B4-BE49-F238E27FC236}">
                        <a16:creationId xmlns:a16="http://schemas.microsoft.com/office/drawing/2014/main" id="{9DFB1B95-F100-A0F8-9E23-87B22ECB3806}"/>
                      </a:ext>
                    </a:extLst>
                  </p:cNvPr>
                  <p:cNvSpPr txBox="1"/>
                  <p:nvPr/>
                </p:nvSpPr>
                <p:spPr bwMode="auto">
                  <a:xfrm>
                    <a:off x="995854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8" name="TextBox 457">
                    <a:extLst>
                      <a:ext uri="{FF2B5EF4-FFF2-40B4-BE49-F238E27FC236}">
                        <a16:creationId xmlns:a16="http://schemas.microsoft.com/office/drawing/2014/main" id="{41DFD035-6738-FDA8-32A7-E590FE7A8854}"/>
                      </a:ext>
                    </a:extLst>
                  </p:cNvPr>
                  <p:cNvSpPr txBox="1"/>
                  <p:nvPr/>
                </p:nvSpPr>
                <p:spPr bwMode="auto">
                  <a:xfrm>
                    <a:off x="990139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59" name="TextBox 458">
                    <a:extLst>
                      <a:ext uri="{FF2B5EF4-FFF2-40B4-BE49-F238E27FC236}">
                        <a16:creationId xmlns:a16="http://schemas.microsoft.com/office/drawing/2014/main" id="{7A3860ED-917D-1BC7-1ED5-21092C943A6D}"/>
                      </a:ext>
                    </a:extLst>
                  </p:cNvPr>
                  <p:cNvSpPr txBox="1"/>
                  <p:nvPr/>
                </p:nvSpPr>
                <p:spPr bwMode="auto">
                  <a:xfrm>
                    <a:off x="940291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0" name="TextBox 459">
                    <a:extLst>
                      <a:ext uri="{FF2B5EF4-FFF2-40B4-BE49-F238E27FC236}">
                        <a16:creationId xmlns:a16="http://schemas.microsoft.com/office/drawing/2014/main" id="{10BAC30C-CF92-EDE0-B85F-15FC71321194}"/>
                      </a:ext>
                    </a:extLst>
                  </p:cNvPr>
                  <p:cNvSpPr txBox="1"/>
                  <p:nvPr/>
                </p:nvSpPr>
                <p:spPr bwMode="auto">
                  <a:xfrm>
                    <a:off x="944419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1" name="TextBox 460">
                    <a:extLst>
                      <a:ext uri="{FF2B5EF4-FFF2-40B4-BE49-F238E27FC236}">
                        <a16:creationId xmlns:a16="http://schemas.microsoft.com/office/drawing/2014/main" id="{6EDB0279-5A07-6C06-8B8E-F65306542E0B}"/>
                      </a:ext>
                    </a:extLst>
                  </p:cNvPr>
                  <p:cNvSpPr txBox="1"/>
                  <p:nvPr/>
                </p:nvSpPr>
                <p:spPr bwMode="auto">
                  <a:xfrm>
                    <a:off x="9574365"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2" name="TextBox 461">
                    <a:extLst>
                      <a:ext uri="{FF2B5EF4-FFF2-40B4-BE49-F238E27FC236}">
                        <a16:creationId xmlns:a16="http://schemas.microsoft.com/office/drawing/2014/main" id="{4A92FA2A-9824-C9B3-E517-980FE6E8B6E6}"/>
                      </a:ext>
                    </a:extLst>
                  </p:cNvPr>
                  <p:cNvSpPr txBox="1"/>
                  <p:nvPr/>
                </p:nvSpPr>
                <p:spPr bwMode="auto">
                  <a:xfrm>
                    <a:off x="952674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3" name="TextBox 462">
                    <a:extLst>
                      <a:ext uri="{FF2B5EF4-FFF2-40B4-BE49-F238E27FC236}">
                        <a16:creationId xmlns:a16="http://schemas.microsoft.com/office/drawing/2014/main" id="{66B9BCF4-670D-7CAD-E4B3-EB6E5FBE3CF8}"/>
                      </a:ext>
                    </a:extLst>
                  </p:cNvPr>
                  <p:cNvSpPr txBox="1"/>
                  <p:nvPr/>
                </p:nvSpPr>
                <p:spPr bwMode="auto">
                  <a:xfrm>
                    <a:off x="946324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4" name="TextBox 463">
                    <a:extLst>
                      <a:ext uri="{FF2B5EF4-FFF2-40B4-BE49-F238E27FC236}">
                        <a16:creationId xmlns:a16="http://schemas.microsoft.com/office/drawing/2014/main" id="{FF0C272F-68ED-C3FE-85DB-92BAF0691122}"/>
                      </a:ext>
                    </a:extLst>
                  </p:cNvPr>
                  <p:cNvSpPr txBox="1"/>
                  <p:nvPr/>
                </p:nvSpPr>
                <p:spPr bwMode="auto">
                  <a:xfrm>
                    <a:off x="948229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5" name="TextBox 464">
                    <a:extLst>
                      <a:ext uri="{FF2B5EF4-FFF2-40B4-BE49-F238E27FC236}">
                        <a16:creationId xmlns:a16="http://schemas.microsoft.com/office/drawing/2014/main" id="{9D31D9C3-56A7-00AE-725F-67FE30F19B1C}"/>
                      </a:ext>
                    </a:extLst>
                  </p:cNvPr>
                  <p:cNvSpPr txBox="1"/>
                  <p:nvPr/>
                </p:nvSpPr>
                <p:spPr bwMode="auto">
                  <a:xfrm>
                    <a:off x="955849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6" name="TextBox 465">
                    <a:extLst>
                      <a:ext uri="{FF2B5EF4-FFF2-40B4-BE49-F238E27FC236}">
                        <a16:creationId xmlns:a16="http://schemas.microsoft.com/office/drawing/2014/main" id="{3EAC5A72-8A4B-FDD2-A3F2-C36B918AE4C0}"/>
                      </a:ext>
                    </a:extLst>
                  </p:cNvPr>
                  <p:cNvSpPr txBox="1"/>
                  <p:nvPr/>
                </p:nvSpPr>
                <p:spPr bwMode="auto">
                  <a:xfrm>
                    <a:off x="950451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7" name="TextBox 466">
                    <a:extLst>
                      <a:ext uri="{FF2B5EF4-FFF2-40B4-BE49-F238E27FC236}">
                        <a16:creationId xmlns:a16="http://schemas.microsoft.com/office/drawing/2014/main" id="{3D2E53D1-6C3B-C84B-5658-D8E6610539D1}"/>
                      </a:ext>
                    </a:extLst>
                  </p:cNvPr>
                  <p:cNvSpPr txBox="1"/>
                  <p:nvPr/>
                </p:nvSpPr>
                <p:spPr bwMode="auto">
                  <a:xfrm>
                    <a:off x="959659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8" name="TextBox 467">
                    <a:extLst>
                      <a:ext uri="{FF2B5EF4-FFF2-40B4-BE49-F238E27FC236}">
                        <a16:creationId xmlns:a16="http://schemas.microsoft.com/office/drawing/2014/main" id="{9E9DE765-207B-4532-26F3-BD3E5F37D608}"/>
                      </a:ext>
                    </a:extLst>
                  </p:cNvPr>
                  <p:cNvSpPr txBox="1"/>
                  <p:nvPr/>
                </p:nvSpPr>
                <p:spPr bwMode="auto">
                  <a:xfrm>
                    <a:off x="979661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69" name="TextBox 468">
                    <a:extLst>
                      <a:ext uri="{FF2B5EF4-FFF2-40B4-BE49-F238E27FC236}">
                        <a16:creationId xmlns:a16="http://schemas.microsoft.com/office/drawing/2014/main" id="{68AB4439-3BAA-937F-EBBC-D2F609EA7046}"/>
                      </a:ext>
                    </a:extLst>
                  </p:cNvPr>
                  <p:cNvSpPr txBox="1"/>
                  <p:nvPr/>
                </p:nvSpPr>
                <p:spPr bwMode="auto">
                  <a:xfrm>
                    <a:off x="961564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0" name="TextBox 469">
                    <a:extLst>
                      <a:ext uri="{FF2B5EF4-FFF2-40B4-BE49-F238E27FC236}">
                        <a16:creationId xmlns:a16="http://schemas.microsoft.com/office/drawing/2014/main" id="{EFA5CC18-6A29-1D3A-3F60-28594574A6EE}"/>
                      </a:ext>
                    </a:extLst>
                  </p:cNvPr>
                  <p:cNvSpPr txBox="1"/>
                  <p:nvPr/>
                </p:nvSpPr>
                <p:spPr bwMode="auto">
                  <a:xfrm>
                    <a:off x="967596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1" name="TextBox 470">
                    <a:extLst>
                      <a:ext uri="{FF2B5EF4-FFF2-40B4-BE49-F238E27FC236}">
                        <a16:creationId xmlns:a16="http://schemas.microsoft.com/office/drawing/2014/main" id="{A7E1974A-B25F-44D0-7C9F-E5DB0E0309A0}"/>
                      </a:ext>
                    </a:extLst>
                  </p:cNvPr>
                  <p:cNvSpPr txBox="1"/>
                  <p:nvPr/>
                </p:nvSpPr>
                <p:spPr bwMode="auto">
                  <a:xfrm>
                    <a:off x="965374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2" name="TextBox 471">
                    <a:extLst>
                      <a:ext uri="{FF2B5EF4-FFF2-40B4-BE49-F238E27FC236}">
                        <a16:creationId xmlns:a16="http://schemas.microsoft.com/office/drawing/2014/main" id="{F5876058-BD09-D906-BB0F-7FA7AF4424B5}"/>
                      </a:ext>
                    </a:extLst>
                  </p:cNvPr>
                  <p:cNvSpPr txBox="1"/>
                  <p:nvPr/>
                </p:nvSpPr>
                <p:spPr bwMode="auto">
                  <a:xfrm>
                    <a:off x="963469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3" name="TextBox 472">
                    <a:extLst>
                      <a:ext uri="{FF2B5EF4-FFF2-40B4-BE49-F238E27FC236}">
                        <a16:creationId xmlns:a16="http://schemas.microsoft.com/office/drawing/2014/main" id="{C51BA58C-BD64-A929-CE7A-EB0B3B4F293C}"/>
                      </a:ext>
                    </a:extLst>
                  </p:cNvPr>
                  <p:cNvSpPr txBox="1"/>
                  <p:nvPr/>
                </p:nvSpPr>
                <p:spPr bwMode="auto">
                  <a:xfrm>
                    <a:off x="971406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4" name="TextBox 473">
                    <a:extLst>
                      <a:ext uri="{FF2B5EF4-FFF2-40B4-BE49-F238E27FC236}">
                        <a16:creationId xmlns:a16="http://schemas.microsoft.com/office/drawing/2014/main" id="{61F13CF0-5B0C-4F8E-F6A1-52F011F7E302}"/>
                      </a:ext>
                    </a:extLst>
                  </p:cNvPr>
                  <p:cNvSpPr txBox="1"/>
                  <p:nvPr/>
                </p:nvSpPr>
                <p:spPr bwMode="auto">
                  <a:xfrm>
                    <a:off x="9695015" y="41883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5" name="TextBox 474">
                    <a:extLst>
                      <a:ext uri="{FF2B5EF4-FFF2-40B4-BE49-F238E27FC236}">
                        <a16:creationId xmlns:a16="http://schemas.microsoft.com/office/drawing/2014/main" id="{082B987C-29CD-F261-F460-1D629FC035BD}"/>
                      </a:ext>
                    </a:extLst>
                  </p:cNvPr>
                  <p:cNvSpPr txBox="1"/>
                  <p:nvPr/>
                </p:nvSpPr>
                <p:spPr bwMode="auto">
                  <a:xfrm>
                    <a:off x="973311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6" name="TextBox 475">
                    <a:extLst>
                      <a:ext uri="{FF2B5EF4-FFF2-40B4-BE49-F238E27FC236}">
                        <a16:creationId xmlns:a16="http://schemas.microsoft.com/office/drawing/2014/main" id="{2CE396B6-57F6-2054-F97E-EAF71D955B44}"/>
                      </a:ext>
                    </a:extLst>
                  </p:cNvPr>
                  <p:cNvSpPr txBox="1"/>
                  <p:nvPr/>
                </p:nvSpPr>
                <p:spPr bwMode="auto">
                  <a:xfrm>
                    <a:off x="8339290" y="43566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7" name="TextBox 476">
                    <a:extLst>
                      <a:ext uri="{FF2B5EF4-FFF2-40B4-BE49-F238E27FC236}">
                        <a16:creationId xmlns:a16="http://schemas.microsoft.com/office/drawing/2014/main" id="{F394E8D9-A18A-943B-2E0D-701942836399}"/>
                      </a:ext>
                    </a:extLst>
                  </p:cNvPr>
                  <p:cNvSpPr txBox="1"/>
                  <p:nvPr/>
                </p:nvSpPr>
                <p:spPr bwMode="auto">
                  <a:xfrm>
                    <a:off x="975534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8" name="TextBox 477">
                    <a:extLst>
                      <a:ext uri="{FF2B5EF4-FFF2-40B4-BE49-F238E27FC236}">
                        <a16:creationId xmlns:a16="http://schemas.microsoft.com/office/drawing/2014/main" id="{65EDFD20-72DD-931F-F442-9B1A41273C22}"/>
                      </a:ext>
                    </a:extLst>
                  </p:cNvPr>
                  <p:cNvSpPr txBox="1"/>
                  <p:nvPr/>
                </p:nvSpPr>
                <p:spPr bwMode="auto">
                  <a:xfrm>
                    <a:off x="9323540" y="42105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79" name="TextBox 478">
                    <a:extLst>
                      <a:ext uri="{FF2B5EF4-FFF2-40B4-BE49-F238E27FC236}">
                        <a16:creationId xmlns:a16="http://schemas.microsoft.com/office/drawing/2014/main" id="{66F37192-9E5D-4E1B-002C-8760781E7030}"/>
                      </a:ext>
                    </a:extLst>
                  </p:cNvPr>
                  <p:cNvSpPr txBox="1"/>
                  <p:nvPr/>
                </p:nvSpPr>
                <p:spPr bwMode="auto">
                  <a:xfrm>
                    <a:off x="9342590" y="4197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0" name="TextBox 479">
                    <a:extLst>
                      <a:ext uri="{FF2B5EF4-FFF2-40B4-BE49-F238E27FC236}">
                        <a16:creationId xmlns:a16="http://schemas.microsoft.com/office/drawing/2014/main" id="{AF3B5103-3927-E6CB-02E3-9DD4D332125E}"/>
                      </a:ext>
                    </a:extLst>
                  </p:cNvPr>
                  <p:cNvSpPr txBox="1"/>
                  <p:nvPr/>
                </p:nvSpPr>
                <p:spPr bwMode="auto">
                  <a:xfrm>
                    <a:off x="9361640" y="4201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1" name="TextBox 480">
                    <a:extLst>
                      <a:ext uri="{FF2B5EF4-FFF2-40B4-BE49-F238E27FC236}">
                        <a16:creationId xmlns:a16="http://schemas.microsoft.com/office/drawing/2014/main" id="{06D9239F-CFAE-AB69-D472-FE85ECFCA0AE}"/>
                      </a:ext>
                    </a:extLst>
                  </p:cNvPr>
                  <p:cNvSpPr txBox="1"/>
                  <p:nvPr/>
                </p:nvSpPr>
                <p:spPr bwMode="auto">
                  <a:xfrm>
                    <a:off x="938386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2" name="TextBox 481">
                    <a:extLst>
                      <a:ext uri="{FF2B5EF4-FFF2-40B4-BE49-F238E27FC236}">
                        <a16:creationId xmlns:a16="http://schemas.microsoft.com/office/drawing/2014/main" id="{281D3504-F894-4CF1-35FA-A81964579131}"/>
                      </a:ext>
                    </a:extLst>
                  </p:cNvPr>
                  <p:cNvSpPr txBox="1"/>
                  <p:nvPr/>
                </p:nvSpPr>
                <p:spPr bwMode="auto">
                  <a:xfrm>
                    <a:off x="9193365" y="4220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3" name="TextBox 482">
                    <a:extLst>
                      <a:ext uri="{FF2B5EF4-FFF2-40B4-BE49-F238E27FC236}">
                        <a16:creationId xmlns:a16="http://schemas.microsoft.com/office/drawing/2014/main" id="{71C10E29-3B05-C06C-0446-1C821086BB94}"/>
                      </a:ext>
                    </a:extLst>
                  </p:cNvPr>
                  <p:cNvSpPr txBox="1"/>
                  <p:nvPr/>
                </p:nvSpPr>
                <p:spPr bwMode="auto">
                  <a:xfrm>
                    <a:off x="9129865" y="42328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4" name="TextBox 483">
                    <a:extLst>
                      <a:ext uri="{FF2B5EF4-FFF2-40B4-BE49-F238E27FC236}">
                        <a16:creationId xmlns:a16="http://schemas.microsoft.com/office/drawing/2014/main" id="{2E461312-B269-9944-B404-88CFB85713E8}"/>
                      </a:ext>
                    </a:extLst>
                  </p:cNvPr>
                  <p:cNvSpPr txBox="1"/>
                  <p:nvPr/>
                </p:nvSpPr>
                <p:spPr bwMode="auto">
                  <a:xfrm>
                    <a:off x="9079065" y="42455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5" name="TextBox 484">
                    <a:extLst>
                      <a:ext uri="{FF2B5EF4-FFF2-40B4-BE49-F238E27FC236}">
                        <a16:creationId xmlns:a16="http://schemas.microsoft.com/office/drawing/2014/main" id="{8F8844E4-19FD-1E57-DC90-FCFD6A141E0D}"/>
                      </a:ext>
                    </a:extLst>
                  </p:cNvPr>
                  <p:cNvSpPr txBox="1"/>
                  <p:nvPr/>
                </p:nvSpPr>
                <p:spPr bwMode="auto">
                  <a:xfrm>
                    <a:off x="8710765" y="42772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6" name="TextBox 485">
                    <a:extLst>
                      <a:ext uri="{FF2B5EF4-FFF2-40B4-BE49-F238E27FC236}">
                        <a16:creationId xmlns:a16="http://schemas.microsoft.com/office/drawing/2014/main" id="{23DFB042-9483-74F7-BAD7-01D95B0D9520}"/>
                      </a:ext>
                    </a:extLst>
                  </p:cNvPr>
                  <p:cNvSpPr txBox="1"/>
                  <p:nvPr/>
                </p:nvSpPr>
                <p:spPr bwMode="auto">
                  <a:xfrm>
                    <a:off x="8672665" y="42931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7" name="TextBox 486">
                    <a:extLst>
                      <a:ext uri="{FF2B5EF4-FFF2-40B4-BE49-F238E27FC236}">
                        <a16:creationId xmlns:a16="http://schemas.microsoft.com/office/drawing/2014/main" id="{6E893D0B-4B75-C524-D44D-3822ECAF7295}"/>
                      </a:ext>
                    </a:extLst>
                  </p:cNvPr>
                  <p:cNvSpPr txBox="1"/>
                  <p:nvPr/>
                </p:nvSpPr>
                <p:spPr bwMode="auto">
                  <a:xfrm>
                    <a:off x="8748865" y="4261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8" name="TextBox 487">
                    <a:extLst>
                      <a:ext uri="{FF2B5EF4-FFF2-40B4-BE49-F238E27FC236}">
                        <a16:creationId xmlns:a16="http://schemas.microsoft.com/office/drawing/2014/main" id="{41AB0B98-286F-BE4F-BB0D-EC98A56BEE90}"/>
                      </a:ext>
                    </a:extLst>
                  </p:cNvPr>
                  <p:cNvSpPr txBox="1"/>
                  <p:nvPr/>
                </p:nvSpPr>
                <p:spPr bwMode="auto">
                  <a:xfrm>
                    <a:off x="8831415" y="4261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89" name="TextBox 488">
                    <a:extLst>
                      <a:ext uri="{FF2B5EF4-FFF2-40B4-BE49-F238E27FC236}">
                        <a16:creationId xmlns:a16="http://schemas.microsoft.com/office/drawing/2014/main" id="{8A98EFB5-8445-47AC-1D5A-736C8268289A}"/>
                      </a:ext>
                    </a:extLst>
                  </p:cNvPr>
                  <p:cNvSpPr txBox="1"/>
                  <p:nvPr/>
                </p:nvSpPr>
                <p:spPr bwMode="auto">
                  <a:xfrm>
                    <a:off x="8939365" y="4261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0" name="TextBox 489">
                    <a:extLst>
                      <a:ext uri="{FF2B5EF4-FFF2-40B4-BE49-F238E27FC236}">
                        <a16:creationId xmlns:a16="http://schemas.microsoft.com/office/drawing/2014/main" id="{D3C683BC-69A7-ED82-9C86-FC0B54A22164}"/>
                      </a:ext>
                    </a:extLst>
                  </p:cNvPr>
                  <p:cNvSpPr txBox="1"/>
                  <p:nvPr/>
                </p:nvSpPr>
                <p:spPr bwMode="auto">
                  <a:xfrm>
                    <a:off x="8901265" y="42645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1" name="TextBox 490">
                    <a:extLst>
                      <a:ext uri="{FF2B5EF4-FFF2-40B4-BE49-F238E27FC236}">
                        <a16:creationId xmlns:a16="http://schemas.microsoft.com/office/drawing/2014/main" id="{F82ADA47-A493-B946-E2A2-FAC5BFDED6A3}"/>
                      </a:ext>
                    </a:extLst>
                  </p:cNvPr>
                  <p:cNvSpPr txBox="1"/>
                  <p:nvPr/>
                </p:nvSpPr>
                <p:spPr bwMode="auto">
                  <a:xfrm>
                    <a:off x="8961590" y="4261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2" name="TextBox 491">
                    <a:extLst>
                      <a:ext uri="{FF2B5EF4-FFF2-40B4-BE49-F238E27FC236}">
                        <a16:creationId xmlns:a16="http://schemas.microsoft.com/office/drawing/2014/main" id="{F0A5D5DD-BD08-FE1A-DAFE-AA8104B7FA8C}"/>
                      </a:ext>
                    </a:extLst>
                  </p:cNvPr>
                  <p:cNvSpPr txBox="1"/>
                  <p:nvPr/>
                </p:nvSpPr>
                <p:spPr bwMode="auto">
                  <a:xfrm>
                    <a:off x="8771090" y="4261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3" name="TextBox 492">
                    <a:extLst>
                      <a:ext uri="{FF2B5EF4-FFF2-40B4-BE49-F238E27FC236}">
                        <a16:creationId xmlns:a16="http://schemas.microsoft.com/office/drawing/2014/main" id="{024B413F-1244-E106-270A-DEE0E5BC68A5}"/>
                      </a:ext>
                    </a:extLst>
                  </p:cNvPr>
                  <p:cNvSpPr txBox="1"/>
                  <p:nvPr/>
                </p:nvSpPr>
                <p:spPr bwMode="auto">
                  <a:xfrm>
                    <a:off x="8793315" y="4261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4" name="TextBox 493">
                    <a:extLst>
                      <a:ext uri="{FF2B5EF4-FFF2-40B4-BE49-F238E27FC236}">
                        <a16:creationId xmlns:a16="http://schemas.microsoft.com/office/drawing/2014/main" id="{B34B0F22-0303-7F41-F267-FEC31EDE5273}"/>
                      </a:ext>
                    </a:extLst>
                  </p:cNvPr>
                  <p:cNvSpPr txBox="1"/>
                  <p:nvPr/>
                </p:nvSpPr>
                <p:spPr bwMode="auto">
                  <a:xfrm>
                    <a:off x="8475815" y="42994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5" name="TextBox 494">
                    <a:extLst>
                      <a:ext uri="{FF2B5EF4-FFF2-40B4-BE49-F238E27FC236}">
                        <a16:creationId xmlns:a16="http://schemas.microsoft.com/office/drawing/2014/main" id="{9765C007-86DA-22B2-4A83-57CF8D0A0ABB}"/>
                      </a:ext>
                    </a:extLst>
                  </p:cNvPr>
                  <p:cNvSpPr txBox="1"/>
                  <p:nvPr/>
                </p:nvSpPr>
                <p:spPr bwMode="auto">
                  <a:xfrm>
                    <a:off x="8374215" y="43407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6" name="TextBox 495">
                    <a:extLst>
                      <a:ext uri="{FF2B5EF4-FFF2-40B4-BE49-F238E27FC236}">
                        <a16:creationId xmlns:a16="http://schemas.microsoft.com/office/drawing/2014/main" id="{9AD566A8-ED6E-B950-C4F0-1CC2DA201575}"/>
                      </a:ext>
                    </a:extLst>
                  </p:cNvPr>
                  <p:cNvSpPr txBox="1"/>
                  <p:nvPr/>
                </p:nvSpPr>
                <p:spPr bwMode="auto">
                  <a:xfrm>
                    <a:off x="8171015" y="44137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7" name="TextBox 496">
                    <a:extLst>
                      <a:ext uri="{FF2B5EF4-FFF2-40B4-BE49-F238E27FC236}">
                        <a16:creationId xmlns:a16="http://schemas.microsoft.com/office/drawing/2014/main" id="{417EF50C-342F-4398-D539-DB142DAABE2C}"/>
                      </a:ext>
                    </a:extLst>
                  </p:cNvPr>
                  <p:cNvSpPr txBox="1"/>
                  <p:nvPr/>
                </p:nvSpPr>
                <p:spPr bwMode="auto">
                  <a:xfrm>
                    <a:off x="8272615" y="43629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8" name="TextBox 497">
                    <a:extLst>
                      <a:ext uri="{FF2B5EF4-FFF2-40B4-BE49-F238E27FC236}">
                        <a16:creationId xmlns:a16="http://schemas.microsoft.com/office/drawing/2014/main" id="{ABF6A8C9-79F7-A10B-212A-327E960A8493}"/>
                      </a:ext>
                    </a:extLst>
                  </p:cNvPr>
                  <p:cNvSpPr txBox="1"/>
                  <p:nvPr/>
                </p:nvSpPr>
                <p:spPr bwMode="auto">
                  <a:xfrm>
                    <a:off x="8139265" y="4416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99" name="TextBox 498">
                    <a:extLst>
                      <a:ext uri="{FF2B5EF4-FFF2-40B4-BE49-F238E27FC236}">
                        <a16:creationId xmlns:a16="http://schemas.microsoft.com/office/drawing/2014/main" id="{39630D98-F463-C2F2-2233-00A8449B9799}"/>
                      </a:ext>
                    </a:extLst>
                  </p:cNvPr>
                  <p:cNvSpPr txBox="1"/>
                  <p:nvPr/>
                </p:nvSpPr>
                <p:spPr bwMode="auto">
                  <a:xfrm>
                    <a:off x="7551890" y="45312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0" name="TextBox 499">
                    <a:extLst>
                      <a:ext uri="{FF2B5EF4-FFF2-40B4-BE49-F238E27FC236}">
                        <a16:creationId xmlns:a16="http://schemas.microsoft.com/office/drawing/2014/main" id="{8DCED11F-41AE-5288-7D8D-20B922826700}"/>
                      </a:ext>
                    </a:extLst>
                  </p:cNvPr>
                  <p:cNvSpPr txBox="1"/>
                  <p:nvPr/>
                </p:nvSpPr>
                <p:spPr bwMode="auto">
                  <a:xfrm>
                    <a:off x="7605865" y="4515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1" name="TextBox 500">
                    <a:extLst>
                      <a:ext uri="{FF2B5EF4-FFF2-40B4-BE49-F238E27FC236}">
                        <a16:creationId xmlns:a16="http://schemas.microsoft.com/office/drawing/2014/main" id="{8D9AE000-3038-F909-0276-CF27AC3B1CBC}"/>
                      </a:ext>
                    </a:extLst>
                  </p:cNvPr>
                  <p:cNvSpPr txBox="1"/>
                  <p:nvPr/>
                </p:nvSpPr>
                <p:spPr bwMode="auto">
                  <a:xfrm>
                    <a:off x="7739215" y="45090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2" name="TextBox 501">
                    <a:extLst>
                      <a:ext uri="{FF2B5EF4-FFF2-40B4-BE49-F238E27FC236}">
                        <a16:creationId xmlns:a16="http://schemas.microsoft.com/office/drawing/2014/main" id="{2C13B050-ED06-163D-EE62-E4E1036CD475}"/>
                      </a:ext>
                    </a:extLst>
                  </p:cNvPr>
                  <p:cNvSpPr txBox="1"/>
                  <p:nvPr/>
                </p:nvSpPr>
                <p:spPr bwMode="auto">
                  <a:xfrm>
                    <a:off x="7650315" y="45090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3" name="TextBox 502">
                    <a:extLst>
                      <a:ext uri="{FF2B5EF4-FFF2-40B4-BE49-F238E27FC236}">
                        <a16:creationId xmlns:a16="http://schemas.microsoft.com/office/drawing/2014/main" id="{BA4EB16C-3FCA-9C72-567A-6B3677AE14E8}"/>
                      </a:ext>
                    </a:extLst>
                  </p:cNvPr>
                  <p:cNvSpPr txBox="1"/>
                  <p:nvPr/>
                </p:nvSpPr>
                <p:spPr bwMode="auto">
                  <a:xfrm>
                    <a:off x="7688415" y="45090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4" name="TextBox 503">
                    <a:extLst>
                      <a:ext uri="{FF2B5EF4-FFF2-40B4-BE49-F238E27FC236}">
                        <a16:creationId xmlns:a16="http://schemas.microsoft.com/office/drawing/2014/main" id="{34E89E9C-0D9C-2F1D-87BC-67DE78D5F789}"/>
                      </a:ext>
                    </a:extLst>
                  </p:cNvPr>
                  <p:cNvSpPr txBox="1"/>
                  <p:nvPr/>
                </p:nvSpPr>
                <p:spPr bwMode="auto">
                  <a:xfrm>
                    <a:off x="7669365" y="45090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5" name="TextBox 504">
                    <a:extLst>
                      <a:ext uri="{FF2B5EF4-FFF2-40B4-BE49-F238E27FC236}">
                        <a16:creationId xmlns:a16="http://schemas.microsoft.com/office/drawing/2014/main" id="{9F1A4870-AD31-CC77-D4A5-6A331D1EDF7F}"/>
                      </a:ext>
                    </a:extLst>
                  </p:cNvPr>
                  <p:cNvSpPr txBox="1"/>
                  <p:nvPr/>
                </p:nvSpPr>
                <p:spPr bwMode="auto">
                  <a:xfrm>
                    <a:off x="7818590" y="44836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6" name="TextBox 505">
                    <a:extLst>
                      <a:ext uri="{FF2B5EF4-FFF2-40B4-BE49-F238E27FC236}">
                        <a16:creationId xmlns:a16="http://schemas.microsoft.com/office/drawing/2014/main" id="{3FA76B38-D536-6B62-A15E-A3C09B9BCD2D}"/>
                      </a:ext>
                    </a:extLst>
                  </p:cNvPr>
                  <p:cNvSpPr txBox="1"/>
                  <p:nvPr/>
                </p:nvSpPr>
                <p:spPr bwMode="auto">
                  <a:xfrm>
                    <a:off x="7878915" y="4477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7" name="TextBox 506">
                    <a:extLst>
                      <a:ext uri="{FF2B5EF4-FFF2-40B4-BE49-F238E27FC236}">
                        <a16:creationId xmlns:a16="http://schemas.microsoft.com/office/drawing/2014/main" id="{C9CA8E8A-ADB9-C56E-5812-85481FB85F8A}"/>
                      </a:ext>
                    </a:extLst>
                  </p:cNvPr>
                  <p:cNvSpPr txBox="1"/>
                  <p:nvPr/>
                </p:nvSpPr>
                <p:spPr bwMode="auto">
                  <a:xfrm>
                    <a:off x="8056715" y="44201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8" name="TextBox 507">
                    <a:extLst>
                      <a:ext uri="{FF2B5EF4-FFF2-40B4-BE49-F238E27FC236}">
                        <a16:creationId xmlns:a16="http://schemas.microsoft.com/office/drawing/2014/main" id="{25C047E6-1E30-E186-3B62-AC8CA0BB4008}"/>
                      </a:ext>
                    </a:extLst>
                  </p:cNvPr>
                  <p:cNvSpPr txBox="1"/>
                  <p:nvPr/>
                </p:nvSpPr>
                <p:spPr bwMode="auto">
                  <a:xfrm>
                    <a:off x="8104340" y="4416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09" name="TextBox 508">
                    <a:extLst>
                      <a:ext uri="{FF2B5EF4-FFF2-40B4-BE49-F238E27FC236}">
                        <a16:creationId xmlns:a16="http://schemas.microsoft.com/office/drawing/2014/main" id="{D363076C-4DA9-C27F-E7DB-3D5C549FBCBD}"/>
                      </a:ext>
                    </a:extLst>
                  </p:cNvPr>
                  <p:cNvSpPr txBox="1"/>
                  <p:nvPr/>
                </p:nvSpPr>
                <p:spPr bwMode="auto">
                  <a:xfrm>
                    <a:off x="8037665" y="44296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0" name="TextBox 509">
                    <a:extLst>
                      <a:ext uri="{FF2B5EF4-FFF2-40B4-BE49-F238E27FC236}">
                        <a16:creationId xmlns:a16="http://schemas.microsoft.com/office/drawing/2014/main" id="{C657898E-5F36-5B8C-1B34-39CCB3B44F53}"/>
                      </a:ext>
                    </a:extLst>
                  </p:cNvPr>
                  <p:cNvSpPr txBox="1"/>
                  <p:nvPr/>
                </p:nvSpPr>
                <p:spPr bwMode="auto">
                  <a:xfrm>
                    <a:off x="8082115" y="4416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1" name="TextBox 510">
                    <a:extLst>
                      <a:ext uri="{FF2B5EF4-FFF2-40B4-BE49-F238E27FC236}">
                        <a16:creationId xmlns:a16="http://schemas.microsoft.com/office/drawing/2014/main" id="{4D48BF0B-8F75-014A-BA4D-1AE88315D170}"/>
                      </a:ext>
                    </a:extLst>
                  </p:cNvPr>
                  <p:cNvSpPr txBox="1"/>
                  <p:nvPr/>
                </p:nvSpPr>
                <p:spPr bwMode="auto">
                  <a:xfrm>
                    <a:off x="7901140" y="4477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2" name="TextBox 511">
                    <a:extLst>
                      <a:ext uri="{FF2B5EF4-FFF2-40B4-BE49-F238E27FC236}">
                        <a16:creationId xmlns:a16="http://schemas.microsoft.com/office/drawing/2014/main" id="{EB37F467-2BD7-F6F7-DE3E-964722CD31DA}"/>
                      </a:ext>
                    </a:extLst>
                  </p:cNvPr>
                  <p:cNvSpPr txBox="1"/>
                  <p:nvPr/>
                </p:nvSpPr>
                <p:spPr bwMode="auto">
                  <a:xfrm>
                    <a:off x="7923365" y="4477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3" name="TextBox 512">
                    <a:extLst>
                      <a:ext uri="{FF2B5EF4-FFF2-40B4-BE49-F238E27FC236}">
                        <a16:creationId xmlns:a16="http://schemas.microsoft.com/office/drawing/2014/main" id="{8BF9358E-7E2D-BCEB-E652-3E42EC2E5948}"/>
                      </a:ext>
                    </a:extLst>
                  </p:cNvPr>
                  <p:cNvSpPr txBox="1"/>
                  <p:nvPr/>
                </p:nvSpPr>
                <p:spPr bwMode="auto">
                  <a:xfrm>
                    <a:off x="7964640" y="4477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4" name="TextBox 513">
                    <a:extLst>
                      <a:ext uri="{FF2B5EF4-FFF2-40B4-BE49-F238E27FC236}">
                        <a16:creationId xmlns:a16="http://schemas.microsoft.com/office/drawing/2014/main" id="{688A51EC-96EE-B913-8331-30ECAA27B31D}"/>
                      </a:ext>
                    </a:extLst>
                  </p:cNvPr>
                  <p:cNvSpPr txBox="1"/>
                  <p:nvPr/>
                </p:nvSpPr>
                <p:spPr bwMode="auto">
                  <a:xfrm>
                    <a:off x="7942415" y="4474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5" name="TextBox 514">
                    <a:extLst>
                      <a:ext uri="{FF2B5EF4-FFF2-40B4-BE49-F238E27FC236}">
                        <a16:creationId xmlns:a16="http://schemas.microsoft.com/office/drawing/2014/main" id="{899B619E-157E-71BE-72AE-96265084FC75}"/>
                      </a:ext>
                    </a:extLst>
                  </p:cNvPr>
                  <p:cNvSpPr txBox="1"/>
                  <p:nvPr/>
                </p:nvSpPr>
                <p:spPr bwMode="auto">
                  <a:xfrm>
                    <a:off x="7993215" y="4455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6" name="TextBox 515">
                    <a:extLst>
                      <a:ext uri="{FF2B5EF4-FFF2-40B4-BE49-F238E27FC236}">
                        <a16:creationId xmlns:a16="http://schemas.microsoft.com/office/drawing/2014/main" id="{2763535B-60B6-9102-880E-382DEB98FB28}"/>
                      </a:ext>
                    </a:extLst>
                  </p:cNvPr>
                  <p:cNvSpPr txBox="1"/>
                  <p:nvPr/>
                </p:nvSpPr>
                <p:spPr bwMode="auto">
                  <a:xfrm>
                    <a:off x="8015440" y="44423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7" name="TextBox 516">
                    <a:extLst>
                      <a:ext uri="{FF2B5EF4-FFF2-40B4-BE49-F238E27FC236}">
                        <a16:creationId xmlns:a16="http://schemas.microsoft.com/office/drawing/2014/main" id="{85C3E88A-31EF-EA46-5769-096D306FA769}"/>
                      </a:ext>
                    </a:extLst>
                  </p:cNvPr>
                  <p:cNvSpPr txBox="1"/>
                  <p:nvPr/>
                </p:nvSpPr>
                <p:spPr bwMode="auto">
                  <a:xfrm>
                    <a:off x="7440765" y="45503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8" name="TextBox 517">
                    <a:extLst>
                      <a:ext uri="{FF2B5EF4-FFF2-40B4-BE49-F238E27FC236}">
                        <a16:creationId xmlns:a16="http://schemas.microsoft.com/office/drawing/2014/main" id="{525E49A8-1B7D-F8E1-546D-ADF838100F71}"/>
                      </a:ext>
                    </a:extLst>
                  </p:cNvPr>
                  <p:cNvSpPr txBox="1"/>
                  <p:nvPr/>
                </p:nvSpPr>
                <p:spPr bwMode="auto">
                  <a:xfrm>
                    <a:off x="7405840" y="45566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19" name="TextBox 518">
                    <a:extLst>
                      <a:ext uri="{FF2B5EF4-FFF2-40B4-BE49-F238E27FC236}">
                        <a16:creationId xmlns:a16="http://schemas.microsoft.com/office/drawing/2014/main" id="{DF4A636F-42B4-4730-7A98-108C974913D9}"/>
                      </a:ext>
                    </a:extLst>
                  </p:cNvPr>
                  <p:cNvSpPr txBox="1"/>
                  <p:nvPr/>
                </p:nvSpPr>
                <p:spPr bwMode="auto">
                  <a:xfrm>
                    <a:off x="7469340" y="45534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0" name="TextBox 519">
                    <a:extLst>
                      <a:ext uri="{FF2B5EF4-FFF2-40B4-BE49-F238E27FC236}">
                        <a16:creationId xmlns:a16="http://schemas.microsoft.com/office/drawing/2014/main" id="{C7B2BE6C-BD55-FF3F-FFC2-C7725714D661}"/>
                      </a:ext>
                    </a:extLst>
                  </p:cNvPr>
                  <p:cNvSpPr txBox="1"/>
                  <p:nvPr/>
                </p:nvSpPr>
                <p:spPr bwMode="auto">
                  <a:xfrm>
                    <a:off x="7380440" y="45534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1" name="TextBox 520">
                    <a:extLst>
                      <a:ext uri="{FF2B5EF4-FFF2-40B4-BE49-F238E27FC236}">
                        <a16:creationId xmlns:a16="http://schemas.microsoft.com/office/drawing/2014/main" id="{FC9836F0-46A1-B49F-C191-BF6158EDCD03}"/>
                      </a:ext>
                    </a:extLst>
                  </p:cNvPr>
                  <p:cNvSpPr txBox="1"/>
                  <p:nvPr/>
                </p:nvSpPr>
                <p:spPr bwMode="auto">
                  <a:xfrm>
                    <a:off x="7301065" y="46106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2" name="TextBox 521">
                    <a:extLst>
                      <a:ext uri="{FF2B5EF4-FFF2-40B4-BE49-F238E27FC236}">
                        <a16:creationId xmlns:a16="http://schemas.microsoft.com/office/drawing/2014/main" id="{64CFA88F-BB56-6476-5394-C009A58C6072}"/>
                      </a:ext>
                    </a:extLst>
                  </p:cNvPr>
                  <p:cNvSpPr txBox="1"/>
                  <p:nvPr/>
                </p:nvSpPr>
                <p:spPr bwMode="auto">
                  <a:xfrm>
                    <a:off x="7339165" y="45947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3" name="TextBox 522">
                    <a:extLst>
                      <a:ext uri="{FF2B5EF4-FFF2-40B4-BE49-F238E27FC236}">
                        <a16:creationId xmlns:a16="http://schemas.microsoft.com/office/drawing/2014/main" id="{7E0AF2FC-1A86-389C-D1F2-42B156597887}"/>
                      </a:ext>
                    </a:extLst>
                  </p:cNvPr>
                  <p:cNvSpPr txBox="1"/>
                  <p:nvPr/>
                </p:nvSpPr>
                <p:spPr bwMode="auto">
                  <a:xfrm>
                    <a:off x="7266140" y="46201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29" name="TextBox 528">
                    <a:extLst>
                      <a:ext uri="{FF2B5EF4-FFF2-40B4-BE49-F238E27FC236}">
                        <a16:creationId xmlns:a16="http://schemas.microsoft.com/office/drawing/2014/main" id="{97EA5E57-0795-5660-C1C1-3C92DAEA4A38}"/>
                      </a:ext>
                    </a:extLst>
                  </p:cNvPr>
                  <p:cNvSpPr txBox="1"/>
                  <p:nvPr/>
                </p:nvSpPr>
                <p:spPr bwMode="auto">
                  <a:xfrm>
                    <a:off x="7024840" y="4709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0" name="TextBox 529">
                    <a:extLst>
                      <a:ext uri="{FF2B5EF4-FFF2-40B4-BE49-F238E27FC236}">
                        <a16:creationId xmlns:a16="http://schemas.microsoft.com/office/drawing/2014/main" id="{281EBF4D-E1E5-1072-FF2A-394126030158}"/>
                      </a:ext>
                    </a:extLst>
                  </p:cNvPr>
                  <p:cNvSpPr txBox="1"/>
                  <p:nvPr/>
                </p:nvSpPr>
                <p:spPr bwMode="auto">
                  <a:xfrm>
                    <a:off x="6945465" y="47789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1" name="TextBox 530">
                    <a:extLst>
                      <a:ext uri="{FF2B5EF4-FFF2-40B4-BE49-F238E27FC236}">
                        <a16:creationId xmlns:a16="http://schemas.microsoft.com/office/drawing/2014/main" id="{503A3924-3C68-6CEA-20CF-083053C13F86}"/>
                      </a:ext>
                    </a:extLst>
                  </p:cNvPr>
                  <p:cNvSpPr txBox="1"/>
                  <p:nvPr/>
                </p:nvSpPr>
                <p:spPr bwMode="auto">
                  <a:xfrm>
                    <a:off x="7005790" y="4712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2" name="TextBox 531">
                    <a:extLst>
                      <a:ext uri="{FF2B5EF4-FFF2-40B4-BE49-F238E27FC236}">
                        <a16:creationId xmlns:a16="http://schemas.microsoft.com/office/drawing/2014/main" id="{DA551086-AACA-DF53-9403-F71ACB22539D}"/>
                      </a:ext>
                    </a:extLst>
                  </p:cNvPr>
                  <p:cNvSpPr txBox="1"/>
                  <p:nvPr/>
                </p:nvSpPr>
                <p:spPr bwMode="auto">
                  <a:xfrm>
                    <a:off x="7097865" y="46804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3" name="TextBox 532">
                    <a:extLst>
                      <a:ext uri="{FF2B5EF4-FFF2-40B4-BE49-F238E27FC236}">
                        <a16:creationId xmlns:a16="http://schemas.microsoft.com/office/drawing/2014/main" id="{455DA257-ABB8-DEFD-7D2D-E7A7A759B2CA}"/>
                      </a:ext>
                    </a:extLst>
                  </p:cNvPr>
                  <p:cNvSpPr txBox="1"/>
                  <p:nvPr/>
                </p:nvSpPr>
                <p:spPr bwMode="auto">
                  <a:xfrm>
                    <a:off x="7047065" y="4702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4" name="TextBox 533">
                    <a:extLst>
                      <a:ext uri="{FF2B5EF4-FFF2-40B4-BE49-F238E27FC236}">
                        <a16:creationId xmlns:a16="http://schemas.microsoft.com/office/drawing/2014/main" id="{C85E5690-E3EA-ABDB-2D2D-6EBEA10CB4A4}"/>
                      </a:ext>
                    </a:extLst>
                  </p:cNvPr>
                  <p:cNvSpPr txBox="1"/>
                  <p:nvPr/>
                </p:nvSpPr>
                <p:spPr bwMode="auto">
                  <a:xfrm>
                    <a:off x="7075640" y="46931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5" name="TextBox 534">
                    <a:extLst>
                      <a:ext uri="{FF2B5EF4-FFF2-40B4-BE49-F238E27FC236}">
                        <a16:creationId xmlns:a16="http://schemas.microsoft.com/office/drawing/2014/main" id="{C053C398-9FAA-5192-C148-83176E3F918C}"/>
                      </a:ext>
                    </a:extLst>
                  </p:cNvPr>
                  <p:cNvSpPr txBox="1"/>
                  <p:nvPr/>
                </p:nvSpPr>
                <p:spPr bwMode="auto">
                  <a:xfrm>
                    <a:off x="7142315" y="46646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536" name="TextBox 535">
                    <a:extLst>
                      <a:ext uri="{FF2B5EF4-FFF2-40B4-BE49-F238E27FC236}">
                        <a16:creationId xmlns:a16="http://schemas.microsoft.com/office/drawing/2014/main" id="{F8B4837E-E1A0-FD84-08E7-3B6B54DDDA4A}"/>
                      </a:ext>
                    </a:extLst>
                  </p:cNvPr>
                  <p:cNvSpPr txBox="1"/>
                  <p:nvPr/>
                </p:nvSpPr>
                <p:spPr bwMode="auto">
                  <a:xfrm>
                    <a:off x="7186765" y="46487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grpSp>
        </p:grpSp>
        <p:sp>
          <p:nvSpPr>
            <p:cNvPr id="184" name="Freeform 183">
              <a:extLst>
                <a:ext uri="{FF2B5EF4-FFF2-40B4-BE49-F238E27FC236}">
                  <a16:creationId xmlns:a16="http://schemas.microsoft.com/office/drawing/2014/main" id="{0C70EC7D-83B8-017A-1EC6-7BD5D540D222}"/>
                </a:ext>
              </a:extLst>
            </p:cNvPr>
            <p:cNvSpPr/>
            <p:nvPr/>
          </p:nvSpPr>
          <p:spPr bwMode="auto">
            <a:xfrm>
              <a:off x="6934200" y="4279900"/>
              <a:ext cx="4641850" cy="879475"/>
            </a:xfrm>
            <a:custGeom>
              <a:avLst/>
              <a:gdLst>
                <a:gd name="connsiteX0" fmla="*/ 0 w 4641850"/>
                <a:gd name="connsiteY0" fmla="*/ 879475 h 879475"/>
                <a:gd name="connsiteX1" fmla="*/ 44450 w 4641850"/>
                <a:gd name="connsiteY1" fmla="*/ 879475 h 879475"/>
                <a:gd name="connsiteX2" fmla="*/ 44450 w 4641850"/>
                <a:gd name="connsiteY2" fmla="*/ 812800 h 879475"/>
                <a:gd name="connsiteX3" fmla="*/ 114300 w 4641850"/>
                <a:gd name="connsiteY3" fmla="*/ 812800 h 879475"/>
                <a:gd name="connsiteX4" fmla="*/ 114300 w 4641850"/>
                <a:gd name="connsiteY4" fmla="*/ 771525 h 879475"/>
                <a:gd name="connsiteX5" fmla="*/ 165100 w 4641850"/>
                <a:gd name="connsiteY5" fmla="*/ 771525 h 879475"/>
                <a:gd name="connsiteX6" fmla="*/ 165100 w 4641850"/>
                <a:gd name="connsiteY6" fmla="*/ 711200 h 879475"/>
                <a:gd name="connsiteX7" fmla="*/ 222250 w 4641850"/>
                <a:gd name="connsiteY7" fmla="*/ 711200 h 879475"/>
                <a:gd name="connsiteX8" fmla="*/ 222250 w 4641850"/>
                <a:gd name="connsiteY8" fmla="*/ 711200 h 879475"/>
                <a:gd name="connsiteX9" fmla="*/ 222250 w 4641850"/>
                <a:gd name="connsiteY9" fmla="*/ 676275 h 879475"/>
                <a:gd name="connsiteX10" fmla="*/ 301625 w 4641850"/>
                <a:gd name="connsiteY10" fmla="*/ 676275 h 879475"/>
                <a:gd name="connsiteX11" fmla="*/ 301625 w 4641850"/>
                <a:gd name="connsiteY11" fmla="*/ 603250 h 879475"/>
                <a:gd name="connsiteX12" fmla="*/ 425450 w 4641850"/>
                <a:gd name="connsiteY12" fmla="*/ 603250 h 879475"/>
                <a:gd name="connsiteX13" fmla="*/ 425450 w 4641850"/>
                <a:gd name="connsiteY13" fmla="*/ 565150 h 879475"/>
                <a:gd name="connsiteX14" fmla="*/ 530225 w 4641850"/>
                <a:gd name="connsiteY14" fmla="*/ 565150 h 879475"/>
                <a:gd name="connsiteX15" fmla="*/ 530225 w 4641850"/>
                <a:gd name="connsiteY15" fmla="*/ 508000 h 879475"/>
                <a:gd name="connsiteX16" fmla="*/ 679450 w 4641850"/>
                <a:gd name="connsiteY16" fmla="*/ 508000 h 879475"/>
                <a:gd name="connsiteX17" fmla="*/ 679450 w 4641850"/>
                <a:gd name="connsiteY17" fmla="*/ 454025 h 879475"/>
                <a:gd name="connsiteX18" fmla="*/ 806450 w 4641850"/>
                <a:gd name="connsiteY18" fmla="*/ 454025 h 879475"/>
                <a:gd name="connsiteX19" fmla="*/ 895350 w 4641850"/>
                <a:gd name="connsiteY19" fmla="*/ 412750 h 879475"/>
                <a:gd name="connsiteX20" fmla="*/ 1104900 w 4641850"/>
                <a:gd name="connsiteY20" fmla="*/ 412750 h 879475"/>
                <a:gd name="connsiteX21" fmla="*/ 1104900 w 4641850"/>
                <a:gd name="connsiteY21" fmla="*/ 412750 h 879475"/>
                <a:gd name="connsiteX22" fmla="*/ 1104900 w 4641850"/>
                <a:gd name="connsiteY22" fmla="*/ 374650 h 879475"/>
                <a:gd name="connsiteX23" fmla="*/ 1304925 w 4641850"/>
                <a:gd name="connsiteY23" fmla="*/ 374650 h 879475"/>
                <a:gd name="connsiteX24" fmla="*/ 1371600 w 4641850"/>
                <a:gd name="connsiteY24" fmla="*/ 317500 h 879475"/>
                <a:gd name="connsiteX25" fmla="*/ 1530350 w 4641850"/>
                <a:gd name="connsiteY25" fmla="*/ 317500 h 879475"/>
                <a:gd name="connsiteX26" fmla="*/ 1562100 w 4641850"/>
                <a:gd name="connsiteY26" fmla="*/ 254000 h 879475"/>
                <a:gd name="connsiteX27" fmla="*/ 1666875 w 4641850"/>
                <a:gd name="connsiteY27" fmla="*/ 254000 h 879475"/>
                <a:gd name="connsiteX28" fmla="*/ 1666875 w 4641850"/>
                <a:gd name="connsiteY28" fmla="*/ 234950 h 879475"/>
                <a:gd name="connsiteX29" fmla="*/ 1774825 w 4641850"/>
                <a:gd name="connsiteY29" fmla="*/ 234950 h 879475"/>
                <a:gd name="connsiteX30" fmla="*/ 1774825 w 4641850"/>
                <a:gd name="connsiteY30" fmla="*/ 200025 h 879475"/>
                <a:gd name="connsiteX31" fmla="*/ 2000250 w 4641850"/>
                <a:gd name="connsiteY31" fmla="*/ 200025 h 879475"/>
                <a:gd name="connsiteX32" fmla="*/ 2000250 w 4641850"/>
                <a:gd name="connsiteY32" fmla="*/ 161925 h 879475"/>
                <a:gd name="connsiteX33" fmla="*/ 2409825 w 4641850"/>
                <a:gd name="connsiteY33" fmla="*/ 161925 h 879475"/>
                <a:gd name="connsiteX34" fmla="*/ 2457450 w 4641850"/>
                <a:gd name="connsiteY34" fmla="*/ 114300 h 879475"/>
                <a:gd name="connsiteX35" fmla="*/ 2663825 w 4641850"/>
                <a:gd name="connsiteY35" fmla="*/ 114300 h 879475"/>
                <a:gd name="connsiteX36" fmla="*/ 2689225 w 4641850"/>
                <a:gd name="connsiteY36" fmla="*/ 88900 h 879475"/>
                <a:gd name="connsiteX37" fmla="*/ 3606800 w 4641850"/>
                <a:gd name="connsiteY37" fmla="*/ 88900 h 879475"/>
                <a:gd name="connsiteX38" fmla="*/ 3606800 w 4641850"/>
                <a:gd name="connsiteY38" fmla="*/ 60325 h 879475"/>
                <a:gd name="connsiteX39" fmla="*/ 3676650 w 4641850"/>
                <a:gd name="connsiteY39" fmla="*/ 60325 h 879475"/>
                <a:gd name="connsiteX40" fmla="*/ 3676650 w 4641850"/>
                <a:gd name="connsiteY40" fmla="*/ 22225 h 879475"/>
                <a:gd name="connsiteX41" fmla="*/ 3721100 w 4641850"/>
                <a:gd name="connsiteY41" fmla="*/ 22225 h 879475"/>
                <a:gd name="connsiteX42" fmla="*/ 3721100 w 4641850"/>
                <a:gd name="connsiteY42" fmla="*/ 0 h 879475"/>
                <a:gd name="connsiteX43" fmla="*/ 4641850 w 4641850"/>
                <a:gd name="connsiteY43" fmla="*/ 0 h 879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4641850" h="879475">
                  <a:moveTo>
                    <a:pt x="0" y="879475"/>
                  </a:moveTo>
                  <a:lnTo>
                    <a:pt x="44450" y="879475"/>
                  </a:lnTo>
                  <a:lnTo>
                    <a:pt x="44450" y="812800"/>
                  </a:lnTo>
                  <a:lnTo>
                    <a:pt x="114300" y="812800"/>
                  </a:lnTo>
                  <a:lnTo>
                    <a:pt x="114300" y="771525"/>
                  </a:lnTo>
                  <a:lnTo>
                    <a:pt x="165100" y="771525"/>
                  </a:lnTo>
                  <a:lnTo>
                    <a:pt x="165100" y="711200"/>
                  </a:lnTo>
                  <a:lnTo>
                    <a:pt x="222250" y="711200"/>
                  </a:lnTo>
                  <a:lnTo>
                    <a:pt x="222250" y="711200"/>
                  </a:lnTo>
                  <a:lnTo>
                    <a:pt x="222250" y="676275"/>
                  </a:lnTo>
                  <a:lnTo>
                    <a:pt x="301625" y="676275"/>
                  </a:lnTo>
                  <a:lnTo>
                    <a:pt x="301625" y="603250"/>
                  </a:lnTo>
                  <a:lnTo>
                    <a:pt x="425450" y="603250"/>
                  </a:lnTo>
                  <a:lnTo>
                    <a:pt x="425450" y="565150"/>
                  </a:lnTo>
                  <a:lnTo>
                    <a:pt x="530225" y="565150"/>
                  </a:lnTo>
                  <a:lnTo>
                    <a:pt x="530225" y="508000"/>
                  </a:lnTo>
                  <a:lnTo>
                    <a:pt x="679450" y="508000"/>
                  </a:lnTo>
                  <a:lnTo>
                    <a:pt x="679450" y="454025"/>
                  </a:lnTo>
                  <a:lnTo>
                    <a:pt x="806450" y="454025"/>
                  </a:lnTo>
                  <a:lnTo>
                    <a:pt x="895350" y="412750"/>
                  </a:lnTo>
                  <a:lnTo>
                    <a:pt x="1104900" y="412750"/>
                  </a:lnTo>
                  <a:lnTo>
                    <a:pt x="1104900" y="412750"/>
                  </a:lnTo>
                  <a:lnTo>
                    <a:pt x="1104900" y="374650"/>
                  </a:lnTo>
                  <a:lnTo>
                    <a:pt x="1304925" y="374650"/>
                  </a:lnTo>
                  <a:lnTo>
                    <a:pt x="1371600" y="317500"/>
                  </a:lnTo>
                  <a:lnTo>
                    <a:pt x="1530350" y="317500"/>
                  </a:lnTo>
                  <a:lnTo>
                    <a:pt x="1562100" y="254000"/>
                  </a:lnTo>
                  <a:lnTo>
                    <a:pt x="1666875" y="254000"/>
                  </a:lnTo>
                  <a:lnTo>
                    <a:pt x="1666875" y="234950"/>
                  </a:lnTo>
                  <a:lnTo>
                    <a:pt x="1774825" y="234950"/>
                  </a:lnTo>
                  <a:lnTo>
                    <a:pt x="1774825" y="200025"/>
                  </a:lnTo>
                  <a:lnTo>
                    <a:pt x="2000250" y="200025"/>
                  </a:lnTo>
                  <a:lnTo>
                    <a:pt x="2000250" y="161925"/>
                  </a:lnTo>
                  <a:lnTo>
                    <a:pt x="2409825" y="161925"/>
                  </a:lnTo>
                  <a:lnTo>
                    <a:pt x="2457450" y="114300"/>
                  </a:lnTo>
                  <a:lnTo>
                    <a:pt x="2663825" y="114300"/>
                  </a:lnTo>
                  <a:lnTo>
                    <a:pt x="2689225" y="88900"/>
                  </a:lnTo>
                  <a:lnTo>
                    <a:pt x="3606800" y="88900"/>
                  </a:lnTo>
                  <a:lnTo>
                    <a:pt x="3606800" y="60325"/>
                  </a:lnTo>
                  <a:lnTo>
                    <a:pt x="3676650" y="60325"/>
                  </a:lnTo>
                  <a:lnTo>
                    <a:pt x="3676650" y="22225"/>
                  </a:lnTo>
                  <a:lnTo>
                    <a:pt x="3721100" y="22225"/>
                  </a:lnTo>
                  <a:lnTo>
                    <a:pt x="3721100" y="0"/>
                  </a:lnTo>
                  <a:lnTo>
                    <a:pt x="464185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nvGrpSpPr>
          <p:cNvPr id="310" name="Group 309">
            <a:extLst>
              <a:ext uri="{FF2B5EF4-FFF2-40B4-BE49-F238E27FC236}">
                <a16:creationId xmlns:a16="http://schemas.microsoft.com/office/drawing/2014/main" id="{88DD5C98-59A0-8CD5-567B-8BDEE3101C1B}"/>
              </a:ext>
            </a:extLst>
          </p:cNvPr>
          <p:cNvGrpSpPr/>
          <p:nvPr/>
        </p:nvGrpSpPr>
        <p:grpSpPr>
          <a:xfrm>
            <a:off x="873595" y="4409136"/>
            <a:ext cx="4817817" cy="891004"/>
            <a:chOff x="873595" y="4409136"/>
            <a:chExt cx="4817817" cy="891004"/>
          </a:xfrm>
        </p:grpSpPr>
        <p:grpSp>
          <p:nvGrpSpPr>
            <p:cNvPr id="309" name="Group 308">
              <a:extLst>
                <a:ext uri="{FF2B5EF4-FFF2-40B4-BE49-F238E27FC236}">
                  <a16:creationId xmlns:a16="http://schemas.microsoft.com/office/drawing/2014/main" id="{91F0CC12-C99F-2EF2-55BF-24C5223F69C6}"/>
                </a:ext>
              </a:extLst>
            </p:cNvPr>
            <p:cNvGrpSpPr/>
            <p:nvPr/>
          </p:nvGrpSpPr>
          <p:grpSpPr>
            <a:xfrm>
              <a:off x="873595" y="4875861"/>
              <a:ext cx="1064967" cy="424279"/>
              <a:chOff x="873595" y="4875861"/>
              <a:chExt cx="1064967" cy="424279"/>
            </a:xfrm>
          </p:grpSpPr>
          <p:sp>
            <p:nvSpPr>
              <p:cNvPr id="189" name="TextBox 188">
                <a:extLst>
                  <a:ext uri="{FF2B5EF4-FFF2-40B4-BE49-F238E27FC236}">
                    <a16:creationId xmlns:a16="http://schemas.microsoft.com/office/drawing/2014/main" id="{771E0A38-0D1C-9496-77D9-F1557F577C5E}"/>
                  </a:ext>
                </a:extLst>
              </p:cNvPr>
              <p:cNvSpPr txBox="1"/>
              <p:nvPr/>
            </p:nvSpPr>
            <p:spPr bwMode="auto">
              <a:xfrm>
                <a:off x="873595" y="49615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1" name="TextBox 190">
                <a:extLst>
                  <a:ext uri="{FF2B5EF4-FFF2-40B4-BE49-F238E27FC236}">
                    <a16:creationId xmlns:a16="http://schemas.microsoft.com/office/drawing/2014/main" id="{42CBF322-995C-2D02-00F1-E86AD7DAD42B}"/>
                  </a:ext>
                </a:extLst>
              </p:cNvPr>
              <p:cNvSpPr txBox="1"/>
              <p:nvPr/>
            </p:nvSpPr>
            <p:spPr bwMode="auto">
              <a:xfrm>
                <a:off x="921220" y="49393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2" name="TextBox 191">
                <a:extLst>
                  <a:ext uri="{FF2B5EF4-FFF2-40B4-BE49-F238E27FC236}">
                    <a16:creationId xmlns:a16="http://schemas.microsoft.com/office/drawing/2014/main" id="{0217EC21-6A6A-084B-A07B-9A9887B64C4A}"/>
                  </a:ext>
                </a:extLst>
              </p:cNvPr>
              <p:cNvSpPr txBox="1"/>
              <p:nvPr/>
            </p:nvSpPr>
            <p:spPr bwMode="auto">
              <a:xfrm>
                <a:off x="1114895" y="49393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3" name="TextBox 192">
                <a:extLst>
                  <a:ext uri="{FF2B5EF4-FFF2-40B4-BE49-F238E27FC236}">
                    <a16:creationId xmlns:a16="http://schemas.microsoft.com/office/drawing/2014/main" id="{2C52A998-265B-B008-3678-4F15BF64F8A6}"/>
                  </a:ext>
                </a:extLst>
              </p:cNvPr>
              <p:cNvSpPr txBox="1"/>
              <p:nvPr/>
            </p:nvSpPr>
            <p:spPr bwMode="auto">
              <a:xfrm>
                <a:off x="1089495" y="49425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4" name="TextBox 193">
                <a:extLst>
                  <a:ext uri="{FF2B5EF4-FFF2-40B4-BE49-F238E27FC236}">
                    <a16:creationId xmlns:a16="http://schemas.microsoft.com/office/drawing/2014/main" id="{2F907984-7CCD-6C31-DB6C-89F1BDDF6C5F}"/>
                  </a:ext>
                </a:extLst>
              </p:cNvPr>
              <p:cNvSpPr txBox="1"/>
              <p:nvPr/>
            </p:nvSpPr>
            <p:spPr bwMode="auto">
              <a:xfrm>
                <a:off x="1041870" y="49425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9" name="TextBox 198">
                <a:extLst>
                  <a:ext uri="{FF2B5EF4-FFF2-40B4-BE49-F238E27FC236}">
                    <a16:creationId xmlns:a16="http://schemas.microsoft.com/office/drawing/2014/main" id="{96C70559-679B-5D7A-9C23-334822349BA8}"/>
                  </a:ext>
                </a:extLst>
              </p:cNvPr>
              <p:cNvSpPr txBox="1"/>
              <p:nvPr/>
            </p:nvSpPr>
            <p:spPr bwMode="auto">
              <a:xfrm>
                <a:off x="1222845" y="49171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0" name="TextBox 199">
                <a:extLst>
                  <a:ext uri="{FF2B5EF4-FFF2-40B4-BE49-F238E27FC236}">
                    <a16:creationId xmlns:a16="http://schemas.microsoft.com/office/drawing/2014/main" id="{A98D4939-65F3-9948-B7F2-62FF9C10C8BE}"/>
                  </a:ext>
                </a:extLst>
              </p:cNvPr>
              <p:cNvSpPr txBox="1"/>
              <p:nvPr/>
            </p:nvSpPr>
            <p:spPr bwMode="auto">
              <a:xfrm>
                <a:off x="1245070" y="48980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1" name="TextBox 200">
                <a:extLst>
                  <a:ext uri="{FF2B5EF4-FFF2-40B4-BE49-F238E27FC236}">
                    <a16:creationId xmlns:a16="http://schemas.microsoft.com/office/drawing/2014/main" id="{6A00399B-F4C0-8444-1BE4-275EFED61200}"/>
                  </a:ext>
                </a:extLst>
              </p:cNvPr>
              <p:cNvSpPr txBox="1"/>
              <p:nvPr/>
            </p:nvSpPr>
            <p:spPr bwMode="auto">
              <a:xfrm>
                <a:off x="1270470" y="48949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2" name="TextBox 201">
                <a:extLst>
                  <a:ext uri="{FF2B5EF4-FFF2-40B4-BE49-F238E27FC236}">
                    <a16:creationId xmlns:a16="http://schemas.microsoft.com/office/drawing/2014/main" id="{525BDE05-0C6B-5D54-16EC-8976F7ECEAA5}"/>
                  </a:ext>
                </a:extLst>
              </p:cNvPr>
              <p:cNvSpPr txBox="1"/>
              <p:nvPr/>
            </p:nvSpPr>
            <p:spPr bwMode="auto">
              <a:xfrm>
                <a:off x="1289520" y="48980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3" name="TextBox 202">
                <a:extLst>
                  <a:ext uri="{FF2B5EF4-FFF2-40B4-BE49-F238E27FC236}">
                    <a16:creationId xmlns:a16="http://schemas.microsoft.com/office/drawing/2014/main" id="{4BB34A96-534B-7152-7200-8B34EDFC44A9}"/>
                  </a:ext>
                </a:extLst>
              </p:cNvPr>
              <p:cNvSpPr txBox="1"/>
              <p:nvPr/>
            </p:nvSpPr>
            <p:spPr bwMode="auto">
              <a:xfrm>
                <a:off x="1318095" y="49044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4" name="TextBox 203">
                <a:extLst>
                  <a:ext uri="{FF2B5EF4-FFF2-40B4-BE49-F238E27FC236}">
                    <a16:creationId xmlns:a16="http://schemas.microsoft.com/office/drawing/2014/main" id="{14DDC729-D6AC-0C8F-2F56-2AA8519FBCB6}"/>
                  </a:ext>
                </a:extLst>
              </p:cNvPr>
              <p:cNvSpPr txBox="1"/>
              <p:nvPr/>
            </p:nvSpPr>
            <p:spPr bwMode="auto">
              <a:xfrm>
                <a:off x="1378420" y="48980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5" name="TextBox 204">
                <a:extLst>
                  <a:ext uri="{FF2B5EF4-FFF2-40B4-BE49-F238E27FC236}">
                    <a16:creationId xmlns:a16="http://schemas.microsoft.com/office/drawing/2014/main" id="{AE12088A-F797-2214-28E9-A48EE2C36C80}"/>
                  </a:ext>
                </a:extLst>
              </p:cNvPr>
              <p:cNvSpPr txBox="1"/>
              <p:nvPr/>
            </p:nvSpPr>
            <p:spPr bwMode="auto">
              <a:xfrm>
                <a:off x="1403820" y="48980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6" name="TextBox 205">
                <a:extLst>
                  <a:ext uri="{FF2B5EF4-FFF2-40B4-BE49-F238E27FC236}">
                    <a16:creationId xmlns:a16="http://schemas.microsoft.com/office/drawing/2014/main" id="{4879CB50-A90D-4537-2F2E-4A4AAFC48881}"/>
                  </a:ext>
                </a:extLst>
              </p:cNvPr>
              <p:cNvSpPr txBox="1"/>
              <p:nvPr/>
            </p:nvSpPr>
            <p:spPr bwMode="auto">
              <a:xfrm>
                <a:off x="1457795" y="48758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grpSp>
          <p:nvGrpSpPr>
            <p:cNvPr id="308" name="Group 307">
              <a:extLst>
                <a:ext uri="{FF2B5EF4-FFF2-40B4-BE49-F238E27FC236}">
                  <a16:creationId xmlns:a16="http://schemas.microsoft.com/office/drawing/2014/main" id="{570490A9-A503-1BEB-55C1-5AD4370CD994}"/>
                </a:ext>
              </a:extLst>
            </p:cNvPr>
            <p:cNvGrpSpPr/>
            <p:nvPr/>
          </p:nvGrpSpPr>
          <p:grpSpPr>
            <a:xfrm>
              <a:off x="946620" y="4409136"/>
              <a:ext cx="4744792" cy="865604"/>
              <a:chOff x="946620" y="4409136"/>
              <a:chExt cx="4744792" cy="865604"/>
            </a:xfrm>
          </p:grpSpPr>
          <p:sp>
            <p:nvSpPr>
              <p:cNvPr id="190" name="TextBox 189">
                <a:extLst>
                  <a:ext uri="{FF2B5EF4-FFF2-40B4-BE49-F238E27FC236}">
                    <a16:creationId xmlns:a16="http://schemas.microsoft.com/office/drawing/2014/main" id="{75833A75-7738-06BB-A6D4-C403137077E4}"/>
                  </a:ext>
                </a:extLst>
              </p:cNvPr>
              <p:cNvSpPr txBox="1"/>
              <p:nvPr/>
            </p:nvSpPr>
            <p:spPr bwMode="auto">
              <a:xfrm>
                <a:off x="946620" y="49361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8" name="TextBox 197">
                <a:extLst>
                  <a:ext uri="{FF2B5EF4-FFF2-40B4-BE49-F238E27FC236}">
                    <a16:creationId xmlns:a16="http://schemas.microsoft.com/office/drawing/2014/main" id="{E8962C20-E95E-02DB-F13D-BDB429C1529B}"/>
                  </a:ext>
                </a:extLst>
              </p:cNvPr>
              <p:cNvSpPr txBox="1"/>
              <p:nvPr/>
            </p:nvSpPr>
            <p:spPr bwMode="auto">
              <a:xfrm>
                <a:off x="1178395" y="49171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nvGrpSpPr>
              <p:cNvPr id="307" name="Group 306">
                <a:extLst>
                  <a:ext uri="{FF2B5EF4-FFF2-40B4-BE49-F238E27FC236}">
                    <a16:creationId xmlns:a16="http://schemas.microsoft.com/office/drawing/2014/main" id="{C48767EB-5989-70A9-6FFB-1F58F9B894F0}"/>
                  </a:ext>
                </a:extLst>
              </p:cNvPr>
              <p:cNvGrpSpPr/>
              <p:nvPr/>
            </p:nvGrpSpPr>
            <p:grpSpPr>
              <a:xfrm>
                <a:off x="1158875" y="4409136"/>
                <a:ext cx="4532537" cy="773529"/>
                <a:chOff x="1158875" y="4409136"/>
                <a:chExt cx="4532537" cy="773529"/>
              </a:xfrm>
            </p:grpSpPr>
            <p:sp>
              <p:nvSpPr>
                <p:cNvPr id="183" name="Freeform 182">
                  <a:extLst>
                    <a:ext uri="{FF2B5EF4-FFF2-40B4-BE49-F238E27FC236}">
                      <a16:creationId xmlns:a16="http://schemas.microsoft.com/office/drawing/2014/main" id="{226AD11B-393C-03EE-5BAC-3E0C230798DD}"/>
                    </a:ext>
                  </a:extLst>
                </p:cNvPr>
                <p:cNvSpPr/>
                <p:nvPr/>
              </p:nvSpPr>
              <p:spPr bwMode="auto">
                <a:xfrm>
                  <a:off x="1158875" y="4594225"/>
                  <a:ext cx="4302125" cy="539750"/>
                </a:xfrm>
                <a:custGeom>
                  <a:avLst/>
                  <a:gdLst>
                    <a:gd name="connsiteX0" fmla="*/ 4302125 w 4302125"/>
                    <a:gd name="connsiteY0" fmla="*/ 0 h 539750"/>
                    <a:gd name="connsiteX1" fmla="*/ 3863975 w 4302125"/>
                    <a:gd name="connsiteY1" fmla="*/ 0 h 539750"/>
                    <a:gd name="connsiteX2" fmla="*/ 3863975 w 4302125"/>
                    <a:gd name="connsiteY2" fmla="*/ 133350 h 539750"/>
                    <a:gd name="connsiteX3" fmla="*/ 3549650 w 4302125"/>
                    <a:gd name="connsiteY3" fmla="*/ 133350 h 539750"/>
                    <a:gd name="connsiteX4" fmla="*/ 3549650 w 4302125"/>
                    <a:gd name="connsiteY4" fmla="*/ 187325 h 539750"/>
                    <a:gd name="connsiteX5" fmla="*/ 2552700 w 4302125"/>
                    <a:gd name="connsiteY5" fmla="*/ 187325 h 539750"/>
                    <a:gd name="connsiteX6" fmla="*/ 2552700 w 4302125"/>
                    <a:gd name="connsiteY6" fmla="*/ 231775 h 539750"/>
                    <a:gd name="connsiteX7" fmla="*/ 2432050 w 4302125"/>
                    <a:gd name="connsiteY7" fmla="*/ 231775 h 539750"/>
                    <a:gd name="connsiteX8" fmla="*/ 2432050 w 4302125"/>
                    <a:gd name="connsiteY8" fmla="*/ 279400 h 539750"/>
                    <a:gd name="connsiteX9" fmla="*/ 1901825 w 4302125"/>
                    <a:gd name="connsiteY9" fmla="*/ 279400 h 539750"/>
                    <a:gd name="connsiteX10" fmla="*/ 1901825 w 4302125"/>
                    <a:gd name="connsiteY10" fmla="*/ 304800 h 539750"/>
                    <a:gd name="connsiteX11" fmla="*/ 1654175 w 4302125"/>
                    <a:gd name="connsiteY11" fmla="*/ 304800 h 539750"/>
                    <a:gd name="connsiteX12" fmla="*/ 1654175 w 4302125"/>
                    <a:gd name="connsiteY12" fmla="*/ 368300 h 539750"/>
                    <a:gd name="connsiteX13" fmla="*/ 1219200 w 4302125"/>
                    <a:gd name="connsiteY13" fmla="*/ 368300 h 539750"/>
                    <a:gd name="connsiteX14" fmla="*/ 1219200 w 4302125"/>
                    <a:gd name="connsiteY14" fmla="*/ 368300 h 539750"/>
                    <a:gd name="connsiteX15" fmla="*/ 1219200 w 4302125"/>
                    <a:gd name="connsiteY15" fmla="*/ 368300 h 539750"/>
                    <a:gd name="connsiteX16" fmla="*/ 1219200 w 4302125"/>
                    <a:gd name="connsiteY16" fmla="*/ 390525 h 539750"/>
                    <a:gd name="connsiteX17" fmla="*/ 1000125 w 4302125"/>
                    <a:gd name="connsiteY17" fmla="*/ 390525 h 539750"/>
                    <a:gd name="connsiteX18" fmla="*/ 1000125 w 4302125"/>
                    <a:gd name="connsiteY18" fmla="*/ 409575 h 539750"/>
                    <a:gd name="connsiteX19" fmla="*/ 787400 w 4302125"/>
                    <a:gd name="connsiteY19" fmla="*/ 409575 h 539750"/>
                    <a:gd name="connsiteX20" fmla="*/ 787400 w 4302125"/>
                    <a:gd name="connsiteY20" fmla="*/ 428625 h 539750"/>
                    <a:gd name="connsiteX21" fmla="*/ 561975 w 4302125"/>
                    <a:gd name="connsiteY21" fmla="*/ 428625 h 539750"/>
                    <a:gd name="connsiteX22" fmla="*/ 561975 w 4302125"/>
                    <a:gd name="connsiteY22" fmla="*/ 460375 h 539750"/>
                    <a:gd name="connsiteX23" fmla="*/ 523875 w 4302125"/>
                    <a:gd name="connsiteY23" fmla="*/ 460375 h 539750"/>
                    <a:gd name="connsiteX24" fmla="*/ 523875 w 4302125"/>
                    <a:gd name="connsiteY24" fmla="*/ 482600 h 539750"/>
                    <a:gd name="connsiteX25" fmla="*/ 330200 w 4302125"/>
                    <a:gd name="connsiteY25" fmla="*/ 482600 h 539750"/>
                    <a:gd name="connsiteX26" fmla="*/ 330200 w 4302125"/>
                    <a:gd name="connsiteY26" fmla="*/ 498475 h 539750"/>
                    <a:gd name="connsiteX27" fmla="*/ 231775 w 4302125"/>
                    <a:gd name="connsiteY27" fmla="*/ 498475 h 539750"/>
                    <a:gd name="connsiteX28" fmla="*/ 231775 w 4302125"/>
                    <a:gd name="connsiteY28" fmla="*/ 498475 h 539750"/>
                    <a:gd name="connsiteX29" fmla="*/ 231775 w 4302125"/>
                    <a:gd name="connsiteY29" fmla="*/ 520700 h 539750"/>
                    <a:gd name="connsiteX30" fmla="*/ 0 w 4302125"/>
                    <a:gd name="connsiteY30" fmla="*/ 520700 h 539750"/>
                    <a:gd name="connsiteX31" fmla="*/ 0 w 4302125"/>
                    <a:gd name="connsiteY31" fmla="*/ 539750 h 539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4302125" h="539750">
                      <a:moveTo>
                        <a:pt x="4302125" y="0"/>
                      </a:moveTo>
                      <a:lnTo>
                        <a:pt x="3863975" y="0"/>
                      </a:lnTo>
                      <a:lnTo>
                        <a:pt x="3863975" y="133350"/>
                      </a:lnTo>
                      <a:lnTo>
                        <a:pt x="3549650" y="133350"/>
                      </a:lnTo>
                      <a:lnTo>
                        <a:pt x="3549650" y="187325"/>
                      </a:lnTo>
                      <a:lnTo>
                        <a:pt x="2552700" y="187325"/>
                      </a:lnTo>
                      <a:lnTo>
                        <a:pt x="2552700" y="231775"/>
                      </a:lnTo>
                      <a:lnTo>
                        <a:pt x="2432050" y="231775"/>
                      </a:lnTo>
                      <a:lnTo>
                        <a:pt x="2432050" y="279400"/>
                      </a:lnTo>
                      <a:lnTo>
                        <a:pt x="1901825" y="279400"/>
                      </a:lnTo>
                      <a:lnTo>
                        <a:pt x="1901825" y="304800"/>
                      </a:lnTo>
                      <a:lnTo>
                        <a:pt x="1654175" y="304800"/>
                      </a:lnTo>
                      <a:lnTo>
                        <a:pt x="1654175" y="368300"/>
                      </a:lnTo>
                      <a:lnTo>
                        <a:pt x="1219200" y="368300"/>
                      </a:lnTo>
                      <a:lnTo>
                        <a:pt x="1219200" y="368300"/>
                      </a:lnTo>
                      <a:lnTo>
                        <a:pt x="1219200" y="368300"/>
                      </a:lnTo>
                      <a:lnTo>
                        <a:pt x="1219200" y="390525"/>
                      </a:lnTo>
                      <a:lnTo>
                        <a:pt x="1000125" y="390525"/>
                      </a:lnTo>
                      <a:lnTo>
                        <a:pt x="1000125" y="409575"/>
                      </a:lnTo>
                      <a:lnTo>
                        <a:pt x="787400" y="409575"/>
                      </a:lnTo>
                      <a:lnTo>
                        <a:pt x="787400" y="428625"/>
                      </a:lnTo>
                      <a:lnTo>
                        <a:pt x="561975" y="428625"/>
                      </a:lnTo>
                      <a:lnTo>
                        <a:pt x="561975" y="460375"/>
                      </a:lnTo>
                      <a:lnTo>
                        <a:pt x="523875" y="460375"/>
                      </a:lnTo>
                      <a:lnTo>
                        <a:pt x="523875" y="482600"/>
                      </a:lnTo>
                      <a:lnTo>
                        <a:pt x="330200" y="482600"/>
                      </a:lnTo>
                      <a:lnTo>
                        <a:pt x="330200" y="498475"/>
                      </a:lnTo>
                      <a:lnTo>
                        <a:pt x="231775" y="498475"/>
                      </a:lnTo>
                      <a:lnTo>
                        <a:pt x="231775" y="498475"/>
                      </a:lnTo>
                      <a:lnTo>
                        <a:pt x="231775" y="520700"/>
                      </a:lnTo>
                      <a:lnTo>
                        <a:pt x="0" y="520700"/>
                      </a:lnTo>
                      <a:lnTo>
                        <a:pt x="0" y="53975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5" name="TextBox 194">
                  <a:extLst>
                    <a:ext uri="{FF2B5EF4-FFF2-40B4-BE49-F238E27FC236}">
                      <a16:creationId xmlns:a16="http://schemas.microsoft.com/office/drawing/2014/main" id="{DA9799F8-2948-7B43-15C1-952EF74D84D5}"/>
                    </a:ext>
                  </a:extLst>
                </p:cNvPr>
                <p:cNvSpPr txBox="1"/>
                <p:nvPr/>
              </p:nvSpPr>
              <p:spPr bwMode="auto">
                <a:xfrm>
                  <a:off x="1587970" y="48377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6" name="TextBox 195">
                  <a:extLst>
                    <a:ext uri="{FF2B5EF4-FFF2-40B4-BE49-F238E27FC236}">
                      <a16:creationId xmlns:a16="http://schemas.microsoft.com/office/drawing/2014/main" id="{B533BDA6-7ED9-CDCD-9DB0-4E5E45A67768}"/>
                    </a:ext>
                  </a:extLst>
                </p:cNvPr>
                <p:cNvSpPr txBox="1"/>
                <p:nvPr/>
              </p:nvSpPr>
              <p:spPr bwMode="auto">
                <a:xfrm>
                  <a:off x="1565745" y="48377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197" name="TextBox 196">
                  <a:extLst>
                    <a:ext uri="{FF2B5EF4-FFF2-40B4-BE49-F238E27FC236}">
                      <a16:creationId xmlns:a16="http://schemas.microsoft.com/office/drawing/2014/main" id="{35894914-EAB7-D872-B34F-4A48E92323AD}"/>
                    </a:ext>
                  </a:extLst>
                </p:cNvPr>
                <p:cNvSpPr txBox="1"/>
                <p:nvPr/>
              </p:nvSpPr>
              <p:spPr bwMode="auto">
                <a:xfrm>
                  <a:off x="1508595" y="48441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7" name="TextBox 206">
                  <a:extLst>
                    <a:ext uri="{FF2B5EF4-FFF2-40B4-BE49-F238E27FC236}">
                      <a16:creationId xmlns:a16="http://schemas.microsoft.com/office/drawing/2014/main" id="{212F1E1A-B614-F7A3-018D-7546D66FB4F6}"/>
                    </a:ext>
                  </a:extLst>
                </p:cNvPr>
                <p:cNvSpPr txBox="1"/>
                <p:nvPr/>
              </p:nvSpPr>
              <p:spPr bwMode="auto">
                <a:xfrm>
                  <a:off x="1753070" y="48218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8" name="TextBox 207">
                  <a:extLst>
                    <a:ext uri="{FF2B5EF4-FFF2-40B4-BE49-F238E27FC236}">
                      <a16:creationId xmlns:a16="http://schemas.microsoft.com/office/drawing/2014/main" id="{25FD180F-56AC-A774-6AED-43174EB3389A}"/>
                    </a:ext>
                  </a:extLst>
                </p:cNvPr>
                <p:cNvSpPr txBox="1"/>
                <p:nvPr/>
              </p:nvSpPr>
              <p:spPr bwMode="auto">
                <a:xfrm>
                  <a:off x="1775295" y="48218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09" name="TextBox 208">
                  <a:extLst>
                    <a:ext uri="{FF2B5EF4-FFF2-40B4-BE49-F238E27FC236}">
                      <a16:creationId xmlns:a16="http://schemas.microsoft.com/office/drawing/2014/main" id="{B488BA8E-5543-D380-AB29-BDCDA68B299E}"/>
                    </a:ext>
                  </a:extLst>
                </p:cNvPr>
                <p:cNvSpPr txBox="1"/>
                <p:nvPr/>
              </p:nvSpPr>
              <p:spPr bwMode="auto">
                <a:xfrm>
                  <a:off x="1867370" y="48187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0" name="TextBox 209">
                  <a:extLst>
                    <a:ext uri="{FF2B5EF4-FFF2-40B4-BE49-F238E27FC236}">
                      <a16:creationId xmlns:a16="http://schemas.microsoft.com/office/drawing/2014/main" id="{197AE8BC-F3DE-BAAB-5216-49E78519A51B}"/>
                    </a:ext>
                  </a:extLst>
                </p:cNvPr>
                <p:cNvSpPr txBox="1"/>
                <p:nvPr/>
              </p:nvSpPr>
              <p:spPr bwMode="auto">
                <a:xfrm>
                  <a:off x="1940395"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1" name="TextBox 210">
                  <a:extLst>
                    <a:ext uri="{FF2B5EF4-FFF2-40B4-BE49-F238E27FC236}">
                      <a16:creationId xmlns:a16="http://schemas.microsoft.com/office/drawing/2014/main" id="{37FEADAF-7770-564E-D24C-4B047966672A}"/>
                    </a:ext>
                  </a:extLst>
                </p:cNvPr>
                <p:cNvSpPr txBox="1"/>
                <p:nvPr/>
              </p:nvSpPr>
              <p:spPr bwMode="auto">
                <a:xfrm>
                  <a:off x="2057870"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2" name="TextBox 211">
                  <a:extLst>
                    <a:ext uri="{FF2B5EF4-FFF2-40B4-BE49-F238E27FC236}">
                      <a16:creationId xmlns:a16="http://schemas.microsoft.com/office/drawing/2014/main" id="{05B8EE10-6872-EDD1-B32F-A356916595F2}"/>
                    </a:ext>
                  </a:extLst>
                </p:cNvPr>
                <p:cNvSpPr txBox="1"/>
                <p:nvPr/>
              </p:nvSpPr>
              <p:spPr bwMode="auto">
                <a:xfrm>
                  <a:off x="2111845"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3" name="TextBox 212">
                  <a:extLst>
                    <a:ext uri="{FF2B5EF4-FFF2-40B4-BE49-F238E27FC236}">
                      <a16:creationId xmlns:a16="http://schemas.microsoft.com/office/drawing/2014/main" id="{08B260C4-F15E-011B-A283-23A89448D6EF}"/>
                    </a:ext>
                  </a:extLst>
                </p:cNvPr>
                <p:cNvSpPr txBox="1"/>
                <p:nvPr/>
              </p:nvSpPr>
              <p:spPr bwMode="auto">
                <a:xfrm>
                  <a:off x="1981670"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4" name="TextBox 213">
                  <a:extLst>
                    <a:ext uri="{FF2B5EF4-FFF2-40B4-BE49-F238E27FC236}">
                      <a16:creationId xmlns:a16="http://schemas.microsoft.com/office/drawing/2014/main" id="{65285CAA-F7FF-3F99-EF9A-CEBE7F6A086D}"/>
                    </a:ext>
                  </a:extLst>
                </p:cNvPr>
                <p:cNvSpPr txBox="1"/>
                <p:nvPr/>
              </p:nvSpPr>
              <p:spPr bwMode="auto">
                <a:xfrm>
                  <a:off x="2029295"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5" name="TextBox 214">
                  <a:extLst>
                    <a:ext uri="{FF2B5EF4-FFF2-40B4-BE49-F238E27FC236}">
                      <a16:creationId xmlns:a16="http://schemas.microsoft.com/office/drawing/2014/main" id="{26753CD3-C18E-3DAA-FF90-6D6ADFE317DE}"/>
                    </a:ext>
                  </a:extLst>
                </p:cNvPr>
                <p:cNvSpPr txBox="1"/>
                <p:nvPr/>
              </p:nvSpPr>
              <p:spPr bwMode="auto">
                <a:xfrm>
                  <a:off x="2007070"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6" name="TextBox 215">
                  <a:extLst>
                    <a:ext uri="{FF2B5EF4-FFF2-40B4-BE49-F238E27FC236}">
                      <a16:creationId xmlns:a16="http://schemas.microsoft.com/office/drawing/2014/main" id="{FB5AE388-F2F5-41DB-A8EE-2F7001BC28DA}"/>
                    </a:ext>
                  </a:extLst>
                </p:cNvPr>
                <p:cNvSpPr txBox="1"/>
                <p:nvPr/>
              </p:nvSpPr>
              <p:spPr bwMode="auto">
                <a:xfrm>
                  <a:off x="1962620"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7" name="TextBox 216">
                  <a:extLst>
                    <a:ext uri="{FF2B5EF4-FFF2-40B4-BE49-F238E27FC236}">
                      <a16:creationId xmlns:a16="http://schemas.microsoft.com/office/drawing/2014/main" id="{21F2FAC7-0D38-C43A-A1AB-3461429E94D0}"/>
                    </a:ext>
                  </a:extLst>
                </p:cNvPr>
                <p:cNvSpPr txBox="1"/>
                <p:nvPr/>
              </p:nvSpPr>
              <p:spPr bwMode="auto">
                <a:xfrm>
                  <a:off x="2130895" y="4799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8" name="TextBox 217">
                  <a:extLst>
                    <a:ext uri="{FF2B5EF4-FFF2-40B4-BE49-F238E27FC236}">
                      <a16:creationId xmlns:a16="http://schemas.microsoft.com/office/drawing/2014/main" id="{EFF547A3-A4D6-129F-15FC-DC7D03C814C2}"/>
                    </a:ext>
                  </a:extLst>
                </p:cNvPr>
                <p:cNvSpPr txBox="1"/>
                <p:nvPr/>
              </p:nvSpPr>
              <p:spPr bwMode="auto">
                <a:xfrm>
                  <a:off x="2168995" y="47869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19" name="TextBox 218">
                  <a:extLst>
                    <a:ext uri="{FF2B5EF4-FFF2-40B4-BE49-F238E27FC236}">
                      <a16:creationId xmlns:a16="http://schemas.microsoft.com/office/drawing/2014/main" id="{DE38C2B4-511B-AB99-2A76-6A3A86A0FDBB}"/>
                    </a:ext>
                  </a:extLst>
                </p:cNvPr>
                <p:cNvSpPr txBox="1"/>
                <p:nvPr/>
              </p:nvSpPr>
              <p:spPr bwMode="auto">
                <a:xfrm>
                  <a:off x="2222970" y="47806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0" name="TextBox 219">
                  <a:extLst>
                    <a:ext uri="{FF2B5EF4-FFF2-40B4-BE49-F238E27FC236}">
                      <a16:creationId xmlns:a16="http://schemas.microsoft.com/office/drawing/2014/main" id="{AA0F392D-354D-D7F3-B019-1FEF6C6C6DAB}"/>
                    </a:ext>
                  </a:extLst>
                </p:cNvPr>
                <p:cNvSpPr txBox="1"/>
                <p:nvPr/>
              </p:nvSpPr>
              <p:spPr bwMode="auto">
                <a:xfrm>
                  <a:off x="2273770" y="47806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1" name="TextBox 220">
                  <a:extLst>
                    <a:ext uri="{FF2B5EF4-FFF2-40B4-BE49-F238E27FC236}">
                      <a16:creationId xmlns:a16="http://schemas.microsoft.com/office/drawing/2014/main" id="{50FB4740-5978-1ED0-9811-1FEB9F667845}"/>
                    </a:ext>
                  </a:extLst>
                </p:cNvPr>
                <p:cNvSpPr txBox="1"/>
                <p:nvPr/>
              </p:nvSpPr>
              <p:spPr bwMode="auto">
                <a:xfrm>
                  <a:off x="2480145" y="47806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2" name="TextBox 221">
                  <a:extLst>
                    <a:ext uri="{FF2B5EF4-FFF2-40B4-BE49-F238E27FC236}">
                      <a16:creationId xmlns:a16="http://schemas.microsoft.com/office/drawing/2014/main" id="{20FFE708-EA61-C9C6-5B27-DBCAD0566C14}"/>
                    </a:ext>
                  </a:extLst>
                </p:cNvPr>
                <p:cNvSpPr txBox="1"/>
                <p:nvPr/>
              </p:nvSpPr>
              <p:spPr bwMode="auto">
                <a:xfrm>
                  <a:off x="2321395" y="47806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3" name="TextBox 222">
                  <a:extLst>
                    <a:ext uri="{FF2B5EF4-FFF2-40B4-BE49-F238E27FC236}">
                      <a16:creationId xmlns:a16="http://schemas.microsoft.com/office/drawing/2014/main" id="{78CD09F9-3ACF-A4F4-E81D-58D74EBFCADB}"/>
                    </a:ext>
                  </a:extLst>
                </p:cNvPr>
                <p:cNvSpPr txBox="1"/>
                <p:nvPr/>
              </p:nvSpPr>
              <p:spPr bwMode="auto">
                <a:xfrm>
                  <a:off x="2353145" y="47837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4" name="TextBox 223">
                  <a:extLst>
                    <a:ext uri="{FF2B5EF4-FFF2-40B4-BE49-F238E27FC236}">
                      <a16:creationId xmlns:a16="http://schemas.microsoft.com/office/drawing/2014/main" id="{D8DF63CA-8AEA-C1B1-CD48-C4141D31D8DD}"/>
                    </a:ext>
                  </a:extLst>
                </p:cNvPr>
                <p:cNvSpPr txBox="1"/>
                <p:nvPr/>
              </p:nvSpPr>
              <p:spPr bwMode="auto">
                <a:xfrm>
                  <a:off x="2410295" y="47837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5" name="TextBox 224">
                  <a:extLst>
                    <a:ext uri="{FF2B5EF4-FFF2-40B4-BE49-F238E27FC236}">
                      <a16:creationId xmlns:a16="http://schemas.microsoft.com/office/drawing/2014/main" id="{E756049E-C5E7-F32E-276D-2477399E5A42}"/>
                    </a:ext>
                  </a:extLst>
                </p:cNvPr>
                <p:cNvSpPr txBox="1"/>
                <p:nvPr/>
              </p:nvSpPr>
              <p:spPr bwMode="auto">
                <a:xfrm>
                  <a:off x="2448395" y="47837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6" name="TextBox 225">
                  <a:extLst>
                    <a:ext uri="{FF2B5EF4-FFF2-40B4-BE49-F238E27FC236}">
                      <a16:creationId xmlns:a16="http://schemas.microsoft.com/office/drawing/2014/main" id="{3F24F3F7-A596-B45D-F1CF-D1F58D7CA6F8}"/>
                    </a:ext>
                  </a:extLst>
                </p:cNvPr>
                <p:cNvSpPr txBox="1"/>
                <p:nvPr/>
              </p:nvSpPr>
              <p:spPr bwMode="auto">
                <a:xfrm>
                  <a:off x="2610320" y="47202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7" name="TextBox 226">
                  <a:extLst>
                    <a:ext uri="{FF2B5EF4-FFF2-40B4-BE49-F238E27FC236}">
                      <a16:creationId xmlns:a16="http://schemas.microsoft.com/office/drawing/2014/main" id="{87CCDEA4-A84B-8579-3BDC-BF74776015F2}"/>
                    </a:ext>
                  </a:extLst>
                </p:cNvPr>
                <p:cNvSpPr txBox="1"/>
                <p:nvPr/>
              </p:nvSpPr>
              <p:spPr bwMode="auto">
                <a:xfrm>
                  <a:off x="2632545" y="47202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8" name="TextBox 227">
                  <a:extLst>
                    <a:ext uri="{FF2B5EF4-FFF2-40B4-BE49-F238E27FC236}">
                      <a16:creationId xmlns:a16="http://schemas.microsoft.com/office/drawing/2014/main" id="{4DDFF333-DDDB-EDF6-C789-E950623C7D4E}"/>
                    </a:ext>
                  </a:extLst>
                </p:cNvPr>
                <p:cNvSpPr txBox="1"/>
                <p:nvPr/>
              </p:nvSpPr>
              <p:spPr bwMode="auto">
                <a:xfrm>
                  <a:off x="2740495" y="47234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29" name="TextBox 228">
                  <a:extLst>
                    <a:ext uri="{FF2B5EF4-FFF2-40B4-BE49-F238E27FC236}">
                      <a16:creationId xmlns:a16="http://schemas.microsoft.com/office/drawing/2014/main" id="{F90A58AE-6108-0599-4F12-A58BF4269A19}"/>
                    </a:ext>
                  </a:extLst>
                </p:cNvPr>
                <p:cNvSpPr txBox="1"/>
                <p:nvPr/>
              </p:nvSpPr>
              <p:spPr bwMode="auto">
                <a:xfrm>
                  <a:off x="2708745" y="47234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0" name="TextBox 229">
                  <a:extLst>
                    <a:ext uri="{FF2B5EF4-FFF2-40B4-BE49-F238E27FC236}">
                      <a16:creationId xmlns:a16="http://schemas.microsoft.com/office/drawing/2014/main" id="{4ED4D3ED-266D-AB0A-4CA0-088A539E0C6F}"/>
                    </a:ext>
                  </a:extLst>
                </p:cNvPr>
                <p:cNvSpPr txBox="1"/>
                <p:nvPr/>
              </p:nvSpPr>
              <p:spPr bwMode="auto">
                <a:xfrm>
                  <a:off x="2680170" y="47202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1" name="TextBox 230">
                  <a:extLst>
                    <a:ext uri="{FF2B5EF4-FFF2-40B4-BE49-F238E27FC236}">
                      <a16:creationId xmlns:a16="http://schemas.microsoft.com/office/drawing/2014/main" id="{85E3C852-F99B-01B1-1D19-66B412231C36}"/>
                    </a:ext>
                  </a:extLst>
                </p:cNvPr>
                <p:cNvSpPr txBox="1"/>
                <p:nvPr/>
              </p:nvSpPr>
              <p:spPr bwMode="auto">
                <a:xfrm>
                  <a:off x="2899245" y="47012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2" name="TextBox 231">
                  <a:extLst>
                    <a:ext uri="{FF2B5EF4-FFF2-40B4-BE49-F238E27FC236}">
                      <a16:creationId xmlns:a16="http://schemas.microsoft.com/office/drawing/2014/main" id="{451A76F5-024B-2CA2-78B8-DEAEF100F1EC}"/>
                    </a:ext>
                  </a:extLst>
                </p:cNvPr>
                <p:cNvSpPr txBox="1"/>
                <p:nvPr/>
              </p:nvSpPr>
              <p:spPr bwMode="auto">
                <a:xfrm>
                  <a:off x="2880195" y="47012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3" name="TextBox 232">
                  <a:extLst>
                    <a:ext uri="{FF2B5EF4-FFF2-40B4-BE49-F238E27FC236}">
                      <a16:creationId xmlns:a16="http://schemas.microsoft.com/office/drawing/2014/main" id="{534C9710-19DF-12A3-1D29-724B344AD7CB}"/>
                    </a:ext>
                  </a:extLst>
                </p:cNvPr>
                <p:cNvSpPr txBox="1"/>
                <p:nvPr/>
              </p:nvSpPr>
              <p:spPr bwMode="auto">
                <a:xfrm>
                  <a:off x="2813520" y="47044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4" name="TextBox 233">
                  <a:extLst>
                    <a:ext uri="{FF2B5EF4-FFF2-40B4-BE49-F238E27FC236}">
                      <a16:creationId xmlns:a16="http://schemas.microsoft.com/office/drawing/2014/main" id="{46DE1B1D-0895-3234-4661-0B4CCD6D2A9D}"/>
                    </a:ext>
                  </a:extLst>
                </p:cNvPr>
                <p:cNvSpPr txBox="1"/>
                <p:nvPr/>
              </p:nvSpPr>
              <p:spPr bwMode="auto">
                <a:xfrm>
                  <a:off x="2835745" y="47044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5" name="TextBox 234">
                  <a:extLst>
                    <a:ext uri="{FF2B5EF4-FFF2-40B4-BE49-F238E27FC236}">
                      <a16:creationId xmlns:a16="http://schemas.microsoft.com/office/drawing/2014/main" id="{E58494EF-AE6A-2174-8DBE-D43D901113AE}"/>
                    </a:ext>
                  </a:extLst>
                </p:cNvPr>
                <p:cNvSpPr txBox="1"/>
                <p:nvPr/>
              </p:nvSpPr>
              <p:spPr bwMode="auto">
                <a:xfrm>
                  <a:off x="3026245" y="47044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6" name="TextBox 235">
                  <a:extLst>
                    <a:ext uri="{FF2B5EF4-FFF2-40B4-BE49-F238E27FC236}">
                      <a16:creationId xmlns:a16="http://schemas.microsoft.com/office/drawing/2014/main" id="{1A026E9B-A0A3-3BA4-4871-C4886080CD3B}"/>
                    </a:ext>
                  </a:extLst>
                </p:cNvPr>
                <p:cNvSpPr txBox="1"/>
                <p:nvPr/>
              </p:nvSpPr>
              <p:spPr bwMode="auto">
                <a:xfrm>
                  <a:off x="3099270" y="47012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7" name="TextBox 236">
                  <a:extLst>
                    <a:ext uri="{FF2B5EF4-FFF2-40B4-BE49-F238E27FC236}">
                      <a16:creationId xmlns:a16="http://schemas.microsoft.com/office/drawing/2014/main" id="{204983FB-0FA2-84CC-D1BA-7649495CD683}"/>
                    </a:ext>
                  </a:extLst>
                </p:cNvPr>
                <p:cNvSpPr txBox="1"/>
                <p:nvPr/>
              </p:nvSpPr>
              <p:spPr bwMode="auto">
                <a:xfrm>
                  <a:off x="3346920" y="46948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8" name="TextBox 237">
                  <a:extLst>
                    <a:ext uri="{FF2B5EF4-FFF2-40B4-BE49-F238E27FC236}">
                      <a16:creationId xmlns:a16="http://schemas.microsoft.com/office/drawing/2014/main" id="{643B790C-A255-40E8-CB9C-A120A6C7AD82}"/>
                    </a:ext>
                  </a:extLst>
                </p:cNvPr>
                <p:cNvSpPr txBox="1"/>
                <p:nvPr/>
              </p:nvSpPr>
              <p:spPr bwMode="auto">
                <a:xfrm>
                  <a:off x="3118320" y="47012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39" name="TextBox 238">
                  <a:extLst>
                    <a:ext uri="{FF2B5EF4-FFF2-40B4-BE49-F238E27FC236}">
                      <a16:creationId xmlns:a16="http://schemas.microsoft.com/office/drawing/2014/main" id="{1919C340-70B0-C92A-5232-47D5AFCF3E4A}"/>
                    </a:ext>
                  </a:extLst>
                </p:cNvPr>
                <p:cNvSpPr txBox="1"/>
                <p:nvPr/>
              </p:nvSpPr>
              <p:spPr bwMode="auto">
                <a:xfrm>
                  <a:off x="3143720" y="46980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0" name="TextBox 239">
                  <a:extLst>
                    <a:ext uri="{FF2B5EF4-FFF2-40B4-BE49-F238E27FC236}">
                      <a16:creationId xmlns:a16="http://schemas.microsoft.com/office/drawing/2014/main" id="{6FF6B7FF-B134-9662-5B5D-B8937D5AF5AF}"/>
                    </a:ext>
                  </a:extLst>
                </p:cNvPr>
                <p:cNvSpPr txBox="1"/>
                <p:nvPr/>
              </p:nvSpPr>
              <p:spPr bwMode="auto">
                <a:xfrm>
                  <a:off x="3162770" y="46980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1" name="TextBox 240">
                  <a:extLst>
                    <a:ext uri="{FF2B5EF4-FFF2-40B4-BE49-F238E27FC236}">
                      <a16:creationId xmlns:a16="http://schemas.microsoft.com/office/drawing/2014/main" id="{A2BA68FC-AB75-881D-C186-B5A30156610C}"/>
                    </a:ext>
                  </a:extLst>
                </p:cNvPr>
                <p:cNvSpPr txBox="1"/>
                <p:nvPr/>
              </p:nvSpPr>
              <p:spPr bwMode="auto">
                <a:xfrm>
                  <a:off x="3200870" y="46980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2" name="TextBox 241">
                  <a:extLst>
                    <a:ext uri="{FF2B5EF4-FFF2-40B4-BE49-F238E27FC236}">
                      <a16:creationId xmlns:a16="http://schemas.microsoft.com/office/drawing/2014/main" id="{F5C4022E-A41E-B807-A932-1BF1479DD0A2}"/>
                    </a:ext>
                  </a:extLst>
                </p:cNvPr>
                <p:cNvSpPr txBox="1"/>
                <p:nvPr/>
              </p:nvSpPr>
              <p:spPr bwMode="auto">
                <a:xfrm>
                  <a:off x="3245320" y="47012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3" name="TextBox 242">
                  <a:extLst>
                    <a:ext uri="{FF2B5EF4-FFF2-40B4-BE49-F238E27FC236}">
                      <a16:creationId xmlns:a16="http://schemas.microsoft.com/office/drawing/2014/main" id="{0C82FF61-95EA-065C-97E5-861A9D3E9767}"/>
                    </a:ext>
                  </a:extLst>
                </p:cNvPr>
                <p:cNvSpPr txBox="1"/>
                <p:nvPr/>
              </p:nvSpPr>
              <p:spPr bwMode="auto">
                <a:xfrm>
                  <a:off x="3267545" y="46980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4" name="TextBox 243">
                  <a:extLst>
                    <a:ext uri="{FF2B5EF4-FFF2-40B4-BE49-F238E27FC236}">
                      <a16:creationId xmlns:a16="http://schemas.microsoft.com/office/drawing/2014/main" id="{CEF9388E-C1D0-F40E-6C59-B9106EBD7A82}"/>
                    </a:ext>
                  </a:extLst>
                </p:cNvPr>
                <p:cNvSpPr txBox="1"/>
                <p:nvPr/>
              </p:nvSpPr>
              <p:spPr bwMode="auto">
                <a:xfrm>
                  <a:off x="3375495" y="46472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5" name="TextBox 244">
                  <a:extLst>
                    <a:ext uri="{FF2B5EF4-FFF2-40B4-BE49-F238E27FC236}">
                      <a16:creationId xmlns:a16="http://schemas.microsoft.com/office/drawing/2014/main" id="{0221B1FD-78CD-D96A-E0CD-F569AE5D09D5}"/>
                    </a:ext>
                  </a:extLst>
                </p:cNvPr>
                <p:cNvSpPr txBox="1"/>
                <p:nvPr/>
              </p:nvSpPr>
              <p:spPr bwMode="auto">
                <a:xfrm>
                  <a:off x="3416770" y="46504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6" name="TextBox 245">
                  <a:extLst>
                    <a:ext uri="{FF2B5EF4-FFF2-40B4-BE49-F238E27FC236}">
                      <a16:creationId xmlns:a16="http://schemas.microsoft.com/office/drawing/2014/main" id="{21384A7F-EE9E-9627-CE75-49F939AF0348}"/>
                    </a:ext>
                  </a:extLst>
                </p:cNvPr>
                <p:cNvSpPr txBox="1"/>
                <p:nvPr/>
              </p:nvSpPr>
              <p:spPr bwMode="auto">
                <a:xfrm>
                  <a:off x="398509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7" name="TextBox 246">
                  <a:extLst>
                    <a:ext uri="{FF2B5EF4-FFF2-40B4-BE49-F238E27FC236}">
                      <a16:creationId xmlns:a16="http://schemas.microsoft.com/office/drawing/2014/main" id="{F2ACE262-97CC-D021-559D-BB0F10EAB002}"/>
                    </a:ext>
                  </a:extLst>
                </p:cNvPr>
                <p:cNvSpPr txBox="1"/>
                <p:nvPr/>
              </p:nvSpPr>
              <p:spPr bwMode="auto">
                <a:xfrm>
                  <a:off x="348344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8" name="TextBox 247">
                  <a:extLst>
                    <a:ext uri="{FF2B5EF4-FFF2-40B4-BE49-F238E27FC236}">
                      <a16:creationId xmlns:a16="http://schemas.microsoft.com/office/drawing/2014/main" id="{E84E725E-3574-229F-DB06-944FBF286398}"/>
                    </a:ext>
                  </a:extLst>
                </p:cNvPr>
                <p:cNvSpPr txBox="1"/>
                <p:nvPr/>
              </p:nvSpPr>
              <p:spPr bwMode="auto">
                <a:xfrm>
                  <a:off x="373744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49" name="TextBox 248">
                  <a:extLst>
                    <a:ext uri="{FF2B5EF4-FFF2-40B4-BE49-F238E27FC236}">
                      <a16:creationId xmlns:a16="http://schemas.microsoft.com/office/drawing/2014/main" id="{7709C321-69FE-EE51-14C6-498959094D17}"/>
                    </a:ext>
                  </a:extLst>
                </p:cNvPr>
                <p:cNvSpPr txBox="1"/>
                <p:nvPr/>
              </p:nvSpPr>
              <p:spPr bwMode="auto">
                <a:xfrm>
                  <a:off x="3766020"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0" name="TextBox 249">
                  <a:extLst>
                    <a:ext uri="{FF2B5EF4-FFF2-40B4-BE49-F238E27FC236}">
                      <a16:creationId xmlns:a16="http://schemas.microsoft.com/office/drawing/2014/main" id="{AFB5571C-56B6-2C23-F889-7FF7CC00309D}"/>
                    </a:ext>
                  </a:extLst>
                </p:cNvPr>
                <p:cNvSpPr txBox="1"/>
                <p:nvPr/>
              </p:nvSpPr>
              <p:spPr bwMode="auto">
                <a:xfrm>
                  <a:off x="3794595"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1" name="TextBox 250">
                  <a:extLst>
                    <a:ext uri="{FF2B5EF4-FFF2-40B4-BE49-F238E27FC236}">
                      <a16:creationId xmlns:a16="http://schemas.microsoft.com/office/drawing/2014/main" id="{6197BFD3-9A67-3D7E-2FBA-170243A92ABD}"/>
                    </a:ext>
                  </a:extLst>
                </p:cNvPr>
                <p:cNvSpPr txBox="1"/>
                <p:nvPr/>
              </p:nvSpPr>
              <p:spPr bwMode="auto">
                <a:xfrm>
                  <a:off x="350249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2" name="TextBox 251">
                  <a:extLst>
                    <a:ext uri="{FF2B5EF4-FFF2-40B4-BE49-F238E27FC236}">
                      <a16:creationId xmlns:a16="http://schemas.microsoft.com/office/drawing/2014/main" id="{914259EE-9DCC-5824-D665-C2F686F636B8}"/>
                    </a:ext>
                  </a:extLst>
                </p:cNvPr>
                <p:cNvSpPr txBox="1"/>
                <p:nvPr/>
              </p:nvSpPr>
              <p:spPr bwMode="auto">
                <a:xfrm>
                  <a:off x="353424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3" name="TextBox 252">
                  <a:extLst>
                    <a:ext uri="{FF2B5EF4-FFF2-40B4-BE49-F238E27FC236}">
                      <a16:creationId xmlns:a16="http://schemas.microsoft.com/office/drawing/2014/main" id="{CDDCF049-B5F5-F5C4-9B06-4DC9F6C17B78}"/>
                    </a:ext>
                  </a:extLst>
                </p:cNvPr>
                <p:cNvSpPr txBox="1"/>
                <p:nvPr/>
              </p:nvSpPr>
              <p:spPr bwMode="auto">
                <a:xfrm>
                  <a:off x="3588220"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4" name="TextBox 253">
                  <a:extLst>
                    <a:ext uri="{FF2B5EF4-FFF2-40B4-BE49-F238E27FC236}">
                      <a16:creationId xmlns:a16="http://schemas.microsoft.com/office/drawing/2014/main" id="{C1BCEE00-6D41-D1DE-4BDE-D6963E8C60A2}"/>
                    </a:ext>
                  </a:extLst>
                </p:cNvPr>
                <p:cNvSpPr txBox="1"/>
                <p:nvPr/>
              </p:nvSpPr>
              <p:spPr bwMode="auto">
                <a:xfrm>
                  <a:off x="355329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5" name="TextBox 254">
                  <a:extLst>
                    <a:ext uri="{FF2B5EF4-FFF2-40B4-BE49-F238E27FC236}">
                      <a16:creationId xmlns:a16="http://schemas.microsoft.com/office/drawing/2014/main" id="{283194B9-DFD4-BB54-38DE-B942375D9797}"/>
                    </a:ext>
                  </a:extLst>
                </p:cNvPr>
                <p:cNvSpPr txBox="1"/>
                <p:nvPr/>
              </p:nvSpPr>
              <p:spPr bwMode="auto">
                <a:xfrm>
                  <a:off x="3569170"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6" name="TextBox 255">
                  <a:extLst>
                    <a:ext uri="{FF2B5EF4-FFF2-40B4-BE49-F238E27FC236}">
                      <a16:creationId xmlns:a16="http://schemas.microsoft.com/office/drawing/2014/main" id="{F6E935F4-CB6B-7128-CC75-16D621BC360E}"/>
                    </a:ext>
                  </a:extLst>
                </p:cNvPr>
                <p:cNvSpPr txBox="1"/>
                <p:nvPr/>
              </p:nvSpPr>
              <p:spPr bwMode="auto">
                <a:xfrm>
                  <a:off x="361362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7" name="TextBox 256">
                  <a:extLst>
                    <a:ext uri="{FF2B5EF4-FFF2-40B4-BE49-F238E27FC236}">
                      <a16:creationId xmlns:a16="http://schemas.microsoft.com/office/drawing/2014/main" id="{0D487FD0-1689-CA00-052A-BD4FC1E73658}"/>
                    </a:ext>
                  </a:extLst>
                </p:cNvPr>
                <p:cNvSpPr txBox="1"/>
                <p:nvPr/>
              </p:nvSpPr>
              <p:spPr bwMode="auto">
                <a:xfrm>
                  <a:off x="365489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8" name="TextBox 257">
                  <a:extLst>
                    <a:ext uri="{FF2B5EF4-FFF2-40B4-BE49-F238E27FC236}">
                      <a16:creationId xmlns:a16="http://schemas.microsoft.com/office/drawing/2014/main" id="{A08F99F4-AEE8-F2EE-C6E2-8A1A08BAB52E}"/>
                    </a:ext>
                  </a:extLst>
                </p:cNvPr>
                <p:cNvSpPr txBox="1"/>
                <p:nvPr/>
              </p:nvSpPr>
              <p:spPr bwMode="auto">
                <a:xfrm>
                  <a:off x="368347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59" name="TextBox 258">
                  <a:extLst>
                    <a:ext uri="{FF2B5EF4-FFF2-40B4-BE49-F238E27FC236}">
                      <a16:creationId xmlns:a16="http://schemas.microsoft.com/office/drawing/2014/main" id="{20D94A7E-BBAD-6CA2-9CC9-A3F890FF8962}"/>
                    </a:ext>
                  </a:extLst>
                </p:cNvPr>
                <p:cNvSpPr txBox="1"/>
                <p:nvPr/>
              </p:nvSpPr>
              <p:spPr bwMode="auto">
                <a:xfrm>
                  <a:off x="371839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0" name="TextBox 259">
                  <a:extLst>
                    <a:ext uri="{FF2B5EF4-FFF2-40B4-BE49-F238E27FC236}">
                      <a16:creationId xmlns:a16="http://schemas.microsoft.com/office/drawing/2014/main" id="{DA211188-EBB4-4FC0-0DF1-8529A2C44637}"/>
                    </a:ext>
                  </a:extLst>
                </p:cNvPr>
                <p:cNvSpPr txBox="1"/>
                <p:nvPr/>
              </p:nvSpPr>
              <p:spPr bwMode="auto">
                <a:xfrm>
                  <a:off x="3823170" y="45996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1" name="TextBox 260">
                  <a:extLst>
                    <a:ext uri="{FF2B5EF4-FFF2-40B4-BE49-F238E27FC236}">
                      <a16:creationId xmlns:a16="http://schemas.microsoft.com/office/drawing/2014/main" id="{60C1DB6F-101C-E514-84D5-7A571B8AC779}"/>
                    </a:ext>
                  </a:extLst>
                </p:cNvPr>
                <p:cNvSpPr txBox="1"/>
                <p:nvPr/>
              </p:nvSpPr>
              <p:spPr bwMode="auto">
                <a:xfrm>
                  <a:off x="383587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2" name="TextBox 261">
                  <a:extLst>
                    <a:ext uri="{FF2B5EF4-FFF2-40B4-BE49-F238E27FC236}">
                      <a16:creationId xmlns:a16="http://schemas.microsoft.com/office/drawing/2014/main" id="{D080B3EB-2265-9CB8-CF20-AC3747A68C51}"/>
                    </a:ext>
                  </a:extLst>
                </p:cNvPr>
                <p:cNvSpPr txBox="1"/>
                <p:nvPr/>
              </p:nvSpPr>
              <p:spPr bwMode="auto">
                <a:xfrm>
                  <a:off x="3858095" y="46059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3" name="TextBox 262">
                  <a:extLst>
                    <a:ext uri="{FF2B5EF4-FFF2-40B4-BE49-F238E27FC236}">
                      <a16:creationId xmlns:a16="http://schemas.microsoft.com/office/drawing/2014/main" id="{58A0659F-A115-303B-088E-8E6264C99BAA}"/>
                    </a:ext>
                  </a:extLst>
                </p:cNvPr>
                <p:cNvSpPr txBox="1"/>
                <p:nvPr/>
              </p:nvSpPr>
              <p:spPr bwMode="auto">
                <a:xfrm>
                  <a:off x="3880320" y="46091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4" name="TextBox 263">
                  <a:extLst>
                    <a:ext uri="{FF2B5EF4-FFF2-40B4-BE49-F238E27FC236}">
                      <a16:creationId xmlns:a16="http://schemas.microsoft.com/office/drawing/2014/main" id="{EAE06A4B-F1F3-62DC-54C9-6D7B3BC57E7F}"/>
                    </a:ext>
                  </a:extLst>
                </p:cNvPr>
                <p:cNvSpPr txBox="1"/>
                <p:nvPr/>
              </p:nvSpPr>
              <p:spPr bwMode="auto">
                <a:xfrm>
                  <a:off x="3943820" y="46091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5" name="TextBox 264">
                  <a:extLst>
                    <a:ext uri="{FF2B5EF4-FFF2-40B4-BE49-F238E27FC236}">
                      <a16:creationId xmlns:a16="http://schemas.microsoft.com/office/drawing/2014/main" id="{B0C96DD4-2C56-4D38-582F-A6C2EF3BE638}"/>
                    </a:ext>
                  </a:extLst>
                </p:cNvPr>
                <p:cNvSpPr txBox="1"/>
                <p:nvPr/>
              </p:nvSpPr>
              <p:spPr bwMode="auto">
                <a:xfrm>
                  <a:off x="3899370" y="46091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6" name="TextBox 265">
                  <a:extLst>
                    <a:ext uri="{FF2B5EF4-FFF2-40B4-BE49-F238E27FC236}">
                      <a16:creationId xmlns:a16="http://schemas.microsoft.com/office/drawing/2014/main" id="{691A7CC7-0618-C7D8-3F6E-C93B03745064}"/>
                    </a:ext>
                  </a:extLst>
                </p:cNvPr>
                <p:cNvSpPr txBox="1"/>
                <p:nvPr/>
              </p:nvSpPr>
              <p:spPr bwMode="auto">
                <a:xfrm>
                  <a:off x="3915245" y="46091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7" name="TextBox 266">
                  <a:extLst>
                    <a:ext uri="{FF2B5EF4-FFF2-40B4-BE49-F238E27FC236}">
                      <a16:creationId xmlns:a16="http://schemas.microsoft.com/office/drawing/2014/main" id="{D7D8B66E-6FEB-ED9C-54F5-E1B5194681EF}"/>
                    </a:ext>
                  </a:extLst>
                </p:cNvPr>
                <p:cNvSpPr txBox="1"/>
                <p:nvPr/>
              </p:nvSpPr>
              <p:spPr bwMode="auto">
                <a:xfrm>
                  <a:off x="4035895"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8" name="TextBox 267">
                  <a:extLst>
                    <a:ext uri="{FF2B5EF4-FFF2-40B4-BE49-F238E27FC236}">
                      <a16:creationId xmlns:a16="http://schemas.microsoft.com/office/drawing/2014/main" id="{B10DABE6-91B1-969D-997B-E96A62E12BCC}"/>
                    </a:ext>
                  </a:extLst>
                </p:cNvPr>
                <p:cNvSpPr txBox="1"/>
                <p:nvPr/>
              </p:nvSpPr>
              <p:spPr bwMode="auto">
                <a:xfrm>
                  <a:off x="405812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69" name="TextBox 268">
                  <a:extLst>
                    <a:ext uri="{FF2B5EF4-FFF2-40B4-BE49-F238E27FC236}">
                      <a16:creationId xmlns:a16="http://schemas.microsoft.com/office/drawing/2014/main" id="{C7F1298A-C350-F0A5-E009-405E568DFCE4}"/>
                    </a:ext>
                  </a:extLst>
                </p:cNvPr>
                <p:cNvSpPr txBox="1"/>
                <p:nvPr/>
              </p:nvSpPr>
              <p:spPr bwMode="auto">
                <a:xfrm>
                  <a:off x="410892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0" name="TextBox 269">
                  <a:extLst>
                    <a:ext uri="{FF2B5EF4-FFF2-40B4-BE49-F238E27FC236}">
                      <a16:creationId xmlns:a16="http://schemas.microsoft.com/office/drawing/2014/main" id="{2A166347-2844-608D-CB0F-FF0B2451E154}"/>
                    </a:ext>
                  </a:extLst>
                </p:cNvPr>
                <p:cNvSpPr txBox="1"/>
                <p:nvPr/>
              </p:nvSpPr>
              <p:spPr bwMode="auto">
                <a:xfrm>
                  <a:off x="4283545"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1" name="TextBox 270">
                  <a:extLst>
                    <a:ext uri="{FF2B5EF4-FFF2-40B4-BE49-F238E27FC236}">
                      <a16:creationId xmlns:a16="http://schemas.microsoft.com/office/drawing/2014/main" id="{87983FA0-393A-EABD-B6F8-EACDE48DBB3B}"/>
                    </a:ext>
                  </a:extLst>
                </p:cNvPr>
                <p:cNvSpPr txBox="1"/>
                <p:nvPr/>
              </p:nvSpPr>
              <p:spPr bwMode="auto">
                <a:xfrm>
                  <a:off x="4258145"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2" name="TextBox 271">
                  <a:extLst>
                    <a:ext uri="{FF2B5EF4-FFF2-40B4-BE49-F238E27FC236}">
                      <a16:creationId xmlns:a16="http://schemas.microsoft.com/office/drawing/2014/main" id="{23F369AF-9EF6-19F5-5E1F-A7017BEBB026}"/>
                    </a:ext>
                  </a:extLst>
                </p:cNvPr>
                <p:cNvSpPr txBox="1"/>
                <p:nvPr/>
              </p:nvSpPr>
              <p:spPr bwMode="auto">
                <a:xfrm>
                  <a:off x="414067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3" name="TextBox 272">
                  <a:extLst>
                    <a:ext uri="{FF2B5EF4-FFF2-40B4-BE49-F238E27FC236}">
                      <a16:creationId xmlns:a16="http://schemas.microsoft.com/office/drawing/2014/main" id="{9AEC9B91-0249-0B14-959C-7F1A3959F950}"/>
                    </a:ext>
                  </a:extLst>
                </p:cNvPr>
                <p:cNvSpPr txBox="1"/>
                <p:nvPr/>
              </p:nvSpPr>
              <p:spPr bwMode="auto">
                <a:xfrm>
                  <a:off x="4162895"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4" name="TextBox 273">
                  <a:extLst>
                    <a:ext uri="{FF2B5EF4-FFF2-40B4-BE49-F238E27FC236}">
                      <a16:creationId xmlns:a16="http://schemas.microsoft.com/office/drawing/2014/main" id="{BA305B4B-2163-1C4E-3818-DD74271EEECA}"/>
                    </a:ext>
                  </a:extLst>
                </p:cNvPr>
                <p:cNvSpPr txBox="1"/>
                <p:nvPr/>
              </p:nvSpPr>
              <p:spPr bwMode="auto">
                <a:xfrm>
                  <a:off x="418512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5" name="TextBox 274">
                  <a:extLst>
                    <a:ext uri="{FF2B5EF4-FFF2-40B4-BE49-F238E27FC236}">
                      <a16:creationId xmlns:a16="http://schemas.microsoft.com/office/drawing/2014/main" id="{CDAB0E11-DD72-1C40-1ADD-4543449590BF}"/>
                    </a:ext>
                  </a:extLst>
                </p:cNvPr>
                <p:cNvSpPr txBox="1"/>
                <p:nvPr/>
              </p:nvSpPr>
              <p:spPr bwMode="auto">
                <a:xfrm>
                  <a:off x="4207345"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6" name="TextBox 275">
                  <a:extLst>
                    <a:ext uri="{FF2B5EF4-FFF2-40B4-BE49-F238E27FC236}">
                      <a16:creationId xmlns:a16="http://schemas.microsoft.com/office/drawing/2014/main" id="{2AEBB1DC-69B6-DACA-40F0-1C53A407DEBD}"/>
                    </a:ext>
                  </a:extLst>
                </p:cNvPr>
                <p:cNvSpPr txBox="1"/>
                <p:nvPr/>
              </p:nvSpPr>
              <p:spPr bwMode="auto">
                <a:xfrm>
                  <a:off x="4413720"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7" name="TextBox 276">
                  <a:extLst>
                    <a:ext uri="{FF2B5EF4-FFF2-40B4-BE49-F238E27FC236}">
                      <a16:creationId xmlns:a16="http://schemas.microsoft.com/office/drawing/2014/main" id="{776D5169-9E6E-76FC-BBE2-0C168117D130}"/>
                    </a:ext>
                  </a:extLst>
                </p:cNvPr>
                <p:cNvSpPr txBox="1"/>
                <p:nvPr/>
              </p:nvSpPr>
              <p:spPr bwMode="auto">
                <a:xfrm>
                  <a:off x="4439120" y="45996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8" name="TextBox 277">
                  <a:extLst>
                    <a:ext uri="{FF2B5EF4-FFF2-40B4-BE49-F238E27FC236}">
                      <a16:creationId xmlns:a16="http://schemas.microsoft.com/office/drawing/2014/main" id="{D8F9CE62-A2E4-66DB-B9E4-211F8D2BA021}"/>
                    </a:ext>
                  </a:extLst>
                </p:cNvPr>
                <p:cNvSpPr txBox="1"/>
                <p:nvPr/>
              </p:nvSpPr>
              <p:spPr bwMode="auto">
                <a:xfrm>
                  <a:off x="4467695" y="46028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79" name="TextBox 278">
                  <a:extLst>
                    <a:ext uri="{FF2B5EF4-FFF2-40B4-BE49-F238E27FC236}">
                      <a16:creationId xmlns:a16="http://schemas.microsoft.com/office/drawing/2014/main" id="{0B277F48-7C71-49B8-DE9B-B5530502C631}"/>
                    </a:ext>
                  </a:extLst>
                </p:cNvPr>
                <p:cNvSpPr txBox="1"/>
                <p:nvPr/>
              </p:nvSpPr>
              <p:spPr bwMode="auto">
                <a:xfrm>
                  <a:off x="4785195" y="45424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0" name="TextBox 279">
                  <a:extLst>
                    <a:ext uri="{FF2B5EF4-FFF2-40B4-BE49-F238E27FC236}">
                      <a16:creationId xmlns:a16="http://schemas.microsoft.com/office/drawing/2014/main" id="{4AD76F81-F2EB-260F-572E-CE43E87595E2}"/>
                    </a:ext>
                  </a:extLst>
                </p:cNvPr>
                <p:cNvSpPr txBox="1"/>
                <p:nvPr/>
              </p:nvSpPr>
              <p:spPr bwMode="auto">
                <a:xfrm>
                  <a:off x="4477220" y="45520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1" name="TextBox 280">
                  <a:extLst>
                    <a:ext uri="{FF2B5EF4-FFF2-40B4-BE49-F238E27FC236}">
                      <a16:creationId xmlns:a16="http://schemas.microsoft.com/office/drawing/2014/main" id="{30D9AB56-AD74-C6A0-FA75-12175C55F771}"/>
                    </a:ext>
                  </a:extLst>
                </p:cNvPr>
                <p:cNvSpPr txBox="1"/>
                <p:nvPr/>
              </p:nvSpPr>
              <p:spPr bwMode="auto">
                <a:xfrm>
                  <a:off x="4499445" y="45488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2" name="TextBox 281">
                  <a:extLst>
                    <a:ext uri="{FF2B5EF4-FFF2-40B4-BE49-F238E27FC236}">
                      <a16:creationId xmlns:a16="http://schemas.microsoft.com/office/drawing/2014/main" id="{7F2FA331-8E7C-2F32-60F9-7EAEDF6A3320}"/>
                    </a:ext>
                  </a:extLst>
                </p:cNvPr>
                <p:cNvSpPr txBox="1"/>
                <p:nvPr/>
              </p:nvSpPr>
              <p:spPr bwMode="auto">
                <a:xfrm>
                  <a:off x="4524845" y="45488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3" name="TextBox 282">
                  <a:extLst>
                    <a:ext uri="{FF2B5EF4-FFF2-40B4-BE49-F238E27FC236}">
                      <a16:creationId xmlns:a16="http://schemas.microsoft.com/office/drawing/2014/main" id="{B73202DD-A63E-7917-4691-3ADAF010B4C6}"/>
                    </a:ext>
                  </a:extLst>
                </p:cNvPr>
                <p:cNvSpPr txBox="1"/>
                <p:nvPr/>
              </p:nvSpPr>
              <p:spPr bwMode="auto">
                <a:xfrm>
                  <a:off x="4740745" y="4545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4" name="TextBox 283">
                  <a:extLst>
                    <a:ext uri="{FF2B5EF4-FFF2-40B4-BE49-F238E27FC236}">
                      <a16:creationId xmlns:a16="http://schemas.microsoft.com/office/drawing/2014/main" id="{EB38F2E5-21C9-DC85-D9DF-E49C117683CC}"/>
                    </a:ext>
                  </a:extLst>
                </p:cNvPr>
                <p:cNvSpPr txBox="1"/>
                <p:nvPr/>
              </p:nvSpPr>
              <p:spPr bwMode="auto">
                <a:xfrm>
                  <a:off x="5016970" y="44091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5" name="TextBox 284">
                  <a:extLst>
                    <a:ext uri="{FF2B5EF4-FFF2-40B4-BE49-F238E27FC236}">
                      <a16:creationId xmlns:a16="http://schemas.microsoft.com/office/drawing/2014/main" id="{158D8607-14B9-1263-7F52-898C3CE8EDB4}"/>
                    </a:ext>
                  </a:extLst>
                </p:cNvPr>
                <p:cNvSpPr txBox="1"/>
                <p:nvPr/>
              </p:nvSpPr>
              <p:spPr bwMode="auto">
                <a:xfrm>
                  <a:off x="5118570"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6" name="TextBox 285">
                  <a:extLst>
                    <a:ext uri="{FF2B5EF4-FFF2-40B4-BE49-F238E27FC236}">
                      <a16:creationId xmlns:a16="http://schemas.microsoft.com/office/drawing/2014/main" id="{50A973B6-82DB-A06D-5D87-0D7B8F63D7DC}"/>
                    </a:ext>
                  </a:extLst>
                </p:cNvPr>
                <p:cNvSpPr txBox="1"/>
                <p:nvPr/>
              </p:nvSpPr>
              <p:spPr bwMode="auto">
                <a:xfrm>
                  <a:off x="5210645"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7" name="TextBox 286">
                  <a:extLst>
                    <a:ext uri="{FF2B5EF4-FFF2-40B4-BE49-F238E27FC236}">
                      <a16:creationId xmlns:a16="http://schemas.microsoft.com/office/drawing/2014/main" id="{B489C09D-2C8F-07B3-93CF-31FBCDE83AE3}"/>
                    </a:ext>
                  </a:extLst>
                </p:cNvPr>
                <p:cNvSpPr txBox="1"/>
                <p:nvPr/>
              </p:nvSpPr>
              <p:spPr bwMode="auto">
                <a:xfrm>
                  <a:off x="5175720"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8" name="TextBox 287">
                  <a:extLst>
                    <a:ext uri="{FF2B5EF4-FFF2-40B4-BE49-F238E27FC236}">
                      <a16:creationId xmlns:a16="http://schemas.microsoft.com/office/drawing/2014/main" id="{31C751D4-6E20-DD81-A486-7D009B88F7A7}"/>
                    </a:ext>
                  </a:extLst>
                </p:cNvPr>
                <p:cNvSpPr txBox="1"/>
                <p:nvPr/>
              </p:nvSpPr>
              <p:spPr bwMode="auto">
                <a:xfrm>
                  <a:off x="5191595"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89" name="TextBox 288">
                  <a:extLst>
                    <a:ext uri="{FF2B5EF4-FFF2-40B4-BE49-F238E27FC236}">
                      <a16:creationId xmlns:a16="http://schemas.microsoft.com/office/drawing/2014/main" id="{871561EE-67FB-973A-3770-2C68B4D60F40}"/>
                    </a:ext>
                  </a:extLst>
                </p:cNvPr>
                <p:cNvSpPr txBox="1"/>
                <p:nvPr/>
              </p:nvSpPr>
              <p:spPr bwMode="auto">
                <a:xfrm>
                  <a:off x="4791545"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0" name="TextBox 289">
                  <a:extLst>
                    <a:ext uri="{FF2B5EF4-FFF2-40B4-BE49-F238E27FC236}">
                      <a16:creationId xmlns:a16="http://schemas.microsoft.com/office/drawing/2014/main" id="{F10E9A15-A200-E5C1-616F-F784FDFF9E0F}"/>
                    </a:ext>
                  </a:extLst>
                </p:cNvPr>
                <p:cNvSpPr txBox="1"/>
                <p:nvPr/>
              </p:nvSpPr>
              <p:spPr bwMode="auto">
                <a:xfrm>
                  <a:off x="4845520"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1" name="TextBox 290">
                  <a:extLst>
                    <a:ext uri="{FF2B5EF4-FFF2-40B4-BE49-F238E27FC236}">
                      <a16:creationId xmlns:a16="http://schemas.microsoft.com/office/drawing/2014/main" id="{15AFC45F-B153-B8B0-DC84-2138C037F605}"/>
                    </a:ext>
                  </a:extLst>
                </p:cNvPr>
                <p:cNvSpPr txBox="1"/>
                <p:nvPr/>
              </p:nvSpPr>
              <p:spPr bwMode="auto">
                <a:xfrm>
                  <a:off x="4810595"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2" name="TextBox 291">
                  <a:extLst>
                    <a:ext uri="{FF2B5EF4-FFF2-40B4-BE49-F238E27FC236}">
                      <a16:creationId xmlns:a16="http://schemas.microsoft.com/office/drawing/2014/main" id="{71C6D98F-E1AC-9BCF-E136-199D902A3C48}"/>
                    </a:ext>
                  </a:extLst>
                </p:cNvPr>
                <p:cNvSpPr txBox="1"/>
                <p:nvPr/>
              </p:nvSpPr>
              <p:spPr bwMode="auto">
                <a:xfrm>
                  <a:off x="4829645"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3" name="TextBox 292">
                  <a:extLst>
                    <a:ext uri="{FF2B5EF4-FFF2-40B4-BE49-F238E27FC236}">
                      <a16:creationId xmlns:a16="http://schemas.microsoft.com/office/drawing/2014/main" id="{CB7B0D79-E752-A053-10EA-93047EA3B773}"/>
                    </a:ext>
                  </a:extLst>
                </p:cNvPr>
                <p:cNvSpPr txBox="1"/>
                <p:nvPr/>
              </p:nvSpPr>
              <p:spPr bwMode="auto">
                <a:xfrm>
                  <a:off x="4864570" y="44123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4" name="TextBox 293">
                  <a:extLst>
                    <a:ext uri="{FF2B5EF4-FFF2-40B4-BE49-F238E27FC236}">
                      <a16:creationId xmlns:a16="http://schemas.microsoft.com/office/drawing/2014/main" id="{5F1128F3-A72A-EE71-CA69-0EAFDE91098D}"/>
                    </a:ext>
                  </a:extLst>
                </p:cNvPr>
                <p:cNvSpPr txBox="1"/>
                <p:nvPr/>
              </p:nvSpPr>
              <p:spPr bwMode="auto">
                <a:xfrm>
                  <a:off x="4899495" y="44154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5" name="TextBox 294">
                  <a:extLst>
                    <a:ext uri="{FF2B5EF4-FFF2-40B4-BE49-F238E27FC236}">
                      <a16:creationId xmlns:a16="http://schemas.microsoft.com/office/drawing/2014/main" id="{39A0C232-D13A-7DB9-AC87-C45F6052FF7D}"/>
                    </a:ext>
                  </a:extLst>
                </p:cNvPr>
                <p:cNvSpPr txBox="1"/>
                <p:nvPr/>
              </p:nvSpPr>
              <p:spPr bwMode="auto">
                <a:xfrm>
                  <a:off x="4918545" y="44154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6" name="TextBox 295">
                  <a:extLst>
                    <a:ext uri="{FF2B5EF4-FFF2-40B4-BE49-F238E27FC236}">
                      <a16:creationId xmlns:a16="http://schemas.microsoft.com/office/drawing/2014/main" id="{3B4D67AF-2900-25DC-54D8-F039B658E176}"/>
                    </a:ext>
                  </a:extLst>
                </p:cNvPr>
                <p:cNvSpPr txBox="1"/>
                <p:nvPr/>
              </p:nvSpPr>
              <p:spPr bwMode="auto">
                <a:xfrm>
                  <a:off x="4956645" y="4418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7" name="TextBox 296">
                  <a:extLst>
                    <a:ext uri="{FF2B5EF4-FFF2-40B4-BE49-F238E27FC236}">
                      <a16:creationId xmlns:a16="http://schemas.microsoft.com/office/drawing/2014/main" id="{5128353D-F9A4-1E0F-7E11-CA9C10F5EC34}"/>
                    </a:ext>
                  </a:extLst>
                </p:cNvPr>
                <p:cNvSpPr txBox="1"/>
                <p:nvPr/>
              </p:nvSpPr>
              <p:spPr bwMode="auto">
                <a:xfrm>
                  <a:off x="4978870" y="4418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8" name="TextBox 297">
                  <a:extLst>
                    <a:ext uri="{FF2B5EF4-FFF2-40B4-BE49-F238E27FC236}">
                      <a16:creationId xmlns:a16="http://schemas.microsoft.com/office/drawing/2014/main" id="{2BB19D57-545C-ACD5-C2DB-241CE93C99C5}"/>
                    </a:ext>
                  </a:extLst>
                </p:cNvPr>
                <p:cNvSpPr txBox="1"/>
                <p:nvPr/>
              </p:nvSpPr>
              <p:spPr bwMode="auto">
                <a:xfrm>
                  <a:off x="4721695" y="454566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299" name="TextBox 298">
                  <a:extLst>
                    <a:ext uri="{FF2B5EF4-FFF2-40B4-BE49-F238E27FC236}">
                      <a16:creationId xmlns:a16="http://schemas.microsoft.com/office/drawing/2014/main" id="{8758EA40-01D8-E568-4589-8D0E3091EBB3}"/>
                    </a:ext>
                  </a:extLst>
                </p:cNvPr>
                <p:cNvSpPr txBox="1"/>
                <p:nvPr/>
              </p:nvSpPr>
              <p:spPr bwMode="auto">
                <a:xfrm>
                  <a:off x="4537545" y="454883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00" name="TextBox 299">
                  <a:extLst>
                    <a:ext uri="{FF2B5EF4-FFF2-40B4-BE49-F238E27FC236}">
                      <a16:creationId xmlns:a16="http://schemas.microsoft.com/office/drawing/2014/main" id="{38956BC1-0C27-A965-9884-B24AC03CDE9C}"/>
                    </a:ext>
                  </a:extLst>
                </p:cNvPr>
                <p:cNvSpPr txBox="1"/>
                <p:nvPr/>
              </p:nvSpPr>
              <p:spPr bwMode="auto">
                <a:xfrm>
                  <a:off x="4575645" y="45520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01" name="TextBox 300">
                  <a:extLst>
                    <a:ext uri="{FF2B5EF4-FFF2-40B4-BE49-F238E27FC236}">
                      <a16:creationId xmlns:a16="http://schemas.microsoft.com/office/drawing/2014/main" id="{0E05C7F5-3E92-9251-1BBE-ECD89A9D7488}"/>
                    </a:ext>
                  </a:extLst>
                </p:cNvPr>
                <p:cNvSpPr txBox="1"/>
                <p:nvPr/>
              </p:nvSpPr>
              <p:spPr bwMode="auto">
                <a:xfrm>
                  <a:off x="4642320" y="45551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02" name="TextBox 301">
                  <a:extLst>
                    <a:ext uri="{FF2B5EF4-FFF2-40B4-BE49-F238E27FC236}">
                      <a16:creationId xmlns:a16="http://schemas.microsoft.com/office/drawing/2014/main" id="{4A42E8F5-B02E-3A48-7456-70E3333AFDB8}"/>
                    </a:ext>
                  </a:extLst>
                </p:cNvPr>
                <p:cNvSpPr txBox="1"/>
                <p:nvPr/>
              </p:nvSpPr>
              <p:spPr bwMode="auto">
                <a:xfrm>
                  <a:off x="4591520" y="45520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03" name="TextBox 302">
                  <a:extLst>
                    <a:ext uri="{FF2B5EF4-FFF2-40B4-BE49-F238E27FC236}">
                      <a16:creationId xmlns:a16="http://schemas.microsoft.com/office/drawing/2014/main" id="{1BCF0765-0FB1-1261-B2F0-DF7F9E61FFAD}"/>
                    </a:ext>
                  </a:extLst>
                </p:cNvPr>
                <p:cNvSpPr txBox="1"/>
                <p:nvPr/>
              </p:nvSpPr>
              <p:spPr bwMode="auto">
                <a:xfrm>
                  <a:off x="4610570" y="45520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04" name="TextBox 303">
                  <a:extLst>
                    <a:ext uri="{FF2B5EF4-FFF2-40B4-BE49-F238E27FC236}">
                      <a16:creationId xmlns:a16="http://schemas.microsoft.com/office/drawing/2014/main" id="{E2C86A57-19BB-FF92-6D51-54F42C39F4E8}"/>
                    </a:ext>
                  </a:extLst>
                </p:cNvPr>
                <p:cNvSpPr txBox="1"/>
                <p:nvPr/>
              </p:nvSpPr>
              <p:spPr bwMode="auto">
                <a:xfrm>
                  <a:off x="4626445" y="4552011"/>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05" name="TextBox 304">
                  <a:extLst>
                    <a:ext uri="{FF2B5EF4-FFF2-40B4-BE49-F238E27FC236}">
                      <a16:creationId xmlns:a16="http://schemas.microsoft.com/office/drawing/2014/main" id="{A609F13F-83C4-B0AA-A861-E5FBBD0CFF28}"/>
                    </a:ext>
                  </a:extLst>
                </p:cNvPr>
                <p:cNvSpPr txBox="1"/>
                <p:nvPr/>
              </p:nvSpPr>
              <p:spPr bwMode="auto">
                <a:xfrm>
                  <a:off x="4674070" y="45551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sp>
              <p:nvSpPr>
                <p:cNvPr id="306" name="TextBox 305">
                  <a:extLst>
                    <a:ext uri="{FF2B5EF4-FFF2-40B4-BE49-F238E27FC236}">
                      <a16:creationId xmlns:a16="http://schemas.microsoft.com/office/drawing/2014/main" id="{5C8C1195-7686-22D8-E292-593413F9E56E}"/>
                    </a:ext>
                  </a:extLst>
                </p:cNvPr>
                <p:cNvSpPr txBox="1"/>
                <p:nvPr/>
              </p:nvSpPr>
              <p:spPr bwMode="auto">
                <a:xfrm>
                  <a:off x="4699470" y="4555186"/>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a:t>
                  </a:r>
                </a:p>
              </p:txBody>
            </p:sp>
          </p:grpSp>
        </p:grpSp>
      </p:grpSp>
      <p:sp>
        <p:nvSpPr>
          <p:cNvPr id="2" name="Rectangle 2">
            <a:extLst>
              <a:ext uri="{FF2B5EF4-FFF2-40B4-BE49-F238E27FC236}">
                <a16:creationId xmlns:a16="http://schemas.microsoft.com/office/drawing/2014/main" id="{5C2E64C5-C3B2-AD0A-FE75-48357986D248}"/>
              </a:ext>
            </a:extLst>
          </p:cNvPr>
          <p:cNvSpPr>
            <a:spLocks noGrp="1" noChangeArrowheads="1"/>
          </p:cNvSpPr>
          <p:nvPr>
            <p:ph type="title"/>
          </p:nvPr>
        </p:nvSpPr>
        <p:spPr>
          <a:xfrm>
            <a:off x="609759" y="238127"/>
            <a:ext cx="10872444" cy="1103313"/>
          </a:xfrm>
        </p:spPr>
        <p:txBody>
          <a:bodyPr/>
          <a:lstStyle/>
          <a:p>
            <a:r>
              <a:rPr lang="en-US" dirty="0"/>
              <a:t>ALPINE: Cumulative Incidence of Any-Grade Atrial Fibrillation/Flutter and Hypertension</a:t>
            </a:r>
            <a:endParaRPr lang="en-US" altLang="en-US" dirty="0"/>
          </a:p>
        </p:txBody>
      </p:sp>
      <p:sp>
        <p:nvSpPr>
          <p:cNvPr id="3" name="Text Box 11">
            <a:extLst>
              <a:ext uri="{FF2B5EF4-FFF2-40B4-BE49-F238E27FC236}">
                <a16:creationId xmlns:a16="http://schemas.microsoft.com/office/drawing/2014/main" id="{17D26E9B-EABC-BA45-17FA-22B073924AB3}"/>
              </a:ext>
            </a:extLst>
          </p:cNvPr>
          <p:cNvSpPr txBox="1">
            <a:spLocks noChangeArrowheads="1"/>
          </p:cNvSpPr>
          <p:nvPr/>
        </p:nvSpPr>
        <p:spPr bwMode="auto">
          <a:xfrm>
            <a:off x="405229" y="637002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Brown. ASH 2023. Abstr 202. </a:t>
            </a:r>
          </a:p>
        </p:txBody>
      </p:sp>
      <p:sp>
        <p:nvSpPr>
          <p:cNvPr id="6" name="TextBox 5">
            <a:extLst>
              <a:ext uri="{FF2B5EF4-FFF2-40B4-BE49-F238E27FC236}">
                <a16:creationId xmlns:a16="http://schemas.microsoft.com/office/drawing/2014/main" id="{E82DB441-17D8-B2C6-528E-5C189363A1EA}"/>
              </a:ext>
            </a:extLst>
          </p:cNvPr>
          <p:cNvSpPr txBox="1"/>
          <p:nvPr/>
        </p:nvSpPr>
        <p:spPr bwMode="auto">
          <a:xfrm>
            <a:off x="1081377" y="1600200"/>
            <a:ext cx="46435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242021"/>
                </a:solidFill>
                <a:effectLst/>
                <a:uLnTx/>
                <a:uFillTx/>
                <a:latin typeface="OTNEJMQuadraat"/>
                <a:ea typeface="+mn-ea"/>
                <a:cs typeface="Arial" panose="020B0604020202020204" pitchFamily="34" charset="0"/>
              </a:rPr>
              <a:t>Atrial Fibrillation or Flutter</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F6FC91D8-C583-29C0-7368-A426838A9D3A}"/>
              </a:ext>
            </a:extLst>
          </p:cNvPr>
          <p:cNvSpPr txBox="1"/>
          <p:nvPr/>
        </p:nvSpPr>
        <p:spPr bwMode="auto">
          <a:xfrm>
            <a:off x="6957391" y="1640089"/>
            <a:ext cx="47680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242021"/>
                </a:solidFill>
                <a:effectLst/>
                <a:uLnTx/>
                <a:uFillTx/>
                <a:latin typeface="OTNEJMQuadraat"/>
                <a:ea typeface="+mn-ea"/>
                <a:cs typeface="Arial" panose="020B0604020202020204" pitchFamily="34" charset="0"/>
              </a:rPr>
              <a:t>Hypertension</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0" name="Straight Connector 9">
            <a:extLst>
              <a:ext uri="{FF2B5EF4-FFF2-40B4-BE49-F238E27FC236}">
                <a16:creationId xmlns:a16="http://schemas.microsoft.com/office/drawing/2014/main" id="{EABD1C0D-B72A-2C54-27C9-D3CB1158AC7E}"/>
              </a:ext>
            </a:extLst>
          </p:cNvPr>
          <p:cNvCxnSpPr>
            <a:cxnSpLocks/>
          </p:cNvCxnSpPr>
          <p:nvPr/>
        </p:nvCxnSpPr>
        <p:spPr bwMode="auto">
          <a:xfrm>
            <a:off x="1067834" y="2326822"/>
            <a:ext cx="0" cy="2873828"/>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9AEBC6D6-1717-B384-6F45-8E3644258A92}"/>
              </a:ext>
            </a:extLst>
          </p:cNvPr>
          <p:cNvCxnSpPr>
            <a:cxnSpLocks/>
          </p:cNvCxnSpPr>
          <p:nvPr/>
        </p:nvCxnSpPr>
        <p:spPr bwMode="auto">
          <a:xfrm>
            <a:off x="1060678" y="5184046"/>
            <a:ext cx="478892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5C268231-1051-AD1A-D070-0347126E916C}"/>
              </a:ext>
            </a:extLst>
          </p:cNvPr>
          <p:cNvCxnSpPr>
            <a:cxnSpLocks/>
          </p:cNvCxnSpPr>
          <p:nvPr/>
        </p:nvCxnSpPr>
        <p:spPr bwMode="auto">
          <a:xfrm flipH="1">
            <a:off x="1006275" y="23336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94DCA1D-D274-7DE5-A35B-DE0BAB5B8CE0}"/>
              </a:ext>
            </a:extLst>
          </p:cNvPr>
          <p:cNvCxnSpPr>
            <a:cxnSpLocks/>
          </p:cNvCxnSpPr>
          <p:nvPr/>
        </p:nvCxnSpPr>
        <p:spPr bwMode="auto">
          <a:xfrm flipH="1">
            <a:off x="1006275" y="29037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43CDA38-ADFD-3BFC-F4B9-02D9962552E5}"/>
              </a:ext>
            </a:extLst>
          </p:cNvPr>
          <p:cNvCxnSpPr>
            <a:cxnSpLocks/>
          </p:cNvCxnSpPr>
          <p:nvPr/>
        </p:nvCxnSpPr>
        <p:spPr bwMode="auto">
          <a:xfrm flipH="1">
            <a:off x="1006275" y="34738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B5BB5D56-2214-0B0B-8ABB-4F3ED86B4871}"/>
              </a:ext>
            </a:extLst>
          </p:cNvPr>
          <p:cNvCxnSpPr>
            <a:cxnSpLocks/>
          </p:cNvCxnSpPr>
          <p:nvPr/>
        </p:nvCxnSpPr>
        <p:spPr bwMode="auto">
          <a:xfrm flipH="1">
            <a:off x="1006275" y="40438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9CA23787-4CCE-6697-DDED-D5786938D2E3}"/>
              </a:ext>
            </a:extLst>
          </p:cNvPr>
          <p:cNvCxnSpPr>
            <a:cxnSpLocks/>
          </p:cNvCxnSpPr>
          <p:nvPr/>
        </p:nvCxnSpPr>
        <p:spPr bwMode="auto">
          <a:xfrm flipH="1">
            <a:off x="1006275" y="46139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F8A56A6B-2E15-E2E3-187C-458E561888D9}"/>
              </a:ext>
            </a:extLst>
          </p:cNvPr>
          <p:cNvCxnSpPr>
            <a:cxnSpLocks/>
          </p:cNvCxnSpPr>
          <p:nvPr/>
        </p:nvCxnSpPr>
        <p:spPr bwMode="auto">
          <a:xfrm flipH="1">
            <a:off x="1006275" y="51840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784FA42-B3C6-483F-09A0-5AF66D7B5B01}"/>
              </a:ext>
            </a:extLst>
          </p:cNvPr>
          <p:cNvCxnSpPr>
            <a:cxnSpLocks/>
          </p:cNvCxnSpPr>
          <p:nvPr/>
        </p:nvCxnSpPr>
        <p:spPr bwMode="auto">
          <a:xfrm>
            <a:off x="1067834"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4D24C2E6-8562-AB9C-EE8D-CE13EE6FB245}"/>
              </a:ext>
            </a:extLst>
          </p:cNvPr>
          <p:cNvCxnSpPr>
            <a:cxnSpLocks/>
          </p:cNvCxnSpPr>
          <p:nvPr/>
        </p:nvCxnSpPr>
        <p:spPr bwMode="auto">
          <a:xfrm>
            <a:off x="1306657"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4E62FBD5-A2B6-EEDD-54B4-D3E3449725FE}"/>
              </a:ext>
            </a:extLst>
          </p:cNvPr>
          <p:cNvCxnSpPr>
            <a:cxnSpLocks/>
          </p:cNvCxnSpPr>
          <p:nvPr/>
        </p:nvCxnSpPr>
        <p:spPr bwMode="auto">
          <a:xfrm>
            <a:off x="1545480"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A1EC3A3-BDDA-7843-3862-2B5BDE109BB8}"/>
              </a:ext>
            </a:extLst>
          </p:cNvPr>
          <p:cNvCxnSpPr>
            <a:cxnSpLocks/>
          </p:cNvCxnSpPr>
          <p:nvPr/>
        </p:nvCxnSpPr>
        <p:spPr bwMode="auto">
          <a:xfrm>
            <a:off x="1784303"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6E624A9-2789-13C1-CC7E-1923366573C5}"/>
              </a:ext>
            </a:extLst>
          </p:cNvPr>
          <p:cNvCxnSpPr>
            <a:cxnSpLocks/>
          </p:cNvCxnSpPr>
          <p:nvPr/>
        </p:nvCxnSpPr>
        <p:spPr bwMode="auto">
          <a:xfrm>
            <a:off x="2023127"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7D4953A-CAC4-6AF4-05B9-B824306DC770}"/>
              </a:ext>
            </a:extLst>
          </p:cNvPr>
          <p:cNvCxnSpPr>
            <a:cxnSpLocks/>
          </p:cNvCxnSpPr>
          <p:nvPr/>
        </p:nvCxnSpPr>
        <p:spPr bwMode="auto">
          <a:xfrm>
            <a:off x="2261950"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E9AFF7C-54D8-21D4-8D70-63531324D6A3}"/>
              </a:ext>
            </a:extLst>
          </p:cNvPr>
          <p:cNvCxnSpPr>
            <a:cxnSpLocks/>
          </p:cNvCxnSpPr>
          <p:nvPr/>
        </p:nvCxnSpPr>
        <p:spPr bwMode="auto">
          <a:xfrm>
            <a:off x="2500773"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6A439E0-8D1E-2D82-9522-F533A66D2C3B}"/>
              </a:ext>
            </a:extLst>
          </p:cNvPr>
          <p:cNvCxnSpPr>
            <a:cxnSpLocks/>
          </p:cNvCxnSpPr>
          <p:nvPr/>
        </p:nvCxnSpPr>
        <p:spPr bwMode="auto">
          <a:xfrm>
            <a:off x="2739596"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13098B0-0050-5E10-EA06-9032F4A3B309}"/>
              </a:ext>
            </a:extLst>
          </p:cNvPr>
          <p:cNvCxnSpPr>
            <a:cxnSpLocks/>
          </p:cNvCxnSpPr>
          <p:nvPr/>
        </p:nvCxnSpPr>
        <p:spPr bwMode="auto">
          <a:xfrm>
            <a:off x="2978419"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7C4F9BC-BB7A-EA5E-25D1-2AE8B5C38388}"/>
              </a:ext>
            </a:extLst>
          </p:cNvPr>
          <p:cNvCxnSpPr>
            <a:cxnSpLocks/>
          </p:cNvCxnSpPr>
          <p:nvPr/>
        </p:nvCxnSpPr>
        <p:spPr bwMode="auto">
          <a:xfrm>
            <a:off x="3217243"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ED87B1A2-7CA7-C2CD-8FE6-C63222B07D9B}"/>
              </a:ext>
            </a:extLst>
          </p:cNvPr>
          <p:cNvCxnSpPr>
            <a:cxnSpLocks/>
          </p:cNvCxnSpPr>
          <p:nvPr/>
        </p:nvCxnSpPr>
        <p:spPr bwMode="auto">
          <a:xfrm>
            <a:off x="3456066"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6EF7337-8B7E-FD53-BB2E-C22D4FF93498}"/>
              </a:ext>
            </a:extLst>
          </p:cNvPr>
          <p:cNvCxnSpPr>
            <a:cxnSpLocks/>
          </p:cNvCxnSpPr>
          <p:nvPr/>
        </p:nvCxnSpPr>
        <p:spPr bwMode="auto">
          <a:xfrm>
            <a:off x="3694889"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5953CEF-8A99-008A-898F-996572436633}"/>
              </a:ext>
            </a:extLst>
          </p:cNvPr>
          <p:cNvCxnSpPr>
            <a:cxnSpLocks/>
          </p:cNvCxnSpPr>
          <p:nvPr/>
        </p:nvCxnSpPr>
        <p:spPr bwMode="auto">
          <a:xfrm>
            <a:off x="3933712"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5A197B3-3384-2804-C4F3-A30FA894DC57}"/>
              </a:ext>
            </a:extLst>
          </p:cNvPr>
          <p:cNvCxnSpPr>
            <a:cxnSpLocks/>
          </p:cNvCxnSpPr>
          <p:nvPr/>
        </p:nvCxnSpPr>
        <p:spPr bwMode="auto">
          <a:xfrm>
            <a:off x="4172535"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0B488A11-280B-0A45-32B2-847AD0AF9FDD}"/>
              </a:ext>
            </a:extLst>
          </p:cNvPr>
          <p:cNvCxnSpPr>
            <a:cxnSpLocks/>
          </p:cNvCxnSpPr>
          <p:nvPr/>
        </p:nvCxnSpPr>
        <p:spPr bwMode="auto">
          <a:xfrm>
            <a:off x="4411359"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E3A4D77-BB0A-15F1-2B07-BDD43DE5085A}"/>
              </a:ext>
            </a:extLst>
          </p:cNvPr>
          <p:cNvCxnSpPr>
            <a:cxnSpLocks/>
          </p:cNvCxnSpPr>
          <p:nvPr/>
        </p:nvCxnSpPr>
        <p:spPr bwMode="auto">
          <a:xfrm>
            <a:off x="4650182"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EF38E3DB-36B7-1860-BB55-BBBBDD86ED19}"/>
              </a:ext>
            </a:extLst>
          </p:cNvPr>
          <p:cNvCxnSpPr>
            <a:cxnSpLocks/>
          </p:cNvCxnSpPr>
          <p:nvPr/>
        </p:nvCxnSpPr>
        <p:spPr bwMode="auto">
          <a:xfrm>
            <a:off x="4889005"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0171F4B-5ACC-AFA3-7287-DBA8252F0DAD}"/>
              </a:ext>
            </a:extLst>
          </p:cNvPr>
          <p:cNvCxnSpPr>
            <a:cxnSpLocks/>
          </p:cNvCxnSpPr>
          <p:nvPr/>
        </p:nvCxnSpPr>
        <p:spPr bwMode="auto">
          <a:xfrm>
            <a:off x="5127828"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758D3A3C-9595-C739-F37D-A88AFB163669}"/>
              </a:ext>
            </a:extLst>
          </p:cNvPr>
          <p:cNvCxnSpPr>
            <a:cxnSpLocks/>
          </p:cNvCxnSpPr>
          <p:nvPr/>
        </p:nvCxnSpPr>
        <p:spPr bwMode="auto">
          <a:xfrm>
            <a:off x="5366651"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8716A6EE-AEEA-5650-17D9-4FF5E4A7E34D}"/>
              </a:ext>
            </a:extLst>
          </p:cNvPr>
          <p:cNvCxnSpPr>
            <a:cxnSpLocks/>
          </p:cNvCxnSpPr>
          <p:nvPr/>
        </p:nvCxnSpPr>
        <p:spPr bwMode="auto">
          <a:xfrm>
            <a:off x="5605475"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E46E7B8-B84B-7FAE-CDA5-4033B7F4279C}"/>
              </a:ext>
            </a:extLst>
          </p:cNvPr>
          <p:cNvCxnSpPr>
            <a:cxnSpLocks/>
          </p:cNvCxnSpPr>
          <p:nvPr/>
        </p:nvCxnSpPr>
        <p:spPr bwMode="auto">
          <a:xfrm>
            <a:off x="5844297" y="5183954"/>
            <a:ext cx="0" cy="65903"/>
          </a:xfrm>
          <a:prstGeom prst="line">
            <a:avLst/>
          </a:prstGeom>
          <a:noFill/>
          <a:ln w="28575" cap="flat" cmpd="sng" algn="ctr">
            <a:solidFill>
              <a:schemeClr val="bg1"/>
            </a:solidFill>
            <a:prstDash val="solid"/>
            <a:round/>
            <a:headEnd type="none" w="med" len="med"/>
            <a:tailEnd type="none" w="med" len="med"/>
          </a:ln>
          <a:effectLst/>
        </p:spPr>
      </p:cxnSp>
      <p:sp>
        <p:nvSpPr>
          <p:cNvPr id="40" name="TextBox 39">
            <a:extLst>
              <a:ext uri="{FF2B5EF4-FFF2-40B4-BE49-F238E27FC236}">
                <a16:creationId xmlns:a16="http://schemas.microsoft.com/office/drawing/2014/main" id="{A88A62B0-362A-ABB2-4957-05ACD5B62C7B}"/>
              </a:ext>
            </a:extLst>
          </p:cNvPr>
          <p:cNvSpPr txBox="1"/>
          <p:nvPr/>
        </p:nvSpPr>
        <p:spPr bwMode="auto">
          <a:xfrm>
            <a:off x="657749" y="2188714"/>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41" name="TextBox 40">
            <a:extLst>
              <a:ext uri="{FF2B5EF4-FFF2-40B4-BE49-F238E27FC236}">
                <a16:creationId xmlns:a16="http://schemas.microsoft.com/office/drawing/2014/main" id="{4BC29496-E761-0328-4812-599363DFD56B}"/>
              </a:ext>
            </a:extLst>
          </p:cNvPr>
          <p:cNvSpPr txBox="1"/>
          <p:nvPr/>
        </p:nvSpPr>
        <p:spPr bwMode="auto">
          <a:xfrm>
            <a:off x="657749" y="2754654"/>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2" name="TextBox 41">
            <a:extLst>
              <a:ext uri="{FF2B5EF4-FFF2-40B4-BE49-F238E27FC236}">
                <a16:creationId xmlns:a16="http://schemas.microsoft.com/office/drawing/2014/main" id="{61C3FCCF-6CA0-BDD1-5720-A04434D226C5}"/>
              </a:ext>
            </a:extLst>
          </p:cNvPr>
          <p:cNvSpPr txBox="1"/>
          <p:nvPr/>
        </p:nvSpPr>
        <p:spPr bwMode="auto">
          <a:xfrm>
            <a:off x="657749" y="3320594"/>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3" name="TextBox 42">
            <a:extLst>
              <a:ext uri="{FF2B5EF4-FFF2-40B4-BE49-F238E27FC236}">
                <a16:creationId xmlns:a16="http://schemas.microsoft.com/office/drawing/2014/main" id="{DB186BBC-E50A-3F4F-86F6-AE62B915DAF6}"/>
              </a:ext>
            </a:extLst>
          </p:cNvPr>
          <p:cNvSpPr txBox="1"/>
          <p:nvPr/>
        </p:nvSpPr>
        <p:spPr bwMode="auto">
          <a:xfrm>
            <a:off x="657749" y="3886534"/>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4" name="TextBox 43">
            <a:extLst>
              <a:ext uri="{FF2B5EF4-FFF2-40B4-BE49-F238E27FC236}">
                <a16:creationId xmlns:a16="http://schemas.microsoft.com/office/drawing/2014/main" id="{4F6757C1-EC95-1A32-AD0A-FAFE7A4D1F64}"/>
              </a:ext>
            </a:extLst>
          </p:cNvPr>
          <p:cNvSpPr txBox="1"/>
          <p:nvPr/>
        </p:nvSpPr>
        <p:spPr bwMode="auto">
          <a:xfrm>
            <a:off x="657749" y="4452474"/>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5" name="TextBox 44">
            <a:extLst>
              <a:ext uri="{FF2B5EF4-FFF2-40B4-BE49-F238E27FC236}">
                <a16:creationId xmlns:a16="http://schemas.microsoft.com/office/drawing/2014/main" id="{7C3A99B7-D4F4-167E-B031-C6A9CDA2D572}"/>
              </a:ext>
            </a:extLst>
          </p:cNvPr>
          <p:cNvSpPr txBox="1"/>
          <p:nvPr/>
        </p:nvSpPr>
        <p:spPr bwMode="auto">
          <a:xfrm>
            <a:off x="657749" y="5018412"/>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6" name="TextBox 45">
            <a:extLst>
              <a:ext uri="{FF2B5EF4-FFF2-40B4-BE49-F238E27FC236}">
                <a16:creationId xmlns:a16="http://schemas.microsoft.com/office/drawing/2014/main" id="{86F7B281-EFD8-D0B5-AD26-52BF8ADBCEC0}"/>
              </a:ext>
            </a:extLst>
          </p:cNvPr>
          <p:cNvSpPr txBox="1"/>
          <p:nvPr/>
        </p:nvSpPr>
        <p:spPr bwMode="auto">
          <a:xfrm rot="16200000">
            <a:off x="-782147" y="3613158"/>
            <a:ext cx="28667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Incidence (%)</a:t>
            </a:r>
          </a:p>
        </p:txBody>
      </p:sp>
      <p:sp>
        <p:nvSpPr>
          <p:cNvPr id="47" name="TextBox 46">
            <a:extLst>
              <a:ext uri="{FF2B5EF4-FFF2-40B4-BE49-F238E27FC236}">
                <a16:creationId xmlns:a16="http://schemas.microsoft.com/office/drawing/2014/main" id="{77D153FC-F382-F6FA-B8BD-9ACDB8C86DEC}"/>
              </a:ext>
            </a:extLst>
          </p:cNvPr>
          <p:cNvSpPr txBox="1"/>
          <p:nvPr/>
        </p:nvSpPr>
        <p:spPr bwMode="auto">
          <a:xfrm>
            <a:off x="1069087" y="5440568"/>
            <a:ext cx="47618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sp>
        <p:nvSpPr>
          <p:cNvPr id="48" name="TextBox 47">
            <a:extLst>
              <a:ext uri="{FF2B5EF4-FFF2-40B4-BE49-F238E27FC236}">
                <a16:creationId xmlns:a16="http://schemas.microsoft.com/office/drawing/2014/main" id="{12DE0B91-663B-EF17-E543-2CFA3EC1C9D7}"/>
              </a:ext>
            </a:extLst>
          </p:cNvPr>
          <p:cNvSpPr txBox="1"/>
          <p:nvPr/>
        </p:nvSpPr>
        <p:spPr bwMode="auto">
          <a:xfrm>
            <a:off x="5644379"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9" name="TextBox 48">
            <a:extLst>
              <a:ext uri="{FF2B5EF4-FFF2-40B4-BE49-F238E27FC236}">
                <a16:creationId xmlns:a16="http://schemas.microsoft.com/office/drawing/2014/main" id="{07BBDD2E-4505-8253-C9B3-23F6A1A62273}"/>
              </a:ext>
            </a:extLst>
          </p:cNvPr>
          <p:cNvSpPr txBox="1"/>
          <p:nvPr/>
        </p:nvSpPr>
        <p:spPr bwMode="auto">
          <a:xfrm>
            <a:off x="935453" y="5183640"/>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0" name="TextBox 49">
            <a:extLst>
              <a:ext uri="{FF2B5EF4-FFF2-40B4-BE49-F238E27FC236}">
                <a16:creationId xmlns:a16="http://schemas.microsoft.com/office/drawing/2014/main" id="{E30B9683-93AC-120E-F50B-4DE42F1E8A94}"/>
              </a:ext>
            </a:extLst>
          </p:cNvPr>
          <p:cNvSpPr txBox="1"/>
          <p:nvPr/>
        </p:nvSpPr>
        <p:spPr bwMode="auto">
          <a:xfrm>
            <a:off x="1174547" y="5183640"/>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51" name="TextBox 50">
            <a:extLst>
              <a:ext uri="{FF2B5EF4-FFF2-40B4-BE49-F238E27FC236}">
                <a16:creationId xmlns:a16="http://schemas.microsoft.com/office/drawing/2014/main" id="{B54871BC-5AFA-A855-ED9D-096E0EB649A1}"/>
              </a:ext>
            </a:extLst>
          </p:cNvPr>
          <p:cNvSpPr txBox="1"/>
          <p:nvPr/>
        </p:nvSpPr>
        <p:spPr bwMode="auto">
          <a:xfrm>
            <a:off x="1413641" y="5183640"/>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2" name="TextBox 51">
            <a:extLst>
              <a:ext uri="{FF2B5EF4-FFF2-40B4-BE49-F238E27FC236}">
                <a16:creationId xmlns:a16="http://schemas.microsoft.com/office/drawing/2014/main" id="{CFCE79A3-E981-733E-1FEE-F4A870EF2B89}"/>
              </a:ext>
            </a:extLst>
          </p:cNvPr>
          <p:cNvSpPr txBox="1"/>
          <p:nvPr/>
        </p:nvSpPr>
        <p:spPr bwMode="auto">
          <a:xfrm>
            <a:off x="1652735" y="5183640"/>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53" name="TextBox 52">
            <a:extLst>
              <a:ext uri="{FF2B5EF4-FFF2-40B4-BE49-F238E27FC236}">
                <a16:creationId xmlns:a16="http://schemas.microsoft.com/office/drawing/2014/main" id="{81AA9984-8CB6-441B-E58A-A235CEFB9D4E}"/>
              </a:ext>
            </a:extLst>
          </p:cNvPr>
          <p:cNvSpPr txBox="1"/>
          <p:nvPr/>
        </p:nvSpPr>
        <p:spPr bwMode="auto">
          <a:xfrm>
            <a:off x="1817132"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4" name="TextBox 53">
            <a:extLst>
              <a:ext uri="{FF2B5EF4-FFF2-40B4-BE49-F238E27FC236}">
                <a16:creationId xmlns:a16="http://schemas.microsoft.com/office/drawing/2014/main" id="{60DF71D5-BEB1-08A1-8956-E4931DEADB65}"/>
              </a:ext>
            </a:extLst>
          </p:cNvPr>
          <p:cNvSpPr txBox="1"/>
          <p:nvPr/>
        </p:nvSpPr>
        <p:spPr bwMode="auto">
          <a:xfrm>
            <a:off x="2056227"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55" name="TextBox 54">
            <a:extLst>
              <a:ext uri="{FF2B5EF4-FFF2-40B4-BE49-F238E27FC236}">
                <a16:creationId xmlns:a16="http://schemas.microsoft.com/office/drawing/2014/main" id="{508B83D8-41A5-45AD-E6CD-1539AE9F3D16}"/>
              </a:ext>
            </a:extLst>
          </p:cNvPr>
          <p:cNvSpPr txBox="1"/>
          <p:nvPr/>
        </p:nvSpPr>
        <p:spPr bwMode="auto">
          <a:xfrm>
            <a:off x="2295320"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56" name="TextBox 55">
            <a:extLst>
              <a:ext uri="{FF2B5EF4-FFF2-40B4-BE49-F238E27FC236}">
                <a16:creationId xmlns:a16="http://schemas.microsoft.com/office/drawing/2014/main" id="{35B71A22-C00D-22DB-5FD3-237A80A0B1DD}"/>
              </a:ext>
            </a:extLst>
          </p:cNvPr>
          <p:cNvSpPr txBox="1"/>
          <p:nvPr/>
        </p:nvSpPr>
        <p:spPr bwMode="auto">
          <a:xfrm>
            <a:off x="2534414"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57" name="TextBox 56">
            <a:extLst>
              <a:ext uri="{FF2B5EF4-FFF2-40B4-BE49-F238E27FC236}">
                <a16:creationId xmlns:a16="http://schemas.microsoft.com/office/drawing/2014/main" id="{A5F49FB2-B67A-804C-CC5B-59295120F3F4}"/>
              </a:ext>
            </a:extLst>
          </p:cNvPr>
          <p:cNvSpPr txBox="1"/>
          <p:nvPr/>
        </p:nvSpPr>
        <p:spPr bwMode="auto">
          <a:xfrm>
            <a:off x="2773510"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58" name="TextBox 57">
            <a:extLst>
              <a:ext uri="{FF2B5EF4-FFF2-40B4-BE49-F238E27FC236}">
                <a16:creationId xmlns:a16="http://schemas.microsoft.com/office/drawing/2014/main" id="{05651BE9-96DA-16E0-EAE3-157A55D61F58}"/>
              </a:ext>
            </a:extLst>
          </p:cNvPr>
          <p:cNvSpPr txBox="1"/>
          <p:nvPr/>
        </p:nvSpPr>
        <p:spPr bwMode="auto">
          <a:xfrm>
            <a:off x="3012605"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59" name="TextBox 58">
            <a:extLst>
              <a:ext uri="{FF2B5EF4-FFF2-40B4-BE49-F238E27FC236}">
                <a16:creationId xmlns:a16="http://schemas.microsoft.com/office/drawing/2014/main" id="{093F2193-6B79-E217-8173-C5D3E35A9019}"/>
              </a:ext>
            </a:extLst>
          </p:cNvPr>
          <p:cNvSpPr txBox="1"/>
          <p:nvPr/>
        </p:nvSpPr>
        <p:spPr bwMode="auto">
          <a:xfrm>
            <a:off x="3251700"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60" name="TextBox 59">
            <a:extLst>
              <a:ext uri="{FF2B5EF4-FFF2-40B4-BE49-F238E27FC236}">
                <a16:creationId xmlns:a16="http://schemas.microsoft.com/office/drawing/2014/main" id="{D26E2BE5-F1C7-1C14-E462-7AAA541DDFFF}"/>
              </a:ext>
            </a:extLst>
          </p:cNvPr>
          <p:cNvSpPr txBox="1"/>
          <p:nvPr/>
        </p:nvSpPr>
        <p:spPr bwMode="auto">
          <a:xfrm>
            <a:off x="3490795"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61" name="TextBox 60">
            <a:extLst>
              <a:ext uri="{FF2B5EF4-FFF2-40B4-BE49-F238E27FC236}">
                <a16:creationId xmlns:a16="http://schemas.microsoft.com/office/drawing/2014/main" id="{707344CF-F9A1-42AA-7E81-FC84E6966AC3}"/>
              </a:ext>
            </a:extLst>
          </p:cNvPr>
          <p:cNvSpPr txBox="1"/>
          <p:nvPr/>
        </p:nvSpPr>
        <p:spPr bwMode="auto">
          <a:xfrm>
            <a:off x="3729890"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62" name="TextBox 61">
            <a:extLst>
              <a:ext uri="{FF2B5EF4-FFF2-40B4-BE49-F238E27FC236}">
                <a16:creationId xmlns:a16="http://schemas.microsoft.com/office/drawing/2014/main" id="{1424193D-72A4-325F-3124-D76C1480D263}"/>
              </a:ext>
            </a:extLst>
          </p:cNvPr>
          <p:cNvSpPr txBox="1"/>
          <p:nvPr/>
        </p:nvSpPr>
        <p:spPr bwMode="auto">
          <a:xfrm>
            <a:off x="3968984"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63" name="TextBox 62">
            <a:extLst>
              <a:ext uri="{FF2B5EF4-FFF2-40B4-BE49-F238E27FC236}">
                <a16:creationId xmlns:a16="http://schemas.microsoft.com/office/drawing/2014/main" id="{19F953C8-C259-5FAD-E882-FC65FF480881}"/>
              </a:ext>
            </a:extLst>
          </p:cNvPr>
          <p:cNvSpPr txBox="1"/>
          <p:nvPr/>
        </p:nvSpPr>
        <p:spPr bwMode="auto">
          <a:xfrm>
            <a:off x="4208081"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64" name="TextBox 63">
            <a:extLst>
              <a:ext uri="{FF2B5EF4-FFF2-40B4-BE49-F238E27FC236}">
                <a16:creationId xmlns:a16="http://schemas.microsoft.com/office/drawing/2014/main" id="{CBD695EF-372F-03DE-FCFD-EF0BC96AD700}"/>
              </a:ext>
            </a:extLst>
          </p:cNvPr>
          <p:cNvSpPr txBox="1"/>
          <p:nvPr/>
        </p:nvSpPr>
        <p:spPr bwMode="auto">
          <a:xfrm>
            <a:off x="4447174"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65" name="TextBox 64">
            <a:extLst>
              <a:ext uri="{FF2B5EF4-FFF2-40B4-BE49-F238E27FC236}">
                <a16:creationId xmlns:a16="http://schemas.microsoft.com/office/drawing/2014/main" id="{3868645A-89FA-C4A9-F4B2-AD5AC20667CB}"/>
              </a:ext>
            </a:extLst>
          </p:cNvPr>
          <p:cNvSpPr txBox="1"/>
          <p:nvPr/>
        </p:nvSpPr>
        <p:spPr bwMode="auto">
          <a:xfrm>
            <a:off x="4686270"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66" name="TextBox 65">
            <a:extLst>
              <a:ext uri="{FF2B5EF4-FFF2-40B4-BE49-F238E27FC236}">
                <a16:creationId xmlns:a16="http://schemas.microsoft.com/office/drawing/2014/main" id="{E080688B-69AE-FC0A-2FC1-E53CD0C20166}"/>
              </a:ext>
            </a:extLst>
          </p:cNvPr>
          <p:cNvSpPr txBox="1"/>
          <p:nvPr/>
        </p:nvSpPr>
        <p:spPr bwMode="auto">
          <a:xfrm>
            <a:off x="4925363"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67" name="TextBox 66">
            <a:extLst>
              <a:ext uri="{FF2B5EF4-FFF2-40B4-BE49-F238E27FC236}">
                <a16:creationId xmlns:a16="http://schemas.microsoft.com/office/drawing/2014/main" id="{B12ABEF4-A6DD-DB6E-B076-095380C431CE}"/>
              </a:ext>
            </a:extLst>
          </p:cNvPr>
          <p:cNvSpPr txBox="1"/>
          <p:nvPr/>
        </p:nvSpPr>
        <p:spPr bwMode="auto">
          <a:xfrm>
            <a:off x="5164456"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68" name="TextBox 67">
            <a:extLst>
              <a:ext uri="{FF2B5EF4-FFF2-40B4-BE49-F238E27FC236}">
                <a16:creationId xmlns:a16="http://schemas.microsoft.com/office/drawing/2014/main" id="{929F2CAE-64E8-3034-CE9F-EFE8EB1048B0}"/>
              </a:ext>
            </a:extLst>
          </p:cNvPr>
          <p:cNvSpPr txBox="1"/>
          <p:nvPr/>
        </p:nvSpPr>
        <p:spPr bwMode="auto">
          <a:xfrm>
            <a:off x="5403553" y="5183640"/>
            <a:ext cx="415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a:t>
            </a:r>
          </a:p>
        </p:txBody>
      </p:sp>
      <p:sp>
        <p:nvSpPr>
          <p:cNvPr id="4" name="TextBox 3">
            <a:extLst>
              <a:ext uri="{FF2B5EF4-FFF2-40B4-BE49-F238E27FC236}">
                <a16:creationId xmlns:a16="http://schemas.microsoft.com/office/drawing/2014/main" id="{236FE753-5FFE-B352-1CD5-415D7A1C4556}"/>
              </a:ext>
            </a:extLst>
          </p:cNvPr>
          <p:cNvSpPr txBox="1"/>
          <p:nvPr/>
        </p:nvSpPr>
        <p:spPr bwMode="auto">
          <a:xfrm>
            <a:off x="49176" y="5611797"/>
            <a:ext cx="17944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Zanubrutinib</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Ibrutinib</a:t>
            </a:r>
          </a:p>
        </p:txBody>
      </p:sp>
      <p:sp>
        <p:nvSpPr>
          <p:cNvPr id="5" name="TextBox 4">
            <a:extLst>
              <a:ext uri="{FF2B5EF4-FFF2-40B4-BE49-F238E27FC236}">
                <a16:creationId xmlns:a16="http://schemas.microsoft.com/office/drawing/2014/main" id="{016C9DE0-4BBA-F093-6144-F64E25F3C534}"/>
              </a:ext>
            </a:extLst>
          </p:cNvPr>
          <p:cNvSpPr txBox="1"/>
          <p:nvPr/>
        </p:nvSpPr>
        <p:spPr bwMode="auto">
          <a:xfrm>
            <a:off x="832464"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324</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324</a:t>
            </a:r>
          </a:p>
        </p:txBody>
      </p:sp>
      <p:sp>
        <p:nvSpPr>
          <p:cNvPr id="69" name="TextBox 68">
            <a:extLst>
              <a:ext uri="{FF2B5EF4-FFF2-40B4-BE49-F238E27FC236}">
                <a16:creationId xmlns:a16="http://schemas.microsoft.com/office/drawing/2014/main" id="{4933019B-6D89-50D0-7DDC-410726A1B140}"/>
              </a:ext>
            </a:extLst>
          </p:cNvPr>
          <p:cNvSpPr txBox="1"/>
          <p:nvPr/>
        </p:nvSpPr>
        <p:spPr bwMode="auto">
          <a:xfrm>
            <a:off x="1071901"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312</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295</a:t>
            </a:r>
          </a:p>
        </p:txBody>
      </p:sp>
      <p:sp>
        <p:nvSpPr>
          <p:cNvPr id="70" name="TextBox 69">
            <a:extLst>
              <a:ext uri="{FF2B5EF4-FFF2-40B4-BE49-F238E27FC236}">
                <a16:creationId xmlns:a16="http://schemas.microsoft.com/office/drawing/2014/main" id="{D1EF1672-2E7D-41B2-736E-49CDB4E33AE1}"/>
              </a:ext>
            </a:extLst>
          </p:cNvPr>
          <p:cNvSpPr txBox="1"/>
          <p:nvPr/>
        </p:nvSpPr>
        <p:spPr bwMode="auto">
          <a:xfrm>
            <a:off x="1311339"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302</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278</a:t>
            </a:r>
          </a:p>
        </p:txBody>
      </p:sp>
      <p:sp>
        <p:nvSpPr>
          <p:cNvPr id="71" name="TextBox 70">
            <a:extLst>
              <a:ext uri="{FF2B5EF4-FFF2-40B4-BE49-F238E27FC236}">
                <a16:creationId xmlns:a16="http://schemas.microsoft.com/office/drawing/2014/main" id="{176BB0FF-2A37-A714-8FB0-786A070C696C}"/>
              </a:ext>
            </a:extLst>
          </p:cNvPr>
          <p:cNvSpPr txBox="1"/>
          <p:nvPr/>
        </p:nvSpPr>
        <p:spPr bwMode="auto">
          <a:xfrm>
            <a:off x="1550776"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294</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260</a:t>
            </a:r>
          </a:p>
        </p:txBody>
      </p:sp>
      <p:sp>
        <p:nvSpPr>
          <p:cNvPr id="72" name="TextBox 71">
            <a:extLst>
              <a:ext uri="{FF2B5EF4-FFF2-40B4-BE49-F238E27FC236}">
                <a16:creationId xmlns:a16="http://schemas.microsoft.com/office/drawing/2014/main" id="{8D81EC0B-58A4-9DB4-592E-BAD138C160B1}"/>
              </a:ext>
            </a:extLst>
          </p:cNvPr>
          <p:cNvSpPr txBox="1"/>
          <p:nvPr/>
        </p:nvSpPr>
        <p:spPr bwMode="auto">
          <a:xfrm>
            <a:off x="1790213"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288</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247</a:t>
            </a:r>
          </a:p>
        </p:txBody>
      </p:sp>
      <p:sp>
        <p:nvSpPr>
          <p:cNvPr id="73" name="TextBox 72">
            <a:extLst>
              <a:ext uri="{FF2B5EF4-FFF2-40B4-BE49-F238E27FC236}">
                <a16:creationId xmlns:a16="http://schemas.microsoft.com/office/drawing/2014/main" id="{C82E5116-FD4B-0D21-4EDE-4B172F9CBB8C}"/>
              </a:ext>
            </a:extLst>
          </p:cNvPr>
          <p:cNvSpPr txBox="1"/>
          <p:nvPr/>
        </p:nvSpPr>
        <p:spPr bwMode="auto">
          <a:xfrm>
            <a:off x="2029650"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277</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229</a:t>
            </a:r>
          </a:p>
        </p:txBody>
      </p:sp>
      <p:sp>
        <p:nvSpPr>
          <p:cNvPr id="74" name="TextBox 73">
            <a:extLst>
              <a:ext uri="{FF2B5EF4-FFF2-40B4-BE49-F238E27FC236}">
                <a16:creationId xmlns:a16="http://schemas.microsoft.com/office/drawing/2014/main" id="{4FAED94B-DD34-2C4C-CF43-B370C7B7FC4A}"/>
              </a:ext>
            </a:extLst>
          </p:cNvPr>
          <p:cNvSpPr txBox="1"/>
          <p:nvPr/>
        </p:nvSpPr>
        <p:spPr bwMode="auto">
          <a:xfrm>
            <a:off x="2269087"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268</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210</a:t>
            </a:r>
          </a:p>
        </p:txBody>
      </p:sp>
      <p:sp>
        <p:nvSpPr>
          <p:cNvPr id="75" name="TextBox 74">
            <a:extLst>
              <a:ext uri="{FF2B5EF4-FFF2-40B4-BE49-F238E27FC236}">
                <a16:creationId xmlns:a16="http://schemas.microsoft.com/office/drawing/2014/main" id="{EAA9B7F0-BCE7-EADF-C9C9-2A125DF0C2FD}"/>
              </a:ext>
            </a:extLst>
          </p:cNvPr>
          <p:cNvSpPr txBox="1"/>
          <p:nvPr/>
        </p:nvSpPr>
        <p:spPr bwMode="auto">
          <a:xfrm>
            <a:off x="2508525"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261</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200</a:t>
            </a:r>
          </a:p>
        </p:txBody>
      </p:sp>
      <p:sp>
        <p:nvSpPr>
          <p:cNvPr id="76" name="TextBox 75">
            <a:extLst>
              <a:ext uri="{FF2B5EF4-FFF2-40B4-BE49-F238E27FC236}">
                <a16:creationId xmlns:a16="http://schemas.microsoft.com/office/drawing/2014/main" id="{C3543E07-B8F3-D4C5-F2C5-18534B1D6489}"/>
              </a:ext>
            </a:extLst>
          </p:cNvPr>
          <p:cNvSpPr txBox="1"/>
          <p:nvPr/>
        </p:nvSpPr>
        <p:spPr bwMode="auto">
          <a:xfrm>
            <a:off x="2747962"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190</a:t>
            </a:r>
          </a:p>
        </p:txBody>
      </p:sp>
      <p:sp>
        <p:nvSpPr>
          <p:cNvPr id="77" name="TextBox 76">
            <a:extLst>
              <a:ext uri="{FF2B5EF4-FFF2-40B4-BE49-F238E27FC236}">
                <a16:creationId xmlns:a16="http://schemas.microsoft.com/office/drawing/2014/main" id="{C718ACB9-98EE-BA8C-963B-0A26514C9275}"/>
              </a:ext>
            </a:extLst>
          </p:cNvPr>
          <p:cNvSpPr txBox="1"/>
          <p:nvPr/>
        </p:nvSpPr>
        <p:spPr bwMode="auto">
          <a:xfrm>
            <a:off x="2987399"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242</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177</a:t>
            </a:r>
          </a:p>
        </p:txBody>
      </p:sp>
      <p:sp>
        <p:nvSpPr>
          <p:cNvPr id="78" name="TextBox 77">
            <a:extLst>
              <a:ext uri="{FF2B5EF4-FFF2-40B4-BE49-F238E27FC236}">
                <a16:creationId xmlns:a16="http://schemas.microsoft.com/office/drawing/2014/main" id="{55F8C8C9-2104-66A4-92F5-19EDA24278D8}"/>
              </a:ext>
            </a:extLst>
          </p:cNvPr>
          <p:cNvSpPr txBox="1"/>
          <p:nvPr/>
        </p:nvSpPr>
        <p:spPr bwMode="auto">
          <a:xfrm>
            <a:off x="3226836"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231</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167</a:t>
            </a:r>
          </a:p>
        </p:txBody>
      </p:sp>
      <p:sp>
        <p:nvSpPr>
          <p:cNvPr id="79" name="TextBox 78">
            <a:extLst>
              <a:ext uri="{FF2B5EF4-FFF2-40B4-BE49-F238E27FC236}">
                <a16:creationId xmlns:a16="http://schemas.microsoft.com/office/drawing/2014/main" id="{08DF26A6-E07E-4AE5-41A6-78E0D060832E}"/>
              </a:ext>
            </a:extLst>
          </p:cNvPr>
          <p:cNvSpPr txBox="1"/>
          <p:nvPr/>
        </p:nvSpPr>
        <p:spPr bwMode="auto">
          <a:xfrm>
            <a:off x="3466273"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221</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165</a:t>
            </a:r>
          </a:p>
        </p:txBody>
      </p:sp>
      <p:sp>
        <p:nvSpPr>
          <p:cNvPr id="80" name="TextBox 79">
            <a:extLst>
              <a:ext uri="{FF2B5EF4-FFF2-40B4-BE49-F238E27FC236}">
                <a16:creationId xmlns:a16="http://schemas.microsoft.com/office/drawing/2014/main" id="{0652EBEC-7430-6FB5-77FB-CF91A5200BBC}"/>
              </a:ext>
            </a:extLst>
          </p:cNvPr>
          <p:cNvSpPr txBox="1"/>
          <p:nvPr/>
        </p:nvSpPr>
        <p:spPr bwMode="auto">
          <a:xfrm>
            <a:off x="3705711"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133</a:t>
            </a:r>
          </a:p>
        </p:txBody>
      </p:sp>
      <p:sp>
        <p:nvSpPr>
          <p:cNvPr id="81" name="TextBox 80">
            <a:extLst>
              <a:ext uri="{FF2B5EF4-FFF2-40B4-BE49-F238E27FC236}">
                <a16:creationId xmlns:a16="http://schemas.microsoft.com/office/drawing/2014/main" id="{1F99F6A5-077E-2D42-0056-93E5D9CF8BC8}"/>
              </a:ext>
            </a:extLst>
          </p:cNvPr>
          <p:cNvSpPr txBox="1"/>
          <p:nvPr/>
        </p:nvSpPr>
        <p:spPr bwMode="auto">
          <a:xfrm>
            <a:off x="3945148"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144</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a:t>
            </a:r>
          </a:p>
        </p:txBody>
      </p:sp>
      <p:sp>
        <p:nvSpPr>
          <p:cNvPr id="82" name="TextBox 81">
            <a:extLst>
              <a:ext uri="{FF2B5EF4-FFF2-40B4-BE49-F238E27FC236}">
                <a16:creationId xmlns:a16="http://schemas.microsoft.com/office/drawing/2014/main" id="{3B8D695D-E6E7-A893-C651-A3ED95C33EF2}"/>
              </a:ext>
            </a:extLst>
          </p:cNvPr>
          <p:cNvSpPr txBox="1"/>
          <p:nvPr/>
        </p:nvSpPr>
        <p:spPr bwMode="auto">
          <a:xfrm>
            <a:off x="4184585"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127</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83" name="TextBox 82">
            <a:extLst>
              <a:ext uri="{FF2B5EF4-FFF2-40B4-BE49-F238E27FC236}">
                <a16:creationId xmlns:a16="http://schemas.microsoft.com/office/drawing/2014/main" id="{9A485AB7-C068-E1E4-2CB2-58CEDEBA05E8}"/>
              </a:ext>
            </a:extLst>
          </p:cNvPr>
          <p:cNvSpPr txBox="1"/>
          <p:nvPr/>
        </p:nvSpPr>
        <p:spPr bwMode="auto">
          <a:xfrm>
            <a:off x="4424022"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122</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85</a:t>
            </a:r>
          </a:p>
        </p:txBody>
      </p:sp>
      <p:sp>
        <p:nvSpPr>
          <p:cNvPr id="84" name="TextBox 83">
            <a:extLst>
              <a:ext uri="{FF2B5EF4-FFF2-40B4-BE49-F238E27FC236}">
                <a16:creationId xmlns:a16="http://schemas.microsoft.com/office/drawing/2014/main" id="{6E81CA3A-AD87-02D4-68D9-82EFD6002620}"/>
              </a:ext>
            </a:extLst>
          </p:cNvPr>
          <p:cNvSpPr txBox="1"/>
          <p:nvPr/>
        </p:nvSpPr>
        <p:spPr bwMode="auto">
          <a:xfrm>
            <a:off x="4663459"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a:t>
            </a:r>
          </a:p>
        </p:txBody>
      </p:sp>
      <p:sp>
        <p:nvSpPr>
          <p:cNvPr id="85" name="TextBox 84">
            <a:extLst>
              <a:ext uri="{FF2B5EF4-FFF2-40B4-BE49-F238E27FC236}">
                <a16:creationId xmlns:a16="http://schemas.microsoft.com/office/drawing/2014/main" id="{B2705F56-3041-955D-2ACB-8959468B33C3}"/>
              </a:ext>
            </a:extLst>
          </p:cNvPr>
          <p:cNvSpPr txBox="1"/>
          <p:nvPr/>
        </p:nvSpPr>
        <p:spPr bwMode="auto">
          <a:xfrm>
            <a:off x="4902897"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86" name="TextBox 85">
            <a:extLst>
              <a:ext uri="{FF2B5EF4-FFF2-40B4-BE49-F238E27FC236}">
                <a16:creationId xmlns:a16="http://schemas.microsoft.com/office/drawing/2014/main" id="{0CB79EF9-5156-FABC-3028-304994DC17D6}"/>
              </a:ext>
            </a:extLst>
          </p:cNvPr>
          <p:cNvSpPr txBox="1"/>
          <p:nvPr/>
        </p:nvSpPr>
        <p:spPr bwMode="auto">
          <a:xfrm>
            <a:off x="5142334"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87" name="TextBox 86">
            <a:extLst>
              <a:ext uri="{FF2B5EF4-FFF2-40B4-BE49-F238E27FC236}">
                <a16:creationId xmlns:a16="http://schemas.microsoft.com/office/drawing/2014/main" id="{1FD9D985-CBE8-AF17-12D3-0FDED8F605AA}"/>
              </a:ext>
            </a:extLst>
          </p:cNvPr>
          <p:cNvSpPr txBox="1"/>
          <p:nvPr/>
        </p:nvSpPr>
        <p:spPr bwMode="auto">
          <a:xfrm>
            <a:off x="5381771"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88" name="TextBox 87">
            <a:extLst>
              <a:ext uri="{FF2B5EF4-FFF2-40B4-BE49-F238E27FC236}">
                <a16:creationId xmlns:a16="http://schemas.microsoft.com/office/drawing/2014/main" id="{CF88CF0E-93A9-0A0F-0665-BA6AF99018ED}"/>
              </a:ext>
            </a:extLst>
          </p:cNvPr>
          <p:cNvSpPr txBox="1"/>
          <p:nvPr/>
        </p:nvSpPr>
        <p:spPr bwMode="auto">
          <a:xfrm>
            <a:off x="5621207"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89" name="Group 88">
            <a:extLst>
              <a:ext uri="{FF2B5EF4-FFF2-40B4-BE49-F238E27FC236}">
                <a16:creationId xmlns:a16="http://schemas.microsoft.com/office/drawing/2014/main" id="{10B6C077-4F72-CA46-79C6-7E8C008AFCFD}"/>
              </a:ext>
            </a:extLst>
          </p:cNvPr>
          <p:cNvGrpSpPr/>
          <p:nvPr/>
        </p:nvGrpSpPr>
        <p:grpSpPr>
          <a:xfrm>
            <a:off x="1214387" y="2257850"/>
            <a:ext cx="2975949" cy="1171150"/>
            <a:chOff x="6573795" y="1051973"/>
            <a:chExt cx="3316300" cy="1171150"/>
          </a:xfrm>
        </p:grpSpPr>
        <p:sp>
          <p:nvSpPr>
            <p:cNvPr id="90" name="TextBox 89">
              <a:extLst>
                <a:ext uri="{FF2B5EF4-FFF2-40B4-BE49-F238E27FC236}">
                  <a16:creationId xmlns:a16="http://schemas.microsoft.com/office/drawing/2014/main" id="{0BA9A5B1-0F49-1482-5E89-8E51091709A5}"/>
                </a:ext>
              </a:extLst>
            </p:cNvPr>
            <p:cNvSpPr txBox="1"/>
            <p:nvPr/>
          </p:nvSpPr>
          <p:spPr bwMode="auto">
            <a:xfrm>
              <a:off x="6856385" y="1484459"/>
              <a:ext cx="3033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Zanubrutinib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Ibrutinib</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2-sided descriptive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.0001</a:t>
              </a:r>
            </a:p>
          </p:txBody>
        </p:sp>
        <p:sp>
          <p:nvSpPr>
            <p:cNvPr id="91" name="TextBox 90">
              <a:extLst>
                <a:ext uri="{FF2B5EF4-FFF2-40B4-BE49-F238E27FC236}">
                  <a16:creationId xmlns:a16="http://schemas.microsoft.com/office/drawing/2014/main" id="{0D85B226-5705-1616-A4DA-195280083525}"/>
                </a:ext>
              </a:extLst>
            </p:cNvPr>
            <p:cNvSpPr txBox="1"/>
            <p:nvPr/>
          </p:nvSpPr>
          <p:spPr bwMode="auto">
            <a:xfrm>
              <a:off x="7781953" y="1051973"/>
              <a:ext cx="14350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 (6.8)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 (16.4)</a:t>
              </a:r>
            </a:p>
          </p:txBody>
        </p:sp>
        <p:cxnSp>
          <p:nvCxnSpPr>
            <p:cNvPr id="92" name="Straight Connector 91">
              <a:extLst>
                <a:ext uri="{FF2B5EF4-FFF2-40B4-BE49-F238E27FC236}">
                  <a16:creationId xmlns:a16="http://schemas.microsoft.com/office/drawing/2014/main" id="{13BB7248-9897-EC8D-3FD3-74CED1106BEE}"/>
                </a:ext>
              </a:extLst>
            </p:cNvPr>
            <p:cNvCxnSpPr>
              <a:cxnSpLocks/>
            </p:cNvCxnSpPr>
            <p:nvPr/>
          </p:nvCxnSpPr>
          <p:spPr bwMode="auto">
            <a:xfrm flipH="1">
              <a:off x="6573795" y="1649628"/>
              <a:ext cx="288324" cy="0"/>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F4BD7086-88C2-3223-3208-573941229452}"/>
                </a:ext>
              </a:extLst>
            </p:cNvPr>
            <p:cNvCxnSpPr>
              <a:cxnSpLocks/>
            </p:cNvCxnSpPr>
            <p:nvPr/>
          </p:nvCxnSpPr>
          <p:spPr bwMode="auto">
            <a:xfrm flipH="1">
              <a:off x="6573795" y="1851456"/>
              <a:ext cx="288324" cy="0"/>
            </a:xfrm>
            <a:prstGeom prst="line">
              <a:avLst/>
            </a:prstGeom>
            <a:noFill/>
            <a:ln w="28575" cap="flat" cmpd="sng" algn="ctr">
              <a:solidFill>
                <a:schemeClr val="accent3"/>
              </a:solidFill>
              <a:prstDash val="solid"/>
              <a:round/>
              <a:headEnd type="none" w="med" len="med"/>
              <a:tailEnd type="none" w="med" len="med"/>
            </a:ln>
            <a:effectLst/>
          </p:spPr>
        </p:cxnSp>
      </p:grpSp>
      <p:cxnSp>
        <p:nvCxnSpPr>
          <p:cNvPr id="95" name="Straight Connector 94">
            <a:extLst>
              <a:ext uri="{FF2B5EF4-FFF2-40B4-BE49-F238E27FC236}">
                <a16:creationId xmlns:a16="http://schemas.microsoft.com/office/drawing/2014/main" id="{7AC8DD95-F6B0-72FC-94D0-234DDF34F3A1}"/>
              </a:ext>
            </a:extLst>
          </p:cNvPr>
          <p:cNvCxnSpPr>
            <a:cxnSpLocks/>
          </p:cNvCxnSpPr>
          <p:nvPr/>
        </p:nvCxnSpPr>
        <p:spPr bwMode="auto">
          <a:xfrm>
            <a:off x="6934210" y="2326822"/>
            <a:ext cx="0" cy="287382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99434E34-0B0D-AF6C-F1FE-E2794CFC77B3}"/>
              </a:ext>
            </a:extLst>
          </p:cNvPr>
          <p:cNvCxnSpPr>
            <a:cxnSpLocks/>
          </p:cNvCxnSpPr>
          <p:nvPr/>
        </p:nvCxnSpPr>
        <p:spPr bwMode="auto">
          <a:xfrm>
            <a:off x="6927054" y="5184046"/>
            <a:ext cx="4788924"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BCBA41E6-0367-9697-4B70-5BDB24CCDAD2}"/>
              </a:ext>
            </a:extLst>
          </p:cNvPr>
          <p:cNvCxnSpPr>
            <a:cxnSpLocks/>
          </p:cNvCxnSpPr>
          <p:nvPr/>
        </p:nvCxnSpPr>
        <p:spPr bwMode="auto">
          <a:xfrm flipH="1">
            <a:off x="6866972" y="23336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5CD7E9B8-7553-9C6F-F2EC-FAB6D55323AF}"/>
              </a:ext>
            </a:extLst>
          </p:cNvPr>
          <p:cNvCxnSpPr>
            <a:cxnSpLocks/>
          </p:cNvCxnSpPr>
          <p:nvPr/>
        </p:nvCxnSpPr>
        <p:spPr bwMode="auto">
          <a:xfrm flipH="1">
            <a:off x="6866972" y="29037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B07E3F8-EC93-2FF9-4061-93360C37E310}"/>
              </a:ext>
            </a:extLst>
          </p:cNvPr>
          <p:cNvCxnSpPr>
            <a:cxnSpLocks/>
          </p:cNvCxnSpPr>
          <p:nvPr/>
        </p:nvCxnSpPr>
        <p:spPr bwMode="auto">
          <a:xfrm flipH="1">
            <a:off x="6866972" y="34738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989AE31-3A2E-1FC3-1AB8-071EF0B3DF5C}"/>
              </a:ext>
            </a:extLst>
          </p:cNvPr>
          <p:cNvCxnSpPr>
            <a:cxnSpLocks/>
          </p:cNvCxnSpPr>
          <p:nvPr/>
        </p:nvCxnSpPr>
        <p:spPr bwMode="auto">
          <a:xfrm flipH="1">
            <a:off x="6866972" y="404389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3E1153D-C6B7-E34C-DEC6-1AA687D82757}"/>
              </a:ext>
            </a:extLst>
          </p:cNvPr>
          <p:cNvCxnSpPr>
            <a:cxnSpLocks/>
          </p:cNvCxnSpPr>
          <p:nvPr/>
        </p:nvCxnSpPr>
        <p:spPr bwMode="auto">
          <a:xfrm flipH="1">
            <a:off x="6866972" y="46139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0B02A387-CD08-528A-33D2-E785701A5CE0}"/>
              </a:ext>
            </a:extLst>
          </p:cNvPr>
          <p:cNvCxnSpPr>
            <a:cxnSpLocks/>
          </p:cNvCxnSpPr>
          <p:nvPr/>
        </p:nvCxnSpPr>
        <p:spPr bwMode="auto">
          <a:xfrm flipH="1">
            <a:off x="6866972" y="518404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B59608B8-D8CB-E26A-C8A1-C255799C1E9D}"/>
              </a:ext>
            </a:extLst>
          </p:cNvPr>
          <p:cNvCxnSpPr>
            <a:cxnSpLocks/>
          </p:cNvCxnSpPr>
          <p:nvPr/>
        </p:nvCxnSpPr>
        <p:spPr bwMode="auto">
          <a:xfrm>
            <a:off x="6934210"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FD354FC1-1A50-19F9-644C-79D8E5589857}"/>
              </a:ext>
            </a:extLst>
          </p:cNvPr>
          <p:cNvCxnSpPr>
            <a:cxnSpLocks/>
          </p:cNvCxnSpPr>
          <p:nvPr/>
        </p:nvCxnSpPr>
        <p:spPr bwMode="auto">
          <a:xfrm>
            <a:off x="7173033"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B4EDEC46-7902-986A-0E27-68191A861B5E}"/>
              </a:ext>
            </a:extLst>
          </p:cNvPr>
          <p:cNvCxnSpPr>
            <a:cxnSpLocks/>
          </p:cNvCxnSpPr>
          <p:nvPr/>
        </p:nvCxnSpPr>
        <p:spPr bwMode="auto">
          <a:xfrm>
            <a:off x="7411856"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61451EF6-F8C4-B935-C178-7FD69A59B57D}"/>
              </a:ext>
            </a:extLst>
          </p:cNvPr>
          <p:cNvCxnSpPr>
            <a:cxnSpLocks/>
          </p:cNvCxnSpPr>
          <p:nvPr/>
        </p:nvCxnSpPr>
        <p:spPr bwMode="auto">
          <a:xfrm>
            <a:off x="7650679"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2D8A8669-2BFD-B176-E1DF-6C55AD4336E4}"/>
              </a:ext>
            </a:extLst>
          </p:cNvPr>
          <p:cNvCxnSpPr>
            <a:cxnSpLocks/>
          </p:cNvCxnSpPr>
          <p:nvPr/>
        </p:nvCxnSpPr>
        <p:spPr bwMode="auto">
          <a:xfrm>
            <a:off x="7889503"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A13B35B-F3A1-C98E-5FA6-6D76399DA050}"/>
              </a:ext>
            </a:extLst>
          </p:cNvPr>
          <p:cNvCxnSpPr>
            <a:cxnSpLocks/>
          </p:cNvCxnSpPr>
          <p:nvPr/>
        </p:nvCxnSpPr>
        <p:spPr bwMode="auto">
          <a:xfrm>
            <a:off x="8128326"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BF24CB82-4755-D528-387B-70E59884267A}"/>
              </a:ext>
            </a:extLst>
          </p:cNvPr>
          <p:cNvCxnSpPr>
            <a:cxnSpLocks/>
          </p:cNvCxnSpPr>
          <p:nvPr/>
        </p:nvCxnSpPr>
        <p:spPr bwMode="auto">
          <a:xfrm>
            <a:off x="8367149"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849ACA44-0810-3137-6087-AE52AC727F4D}"/>
              </a:ext>
            </a:extLst>
          </p:cNvPr>
          <p:cNvCxnSpPr>
            <a:cxnSpLocks/>
          </p:cNvCxnSpPr>
          <p:nvPr/>
        </p:nvCxnSpPr>
        <p:spPr bwMode="auto">
          <a:xfrm>
            <a:off x="8605972"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02DA25B-7FB1-5D8F-AD3D-1BF37CE59E96}"/>
              </a:ext>
            </a:extLst>
          </p:cNvPr>
          <p:cNvCxnSpPr>
            <a:cxnSpLocks/>
          </p:cNvCxnSpPr>
          <p:nvPr/>
        </p:nvCxnSpPr>
        <p:spPr bwMode="auto">
          <a:xfrm>
            <a:off x="8844795"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40884B50-FC69-67D6-7CE7-8B0088DA3DDE}"/>
              </a:ext>
            </a:extLst>
          </p:cNvPr>
          <p:cNvCxnSpPr>
            <a:cxnSpLocks/>
          </p:cNvCxnSpPr>
          <p:nvPr/>
        </p:nvCxnSpPr>
        <p:spPr bwMode="auto">
          <a:xfrm>
            <a:off x="9083619"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DCA8873D-E49C-9A20-05D7-B320AD90C60B}"/>
              </a:ext>
            </a:extLst>
          </p:cNvPr>
          <p:cNvCxnSpPr>
            <a:cxnSpLocks/>
          </p:cNvCxnSpPr>
          <p:nvPr/>
        </p:nvCxnSpPr>
        <p:spPr bwMode="auto">
          <a:xfrm>
            <a:off x="9322442"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E9A8647-1321-B519-AF4C-B573395D3243}"/>
              </a:ext>
            </a:extLst>
          </p:cNvPr>
          <p:cNvCxnSpPr>
            <a:cxnSpLocks/>
          </p:cNvCxnSpPr>
          <p:nvPr/>
        </p:nvCxnSpPr>
        <p:spPr bwMode="auto">
          <a:xfrm>
            <a:off x="9561265"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1F78BE41-8827-2DF5-D950-46073CDB8A46}"/>
              </a:ext>
            </a:extLst>
          </p:cNvPr>
          <p:cNvCxnSpPr>
            <a:cxnSpLocks/>
          </p:cNvCxnSpPr>
          <p:nvPr/>
        </p:nvCxnSpPr>
        <p:spPr bwMode="auto">
          <a:xfrm>
            <a:off x="9800088"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6CA65C5-FC6E-1973-A90C-ECD3BDE08062}"/>
              </a:ext>
            </a:extLst>
          </p:cNvPr>
          <p:cNvCxnSpPr>
            <a:cxnSpLocks/>
          </p:cNvCxnSpPr>
          <p:nvPr/>
        </p:nvCxnSpPr>
        <p:spPr bwMode="auto">
          <a:xfrm>
            <a:off x="10038911"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67305521-80FF-53CC-6D98-863767FB79E7}"/>
              </a:ext>
            </a:extLst>
          </p:cNvPr>
          <p:cNvCxnSpPr>
            <a:cxnSpLocks/>
          </p:cNvCxnSpPr>
          <p:nvPr/>
        </p:nvCxnSpPr>
        <p:spPr bwMode="auto">
          <a:xfrm>
            <a:off x="10277735"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7A5C6EFE-D7A4-56B3-A7FD-80819D4B767F}"/>
              </a:ext>
            </a:extLst>
          </p:cNvPr>
          <p:cNvCxnSpPr>
            <a:cxnSpLocks/>
          </p:cNvCxnSpPr>
          <p:nvPr/>
        </p:nvCxnSpPr>
        <p:spPr bwMode="auto">
          <a:xfrm>
            <a:off x="10516558"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68CF791E-8C69-951E-055F-3DFAD6ED2C69}"/>
              </a:ext>
            </a:extLst>
          </p:cNvPr>
          <p:cNvCxnSpPr>
            <a:cxnSpLocks/>
          </p:cNvCxnSpPr>
          <p:nvPr/>
        </p:nvCxnSpPr>
        <p:spPr bwMode="auto">
          <a:xfrm>
            <a:off x="10755381"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0959017F-8478-E7EA-2FCF-E06B3B55131E}"/>
              </a:ext>
            </a:extLst>
          </p:cNvPr>
          <p:cNvCxnSpPr>
            <a:cxnSpLocks/>
          </p:cNvCxnSpPr>
          <p:nvPr/>
        </p:nvCxnSpPr>
        <p:spPr bwMode="auto">
          <a:xfrm>
            <a:off x="10994204"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14EB0A6C-F578-A965-E7EF-7BA64E53D6A6}"/>
              </a:ext>
            </a:extLst>
          </p:cNvPr>
          <p:cNvCxnSpPr>
            <a:cxnSpLocks/>
          </p:cNvCxnSpPr>
          <p:nvPr/>
        </p:nvCxnSpPr>
        <p:spPr bwMode="auto">
          <a:xfrm>
            <a:off x="11233027"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4E4BE93F-DE32-62F6-FBFA-5C53CDC69A6D}"/>
              </a:ext>
            </a:extLst>
          </p:cNvPr>
          <p:cNvCxnSpPr>
            <a:cxnSpLocks/>
          </p:cNvCxnSpPr>
          <p:nvPr/>
        </p:nvCxnSpPr>
        <p:spPr bwMode="auto">
          <a:xfrm>
            <a:off x="11471851" y="5183954"/>
            <a:ext cx="0" cy="65903"/>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03736205-1851-D6D4-E3FE-45CA4E7D25DA}"/>
              </a:ext>
            </a:extLst>
          </p:cNvPr>
          <p:cNvCxnSpPr>
            <a:cxnSpLocks/>
          </p:cNvCxnSpPr>
          <p:nvPr/>
        </p:nvCxnSpPr>
        <p:spPr bwMode="auto">
          <a:xfrm>
            <a:off x="11710673" y="5183954"/>
            <a:ext cx="0" cy="65903"/>
          </a:xfrm>
          <a:prstGeom prst="line">
            <a:avLst/>
          </a:prstGeom>
          <a:noFill/>
          <a:ln w="28575" cap="flat" cmpd="sng" algn="ctr">
            <a:solidFill>
              <a:schemeClr val="bg1"/>
            </a:solidFill>
            <a:prstDash val="solid"/>
            <a:round/>
            <a:headEnd type="none" w="med" len="med"/>
            <a:tailEnd type="none" w="med" len="med"/>
          </a:ln>
          <a:effectLst/>
        </p:spPr>
      </p:cxnSp>
      <p:sp>
        <p:nvSpPr>
          <p:cNvPr id="124" name="TextBox 123">
            <a:extLst>
              <a:ext uri="{FF2B5EF4-FFF2-40B4-BE49-F238E27FC236}">
                <a16:creationId xmlns:a16="http://schemas.microsoft.com/office/drawing/2014/main" id="{A439E50F-9EDF-17D1-7E9B-ED7A69478F50}"/>
              </a:ext>
            </a:extLst>
          </p:cNvPr>
          <p:cNvSpPr txBox="1"/>
          <p:nvPr/>
        </p:nvSpPr>
        <p:spPr bwMode="auto">
          <a:xfrm>
            <a:off x="6440556" y="2188714"/>
            <a:ext cx="4857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25" name="TextBox 124">
            <a:extLst>
              <a:ext uri="{FF2B5EF4-FFF2-40B4-BE49-F238E27FC236}">
                <a16:creationId xmlns:a16="http://schemas.microsoft.com/office/drawing/2014/main" id="{6E9E614B-19BF-885A-3788-A77A9E76E0AF}"/>
              </a:ext>
            </a:extLst>
          </p:cNvPr>
          <p:cNvSpPr txBox="1"/>
          <p:nvPr/>
        </p:nvSpPr>
        <p:spPr bwMode="auto">
          <a:xfrm>
            <a:off x="6518446" y="2754654"/>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26" name="TextBox 125">
            <a:extLst>
              <a:ext uri="{FF2B5EF4-FFF2-40B4-BE49-F238E27FC236}">
                <a16:creationId xmlns:a16="http://schemas.microsoft.com/office/drawing/2014/main" id="{08DD3900-69A2-743E-5714-5945C8E06AE1}"/>
              </a:ext>
            </a:extLst>
          </p:cNvPr>
          <p:cNvSpPr txBox="1"/>
          <p:nvPr/>
        </p:nvSpPr>
        <p:spPr bwMode="auto">
          <a:xfrm>
            <a:off x="6518446" y="3320594"/>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27" name="TextBox 126">
            <a:extLst>
              <a:ext uri="{FF2B5EF4-FFF2-40B4-BE49-F238E27FC236}">
                <a16:creationId xmlns:a16="http://schemas.microsoft.com/office/drawing/2014/main" id="{748E0CCC-8969-0097-9F6E-A67F9C67E826}"/>
              </a:ext>
            </a:extLst>
          </p:cNvPr>
          <p:cNvSpPr txBox="1"/>
          <p:nvPr/>
        </p:nvSpPr>
        <p:spPr bwMode="auto">
          <a:xfrm>
            <a:off x="6518446" y="3886534"/>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28" name="TextBox 127">
            <a:extLst>
              <a:ext uri="{FF2B5EF4-FFF2-40B4-BE49-F238E27FC236}">
                <a16:creationId xmlns:a16="http://schemas.microsoft.com/office/drawing/2014/main" id="{48D50D2B-9289-6C8F-CFEC-9E6D9D6365E2}"/>
              </a:ext>
            </a:extLst>
          </p:cNvPr>
          <p:cNvSpPr txBox="1"/>
          <p:nvPr/>
        </p:nvSpPr>
        <p:spPr bwMode="auto">
          <a:xfrm>
            <a:off x="6518446" y="4452474"/>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29" name="TextBox 128">
            <a:extLst>
              <a:ext uri="{FF2B5EF4-FFF2-40B4-BE49-F238E27FC236}">
                <a16:creationId xmlns:a16="http://schemas.microsoft.com/office/drawing/2014/main" id="{9A6AD2AF-7986-2F88-036D-9CDD63DB696C}"/>
              </a:ext>
            </a:extLst>
          </p:cNvPr>
          <p:cNvSpPr txBox="1"/>
          <p:nvPr/>
        </p:nvSpPr>
        <p:spPr bwMode="auto">
          <a:xfrm>
            <a:off x="6518446" y="5018412"/>
            <a:ext cx="4078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0" name="TextBox 129">
            <a:extLst>
              <a:ext uri="{FF2B5EF4-FFF2-40B4-BE49-F238E27FC236}">
                <a16:creationId xmlns:a16="http://schemas.microsoft.com/office/drawing/2014/main" id="{605B6809-A5D0-AF54-7AE5-F04840776B74}"/>
              </a:ext>
            </a:extLst>
          </p:cNvPr>
          <p:cNvSpPr txBox="1"/>
          <p:nvPr/>
        </p:nvSpPr>
        <p:spPr bwMode="auto">
          <a:xfrm rot="16200000">
            <a:off x="4976319" y="3613158"/>
            <a:ext cx="28667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Cumulative Incidence (%)</a:t>
            </a:r>
          </a:p>
        </p:txBody>
      </p:sp>
      <p:sp>
        <p:nvSpPr>
          <p:cNvPr id="131" name="TextBox 130">
            <a:extLst>
              <a:ext uri="{FF2B5EF4-FFF2-40B4-BE49-F238E27FC236}">
                <a16:creationId xmlns:a16="http://schemas.microsoft.com/office/drawing/2014/main" id="{6D0AEC78-7EA7-C4B8-BF46-AD78367BD843}"/>
              </a:ext>
            </a:extLst>
          </p:cNvPr>
          <p:cNvSpPr txBox="1"/>
          <p:nvPr/>
        </p:nvSpPr>
        <p:spPr bwMode="auto">
          <a:xfrm>
            <a:off x="6935463" y="5440568"/>
            <a:ext cx="47618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Randomization</a:t>
            </a:r>
          </a:p>
        </p:txBody>
      </p:sp>
      <p:sp>
        <p:nvSpPr>
          <p:cNvPr id="132" name="TextBox 131">
            <a:extLst>
              <a:ext uri="{FF2B5EF4-FFF2-40B4-BE49-F238E27FC236}">
                <a16:creationId xmlns:a16="http://schemas.microsoft.com/office/drawing/2014/main" id="{C4190B5D-C12A-0901-4F5C-97EBACD6E5E9}"/>
              </a:ext>
            </a:extLst>
          </p:cNvPr>
          <p:cNvSpPr txBox="1"/>
          <p:nvPr/>
        </p:nvSpPr>
        <p:spPr bwMode="auto">
          <a:xfrm>
            <a:off x="11534504"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33" name="TextBox 132">
            <a:extLst>
              <a:ext uri="{FF2B5EF4-FFF2-40B4-BE49-F238E27FC236}">
                <a16:creationId xmlns:a16="http://schemas.microsoft.com/office/drawing/2014/main" id="{BEDB0629-F861-2409-7505-E32EA67C5903}"/>
              </a:ext>
            </a:extLst>
          </p:cNvPr>
          <p:cNvSpPr txBox="1"/>
          <p:nvPr/>
        </p:nvSpPr>
        <p:spPr bwMode="auto">
          <a:xfrm>
            <a:off x="6801829" y="5183640"/>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4" name="TextBox 133">
            <a:extLst>
              <a:ext uri="{FF2B5EF4-FFF2-40B4-BE49-F238E27FC236}">
                <a16:creationId xmlns:a16="http://schemas.microsoft.com/office/drawing/2014/main" id="{2E43CC43-CD60-51D9-17B2-F9A06D42262F}"/>
              </a:ext>
            </a:extLst>
          </p:cNvPr>
          <p:cNvSpPr txBox="1"/>
          <p:nvPr/>
        </p:nvSpPr>
        <p:spPr bwMode="auto">
          <a:xfrm>
            <a:off x="7040923" y="5183640"/>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35" name="TextBox 134">
            <a:extLst>
              <a:ext uri="{FF2B5EF4-FFF2-40B4-BE49-F238E27FC236}">
                <a16:creationId xmlns:a16="http://schemas.microsoft.com/office/drawing/2014/main" id="{87F384E7-08C0-C275-CE22-5452DDA9D5A7}"/>
              </a:ext>
            </a:extLst>
          </p:cNvPr>
          <p:cNvSpPr txBox="1"/>
          <p:nvPr/>
        </p:nvSpPr>
        <p:spPr bwMode="auto">
          <a:xfrm>
            <a:off x="7280017" y="5183640"/>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36" name="TextBox 135">
            <a:extLst>
              <a:ext uri="{FF2B5EF4-FFF2-40B4-BE49-F238E27FC236}">
                <a16:creationId xmlns:a16="http://schemas.microsoft.com/office/drawing/2014/main" id="{F0AEDEB4-0863-679B-5DE6-204248008C86}"/>
              </a:ext>
            </a:extLst>
          </p:cNvPr>
          <p:cNvSpPr txBox="1"/>
          <p:nvPr/>
        </p:nvSpPr>
        <p:spPr bwMode="auto">
          <a:xfrm>
            <a:off x="7519111" y="5183640"/>
            <a:ext cx="25613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137" name="TextBox 136">
            <a:extLst>
              <a:ext uri="{FF2B5EF4-FFF2-40B4-BE49-F238E27FC236}">
                <a16:creationId xmlns:a16="http://schemas.microsoft.com/office/drawing/2014/main" id="{512302EA-7943-11A9-5DCB-DDB498C22D90}"/>
              </a:ext>
            </a:extLst>
          </p:cNvPr>
          <p:cNvSpPr txBox="1"/>
          <p:nvPr/>
        </p:nvSpPr>
        <p:spPr bwMode="auto">
          <a:xfrm>
            <a:off x="7707257"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138" name="TextBox 137">
            <a:extLst>
              <a:ext uri="{FF2B5EF4-FFF2-40B4-BE49-F238E27FC236}">
                <a16:creationId xmlns:a16="http://schemas.microsoft.com/office/drawing/2014/main" id="{90FACEBE-2C24-F8DC-E20F-8BD996B5A64A}"/>
              </a:ext>
            </a:extLst>
          </p:cNvPr>
          <p:cNvSpPr txBox="1"/>
          <p:nvPr/>
        </p:nvSpPr>
        <p:spPr bwMode="auto">
          <a:xfrm>
            <a:off x="7946352"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39" name="TextBox 138">
            <a:extLst>
              <a:ext uri="{FF2B5EF4-FFF2-40B4-BE49-F238E27FC236}">
                <a16:creationId xmlns:a16="http://schemas.microsoft.com/office/drawing/2014/main" id="{C70061CB-1F38-B676-CB53-B3C04D0DFD53}"/>
              </a:ext>
            </a:extLst>
          </p:cNvPr>
          <p:cNvSpPr txBox="1"/>
          <p:nvPr/>
        </p:nvSpPr>
        <p:spPr bwMode="auto">
          <a:xfrm>
            <a:off x="8185445"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40" name="TextBox 139">
            <a:extLst>
              <a:ext uri="{FF2B5EF4-FFF2-40B4-BE49-F238E27FC236}">
                <a16:creationId xmlns:a16="http://schemas.microsoft.com/office/drawing/2014/main" id="{97872776-5E37-8BB1-91C3-27298F83BC6F}"/>
              </a:ext>
            </a:extLst>
          </p:cNvPr>
          <p:cNvSpPr txBox="1"/>
          <p:nvPr/>
        </p:nvSpPr>
        <p:spPr bwMode="auto">
          <a:xfrm>
            <a:off x="8424539"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41" name="TextBox 140">
            <a:extLst>
              <a:ext uri="{FF2B5EF4-FFF2-40B4-BE49-F238E27FC236}">
                <a16:creationId xmlns:a16="http://schemas.microsoft.com/office/drawing/2014/main" id="{593DA475-EB18-24B5-C34B-52AE91FBE3A1}"/>
              </a:ext>
            </a:extLst>
          </p:cNvPr>
          <p:cNvSpPr txBox="1"/>
          <p:nvPr/>
        </p:nvSpPr>
        <p:spPr bwMode="auto">
          <a:xfrm>
            <a:off x="8663635"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42" name="TextBox 141">
            <a:extLst>
              <a:ext uri="{FF2B5EF4-FFF2-40B4-BE49-F238E27FC236}">
                <a16:creationId xmlns:a16="http://schemas.microsoft.com/office/drawing/2014/main" id="{4B7007EF-DBC8-54B4-9F01-0B76FD91A878}"/>
              </a:ext>
            </a:extLst>
          </p:cNvPr>
          <p:cNvSpPr txBox="1"/>
          <p:nvPr/>
        </p:nvSpPr>
        <p:spPr bwMode="auto">
          <a:xfrm>
            <a:off x="8902730"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143" name="TextBox 142">
            <a:extLst>
              <a:ext uri="{FF2B5EF4-FFF2-40B4-BE49-F238E27FC236}">
                <a16:creationId xmlns:a16="http://schemas.microsoft.com/office/drawing/2014/main" id="{BA7F8FCE-5518-C154-5928-0DE3CF15A888}"/>
              </a:ext>
            </a:extLst>
          </p:cNvPr>
          <p:cNvSpPr txBox="1"/>
          <p:nvPr/>
        </p:nvSpPr>
        <p:spPr bwMode="auto">
          <a:xfrm>
            <a:off x="9141825"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44" name="TextBox 143">
            <a:extLst>
              <a:ext uri="{FF2B5EF4-FFF2-40B4-BE49-F238E27FC236}">
                <a16:creationId xmlns:a16="http://schemas.microsoft.com/office/drawing/2014/main" id="{9371BE86-351B-8005-C3CA-E0D700C61108}"/>
              </a:ext>
            </a:extLst>
          </p:cNvPr>
          <p:cNvSpPr txBox="1"/>
          <p:nvPr/>
        </p:nvSpPr>
        <p:spPr bwMode="auto">
          <a:xfrm>
            <a:off x="9380920"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145" name="TextBox 144">
            <a:extLst>
              <a:ext uri="{FF2B5EF4-FFF2-40B4-BE49-F238E27FC236}">
                <a16:creationId xmlns:a16="http://schemas.microsoft.com/office/drawing/2014/main" id="{AA00600A-3A99-7A65-2261-B672D0FB4D97}"/>
              </a:ext>
            </a:extLst>
          </p:cNvPr>
          <p:cNvSpPr txBox="1"/>
          <p:nvPr/>
        </p:nvSpPr>
        <p:spPr bwMode="auto">
          <a:xfrm>
            <a:off x="9620015"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46" name="TextBox 145">
            <a:extLst>
              <a:ext uri="{FF2B5EF4-FFF2-40B4-BE49-F238E27FC236}">
                <a16:creationId xmlns:a16="http://schemas.microsoft.com/office/drawing/2014/main" id="{20DCD4CC-9D68-5782-57C8-6E4FE1EA9091}"/>
              </a:ext>
            </a:extLst>
          </p:cNvPr>
          <p:cNvSpPr txBox="1"/>
          <p:nvPr/>
        </p:nvSpPr>
        <p:spPr bwMode="auto">
          <a:xfrm>
            <a:off x="9859109"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147" name="TextBox 146">
            <a:extLst>
              <a:ext uri="{FF2B5EF4-FFF2-40B4-BE49-F238E27FC236}">
                <a16:creationId xmlns:a16="http://schemas.microsoft.com/office/drawing/2014/main" id="{C3EB58E3-C865-8EED-FFEB-FB2AB274DBD0}"/>
              </a:ext>
            </a:extLst>
          </p:cNvPr>
          <p:cNvSpPr txBox="1"/>
          <p:nvPr/>
        </p:nvSpPr>
        <p:spPr bwMode="auto">
          <a:xfrm>
            <a:off x="10098206"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48" name="TextBox 147">
            <a:extLst>
              <a:ext uri="{FF2B5EF4-FFF2-40B4-BE49-F238E27FC236}">
                <a16:creationId xmlns:a16="http://schemas.microsoft.com/office/drawing/2014/main" id="{84BC874F-7D22-CFF0-5F69-36F16DAE70FF}"/>
              </a:ext>
            </a:extLst>
          </p:cNvPr>
          <p:cNvSpPr txBox="1"/>
          <p:nvPr/>
        </p:nvSpPr>
        <p:spPr bwMode="auto">
          <a:xfrm>
            <a:off x="10337299"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149" name="TextBox 148">
            <a:extLst>
              <a:ext uri="{FF2B5EF4-FFF2-40B4-BE49-F238E27FC236}">
                <a16:creationId xmlns:a16="http://schemas.microsoft.com/office/drawing/2014/main" id="{DC88BFA7-7A23-B970-5BDC-4761512C3354}"/>
              </a:ext>
            </a:extLst>
          </p:cNvPr>
          <p:cNvSpPr txBox="1"/>
          <p:nvPr/>
        </p:nvSpPr>
        <p:spPr bwMode="auto">
          <a:xfrm>
            <a:off x="10576395"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50" name="TextBox 149">
            <a:extLst>
              <a:ext uri="{FF2B5EF4-FFF2-40B4-BE49-F238E27FC236}">
                <a16:creationId xmlns:a16="http://schemas.microsoft.com/office/drawing/2014/main" id="{5FBF0E90-8811-850C-C4A5-3BD65BC9CC84}"/>
              </a:ext>
            </a:extLst>
          </p:cNvPr>
          <p:cNvSpPr txBox="1"/>
          <p:nvPr/>
        </p:nvSpPr>
        <p:spPr bwMode="auto">
          <a:xfrm>
            <a:off x="10815488"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151" name="TextBox 150">
            <a:extLst>
              <a:ext uri="{FF2B5EF4-FFF2-40B4-BE49-F238E27FC236}">
                <a16:creationId xmlns:a16="http://schemas.microsoft.com/office/drawing/2014/main" id="{B16D2D4E-D337-37A8-D9F9-ED845C3830CB}"/>
              </a:ext>
            </a:extLst>
          </p:cNvPr>
          <p:cNvSpPr txBox="1"/>
          <p:nvPr/>
        </p:nvSpPr>
        <p:spPr bwMode="auto">
          <a:xfrm>
            <a:off x="11054581"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152" name="TextBox 151">
            <a:extLst>
              <a:ext uri="{FF2B5EF4-FFF2-40B4-BE49-F238E27FC236}">
                <a16:creationId xmlns:a16="http://schemas.microsoft.com/office/drawing/2014/main" id="{5A8401FF-0E15-58AC-3452-A1F4B2387829}"/>
              </a:ext>
            </a:extLst>
          </p:cNvPr>
          <p:cNvSpPr txBox="1"/>
          <p:nvPr/>
        </p:nvSpPr>
        <p:spPr bwMode="auto">
          <a:xfrm>
            <a:off x="11293678" y="5183640"/>
            <a:ext cx="3645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a:t>
            </a:r>
          </a:p>
        </p:txBody>
      </p:sp>
      <p:sp>
        <p:nvSpPr>
          <p:cNvPr id="153" name="TextBox 152">
            <a:extLst>
              <a:ext uri="{FF2B5EF4-FFF2-40B4-BE49-F238E27FC236}">
                <a16:creationId xmlns:a16="http://schemas.microsoft.com/office/drawing/2014/main" id="{52C88B08-37DF-C1A1-4C6B-16710100FC6D}"/>
              </a:ext>
            </a:extLst>
          </p:cNvPr>
          <p:cNvSpPr txBox="1"/>
          <p:nvPr/>
        </p:nvSpPr>
        <p:spPr bwMode="auto">
          <a:xfrm>
            <a:off x="5917832" y="5602069"/>
            <a:ext cx="173875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br>
              <a:rPr kumimoji="0" lang="en-US" sz="1200" b="0" i="0" u="none" strike="noStrike" kern="1200" cap="none" spc="0" normalizeH="0" baseline="0" noProof="0" dirty="0">
                <a:ln>
                  <a:noFill/>
                </a:ln>
                <a:solidFill>
                  <a:srgbClr val="E1471D">
                    <a:lumMod val="60000"/>
                    <a:lumOff val="40000"/>
                  </a:srgbClr>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Zanubrutinib</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Ibrutinib</a:t>
            </a:r>
          </a:p>
        </p:txBody>
      </p:sp>
      <p:sp>
        <p:nvSpPr>
          <p:cNvPr id="154" name="TextBox 153">
            <a:extLst>
              <a:ext uri="{FF2B5EF4-FFF2-40B4-BE49-F238E27FC236}">
                <a16:creationId xmlns:a16="http://schemas.microsoft.com/office/drawing/2014/main" id="{E2E43B40-A16A-2CFA-8ABD-38BF4DFBCB4B}"/>
              </a:ext>
            </a:extLst>
          </p:cNvPr>
          <p:cNvSpPr txBox="1"/>
          <p:nvPr/>
        </p:nvSpPr>
        <p:spPr bwMode="auto">
          <a:xfrm>
            <a:off x="6698840"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324</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324</a:t>
            </a:r>
          </a:p>
        </p:txBody>
      </p:sp>
      <p:sp>
        <p:nvSpPr>
          <p:cNvPr id="155" name="TextBox 154">
            <a:extLst>
              <a:ext uri="{FF2B5EF4-FFF2-40B4-BE49-F238E27FC236}">
                <a16:creationId xmlns:a16="http://schemas.microsoft.com/office/drawing/2014/main" id="{E657D3EA-4FD0-9905-09E6-BB2090AB1964}"/>
              </a:ext>
            </a:extLst>
          </p:cNvPr>
          <p:cNvSpPr txBox="1"/>
          <p:nvPr/>
        </p:nvSpPr>
        <p:spPr bwMode="auto">
          <a:xfrm>
            <a:off x="6938278"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296</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280</a:t>
            </a:r>
          </a:p>
        </p:txBody>
      </p:sp>
      <p:sp>
        <p:nvSpPr>
          <p:cNvPr id="156" name="TextBox 155">
            <a:extLst>
              <a:ext uri="{FF2B5EF4-FFF2-40B4-BE49-F238E27FC236}">
                <a16:creationId xmlns:a16="http://schemas.microsoft.com/office/drawing/2014/main" id="{997B76F3-69FF-6635-BCA5-7CF00977DA78}"/>
              </a:ext>
            </a:extLst>
          </p:cNvPr>
          <p:cNvSpPr txBox="1"/>
          <p:nvPr/>
        </p:nvSpPr>
        <p:spPr bwMode="auto">
          <a:xfrm>
            <a:off x="7177715"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279</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253</a:t>
            </a:r>
          </a:p>
        </p:txBody>
      </p:sp>
      <p:sp>
        <p:nvSpPr>
          <p:cNvPr id="157" name="TextBox 156">
            <a:extLst>
              <a:ext uri="{FF2B5EF4-FFF2-40B4-BE49-F238E27FC236}">
                <a16:creationId xmlns:a16="http://schemas.microsoft.com/office/drawing/2014/main" id="{E7967884-8C07-BED0-7FC0-08FB93839D73}"/>
              </a:ext>
            </a:extLst>
          </p:cNvPr>
          <p:cNvSpPr txBox="1"/>
          <p:nvPr/>
        </p:nvSpPr>
        <p:spPr bwMode="auto">
          <a:xfrm>
            <a:off x="7417152"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262</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231</a:t>
            </a:r>
          </a:p>
        </p:txBody>
      </p:sp>
      <p:sp>
        <p:nvSpPr>
          <p:cNvPr id="158" name="TextBox 157">
            <a:extLst>
              <a:ext uri="{FF2B5EF4-FFF2-40B4-BE49-F238E27FC236}">
                <a16:creationId xmlns:a16="http://schemas.microsoft.com/office/drawing/2014/main" id="{AA2F3FEF-C491-BC2A-DD32-65A8A0D929ED}"/>
              </a:ext>
            </a:extLst>
          </p:cNvPr>
          <p:cNvSpPr txBox="1"/>
          <p:nvPr/>
        </p:nvSpPr>
        <p:spPr bwMode="auto">
          <a:xfrm>
            <a:off x="7656589"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247</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221</a:t>
            </a:r>
          </a:p>
        </p:txBody>
      </p:sp>
      <p:sp>
        <p:nvSpPr>
          <p:cNvPr id="159" name="TextBox 158">
            <a:extLst>
              <a:ext uri="{FF2B5EF4-FFF2-40B4-BE49-F238E27FC236}">
                <a16:creationId xmlns:a16="http://schemas.microsoft.com/office/drawing/2014/main" id="{163473A9-D18C-9BF3-8E7D-0E6417E4B886}"/>
              </a:ext>
            </a:extLst>
          </p:cNvPr>
          <p:cNvSpPr txBox="1"/>
          <p:nvPr/>
        </p:nvSpPr>
        <p:spPr bwMode="auto">
          <a:xfrm>
            <a:off x="7896027"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232</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207</a:t>
            </a:r>
          </a:p>
        </p:txBody>
      </p:sp>
      <p:sp>
        <p:nvSpPr>
          <p:cNvPr id="160" name="TextBox 159">
            <a:extLst>
              <a:ext uri="{FF2B5EF4-FFF2-40B4-BE49-F238E27FC236}">
                <a16:creationId xmlns:a16="http://schemas.microsoft.com/office/drawing/2014/main" id="{79E69C5C-3002-AA3B-45AA-53DAF9EFFE0C}"/>
              </a:ext>
            </a:extLst>
          </p:cNvPr>
          <p:cNvSpPr txBox="1"/>
          <p:nvPr/>
        </p:nvSpPr>
        <p:spPr bwMode="auto">
          <a:xfrm>
            <a:off x="8135464"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185</a:t>
            </a:r>
          </a:p>
        </p:txBody>
      </p:sp>
      <p:sp>
        <p:nvSpPr>
          <p:cNvPr id="161" name="TextBox 160">
            <a:extLst>
              <a:ext uri="{FF2B5EF4-FFF2-40B4-BE49-F238E27FC236}">
                <a16:creationId xmlns:a16="http://schemas.microsoft.com/office/drawing/2014/main" id="{56ECDC06-550B-EF5D-153B-1236D64B1F2D}"/>
              </a:ext>
            </a:extLst>
          </p:cNvPr>
          <p:cNvSpPr txBox="1"/>
          <p:nvPr/>
        </p:nvSpPr>
        <p:spPr bwMode="auto">
          <a:xfrm>
            <a:off x="8374901"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215</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172</a:t>
            </a:r>
          </a:p>
        </p:txBody>
      </p:sp>
      <p:sp>
        <p:nvSpPr>
          <p:cNvPr id="162" name="TextBox 161">
            <a:extLst>
              <a:ext uri="{FF2B5EF4-FFF2-40B4-BE49-F238E27FC236}">
                <a16:creationId xmlns:a16="http://schemas.microsoft.com/office/drawing/2014/main" id="{F7D0AC5E-6AF9-7017-1A7D-EBC096378158}"/>
              </a:ext>
            </a:extLst>
          </p:cNvPr>
          <p:cNvSpPr txBox="1"/>
          <p:nvPr/>
        </p:nvSpPr>
        <p:spPr bwMode="auto">
          <a:xfrm>
            <a:off x="8614338"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196</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164</a:t>
            </a:r>
          </a:p>
        </p:txBody>
      </p:sp>
      <p:sp>
        <p:nvSpPr>
          <p:cNvPr id="163" name="TextBox 162">
            <a:extLst>
              <a:ext uri="{FF2B5EF4-FFF2-40B4-BE49-F238E27FC236}">
                <a16:creationId xmlns:a16="http://schemas.microsoft.com/office/drawing/2014/main" id="{4E31583A-70A5-EB54-A788-823868B7E471}"/>
              </a:ext>
            </a:extLst>
          </p:cNvPr>
          <p:cNvSpPr txBox="1"/>
          <p:nvPr/>
        </p:nvSpPr>
        <p:spPr bwMode="auto">
          <a:xfrm>
            <a:off x="8853775"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188</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164" name="TextBox 163">
            <a:extLst>
              <a:ext uri="{FF2B5EF4-FFF2-40B4-BE49-F238E27FC236}">
                <a16:creationId xmlns:a16="http://schemas.microsoft.com/office/drawing/2014/main" id="{2CD70CD0-3DD4-D85D-1259-F3DF2D0CDC2F}"/>
              </a:ext>
            </a:extLst>
          </p:cNvPr>
          <p:cNvSpPr txBox="1"/>
          <p:nvPr/>
        </p:nvSpPr>
        <p:spPr bwMode="auto">
          <a:xfrm>
            <a:off x="9093213"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175</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140</a:t>
            </a:r>
          </a:p>
        </p:txBody>
      </p:sp>
      <p:sp>
        <p:nvSpPr>
          <p:cNvPr id="165" name="TextBox 164">
            <a:extLst>
              <a:ext uri="{FF2B5EF4-FFF2-40B4-BE49-F238E27FC236}">
                <a16:creationId xmlns:a16="http://schemas.microsoft.com/office/drawing/2014/main" id="{61CCCD35-6E6D-13E5-F70F-7917D4FF5E4B}"/>
              </a:ext>
            </a:extLst>
          </p:cNvPr>
          <p:cNvSpPr txBox="1"/>
          <p:nvPr/>
        </p:nvSpPr>
        <p:spPr bwMode="auto">
          <a:xfrm>
            <a:off x="9332650"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165</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136</a:t>
            </a:r>
          </a:p>
        </p:txBody>
      </p:sp>
      <p:sp>
        <p:nvSpPr>
          <p:cNvPr id="166" name="TextBox 165">
            <a:extLst>
              <a:ext uri="{FF2B5EF4-FFF2-40B4-BE49-F238E27FC236}">
                <a16:creationId xmlns:a16="http://schemas.microsoft.com/office/drawing/2014/main" id="{00FD0599-DFF9-C0F1-EE61-858B11F08FD1}"/>
              </a:ext>
            </a:extLst>
          </p:cNvPr>
          <p:cNvSpPr txBox="1"/>
          <p:nvPr/>
        </p:nvSpPr>
        <p:spPr bwMode="auto">
          <a:xfrm>
            <a:off x="9572087"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133</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108</a:t>
            </a:r>
          </a:p>
        </p:txBody>
      </p:sp>
      <p:sp>
        <p:nvSpPr>
          <p:cNvPr id="167" name="TextBox 166">
            <a:extLst>
              <a:ext uri="{FF2B5EF4-FFF2-40B4-BE49-F238E27FC236}">
                <a16:creationId xmlns:a16="http://schemas.microsoft.com/office/drawing/2014/main" id="{96C4B234-6FAF-F256-F383-05D828350B3A}"/>
              </a:ext>
            </a:extLst>
          </p:cNvPr>
          <p:cNvSpPr txBox="1"/>
          <p:nvPr/>
        </p:nvSpPr>
        <p:spPr bwMode="auto">
          <a:xfrm>
            <a:off x="9811524"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108</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79</a:t>
            </a:r>
          </a:p>
        </p:txBody>
      </p:sp>
      <p:sp>
        <p:nvSpPr>
          <p:cNvPr id="168" name="TextBox 167">
            <a:extLst>
              <a:ext uri="{FF2B5EF4-FFF2-40B4-BE49-F238E27FC236}">
                <a16:creationId xmlns:a16="http://schemas.microsoft.com/office/drawing/2014/main" id="{2FF83F0F-9CE6-739B-8F10-29DDFF14C524}"/>
              </a:ext>
            </a:extLst>
          </p:cNvPr>
          <p:cNvSpPr txBox="1"/>
          <p:nvPr/>
        </p:nvSpPr>
        <p:spPr bwMode="auto">
          <a:xfrm>
            <a:off x="10050961"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69</a:t>
            </a:r>
          </a:p>
        </p:txBody>
      </p:sp>
      <p:sp>
        <p:nvSpPr>
          <p:cNvPr id="169" name="TextBox 168">
            <a:extLst>
              <a:ext uri="{FF2B5EF4-FFF2-40B4-BE49-F238E27FC236}">
                <a16:creationId xmlns:a16="http://schemas.microsoft.com/office/drawing/2014/main" id="{9E9E4C42-9CF2-4FAE-EC7A-D62C9202038B}"/>
              </a:ext>
            </a:extLst>
          </p:cNvPr>
          <p:cNvSpPr txBox="1"/>
          <p:nvPr/>
        </p:nvSpPr>
        <p:spPr bwMode="auto">
          <a:xfrm>
            <a:off x="10290399"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86</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64</a:t>
            </a:r>
          </a:p>
        </p:txBody>
      </p:sp>
      <p:sp>
        <p:nvSpPr>
          <p:cNvPr id="170" name="TextBox 169">
            <a:extLst>
              <a:ext uri="{FF2B5EF4-FFF2-40B4-BE49-F238E27FC236}">
                <a16:creationId xmlns:a16="http://schemas.microsoft.com/office/drawing/2014/main" id="{98D65DA6-FF43-7ED2-1058-35A4D0164995}"/>
              </a:ext>
            </a:extLst>
          </p:cNvPr>
          <p:cNvSpPr txBox="1"/>
          <p:nvPr/>
        </p:nvSpPr>
        <p:spPr bwMode="auto">
          <a:xfrm>
            <a:off x="10529836"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37</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171" name="TextBox 170">
            <a:extLst>
              <a:ext uri="{FF2B5EF4-FFF2-40B4-BE49-F238E27FC236}">
                <a16:creationId xmlns:a16="http://schemas.microsoft.com/office/drawing/2014/main" id="{EB2FA5D8-1113-78BF-96BC-0AE6F3E16799}"/>
              </a:ext>
            </a:extLst>
          </p:cNvPr>
          <p:cNvSpPr txBox="1"/>
          <p:nvPr/>
        </p:nvSpPr>
        <p:spPr bwMode="auto">
          <a:xfrm>
            <a:off x="10769273"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172" name="TextBox 171">
            <a:extLst>
              <a:ext uri="{FF2B5EF4-FFF2-40B4-BE49-F238E27FC236}">
                <a16:creationId xmlns:a16="http://schemas.microsoft.com/office/drawing/2014/main" id="{B905828B-D27C-C6DC-3827-156B298A92C5}"/>
              </a:ext>
            </a:extLst>
          </p:cNvPr>
          <p:cNvSpPr txBox="1"/>
          <p:nvPr/>
        </p:nvSpPr>
        <p:spPr bwMode="auto">
          <a:xfrm>
            <a:off x="11008710"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73" name="TextBox 172">
            <a:extLst>
              <a:ext uri="{FF2B5EF4-FFF2-40B4-BE49-F238E27FC236}">
                <a16:creationId xmlns:a16="http://schemas.microsoft.com/office/drawing/2014/main" id="{11934FC9-D4CE-3EC2-409A-E32767C316F8}"/>
              </a:ext>
            </a:extLst>
          </p:cNvPr>
          <p:cNvSpPr txBox="1"/>
          <p:nvPr/>
        </p:nvSpPr>
        <p:spPr bwMode="auto">
          <a:xfrm>
            <a:off x="11248147"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74" name="TextBox 173">
            <a:extLst>
              <a:ext uri="{FF2B5EF4-FFF2-40B4-BE49-F238E27FC236}">
                <a16:creationId xmlns:a16="http://schemas.microsoft.com/office/drawing/2014/main" id="{FBA52007-B695-59A6-F3F1-2B3E94E9B542}"/>
              </a:ext>
            </a:extLst>
          </p:cNvPr>
          <p:cNvSpPr txBox="1"/>
          <p:nvPr/>
        </p:nvSpPr>
        <p:spPr bwMode="auto">
          <a:xfrm>
            <a:off x="11487584" y="5786735"/>
            <a:ext cx="4708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81" name="TextBox 180">
            <a:extLst>
              <a:ext uri="{FF2B5EF4-FFF2-40B4-BE49-F238E27FC236}">
                <a16:creationId xmlns:a16="http://schemas.microsoft.com/office/drawing/2014/main" id="{8B8B2A8F-F0B9-25D2-FB12-0685F2A12713}"/>
              </a:ext>
            </a:extLst>
          </p:cNvPr>
          <p:cNvSpPr txBox="1"/>
          <p:nvPr/>
        </p:nvSpPr>
        <p:spPr bwMode="auto">
          <a:xfrm>
            <a:off x="9326880" y="4797839"/>
            <a:ext cx="2308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Data cutoff: 15 Sept 2023</a:t>
            </a:r>
          </a:p>
        </p:txBody>
      </p:sp>
      <p:grpSp>
        <p:nvGrpSpPr>
          <p:cNvPr id="428" name="Group 427">
            <a:extLst>
              <a:ext uri="{FF2B5EF4-FFF2-40B4-BE49-F238E27FC236}">
                <a16:creationId xmlns:a16="http://schemas.microsoft.com/office/drawing/2014/main" id="{FD3AAFE0-9182-11A2-E68F-F7A4E697B316}"/>
              </a:ext>
            </a:extLst>
          </p:cNvPr>
          <p:cNvGrpSpPr/>
          <p:nvPr/>
        </p:nvGrpSpPr>
        <p:grpSpPr>
          <a:xfrm>
            <a:off x="858990" y="2336800"/>
            <a:ext cx="4693992" cy="2999731"/>
            <a:chOff x="858990" y="2336800"/>
            <a:chExt cx="4693992" cy="2999731"/>
          </a:xfrm>
        </p:grpSpPr>
        <p:grpSp>
          <p:nvGrpSpPr>
            <p:cNvPr id="427" name="Group 426">
              <a:extLst>
                <a:ext uri="{FF2B5EF4-FFF2-40B4-BE49-F238E27FC236}">
                  <a16:creationId xmlns:a16="http://schemas.microsoft.com/office/drawing/2014/main" id="{28E3E833-0A39-75BC-5F25-4A931542C367}"/>
                </a:ext>
              </a:extLst>
            </p:cNvPr>
            <p:cNvGrpSpPr/>
            <p:nvPr/>
          </p:nvGrpSpPr>
          <p:grpSpPr>
            <a:xfrm>
              <a:off x="893915" y="4753502"/>
              <a:ext cx="636342" cy="532229"/>
              <a:chOff x="893915" y="4753502"/>
              <a:chExt cx="636342" cy="532229"/>
            </a:xfrm>
          </p:grpSpPr>
          <p:sp>
            <p:nvSpPr>
              <p:cNvPr id="312" name="TextBox 311">
                <a:extLst>
                  <a:ext uri="{FF2B5EF4-FFF2-40B4-BE49-F238E27FC236}">
                    <a16:creationId xmlns:a16="http://schemas.microsoft.com/office/drawing/2014/main" id="{5BB5B529-0054-0C01-BCFE-F0CABBF0DA05}"/>
                  </a:ext>
                </a:extLst>
              </p:cNvPr>
              <p:cNvSpPr txBox="1"/>
              <p:nvPr/>
            </p:nvSpPr>
            <p:spPr bwMode="auto">
              <a:xfrm>
                <a:off x="985990" y="47916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3" name="TextBox 312">
                <a:extLst>
                  <a:ext uri="{FF2B5EF4-FFF2-40B4-BE49-F238E27FC236}">
                    <a16:creationId xmlns:a16="http://schemas.microsoft.com/office/drawing/2014/main" id="{813251E5-0093-23F6-AB4B-5686184962D0}"/>
                  </a:ext>
                </a:extLst>
              </p:cNvPr>
              <p:cNvSpPr txBox="1"/>
              <p:nvPr/>
            </p:nvSpPr>
            <p:spPr bwMode="auto">
              <a:xfrm>
                <a:off x="893915" y="49471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6" name="TextBox 315">
                <a:extLst>
                  <a:ext uri="{FF2B5EF4-FFF2-40B4-BE49-F238E27FC236}">
                    <a16:creationId xmlns:a16="http://schemas.microsoft.com/office/drawing/2014/main" id="{0E4AA925-67AE-D199-3854-E8BFC112C62D}"/>
                  </a:ext>
                </a:extLst>
              </p:cNvPr>
              <p:cNvSpPr txBox="1"/>
              <p:nvPr/>
            </p:nvSpPr>
            <p:spPr bwMode="auto">
              <a:xfrm>
                <a:off x="1039965" y="47852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7" name="TextBox 316">
                <a:extLst>
                  <a:ext uri="{FF2B5EF4-FFF2-40B4-BE49-F238E27FC236}">
                    <a16:creationId xmlns:a16="http://schemas.microsoft.com/office/drawing/2014/main" id="{6E41AAE3-D1C0-8B87-CB71-BCB77511CF3E}"/>
                  </a:ext>
                </a:extLst>
              </p:cNvPr>
              <p:cNvSpPr txBox="1"/>
              <p:nvPr/>
            </p:nvSpPr>
            <p:spPr bwMode="auto">
              <a:xfrm>
                <a:off x="1049490" y="47535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grpSp>
          <p:nvGrpSpPr>
            <p:cNvPr id="426" name="Group 425">
              <a:extLst>
                <a:ext uri="{FF2B5EF4-FFF2-40B4-BE49-F238E27FC236}">
                  <a16:creationId xmlns:a16="http://schemas.microsoft.com/office/drawing/2014/main" id="{047C4A9E-6321-3076-7266-C68788E98260}"/>
                </a:ext>
              </a:extLst>
            </p:cNvPr>
            <p:cNvGrpSpPr/>
            <p:nvPr/>
          </p:nvGrpSpPr>
          <p:grpSpPr>
            <a:xfrm>
              <a:off x="858990" y="2336800"/>
              <a:ext cx="4693992" cy="2999731"/>
              <a:chOff x="858990" y="2336800"/>
              <a:chExt cx="4693992" cy="2999731"/>
            </a:xfrm>
          </p:grpSpPr>
          <p:sp>
            <p:nvSpPr>
              <p:cNvPr id="182" name="Freeform 181">
                <a:extLst>
                  <a:ext uri="{FF2B5EF4-FFF2-40B4-BE49-F238E27FC236}">
                    <a16:creationId xmlns:a16="http://schemas.microsoft.com/office/drawing/2014/main" id="{59AA1295-8880-7A63-CE7D-5BFF186D9F5F}"/>
                  </a:ext>
                </a:extLst>
              </p:cNvPr>
              <p:cNvSpPr/>
              <p:nvPr/>
            </p:nvSpPr>
            <p:spPr bwMode="auto">
              <a:xfrm>
                <a:off x="1117600" y="2336800"/>
                <a:ext cx="4333875" cy="2844800"/>
              </a:xfrm>
              <a:custGeom>
                <a:avLst/>
                <a:gdLst>
                  <a:gd name="connsiteX0" fmla="*/ 4333875 w 4333875"/>
                  <a:gd name="connsiteY0" fmla="*/ 0 h 2844800"/>
                  <a:gd name="connsiteX1" fmla="*/ 4333875 w 4333875"/>
                  <a:gd name="connsiteY1" fmla="*/ 1660525 h 2844800"/>
                  <a:gd name="connsiteX2" fmla="*/ 3162300 w 4333875"/>
                  <a:gd name="connsiteY2" fmla="*/ 1660525 h 2844800"/>
                  <a:gd name="connsiteX3" fmla="*/ 3162300 w 4333875"/>
                  <a:gd name="connsiteY3" fmla="*/ 1704975 h 2844800"/>
                  <a:gd name="connsiteX4" fmla="*/ 3079750 w 4333875"/>
                  <a:gd name="connsiteY4" fmla="*/ 1704975 h 2844800"/>
                  <a:gd name="connsiteX5" fmla="*/ 3079750 w 4333875"/>
                  <a:gd name="connsiteY5" fmla="*/ 1758950 h 2844800"/>
                  <a:gd name="connsiteX6" fmla="*/ 3025775 w 4333875"/>
                  <a:gd name="connsiteY6" fmla="*/ 1758950 h 2844800"/>
                  <a:gd name="connsiteX7" fmla="*/ 3025775 w 4333875"/>
                  <a:gd name="connsiteY7" fmla="*/ 1800225 h 2844800"/>
                  <a:gd name="connsiteX8" fmla="*/ 2940050 w 4333875"/>
                  <a:gd name="connsiteY8" fmla="*/ 1800225 h 2844800"/>
                  <a:gd name="connsiteX9" fmla="*/ 2940050 w 4333875"/>
                  <a:gd name="connsiteY9" fmla="*/ 1838325 h 2844800"/>
                  <a:gd name="connsiteX10" fmla="*/ 2816225 w 4333875"/>
                  <a:gd name="connsiteY10" fmla="*/ 1838325 h 2844800"/>
                  <a:gd name="connsiteX11" fmla="*/ 2816225 w 4333875"/>
                  <a:gd name="connsiteY11" fmla="*/ 1873250 h 2844800"/>
                  <a:gd name="connsiteX12" fmla="*/ 2816225 w 4333875"/>
                  <a:gd name="connsiteY12" fmla="*/ 1873250 h 2844800"/>
                  <a:gd name="connsiteX13" fmla="*/ 2816225 w 4333875"/>
                  <a:gd name="connsiteY13" fmla="*/ 1873250 h 2844800"/>
                  <a:gd name="connsiteX14" fmla="*/ 2784475 w 4333875"/>
                  <a:gd name="connsiteY14" fmla="*/ 1873250 h 2844800"/>
                  <a:gd name="connsiteX15" fmla="*/ 2784475 w 4333875"/>
                  <a:gd name="connsiteY15" fmla="*/ 1905000 h 2844800"/>
                  <a:gd name="connsiteX16" fmla="*/ 2670175 w 4333875"/>
                  <a:gd name="connsiteY16" fmla="*/ 1905000 h 2844800"/>
                  <a:gd name="connsiteX17" fmla="*/ 2670175 w 4333875"/>
                  <a:gd name="connsiteY17" fmla="*/ 1939925 h 2844800"/>
                  <a:gd name="connsiteX18" fmla="*/ 1955800 w 4333875"/>
                  <a:gd name="connsiteY18" fmla="*/ 1939925 h 2844800"/>
                  <a:gd name="connsiteX19" fmla="*/ 1955800 w 4333875"/>
                  <a:gd name="connsiteY19" fmla="*/ 1962150 h 2844800"/>
                  <a:gd name="connsiteX20" fmla="*/ 1924050 w 4333875"/>
                  <a:gd name="connsiteY20" fmla="*/ 1962150 h 2844800"/>
                  <a:gd name="connsiteX21" fmla="*/ 1924050 w 4333875"/>
                  <a:gd name="connsiteY21" fmla="*/ 1987550 h 2844800"/>
                  <a:gd name="connsiteX22" fmla="*/ 1885950 w 4333875"/>
                  <a:gd name="connsiteY22" fmla="*/ 1987550 h 2844800"/>
                  <a:gd name="connsiteX23" fmla="*/ 1885950 w 4333875"/>
                  <a:gd name="connsiteY23" fmla="*/ 1987550 h 2844800"/>
                  <a:gd name="connsiteX24" fmla="*/ 1885950 w 4333875"/>
                  <a:gd name="connsiteY24" fmla="*/ 2012950 h 2844800"/>
                  <a:gd name="connsiteX25" fmla="*/ 1831975 w 4333875"/>
                  <a:gd name="connsiteY25" fmla="*/ 2012950 h 2844800"/>
                  <a:gd name="connsiteX26" fmla="*/ 1831975 w 4333875"/>
                  <a:gd name="connsiteY26" fmla="*/ 2012950 h 2844800"/>
                  <a:gd name="connsiteX27" fmla="*/ 1831975 w 4333875"/>
                  <a:gd name="connsiteY27" fmla="*/ 2012950 h 2844800"/>
                  <a:gd name="connsiteX28" fmla="*/ 1831975 w 4333875"/>
                  <a:gd name="connsiteY28" fmla="*/ 2041525 h 2844800"/>
                  <a:gd name="connsiteX29" fmla="*/ 1381125 w 4333875"/>
                  <a:gd name="connsiteY29" fmla="*/ 2041525 h 2844800"/>
                  <a:gd name="connsiteX30" fmla="*/ 1381125 w 4333875"/>
                  <a:gd name="connsiteY30" fmla="*/ 2095500 h 2844800"/>
                  <a:gd name="connsiteX31" fmla="*/ 1365250 w 4333875"/>
                  <a:gd name="connsiteY31" fmla="*/ 2095500 h 2844800"/>
                  <a:gd name="connsiteX32" fmla="*/ 1365250 w 4333875"/>
                  <a:gd name="connsiteY32" fmla="*/ 2114550 h 2844800"/>
                  <a:gd name="connsiteX33" fmla="*/ 1273175 w 4333875"/>
                  <a:gd name="connsiteY33" fmla="*/ 2114550 h 2844800"/>
                  <a:gd name="connsiteX34" fmla="*/ 1273175 w 4333875"/>
                  <a:gd name="connsiteY34" fmla="*/ 2130425 h 2844800"/>
                  <a:gd name="connsiteX35" fmla="*/ 1069975 w 4333875"/>
                  <a:gd name="connsiteY35" fmla="*/ 2130425 h 2844800"/>
                  <a:gd name="connsiteX36" fmla="*/ 1069975 w 4333875"/>
                  <a:gd name="connsiteY36" fmla="*/ 2159000 h 2844800"/>
                  <a:gd name="connsiteX37" fmla="*/ 1069975 w 4333875"/>
                  <a:gd name="connsiteY37" fmla="*/ 2159000 h 2844800"/>
                  <a:gd name="connsiteX38" fmla="*/ 1069975 w 4333875"/>
                  <a:gd name="connsiteY38" fmla="*/ 2159000 h 2844800"/>
                  <a:gd name="connsiteX39" fmla="*/ 1069975 w 4333875"/>
                  <a:gd name="connsiteY39" fmla="*/ 2159000 h 2844800"/>
                  <a:gd name="connsiteX40" fmla="*/ 1041400 w 4333875"/>
                  <a:gd name="connsiteY40" fmla="*/ 2159000 h 2844800"/>
                  <a:gd name="connsiteX41" fmla="*/ 1041400 w 4333875"/>
                  <a:gd name="connsiteY41" fmla="*/ 2200275 h 2844800"/>
                  <a:gd name="connsiteX42" fmla="*/ 996950 w 4333875"/>
                  <a:gd name="connsiteY42" fmla="*/ 2200275 h 2844800"/>
                  <a:gd name="connsiteX43" fmla="*/ 996950 w 4333875"/>
                  <a:gd name="connsiteY43" fmla="*/ 2200275 h 2844800"/>
                  <a:gd name="connsiteX44" fmla="*/ 996950 w 4333875"/>
                  <a:gd name="connsiteY44" fmla="*/ 2200275 h 2844800"/>
                  <a:gd name="connsiteX45" fmla="*/ 996950 w 4333875"/>
                  <a:gd name="connsiteY45" fmla="*/ 2200275 h 2844800"/>
                  <a:gd name="connsiteX46" fmla="*/ 996950 w 4333875"/>
                  <a:gd name="connsiteY46" fmla="*/ 2225675 h 2844800"/>
                  <a:gd name="connsiteX47" fmla="*/ 952500 w 4333875"/>
                  <a:gd name="connsiteY47" fmla="*/ 2225675 h 2844800"/>
                  <a:gd name="connsiteX48" fmla="*/ 952500 w 4333875"/>
                  <a:gd name="connsiteY48" fmla="*/ 2266950 h 2844800"/>
                  <a:gd name="connsiteX49" fmla="*/ 822325 w 4333875"/>
                  <a:gd name="connsiteY49" fmla="*/ 2266950 h 2844800"/>
                  <a:gd name="connsiteX50" fmla="*/ 822325 w 4333875"/>
                  <a:gd name="connsiteY50" fmla="*/ 2308225 h 2844800"/>
                  <a:gd name="connsiteX51" fmla="*/ 774700 w 4333875"/>
                  <a:gd name="connsiteY51" fmla="*/ 2308225 h 2844800"/>
                  <a:gd name="connsiteX52" fmla="*/ 774700 w 4333875"/>
                  <a:gd name="connsiteY52" fmla="*/ 2320925 h 2844800"/>
                  <a:gd name="connsiteX53" fmla="*/ 682625 w 4333875"/>
                  <a:gd name="connsiteY53" fmla="*/ 2320925 h 2844800"/>
                  <a:gd name="connsiteX54" fmla="*/ 682625 w 4333875"/>
                  <a:gd name="connsiteY54" fmla="*/ 2320925 h 2844800"/>
                  <a:gd name="connsiteX55" fmla="*/ 682625 w 4333875"/>
                  <a:gd name="connsiteY55" fmla="*/ 2349500 h 2844800"/>
                  <a:gd name="connsiteX56" fmla="*/ 638175 w 4333875"/>
                  <a:gd name="connsiteY56" fmla="*/ 2349500 h 2844800"/>
                  <a:gd name="connsiteX57" fmla="*/ 638175 w 4333875"/>
                  <a:gd name="connsiteY57" fmla="*/ 2381250 h 2844800"/>
                  <a:gd name="connsiteX58" fmla="*/ 606425 w 4333875"/>
                  <a:gd name="connsiteY58" fmla="*/ 2381250 h 2844800"/>
                  <a:gd name="connsiteX59" fmla="*/ 606425 w 4333875"/>
                  <a:gd name="connsiteY59" fmla="*/ 2416175 h 2844800"/>
                  <a:gd name="connsiteX60" fmla="*/ 606425 w 4333875"/>
                  <a:gd name="connsiteY60" fmla="*/ 2416175 h 2844800"/>
                  <a:gd name="connsiteX61" fmla="*/ 606425 w 4333875"/>
                  <a:gd name="connsiteY61" fmla="*/ 2416175 h 2844800"/>
                  <a:gd name="connsiteX62" fmla="*/ 577850 w 4333875"/>
                  <a:gd name="connsiteY62" fmla="*/ 2416175 h 2844800"/>
                  <a:gd name="connsiteX63" fmla="*/ 577850 w 4333875"/>
                  <a:gd name="connsiteY63" fmla="*/ 2482850 h 2844800"/>
                  <a:gd name="connsiteX64" fmla="*/ 390525 w 4333875"/>
                  <a:gd name="connsiteY64" fmla="*/ 2482850 h 2844800"/>
                  <a:gd name="connsiteX65" fmla="*/ 390525 w 4333875"/>
                  <a:gd name="connsiteY65" fmla="*/ 2517775 h 2844800"/>
                  <a:gd name="connsiteX66" fmla="*/ 374650 w 4333875"/>
                  <a:gd name="connsiteY66" fmla="*/ 2517775 h 2844800"/>
                  <a:gd name="connsiteX67" fmla="*/ 374650 w 4333875"/>
                  <a:gd name="connsiteY67" fmla="*/ 2559050 h 2844800"/>
                  <a:gd name="connsiteX68" fmla="*/ 346075 w 4333875"/>
                  <a:gd name="connsiteY68" fmla="*/ 2559050 h 2844800"/>
                  <a:gd name="connsiteX69" fmla="*/ 346075 w 4333875"/>
                  <a:gd name="connsiteY69" fmla="*/ 2574925 h 2844800"/>
                  <a:gd name="connsiteX70" fmla="*/ 238125 w 4333875"/>
                  <a:gd name="connsiteY70" fmla="*/ 2574925 h 2844800"/>
                  <a:gd name="connsiteX71" fmla="*/ 238125 w 4333875"/>
                  <a:gd name="connsiteY71" fmla="*/ 2587625 h 2844800"/>
                  <a:gd name="connsiteX72" fmla="*/ 165100 w 4333875"/>
                  <a:gd name="connsiteY72" fmla="*/ 2587625 h 2844800"/>
                  <a:gd name="connsiteX73" fmla="*/ 165100 w 4333875"/>
                  <a:gd name="connsiteY73" fmla="*/ 2632075 h 2844800"/>
                  <a:gd name="connsiteX74" fmla="*/ 104775 w 4333875"/>
                  <a:gd name="connsiteY74" fmla="*/ 2632075 h 2844800"/>
                  <a:gd name="connsiteX75" fmla="*/ 104775 w 4333875"/>
                  <a:gd name="connsiteY75" fmla="*/ 2771775 h 2844800"/>
                  <a:gd name="connsiteX76" fmla="*/ 38100 w 4333875"/>
                  <a:gd name="connsiteY76" fmla="*/ 2771775 h 2844800"/>
                  <a:gd name="connsiteX77" fmla="*/ 38100 w 4333875"/>
                  <a:gd name="connsiteY77" fmla="*/ 2794000 h 2844800"/>
                  <a:gd name="connsiteX78" fmla="*/ 0 w 4333875"/>
                  <a:gd name="connsiteY78" fmla="*/ 2794000 h 2844800"/>
                  <a:gd name="connsiteX79" fmla="*/ 0 w 4333875"/>
                  <a:gd name="connsiteY79" fmla="*/ 2844800 h 284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333875" h="2844800">
                    <a:moveTo>
                      <a:pt x="4333875" y="0"/>
                    </a:moveTo>
                    <a:lnTo>
                      <a:pt x="4333875" y="1660525"/>
                    </a:lnTo>
                    <a:lnTo>
                      <a:pt x="3162300" y="1660525"/>
                    </a:lnTo>
                    <a:lnTo>
                      <a:pt x="3162300" y="1704975"/>
                    </a:lnTo>
                    <a:lnTo>
                      <a:pt x="3079750" y="1704975"/>
                    </a:lnTo>
                    <a:lnTo>
                      <a:pt x="3079750" y="1758950"/>
                    </a:lnTo>
                    <a:lnTo>
                      <a:pt x="3025775" y="1758950"/>
                    </a:lnTo>
                    <a:lnTo>
                      <a:pt x="3025775" y="1800225"/>
                    </a:lnTo>
                    <a:lnTo>
                      <a:pt x="2940050" y="1800225"/>
                    </a:lnTo>
                    <a:lnTo>
                      <a:pt x="2940050" y="1838325"/>
                    </a:lnTo>
                    <a:lnTo>
                      <a:pt x="2816225" y="1838325"/>
                    </a:lnTo>
                    <a:lnTo>
                      <a:pt x="2816225" y="1873250"/>
                    </a:lnTo>
                    <a:lnTo>
                      <a:pt x="2816225" y="1873250"/>
                    </a:lnTo>
                    <a:lnTo>
                      <a:pt x="2816225" y="1873250"/>
                    </a:lnTo>
                    <a:lnTo>
                      <a:pt x="2784475" y="1873250"/>
                    </a:lnTo>
                    <a:lnTo>
                      <a:pt x="2784475" y="1905000"/>
                    </a:lnTo>
                    <a:lnTo>
                      <a:pt x="2670175" y="1905000"/>
                    </a:lnTo>
                    <a:lnTo>
                      <a:pt x="2670175" y="1939925"/>
                    </a:lnTo>
                    <a:lnTo>
                      <a:pt x="1955800" y="1939925"/>
                    </a:lnTo>
                    <a:lnTo>
                      <a:pt x="1955800" y="1962150"/>
                    </a:lnTo>
                    <a:lnTo>
                      <a:pt x="1924050" y="1962150"/>
                    </a:lnTo>
                    <a:lnTo>
                      <a:pt x="1924050" y="1987550"/>
                    </a:lnTo>
                    <a:lnTo>
                      <a:pt x="1885950" y="1987550"/>
                    </a:lnTo>
                    <a:lnTo>
                      <a:pt x="1885950" y="1987550"/>
                    </a:lnTo>
                    <a:lnTo>
                      <a:pt x="1885950" y="2012950"/>
                    </a:lnTo>
                    <a:lnTo>
                      <a:pt x="1831975" y="2012950"/>
                    </a:lnTo>
                    <a:lnTo>
                      <a:pt x="1831975" y="2012950"/>
                    </a:lnTo>
                    <a:lnTo>
                      <a:pt x="1831975" y="2012950"/>
                    </a:lnTo>
                    <a:lnTo>
                      <a:pt x="1831975" y="2041525"/>
                    </a:lnTo>
                    <a:lnTo>
                      <a:pt x="1381125" y="2041525"/>
                    </a:lnTo>
                    <a:lnTo>
                      <a:pt x="1381125" y="2095500"/>
                    </a:lnTo>
                    <a:lnTo>
                      <a:pt x="1365250" y="2095500"/>
                    </a:lnTo>
                    <a:lnTo>
                      <a:pt x="1365250" y="2114550"/>
                    </a:lnTo>
                    <a:lnTo>
                      <a:pt x="1273175" y="2114550"/>
                    </a:lnTo>
                    <a:lnTo>
                      <a:pt x="1273175" y="2130425"/>
                    </a:lnTo>
                    <a:lnTo>
                      <a:pt x="1069975" y="2130425"/>
                    </a:lnTo>
                    <a:lnTo>
                      <a:pt x="1069975" y="2159000"/>
                    </a:lnTo>
                    <a:lnTo>
                      <a:pt x="1069975" y="2159000"/>
                    </a:lnTo>
                    <a:lnTo>
                      <a:pt x="1069975" y="2159000"/>
                    </a:lnTo>
                    <a:lnTo>
                      <a:pt x="1069975" y="2159000"/>
                    </a:lnTo>
                    <a:lnTo>
                      <a:pt x="1041400" y="2159000"/>
                    </a:lnTo>
                    <a:lnTo>
                      <a:pt x="1041400" y="2200275"/>
                    </a:lnTo>
                    <a:lnTo>
                      <a:pt x="996950" y="2200275"/>
                    </a:lnTo>
                    <a:lnTo>
                      <a:pt x="996950" y="2200275"/>
                    </a:lnTo>
                    <a:lnTo>
                      <a:pt x="996950" y="2200275"/>
                    </a:lnTo>
                    <a:lnTo>
                      <a:pt x="996950" y="2200275"/>
                    </a:lnTo>
                    <a:lnTo>
                      <a:pt x="996950" y="2225675"/>
                    </a:lnTo>
                    <a:lnTo>
                      <a:pt x="952500" y="2225675"/>
                    </a:lnTo>
                    <a:lnTo>
                      <a:pt x="952500" y="2266950"/>
                    </a:lnTo>
                    <a:lnTo>
                      <a:pt x="822325" y="2266950"/>
                    </a:lnTo>
                    <a:lnTo>
                      <a:pt x="822325" y="2308225"/>
                    </a:lnTo>
                    <a:lnTo>
                      <a:pt x="774700" y="2308225"/>
                    </a:lnTo>
                    <a:lnTo>
                      <a:pt x="774700" y="2320925"/>
                    </a:lnTo>
                    <a:lnTo>
                      <a:pt x="682625" y="2320925"/>
                    </a:lnTo>
                    <a:lnTo>
                      <a:pt x="682625" y="2320925"/>
                    </a:lnTo>
                    <a:lnTo>
                      <a:pt x="682625" y="2349500"/>
                    </a:lnTo>
                    <a:lnTo>
                      <a:pt x="638175" y="2349500"/>
                    </a:lnTo>
                    <a:lnTo>
                      <a:pt x="638175" y="2381250"/>
                    </a:lnTo>
                    <a:lnTo>
                      <a:pt x="606425" y="2381250"/>
                    </a:lnTo>
                    <a:lnTo>
                      <a:pt x="606425" y="2416175"/>
                    </a:lnTo>
                    <a:lnTo>
                      <a:pt x="606425" y="2416175"/>
                    </a:lnTo>
                    <a:lnTo>
                      <a:pt x="606425" y="2416175"/>
                    </a:lnTo>
                    <a:lnTo>
                      <a:pt x="577850" y="2416175"/>
                    </a:lnTo>
                    <a:lnTo>
                      <a:pt x="577850" y="2482850"/>
                    </a:lnTo>
                    <a:lnTo>
                      <a:pt x="390525" y="2482850"/>
                    </a:lnTo>
                    <a:lnTo>
                      <a:pt x="390525" y="2517775"/>
                    </a:lnTo>
                    <a:lnTo>
                      <a:pt x="374650" y="2517775"/>
                    </a:lnTo>
                    <a:lnTo>
                      <a:pt x="374650" y="2559050"/>
                    </a:lnTo>
                    <a:lnTo>
                      <a:pt x="346075" y="2559050"/>
                    </a:lnTo>
                    <a:lnTo>
                      <a:pt x="346075" y="2574925"/>
                    </a:lnTo>
                    <a:lnTo>
                      <a:pt x="238125" y="2574925"/>
                    </a:lnTo>
                    <a:lnTo>
                      <a:pt x="238125" y="2587625"/>
                    </a:lnTo>
                    <a:lnTo>
                      <a:pt x="165100" y="2587625"/>
                    </a:lnTo>
                    <a:lnTo>
                      <a:pt x="165100" y="2632075"/>
                    </a:lnTo>
                    <a:lnTo>
                      <a:pt x="104775" y="2632075"/>
                    </a:lnTo>
                    <a:lnTo>
                      <a:pt x="104775" y="2771775"/>
                    </a:lnTo>
                    <a:lnTo>
                      <a:pt x="38100" y="2771775"/>
                    </a:lnTo>
                    <a:lnTo>
                      <a:pt x="38100" y="2794000"/>
                    </a:lnTo>
                    <a:lnTo>
                      <a:pt x="0" y="2794000"/>
                    </a:lnTo>
                    <a:lnTo>
                      <a:pt x="0" y="284480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11" name="TextBox 310">
                <a:extLst>
                  <a:ext uri="{FF2B5EF4-FFF2-40B4-BE49-F238E27FC236}">
                    <a16:creationId xmlns:a16="http://schemas.microsoft.com/office/drawing/2014/main" id="{9449D4E4-C09F-1F1B-77CC-0EA6D68ABB02}"/>
                  </a:ext>
                </a:extLst>
              </p:cNvPr>
              <p:cNvSpPr txBox="1"/>
              <p:nvPr/>
            </p:nvSpPr>
            <p:spPr bwMode="auto">
              <a:xfrm>
                <a:off x="5072215"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4" name="TextBox 313">
                <a:extLst>
                  <a:ext uri="{FF2B5EF4-FFF2-40B4-BE49-F238E27FC236}">
                    <a16:creationId xmlns:a16="http://schemas.microsoft.com/office/drawing/2014/main" id="{3CA7FC9F-0804-2676-D2CF-A6C0ECEFBCA2}"/>
                  </a:ext>
                </a:extLst>
              </p:cNvPr>
              <p:cNvSpPr txBox="1"/>
              <p:nvPr/>
            </p:nvSpPr>
            <p:spPr bwMode="auto">
              <a:xfrm>
                <a:off x="858990" y="49979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5" name="TextBox 314">
                <a:extLst>
                  <a:ext uri="{FF2B5EF4-FFF2-40B4-BE49-F238E27FC236}">
                    <a16:creationId xmlns:a16="http://schemas.microsoft.com/office/drawing/2014/main" id="{1CD6C42D-D537-F611-0465-D0CDA3476E44}"/>
                  </a:ext>
                </a:extLst>
              </p:cNvPr>
              <p:cNvSpPr txBox="1"/>
              <p:nvPr/>
            </p:nvSpPr>
            <p:spPr bwMode="auto">
              <a:xfrm>
                <a:off x="1103465" y="47408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8" name="TextBox 317">
                <a:extLst>
                  <a:ext uri="{FF2B5EF4-FFF2-40B4-BE49-F238E27FC236}">
                    <a16:creationId xmlns:a16="http://schemas.microsoft.com/office/drawing/2014/main" id="{68D50D4B-B50A-7CF8-18BA-F3B7882D9E70}"/>
                  </a:ext>
                </a:extLst>
              </p:cNvPr>
              <p:cNvSpPr txBox="1"/>
              <p:nvPr/>
            </p:nvSpPr>
            <p:spPr bwMode="auto">
              <a:xfrm>
                <a:off x="1179665" y="47249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19" name="TextBox 318">
                <a:extLst>
                  <a:ext uri="{FF2B5EF4-FFF2-40B4-BE49-F238E27FC236}">
                    <a16:creationId xmlns:a16="http://schemas.microsoft.com/office/drawing/2014/main" id="{73EF83C6-1997-13EF-07E9-D0A79F516FAB}"/>
                  </a:ext>
                </a:extLst>
              </p:cNvPr>
              <p:cNvSpPr txBox="1"/>
              <p:nvPr/>
            </p:nvSpPr>
            <p:spPr bwMode="auto">
              <a:xfrm>
                <a:off x="1128865" y="47217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0" name="TextBox 319">
                <a:extLst>
                  <a:ext uri="{FF2B5EF4-FFF2-40B4-BE49-F238E27FC236}">
                    <a16:creationId xmlns:a16="http://schemas.microsoft.com/office/drawing/2014/main" id="{4D8B6355-2E38-D155-DB03-C03EC07D3DE0}"/>
                  </a:ext>
                </a:extLst>
              </p:cNvPr>
              <p:cNvSpPr txBox="1"/>
              <p:nvPr/>
            </p:nvSpPr>
            <p:spPr bwMode="auto">
              <a:xfrm>
                <a:off x="1208240" y="47217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1" name="TextBox 320">
                <a:extLst>
                  <a:ext uri="{FF2B5EF4-FFF2-40B4-BE49-F238E27FC236}">
                    <a16:creationId xmlns:a16="http://schemas.microsoft.com/office/drawing/2014/main" id="{22F2605B-3E98-B0FB-54E6-1F674495D892}"/>
                  </a:ext>
                </a:extLst>
              </p:cNvPr>
              <p:cNvSpPr txBox="1"/>
              <p:nvPr/>
            </p:nvSpPr>
            <p:spPr bwMode="auto">
              <a:xfrm>
                <a:off x="1300315" y="4642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2" name="TextBox 321">
                <a:extLst>
                  <a:ext uri="{FF2B5EF4-FFF2-40B4-BE49-F238E27FC236}">
                    <a16:creationId xmlns:a16="http://schemas.microsoft.com/office/drawing/2014/main" id="{BFE01C84-3B25-F0C4-0189-62CE4354E24D}"/>
                  </a:ext>
                </a:extLst>
              </p:cNvPr>
              <p:cNvSpPr txBox="1"/>
              <p:nvPr/>
            </p:nvSpPr>
            <p:spPr bwMode="auto">
              <a:xfrm>
                <a:off x="1325715" y="4642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3" name="TextBox 322">
                <a:extLst>
                  <a:ext uri="{FF2B5EF4-FFF2-40B4-BE49-F238E27FC236}">
                    <a16:creationId xmlns:a16="http://schemas.microsoft.com/office/drawing/2014/main" id="{68A1869F-C9E5-57E3-3695-4F2BB03EAEE0}"/>
                  </a:ext>
                </a:extLst>
              </p:cNvPr>
              <p:cNvSpPr txBox="1"/>
              <p:nvPr/>
            </p:nvSpPr>
            <p:spPr bwMode="auto">
              <a:xfrm>
                <a:off x="1414615" y="46392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4" name="TextBox 323">
                <a:extLst>
                  <a:ext uri="{FF2B5EF4-FFF2-40B4-BE49-F238E27FC236}">
                    <a16:creationId xmlns:a16="http://schemas.microsoft.com/office/drawing/2014/main" id="{FFA794A7-E557-02C1-E624-099FB1323258}"/>
                  </a:ext>
                </a:extLst>
              </p:cNvPr>
              <p:cNvSpPr txBox="1"/>
              <p:nvPr/>
            </p:nvSpPr>
            <p:spPr bwMode="auto">
              <a:xfrm>
                <a:off x="1443190" y="46423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5" name="TextBox 324">
                <a:extLst>
                  <a:ext uri="{FF2B5EF4-FFF2-40B4-BE49-F238E27FC236}">
                    <a16:creationId xmlns:a16="http://schemas.microsoft.com/office/drawing/2014/main" id="{F35129C9-198C-0E5C-CA21-7E0200B63C1E}"/>
                  </a:ext>
                </a:extLst>
              </p:cNvPr>
              <p:cNvSpPr txBox="1"/>
              <p:nvPr/>
            </p:nvSpPr>
            <p:spPr bwMode="auto">
              <a:xfrm>
                <a:off x="1522565" y="45122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6" name="TextBox 325">
                <a:extLst>
                  <a:ext uri="{FF2B5EF4-FFF2-40B4-BE49-F238E27FC236}">
                    <a16:creationId xmlns:a16="http://schemas.microsoft.com/office/drawing/2014/main" id="{1AB14626-7DCE-79F6-85F2-CE46751B230A}"/>
                  </a:ext>
                </a:extLst>
              </p:cNvPr>
              <p:cNvSpPr txBox="1"/>
              <p:nvPr/>
            </p:nvSpPr>
            <p:spPr bwMode="auto">
              <a:xfrm>
                <a:off x="1586065" y="44868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7" name="TextBox 326">
                <a:extLst>
                  <a:ext uri="{FF2B5EF4-FFF2-40B4-BE49-F238E27FC236}">
                    <a16:creationId xmlns:a16="http://schemas.microsoft.com/office/drawing/2014/main" id="{E06098F2-3F49-5847-F603-D3133D24C377}"/>
                  </a:ext>
                </a:extLst>
              </p:cNvPr>
              <p:cNvSpPr txBox="1"/>
              <p:nvPr/>
            </p:nvSpPr>
            <p:spPr bwMode="auto">
              <a:xfrm>
                <a:off x="1662265" y="44614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8" name="TextBox 327">
                <a:extLst>
                  <a:ext uri="{FF2B5EF4-FFF2-40B4-BE49-F238E27FC236}">
                    <a16:creationId xmlns:a16="http://schemas.microsoft.com/office/drawing/2014/main" id="{00D21244-D609-B53F-BEDE-9926E7051641}"/>
                  </a:ext>
                </a:extLst>
              </p:cNvPr>
              <p:cNvSpPr txBox="1"/>
              <p:nvPr/>
            </p:nvSpPr>
            <p:spPr bwMode="auto">
              <a:xfrm>
                <a:off x="1697190" y="44233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29" name="TextBox 328">
                <a:extLst>
                  <a:ext uri="{FF2B5EF4-FFF2-40B4-BE49-F238E27FC236}">
                    <a16:creationId xmlns:a16="http://schemas.microsoft.com/office/drawing/2014/main" id="{89261DC3-F18C-CB4E-E674-1D85984A149F}"/>
                  </a:ext>
                </a:extLst>
              </p:cNvPr>
              <p:cNvSpPr txBox="1"/>
              <p:nvPr/>
            </p:nvSpPr>
            <p:spPr bwMode="auto">
              <a:xfrm>
                <a:off x="1732115" y="4416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0" name="TextBox 329">
                <a:extLst>
                  <a:ext uri="{FF2B5EF4-FFF2-40B4-BE49-F238E27FC236}">
                    <a16:creationId xmlns:a16="http://schemas.microsoft.com/office/drawing/2014/main" id="{8C64E971-8B06-310A-24C6-065F9E6DE44D}"/>
                  </a:ext>
                </a:extLst>
              </p:cNvPr>
              <p:cNvSpPr txBox="1"/>
              <p:nvPr/>
            </p:nvSpPr>
            <p:spPr bwMode="auto">
              <a:xfrm>
                <a:off x="1798790" y="44137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1" name="TextBox 330">
                <a:extLst>
                  <a:ext uri="{FF2B5EF4-FFF2-40B4-BE49-F238E27FC236}">
                    <a16:creationId xmlns:a16="http://schemas.microsoft.com/office/drawing/2014/main" id="{6E4E2969-732D-253A-9D85-7ED8C34D58C6}"/>
                  </a:ext>
                </a:extLst>
              </p:cNvPr>
              <p:cNvSpPr txBox="1"/>
              <p:nvPr/>
            </p:nvSpPr>
            <p:spPr bwMode="auto">
              <a:xfrm>
                <a:off x="1757515" y="44137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2" name="TextBox 331">
                <a:extLst>
                  <a:ext uri="{FF2B5EF4-FFF2-40B4-BE49-F238E27FC236}">
                    <a16:creationId xmlns:a16="http://schemas.microsoft.com/office/drawing/2014/main" id="{FA3BEE23-59EA-6775-2882-C9DFBAF72B1F}"/>
                  </a:ext>
                </a:extLst>
              </p:cNvPr>
              <p:cNvSpPr txBox="1"/>
              <p:nvPr/>
            </p:nvSpPr>
            <p:spPr bwMode="auto">
              <a:xfrm>
                <a:off x="1855940" y="43725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3" name="TextBox 332">
                <a:extLst>
                  <a:ext uri="{FF2B5EF4-FFF2-40B4-BE49-F238E27FC236}">
                    <a16:creationId xmlns:a16="http://schemas.microsoft.com/office/drawing/2014/main" id="{A7CF3BD2-56C2-A432-F50D-D961917A21C9}"/>
                  </a:ext>
                </a:extLst>
              </p:cNvPr>
              <p:cNvSpPr txBox="1"/>
              <p:nvPr/>
            </p:nvSpPr>
            <p:spPr bwMode="auto">
              <a:xfrm>
                <a:off x="1773390" y="44106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4" name="TextBox 333">
                <a:extLst>
                  <a:ext uri="{FF2B5EF4-FFF2-40B4-BE49-F238E27FC236}">
                    <a16:creationId xmlns:a16="http://schemas.microsoft.com/office/drawing/2014/main" id="{A63D841E-07FD-F02F-B719-CE5C433FB1AC}"/>
                  </a:ext>
                </a:extLst>
              </p:cNvPr>
              <p:cNvSpPr txBox="1"/>
              <p:nvPr/>
            </p:nvSpPr>
            <p:spPr bwMode="auto">
              <a:xfrm>
                <a:off x="1897215" y="4350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5" name="TextBox 334">
                <a:extLst>
                  <a:ext uri="{FF2B5EF4-FFF2-40B4-BE49-F238E27FC236}">
                    <a16:creationId xmlns:a16="http://schemas.microsoft.com/office/drawing/2014/main" id="{51F7FDE3-6D77-1783-9233-FC8492A0B79A}"/>
                  </a:ext>
                </a:extLst>
              </p:cNvPr>
              <p:cNvSpPr txBox="1"/>
              <p:nvPr/>
            </p:nvSpPr>
            <p:spPr bwMode="auto">
              <a:xfrm>
                <a:off x="1941665" y="43058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6" name="TextBox 335">
                <a:extLst>
                  <a:ext uri="{FF2B5EF4-FFF2-40B4-BE49-F238E27FC236}">
                    <a16:creationId xmlns:a16="http://schemas.microsoft.com/office/drawing/2014/main" id="{3F124078-D7CD-EEBC-EFF1-B33F1BB984A0}"/>
                  </a:ext>
                </a:extLst>
              </p:cNvPr>
              <p:cNvSpPr txBox="1"/>
              <p:nvPr/>
            </p:nvSpPr>
            <p:spPr bwMode="auto">
              <a:xfrm>
                <a:off x="2001990" y="4289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7" name="TextBox 336">
                <a:extLst>
                  <a:ext uri="{FF2B5EF4-FFF2-40B4-BE49-F238E27FC236}">
                    <a16:creationId xmlns:a16="http://schemas.microsoft.com/office/drawing/2014/main" id="{FA616EE5-2025-96C8-2FE7-19A02D17ED8A}"/>
                  </a:ext>
                </a:extLst>
              </p:cNvPr>
              <p:cNvSpPr txBox="1"/>
              <p:nvPr/>
            </p:nvSpPr>
            <p:spPr bwMode="auto">
              <a:xfrm>
                <a:off x="2135340" y="42867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8" name="TextBox 337">
                <a:extLst>
                  <a:ext uri="{FF2B5EF4-FFF2-40B4-BE49-F238E27FC236}">
                    <a16:creationId xmlns:a16="http://schemas.microsoft.com/office/drawing/2014/main" id="{2EA097E2-6B50-1340-BDBB-E5CC55755B37}"/>
                  </a:ext>
                </a:extLst>
              </p:cNvPr>
              <p:cNvSpPr txBox="1"/>
              <p:nvPr/>
            </p:nvSpPr>
            <p:spPr bwMode="auto">
              <a:xfrm>
                <a:off x="2027390" y="4289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39" name="TextBox 338">
                <a:extLst>
                  <a:ext uri="{FF2B5EF4-FFF2-40B4-BE49-F238E27FC236}">
                    <a16:creationId xmlns:a16="http://schemas.microsoft.com/office/drawing/2014/main" id="{8A566F0F-39AA-72EC-AEEA-587627B02084}"/>
                  </a:ext>
                </a:extLst>
              </p:cNvPr>
              <p:cNvSpPr txBox="1"/>
              <p:nvPr/>
            </p:nvSpPr>
            <p:spPr bwMode="auto">
              <a:xfrm>
                <a:off x="2087715" y="4289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0" name="TextBox 339">
                <a:extLst>
                  <a:ext uri="{FF2B5EF4-FFF2-40B4-BE49-F238E27FC236}">
                    <a16:creationId xmlns:a16="http://schemas.microsoft.com/office/drawing/2014/main" id="{BD4E4A51-64F1-01B2-7919-C2418445050E}"/>
                  </a:ext>
                </a:extLst>
              </p:cNvPr>
              <p:cNvSpPr txBox="1"/>
              <p:nvPr/>
            </p:nvSpPr>
            <p:spPr bwMode="auto">
              <a:xfrm>
                <a:off x="2055965" y="42867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1" name="TextBox 340">
                <a:extLst>
                  <a:ext uri="{FF2B5EF4-FFF2-40B4-BE49-F238E27FC236}">
                    <a16:creationId xmlns:a16="http://schemas.microsoft.com/office/drawing/2014/main" id="{CFE276A3-79F8-F9DD-362C-2DAF2AC6F25C}"/>
                  </a:ext>
                </a:extLst>
              </p:cNvPr>
              <p:cNvSpPr txBox="1"/>
              <p:nvPr/>
            </p:nvSpPr>
            <p:spPr bwMode="auto">
              <a:xfrm>
                <a:off x="2116290" y="42867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2" name="TextBox 341">
                <a:extLst>
                  <a:ext uri="{FF2B5EF4-FFF2-40B4-BE49-F238E27FC236}">
                    <a16:creationId xmlns:a16="http://schemas.microsoft.com/office/drawing/2014/main" id="{5E7AFE50-7441-ECE4-9A9E-3CDE52BC7FCD}"/>
                  </a:ext>
                </a:extLst>
              </p:cNvPr>
              <p:cNvSpPr txBox="1"/>
              <p:nvPr/>
            </p:nvSpPr>
            <p:spPr bwMode="auto">
              <a:xfrm>
                <a:off x="2179790" y="42677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3" name="TextBox 342">
                <a:extLst>
                  <a:ext uri="{FF2B5EF4-FFF2-40B4-BE49-F238E27FC236}">
                    <a16:creationId xmlns:a16="http://schemas.microsoft.com/office/drawing/2014/main" id="{55B9AD36-FD1F-E2DB-3726-1328DC77A52B}"/>
                  </a:ext>
                </a:extLst>
              </p:cNvPr>
              <p:cNvSpPr txBox="1"/>
              <p:nvPr/>
            </p:nvSpPr>
            <p:spPr bwMode="auto">
              <a:xfrm>
                <a:off x="2202015" y="42709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4" name="TextBox 343">
                <a:extLst>
                  <a:ext uri="{FF2B5EF4-FFF2-40B4-BE49-F238E27FC236}">
                    <a16:creationId xmlns:a16="http://schemas.microsoft.com/office/drawing/2014/main" id="{93155194-B347-644F-4451-25CB3D02D595}"/>
                  </a:ext>
                </a:extLst>
              </p:cNvPr>
              <p:cNvSpPr txBox="1"/>
              <p:nvPr/>
            </p:nvSpPr>
            <p:spPr bwMode="auto">
              <a:xfrm>
                <a:off x="2221065" y="42677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5" name="TextBox 344">
                <a:extLst>
                  <a:ext uri="{FF2B5EF4-FFF2-40B4-BE49-F238E27FC236}">
                    <a16:creationId xmlns:a16="http://schemas.microsoft.com/office/drawing/2014/main" id="{831C9AE0-E708-5926-F4D3-A95C2AB4A484}"/>
                  </a:ext>
                </a:extLst>
              </p:cNvPr>
              <p:cNvSpPr txBox="1"/>
              <p:nvPr/>
            </p:nvSpPr>
            <p:spPr bwMode="auto">
              <a:xfrm>
                <a:off x="2303615"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6" name="TextBox 345">
                <a:extLst>
                  <a:ext uri="{FF2B5EF4-FFF2-40B4-BE49-F238E27FC236}">
                    <a16:creationId xmlns:a16="http://schemas.microsoft.com/office/drawing/2014/main" id="{CF51D243-4CD3-41FC-5A10-129613DC4467}"/>
                  </a:ext>
                </a:extLst>
              </p:cNvPr>
              <p:cNvSpPr txBox="1"/>
              <p:nvPr/>
            </p:nvSpPr>
            <p:spPr bwMode="auto">
              <a:xfrm>
                <a:off x="2497290" y="41947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7" name="TextBox 346">
                <a:extLst>
                  <a:ext uri="{FF2B5EF4-FFF2-40B4-BE49-F238E27FC236}">
                    <a16:creationId xmlns:a16="http://schemas.microsoft.com/office/drawing/2014/main" id="{04911BAA-74B1-BA89-3FFE-B44EBB9589D0}"/>
                  </a:ext>
                </a:extLst>
              </p:cNvPr>
              <p:cNvSpPr txBox="1"/>
              <p:nvPr/>
            </p:nvSpPr>
            <p:spPr bwMode="auto">
              <a:xfrm>
                <a:off x="244966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8" name="TextBox 347">
                <a:extLst>
                  <a:ext uri="{FF2B5EF4-FFF2-40B4-BE49-F238E27FC236}">
                    <a16:creationId xmlns:a16="http://schemas.microsoft.com/office/drawing/2014/main" id="{4C9C0878-5ADA-9313-8943-D5E263220F87}"/>
                  </a:ext>
                </a:extLst>
              </p:cNvPr>
              <p:cNvSpPr txBox="1"/>
              <p:nvPr/>
            </p:nvSpPr>
            <p:spPr bwMode="auto">
              <a:xfrm>
                <a:off x="2376640" y="4197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49" name="TextBox 348">
                <a:extLst>
                  <a:ext uri="{FF2B5EF4-FFF2-40B4-BE49-F238E27FC236}">
                    <a16:creationId xmlns:a16="http://schemas.microsoft.com/office/drawing/2014/main" id="{77222033-8797-D529-82ED-04DA1EA0EA8F}"/>
                  </a:ext>
                </a:extLst>
              </p:cNvPr>
              <p:cNvSpPr txBox="1"/>
              <p:nvPr/>
            </p:nvSpPr>
            <p:spPr bwMode="auto">
              <a:xfrm>
                <a:off x="2583015"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0" name="TextBox 349">
                <a:extLst>
                  <a:ext uri="{FF2B5EF4-FFF2-40B4-BE49-F238E27FC236}">
                    <a16:creationId xmlns:a16="http://schemas.microsoft.com/office/drawing/2014/main" id="{5806688A-1B67-6B74-6DD1-F20291633046}"/>
                  </a:ext>
                </a:extLst>
              </p:cNvPr>
              <p:cNvSpPr txBox="1"/>
              <p:nvPr/>
            </p:nvSpPr>
            <p:spPr bwMode="auto">
              <a:xfrm>
                <a:off x="2611590" y="4191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1" name="TextBox 350">
                <a:extLst>
                  <a:ext uri="{FF2B5EF4-FFF2-40B4-BE49-F238E27FC236}">
                    <a16:creationId xmlns:a16="http://schemas.microsoft.com/office/drawing/2014/main" id="{C1F275E2-BFBA-2BC0-B5B4-75C149E2B688}"/>
                  </a:ext>
                </a:extLst>
              </p:cNvPr>
              <p:cNvSpPr txBox="1"/>
              <p:nvPr/>
            </p:nvSpPr>
            <p:spPr bwMode="auto">
              <a:xfrm>
                <a:off x="2716365" y="41629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2" name="TextBox 351">
                <a:extLst>
                  <a:ext uri="{FF2B5EF4-FFF2-40B4-BE49-F238E27FC236}">
                    <a16:creationId xmlns:a16="http://schemas.microsoft.com/office/drawing/2014/main" id="{8F7B6A8D-67BA-3898-586E-BFF0BFF3CE78}"/>
                  </a:ext>
                </a:extLst>
              </p:cNvPr>
              <p:cNvSpPr txBox="1"/>
              <p:nvPr/>
            </p:nvSpPr>
            <p:spPr bwMode="auto">
              <a:xfrm>
                <a:off x="2675090" y="41820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3" name="TextBox 352">
                <a:extLst>
                  <a:ext uri="{FF2B5EF4-FFF2-40B4-BE49-F238E27FC236}">
                    <a16:creationId xmlns:a16="http://schemas.microsoft.com/office/drawing/2014/main" id="{81869EF5-4FF5-F6E6-E7EC-36B3945D480D}"/>
                  </a:ext>
                </a:extLst>
              </p:cNvPr>
              <p:cNvSpPr txBox="1"/>
              <p:nvPr/>
            </p:nvSpPr>
            <p:spPr bwMode="auto">
              <a:xfrm>
                <a:off x="2776690" y="41502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4" name="TextBox 353">
                <a:extLst>
                  <a:ext uri="{FF2B5EF4-FFF2-40B4-BE49-F238E27FC236}">
                    <a16:creationId xmlns:a16="http://schemas.microsoft.com/office/drawing/2014/main" id="{2E7A4245-CCA7-B392-0556-B5104E395C99}"/>
                  </a:ext>
                </a:extLst>
              </p:cNvPr>
              <p:cNvSpPr txBox="1"/>
              <p:nvPr/>
            </p:nvSpPr>
            <p:spPr bwMode="auto">
              <a:xfrm>
                <a:off x="2827490" y="41153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5" name="TextBox 354">
                <a:extLst>
                  <a:ext uri="{FF2B5EF4-FFF2-40B4-BE49-F238E27FC236}">
                    <a16:creationId xmlns:a16="http://schemas.microsoft.com/office/drawing/2014/main" id="{69AD9762-5420-5849-770F-0F6ABE00A559}"/>
                  </a:ext>
                </a:extLst>
              </p:cNvPr>
              <p:cNvSpPr txBox="1"/>
              <p:nvPr/>
            </p:nvSpPr>
            <p:spPr bwMode="auto">
              <a:xfrm>
                <a:off x="2837015"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6" name="TextBox 355">
                <a:extLst>
                  <a:ext uri="{FF2B5EF4-FFF2-40B4-BE49-F238E27FC236}">
                    <a16:creationId xmlns:a16="http://schemas.microsoft.com/office/drawing/2014/main" id="{2D6C3F34-4A6D-F126-EDB9-E808C26B087F}"/>
                  </a:ext>
                </a:extLst>
              </p:cNvPr>
              <p:cNvSpPr txBox="1"/>
              <p:nvPr/>
            </p:nvSpPr>
            <p:spPr bwMode="auto">
              <a:xfrm>
                <a:off x="2875115" y="40899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7" name="TextBox 356">
                <a:extLst>
                  <a:ext uri="{FF2B5EF4-FFF2-40B4-BE49-F238E27FC236}">
                    <a16:creationId xmlns:a16="http://schemas.microsoft.com/office/drawing/2014/main" id="{48451214-635C-D670-23E9-672F7EAEAF33}"/>
                  </a:ext>
                </a:extLst>
              </p:cNvPr>
              <p:cNvSpPr txBox="1"/>
              <p:nvPr/>
            </p:nvSpPr>
            <p:spPr bwMode="auto">
              <a:xfrm>
                <a:off x="2894165"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8" name="TextBox 357">
                <a:extLst>
                  <a:ext uri="{FF2B5EF4-FFF2-40B4-BE49-F238E27FC236}">
                    <a16:creationId xmlns:a16="http://schemas.microsoft.com/office/drawing/2014/main" id="{CFFB9576-F580-BA91-5FC2-8E654F6B5403}"/>
                  </a:ext>
                </a:extLst>
              </p:cNvPr>
              <p:cNvSpPr txBox="1"/>
              <p:nvPr/>
            </p:nvSpPr>
            <p:spPr bwMode="auto">
              <a:xfrm>
                <a:off x="2922740"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59" name="TextBox 358">
                <a:extLst>
                  <a:ext uri="{FF2B5EF4-FFF2-40B4-BE49-F238E27FC236}">
                    <a16:creationId xmlns:a16="http://schemas.microsoft.com/office/drawing/2014/main" id="{9391104A-B370-EE49-0748-25BD9D1F605C}"/>
                  </a:ext>
                </a:extLst>
              </p:cNvPr>
              <p:cNvSpPr txBox="1"/>
              <p:nvPr/>
            </p:nvSpPr>
            <p:spPr bwMode="auto">
              <a:xfrm>
                <a:off x="2964015"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0" name="TextBox 359">
                <a:extLst>
                  <a:ext uri="{FF2B5EF4-FFF2-40B4-BE49-F238E27FC236}">
                    <a16:creationId xmlns:a16="http://schemas.microsoft.com/office/drawing/2014/main" id="{D44699E4-E758-6CD5-B110-300E771DA9F3}"/>
                  </a:ext>
                </a:extLst>
              </p:cNvPr>
              <p:cNvSpPr txBox="1"/>
              <p:nvPr/>
            </p:nvSpPr>
            <p:spPr bwMode="auto">
              <a:xfrm>
                <a:off x="3021165" y="40899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1" name="TextBox 360">
                <a:extLst>
                  <a:ext uri="{FF2B5EF4-FFF2-40B4-BE49-F238E27FC236}">
                    <a16:creationId xmlns:a16="http://schemas.microsoft.com/office/drawing/2014/main" id="{CFD94267-F202-652C-56DC-CCB938871A06}"/>
                  </a:ext>
                </a:extLst>
              </p:cNvPr>
              <p:cNvSpPr txBox="1"/>
              <p:nvPr/>
            </p:nvSpPr>
            <p:spPr bwMode="auto">
              <a:xfrm>
                <a:off x="3192615" y="4096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2" name="TextBox 361">
                <a:extLst>
                  <a:ext uri="{FF2B5EF4-FFF2-40B4-BE49-F238E27FC236}">
                    <a16:creationId xmlns:a16="http://schemas.microsoft.com/office/drawing/2014/main" id="{98A9F597-35C0-E6AB-3143-E308433AE5F0}"/>
                  </a:ext>
                </a:extLst>
              </p:cNvPr>
              <p:cNvSpPr txBox="1"/>
              <p:nvPr/>
            </p:nvSpPr>
            <p:spPr bwMode="auto">
              <a:xfrm>
                <a:off x="3265640" y="4096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3" name="TextBox 362">
                <a:extLst>
                  <a:ext uri="{FF2B5EF4-FFF2-40B4-BE49-F238E27FC236}">
                    <a16:creationId xmlns:a16="http://schemas.microsoft.com/office/drawing/2014/main" id="{F6BF2F4A-4F24-3CDB-D469-0D77266455D4}"/>
                  </a:ext>
                </a:extLst>
              </p:cNvPr>
              <p:cNvSpPr txBox="1"/>
              <p:nvPr/>
            </p:nvSpPr>
            <p:spPr bwMode="auto">
              <a:xfrm>
                <a:off x="3329140"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4" name="TextBox 363">
                <a:extLst>
                  <a:ext uri="{FF2B5EF4-FFF2-40B4-BE49-F238E27FC236}">
                    <a16:creationId xmlns:a16="http://schemas.microsoft.com/office/drawing/2014/main" id="{0F8BADFD-F0B0-9FB4-645E-C93247B27151}"/>
                  </a:ext>
                </a:extLst>
              </p:cNvPr>
              <p:cNvSpPr txBox="1"/>
              <p:nvPr/>
            </p:nvSpPr>
            <p:spPr bwMode="auto">
              <a:xfrm>
                <a:off x="3214840" y="4096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5" name="TextBox 364">
                <a:extLst>
                  <a:ext uri="{FF2B5EF4-FFF2-40B4-BE49-F238E27FC236}">
                    <a16:creationId xmlns:a16="http://schemas.microsoft.com/office/drawing/2014/main" id="{0ED17A2B-00CA-0BA8-1564-3A139A052ABD}"/>
                  </a:ext>
                </a:extLst>
              </p:cNvPr>
              <p:cNvSpPr txBox="1"/>
              <p:nvPr/>
            </p:nvSpPr>
            <p:spPr bwMode="auto">
              <a:xfrm>
                <a:off x="3062440"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6" name="TextBox 365">
                <a:extLst>
                  <a:ext uri="{FF2B5EF4-FFF2-40B4-BE49-F238E27FC236}">
                    <a16:creationId xmlns:a16="http://schemas.microsoft.com/office/drawing/2014/main" id="{80525868-23D9-44E1-3BFA-649A6E7221F1}"/>
                  </a:ext>
                </a:extLst>
              </p:cNvPr>
              <p:cNvSpPr txBox="1"/>
              <p:nvPr/>
            </p:nvSpPr>
            <p:spPr bwMode="auto">
              <a:xfrm>
                <a:off x="3091015" y="40899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7" name="TextBox 366">
                <a:extLst>
                  <a:ext uri="{FF2B5EF4-FFF2-40B4-BE49-F238E27FC236}">
                    <a16:creationId xmlns:a16="http://schemas.microsoft.com/office/drawing/2014/main" id="{60040454-B4C5-9318-6336-EE5C3C5FD081}"/>
                  </a:ext>
                </a:extLst>
              </p:cNvPr>
              <p:cNvSpPr txBox="1"/>
              <p:nvPr/>
            </p:nvSpPr>
            <p:spPr bwMode="auto">
              <a:xfrm>
                <a:off x="3040215" y="40899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8" name="TextBox 367">
                <a:extLst>
                  <a:ext uri="{FF2B5EF4-FFF2-40B4-BE49-F238E27FC236}">
                    <a16:creationId xmlns:a16="http://schemas.microsoft.com/office/drawing/2014/main" id="{1CCD22C3-25EC-6469-5C3B-7341D5D6D83D}"/>
                  </a:ext>
                </a:extLst>
              </p:cNvPr>
              <p:cNvSpPr txBox="1"/>
              <p:nvPr/>
            </p:nvSpPr>
            <p:spPr bwMode="auto">
              <a:xfrm>
                <a:off x="3456140" y="4096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69" name="TextBox 368">
                <a:extLst>
                  <a:ext uri="{FF2B5EF4-FFF2-40B4-BE49-F238E27FC236}">
                    <a16:creationId xmlns:a16="http://schemas.microsoft.com/office/drawing/2014/main" id="{0F840900-1572-4688-F423-E924F0E0F908}"/>
                  </a:ext>
                </a:extLst>
              </p:cNvPr>
              <p:cNvSpPr txBox="1"/>
              <p:nvPr/>
            </p:nvSpPr>
            <p:spPr bwMode="auto">
              <a:xfrm>
                <a:off x="3513290"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0" name="TextBox 369">
                <a:extLst>
                  <a:ext uri="{FF2B5EF4-FFF2-40B4-BE49-F238E27FC236}">
                    <a16:creationId xmlns:a16="http://schemas.microsoft.com/office/drawing/2014/main" id="{F2C87CAA-3D19-9F32-1E68-DEE0E15E12AA}"/>
                  </a:ext>
                </a:extLst>
              </p:cNvPr>
              <p:cNvSpPr txBox="1"/>
              <p:nvPr/>
            </p:nvSpPr>
            <p:spPr bwMode="auto">
              <a:xfrm>
                <a:off x="3475190" y="4096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1" name="TextBox 370">
                <a:extLst>
                  <a:ext uri="{FF2B5EF4-FFF2-40B4-BE49-F238E27FC236}">
                    <a16:creationId xmlns:a16="http://schemas.microsoft.com/office/drawing/2014/main" id="{8C42AC7B-4A15-78B8-AD58-121C033590E6}"/>
                  </a:ext>
                </a:extLst>
              </p:cNvPr>
              <p:cNvSpPr txBox="1"/>
              <p:nvPr/>
            </p:nvSpPr>
            <p:spPr bwMode="auto">
              <a:xfrm>
                <a:off x="3497415" y="40962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2" name="TextBox 371">
                <a:extLst>
                  <a:ext uri="{FF2B5EF4-FFF2-40B4-BE49-F238E27FC236}">
                    <a16:creationId xmlns:a16="http://schemas.microsoft.com/office/drawing/2014/main" id="{6EC6A775-4AF6-99FC-95EB-AFC7771DC409}"/>
                  </a:ext>
                </a:extLst>
              </p:cNvPr>
              <p:cNvSpPr txBox="1"/>
              <p:nvPr/>
            </p:nvSpPr>
            <p:spPr bwMode="auto">
              <a:xfrm>
                <a:off x="3538690" y="4093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3" name="TextBox 372">
                <a:extLst>
                  <a:ext uri="{FF2B5EF4-FFF2-40B4-BE49-F238E27FC236}">
                    <a16:creationId xmlns:a16="http://schemas.microsoft.com/office/drawing/2014/main" id="{AB380DB5-BE66-BF77-B805-50F695F7B0BA}"/>
                  </a:ext>
                </a:extLst>
              </p:cNvPr>
              <p:cNvSpPr txBox="1"/>
              <p:nvPr/>
            </p:nvSpPr>
            <p:spPr bwMode="auto">
              <a:xfrm>
                <a:off x="3713315" y="39978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4" name="TextBox 373">
                <a:extLst>
                  <a:ext uri="{FF2B5EF4-FFF2-40B4-BE49-F238E27FC236}">
                    <a16:creationId xmlns:a16="http://schemas.microsoft.com/office/drawing/2014/main" id="{7C7A527A-C250-F243-7778-70BCEA5F2CD2}"/>
                  </a:ext>
                </a:extLst>
              </p:cNvPr>
              <p:cNvSpPr txBox="1"/>
              <p:nvPr/>
            </p:nvSpPr>
            <p:spPr bwMode="auto">
              <a:xfrm>
                <a:off x="3659340" y="40613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5" name="TextBox 374">
                <a:extLst>
                  <a:ext uri="{FF2B5EF4-FFF2-40B4-BE49-F238E27FC236}">
                    <a16:creationId xmlns:a16="http://schemas.microsoft.com/office/drawing/2014/main" id="{A72706EE-3C20-6AB3-321C-4B36EBAF5129}"/>
                  </a:ext>
                </a:extLst>
              </p:cNvPr>
              <p:cNvSpPr txBox="1"/>
              <p:nvPr/>
            </p:nvSpPr>
            <p:spPr bwMode="auto">
              <a:xfrm>
                <a:off x="3576790" y="4064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6" name="TextBox 375">
                <a:extLst>
                  <a:ext uri="{FF2B5EF4-FFF2-40B4-BE49-F238E27FC236}">
                    <a16:creationId xmlns:a16="http://schemas.microsoft.com/office/drawing/2014/main" id="{11496A3B-10B5-F5C2-D126-99A51B79006A}"/>
                  </a:ext>
                </a:extLst>
              </p:cNvPr>
              <p:cNvSpPr txBox="1"/>
              <p:nvPr/>
            </p:nvSpPr>
            <p:spPr bwMode="auto">
              <a:xfrm>
                <a:off x="3618065" y="4064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7" name="TextBox 376">
                <a:extLst>
                  <a:ext uri="{FF2B5EF4-FFF2-40B4-BE49-F238E27FC236}">
                    <a16:creationId xmlns:a16="http://schemas.microsoft.com/office/drawing/2014/main" id="{0A516CA0-8CF0-6C78-7081-C45AA0BB2549}"/>
                  </a:ext>
                </a:extLst>
              </p:cNvPr>
              <p:cNvSpPr txBox="1"/>
              <p:nvPr/>
            </p:nvSpPr>
            <p:spPr bwMode="auto">
              <a:xfrm>
                <a:off x="3599015" y="40645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8" name="TextBox 377">
                <a:extLst>
                  <a:ext uri="{FF2B5EF4-FFF2-40B4-BE49-F238E27FC236}">
                    <a16:creationId xmlns:a16="http://schemas.microsoft.com/office/drawing/2014/main" id="{D6CB5C31-AF3F-E330-A884-B7FE7E016FAF}"/>
                  </a:ext>
                </a:extLst>
              </p:cNvPr>
              <p:cNvSpPr txBox="1"/>
              <p:nvPr/>
            </p:nvSpPr>
            <p:spPr bwMode="auto">
              <a:xfrm>
                <a:off x="3633940" y="40613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79" name="TextBox 378">
                <a:extLst>
                  <a:ext uri="{FF2B5EF4-FFF2-40B4-BE49-F238E27FC236}">
                    <a16:creationId xmlns:a16="http://schemas.microsoft.com/office/drawing/2014/main" id="{B4CB21C9-3491-EC60-11BF-D95D2D7C1F14}"/>
                  </a:ext>
                </a:extLst>
              </p:cNvPr>
              <p:cNvSpPr txBox="1"/>
              <p:nvPr/>
            </p:nvSpPr>
            <p:spPr bwMode="auto">
              <a:xfrm>
                <a:off x="3748240" y="39915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0" name="TextBox 379">
                <a:extLst>
                  <a:ext uri="{FF2B5EF4-FFF2-40B4-BE49-F238E27FC236}">
                    <a16:creationId xmlns:a16="http://schemas.microsoft.com/office/drawing/2014/main" id="{514D5A66-B5EC-BE84-CDD8-A62F869FDE6D}"/>
                  </a:ext>
                </a:extLst>
              </p:cNvPr>
              <p:cNvSpPr txBox="1"/>
              <p:nvPr/>
            </p:nvSpPr>
            <p:spPr bwMode="auto">
              <a:xfrm>
                <a:off x="3770465" y="39915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1" name="TextBox 380">
                <a:extLst>
                  <a:ext uri="{FF2B5EF4-FFF2-40B4-BE49-F238E27FC236}">
                    <a16:creationId xmlns:a16="http://schemas.microsoft.com/office/drawing/2014/main" id="{B04588B8-2D88-3967-5248-BD60F86FC911}"/>
                  </a:ext>
                </a:extLst>
              </p:cNvPr>
              <p:cNvSpPr txBox="1"/>
              <p:nvPr/>
            </p:nvSpPr>
            <p:spPr bwMode="auto">
              <a:xfrm>
                <a:off x="3795865" y="39946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2" name="TextBox 381">
                <a:extLst>
                  <a:ext uri="{FF2B5EF4-FFF2-40B4-BE49-F238E27FC236}">
                    <a16:creationId xmlns:a16="http://schemas.microsoft.com/office/drawing/2014/main" id="{F4BF630A-C8FF-98E9-817C-BD2245D60E67}"/>
                  </a:ext>
                </a:extLst>
              </p:cNvPr>
              <p:cNvSpPr txBox="1"/>
              <p:nvPr/>
            </p:nvSpPr>
            <p:spPr bwMode="auto">
              <a:xfrm>
                <a:off x="3827615" y="39534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3" name="TextBox 382">
                <a:extLst>
                  <a:ext uri="{FF2B5EF4-FFF2-40B4-BE49-F238E27FC236}">
                    <a16:creationId xmlns:a16="http://schemas.microsoft.com/office/drawing/2014/main" id="{0A5A7254-8B97-E80F-37EA-D459790F8472}"/>
                  </a:ext>
                </a:extLst>
              </p:cNvPr>
              <p:cNvSpPr txBox="1"/>
              <p:nvPr/>
            </p:nvSpPr>
            <p:spPr bwMode="auto">
              <a:xfrm>
                <a:off x="3846665" y="39565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4" name="TextBox 383">
                <a:extLst>
                  <a:ext uri="{FF2B5EF4-FFF2-40B4-BE49-F238E27FC236}">
                    <a16:creationId xmlns:a16="http://schemas.microsoft.com/office/drawing/2014/main" id="{7B761BE3-6111-FA2A-6C97-A15585F7DDFE}"/>
                  </a:ext>
                </a:extLst>
              </p:cNvPr>
              <p:cNvSpPr txBox="1"/>
              <p:nvPr/>
            </p:nvSpPr>
            <p:spPr bwMode="auto">
              <a:xfrm>
                <a:off x="3872065" y="39597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5" name="TextBox 384">
                <a:extLst>
                  <a:ext uri="{FF2B5EF4-FFF2-40B4-BE49-F238E27FC236}">
                    <a16:creationId xmlns:a16="http://schemas.microsoft.com/office/drawing/2014/main" id="{E2BDC727-9BC8-3793-E642-C2FA7EFDD6D0}"/>
                  </a:ext>
                </a:extLst>
              </p:cNvPr>
              <p:cNvSpPr txBox="1"/>
              <p:nvPr/>
            </p:nvSpPr>
            <p:spPr bwMode="auto">
              <a:xfrm>
                <a:off x="3894290" y="39661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6" name="TextBox 385">
                <a:extLst>
                  <a:ext uri="{FF2B5EF4-FFF2-40B4-BE49-F238E27FC236}">
                    <a16:creationId xmlns:a16="http://schemas.microsoft.com/office/drawing/2014/main" id="{3456C2F0-1978-33AD-0BE3-9CED9DEE56C5}"/>
                  </a:ext>
                </a:extLst>
              </p:cNvPr>
              <p:cNvSpPr txBox="1"/>
              <p:nvPr/>
            </p:nvSpPr>
            <p:spPr bwMode="auto">
              <a:xfrm>
                <a:off x="3916515" y="39184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7" name="TextBox 386">
                <a:extLst>
                  <a:ext uri="{FF2B5EF4-FFF2-40B4-BE49-F238E27FC236}">
                    <a16:creationId xmlns:a16="http://schemas.microsoft.com/office/drawing/2014/main" id="{853E62A2-148F-31A4-9850-D0C21A99FA42}"/>
                  </a:ext>
                </a:extLst>
              </p:cNvPr>
              <p:cNvSpPr txBox="1"/>
              <p:nvPr/>
            </p:nvSpPr>
            <p:spPr bwMode="auto">
              <a:xfrm>
                <a:off x="3938740" y="39184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8" name="TextBox 387">
                <a:extLst>
                  <a:ext uri="{FF2B5EF4-FFF2-40B4-BE49-F238E27FC236}">
                    <a16:creationId xmlns:a16="http://schemas.microsoft.com/office/drawing/2014/main" id="{E45EC3A6-75EA-C5CB-4AA1-95074EEFF74C}"/>
                  </a:ext>
                </a:extLst>
              </p:cNvPr>
              <p:cNvSpPr txBox="1"/>
              <p:nvPr/>
            </p:nvSpPr>
            <p:spPr bwMode="auto">
              <a:xfrm>
                <a:off x="3970490" y="38613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89" name="TextBox 388">
                <a:extLst>
                  <a:ext uri="{FF2B5EF4-FFF2-40B4-BE49-F238E27FC236}">
                    <a16:creationId xmlns:a16="http://schemas.microsoft.com/office/drawing/2014/main" id="{48BE2D71-027C-8894-7EDE-436D26950BC0}"/>
                  </a:ext>
                </a:extLst>
              </p:cNvPr>
              <p:cNvSpPr txBox="1"/>
              <p:nvPr/>
            </p:nvSpPr>
            <p:spPr bwMode="auto">
              <a:xfrm>
                <a:off x="3989540" y="386450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0" name="TextBox 389">
                <a:extLst>
                  <a:ext uri="{FF2B5EF4-FFF2-40B4-BE49-F238E27FC236}">
                    <a16:creationId xmlns:a16="http://schemas.microsoft.com/office/drawing/2014/main" id="{3CA2C97F-E7D9-9EBA-D10E-4257FE446AD1}"/>
                  </a:ext>
                </a:extLst>
              </p:cNvPr>
              <p:cNvSpPr txBox="1"/>
              <p:nvPr/>
            </p:nvSpPr>
            <p:spPr bwMode="auto">
              <a:xfrm>
                <a:off x="4018115" y="38581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1" name="TextBox 390">
                <a:extLst>
                  <a:ext uri="{FF2B5EF4-FFF2-40B4-BE49-F238E27FC236}">
                    <a16:creationId xmlns:a16="http://schemas.microsoft.com/office/drawing/2014/main" id="{0BC472D0-17D4-7F50-6EDE-3D80A3B76292}"/>
                  </a:ext>
                </a:extLst>
              </p:cNvPr>
              <p:cNvSpPr txBox="1"/>
              <p:nvPr/>
            </p:nvSpPr>
            <p:spPr bwMode="auto">
              <a:xfrm>
                <a:off x="4046690"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2" name="TextBox 391">
                <a:extLst>
                  <a:ext uri="{FF2B5EF4-FFF2-40B4-BE49-F238E27FC236}">
                    <a16:creationId xmlns:a16="http://schemas.microsoft.com/office/drawing/2014/main" id="{7693E2B7-3144-6672-0646-DC80D629DA2E}"/>
                  </a:ext>
                </a:extLst>
              </p:cNvPr>
              <p:cNvSpPr txBox="1"/>
              <p:nvPr/>
            </p:nvSpPr>
            <p:spPr bwMode="auto">
              <a:xfrm>
                <a:off x="407844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3" name="TextBox 392">
                <a:extLst>
                  <a:ext uri="{FF2B5EF4-FFF2-40B4-BE49-F238E27FC236}">
                    <a16:creationId xmlns:a16="http://schemas.microsoft.com/office/drawing/2014/main" id="{038BD6ED-0B1C-5E39-22AD-2310A0E67484}"/>
                  </a:ext>
                </a:extLst>
              </p:cNvPr>
              <p:cNvSpPr txBox="1"/>
              <p:nvPr/>
            </p:nvSpPr>
            <p:spPr bwMode="auto">
              <a:xfrm>
                <a:off x="417686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4" name="TextBox 393">
                <a:extLst>
                  <a:ext uri="{FF2B5EF4-FFF2-40B4-BE49-F238E27FC236}">
                    <a16:creationId xmlns:a16="http://schemas.microsoft.com/office/drawing/2014/main" id="{027AB15D-5BB9-DACB-E560-036A64DBAA44}"/>
                  </a:ext>
                </a:extLst>
              </p:cNvPr>
              <p:cNvSpPr txBox="1"/>
              <p:nvPr/>
            </p:nvSpPr>
            <p:spPr bwMode="auto">
              <a:xfrm>
                <a:off x="413559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5" name="TextBox 394">
                <a:extLst>
                  <a:ext uri="{FF2B5EF4-FFF2-40B4-BE49-F238E27FC236}">
                    <a16:creationId xmlns:a16="http://schemas.microsoft.com/office/drawing/2014/main" id="{AEC51EE3-3115-25FF-7CB4-56DF8AE91832}"/>
                  </a:ext>
                </a:extLst>
              </p:cNvPr>
              <p:cNvSpPr txBox="1"/>
              <p:nvPr/>
            </p:nvSpPr>
            <p:spPr bwMode="auto">
              <a:xfrm>
                <a:off x="419591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6" name="TextBox 395">
                <a:extLst>
                  <a:ext uri="{FF2B5EF4-FFF2-40B4-BE49-F238E27FC236}">
                    <a16:creationId xmlns:a16="http://schemas.microsoft.com/office/drawing/2014/main" id="{A4DAD07B-FA33-A353-DE3A-6CEBEEB1DDB2}"/>
                  </a:ext>
                </a:extLst>
              </p:cNvPr>
              <p:cNvSpPr txBox="1"/>
              <p:nvPr/>
            </p:nvSpPr>
            <p:spPr bwMode="auto">
              <a:xfrm>
                <a:off x="411971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7" name="TextBox 396">
                <a:extLst>
                  <a:ext uri="{FF2B5EF4-FFF2-40B4-BE49-F238E27FC236}">
                    <a16:creationId xmlns:a16="http://schemas.microsoft.com/office/drawing/2014/main" id="{06E73A77-0EE7-86E2-87E1-D63B980E6FB0}"/>
                  </a:ext>
                </a:extLst>
              </p:cNvPr>
              <p:cNvSpPr txBox="1"/>
              <p:nvPr/>
            </p:nvSpPr>
            <p:spPr bwMode="auto">
              <a:xfrm>
                <a:off x="4351490"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8" name="TextBox 397">
                <a:extLst>
                  <a:ext uri="{FF2B5EF4-FFF2-40B4-BE49-F238E27FC236}">
                    <a16:creationId xmlns:a16="http://schemas.microsoft.com/office/drawing/2014/main" id="{5C46FC81-18A9-6E14-250B-4AC3721D8341}"/>
                  </a:ext>
                </a:extLst>
              </p:cNvPr>
              <p:cNvSpPr txBox="1"/>
              <p:nvPr/>
            </p:nvSpPr>
            <p:spPr bwMode="auto">
              <a:xfrm>
                <a:off x="431339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399" name="TextBox 398">
                <a:extLst>
                  <a:ext uri="{FF2B5EF4-FFF2-40B4-BE49-F238E27FC236}">
                    <a16:creationId xmlns:a16="http://schemas.microsoft.com/office/drawing/2014/main" id="{975101EC-5102-F02C-85BE-24D5BA704AFC}"/>
                  </a:ext>
                </a:extLst>
              </p:cNvPr>
              <p:cNvSpPr txBox="1"/>
              <p:nvPr/>
            </p:nvSpPr>
            <p:spPr bwMode="auto">
              <a:xfrm>
                <a:off x="422449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0" name="TextBox 399">
                <a:extLst>
                  <a:ext uri="{FF2B5EF4-FFF2-40B4-BE49-F238E27FC236}">
                    <a16:creationId xmlns:a16="http://schemas.microsoft.com/office/drawing/2014/main" id="{819E1B68-5499-5A7D-5094-A1BD7D0F5C49}"/>
                  </a:ext>
                </a:extLst>
              </p:cNvPr>
              <p:cNvSpPr txBox="1"/>
              <p:nvPr/>
            </p:nvSpPr>
            <p:spPr bwMode="auto">
              <a:xfrm>
                <a:off x="4468965"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1" name="TextBox 400">
                <a:extLst>
                  <a:ext uri="{FF2B5EF4-FFF2-40B4-BE49-F238E27FC236}">
                    <a16:creationId xmlns:a16="http://schemas.microsoft.com/office/drawing/2014/main" id="{C06652E3-4739-A959-5A7E-4409FD75A713}"/>
                  </a:ext>
                </a:extLst>
              </p:cNvPr>
              <p:cNvSpPr txBox="1"/>
              <p:nvPr/>
            </p:nvSpPr>
            <p:spPr bwMode="auto">
              <a:xfrm>
                <a:off x="4443565"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2" name="TextBox 401">
                <a:extLst>
                  <a:ext uri="{FF2B5EF4-FFF2-40B4-BE49-F238E27FC236}">
                    <a16:creationId xmlns:a16="http://schemas.microsoft.com/office/drawing/2014/main" id="{9995102D-8823-59E7-5801-B5EE1F99C051}"/>
                  </a:ext>
                </a:extLst>
              </p:cNvPr>
              <p:cNvSpPr txBox="1"/>
              <p:nvPr/>
            </p:nvSpPr>
            <p:spPr bwMode="auto">
              <a:xfrm>
                <a:off x="442134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3" name="TextBox 402">
                <a:extLst>
                  <a:ext uri="{FF2B5EF4-FFF2-40B4-BE49-F238E27FC236}">
                    <a16:creationId xmlns:a16="http://schemas.microsoft.com/office/drawing/2014/main" id="{0F705629-DB8B-6EEE-17CE-529CEB97A39C}"/>
                  </a:ext>
                </a:extLst>
              </p:cNvPr>
              <p:cNvSpPr txBox="1"/>
              <p:nvPr/>
            </p:nvSpPr>
            <p:spPr bwMode="auto">
              <a:xfrm>
                <a:off x="4545165"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4" name="TextBox 403">
                <a:extLst>
                  <a:ext uri="{FF2B5EF4-FFF2-40B4-BE49-F238E27FC236}">
                    <a16:creationId xmlns:a16="http://schemas.microsoft.com/office/drawing/2014/main" id="{A7B5D30F-34D0-1D48-A6CD-4F434D3171C5}"/>
                  </a:ext>
                </a:extLst>
              </p:cNvPr>
              <p:cNvSpPr txBox="1"/>
              <p:nvPr/>
            </p:nvSpPr>
            <p:spPr bwMode="auto">
              <a:xfrm>
                <a:off x="4618190"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5" name="TextBox 404">
                <a:extLst>
                  <a:ext uri="{FF2B5EF4-FFF2-40B4-BE49-F238E27FC236}">
                    <a16:creationId xmlns:a16="http://schemas.microsoft.com/office/drawing/2014/main" id="{7E29C3B6-137C-09A5-4051-7B9730B45791}"/>
                  </a:ext>
                </a:extLst>
              </p:cNvPr>
              <p:cNvSpPr txBox="1"/>
              <p:nvPr/>
            </p:nvSpPr>
            <p:spPr bwMode="auto">
              <a:xfrm>
                <a:off x="449754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6" name="TextBox 405">
                <a:extLst>
                  <a:ext uri="{FF2B5EF4-FFF2-40B4-BE49-F238E27FC236}">
                    <a16:creationId xmlns:a16="http://schemas.microsoft.com/office/drawing/2014/main" id="{DF6A489D-52DF-3C33-9569-A60853A89493}"/>
                  </a:ext>
                </a:extLst>
              </p:cNvPr>
              <p:cNvSpPr txBox="1"/>
              <p:nvPr/>
            </p:nvSpPr>
            <p:spPr bwMode="auto">
              <a:xfrm>
                <a:off x="4529290"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7" name="TextBox 406">
                <a:extLst>
                  <a:ext uri="{FF2B5EF4-FFF2-40B4-BE49-F238E27FC236}">
                    <a16:creationId xmlns:a16="http://schemas.microsoft.com/office/drawing/2014/main" id="{CA7E15AD-CAB5-0534-A034-86AC27F8F2C0}"/>
                  </a:ext>
                </a:extLst>
              </p:cNvPr>
              <p:cNvSpPr txBox="1"/>
              <p:nvPr/>
            </p:nvSpPr>
            <p:spPr bwMode="auto">
              <a:xfrm>
                <a:off x="456104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8" name="TextBox 407">
                <a:extLst>
                  <a:ext uri="{FF2B5EF4-FFF2-40B4-BE49-F238E27FC236}">
                    <a16:creationId xmlns:a16="http://schemas.microsoft.com/office/drawing/2014/main" id="{C8917861-0CE2-74B2-B5F7-469E3A388DC1}"/>
                  </a:ext>
                </a:extLst>
              </p:cNvPr>
              <p:cNvSpPr txBox="1"/>
              <p:nvPr/>
            </p:nvSpPr>
            <p:spPr bwMode="auto">
              <a:xfrm>
                <a:off x="457691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09" name="TextBox 408">
                <a:extLst>
                  <a:ext uri="{FF2B5EF4-FFF2-40B4-BE49-F238E27FC236}">
                    <a16:creationId xmlns:a16="http://schemas.microsoft.com/office/drawing/2014/main" id="{A085FBBC-1C12-92A7-BF62-BC21DDCADDD3}"/>
                  </a:ext>
                </a:extLst>
              </p:cNvPr>
              <p:cNvSpPr txBox="1"/>
              <p:nvPr/>
            </p:nvSpPr>
            <p:spPr bwMode="auto">
              <a:xfrm>
                <a:off x="4672165"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0" name="TextBox 409">
                <a:extLst>
                  <a:ext uri="{FF2B5EF4-FFF2-40B4-BE49-F238E27FC236}">
                    <a16:creationId xmlns:a16="http://schemas.microsoft.com/office/drawing/2014/main" id="{CEB946D6-963D-8B8F-A107-95762FD00710}"/>
                  </a:ext>
                </a:extLst>
              </p:cNvPr>
              <p:cNvSpPr txBox="1"/>
              <p:nvPr/>
            </p:nvSpPr>
            <p:spPr bwMode="auto">
              <a:xfrm>
                <a:off x="4599140"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1" name="TextBox 410">
                <a:extLst>
                  <a:ext uri="{FF2B5EF4-FFF2-40B4-BE49-F238E27FC236}">
                    <a16:creationId xmlns:a16="http://schemas.microsoft.com/office/drawing/2014/main" id="{D76B71E4-336D-3241-58FE-F360CD78D05B}"/>
                  </a:ext>
                </a:extLst>
              </p:cNvPr>
              <p:cNvSpPr txBox="1"/>
              <p:nvPr/>
            </p:nvSpPr>
            <p:spPr bwMode="auto">
              <a:xfrm>
                <a:off x="4919815"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2" name="TextBox 411">
                <a:extLst>
                  <a:ext uri="{FF2B5EF4-FFF2-40B4-BE49-F238E27FC236}">
                    <a16:creationId xmlns:a16="http://schemas.microsoft.com/office/drawing/2014/main" id="{12778545-B9B7-3191-B830-DB70CC0B9607}"/>
                  </a:ext>
                </a:extLst>
              </p:cNvPr>
              <p:cNvSpPr txBox="1"/>
              <p:nvPr/>
            </p:nvSpPr>
            <p:spPr bwMode="auto">
              <a:xfrm>
                <a:off x="489441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3" name="TextBox 412">
                <a:extLst>
                  <a:ext uri="{FF2B5EF4-FFF2-40B4-BE49-F238E27FC236}">
                    <a16:creationId xmlns:a16="http://schemas.microsoft.com/office/drawing/2014/main" id="{56A6ACAC-47C2-994E-4B1F-6185762CD2FA}"/>
                  </a:ext>
                </a:extLst>
              </p:cNvPr>
              <p:cNvSpPr txBox="1"/>
              <p:nvPr/>
            </p:nvSpPr>
            <p:spPr bwMode="auto">
              <a:xfrm>
                <a:off x="4938865"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4" name="TextBox 413">
                <a:extLst>
                  <a:ext uri="{FF2B5EF4-FFF2-40B4-BE49-F238E27FC236}">
                    <a16:creationId xmlns:a16="http://schemas.microsoft.com/office/drawing/2014/main" id="{6E1BFA34-3B78-E63C-3395-9ED21925FB11}"/>
                  </a:ext>
                </a:extLst>
              </p:cNvPr>
              <p:cNvSpPr txBox="1"/>
              <p:nvPr/>
            </p:nvSpPr>
            <p:spPr bwMode="auto">
              <a:xfrm>
                <a:off x="4961090"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5" name="TextBox 414">
                <a:extLst>
                  <a:ext uri="{FF2B5EF4-FFF2-40B4-BE49-F238E27FC236}">
                    <a16:creationId xmlns:a16="http://schemas.microsoft.com/office/drawing/2014/main" id="{6AF888CA-B6F6-7E77-A0AA-D1519FCC8D76}"/>
                  </a:ext>
                </a:extLst>
              </p:cNvPr>
              <p:cNvSpPr txBox="1"/>
              <p:nvPr/>
            </p:nvSpPr>
            <p:spPr bwMode="auto">
              <a:xfrm>
                <a:off x="499284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6" name="TextBox 415">
                <a:extLst>
                  <a:ext uri="{FF2B5EF4-FFF2-40B4-BE49-F238E27FC236}">
                    <a16:creationId xmlns:a16="http://schemas.microsoft.com/office/drawing/2014/main" id="{36F54EEF-AA13-7E09-B3D5-6C188EB343E0}"/>
                  </a:ext>
                </a:extLst>
              </p:cNvPr>
              <p:cNvSpPr txBox="1"/>
              <p:nvPr/>
            </p:nvSpPr>
            <p:spPr bwMode="auto">
              <a:xfrm>
                <a:off x="469121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7" name="TextBox 416">
                <a:extLst>
                  <a:ext uri="{FF2B5EF4-FFF2-40B4-BE49-F238E27FC236}">
                    <a16:creationId xmlns:a16="http://schemas.microsoft.com/office/drawing/2014/main" id="{C6B83951-9919-74AF-001F-B570EF43147D}"/>
                  </a:ext>
                </a:extLst>
              </p:cNvPr>
              <p:cNvSpPr txBox="1"/>
              <p:nvPr/>
            </p:nvSpPr>
            <p:spPr bwMode="auto">
              <a:xfrm>
                <a:off x="471026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8" name="TextBox 417">
                <a:extLst>
                  <a:ext uri="{FF2B5EF4-FFF2-40B4-BE49-F238E27FC236}">
                    <a16:creationId xmlns:a16="http://schemas.microsoft.com/office/drawing/2014/main" id="{F0B60826-8A0A-F9E4-744F-B51471298743}"/>
                  </a:ext>
                </a:extLst>
              </p:cNvPr>
              <p:cNvSpPr txBox="1"/>
              <p:nvPr/>
            </p:nvSpPr>
            <p:spPr bwMode="auto">
              <a:xfrm>
                <a:off x="4722965"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19" name="TextBox 418">
                <a:extLst>
                  <a:ext uri="{FF2B5EF4-FFF2-40B4-BE49-F238E27FC236}">
                    <a16:creationId xmlns:a16="http://schemas.microsoft.com/office/drawing/2014/main" id="{5616AE65-F0F0-5CC5-E614-5CD78D281589}"/>
                  </a:ext>
                </a:extLst>
              </p:cNvPr>
              <p:cNvSpPr txBox="1"/>
              <p:nvPr/>
            </p:nvSpPr>
            <p:spPr bwMode="auto">
              <a:xfrm>
                <a:off x="4754715" y="381687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20" name="TextBox 419">
                <a:extLst>
                  <a:ext uri="{FF2B5EF4-FFF2-40B4-BE49-F238E27FC236}">
                    <a16:creationId xmlns:a16="http://schemas.microsoft.com/office/drawing/2014/main" id="{EB772D40-30EA-750C-E530-A99BD4E89D2E}"/>
                  </a:ext>
                </a:extLst>
              </p:cNvPr>
              <p:cNvSpPr txBox="1"/>
              <p:nvPr/>
            </p:nvSpPr>
            <p:spPr bwMode="auto">
              <a:xfrm>
                <a:off x="479281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21" name="TextBox 420">
                <a:extLst>
                  <a:ext uri="{FF2B5EF4-FFF2-40B4-BE49-F238E27FC236}">
                    <a16:creationId xmlns:a16="http://schemas.microsoft.com/office/drawing/2014/main" id="{BE891AC0-DDBC-51DB-D1CF-C4CF90D1235D}"/>
                  </a:ext>
                </a:extLst>
              </p:cNvPr>
              <p:cNvSpPr txBox="1"/>
              <p:nvPr/>
            </p:nvSpPr>
            <p:spPr bwMode="auto">
              <a:xfrm>
                <a:off x="4808690"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22" name="TextBox 421">
                <a:extLst>
                  <a:ext uri="{FF2B5EF4-FFF2-40B4-BE49-F238E27FC236}">
                    <a16:creationId xmlns:a16="http://schemas.microsoft.com/office/drawing/2014/main" id="{9FC7FF11-FF45-0D20-BE6F-4ED765BF71EE}"/>
                  </a:ext>
                </a:extLst>
              </p:cNvPr>
              <p:cNvSpPr txBox="1"/>
              <p:nvPr/>
            </p:nvSpPr>
            <p:spPr bwMode="auto">
              <a:xfrm>
                <a:off x="4853140"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23" name="TextBox 422">
                <a:extLst>
                  <a:ext uri="{FF2B5EF4-FFF2-40B4-BE49-F238E27FC236}">
                    <a16:creationId xmlns:a16="http://schemas.microsoft.com/office/drawing/2014/main" id="{EB9B177F-14CC-D5C4-629D-5830329C227A}"/>
                  </a:ext>
                </a:extLst>
              </p:cNvPr>
              <p:cNvSpPr txBox="1"/>
              <p:nvPr/>
            </p:nvSpPr>
            <p:spPr bwMode="auto">
              <a:xfrm>
                <a:off x="4862665" y="3823227"/>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sp>
            <p:nvSpPr>
              <p:cNvPr id="425" name="TextBox 424">
                <a:extLst>
                  <a:ext uri="{FF2B5EF4-FFF2-40B4-BE49-F238E27FC236}">
                    <a16:creationId xmlns:a16="http://schemas.microsoft.com/office/drawing/2014/main" id="{C2F73C98-0628-CA05-DF8A-A3102F6D14A2}"/>
                  </a:ext>
                </a:extLst>
              </p:cNvPr>
              <p:cNvSpPr txBox="1"/>
              <p:nvPr/>
            </p:nvSpPr>
            <p:spPr bwMode="auto">
              <a:xfrm>
                <a:off x="4837265" y="3820052"/>
                <a:ext cx="480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t>
                </a:r>
              </a:p>
            </p:txBody>
          </p:sp>
        </p:grpSp>
      </p:grpSp>
    </p:spTree>
    <p:extLst>
      <p:ext uri="{BB962C8B-B14F-4D97-AF65-F5344CB8AC3E}">
        <p14:creationId xmlns:p14="http://schemas.microsoft.com/office/powerpoint/2010/main" val="19560426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934" name="Straight Connector 20933">
            <a:extLst>
              <a:ext uri="{FF2B5EF4-FFF2-40B4-BE49-F238E27FC236}">
                <a16:creationId xmlns:a16="http://schemas.microsoft.com/office/drawing/2014/main" id="{3BC46076-7517-E856-1DE6-D34CEDF24E2F}"/>
              </a:ext>
            </a:extLst>
          </p:cNvPr>
          <p:cNvCxnSpPr>
            <a:cxnSpLocks/>
          </p:cNvCxnSpPr>
          <p:nvPr/>
        </p:nvCxnSpPr>
        <p:spPr bwMode="auto">
          <a:xfrm flipV="1">
            <a:off x="10310574" y="3546059"/>
            <a:ext cx="0" cy="1953058"/>
          </a:xfrm>
          <a:prstGeom prst="line">
            <a:avLst/>
          </a:prstGeom>
          <a:noFill/>
          <a:ln w="19050" cap="flat" cmpd="sng" algn="ctr">
            <a:solidFill>
              <a:schemeClr val="bg2"/>
            </a:solidFill>
            <a:prstDash val="sysDash"/>
            <a:round/>
            <a:headEnd type="none" w="med" len="med"/>
            <a:tailEnd type="none" w="med" len="med"/>
          </a:ln>
          <a:effectLst/>
        </p:spPr>
      </p:cxnSp>
      <p:cxnSp>
        <p:nvCxnSpPr>
          <p:cNvPr id="20197" name="Straight Connector 20196">
            <a:extLst>
              <a:ext uri="{FF2B5EF4-FFF2-40B4-BE49-F238E27FC236}">
                <a16:creationId xmlns:a16="http://schemas.microsoft.com/office/drawing/2014/main" id="{4C28540A-8E7E-B1F4-47C6-D88229D9F60D}"/>
              </a:ext>
            </a:extLst>
          </p:cNvPr>
          <p:cNvCxnSpPr>
            <a:cxnSpLocks/>
          </p:cNvCxnSpPr>
          <p:nvPr/>
        </p:nvCxnSpPr>
        <p:spPr bwMode="auto">
          <a:xfrm flipV="1">
            <a:off x="4786764" y="3293936"/>
            <a:ext cx="0" cy="2200086"/>
          </a:xfrm>
          <a:prstGeom prst="line">
            <a:avLst/>
          </a:prstGeom>
          <a:noFill/>
          <a:ln w="19050" cap="flat" cmpd="sng" algn="ctr">
            <a:solidFill>
              <a:schemeClr val="bg2"/>
            </a:solidFill>
            <a:prstDash val="sysDash"/>
            <a:round/>
            <a:headEnd type="none" w="med" len="med"/>
            <a:tailEnd type="none" w="med" len="med"/>
          </a:ln>
          <a:effectLst/>
        </p:spPr>
      </p:cxn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p:txBody>
          <a:bodyPr/>
          <a:lstStyle/>
          <a:p>
            <a:r>
              <a:rPr lang="en-US" altLang="en-US" dirty="0"/>
              <a:t>ELEVATE-TN: </a:t>
            </a:r>
            <a:r>
              <a:rPr lang="en-US" dirty="0"/>
              <a:t>Frontline </a:t>
            </a:r>
            <a:r>
              <a:rPr lang="en-US" altLang="en-US" dirty="0"/>
              <a:t>Acalabrutinib ± Obinutuzumab vs </a:t>
            </a:r>
            <a:r>
              <a:rPr lang="en-US" sz="3600" dirty="0"/>
              <a:t>Chlorambucil + Obinutuzumab</a:t>
            </a:r>
            <a:endParaRPr lang="en-US" altLang="en-US" dirty="0"/>
          </a:p>
        </p:txBody>
      </p:sp>
      <p:sp>
        <p:nvSpPr>
          <p:cNvPr id="17" name="Content Placeholder 4">
            <a:extLst>
              <a:ext uri="{FF2B5EF4-FFF2-40B4-BE49-F238E27FC236}">
                <a16:creationId xmlns:a16="http://schemas.microsoft.com/office/drawing/2014/main" id="{4F410F4F-CDE9-4A02-B74E-CDE279913D01}"/>
              </a:ext>
            </a:extLst>
          </p:cNvPr>
          <p:cNvSpPr>
            <a:spLocks noGrp="1"/>
          </p:cNvSpPr>
          <p:nvPr>
            <p:ph idx="1"/>
          </p:nvPr>
        </p:nvSpPr>
        <p:spPr>
          <a:xfrm>
            <a:off x="604675" y="1513047"/>
            <a:ext cx="10877529" cy="810829"/>
          </a:xfrm>
        </p:spPr>
        <p:txBody>
          <a:bodyPr/>
          <a:lstStyle/>
          <a:p>
            <a:pPr>
              <a:spcAft>
                <a:spcPts val="0"/>
              </a:spcAft>
            </a:pPr>
            <a:r>
              <a:rPr lang="en-US" sz="1800" dirty="0"/>
              <a:t>Randomized, open-label phase III trial of </a:t>
            </a:r>
            <a:r>
              <a:rPr lang="en-US" sz="1800" b="1" dirty="0">
                <a:solidFill>
                  <a:schemeClr val="accent1"/>
                </a:solidFill>
              </a:rPr>
              <a:t>acalabrutinib + </a:t>
            </a:r>
            <a:r>
              <a:rPr lang="en-US" sz="1800" b="1" dirty="0" err="1">
                <a:solidFill>
                  <a:schemeClr val="accent1"/>
                </a:solidFill>
              </a:rPr>
              <a:t>obinutuzumab</a:t>
            </a:r>
            <a:r>
              <a:rPr lang="en-US" sz="1800" b="1" dirty="0">
                <a:solidFill>
                  <a:schemeClr val="accent1"/>
                </a:solidFill>
              </a:rPr>
              <a:t> </a:t>
            </a:r>
            <a:r>
              <a:rPr lang="en-US" sz="1800" dirty="0"/>
              <a:t>or </a:t>
            </a:r>
            <a:r>
              <a:rPr lang="en-US" sz="1800" b="1" dirty="0">
                <a:solidFill>
                  <a:schemeClr val="accent3"/>
                </a:solidFill>
              </a:rPr>
              <a:t>acalabrutinib</a:t>
            </a:r>
            <a:r>
              <a:rPr lang="en-US" sz="1800" dirty="0"/>
              <a:t> alone vs </a:t>
            </a:r>
            <a:r>
              <a:rPr lang="en-US" sz="1800" b="1" dirty="0">
                <a:solidFill>
                  <a:schemeClr val="accent4"/>
                </a:solidFill>
              </a:rPr>
              <a:t>chlorambucil + </a:t>
            </a:r>
            <a:r>
              <a:rPr lang="en-US" sz="1800" b="1" dirty="0" err="1">
                <a:solidFill>
                  <a:schemeClr val="accent4"/>
                </a:solidFill>
              </a:rPr>
              <a:t>obinutuzumab</a:t>
            </a:r>
            <a:r>
              <a:rPr lang="en-US" sz="1800" b="1" dirty="0">
                <a:solidFill>
                  <a:schemeClr val="accent4"/>
                </a:solidFill>
              </a:rPr>
              <a:t> </a:t>
            </a:r>
            <a:r>
              <a:rPr lang="en-US" sz="1800" dirty="0"/>
              <a:t>for pts with untreated CLL requiring tx; aged ≥65 </a:t>
            </a:r>
            <a:r>
              <a:rPr lang="en-US" sz="1800" dirty="0" err="1"/>
              <a:t>yr</a:t>
            </a:r>
            <a:r>
              <a:rPr lang="en-US" sz="1800" dirty="0"/>
              <a:t> or 18-64 </a:t>
            </a:r>
            <a:r>
              <a:rPr lang="en-US" sz="1800" dirty="0" err="1"/>
              <a:t>yr</a:t>
            </a:r>
            <a:r>
              <a:rPr lang="en-US" sz="1800" dirty="0"/>
              <a:t> with </a:t>
            </a:r>
            <a:r>
              <a:rPr lang="en-US" sz="1800" dirty="0" err="1"/>
              <a:t>CrCl</a:t>
            </a:r>
            <a:r>
              <a:rPr lang="en-US" sz="1800" baseline="-25000" dirty="0" err="1"/>
              <a:t>CG</a:t>
            </a:r>
            <a:r>
              <a:rPr lang="en-US" sz="1800" dirty="0"/>
              <a:t> 30-69 mL and/or CIRS-G score &gt;6; no significant CV disease (N = 535) </a:t>
            </a:r>
          </a:p>
        </p:txBody>
      </p:sp>
      <p:sp>
        <p:nvSpPr>
          <p:cNvPr id="22" name="Text Box 11">
            <a:extLst>
              <a:ext uri="{FF2B5EF4-FFF2-40B4-BE49-F238E27FC236}">
                <a16:creationId xmlns:a16="http://schemas.microsoft.com/office/drawing/2014/main" id="{E0F02A91-6A4A-EF4F-8E72-03C7E117D12D}"/>
              </a:ext>
            </a:extLst>
          </p:cNvPr>
          <p:cNvSpPr txBox="1">
            <a:spLocks noChangeArrowheads="1"/>
          </p:cNvSpPr>
          <p:nvPr/>
        </p:nvSpPr>
        <p:spPr bwMode="auto">
          <a:xfrm>
            <a:off x="405229" y="637002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Sharman. ASH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2023. Abstr 636.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9776" name="TextBox 19775">
            <a:extLst>
              <a:ext uri="{FF2B5EF4-FFF2-40B4-BE49-F238E27FC236}">
                <a16:creationId xmlns:a16="http://schemas.microsoft.com/office/drawing/2014/main" id="{C8F65154-D249-4701-B8C9-21100B7D8D45}"/>
              </a:ext>
            </a:extLst>
          </p:cNvPr>
          <p:cNvSpPr txBox="1"/>
          <p:nvPr/>
        </p:nvSpPr>
        <p:spPr>
          <a:xfrm>
            <a:off x="7246722" y="2466965"/>
            <a:ext cx="3569365"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del(17p) and/or Mutated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TP53</a:t>
            </a:r>
            <a:endParaRPr kumimoji="0" lang="en-GB"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777" name="TextBox 19776">
            <a:extLst>
              <a:ext uri="{FF2B5EF4-FFF2-40B4-BE49-F238E27FC236}">
                <a16:creationId xmlns:a16="http://schemas.microsoft.com/office/drawing/2014/main" id="{5CB7E957-E6DB-B3AE-2F97-BC7FB89ADFD2}"/>
              </a:ext>
            </a:extLst>
          </p:cNvPr>
          <p:cNvSpPr txBox="1"/>
          <p:nvPr/>
        </p:nvSpPr>
        <p:spPr>
          <a:xfrm>
            <a:off x="2563859" y="2466965"/>
            <a:ext cx="131260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PFS, Overall</a:t>
            </a:r>
          </a:p>
        </p:txBody>
      </p:sp>
      <p:sp>
        <p:nvSpPr>
          <p:cNvPr id="58" name="TextBox 57">
            <a:extLst>
              <a:ext uri="{FF2B5EF4-FFF2-40B4-BE49-F238E27FC236}">
                <a16:creationId xmlns:a16="http://schemas.microsoft.com/office/drawing/2014/main" id="{68E0CD76-B1BA-F8E3-D47F-F15B33744A77}"/>
              </a:ext>
            </a:extLst>
          </p:cNvPr>
          <p:cNvSpPr txBox="1"/>
          <p:nvPr/>
        </p:nvSpPr>
        <p:spPr bwMode="auto">
          <a:xfrm>
            <a:off x="1128025"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grpSp>
        <p:nvGrpSpPr>
          <p:cNvPr id="19480" name="Group 19479">
            <a:extLst>
              <a:ext uri="{FF2B5EF4-FFF2-40B4-BE49-F238E27FC236}">
                <a16:creationId xmlns:a16="http://schemas.microsoft.com/office/drawing/2014/main" id="{0E7BE441-EC1E-ECAB-9E23-4EBDA53B18BD}"/>
              </a:ext>
            </a:extLst>
          </p:cNvPr>
          <p:cNvGrpSpPr/>
          <p:nvPr/>
        </p:nvGrpSpPr>
        <p:grpSpPr>
          <a:xfrm>
            <a:off x="1096234" y="3047532"/>
            <a:ext cx="4539591" cy="726622"/>
            <a:chOff x="1153192" y="2122922"/>
            <a:chExt cx="4807881" cy="573684"/>
          </a:xfrm>
        </p:grpSpPr>
        <p:sp>
          <p:nvSpPr>
            <p:cNvPr id="19481" name="Freeform: Shape 19480">
              <a:extLst>
                <a:ext uri="{FF2B5EF4-FFF2-40B4-BE49-F238E27FC236}">
                  <a16:creationId xmlns:a16="http://schemas.microsoft.com/office/drawing/2014/main" id="{194F6E91-FCF8-5BCF-ED88-FFC38F838296}"/>
                </a:ext>
              </a:extLst>
            </p:cNvPr>
            <p:cNvSpPr/>
            <p:nvPr/>
          </p:nvSpPr>
          <p:spPr bwMode="auto">
            <a:xfrm>
              <a:off x="1153192" y="2122922"/>
              <a:ext cx="3145070" cy="282474"/>
            </a:xfrm>
            <a:custGeom>
              <a:avLst/>
              <a:gdLst>
                <a:gd name="connsiteX0" fmla="*/ 0 w 3145070"/>
                <a:gd name="connsiteY0" fmla="*/ 0 h 282474"/>
                <a:gd name="connsiteX1" fmla="*/ 148518 w 3145070"/>
                <a:gd name="connsiteY1" fmla="*/ 0 h 282474"/>
                <a:gd name="connsiteX2" fmla="*/ 148518 w 3145070"/>
                <a:gd name="connsiteY2" fmla="*/ 14561 h 282474"/>
                <a:gd name="connsiteX3" fmla="*/ 232969 w 3145070"/>
                <a:gd name="connsiteY3" fmla="*/ 14561 h 282474"/>
                <a:gd name="connsiteX4" fmla="*/ 235881 w 3145070"/>
                <a:gd name="connsiteY4" fmla="*/ 32033 h 282474"/>
                <a:gd name="connsiteX5" fmla="*/ 448464 w 3145070"/>
                <a:gd name="connsiteY5" fmla="*/ 29121 h 282474"/>
                <a:gd name="connsiteX6" fmla="*/ 442640 w 3145070"/>
                <a:gd name="connsiteY6" fmla="*/ 34945 h 282474"/>
                <a:gd name="connsiteX7" fmla="*/ 474673 w 3145070"/>
                <a:gd name="connsiteY7" fmla="*/ 34945 h 282474"/>
                <a:gd name="connsiteX8" fmla="*/ 474673 w 3145070"/>
                <a:gd name="connsiteY8" fmla="*/ 55330 h 282474"/>
                <a:gd name="connsiteX9" fmla="*/ 512530 w 3145070"/>
                <a:gd name="connsiteY9" fmla="*/ 55330 h 282474"/>
                <a:gd name="connsiteX10" fmla="*/ 518354 w 3145070"/>
                <a:gd name="connsiteY10" fmla="*/ 69891 h 282474"/>
                <a:gd name="connsiteX11" fmla="*/ 611542 w 3145070"/>
                <a:gd name="connsiteY11" fmla="*/ 69891 h 282474"/>
                <a:gd name="connsiteX12" fmla="*/ 617366 w 3145070"/>
                <a:gd name="connsiteY12" fmla="*/ 78627 h 282474"/>
                <a:gd name="connsiteX13" fmla="*/ 771707 w 3145070"/>
                <a:gd name="connsiteY13" fmla="*/ 78627 h 282474"/>
                <a:gd name="connsiteX14" fmla="*/ 771707 w 3145070"/>
                <a:gd name="connsiteY14" fmla="*/ 84451 h 282474"/>
                <a:gd name="connsiteX15" fmla="*/ 978467 w 3145070"/>
                <a:gd name="connsiteY15" fmla="*/ 90275 h 282474"/>
                <a:gd name="connsiteX16" fmla="*/ 981379 w 3145070"/>
                <a:gd name="connsiteY16" fmla="*/ 99012 h 282474"/>
                <a:gd name="connsiteX17" fmla="*/ 1051269 w 3145070"/>
                <a:gd name="connsiteY17" fmla="*/ 99012 h 282474"/>
                <a:gd name="connsiteX18" fmla="*/ 1051269 w 3145070"/>
                <a:gd name="connsiteY18" fmla="*/ 110660 h 282474"/>
                <a:gd name="connsiteX19" fmla="*/ 1071654 w 3145070"/>
                <a:gd name="connsiteY19" fmla="*/ 110660 h 282474"/>
                <a:gd name="connsiteX20" fmla="*/ 1071654 w 3145070"/>
                <a:gd name="connsiteY20" fmla="*/ 122309 h 282474"/>
                <a:gd name="connsiteX21" fmla="*/ 1217259 w 3145070"/>
                <a:gd name="connsiteY21" fmla="*/ 122309 h 282474"/>
                <a:gd name="connsiteX22" fmla="*/ 1217259 w 3145070"/>
                <a:gd name="connsiteY22" fmla="*/ 139781 h 282474"/>
                <a:gd name="connsiteX23" fmla="*/ 1473524 w 3145070"/>
                <a:gd name="connsiteY23" fmla="*/ 128133 h 282474"/>
                <a:gd name="connsiteX24" fmla="*/ 1473524 w 3145070"/>
                <a:gd name="connsiteY24" fmla="*/ 154342 h 282474"/>
                <a:gd name="connsiteX25" fmla="*/ 1913251 w 3145070"/>
                <a:gd name="connsiteY25" fmla="*/ 154342 h 282474"/>
                <a:gd name="connsiteX26" fmla="*/ 1913251 w 3145070"/>
                <a:gd name="connsiteY26" fmla="*/ 160166 h 282474"/>
                <a:gd name="connsiteX27" fmla="*/ 2111274 w 3145070"/>
                <a:gd name="connsiteY27" fmla="*/ 160166 h 282474"/>
                <a:gd name="connsiteX28" fmla="*/ 2111274 w 3145070"/>
                <a:gd name="connsiteY28" fmla="*/ 189287 h 282474"/>
                <a:gd name="connsiteX29" fmla="*/ 2315121 w 3145070"/>
                <a:gd name="connsiteY29" fmla="*/ 189287 h 282474"/>
                <a:gd name="connsiteX30" fmla="*/ 2315121 w 3145070"/>
                <a:gd name="connsiteY30" fmla="*/ 206760 h 282474"/>
                <a:gd name="connsiteX31" fmla="*/ 2411221 w 3145070"/>
                <a:gd name="connsiteY31" fmla="*/ 206760 h 282474"/>
                <a:gd name="connsiteX32" fmla="*/ 2411221 w 3145070"/>
                <a:gd name="connsiteY32" fmla="*/ 221320 h 282474"/>
                <a:gd name="connsiteX33" fmla="*/ 2530617 w 3145070"/>
                <a:gd name="connsiteY33" fmla="*/ 221320 h 282474"/>
                <a:gd name="connsiteX34" fmla="*/ 2530617 w 3145070"/>
                <a:gd name="connsiteY34" fmla="*/ 235881 h 282474"/>
                <a:gd name="connsiteX35" fmla="*/ 2661662 w 3145070"/>
                <a:gd name="connsiteY35" fmla="*/ 235881 h 282474"/>
                <a:gd name="connsiteX36" fmla="*/ 2661662 w 3145070"/>
                <a:gd name="connsiteY36" fmla="*/ 244617 h 282474"/>
                <a:gd name="connsiteX37" fmla="*/ 2763585 w 3145070"/>
                <a:gd name="connsiteY37" fmla="*/ 244617 h 282474"/>
                <a:gd name="connsiteX38" fmla="*/ 2763585 w 3145070"/>
                <a:gd name="connsiteY38" fmla="*/ 262089 h 282474"/>
                <a:gd name="connsiteX39" fmla="*/ 3002377 w 3145070"/>
                <a:gd name="connsiteY39" fmla="*/ 262089 h 282474"/>
                <a:gd name="connsiteX40" fmla="*/ 3005290 w 3145070"/>
                <a:gd name="connsiteY40" fmla="*/ 265002 h 282474"/>
                <a:gd name="connsiteX41" fmla="*/ 3127598 w 3145070"/>
                <a:gd name="connsiteY41" fmla="*/ 265002 h 282474"/>
                <a:gd name="connsiteX42" fmla="*/ 3127598 w 3145070"/>
                <a:gd name="connsiteY42" fmla="*/ 265002 h 282474"/>
                <a:gd name="connsiteX43" fmla="*/ 3145070 w 3145070"/>
                <a:gd name="connsiteY43" fmla="*/ 282474 h 282474"/>
                <a:gd name="connsiteX0" fmla="*/ 0 w 3145070"/>
                <a:gd name="connsiteY0" fmla="*/ 0 h 282474"/>
                <a:gd name="connsiteX1" fmla="*/ 148518 w 3145070"/>
                <a:gd name="connsiteY1" fmla="*/ 0 h 282474"/>
                <a:gd name="connsiteX2" fmla="*/ 148518 w 3145070"/>
                <a:gd name="connsiteY2" fmla="*/ 14561 h 282474"/>
                <a:gd name="connsiteX3" fmla="*/ 232969 w 3145070"/>
                <a:gd name="connsiteY3" fmla="*/ 14561 h 282474"/>
                <a:gd name="connsiteX4" fmla="*/ 235881 w 3145070"/>
                <a:gd name="connsiteY4" fmla="*/ 32033 h 282474"/>
                <a:gd name="connsiteX5" fmla="*/ 448464 w 3145070"/>
                <a:gd name="connsiteY5" fmla="*/ 29121 h 282474"/>
                <a:gd name="connsiteX6" fmla="*/ 442640 w 3145070"/>
                <a:gd name="connsiteY6" fmla="*/ 34945 h 282474"/>
                <a:gd name="connsiteX7" fmla="*/ 474673 w 3145070"/>
                <a:gd name="connsiteY7" fmla="*/ 34945 h 282474"/>
                <a:gd name="connsiteX8" fmla="*/ 474673 w 3145070"/>
                <a:gd name="connsiteY8" fmla="*/ 55330 h 282474"/>
                <a:gd name="connsiteX9" fmla="*/ 512530 w 3145070"/>
                <a:gd name="connsiteY9" fmla="*/ 55330 h 282474"/>
                <a:gd name="connsiteX10" fmla="*/ 518354 w 3145070"/>
                <a:gd name="connsiteY10" fmla="*/ 69891 h 282474"/>
                <a:gd name="connsiteX11" fmla="*/ 611542 w 3145070"/>
                <a:gd name="connsiteY11" fmla="*/ 69891 h 282474"/>
                <a:gd name="connsiteX12" fmla="*/ 617366 w 3145070"/>
                <a:gd name="connsiteY12" fmla="*/ 78627 h 282474"/>
                <a:gd name="connsiteX13" fmla="*/ 771707 w 3145070"/>
                <a:gd name="connsiteY13" fmla="*/ 78627 h 282474"/>
                <a:gd name="connsiteX14" fmla="*/ 771707 w 3145070"/>
                <a:gd name="connsiteY14" fmla="*/ 84451 h 282474"/>
                <a:gd name="connsiteX15" fmla="*/ 978467 w 3145070"/>
                <a:gd name="connsiteY15" fmla="*/ 90275 h 282474"/>
                <a:gd name="connsiteX16" fmla="*/ 981379 w 3145070"/>
                <a:gd name="connsiteY16" fmla="*/ 99012 h 282474"/>
                <a:gd name="connsiteX17" fmla="*/ 1051269 w 3145070"/>
                <a:gd name="connsiteY17" fmla="*/ 99012 h 282474"/>
                <a:gd name="connsiteX18" fmla="*/ 1051269 w 3145070"/>
                <a:gd name="connsiteY18" fmla="*/ 110660 h 282474"/>
                <a:gd name="connsiteX19" fmla="*/ 1071654 w 3145070"/>
                <a:gd name="connsiteY19" fmla="*/ 110660 h 282474"/>
                <a:gd name="connsiteX20" fmla="*/ 1071654 w 3145070"/>
                <a:gd name="connsiteY20" fmla="*/ 122309 h 282474"/>
                <a:gd name="connsiteX21" fmla="*/ 1217259 w 3145070"/>
                <a:gd name="connsiteY21" fmla="*/ 122309 h 282474"/>
                <a:gd name="connsiteX22" fmla="*/ 1217259 w 3145070"/>
                <a:gd name="connsiteY22" fmla="*/ 139781 h 282474"/>
                <a:gd name="connsiteX23" fmla="*/ 1473524 w 3145070"/>
                <a:gd name="connsiteY23" fmla="*/ 137533 h 282474"/>
                <a:gd name="connsiteX24" fmla="*/ 1473524 w 3145070"/>
                <a:gd name="connsiteY24" fmla="*/ 154342 h 282474"/>
                <a:gd name="connsiteX25" fmla="*/ 1913251 w 3145070"/>
                <a:gd name="connsiteY25" fmla="*/ 154342 h 282474"/>
                <a:gd name="connsiteX26" fmla="*/ 1913251 w 3145070"/>
                <a:gd name="connsiteY26" fmla="*/ 160166 h 282474"/>
                <a:gd name="connsiteX27" fmla="*/ 2111274 w 3145070"/>
                <a:gd name="connsiteY27" fmla="*/ 160166 h 282474"/>
                <a:gd name="connsiteX28" fmla="*/ 2111274 w 3145070"/>
                <a:gd name="connsiteY28" fmla="*/ 189287 h 282474"/>
                <a:gd name="connsiteX29" fmla="*/ 2315121 w 3145070"/>
                <a:gd name="connsiteY29" fmla="*/ 189287 h 282474"/>
                <a:gd name="connsiteX30" fmla="*/ 2315121 w 3145070"/>
                <a:gd name="connsiteY30" fmla="*/ 206760 h 282474"/>
                <a:gd name="connsiteX31" fmla="*/ 2411221 w 3145070"/>
                <a:gd name="connsiteY31" fmla="*/ 206760 h 282474"/>
                <a:gd name="connsiteX32" fmla="*/ 2411221 w 3145070"/>
                <a:gd name="connsiteY32" fmla="*/ 221320 h 282474"/>
                <a:gd name="connsiteX33" fmla="*/ 2530617 w 3145070"/>
                <a:gd name="connsiteY33" fmla="*/ 221320 h 282474"/>
                <a:gd name="connsiteX34" fmla="*/ 2530617 w 3145070"/>
                <a:gd name="connsiteY34" fmla="*/ 235881 h 282474"/>
                <a:gd name="connsiteX35" fmla="*/ 2661662 w 3145070"/>
                <a:gd name="connsiteY35" fmla="*/ 235881 h 282474"/>
                <a:gd name="connsiteX36" fmla="*/ 2661662 w 3145070"/>
                <a:gd name="connsiteY36" fmla="*/ 244617 h 282474"/>
                <a:gd name="connsiteX37" fmla="*/ 2763585 w 3145070"/>
                <a:gd name="connsiteY37" fmla="*/ 244617 h 282474"/>
                <a:gd name="connsiteX38" fmla="*/ 2763585 w 3145070"/>
                <a:gd name="connsiteY38" fmla="*/ 262089 h 282474"/>
                <a:gd name="connsiteX39" fmla="*/ 3002377 w 3145070"/>
                <a:gd name="connsiteY39" fmla="*/ 262089 h 282474"/>
                <a:gd name="connsiteX40" fmla="*/ 3005290 w 3145070"/>
                <a:gd name="connsiteY40" fmla="*/ 265002 h 282474"/>
                <a:gd name="connsiteX41" fmla="*/ 3127598 w 3145070"/>
                <a:gd name="connsiteY41" fmla="*/ 265002 h 282474"/>
                <a:gd name="connsiteX42" fmla="*/ 3127598 w 3145070"/>
                <a:gd name="connsiteY42" fmla="*/ 265002 h 282474"/>
                <a:gd name="connsiteX43" fmla="*/ 3145070 w 3145070"/>
                <a:gd name="connsiteY43" fmla="*/ 282474 h 28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145070" h="282474">
                  <a:moveTo>
                    <a:pt x="0" y="0"/>
                  </a:moveTo>
                  <a:lnTo>
                    <a:pt x="148518" y="0"/>
                  </a:lnTo>
                  <a:lnTo>
                    <a:pt x="148518" y="14561"/>
                  </a:lnTo>
                  <a:lnTo>
                    <a:pt x="232969" y="14561"/>
                  </a:lnTo>
                  <a:lnTo>
                    <a:pt x="235881" y="32033"/>
                  </a:lnTo>
                  <a:lnTo>
                    <a:pt x="448464" y="29121"/>
                  </a:lnTo>
                  <a:lnTo>
                    <a:pt x="442640" y="34945"/>
                  </a:lnTo>
                  <a:lnTo>
                    <a:pt x="474673" y="34945"/>
                  </a:lnTo>
                  <a:lnTo>
                    <a:pt x="474673" y="55330"/>
                  </a:lnTo>
                  <a:lnTo>
                    <a:pt x="512530" y="55330"/>
                  </a:lnTo>
                  <a:lnTo>
                    <a:pt x="518354" y="69891"/>
                  </a:lnTo>
                  <a:lnTo>
                    <a:pt x="611542" y="69891"/>
                  </a:lnTo>
                  <a:lnTo>
                    <a:pt x="617366" y="78627"/>
                  </a:lnTo>
                  <a:lnTo>
                    <a:pt x="771707" y="78627"/>
                  </a:lnTo>
                  <a:lnTo>
                    <a:pt x="771707" y="84451"/>
                  </a:lnTo>
                  <a:lnTo>
                    <a:pt x="978467" y="90275"/>
                  </a:lnTo>
                  <a:lnTo>
                    <a:pt x="981379" y="99012"/>
                  </a:lnTo>
                  <a:lnTo>
                    <a:pt x="1051269" y="99012"/>
                  </a:lnTo>
                  <a:lnTo>
                    <a:pt x="1051269" y="110660"/>
                  </a:lnTo>
                  <a:lnTo>
                    <a:pt x="1071654" y="110660"/>
                  </a:lnTo>
                  <a:lnTo>
                    <a:pt x="1071654" y="122309"/>
                  </a:lnTo>
                  <a:lnTo>
                    <a:pt x="1217259" y="122309"/>
                  </a:lnTo>
                  <a:lnTo>
                    <a:pt x="1217259" y="139781"/>
                  </a:lnTo>
                  <a:lnTo>
                    <a:pt x="1473524" y="137533"/>
                  </a:lnTo>
                  <a:lnTo>
                    <a:pt x="1473524" y="154342"/>
                  </a:lnTo>
                  <a:lnTo>
                    <a:pt x="1913251" y="154342"/>
                  </a:lnTo>
                  <a:lnTo>
                    <a:pt x="1913251" y="160166"/>
                  </a:lnTo>
                  <a:lnTo>
                    <a:pt x="2111274" y="160166"/>
                  </a:lnTo>
                  <a:lnTo>
                    <a:pt x="2111274" y="189287"/>
                  </a:lnTo>
                  <a:lnTo>
                    <a:pt x="2315121" y="189287"/>
                  </a:lnTo>
                  <a:lnTo>
                    <a:pt x="2315121" y="206760"/>
                  </a:lnTo>
                  <a:lnTo>
                    <a:pt x="2411221" y="206760"/>
                  </a:lnTo>
                  <a:lnTo>
                    <a:pt x="2411221" y="221320"/>
                  </a:lnTo>
                  <a:lnTo>
                    <a:pt x="2530617" y="221320"/>
                  </a:lnTo>
                  <a:lnTo>
                    <a:pt x="2530617" y="235881"/>
                  </a:lnTo>
                  <a:lnTo>
                    <a:pt x="2661662" y="235881"/>
                  </a:lnTo>
                  <a:lnTo>
                    <a:pt x="2661662" y="244617"/>
                  </a:lnTo>
                  <a:lnTo>
                    <a:pt x="2763585" y="244617"/>
                  </a:lnTo>
                  <a:lnTo>
                    <a:pt x="2763585" y="262089"/>
                  </a:lnTo>
                  <a:lnTo>
                    <a:pt x="3002377" y="262089"/>
                  </a:lnTo>
                  <a:lnTo>
                    <a:pt x="3005290" y="265002"/>
                  </a:lnTo>
                  <a:lnTo>
                    <a:pt x="3127598" y="265002"/>
                  </a:lnTo>
                  <a:lnTo>
                    <a:pt x="3127598" y="265002"/>
                  </a:lnTo>
                  <a:lnTo>
                    <a:pt x="3145070" y="282474"/>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482" name="Freeform: Shape 19481">
              <a:extLst>
                <a:ext uri="{FF2B5EF4-FFF2-40B4-BE49-F238E27FC236}">
                  <a16:creationId xmlns:a16="http://schemas.microsoft.com/office/drawing/2014/main" id="{B375F9EE-9F03-9AC7-D94C-ACE099FAD7B6}"/>
                </a:ext>
              </a:extLst>
            </p:cNvPr>
            <p:cNvSpPr/>
            <p:nvPr/>
          </p:nvSpPr>
          <p:spPr bwMode="auto">
            <a:xfrm>
              <a:off x="4301175" y="2405396"/>
              <a:ext cx="1659898" cy="291210"/>
            </a:xfrm>
            <a:custGeom>
              <a:avLst/>
              <a:gdLst>
                <a:gd name="connsiteX0" fmla="*/ 0 w 1659898"/>
                <a:gd name="connsiteY0" fmla="*/ 0 h 291210"/>
                <a:gd name="connsiteX1" fmla="*/ 104835 w 1659898"/>
                <a:gd name="connsiteY1" fmla="*/ 0 h 291210"/>
                <a:gd name="connsiteX2" fmla="*/ 104835 w 1659898"/>
                <a:gd name="connsiteY2" fmla="*/ 17473 h 291210"/>
                <a:gd name="connsiteX3" fmla="*/ 297034 w 1659898"/>
                <a:gd name="connsiteY3" fmla="*/ 17473 h 291210"/>
                <a:gd name="connsiteX4" fmla="*/ 297034 w 1659898"/>
                <a:gd name="connsiteY4" fmla="*/ 32033 h 291210"/>
                <a:gd name="connsiteX5" fmla="*/ 366924 w 1659898"/>
                <a:gd name="connsiteY5" fmla="*/ 29121 h 291210"/>
                <a:gd name="connsiteX6" fmla="*/ 366924 w 1659898"/>
                <a:gd name="connsiteY6" fmla="*/ 46594 h 291210"/>
                <a:gd name="connsiteX7" fmla="*/ 378573 w 1659898"/>
                <a:gd name="connsiteY7" fmla="*/ 46594 h 291210"/>
                <a:gd name="connsiteX8" fmla="*/ 378573 w 1659898"/>
                <a:gd name="connsiteY8" fmla="*/ 69891 h 291210"/>
                <a:gd name="connsiteX9" fmla="*/ 436815 w 1659898"/>
                <a:gd name="connsiteY9" fmla="*/ 69891 h 291210"/>
                <a:gd name="connsiteX10" fmla="*/ 436815 w 1659898"/>
                <a:gd name="connsiteY10" fmla="*/ 96100 h 291210"/>
                <a:gd name="connsiteX11" fmla="*/ 614453 w 1659898"/>
                <a:gd name="connsiteY11" fmla="*/ 96100 h 291210"/>
                <a:gd name="connsiteX12" fmla="*/ 614453 w 1659898"/>
                <a:gd name="connsiteY12" fmla="*/ 104836 h 291210"/>
                <a:gd name="connsiteX13" fmla="*/ 649398 w 1659898"/>
                <a:gd name="connsiteY13" fmla="*/ 104836 h 291210"/>
                <a:gd name="connsiteX14" fmla="*/ 649398 w 1659898"/>
                <a:gd name="connsiteY14" fmla="*/ 113572 h 291210"/>
                <a:gd name="connsiteX15" fmla="*/ 684343 w 1659898"/>
                <a:gd name="connsiteY15" fmla="*/ 113572 h 291210"/>
                <a:gd name="connsiteX16" fmla="*/ 684343 w 1659898"/>
                <a:gd name="connsiteY16" fmla="*/ 122308 h 291210"/>
                <a:gd name="connsiteX17" fmla="*/ 745498 w 1659898"/>
                <a:gd name="connsiteY17" fmla="*/ 113572 h 291210"/>
                <a:gd name="connsiteX18" fmla="*/ 742586 w 1659898"/>
                <a:gd name="connsiteY18" fmla="*/ 136869 h 291210"/>
                <a:gd name="connsiteX19" fmla="*/ 783355 w 1659898"/>
                <a:gd name="connsiteY19" fmla="*/ 136869 h 291210"/>
                <a:gd name="connsiteX20" fmla="*/ 783355 w 1659898"/>
                <a:gd name="connsiteY20" fmla="*/ 157254 h 291210"/>
                <a:gd name="connsiteX21" fmla="*/ 844509 w 1659898"/>
                <a:gd name="connsiteY21" fmla="*/ 157254 h 291210"/>
                <a:gd name="connsiteX22" fmla="*/ 841597 w 1659898"/>
                <a:gd name="connsiteY22" fmla="*/ 192199 h 291210"/>
                <a:gd name="connsiteX23" fmla="*/ 1033796 w 1659898"/>
                <a:gd name="connsiteY23" fmla="*/ 192199 h 291210"/>
                <a:gd name="connsiteX24" fmla="*/ 1025059 w 1659898"/>
                <a:gd name="connsiteY24" fmla="*/ 224232 h 291210"/>
                <a:gd name="connsiteX25" fmla="*/ 1054180 w 1659898"/>
                <a:gd name="connsiteY25" fmla="*/ 224232 h 291210"/>
                <a:gd name="connsiteX26" fmla="*/ 1054180 w 1659898"/>
                <a:gd name="connsiteY26" fmla="*/ 253353 h 291210"/>
                <a:gd name="connsiteX27" fmla="*/ 1094950 w 1659898"/>
                <a:gd name="connsiteY27" fmla="*/ 253353 h 291210"/>
                <a:gd name="connsiteX28" fmla="*/ 1097862 w 1659898"/>
                <a:gd name="connsiteY28" fmla="*/ 291210 h 291210"/>
                <a:gd name="connsiteX29" fmla="*/ 1659898 w 1659898"/>
                <a:gd name="connsiteY29" fmla="*/ 291210 h 2912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59898" h="291210">
                  <a:moveTo>
                    <a:pt x="0" y="0"/>
                  </a:moveTo>
                  <a:lnTo>
                    <a:pt x="104835" y="0"/>
                  </a:lnTo>
                  <a:lnTo>
                    <a:pt x="104835" y="17473"/>
                  </a:lnTo>
                  <a:lnTo>
                    <a:pt x="297034" y="17473"/>
                  </a:lnTo>
                  <a:lnTo>
                    <a:pt x="297034" y="32033"/>
                  </a:lnTo>
                  <a:lnTo>
                    <a:pt x="366924" y="29121"/>
                  </a:lnTo>
                  <a:lnTo>
                    <a:pt x="366924" y="46594"/>
                  </a:lnTo>
                  <a:lnTo>
                    <a:pt x="378573" y="46594"/>
                  </a:lnTo>
                  <a:lnTo>
                    <a:pt x="378573" y="69891"/>
                  </a:lnTo>
                  <a:lnTo>
                    <a:pt x="436815" y="69891"/>
                  </a:lnTo>
                  <a:lnTo>
                    <a:pt x="436815" y="96100"/>
                  </a:lnTo>
                  <a:lnTo>
                    <a:pt x="614453" y="96100"/>
                  </a:lnTo>
                  <a:lnTo>
                    <a:pt x="614453" y="104836"/>
                  </a:lnTo>
                  <a:lnTo>
                    <a:pt x="649398" y="104836"/>
                  </a:lnTo>
                  <a:lnTo>
                    <a:pt x="649398" y="113572"/>
                  </a:lnTo>
                  <a:lnTo>
                    <a:pt x="684343" y="113572"/>
                  </a:lnTo>
                  <a:lnTo>
                    <a:pt x="684343" y="122308"/>
                  </a:lnTo>
                  <a:lnTo>
                    <a:pt x="745498" y="113572"/>
                  </a:lnTo>
                  <a:lnTo>
                    <a:pt x="742586" y="136869"/>
                  </a:lnTo>
                  <a:lnTo>
                    <a:pt x="783355" y="136869"/>
                  </a:lnTo>
                  <a:lnTo>
                    <a:pt x="783355" y="157254"/>
                  </a:lnTo>
                  <a:lnTo>
                    <a:pt x="844509" y="157254"/>
                  </a:lnTo>
                  <a:lnTo>
                    <a:pt x="841597" y="192199"/>
                  </a:lnTo>
                  <a:lnTo>
                    <a:pt x="1033796" y="192199"/>
                  </a:lnTo>
                  <a:lnTo>
                    <a:pt x="1025059" y="224232"/>
                  </a:lnTo>
                  <a:lnTo>
                    <a:pt x="1054180" y="224232"/>
                  </a:lnTo>
                  <a:lnTo>
                    <a:pt x="1054180" y="253353"/>
                  </a:lnTo>
                  <a:lnTo>
                    <a:pt x="1094950" y="253353"/>
                  </a:lnTo>
                  <a:lnTo>
                    <a:pt x="1097862" y="291210"/>
                  </a:lnTo>
                  <a:lnTo>
                    <a:pt x="1659898" y="29121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5" name="Straight Connector 4">
            <a:extLst>
              <a:ext uri="{FF2B5EF4-FFF2-40B4-BE49-F238E27FC236}">
                <a16:creationId xmlns:a16="http://schemas.microsoft.com/office/drawing/2014/main" id="{4C1157FE-2ACD-0044-63EF-6881FD783C23}"/>
              </a:ext>
            </a:extLst>
          </p:cNvPr>
          <p:cNvCxnSpPr/>
          <p:nvPr/>
        </p:nvCxnSpPr>
        <p:spPr bwMode="auto">
          <a:xfrm>
            <a:off x="1080944" y="3058105"/>
            <a:ext cx="0" cy="2441040"/>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F0E7DC3A-8C88-752C-8AB3-E2E61A405FE0}"/>
              </a:ext>
            </a:extLst>
          </p:cNvPr>
          <p:cNvCxnSpPr>
            <a:cxnSpLocks/>
          </p:cNvCxnSpPr>
          <p:nvPr/>
        </p:nvCxnSpPr>
        <p:spPr bwMode="auto">
          <a:xfrm>
            <a:off x="1007136" y="3062867"/>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793B71C-5EDF-6B04-31E4-66158ABA2049}"/>
              </a:ext>
            </a:extLst>
          </p:cNvPr>
          <p:cNvCxnSpPr>
            <a:cxnSpLocks/>
          </p:cNvCxnSpPr>
          <p:nvPr/>
        </p:nvCxnSpPr>
        <p:spPr bwMode="auto">
          <a:xfrm>
            <a:off x="1007136" y="3546059"/>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C2F796CD-C6ED-E593-5CCE-359E49741A7E}"/>
              </a:ext>
            </a:extLst>
          </p:cNvPr>
          <p:cNvCxnSpPr>
            <a:cxnSpLocks/>
          </p:cNvCxnSpPr>
          <p:nvPr/>
        </p:nvCxnSpPr>
        <p:spPr bwMode="auto">
          <a:xfrm>
            <a:off x="1007136" y="403401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AA7A90C4-64FA-F63D-E76C-178EF906F2EE}"/>
              </a:ext>
            </a:extLst>
          </p:cNvPr>
          <p:cNvCxnSpPr>
            <a:cxnSpLocks/>
          </p:cNvCxnSpPr>
          <p:nvPr/>
        </p:nvCxnSpPr>
        <p:spPr bwMode="auto">
          <a:xfrm>
            <a:off x="1007136" y="45219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C0D3A44-FFF0-57E5-04BD-4A27F5CD357E}"/>
              </a:ext>
            </a:extLst>
          </p:cNvPr>
          <p:cNvCxnSpPr>
            <a:cxnSpLocks/>
          </p:cNvCxnSpPr>
          <p:nvPr/>
        </p:nvCxnSpPr>
        <p:spPr bwMode="auto">
          <a:xfrm>
            <a:off x="1007136" y="5009919"/>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04B7129B-3332-0F27-6286-FEF34201D577}"/>
              </a:ext>
            </a:extLst>
          </p:cNvPr>
          <p:cNvCxnSpPr>
            <a:cxnSpLocks/>
          </p:cNvCxnSpPr>
          <p:nvPr/>
        </p:nvCxnSpPr>
        <p:spPr bwMode="auto">
          <a:xfrm>
            <a:off x="1007136" y="550197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07FEFCD7-A3B6-9760-40D9-1E54B6FBB19B}"/>
              </a:ext>
            </a:extLst>
          </p:cNvPr>
          <p:cNvCxnSpPr>
            <a:cxnSpLocks/>
          </p:cNvCxnSpPr>
          <p:nvPr/>
        </p:nvCxnSpPr>
        <p:spPr bwMode="auto">
          <a:xfrm>
            <a:off x="1085045" y="5501973"/>
            <a:ext cx="462940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6B3A57B-0FD6-EAD5-2125-214923937AB9}"/>
              </a:ext>
            </a:extLst>
          </p:cNvPr>
          <p:cNvCxnSpPr>
            <a:cxnSpLocks/>
          </p:cNvCxnSpPr>
          <p:nvPr/>
        </p:nvCxnSpPr>
        <p:spPr bwMode="auto">
          <a:xfrm rot="16200000">
            <a:off x="1043386"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8C844DD-3F55-C168-6691-1DB576B89C2A}"/>
              </a:ext>
            </a:extLst>
          </p:cNvPr>
          <p:cNvCxnSpPr>
            <a:cxnSpLocks/>
          </p:cNvCxnSpPr>
          <p:nvPr/>
        </p:nvCxnSpPr>
        <p:spPr bwMode="auto">
          <a:xfrm rot="16200000">
            <a:off x="1197836"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81727F6-A79D-6148-4D39-EF8143829CDF}"/>
              </a:ext>
            </a:extLst>
          </p:cNvPr>
          <p:cNvCxnSpPr>
            <a:cxnSpLocks/>
          </p:cNvCxnSpPr>
          <p:nvPr/>
        </p:nvCxnSpPr>
        <p:spPr bwMode="auto">
          <a:xfrm rot="16200000">
            <a:off x="1352286"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789B272-996B-A9C4-09DC-04D268A217F7}"/>
              </a:ext>
            </a:extLst>
          </p:cNvPr>
          <p:cNvCxnSpPr>
            <a:cxnSpLocks/>
          </p:cNvCxnSpPr>
          <p:nvPr/>
        </p:nvCxnSpPr>
        <p:spPr bwMode="auto">
          <a:xfrm rot="16200000">
            <a:off x="1506736"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C082C61-DB64-58A3-10AC-8D9C6C5FF2C2}"/>
              </a:ext>
            </a:extLst>
          </p:cNvPr>
          <p:cNvCxnSpPr>
            <a:cxnSpLocks/>
          </p:cNvCxnSpPr>
          <p:nvPr/>
        </p:nvCxnSpPr>
        <p:spPr bwMode="auto">
          <a:xfrm rot="16200000">
            <a:off x="1661186"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CF40B89-63D5-45B6-677C-165EE15CB353}"/>
              </a:ext>
            </a:extLst>
          </p:cNvPr>
          <p:cNvCxnSpPr>
            <a:cxnSpLocks/>
          </p:cNvCxnSpPr>
          <p:nvPr/>
        </p:nvCxnSpPr>
        <p:spPr bwMode="auto">
          <a:xfrm rot="16200000">
            <a:off x="1815636"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411A877-00FB-008C-6293-9DFB53DE1DA3}"/>
              </a:ext>
            </a:extLst>
          </p:cNvPr>
          <p:cNvCxnSpPr>
            <a:cxnSpLocks/>
          </p:cNvCxnSpPr>
          <p:nvPr/>
        </p:nvCxnSpPr>
        <p:spPr bwMode="auto">
          <a:xfrm rot="16200000">
            <a:off x="197008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E22F117-256C-6991-5B9D-B297227DB7BA}"/>
              </a:ext>
            </a:extLst>
          </p:cNvPr>
          <p:cNvCxnSpPr>
            <a:cxnSpLocks/>
          </p:cNvCxnSpPr>
          <p:nvPr/>
        </p:nvCxnSpPr>
        <p:spPr bwMode="auto">
          <a:xfrm rot="16200000">
            <a:off x="2125904"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18ED102-6F93-FAE4-F35F-0A408C6E358C}"/>
              </a:ext>
            </a:extLst>
          </p:cNvPr>
          <p:cNvCxnSpPr>
            <a:cxnSpLocks/>
          </p:cNvCxnSpPr>
          <p:nvPr/>
        </p:nvCxnSpPr>
        <p:spPr bwMode="auto">
          <a:xfrm rot="16200000">
            <a:off x="2280354"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03EDF8C-D32E-54EA-6652-F049498EBAD2}"/>
              </a:ext>
            </a:extLst>
          </p:cNvPr>
          <p:cNvCxnSpPr>
            <a:cxnSpLocks/>
          </p:cNvCxnSpPr>
          <p:nvPr/>
        </p:nvCxnSpPr>
        <p:spPr bwMode="auto">
          <a:xfrm rot="16200000">
            <a:off x="2434804"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05E2EC4-E2B1-3C2F-9146-0CD888ABA32C}"/>
              </a:ext>
            </a:extLst>
          </p:cNvPr>
          <p:cNvCxnSpPr>
            <a:cxnSpLocks/>
          </p:cNvCxnSpPr>
          <p:nvPr/>
        </p:nvCxnSpPr>
        <p:spPr bwMode="auto">
          <a:xfrm rot="16200000">
            <a:off x="2589254"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D50FECF4-5E30-FA46-FAEE-68826C1CE02B}"/>
              </a:ext>
            </a:extLst>
          </p:cNvPr>
          <p:cNvCxnSpPr>
            <a:cxnSpLocks/>
          </p:cNvCxnSpPr>
          <p:nvPr/>
        </p:nvCxnSpPr>
        <p:spPr bwMode="auto">
          <a:xfrm rot="16200000">
            <a:off x="2743704"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D12872A4-9AAD-DDAF-D145-44D40B98B761}"/>
              </a:ext>
            </a:extLst>
          </p:cNvPr>
          <p:cNvCxnSpPr>
            <a:cxnSpLocks/>
          </p:cNvCxnSpPr>
          <p:nvPr/>
        </p:nvCxnSpPr>
        <p:spPr bwMode="auto">
          <a:xfrm rot="16200000">
            <a:off x="2898154"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AB71A12-6F60-0677-8514-B01B212AC44E}"/>
              </a:ext>
            </a:extLst>
          </p:cNvPr>
          <p:cNvCxnSpPr>
            <a:cxnSpLocks/>
          </p:cNvCxnSpPr>
          <p:nvPr/>
        </p:nvCxnSpPr>
        <p:spPr bwMode="auto">
          <a:xfrm rot="16200000">
            <a:off x="3052606"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BA1CF235-16F2-749A-D654-1BFF440A29AA}"/>
              </a:ext>
            </a:extLst>
          </p:cNvPr>
          <p:cNvCxnSpPr>
            <a:cxnSpLocks/>
          </p:cNvCxnSpPr>
          <p:nvPr/>
        </p:nvCxnSpPr>
        <p:spPr bwMode="auto">
          <a:xfrm rot="16200000">
            <a:off x="3204321"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BD452FF-4BE9-23E8-F9E8-664E7063B220}"/>
              </a:ext>
            </a:extLst>
          </p:cNvPr>
          <p:cNvCxnSpPr>
            <a:cxnSpLocks/>
          </p:cNvCxnSpPr>
          <p:nvPr/>
        </p:nvCxnSpPr>
        <p:spPr bwMode="auto">
          <a:xfrm rot="16200000">
            <a:off x="3358771"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74C638C2-9970-4C54-7446-FA6B0031B728}"/>
              </a:ext>
            </a:extLst>
          </p:cNvPr>
          <p:cNvCxnSpPr>
            <a:cxnSpLocks/>
          </p:cNvCxnSpPr>
          <p:nvPr/>
        </p:nvCxnSpPr>
        <p:spPr bwMode="auto">
          <a:xfrm rot="16200000">
            <a:off x="3513221"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E380A1D-C14E-F5FC-6C89-62FC2D7143B9}"/>
              </a:ext>
            </a:extLst>
          </p:cNvPr>
          <p:cNvCxnSpPr>
            <a:cxnSpLocks/>
          </p:cNvCxnSpPr>
          <p:nvPr/>
        </p:nvCxnSpPr>
        <p:spPr bwMode="auto">
          <a:xfrm rot="16200000">
            <a:off x="3667671"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2E43A8F8-C71E-5BA6-0371-51B0BA21AA35}"/>
              </a:ext>
            </a:extLst>
          </p:cNvPr>
          <p:cNvCxnSpPr>
            <a:cxnSpLocks/>
          </p:cNvCxnSpPr>
          <p:nvPr/>
        </p:nvCxnSpPr>
        <p:spPr bwMode="auto">
          <a:xfrm rot="16200000">
            <a:off x="3822121"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2F7925F-C806-C5D4-0DB6-9E912E250C5F}"/>
              </a:ext>
            </a:extLst>
          </p:cNvPr>
          <p:cNvCxnSpPr>
            <a:cxnSpLocks/>
          </p:cNvCxnSpPr>
          <p:nvPr/>
        </p:nvCxnSpPr>
        <p:spPr bwMode="auto">
          <a:xfrm rot="16200000">
            <a:off x="3976571"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2A3110F-04B2-988E-F960-8AE7AAAFC940}"/>
              </a:ext>
            </a:extLst>
          </p:cNvPr>
          <p:cNvCxnSpPr>
            <a:cxnSpLocks/>
          </p:cNvCxnSpPr>
          <p:nvPr/>
        </p:nvCxnSpPr>
        <p:spPr bwMode="auto">
          <a:xfrm rot="16200000">
            <a:off x="4131023"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841F392-DA88-E128-4E73-7758AFABF00F}"/>
              </a:ext>
            </a:extLst>
          </p:cNvPr>
          <p:cNvCxnSpPr>
            <a:cxnSpLocks/>
          </p:cNvCxnSpPr>
          <p:nvPr/>
        </p:nvCxnSpPr>
        <p:spPr bwMode="auto">
          <a:xfrm rot="16200000">
            <a:off x="428683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EDDA3CC-D8F2-56A9-F32F-E52E035523F7}"/>
              </a:ext>
            </a:extLst>
          </p:cNvPr>
          <p:cNvCxnSpPr>
            <a:cxnSpLocks/>
          </p:cNvCxnSpPr>
          <p:nvPr/>
        </p:nvCxnSpPr>
        <p:spPr bwMode="auto">
          <a:xfrm rot="16200000">
            <a:off x="444128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039A3AC-E4C3-03D7-571D-DEFFBC49456D}"/>
              </a:ext>
            </a:extLst>
          </p:cNvPr>
          <p:cNvCxnSpPr>
            <a:cxnSpLocks/>
          </p:cNvCxnSpPr>
          <p:nvPr/>
        </p:nvCxnSpPr>
        <p:spPr bwMode="auto">
          <a:xfrm rot="16200000">
            <a:off x="459573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7FC592F-860C-4CAB-2B9B-CBE6F700025C}"/>
              </a:ext>
            </a:extLst>
          </p:cNvPr>
          <p:cNvCxnSpPr>
            <a:cxnSpLocks/>
          </p:cNvCxnSpPr>
          <p:nvPr/>
        </p:nvCxnSpPr>
        <p:spPr bwMode="auto">
          <a:xfrm rot="16200000">
            <a:off x="475018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1CF3A4D-74EB-1814-4478-FA43C3E686E5}"/>
              </a:ext>
            </a:extLst>
          </p:cNvPr>
          <p:cNvCxnSpPr>
            <a:cxnSpLocks/>
          </p:cNvCxnSpPr>
          <p:nvPr/>
        </p:nvCxnSpPr>
        <p:spPr bwMode="auto">
          <a:xfrm rot="16200000">
            <a:off x="490463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1307FB6-F410-34A4-EB2E-E60593A05D99}"/>
              </a:ext>
            </a:extLst>
          </p:cNvPr>
          <p:cNvCxnSpPr>
            <a:cxnSpLocks/>
          </p:cNvCxnSpPr>
          <p:nvPr/>
        </p:nvCxnSpPr>
        <p:spPr bwMode="auto">
          <a:xfrm rot="16200000">
            <a:off x="505908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2C83A9D-C0EA-35A9-2DCE-2E5647B271B9}"/>
              </a:ext>
            </a:extLst>
          </p:cNvPr>
          <p:cNvCxnSpPr>
            <a:cxnSpLocks/>
          </p:cNvCxnSpPr>
          <p:nvPr/>
        </p:nvCxnSpPr>
        <p:spPr bwMode="auto">
          <a:xfrm rot="16200000">
            <a:off x="5213540"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7FD09574-332A-D635-92DA-60B16BD3EABE}"/>
              </a:ext>
            </a:extLst>
          </p:cNvPr>
          <p:cNvCxnSpPr>
            <a:cxnSpLocks/>
          </p:cNvCxnSpPr>
          <p:nvPr/>
        </p:nvCxnSpPr>
        <p:spPr bwMode="auto">
          <a:xfrm rot="16200000">
            <a:off x="536388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C802352B-CDEC-F83C-09E1-9393FB56CD24}"/>
              </a:ext>
            </a:extLst>
          </p:cNvPr>
          <p:cNvCxnSpPr>
            <a:cxnSpLocks/>
          </p:cNvCxnSpPr>
          <p:nvPr/>
        </p:nvCxnSpPr>
        <p:spPr bwMode="auto">
          <a:xfrm rot="16200000">
            <a:off x="551833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858F09C2-96AE-3ED5-FC21-937BB7FBF5E9}"/>
              </a:ext>
            </a:extLst>
          </p:cNvPr>
          <p:cNvCxnSpPr>
            <a:cxnSpLocks/>
          </p:cNvCxnSpPr>
          <p:nvPr/>
        </p:nvCxnSpPr>
        <p:spPr bwMode="auto">
          <a:xfrm rot="16200000">
            <a:off x="5672790" y="5535721"/>
            <a:ext cx="73152" cy="0"/>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0747034D-2EC0-6C95-D47B-7E7FAF00BD1B}"/>
              </a:ext>
            </a:extLst>
          </p:cNvPr>
          <p:cNvSpPr txBox="1"/>
          <p:nvPr/>
        </p:nvSpPr>
        <p:spPr bwMode="auto">
          <a:xfrm>
            <a:off x="630724" y="2978958"/>
            <a:ext cx="344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52" name="TextBox 51">
            <a:extLst>
              <a:ext uri="{FF2B5EF4-FFF2-40B4-BE49-F238E27FC236}">
                <a16:creationId xmlns:a16="http://schemas.microsoft.com/office/drawing/2014/main" id="{4E4EAF08-D322-2149-ECDB-CD721ACEB72F}"/>
              </a:ext>
            </a:extLst>
          </p:cNvPr>
          <p:cNvSpPr txBox="1"/>
          <p:nvPr/>
        </p:nvSpPr>
        <p:spPr bwMode="auto">
          <a:xfrm>
            <a:off x="630724" y="3471012"/>
            <a:ext cx="344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53" name="TextBox 52">
            <a:extLst>
              <a:ext uri="{FF2B5EF4-FFF2-40B4-BE49-F238E27FC236}">
                <a16:creationId xmlns:a16="http://schemas.microsoft.com/office/drawing/2014/main" id="{2ED87209-E6D0-F096-09A7-DD124F8BF241}"/>
              </a:ext>
            </a:extLst>
          </p:cNvPr>
          <p:cNvSpPr txBox="1"/>
          <p:nvPr/>
        </p:nvSpPr>
        <p:spPr bwMode="auto">
          <a:xfrm>
            <a:off x="630724" y="3958966"/>
            <a:ext cx="344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4" name="TextBox 53">
            <a:extLst>
              <a:ext uri="{FF2B5EF4-FFF2-40B4-BE49-F238E27FC236}">
                <a16:creationId xmlns:a16="http://schemas.microsoft.com/office/drawing/2014/main" id="{1AC8D761-2E8B-C31B-E227-1E67ABF755A5}"/>
              </a:ext>
            </a:extLst>
          </p:cNvPr>
          <p:cNvSpPr txBox="1"/>
          <p:nvPr/>
        </p:nvSpPr>
        <p:spPr bwMode="auto">
          <a:xfrm>
            <a:off x="630724" y="4446919"/>
            <a:ext cx="344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5" name="TextBox 54">
            <a:extLst>
              <a:ext uri="{FF2B5EF4-FFF2-40B4-BE49-F238E27FC236}">
                <a16:creationId xmlns:a16="http://schemas.microsoft.com/office/drawing/2014/main" id="{3E5D54C9-0F09-9D38-A8A9-D49F764710A6}"/>
              </a:ext>
            </a:extLst>
          </p:cNvPr>
          <p:cNvSpPr txBox="1"/>
          <p:nvPr/>
        </p:nvSpPr>
        <p:spPr bwMode="auto">
          <a:xfrm>
            <a:off x="630724" y="4934872"/>
            <a:ext cx="344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6" name="TextBox 55">
            <a:extLst>
              <a:ext uri="{FF2B5EF4-FFF2-40B4-BE49-F238E27FC236}">
                <a16:creationId xmlns:a16="http://schemas.microsoft.com/office/drawing/2014/main" id="{8C530793-5FB3-D1B0-3E20-1B02980897FA}"/>
              </a:ext>
            </a:extLst>
          </p:cNvPr>
          <p:cNvSpPr txBox="1"/>
          <p:nvPr/>
        </p:nvSpPr>
        <p:spPr bwMode="auto">
          <a:xfrm>
            <a:off x="630724" y="5431026"/>
            <a:ext cx="344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7" name="TextBox 56">
            <a:extLst>
              <a:ext uri="{FF2B5EF4-FFF2-40B4-BE49-F238E27FC236}">
                <a16:creationId xmlns:a16="http://schemas.microsoft.com/office/drawing/2014/main" id="{F1BEA43B-5D5E-A8D9-C014-ACFD2ABD5986}"/>
              </a:ext>
            </a:extLst>
          </p:cNvPr>
          <p:cNvSpPr txBox="1"/>
          <p:nvPr/>
        </p:nvSpPr>
        <p:spPr bwMode="auto">
          <a:xfrm>
            <a:off x="968108"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9" name="TextBox 58">
            <a:extLst>
              <a:ext uri="{FF2B5EF4-FFF2-40B4-BE49-F238E27FC236}">
                <a16:creationId xmlns:a16="http://schemas.microsoft.com/office/drawing/2014/main" id="{E8165C38-DE1E-7AAA-FE97-946F05C87A15}"/>
              </a:ext>
            </a:extLst>
          </p:cNvPr>
          <p:cNvSpPr txBox="1"/>
          <p:nvPr/>
        </p:nvSpPr>
        <p:spPr bwMode="auto">
          <a:xfrm>
            <a:off x="1283842"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60" name="TextBox 59">
            <a:extLst>
              <a:ext uri="{FF2B5EF4-FFF2-40B4-BE49-F238E27FC236}">
                <a16:creationId xmlns:a16="http://schemas.microsoft.com/office/drawing/2014/main" id="{41C51251-6524-6E7A-08D2-943B5DCA7E75}"/>
              </a:ext>
            </a:extLst>
          </p:cNvPr>
          <p:cNvSpPr txBox="1"/>
          <p:nvPr/>
        </p:nvSpPr>
        <p:spPr bwMode="auto">
          <a:xfrm>
            <a:off x="1431458"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61" name="TextBox 60">
            <a:extLst>
              <a:ext uri="{FF2B5EF4-FFF2-40B4-BE49-F238E27FC236}">
                <a16:creationId xmlns:a16="http://schemas.microsoft.com/office/drawing/2014/main" id="{03629023-7213-D2C0-6B64-ED74BF6C208C}"/>
              </a:ext>
            </a:extLst>
          </p:cNvPr>
          <p:cNvSpPr txBox="1"/>
          <p:nvPr/>
        </p:nvSpPr>
        <p:spPr bwMode="auto">
          <a:xfrm>
            <a:off x="1582415"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62" name="TextBox 61">
            <a:extLst>
              <a:ext uri="{FF2B5EF4-FFF2-40B4-BE49-F238E27FC236}">
                <a16:creationId xmlns:a16="http://schemas.microsoft.com/office/drawing/2014/main" id="{749897EE-15DC-95FA-08DA-F5C1A3A466EC}"/>
              </a:ext>
            </a:extLst>
          </p:cNvPr>
          <p:cNvSpPr txBox="1"/>
          <p:nvPr/>
        </p:nvSpPr>
        <p:spPr bwMode="auto">
          <a:xfrm>
            <a:off x="1742332"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63" name="TextBox 62">
            <a:extLst>
              <a:ext uri="{FF2B5EF4-FFF2-40B4-BE49-F238E27FC236}">
                <a16:creationId xmlns:a16="http://schemas.microsoft.com/office/drawing/2014/main" id="{30220A02-512A-744B-83FC-544503F82E40}"/>
              </a:ext>
            </a:extLst>
          </p:cNvPr>
          <p:cNvSpPr txBox="1"/>
          <p:nvPr/>
        </p:nvSpPr>
        <p:spPr bwMode="auto">
          <a:xfrm>
            <a:off x="1898149"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9778" name="TextBox 19777">
            <a:extLst>
              <a:ext uri="{FF2B5EF4-FFF2-40B4-BE49-F238E27FC236}">
                <a16:creationId xmlns:a16="http://schemas.microsoft.com/office/drawing/2014/main" id="{DFB0CA5C-9DD9-CCFE-0476-79880E3776C0}"/>
              </a:ext>
            </a:extLst>
          </p:cNvPr>
          <p:cNvSpPr txBox="1"/>
          <p:nvPr/>
        </p:nvSpPr>
        <p:spPr bwMode="auto">
          <a:xfrm>
            <a:off x="2053966"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9779" name="TextBox 19778">
            <a:extLst>
              <a:ext uri="{FF2B5EF4-FFF2-40B4-BE49-F238E27FC236}">
                <a16:creationId xmlns:a16="http://schemas.microsoft.com/office/drawing/2014/main" id="{8579504D-0EE1-8DC9-AC33-384EBD7C5D1A}"/>
              </a:ext>
            </a:extLst>
          </p:cNvPr>
          <p:cNvSpPr txBox="1"/>
          <p:nvPr/>
        </p:nvSpPr>
        <p:spPr bwMode="auto">
          <a:xfrm>
            <a:off x="2209783"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9780" name="TextBox 19779">
            <a:extLst>
              <a:ext uri="{FF2B5EF4-FFF2-40B4-BE49-F238E27FC236}">
                <a16:creationId xmlns:a16="http://schemas.microsoft.com/office/drawing/2014/main" id="{AC5D7E01-BDBA-29A4-A875-F1C6D8BBA569}"/>
              </a:ext>
            </a:extLst>
          </p:cNvPr>
          <p:cNvSpPr txBox="1"/>
          <p:nvPr/>
        </p:nvSpPr>
        <p:spPr bwMode="auto">
          <a:xfrm>
            <a:off x="2361500"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19781" name="TextBox 19780">
            <a:extLst>
              <a:ext uri="{FF2B5EF4-FFF2-40B4-BE49-F238E27FC236}">
                <a16:creationId xmlns:a16="http://schemas.microsoft.com/office/drawing/2014/main" id="{EC1A0592-F0B3-DF4F-B54C-197343947FA3}"/>
              </a:ext>
            </a:extLst>
          </p:cNvPr>
          <p:cNvSpPr txBox="1"/>
          <p:nvPr/>
        </p:nvSpPr>
        <p:spPr bwMode="auto">
          <a:xfrm>
            <a:off x="2517317"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9782" name="TextBox 19781">
            <a:extLst>
              <a:ext uri="{FF2B5EF4-FFF2-40B4-BE49-F238E27FC236}">
                <a16:creationId xmlns:a16="http://schemas.microsoft.com/office/drawing/2014/main" id="{AE205B7E-172A-80A1-DF70-9EA81098F2D4}"/>
              </a:ext>
            </a:extLst>
          </p:cNvPr>
          <p:cNvSpPr txBox="1"/>
          <p:nvPr/>
        </p:nvSpPr>
        <p:spPr bwMode="auto">
          <a:xfrm>
            <a:off x="2673134"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19783" name="TextBox 19782">
            <a:extLst>
              <a:ext uri="{FF2B5EF4-FFF2-40B4-BE49-F238E27FC236}">
                <a16:creationId xmlns:a16="http://schemas.microsoft.com/office/drawing/2014/main" id="{6F07117B-23A0-5AEB-2AF7-5779235DCCC7}"/>
              </a:ext>
            </a:extLst>
          </p:cNvPr>
          <p:cNvSpPr txBox="1"/>
          <p:nvPr/>
        </p:nvSpPr>
        <p:spPr bwMode="auto">
          <a:xfrm>
            <a:off x="2828951"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19784" name="TextBox 19783">
            <a:extLst>
              <a:ext uri="{FF2B5EF4-FFF2-40B4-BE49-F238E27FC236}">
                <a16:creationId xmlns:a16="http://schemas.microsoft.com/office/drawing/2014/main" id="{99DC9E4E-CEF5-6C8E-B1A5-FD2936A26A74}"/>
              </a:ext>
            </a:extLst>
          </p:cNvPr>
          <p:cNvSpPr txBox="1"/>
          <p:nvPr/>
        </p:nvSpPr>
        <p:spPr bwMode="auto">
          <a:xfrm>
            <a:off x="2984768"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19785" name="TextBox 19784">
            <a:extLst>
              <a:ext uri="{FF2B5EF4-FFF2-40B4-BE49-F238E27FC236}">
                <a16:creationId xmlns:a16="http://schemas.microsoft.com/office/drawing/2014/main" id="{286DF4FB-70CB-1DC7-D24B-972B24026432}"/>
              </a:ext>
            </a:extLst>
          </p:cNvPr>
          <p:cNvSpPr txBox="1"/>
          <p:nvPr/>
        </p:nvSpPr>
        <p:spPr bwMode="auto">
          <a:xfrm>
            <a:off x="3136484"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19786" name="TextBox 19785">
            <a:extLst>
              <a:ext uri="{FF2B5EF4-FFF2-40B4-BE49-F238E27FC236}">
                <a16:creationId xmlns:a16="http://schemas.microsoft.com/office/drawing/2014/main" id="{8DFB9194-64ED-C1E0-D02C-B852DFFE3971}"/>
              </a:ext>
            </a:extLst>
          </p:cNvPr>
          <p:cNvSpPr txBox="1"/>
          <p:nvPr/>
        </p:nvSpPr>
        <p:spPr bwMode="auto">
          <a:xfrm>
            <a:off x="3288201"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19787" name="TextBox 19786">
            <a:extLst>
              <a:ext uri="{FF2B5EF4-FFF2-40B4-BE49-F238E27FC236}">
                <a16:creationId xmlns:a16="http://schemas.microsoft.com/office/drawing/2014/main" id="{1FE0EF2C-CD07-7E1F-CAED-8A2B4A2045E6}"/>
              </a:ext>
            </a:extLst>
          </p:cNvPr>
          <p:cNvSpPr txBox="1"/>
          <p:nvPr/>
        </p:nvSpPr>
        <p:spPr bwMode="auto">
          <a:xfrm>
            <a:off x="3439918"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19788" name="TextBox 19787">
            <a:extLst>
              <a:ext uri="{FF2B5EF4-FFF2-40B4-BE49-F238E27FC236}">
                <a16:creationId xmlns:a16="http://schemas.microsoft.com/office/drawing/2014/main" id="{3C593626-B197-2AF0-15BA-4F70F5682472}"/>
              </a:ext>
            </a:extLst>
          </p:cNvPr>
          <p:cNvSpPr txBox="1"/>
          <p:nvPr/>
        </p:nvSpPr>
        <p:spPr bwMode="auto">
          <a:xfrm>
            <a:off x="3591635"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19789" name="TextBox 19788">
            <a:extLst>
              <a:ext uri="{FF2B5EF4-FFF2-40B4-BE49-F238E27FC236}">
                <a16:creationId xmlns:a16="http://schemas.microsoft.com/office/drawing/2014/main" id="{7EE707F2-FDD8-7286-9D8C-D1DE3F0237CC}"/>
              </a:ext>
            </a:extLst>
          </p:cNvPr>
          <p:cNvSpPr txBox="1"/>
          <p:nvPr/>
        </p:nvSpPr>
        <p:spPr bwMode="auto">
          <a:xfrm>
            <a:off x="3751553"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19790" name="TextBox 19789">
            <a:extLst>
              <a:ext uri="{FF2B5EF4-FFF2-40B4-BE49-F238E27FC236}">
                <a16:creationId xmlns:a16="http://schemas.microsoft.com/office/drawing/2014/main" id="{4E24BC1D-DBB5-A6D6-8574-02995042C250}"/>
              </a:ext>
            </a:extLst>
          </p:cNvPr>
          <p:cNvSpPr txBox="1"/>
          <p:nvPr/>
        </p:nvSpPr>
        <p:spPr bwMode="auto">
          <a:xfrm>
            <a:off x="3899169"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a:t>
            </a:r>
          </a:p>
        </p:txBody>
      </p:sp>
      <p:sp>
        <p:nvSpPr>
          <p:cNvPr id="19791" name="TextBox 19790">
            <a:extLst>
              <a:ext uri="{FF2B5EF4-FFF2-40B4-BE49-F238E27FC236}">
                <a16:creationId xmlns:a16="http://schemas.microsoft.com/office/drawing/2014/main" id="{74BCF960-EB8B-002F-12A5-70FA7225ED37}"/>
              </a:ext>
            </a:extLst>
          </p:cNvPr>
          <p:cNvSpPr txBox="1"/>
          <p:nvPr/>
        </p:nvSpPr>
        <p:spPr bwMode="auto">
          <a:xfrm>
            <a:off x="4063187"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9792" name="TextBox 19791">
            <a:extLst>
              <a:ext uri="{FF2B5EF4-FFF2-40B4-BE49-F238E27FC236}">
                <a16:creationId xmlns:a16="http://schemas.microsoft.com/office/drawing/2014/main" id="{26694D75-6867-2A6F-72AC-F540A542DD6F}"/>
              </a:ext>
            </a:extLst>
          </p:cNvPr>
          <p:cNvSpPr txBox="1"/>
          <p:nvPr/>
        </p:nvSpPr>
        <p:spPr bwMode="auto">
          <a:xfrm>
            <a:off x="4223104"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a:t>
            </a:r>
          </a:p>
        </p:txBody>
      </p:sp>
      <p:sp>
        <p:nvSpPr>
          <p:cNvPr id="19793" name="TextBox 19792">
            <a:extLst>
              <a:ext uri="{FF2B5EF4-FFF2-40B4-BE49-F238E27FC236}">
                <a16:creationId xmlns:a16="http://schemas.microsoft.com/office/drawing/2014/main" id="{B1DFA74A-2609-D4D3-2ACA-B75F21B70E5B}"/>
              </a:ext>
            </a:extLst>
          </p:cNvPr>
          <p:cNvSpPr txBox="1"/>
          <p:nvPr/>
        </p:nvSpPr>
        <p:spPr bwMode="auto">
          <a:xfrm>
            <a:off x="4362519"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19794" name="TextBox 19793">
            <a:extLst>
              <a:ext uri="{FF2B5EF4-FFF2-40B4-BE49-F238E27FC236}">
                <a16:creationId xmlns:a16="http://schemas.microsoft.com/office/drawing/2014/main" id="{61FA2609-4B84-F667-1222-9DC176D96A76}"/>
              </a:ext>
            </a:extLst>
          </p:cNvPr>
          <p:cNvSpPr txBox="1"/>
          <p:nvPr/>
        </p:nvSpPr>
        <p:spPr bwMode="auto">
          <a:xfrm>
            <a:off x="4530637"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69</a:t>
            </a:r>
          </a:p>
        </p:txBody>
      </p:sp>
      <p:sp>
        <p:nvSpPr>
          <p:cNvPr id="19795" name="TextBox 19794">
            <a:extLst>
              <a:ext uri="{FF2B5EF4-FFF2-40B4-BE49-F238E27FC236}">
                <a16:creationId xmlns:a16="http://schemas.microsoft.com/office/drawing/2014/main" id="{DA667D47-511E-CB8D-5C35-6504F6C30DA8}"/>
              </a:ext>
            </a:extLst>
          </p:cNvPr>
          <p:cNvSpPr txBox="1"/>
          <p:nvPr/>
        </p:nvSpPr>
        <p:spPr bwMode="auto">
          <a:xfrm>
            <a:off x="4682355"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19796" name="TextBox 19795">
            <a:extLst>
              <a:ext uri="{FF2B5EF4-FFF2-40B4-BE49-F238E27FC236}">
                <a16:creationId xmlns:a16="http://schemas.microsoft.com/office/drawing/2014/main" id="{A68F263F-CF3F-AF4E-6339-1382B6724A17}"/>
              </a:ext>
            </a:extLst>
          </p:cNvPr>
          <p:cNvSpPr txBox="1"/>
          <p:nvPr/>
        </p:nvSpPr>
        <p:spPr bwMode="auto">
          <a:xfrm>
            <a:off x="4838170"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19797" name="TextBox 19796">
            <a:extLst>
              <a:ext uri="{FF2B5EF4-FFF2-40B4-BE49-F238E27FC236}">
                <a16:creationId xmlns:a16="http://schemas.microsoft.com/office/drawing/2014/main" id="{A4A9098E-D104-7431-02CF-544863C355EE}"/>
              </a:ext>
            </a:extLst>
          </p:cNvPr>
          <p:cNvSpPr txBox="1"/>
          <p:nvPr/>
        </p:nvSpPr>
        <p:spPr bwMode="auto">
          <a:xfrm>
            <a:off x="4985786"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a:t>
            </a:r>
          </a:p>
        </p:txBody>
      </p:sp>
      <p:sp>
        <p:nvSpPr>
          <p:cNvPr id="19798" name="TextBox 19797">
            <a:extLst>
              <a:ext uri="{FF2B5EF4-FFF2-40B4-BE49-F238E27FC236}">
                <a16:creationId xmlns:a16="http://schemas.microsoft.com/office/drawing/2014/main" id="{43AF99CA-19EE-43CA-10EC-5738393A0BBA}"/>
              </a:ext>
            </a:extLst>
          </p:cNvPr>
          <p:cNvSpPr txBox="1"/>
          <p:nvPr/>
        </p:nvSpPr>
        <p:spPr bwMode="auto">
          <a:xfrm>
            <a:off x="5145703"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81</a:t>
            </a:r>
          </a:p>
        </p:txBody>
      </p:sp>
      <p:sp>
        <p:nvSpPr>
          <p:cNvPr id="19799" name="TextBox 19798">
            <a:extLst>
              <a:ext uri="{FF2B5EF4-FFF2-40B4-BE49-F238E27FC236}">
                <a16:creationId xmlns:a16="http://schemas.microsoft.com/office/drawing/2014/main" id="{B1E3752E-7A22-22CE-C30D-51C97A71E5A8}"/>
              </a:ext>
            </a:extLst>
          </p:cNvPr>
          <p:cNvSpPr txBox="1"/>
          <p:nvPr/>
        </p:nvSpPr>
        <p:spPr bwMode="auto">
          <a:xfrm>
            <a:off x="5301520"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sp>
        <p:nvSpPr>
          <p:cNvPr id="19800" name="TextBox 19799">
            <a:extLst>
              <a:ext uri="{FF2B5EF4-FFF2-40B4-BE49-F238E27FC236}">
                <a16:creationId xmlns:a16="http://schemas.microsoft.com/office/drawing/2014/main" id="{B0601BDF-5C88-D065-7383-AC85F3858842}"/>
              </a:ext>
            </a:extLst>
          </p:cNvPr>
          <p:cNvSpPr txBox="1"/>
          <p:nvPr/>
        </p:nvSpPr>
        <p:spPr bwMode="auto">
          <a:xfrm>
            <a:off x="5445036"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87</a:t>
            </a:r>
          </a:p>
        </p:txBody>
      </p:sp>
      <p:sp>
        <p:nvSpPr>
          <p:cNvPr id="19801" name="TextBox 19800">
            <a:extLst>
              <a:ext uri="{FF2B5EF4-FFF2-40B4-BE49-F238E27FC236}">
                <a16:creationId xmlns:a16="http://schemas.microsoft.com/office/drawing/2014/main" id="{06035F5C-468A-C5AA-C2BD-DB6DB4F485C7}"/>
              </a:ext>
            </a:extLst>
          </p:cNvPr>
          <p:cNvSpPr txBox="1"/>
          <p:nvPr/>
        </p:nvSpPr>
        <p:spPr bwMode="auto">
          <a:xfrm>
            <a:off x="5604955"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19803" name="TextBox 19802">
            <a:extLst>
              <a:ext uri="{FF2B5EF4-FFF2-40B4-BE49-F238E27FC236}">
                <a16:creationId xmlns:a16="http://schemas.microsoft.com/office/drawing/2014/main" id="{880FAECE-9923-97D1-90CE-EBD646D47BA3}"/>
              </a:ext>
            </a:extLst>
          </p:cNvPr>
          <p:cNvSpPr txBox="1"/>
          <p:nvPr/>
        </p:nvSpPr>
        <p:spPr bwMode="auto">
          <a:xfrm rot="16200000">
            <a:off x="-653090" y="4181043"/>
            <a:ext cx="24613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Progression-free Survival, %</a:t>
            </a:r>
          </a:p>
        </p:txBody>
      </p:sp>
      <p:grpSp>
        <p:nvGrpSpPr>
          <p:cNvPr id="19910" name="Group 19909">
            <a:extLst>
              <a:ext uri="{FF2B5EF4-FFF2-40B4-BE49-F238E27FC236}">
                <a16:creationId xmlns:a16="http://schemas.microsoft.com/office/drawing/2014/main" id="{4FB35A8A-E5A9-E5BF-EFC4-12E6696EA84F}"/>
              </a:ext>
            </a:extLst>
          </p:cNvPr>
          <p:cNvGrpSpPr/>
          <p:nvPr/>
        </p:nvGrpSpPr>
        <p:grpSpPr>
          <a:xfrm>
            <a:off x="1047366" y="3008929"/>
            <a:ext cx="102141" cy="100584"/>
            <a:chOff x="11906226" y="3185346"/>
            <a:chExt cx="117571" cy="117571"/>
          </a:xfrm>
        </p:grpSpPr>
        <p:cxnSp>
          <p:nvCxnSpPr>
            <p:cNvPr id="20018" name="Straight Connector 20017">
              <a:extLst>
                <a:ext uri="{FF2B5EF4-FFF2-40B4-BE49-F238E27FC236}">
                  <a16:creationId xmlns:a16="http://schemas.microsoft.com/office/drawing/2014/main" id="{17BCEBB5-46D6-8883-22BE-5117643B16F2}"/>
                </a:ext>
              </a:extLst>
            </p:cNvPr>
            <p:cNvCxnSpPr>
              <a:cxnSpLocks/>
            </p:cNvCxnSpPr>
            <p:nvPr/>
          </p:nvCxnSpPr>
          <p:spPr bwMode="auto">
            <a:xfrm>
              <a:off x="11965012" y="3185346"/>
              <a:ext cx="0" cy="117571"/>
            </a:xfrm>
            <a:prstGeom prst="line">
              <a:avLst/>
            </a:prstGeom>
            <a:noFill/>
            <a:ln w="19050" cap="flat" cmpd="sng" algn="ctr">
              <a:solidFill>
                <a:schemeClr val="accent4"/>
              </a:solidFill>
              <a:prstDash val="solid"/>
              <a:round/>
              <a:headEnd type="none" w="med" len="med"/>
              <a:tailEnd type="none" w="med" len="med"/>
            </a:ln>
            <a:effectLst/>
          </p:spPr>
        </p:cxnSp>
        <p:cxnSp>
          <p:nvCxnSpPr>
            <p:cNvPr id="20019" name="Straight Connector 20018">
              <a:extLst>
                <a:ext uri="{FF2B5EF4-FFF2-40B4-BE49-F238E27FC236}">
                  <a16:creationId xmlns:a16="http://schemas.microsoft.com/office/drawing/2014/main" id="{FF17AC6B-4CF4-7026-97AD-61B019D9A1DC}"/>
                </a:ext>
              </a:extLst>
            </p:cNvPr>
            <p:cNvCxnSpPr>
              <a:cxnSpLocks/>
            </p:cNvCxnSpPr>
            <p:nvPr/>
          </p:nvCxnSpPr>
          <p:spPr bwMode="auto">
            <a:xfrm rot="16200000">
              <a:off x="11965012" y="3185346"/>
              <a:ext cx="0" cy="117571"/>
            </a:xfrm>
            <a:prstGeom prst="line">
              <a:avLst/>
            </a:prstGeom>
            <a:noFill/>
            <a:ln w="19050" cap="flat" cmpd="sng" algn="ctr">
              <a:solidFill>
                <a:schemeClr val="accent4"/>
              </a:solidFill>
              <a:prstDash val="solid"/>
              <a:round/>
              <a:headEnd type="none" w="med" len="med"/>
              <a:tailEnd type="none" w="med" len="med"/>
            </a:ln>
            <a:effectLst/>
          </p:spPr>
        </p:cxnSp>
      </p:grpSp>
      <p:sp>
        <p:nvSpPr>
          <p:cNvPr id="20064" name="Freeform: Shape 20063">
            <a:extLst>
              <a:ext uri="{FF2B5EF4-FFF2-40B4-BE49-F238E27FC236}">
                <a16:creationId xmlns:a16="http://schemas.microsoft.com/office/drawing/2014/main" id="{34817B82-2D67-4E83-913D-D7499F452559}"/>
              </a:ext>
            </a:extLst>
          </p:cNvPr>
          <p:cNvSpPr/>
          <p:nvPr/>
        </p:nvSpPr>
        <p:spPr bwMode="auto">
          <a:xfrm>
            <a:off x="1097852" y="3039943"/>
            <a:ext cx="2716032" cy="591149"/>
          </a:xfrm>
          <a:custGeom>
            <a:avLst/>
            <a:gdLst>
              <a:gd name="connsiteX0" fmla="*/ 0 w 2876550"/>
              <a:gd name="connsiteY0" fmla="*/ 0 h 466725"/>
              <a:gd name="connsiteX1" fmla="*/ 66675 w 2876550"/>
              <a:gd name="connsiteY1" fmla="*/ 0 h 466725"/>
              <a:gd name="connsiteX2" fmla="*/ 66675 w 2876550"/>
              <a:gd name="connsiteY2" fmla="*/ 16669 h 466725"/>
              <a:gd name="connsiteX3" fmla="*/ 102394 w 2876550"/>
              <a:gd name="connsiteY3" fmla="*/ 16669 h 466725"/>
              <a:gd name="connsiteX4" fmla="*/ 102394 w 2876550"/>
              <a:gd name="connsiteY4" fmla="*/ 35719 h 466725"/>
              <a:gd name="connsiteX5" fmla="*/ 157163 w 2876550"/>
              <a:gd name="connsiteY5" fmla="*/ 35719 h 466725"/>
              <a:gd name="connsiteX6" fmla="*/ 157163 w 2876550"/>
              <a:gd name="connsiteY6" fmla="*/ 47625 h 466725"/>
              <a:gd name="connsiteX7" fmla="*/ 250032 w 2876550"/>
              <a:gd name="connsiteY7" fmla="*/ 47625 h 466725"/>
              <a:gd name="connsiteX8" fmla="*/ 250032 w 2876550"/>
              <a:gd name="connsiteY8" fmla="*/ 47625 h 466725"/>
              <a:gd name="connsiteX9" fmla="*/ 297657 w 2876550"/>
              <a:gd name="connsiteY9" fmla="*/ 47625 h 466725"/>
              <a:gd name="connsiteX10" fmla="*/ 297657 w 2876550"/>
              <a:gd name="connsiteY10" fmla="*/ 69057 h 466725"/>
              <a:gd name="connsiteX11" fmla="*/ 476250 w 2876550"/>
              <a:gd name="connsiteY11" fmla="*/ 69057 h 466725"/>
              <a:gd name="connsiteX12" fmla="*/ 476250 w 2876550"/>
              <a:gd name="connsiteY12" fmla="*/ 95250 h 466725"/>
              <a:gd name="connsiteX13" fmla="*/ 659607 w 2876550"/>
              <a:gd name="connsiteY13" fmla="*/ 95250 h 466725"/>
              <a:gd name="connsiteX14" fmla="*/ 659607 w 2876550"/>
              <a:gd name="connsiteY14" fmla="*/ 95250 h 466725"/>
              <a:gd name="connsiteX15" fmla="*/ 659607 w 2876550"/>
              <a:gd name="connsiteY15" fmla="*/ 111919 h 466725"/>
              <a:gd name="connsiteX16" fmla="*/ 757238 w 2876550"/>
              <a:gd name="connsiteY16" fmla="*/ 111919 h 466725"/>
              <a:gd name="connsiteX17" fmla="*/ 757238 w 2876550"/>
              <a:gd name="connsiteY17" fmla="*/ 123825 h 466725"/>
              <a:gd name="connsiteX18" fmla="*/ 900113 w 2876550"/>
              <a:gd name="connsiteY18" fmla="*/ 123825 h 466725"/>
              <a:gd name="connsiteX19" fmla="*/ 900113 w 2876550"/>
              <a:gd name="connsiteY19" fmla="*/ 142875 h 466725"/>
              <a:gd name="connsiteX20" fmla="*/ 1050132 w 2876550"/>
              <a:gd name="connsiteY20" fmla="*/ 142875 h 466725"/>
              <a:gd name="connsiteX21" fmla="*/ 1050132 w 2876550"/>
              <a:gd name="connsiteY21" fmla="*/ 161925 h 466725"/>
              <a:gd name="connsiteX22" fmla="*/ 1138238 w 2876550"/>
              <a:gd name="connsiteY22" fmla="*/ 161925 h 466725"/>
              <a:gd name="connsiteX23" fmla="*/ 1138238 w 2876550"/>
              <a:gd name="connsiteY23" fmla="*/ 183357 h 466725"/>
              <a:gd name="connsiteX24" fmla="*/ 1273969 w 2876550"/>
              <a:gd name="connsiteY24" fmla="*/ 183357 h 466725"/>
              <a:gd name="connsiteX25" fmla="*/ 1273969 w 2876550"/>
              <a:gd name="connsiteY25" fmla="*/ 190500 h 466725"/>
              <a:gd name="connsiteX26" fmla="*/ 1347788 w 2876550"/>
              <a:gd name="connsiteY26" fmla="*/ 190500 h 466725"/>
              <a:gd name="connsiteX27" fmla="*/ 1347788 w 2876550"/>
              <a:gd name="connsiteY27" fmla="*/ 214313 h 466725"/>
              <a:gd name="connsiteX28" fmla="*/ 1378744 w 2876550"/>
              <a:gd name="connsiteY28" fmla="*/ 214313 h 466725"/>
              <a:gd name="connsiteX29" fmla="*/ 1378744 w 2876550"/>
              <a:gd name="connsiteY29" fmla="*/ 230982 h 466725"/>
              <a:gd name="connsiteX30" fmla="*/ 1552575 w 2876550"/>
              <a:gd name="connsiteY30" fmla="*/ 230982 h 466725"/>
              <a:gd name="connsiteX31" fmla="*/ 1552575 w 2876550"/>
              <a:gd name="connsiteY31" fmla="*/ 250032 h 466725"/>
              <a:gd name="connsiteX32" fmla="*/ 1659732 w 2876550"/>
              <a:gd name="connsiteY32" fmla="*/ 250032 h 466725"/>
              <a:gd name="connsiteX33" fmla="*/ 1662113 w 2876550"/>
              <a:gd name="connsiteY33" fmla="*/ 266700 h 466725"/>
              <a:gd name="connsiteX34" fmla="*/ 1814513 w 2876550"/>
              <a:gd name="connsiteY34" fmla="*/ 266700 h 466725"/>
              <a:gd name="connsiteX35" fmla="*/ 1814513 w 2876550"/>
              <a:gd name="connsiteY35" fmla="*/ 285750 h 466725"/>
              <a:gd name="connsiteX36" fmla="*/ 1905000 w 2876550"/>
              <a:gd name="connsiteY36" fmla="*/ 285750 h 466725"/>
              <a:gd name="connsiteX37" fmla="*/ 1905000 w 2876550"/>
              <a:gd name="connsiteY37" fmla="*/ 300038 h 466725"/>
              <a:gd name="connsiteX38" fmla="*/ 1924050 w 2876550"/>
              <a:gd name="connsiteY38" fmla="*/ 300038 h 466725"/>
              <a:gd name="connsiteX39" fmla="*/ 1924050 w 2876550"/>
              <a:gd name="connsiteY39" fmla="*/ 309563 h 466725"/>
              <a:gd name="connsiteX40" fmla="*/ 2085975 w 2876550"/>
              <a:gd name="connsiteY40" fmla="*/ 309563 h 466725"/>
              <a:gd name="connsiteX41" fmla="*/ 2085975 w 2876550"/>
              <a:gd name="connsiteY41" fmla="*/ 323850 h 466725"/>
              <a:gd name="connsiteX42" fmla="*/ 2126457 w 2876550"/>
              <a:gd name="connsiteY42" fmla="*/ 323850 h 466725"/>
              <a:gd name="connsiteX43" fmla="*/ 2126457 w 2876550"/>
              <a:gd name="connsiteY43" fmla="*/ 347663 h 466725"/>
              <a:gd name="connsiteX44" fmla="*/ 2259807 w 2876550"/>
              <a:gd name="connsiteY44" fmla="*/ 345282 h 466725"/>
              <a:gd name="connsiteX45" fmla="*/ 2262188 w 2876550"/>
              <a:gd name="connsiteY45" fmla="*/ 357188 h 466725"/>
              <a:gd name="connsiteX46" fmla="*/ 2286000 w 2876550"/>
              <a:gd name="connsiteY46" fmla="*/ 357188 h 466725"/>
              <a:gd name="connsiteX47" fmla="*/ 2286000 w 2876550"/>
              <a:gd name="connsiteY47" fmla="*/ 357188 h 466725"/>
              <a:gd name="connsiteX48" fmla="*/ 2295525 w 2876550"/>
              <a:gd name="connsiteY48" fmla="*/ 366713 h 466725"/>
              <a:gd name="connsiteX49" fmla="*/ 2419350 w 2876550"/>
              <a:gd name="connsiteY49" fmla="*/ 366713 h 466725"/>
              <a:gd name="connsiteX50" fmla="*/ 2419350 w 2876550"/>
              <a:gd name="connsiteY50" fmla="*/ 388144 h 466725"/>
              <a:gd name="connsiteX51" fmla="*/ 2609850 w 2876550"/>
              <a:gd name="connsiteY51" fmla="*/ 388144 h 466725"/>
              <a:gd name="connsiteX52" fmla="*/ 2609850 w 2876550"/>
              <a:gd name="connsiteY52" fmla="*/ 388144 h 466725"/>
              <a:gd name="connsiteX53" fmla="*/ 2616994 w 2876550"/>
              <a:gd name="connsiteY53" fmla="*/ 407194 h 466725"/>
              <a:gd name="connsiteX54" fmla="*/ 2707482 w 2876550"/>
              <a:gd name="connsiteY54" fmla="*/ 409575 h 466725"/>
              <a:gd name="connsiteX55" fmla="*/ 2707482 w 2876550"/>
              <a:gd name="connsiteY55" fmla="*/ 435769 h 466725"/>
              <a:gd name="connsiteX56" fmla="*/ 2726532 w 2876550"/>
              <a:gd name="connsiteY56" fmla="*/ 435769 h 466725"/>
              <a:gd name="connsiteX57" fmla="*/ 2726532 w 2876550"/>
              <a:gd name="connsiteY57" fmla="*/ 457200 h 466725"/>
              <a:gd name="connsiteX58" fmla="*/ 2757488 w 2876550"/>
              <a:gd name="connsiteY58" fmla="*/ 457200 h 466725"/>
              <a:gd name="connsiteX59" fmla="*/ 2757488 w 2876550"/>
              <a:gd name="connsiteY59" fmla="*/ 466725 h 466725"/>
              <a:gd name="connsiteX60" fmla="*/ 2876550 w 2876550"/>
              <a:gd name="connsiteY60" fmla="*/ 466725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876550" h="466725">
                <a:moveTo>
                  <a:pt x="0" y="0"/>
                </a:moveTo>
                <a:lnTo>
                  <a:pt x="66675" y="0"/>
                </a:lnTo>
                <a:lnTo>
                  <a:pt x="66675" y="16669"/>
                </a:lnTo>
                <a:lnTo>
                  <a:pt x="102394" y="16669"/>
                </a:lnTo>
                <a:lnTo>
                  <a:pt x="102394" y="35719"/>
                </a:lnTo>
                <a:lnTo>
                  <a:pt x="157163" y="35719"/>
                </a:lnTo>
                <a:lnTo>
                  <a:pt x="157163" y="47625"/>
                </a:lnTo>
                <a:lnTo>
                  <a:pt x="250032" y="47625"/>
                </a:lnTo>
                <a:lnTo>
                  <a:pt x="250032" y="47625"/>
                </a:lnTo>
                <a:lnTo>
                  <a:pt x="297657" y="47625"/>
                </a:lnTo>
                <a:lnTo>
                  <a:pt x="297657" y="69057"/>
                </a:lnTo>
                <a:lnTo>
                  <a:pt x="476250" y="69057"/>
                </a:lnTo>
                <a:lnTo>
                  <a:pt x="476250" y="95250"/>
                </a:lnTo>
                <a:lnTo>
                  <a:pt x="659607" y="95250"/>
                </a:lnTo>
                <a:lnTo>
                  <a:pt x="659607" y="95250"/>
                </a:lnTo>
                <a:lnTo>
                  <a:pt x="659607" y="111919"/>
                </a:lnTo>
                <a:lnTo>
                  <a:pt x="757238" y="111919"/>
                </a:lnTo>
                <a:lnTo>
                  <a:pt x="757238" y="123825"/>
                </a:lnTo>
                <a:lnTo>
                  <a:pt x="900113" y="123825"/>
                </a:lnTo>
                <a:lnTo>
                  <a:pt x="900113" y="142875"/>
                </a:lnTo>
                <a:lnTo>
                  <a:pt x="1050132" y="142875"/>
                </a:lnTo>
                <a:lnTo>
                  <a:pt x="1050132" y="161925"/>
                </a:lnTo>
                <a:lnTo>
                  <a:pt x="1138238" y="161925"/>
                </a:lnTo>
                <a:lnTo>
                  <a:pt x="1138238" y="183357"/>
                </a:lnTo>
                <a:lnTo>
                  <a:pt x="1273969" y="183357"/>
                </a:lnTo>
                <a:lnTo>
                  <a:pt x="1273969" y="190500"/>
                </a:lnTo>
                <a:lnTo>
                  <a:pt x="1347788" y="190500"/>
                </a:lnTo>
                <a:lnTo>
                  <a:pt x="1347788" y="214313"/>
                </a:lnTo>
                <a:lnTo>
                  <a:pt x="1378744" y="214313"/>
                </a:lnTo>
                <a:lnTo>
                  <a:pt x="1378744" y="230982"/>
                </a:lnTo>
                <a:lnTo>
                  <a:pt x="1552575" y="230982"/>
                </a:lnTo>
                <a:lnTo>
                  <a:pt x="1552575" y="250032"/>
                </a:lnTo>
                <a:lnTo>
                  <a:pt x="1659732" y="250032"/>
                </a:lnTo>
                <a:lnTo>
                  <a:pt x="1662113" y="266700"/>
                </a:lnTo>
                <a:lnTo>
                  <a:pt x="1814513" y="266700"/>
                </a:lnTo>
                <a:lnTo>
                  <a:pt x="1814513" y="285750"/>
                </a:lnTo>
                <a:lnTo>
                  <a:pt x="1905000" y="285750"/>
                </a:lnTo>
                <a:lnTo>
                  <a:pt x="1905000" y="300038"/>
                </a:lnTo>
                <a:lnTo>
                  <a:pt x="1924050" y="300038"/>
                </a:lnTo>
                <a:lnTo>
                  <a:pt x="1924050" y="309563"/>
                </a:lnTo>
                <a:lnTo>
                  <a:pt x="2085975" y="309563"/>
                </a:lnTo>
                <a:lnTo>
                  <a:pt x="2085975" y="323850"/>
                </a:lnTo>
                <a:lnTo>
                  <a:pt x="2126457" y="323850"/>
                </a:lnTo>
                <a:lnTo>
                  <a:pt x="2126457" y="347663"/>
                </a:lnTo>
                <a:lnTo>
                  <a:pt x="2259807" y="345282"/>
                </a:lnTo>
                <a:lnTo>
                  <a:pt x="2262188" y="357188"/>
                </a:lnTo>
                <a:lnTo>
                  <a:pt x="2286000" y="357188"/>
                </a:lnTo>
                <a:lnTo>
                  <a:pt x="2286000" y="357188"/>
                </a:lnTo>
                <a:lnTo>
                  <a:pt x="2295525" y="366713"/>
                </a:lnTo>
                <a:lnTo>
                  <a:pt x="2419350" y="366713"/>
                </a:lnTo>
                <a:lnTo>
                  <a:pt x="2419350" y="388144"/>
                </a:lnTo>
                <a:lnTo>
                  <a:pt x="2609850" y="388144"/>
                </a:lnTo>
                <a:lnTo>
                  <a:pt x="2609850" y="388144"/>
                </a:lnTo>
                <a:lnTo>
                  <a:pt x="2616994" y="407194"/>
                </a:lnTo>
                <a:lnTo>
                  <a:pt x="2707482" y="409575"/>
                </a:lnTo>
                <a:lnTo>
                  <a:pt x="2707482" y="435769"/>
                </a:lnTo>
                <a:lnTo>
                  <a:pt x="2726532" y="435769"/>
                </a:lnTo>
                <a:lnTo>
                  <a:pt x="2726532" y="457200"/>
                </a:lnTo>
                <a:lnTo>
                  <a:pt x="2757488" y="457200"/>
                </a:lnTo>
                <a:lnTo>
                  <a:pt x="2757488" y="466725"/>
                </a:lnTo>
                <a:lnTo>
                  <a:pt x="2876550" y="466725"/>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065" name="Freeform: Shape 20064">
            <a:extLst>
              <a:ext uri="{FF2B5EF4-FFF2-40B4-BE49-F238E27FC236}">
                <a16:creationId xmlns:a16="http://schemas.microsoft.com/office/drawing/2014/main" id="{1C0D3851-25D7-0FBC-2B79-9672CDCC99CD}"/>
              </a:ext>
            </a:extLst>
          </p:cNvPr>
          <p:cNvSpPr/>
          <p:nvPr/>
        </p:nvSpPr>
        <p:spPr bwMode="auto">
          <a:xfrm>
            <a:off x="3816133" y="3631092"/>
            <a:ext cx="1845912" cy="503683"/>
          </a:xfrm>
          <a:custGeom>
            <a:avLst/>
            <a:gdLst>
              <a:gd name="connsiteX0" fmla="*/ 0 w 1955006"/>
              <a:gd name="connsiteY0" fmla="*/ 0 h 397669"/>
              <a:gd name="connsiteX1" fmla="*/ 140493 w 1955006"/>
              <a:gd name="connsiteY1" fmla="*/ 0 h 397669"/>
              <a:gd name="connsiteX2" fmla="*/ 138112 w 1955006"/>
              <a:gd name="connsiteY2" fmla="*/ 33338 h 397669"/>
              <a:gd name="connsiteX3" fmla="*/ 157162 w 1955006"/>
              <a:gd name="connsiteY3" fmla="*/ 33338 h 397669"/>
              <a:gd name="connsiteX4" fmla="*/ 157162 w 1955006"/>
              <a:gd name="connsiteY4" fmla="*/ 52388 h 397669"/>
              <a:gd name="connsiteX5" fmla="*/ 414337 w 1955006"/>
              <a:gd name="connsiteY5" fmla="*/ 52388 h 397669"/>
              <a:gd name="connsiteX6" fmla="*/ 416718 w 1955006"/>
              <a:gd name="connsiteY6" fmla="*/ 80963 h 397669"/>
              <a:gd name="connsiteX7" fmla="*/ 466725 w 1955006"/>
              <a:gd name="connsiteY7" fmla="*/ 78582 h 397669"/>
              <a:gd name="connsiteX8" fmla="*/ 466725 w 1955006"/>
              <a:gd name="connsiteY8" fmla="*/ 78582 h 397669"/>
              <a:gd name="connsiteX9" fmla="*/ 466725 w 1955006"/>
              <a:gd name="connsiteY9" fmla="*/ 102394 h 397669"/>
              <a:gd name="connsiteX10" fmla="*/ 509587 w 1955006"/>
              <a:gd name="connsiteY10" fmla="*/ 102394 h 397669"/>
              <a:gd name="connsiteX11" fmla="*/ 509587 w 1955006"/>
              <a:gd name="connsiteY11" fmla="*/ 102394 h 397669"/>
              <a:gd name="connsiteX12" fmla="*/ 509587 w 1955006"/>
              <a:gd name="connsiteY12" fmla="*/ 123825 h 397669"/>
              <a:gd name="connsiteX13" fmla="*/ 602456 w 1955006"/>
              <a:gd name="connsiteY13" fmla="*/ 123825 h 397669"/>
              <a:gd name="connsiteX14" fmla="*/ 607218 w 1955006"/>
              <a:gd name="connsiteY14" fmla="*/ 145257 h 397669"/>
              <a:gd name="connsiteX15" fmla="*/ 681037 w 1955006"/>
              <a:gd name="connsiteY15" fmla="*/ 145257 h 397669"/>
              <a:gd name="connsiteX16" fmla="*/ 685800 w 1955006"/>
              <a:gd name="connsiteY16" fmla="*/ 157163 h 397669"/>
              <a:gd name="connsiteX17" fmla="*/ 731043 w 1955006"/>
              <a:gd name="connsiteY17" fmla="*/ 157163 h 397669"/>
              <a:gd name="connsiteX18" fmla="*/ 731043 w 1955006"/>
              <a:gd name="connsiteY18" fmla="*/ 169069 h 397669"/>
              <a:gd name="connsiteX19" fmla="*/ 764381 w 1955006"/>
              <a:gd name="connsiteY19" fmla="*/ 169069 h 397669"/>
              <a:gd name="connsiteX20" fmla="*/ 764381 w 1955006"/>
              <a:gd name="connsiteY20" fmla="*/ 207169 h 397669"/>
              <a:gd name="connsiteX21" fmla="*/ 845343 w 1955006"/>
              <a:gd name="connsiteY21" fmla="*/ 207169 h 397669"/>
              <a:gd name="connsiteX22" fmla="*/ 845343 w 1955006"/>
              <a:gd name="connsiteY22" fmla="*/ 235744 h 397669"/>
              <a:gd name="connsiteX23" fmla="*/ 964406 w 1955006"/>
              <a:gd name="connsiteY23" fmla="*/ 235744 h 397669"/>
              <a:gd name="connsiteX24" fmla="*/ 964406 w 1955006"/>
              <a:gd name="connsiteY24" fmla="*/ 254794 h 397669"/>
              <a:gd name="connsiteX25" fmla="*/ 1033462 w 1955006"/>
              <a:gd name="connsiteY25" fmla="*/ 254794 h 397669"/>
              <a:gd name="connsiteX26" fmla="*/ 1033462 w 1955006"/>
              <a:gd name="connsiteY26" fmla="*/ 290513 h 397669"/>
              <a:gd name="connsiteX27" fmla="*/ 1288256 w 1955006"/>
              <a:gd name="connsiteY27" fmla="*/ 290513 h 397669"/>
              <a:gd name="connsiteX28" fmla="*/ 1288256 w 1955006"/>
              <a:gd name="connsiteY28" fmla="*/ 311944 h 397669"/>
              <a:gd name="connsiteX29" fmla="*/ 1493043 w 1955006"/>
              <a:gd name="connsiteY29" fmla="*/ 311944 h 397669"/>
              <a:gd name="connsiteX30" fmla="*/ 1490662 w 1955006"/>
              <a:gd name="connsiteY30" fmla="*/ 397669 h 397669"/>
              <a:gd name="connsiteX31" fmla="*/ 1955006 w 1955006"/>
              <a:gd name="connsiteY31" fmla="*/ 397669 h 397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55006" h="397669">
                <a:moveTo>
                  <a:pt x="0" y="0"/>
                </a:moveTo>
                <a:lnTo>
                  <a:pt x="140493" y="0"/>
                </a:lnTo>
                <a:lnTo>
                  <a:pt x="138112" y="33338"/>
                </a:lnTo>
                <a:lnTo>
                  <a:pt x="157162" y="33338"/>
                </a:lnTo>
                <a:lnTo>
                  <a:pt x="157162" y="52388"/>
                </a:lnTo>
                <a:lnTo>
                  <a:pt x="414337" y="52388"/>
                </a:lnTo>
                <a:lnTo>
                  <a:pt x="416718" y="80963"/>
                </a:lnTo>
                <a:lnTo>
                  <a:pt x="466725" y="78582"/>
                </a:lnTo>
                <a:lnTo>
                  <a:pt x="466725" y="78582"/>
                </a:lnTo>
                <a:lnTo>
                  <a:pt x="466725" y="102394"/>
                </a:lnTo>
                <a:lnTo>
                  <a:pt x="509587" y="102394"/>
                </a:lnTo>
                <a:lnTo>
                  <a:pt x="509587" y="102394"/>
                </a:lnTo>
                <a:lnTo>
                  <a:pt x="509587" y="123825"/>
                </a:lnTo>
                <a:lnTo>
                  <a:pt x="602456" y="123825"/>
                </a:lnTo>
                <a:lnTo>
                  <a:pt x="607218" y="145257"/>
                </a:lnTo>
                <a:lnTo>
                  <a:pt x="681037" y="145257"/>
                </a:lnTo>
                <a:lnTo>
                  <a:pt x="685800" y="157163"/>
                </a:lnTo>
                <a:lnTo>
                  <a:pt x="731043" y="157163"/>
                </a:lnTo>
                <a:lnTo>
                  <a:pt x="731043" y="169069"/>
                </a:lnTo>
                <a:lnTo>
                  <a:pt x="764381" y="169069"/>
                </a:lnTo>
                <a:lnTo>
                  <a:pt x="764381" y="207169"/>
                </a:lnTo>
                <a:lnTo>
                  <a:pt x="845343" y="207169"/>
                </a:lnTo>
                <a:lnTo>
                  <a:pt x="845343" y="235744"/>
                </a:lnTo>
                <a:lnTo>
                  <a:pt x="964406" y="235744"/>
                </a:lnTo>
                <a:lnTo>
                  <a:pt x="964406" y="254794"/>
                </a:lnTo>
                <a:lnTo>
                  <a:pt x="1033462" y="254794"/>
                </a:lnTo>
                <a:lnTo>
                  <a:pt x="1033462" y="290513"/>
                </a:lnTo>
                <a:lnTo>
                  <a:pt x="1288256" y="290513"/>
                </a:lnTo>
                <a:lnTo>
                  <a:pt x="1288256" y="311944"/>
                </a:lnTo>
                <a:lnTo>
                  <a:pt x="1493043" y="311944"/>
                </a:lnTo>
                <a:cubicBezTo>
                  <a:pt x="1492249" y="340519"/>
                  <a:pt x="1491456" y="369094"/>
                  <a:pt x="1490662" y="397669"/>
                </a:cubicBezTo>
                <a:lnTo>
                  <a:pt x="1955006" y="397669"/>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200" name="TextBox 20199">
            <a:extLst>
              <a:ext uri="{FF2B5EF4-FFF2-40B4-BE49-F238E27FC236}">
                <a16:creationId xmlns:a16="http://schemas.microsoft.com/office/drawing/2014/main" id="{00E94FA3-7673-02EB-4C98-7CB74E08B8B2}"/>
              </a:ext>
            </a:extLst>
          </p:cNvPr>
          <p:cNvSpPr txBox="1"/>
          <p:nvPr/>
        </p:nvSpPr>
        <p:spPr bwMode="auto">
          <a:xfrm>
            <a:off x="4360823" y="3293936"/>
            <a:ext cx="3979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78%</a:t>
            </a:r>
          </a:p>
        </p:txBody>
      </p:sp>
      <p:sp>
        <p:nvSpPr>
          <p:cNvPr id="20201" name="TextBox 20200">
            <a:extLst>
              <a:ext uri="{FF2B5EF4-FFF2-40B4-BE49-F238E27FC236}">
                <a16:creationId xmlns:a16="http://schemas.microsoft.com/office/drawing/2014/main" id="{9A8024AB-0096-2026-CC76-3F3FF155BF1D}"/>
              </a:ext>
            </a:extLst>
          </p:cNvPr>
          <p:cNvSpPr txBox="1"/>
          <p:nvPr/>
        </p:nvSpPr>
        <p:spPr bwMode="auto">
          <a:xfrm>
            <a:off x="4360823" y="4025352"/>
            <a:ext cx="3979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62%</a:t>
            </a:r>
          </a:p>
        </p:txBody>
      </p:sp>
      <p:sp>
        <p:nvSpPr>
          <p:cNvPr id="20202" name="TextBox 20201">
            <a:extLst>
              <a:ext uri="{FF2B5EF4-FFF2-40B4-BE49-F238E27FC236}">
                <a16:creationId xmlns:a16="http://schemas.microsoft.com/office/drawing/2014/main" id="{6D9E8C46-CBC1-52AE-81C3-1D74712D854B}"/>
              </a:ext>
            </a:extLst>
          </p:cNvPr>
          <p:cNvSpPr txBox="1"/>
          <p:nvPr/>
        </p:nvSpPr>
        <p:spPr bwMode="auto">
          <a:xfrm>
            <a:off x="4360823" y="4827681"/>
            <a:ext cx="397901"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17%</a:t>
            </a:r>
          </a:p>
        </p:txBody>
      </p:sp>
      <p:sp>
        <p:nvSpPr>
          <p:cNvPr id="20203" name="TextBox 20202">
            <a:extLst>
              <a:ext uri="{FF2B5EF4-FFF2-40B4-BE49-F238E27FC236}">
                <a16:creationId xmlns:a16="http://schemas.microsoft.com/office/drawing/2014/main" id="{A2C544ED-D756-C77D-504F-CD2FB8907B88}"/>
              </a:ext>
            </a:extLst>
          </p:cNvPr>
          <p:cNvSpPr txBox="1"/>
          <p:nvPr/>
        </p:nvSpPr>
        <p:spPr bwMode="auto">
          <a:xfrm>
            <a:off x="4845619" y="3339839"/>
            <a:ext cx="11355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err="1">
                <a:ln>
                  <a:noFill/>
                </a:ln>
                <a:solidFill>
                  <a:srgbClr val="015873"/>
                </a:solidFill>
                <a:effectLst/>
                <a:uLnTx/>
                <a:uFillTx/>
                <a:latin typeface="Calibri" panose="020F0502020204030204" pitchFamily="34" charset="0"/>
                <a:ea typeface="+mn-ea"/>
                <a:cs typeface="Arial" panose="020B0604020202020204" pitchFamily="34" charset="0"/>
              </a:rPr>
              <a:t>mPFS</a:t>
            </a: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NR</a:t>
            </a:r>
          </a:p>
        </p:txBody>
      </p:sp>
      <p:sp>
        <p:nvSpPr>
          <p:cNvPr id="20204" name="TextBox 20203">
            <a:extLst>
              <a:ext uri="{FF2B5EF4-FFF2-40B4-BE49-F238E27FC236}">
                <a16:creationId xmlns:a16="http://schemas.microsoft.com/office/drawing/2014/main" id="{C2FE6E2E-D6C8-56B7-971D-3B9B41437DE9}"/>
              </a:ext>
            </a:extLst>
          </p:cNvPr>
          <p:cNvSpPr txBox="1"/>
          <p:nvPr/>
        </p:nvSpPr>
        <p:spPr bwMode="auto">
          <a:xfrm>
            <a:off x="4846467" y="4183369"/>
            <a:ext cx="113555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err="1">
                <a:ln>
                  <a:noFill/>
                </a:ln>
                <a:solidFill>
                  <a:srgbClr val="E1471D"/>
                </a:solidFill>
                <a:effectLst/>
                <a:uLnTx/>
                <a:uFillTx/>
                <a:latin typeface="Calibri" panose="020F0502020204030204" pitchFamily="34" charset="0"/>
                <a:ea typeface="+mn-ea"/>
                <a:cs typeface="Arial" panose="020B0604020202020204" pitchFamily="34" charset="0"/>
              </a:rPr>
              <a:t>mPFS</a:t>
            </a: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 NR</a:t>
            </a:r>
          </a:p>
        </p:txBody>
      </p:sp>
      <p:sp>
        <p:nvSpPr>
          <p:cNvPr id="20205" name="TextBox 20204">
            <a:extLst>
              <a:ext uri="{FF2B5EF4-FFF2-40B4-BE49-F238E27FC236}">
                <a16:creationId xmlns:a16="http://schemas.microsoft.com/office/drawing/2014/main" id="{79CBDDDA-3868-3987-E4E4-5A416FDFD534}"/>
              </a:ext>
            </a:extLst>
          </p:cNvPr>
          <p:cNvSpPr txBox="1"/>
          <p:nvPr/>
        </p:nvSpPr>
        <p:spPr bwMode="auto">
          <a:xfrm>
            <a:off x="4891045" y="4824286"/>
            <a:ext cx="1398282" cy="162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ts val="1200"/>
              </a:lnSpc>
              <a:spcBef>
                <a:spcPct val="50000"/>
              </a:spcBef>
              <a:spcAft>
                <a:spcPct val="0"/>
              </a:spcAft>
              <a:buClrTx/>
              <a:buSzTx/>
              <a:buFontTx/>
              <a:buNone/>
              <a:tabLst/>
              <a:defRPr/>
            </a:pPr>
            <a:r>
              <a:rPr kumimoji="0" lang="en-US" sz="1400" b="0" i="0" u="none" strike="noStrike" kern="1200" cap="none" spc="0" normalizeH="0" baseline="0" noProof="0" dirty="0" err="1">
                <a:ln>
                  <a:noFill/>
                </a:ln>
                <a:solidFill>
                  <a:srgbClr val="00823B"/>
                </a:solidFill>
                <a:effectLst/>
                <a:uLnTx/>
                <a:uFillTx/>
                <a:latin typeface="Calibri" panose="020F0502020204030204" pitchFamily="34" charset="0"/>
                <a:ea typeface="+mn-ea"/>
                <a:cs typeface="Arial" panose="020B0604020202020204" pitchFamily="34" charset="0"/>
              </a:rPr>
              <a:t>mPFS</a:t>
            </a: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27.8 </a:t>
            </a:r>
            <a:r>
              <a:rPr kumimoji="0" lang="en-US" sz="1400" b="0" i="0" u="none" strike="noStrike" kern="1200" cap="none" spc="0" normalizeH="0" baseline="0" noProof="0" dirty="0" err="1">
                <a:ln>
                  <a:noFill/>
                </a:ln>
                <a:solidFill>
                  <a:srgbClr val="00823B"/>
                </a:solidFill>
                <a:effectLst/>
                <a:uLnTx/>
                <a:uFillTx/>
                <a:latin typeface="Calibri" panose="020F0502020204030204" pitchFamily="34" charset="0"/>
                <a:ea typeface="+mn-ea"/>
                <a:cs typeface="Arial" panose="020B0604020202020204" pitchFamily="34" charset="0"/>
              </a:rPr>
              <a:t>mo</a:t>
            </a:r>
            <a:endPar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endParaRPr>
          </a:p>
        </p:txBody>
      </p:sp>
      <p:cxnSp>
        <p:nvCxnSpPr>
          <p:cNvPr id="20208" name="Straight Connector 20207">
            <a:extLst>
              <a:ext uri="{FF2B5EF4-FFF2-40B4-BE49-F238E27FC236}">
                <a16:creationId xmlns:a16="http://schemas.microsoft.com/office/drawing/2014/main" id="{B8F741C2-D5AB-E8B9-D4DC-DE73AC248785}"/>
              </a:ext>
            </a:extLst>
          </p:cNvPr>
          <p:cNvCxnSpPr/>
          <p:nvPr/>
        </p:nvCxnSpPr>
        <p:spPr bwMode="auto">
          <a:xfrm>
            <a:off x="6567344" y="3058105"/>
            <a:ext cx="0" cy="2441040"/>
          </a:xfrm>
          <a:prstGeom prst="line">
            <a:avLst/>
          </a:prstGeom>
          <a:noFill/>
          <a:ln w="28575" cap="flat" cmpd="sng" algn="ctr">
            <a:solidFill>
              <a:schemeClr val="bg1"/>
            </a:solidFill>
            <a:prstDash val="solid"/>
            <a:round/>
            <a:headEnd type="none" w="med" len="med"/>
            <a:tailEnd type="none" w="med" len="med"/>
          </a:ln>
          <a:effectLst/>
        </p:spPr>
      </p:cxnSp>
      <p:cxnSp>
        <p:nvCxnSpPr>
          <p:cNvPr id="20209" name="Straight Connector 20208">
            <a:extLst>
              <a:ext uri="{FF2B5EF4-FFF2-40B4-BE49-F238E27FC236}">
                <a16:creationId xmlns:a16="http://schemas.microsoft.com/office/drawing/2014/main" id="{19876FB7-DAB8-27D0-BF5C-32798E9E9C87}"/>
              </a:ext>
            </a:extLst>
          </p:cNvPr>
          <p:cNvCxnSpPr>
            <a:cxnSpLocks/>
          </p:cNvCxnSpPr>
          <p:nvPr/>
        </p:nvCxnSpPr>
        <p:spPr bwMode="auto">
          <a:xfrm>
            <a:off x="6493536" y="3058105"/>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10" name="Straight Connector 20209">
            <a:extLst>
              <a:ext uri="{FF2B5EF4-FFF2-40B4-BE49-F238E27FC236}">
                <a16:creationId xmlns:a16="http://schemas.microsoft.com/office/drawing/2014/main" id="{D57A49EA-FF41-4545-C5F6-877BB618130E}"/>
              </a:ext>
            </a:extLst>
          </p:cNvPr>
          <p:cNvCxnSpPr>
            <a:cxnSpLocks/>
          </p:cNvCxnSpPr>
          <p:nvPr/>
        </p:nvCxnSpPr>
        <p:spPr bwMode="auto">
          <a:xfrm>
            <a:off x="6493536" y="3546059"/>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11" name="Straight Connector 20210">
            <a:extLst>
              <a:ext uri="{FF2B5EF4-FFF2-40B4-BE49-F238E27FC236}">
                <a16:creationId xmlns:a16="http://schemas.microsoft.com/office/drawing/2014/main" id="{A6A2100E-0F0C-0072-B142-AD9211598C1A}"/>
              </a:ext>
            </a:extLst>
          </p:cNvPr>
          <p:cNvCxnSpPr>
            <a:cxnSpLocks/>
          </p:cNvCxnSpPr>
          <p:nvPr/>
        </p:nvCxnSpPr>
        <p:spPr bwMode="auto">
          <a:xfrm>
            <a:off x="6493536" y="4034012"/>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12" name="Straight Connector 20211">
            <a:extLst>
              <a:ext uri="{FF2B5EF4-FFF2-40B4-BE49-F238E27FC236}">
                <a16:creationId xmlns:a16="http://schemas.microsoft.com/office/drawing/2014/main" id="{E35767A2-9F00-8930-5993-84CCC479FA5C}"/>
              </a:ext>
            </a:extLst>
          </p:cNvPr>
          <p:cNvCxnSpPr>
            <a:cxnSpLocks/>
          </p:cNvCxnSpPr>
          <p:nvPr/>
        </p:nvCxnSpPr>
        <p:spPr bwMode="auto">
          <a:xfrm>
            <a:off x="6493536" y="4521966"/>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13" name="Straight Connector 20212">
            <a:extLst>
              <a:ext uri="{FF2B5EF4-FFF2-40B4-BE49-F238E27FC236}">
                <a16:creationId xmlns:a16="http://schemas.microsoft.com/office/drawing/2014/main" id="{F0FEA884-52A3-4B91-0042-24FDE6A44D6D}"/>
              </a:ext>
            </a:extLst>
          </p:cNvPr>
          <p:cNvCxnSpPr>
            <a:cxnSpLocks/>
          </p:cNvCxnSpPr>
          <p:nvPr/>
        </p:nvCxnSpPr>
        <p:spPr bwMode="auto">
          <a:xfrm>
            <a:off x="6493536" y="5009919"/>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14" name="Straight Connector 20213">
            <a:extLst>
              <a:ext uri="{FF2B5EF4-FFF2-40B4-BE49-F238E27FC236}">
                <a16:creationId xmlns:a16="http://schemas.microsoft.com/office/drawing/2014/main" id="{E22D42C2-0BAD-21EA-D0D5-9EB9313FDD42}"/>
              </a:ext>
            </a:extLst>
          </p:cNvPr>
          <p:cNvCxnSpPr>
            <a:cxnSpLocks/>
          </p:cNvCxnSpPr>
          <p:nvPr/>
        </p:nvCxnSpPr>
        <p:spPr bwMode="auto">
          <a:xfrm>
            <a:off x="6493536" y="5501973"/>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15" name="Straight Connector 20214">
            <a:extLst>
              <a:ext uri="{FF2B5EF4-FFF2-40B4-BE49-F238E27FC236}">
                <a16:creationId xmlns:a16="http://schemas.microsoft.com/office/drawing/2014/main" id="{4EADA3E0-0884-8419-F3C2-BA88DDA08101}"/>
              </a:ext>
            </a:extLst>
          </p:cNvPr>
          <p:cNvCxnSpPr>
            <a:cxnSpLocks/>
          </p:cNvCxnSpPr>
          <p:nvPr/>
        </p:nvCxnSpPr>
        <p:spPr bwMode="auto">
          <a:xfrm>
            <a:off x="6571445" y="5501973"/>
            <a:ext cx="4629405" cy="0"/>
          </a:xfrm>
          <a:prstGeom prst="line">
            <a:avLst/>
          </a:prstGeom>
          <a:noFill/>
          <a:ln w="28575" cap="flat" cmpd="sng" algn="ctr">
            <a:solidFill>
              <a:schemeClr val="bg1"/>
            </a:solidFill>
            <a:prstDash val="solid"/>
            <a:round/>
            <a:headEnd type="none" w="med" len="med"/>
            <a:tailEnd type="none" w="med" len="med"/>
          </a:ln>
          <a:effectLst/>
        </p:spPr>
      </p:cxnSp>
      <p:cxnSp>
        <p:nvCxnSpPr>
          <p:cNvPr id="20216" name="Straight Connector 20215">
            <a:extLst>
              <a:ext uri="{FF2B5EF4-FFF2-40B4-BE49-F238E27FC236}">
                <a16:creationId xmlns:a16="http://schemas.microsoft.com/office/drawing/2014/main" id="{5C9932B1-2778-C550-789A-D4D0A35F523B}"/>
              </a:ext>
            </a:extLst>
          </p:cNvPr>
          <p:cNvCxnSpPr>
            <a:cxnSpLocks/>
          </p:cNvCxnSpPr>
          <p:nvPr/>
        </p:nvCxnSpPr>
        <p:spPr bwMode="auto">
          <a:xfrm rot="16200000">
            <a:off x="6529786"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17" name="Straight Connector 20216">
            <a:extLst>
              <a:ext uri="{FF2B5EF4-FFF2-40B4-BE49-F238E27FC236}">
                <a16:creationId xmlns:a16="http://schemas.microsoft.com/office/drawing/2014/main" id="{A6203CE9-324B-83AE-B1D8-83E9CE8F391A}"/>
              </a:ext>
            </a:extLst>
          </p:cNvPr>
          <p:cNvCxnSpPr>
            <a:cxnSpLocks/>
          </p:cNvCxnSpPr>
          <p:nvPr/>
        </p:nvCxnSpPr>
        <p:spPr bwMode="auto">
          <a:xfrm rot="16200000">
            <a:off x="6684236"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18" name="Straight Connector 20217">
            <a:extLst>
              <a:ext uri="{FF2B5EF4-FFF2-40B4-BE49-F238E27FC236}">
                <a16:creationId xmlns:a16="http://schemas.microsoft.com/office/drawing/2014/main" id="{53865F5A-E3EA-8E3A-7AE9-B0C0E053E225}"/>
              </a:ext>
            </a:extLst>
          </p:cNvPr>
          <p:cNvCxnSpPr>
            <a:cxnSpLocks/>
          </p:cNvCxnSpPr>
          <p:nvPr/>
        </p:nvCxnSpPr>
        <p:spPr bwMode="auto">
          <a:xfrm rot="16200000">
            <a:off x="6838686"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19" name="Straight Connector 20218">
            <a:extLst>
              <a:ext uri="{FF2B5EF4-FFF2-40B4-BE49-F238E27FC236}">
                <a16:creationId xmlns:a16="http://schemas.microsoft.com/office/drawing/2014/main" id="{CACDCDB9-B02B-4965-FB1A-903C7DAF18D6}"/>
              </a:ext>
            </a:extLst>
          </p:cNvPr>
          <p:cNvCxnSpPr>
            <a:cxnSpLocks/>
          </p:cNvCxnSpPr>
          <p:nvPr/>
        </p:nvCxnSpPr>
        <p:spPr bwMode="auto">
          <a:xfrm rot="16200000">
            <a:off x="6993136"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20" name="Straight Connector 20219">
            <a:extLst>
              <a:ext uri="{FF2B5EF4-FFF2-40B4-BE49-F238E27FC236}">
                <a16:creationId xmlns:a16="http://schemas.microsoft.com/office/drawing/2014/main" id="{5CA5F068-301E-2D05-EC94-284D52EF0250}"/>
              </a:ext>
            </a:extLst>
          </p:cNvPr>
          <p:cNvCxnSpPr>
            <a:cxnSpLocks/>
          </p:cNvCxnSpPr>
          <p:nvPr/>
        </p:nvCxnSpPr>
        <p:spPr bwMode="auto">
          <a:xfrm rot="16200000">
            <a:off x="7147586"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21" name="Straight Connector 20220">
            <a:extLst>
              <a:ext uri="{FF2B5EF4-FFF2-40B4-BE49-F238E27FC236}">
                <a16:creationId xmlns:a16="http://schemas.microsoft.com/office/drawing/2014/main" id="{05C29C2E-996E-1515-31BD-068A25734316}"/>
              </a:ext>
            </a:extLst>
          </p:cNvPr>
          <p:cNvCxnSpPr>
            <a:cxnSpLocks/>
          </p:cNvCxnSpPr>
          <p:nvPr/>
        </p:nvCxnSpPr>
        <p:spPr bwMode="auto">
          <a:xfrm rot="16200000">
            <a:off x="7302036"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22" name="Straight Connector 20221">
            <a:extLst>
              <a:ext uri="{FF2B5EF4-FFF2-40B4-BE49-F238E27FC236}">
                <a16:creationId xmlns:a16="http://schemas.microsoft.com/office/drawing/2014/main" id="{9443BE92-C330-6E88-6195-7662F2BB8319}"/>
              </a:ext>
            </a:extLst>
          </p:cNvPr>
          <p:cNvCxnSpPr>
            <a:cxnSpLocks/>
          </p:cNvCxnSpPr>
          <p:nvPr/>
        </p:nvCxnSpPr>
        <p:spPr bwMode="auto">
          <a:xfrm rot="16200000">
            <a:off x="745648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23" name="Straight Connector 20222">
            <a:extLst>
              <a:ext uri="{FF2B5EF4-FFF2-40B4-BE49-F238E27FC236}">
                <a16:creationId xmlns:a16="http://schemas.microsoft.com/office/drawing/2014/main" id="{6263B8C5-99C3-7846-D2E8-185AADB17163}"/>
              </a:ext>
            </a:extLst>
          </p:cNvPr>
          <p:cNvCxnSpPr>
            <a:cxnSpLocks/>
          </p:cNvCxnSpPr>
          <p:nvPr/>
        </p:nvCxnSpPr>
        <p:spPr bwMode="auto">
          <a:xfrm rot="16200000">
            <a:off x="7612304"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24" name="Straight Connector 20223">
            <a:extLst>
              <a:ext uri="{FF2B5EF4-FFF2-40B4-BE49-F238E27FC236}">
                <a16:creationId xmlns:a16="http://schemas.microsoft.com/office/drawing/2014/main" id="{CFF9AE83-7018-38CB-C074-3B93B42254F3}"/>
              </a:ext>
            </a:extLst>
          </p:cNvPr>
          <p:cNvCxnSpPr>
            <a:cxnSpLocks/>
          </p:cNvCxnSpPr>
          <p:nvPr/>
        </p:nvCxnSpPr>
        <p:spPr bwMode="auto">
          <a:xfrm rot="16200000">
            <a:off x="7766754"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25" name="Straight Connector 20224">
            <a:extLst>
              <a:ext uri="{FF2B5EF4-FFF2-40B4-BE49-F238E27FC236}">
                <a16:creationId xmlns:a16="http://schemas.microsoft.com/office/drawing/2014/main" id="{558950AC-1C08-C87C-DD1B-F3756396FC57}"/>
              </a:ext>
            </a:extLst>
          </p:cNvPr>
          <p:cNvCxnSpPr>
            <a:cxnSpLocks/>
          </p:cNvCxnSpPr>
          <p:nvPr/>
        </p:nvCxnSpPr>
        <p:spPr bwMode="auto">
          <a:xfrm rot="16200000">
            <a:off x="7921204"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26" name="Straight Connector 20225">
            <a:extLst>
              <a:ext uri="{FF2B5EF4-FFF2-40B4-BE49-F238E27FC236}">
                <a16:creationId xmlns:a16="http://schemas.microsoft.com/office/drawing/2014/main" id="{E7434FE4-4151-D344-CA46-F893A82586E9}"/>
              </a:ext>
            </a:extLst>
          </p:cNvPr>
          <p:cNvCxnSpPr>
            <a:cxnSpLocks/>
          </p:cNvCxnSpPr>
          <p:nvPr/>
        </p:nvCxnSpPr>
        <p:spPr bwMode="auto">
          <a:xfrm rot="16200000">
            <a:off x="8075654"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27" name="Straight Connector 20226">
            <a:extLst>
              <a:ext uri="{FF2B5EF4-FFF2-40B4-BE49-F238E27FC236}">
                <a16:creationId xmlns:a16="http://schemas.microsoft.com/office/drawing/2014/main" id="{3A9E3486-C776-0318-9FFA-FA63E994833A}"/>
              </a:ext>
            </a:extLst>
          </p:cNvPr>
          <p:cNvCxnSpPr>
            <a:cxnSpLocks/>
          </p:cNvCxnSpPr>
          <p:nvPr/>
        </p:nvCxnSpPr>
        <p:spPr bwMode="auto">
          <a:xfrm rot="16200000">
            <a:off x="8230104"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28" name="Straight Connector 20227">
            <a:extLst>
              <a:ext uri="{FF2B5EF4-FFF2-40B4-BE49-F238E27FC236}">
                <a16:creationId xmlns:a16="http://schemas.microsoft.com/office/drawing/2014/main" id="{01654CC3-AACE-7F0B-4D84-36E23A770AA7}"/>
              </a:ext>
            </a:extLst>
          </p:cNvPr>
          <p:cNvCxnSpPr>
            <a:cxnSpLocks/>
          </p:cNvCxnSpPr>
          <p:nvPr/>
        </p:nvCxnSpPr>
        <p:spPr bwMode="auto">
          <a:xfrm rot="16200000">
            <a:off x="8384554"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29" name="Straight Connector 20228">
            <a:extLst>
              <a:ext uri="{FF2B5EF4-FFF2-40B4-BE49-F238E27FC236}">
                <a16:creationId xmlns:a16="http://schemas.microsoft.com/office/drawing/2014/main" id="{F4491A3E-45DD-F3DC-40A6-CC402588EA73}"/>
              </a:ext>
            </a:extLst>
          </p:cNvPr>
          <p:cNvCxnSpPr>
            <a:cxnSpLocks/>
          </p:cNvCxnSpPr>
          <p:nvPr/>
        </p:nvCxnSpPr>
        <p:spPr bwMode="auto">
          <a:xfrm rot="16200000">
            <a:off x="8539006"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30" name="Straight Connector 20229">
            <a:extLst>
              <a:ext uri="{FF2B5EF4-FFF2-40B4-BE49-F238E27FC236}">
                <a16:creationId xmlns:a16="http://schemas.microsoft.com/office/drawing/2014/main" id="{E6B83A05-9960-E2B7-8B2C-F71CA5FE6F91}"/>
              </a:ext>
            </a:extLst>
          </p:cNvPr>
          <p:cNvCxnSpPr>
            <a:cxnSpLocks/>
          </p:cNvCxnSpPr>
          <p:nvPr/>
        </p:nvCxnSpPr>
        <p:spPr bwMode="auto">
          <a:xfrm rot="16200000">
            <a:off x="8690721"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31" name="Straight Connector 20230">
            <a:extLst>
              <a:ext uri="{FF2B5EF4-FFF2-40B4-BE49-F238E27FC236}">
                <a16:creationId xmlns:a16="http://schemas.microsoft.com/office/drawing/2014/main" id="{CF750591-A4C4-C323-8DEB-EE39125695A2}"/>
              </a:ext>
            </a:extLst>
          </p:cNvPr>
          <p:cNvCxnSpPr>
            <a:cxnSpLocks/>
          </p:cNvCxnSpPr>
          <p:nvPr/>
        </p:nvCxnSpPr>
        <p:spPr bwMode="auto">
          <a:xfrm rot="16200000">
            <a:off x="8845171"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32" name="Straight Connector 20231">
            <a:extLst>
              <a:ext uri="{FF2B5EF4-FFF2-40B4-BE49-F238E27FC236}">
                <a16:creationId xmlns:a16="http://schemas.microsoft.com/office/drawing/2014/main" id="{E34A8DA9-6AAF-EE05-CCF6-CE3A8AC58577}"/>
              </a:ext>
            </a:extLst>
          </p:cNvPr>
          <p:cNvCxnSpPr>
            <a:cxnSpLocks/>
          </p:cNvCxnSpPr>
          <p:nvPr/>
        </p:nvCxnSpPr>
        <p:spPr bwMode="auto">
          <a:xfrm rot="16200000">
            <a:off x="8999621"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33" name="Straight Connector 20232">
            <a:extLst>
              <a:ext uri="{FF2B5EF4-FFF2-40B4-BE49-F238E27FC236}">
                <a16:creationId xmlns:a16="http://schemas.microsoft.com/office/drawing/2014/main" id="{4111CDA3-5F3B-4531-4A68-1077E40664B3}"/>
              </a:ext>
            </a:extLst>
          </p:cNvPr>
          <p:cNvCxnSpPr>
            <a:cxnSpLocks/>
          </p:cNvCxnSpPr>
          <p:nvPr/>
        </p:nvCxnSpPr>
        <p:spPr bwMode="auto">
          <a:xfrm rot="16200000">
            <a:off x="9154071"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34" name="Straight Connector 20233">
            <a:extLst>
              <a:ext uri="{FF2B5EF4-FFF2-40B4-BE49-F238E27FC236}">
                <a16:creationId xmlns:a16="http://schemas.microsoft.com/office/drawing/2014/main" id="{FE4D8319-5695-DB6A-3717-F22C5BB2C44C}"/>
              </a:ext>
            </a:extLst>
          </p:cNvPr>
          <p:cNvCxnSpPr>
            <a:cxnSpLocks/>
          </p:cNvCxnSpPr>
          <p:nvPr/>
        </p:nvCxnSpPr>
        <p:spPr bwMode="auto">
          <a:xfrm rot="16200000">
            <a:off x="9308521"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35" name="Straight Connector 20234">
            <a:extLst>
              <a:ext uri="{FF2B5EF4-FFF2-40B4-BE49-F238E27FC236}">
                <a16:creationId xmlns:a16="http://schemas.microsoft.com/office/drawing/2014/main" id="{8FA6D5C2-0A1A-BDF5-517B-184A319C1C37}"/>
              </a:ext>
            </a:extLst>
          </p:cNvPr>
          <p:cNvCxnSpPr>
            <a:cxnSpLocks/>
          </p:cNvCxnSpPr>
          <p:nvPr/>
        </p:nvCxnSpPr>
        <p:spPr bwMode="auto">
          <a:xfrm rot="16200000">
            <a:off x="9462971"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36" name="Straight Connector 20235">
            <a:extLst>
              <a:ext uri="{FF2B5EF4-FFF2-40B4-BE49-F238E27FC236}">
                <a16:creationId xmlns:a16="http://schemas.microsoft.com/office/drawing/2014/main" id="{76CB51A7-1EB4-B4AE-7E45-DD5B36F242C2}"/>
              </a:ext>
            </a:extLst>
          </p:cNvPr>
          <p:cNvCxnSpPr>
            <a:cxnSpLocks/>
          </p:cNvCxnSpPr>
          <p:nvPr/>
        </p:nvCxnSpPr>
        <p:spPr bwMode="auto">
          <a:xfrm rot="16200000">
            <a:off x="9617423"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37" name="Straight Connector 20236">
            <a:extLst>
              <a:ext uri="{FF2B5EF4-FFF2-40B4-BE49-F238E27FC236}">
                <a16:creationId xmlns:a16="http://schemas.microsoft.com/office/drawing/2014/main" id="{37C92932-8177-257C-2AC2-771848CE3B50}"/>
              </a:ext>
            </a:extLst>
          </p:cNvPr>
          <p:cNvCxnSpPr>
            <a:cxnSpLocks/>
          </p:cNvCxnSpPr>
          <p:nvPr/>
        </p:nvCxnSpPr>
        <p:spPr bwMode="auto">
          <a:xfrm rot="16200000">
            <a:off x="977323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38" name="Straight Connector 20237">
            <a:extLst>
              <a:ext uri="{FF2B5EF4-FFF2-40B4-BE49-F238E27FC236}">
                <a16:creationId xmlns:a16="http://schemas.microsoft.com/office/drawing/2014/main" id="{ED6643C6-F28B-7679-8AE0-1C8BEB14FD8B}"/>
              </a:ext>
            </a:extLst>
          </p:cNvPr>
          <p:cNvCxnSpPr>
            <a:cxnSpLocks/>
          </p:cNvCxnSpPr>
          <p:nvPr/>
        </p:nvCxnSpPr>
        <p:spPr bwMode="auto">
          <a:xfrm rot="16200000">
            <a:off x="992768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39" name="Straight Connector 20238">
            <a:extLst>
              <a:ext uri="{FF2B5EF4-FFF2-40B4-BE49-F238E27FC236}">
                <a16:creationId xmlns:a16="http://schemas.microsoft.com/office/drawing/2014/main" id="{33AD0A86-5E50-3911-205C-2CAF4D7428C4}"/>
              </a:ext>
            </a:extLst>
          </p:cNvPr>
          <p:cNvCxnSpPr>
            <a:cxnSpLocks/>
          </p:cNvCxnSpPr>
          <p:nvPr/>
        </p:nvCxnSpPr>
        <p:spPr bwMode="auto">
          <a:xfrm rot="16200000">
            <a:off x="1008213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40" name="Straight Connector 20239">
            <a:extLst>
              <a:ext uri="{FF2B5EF4-FFF2-40B4-BE49-F238E27FC236}">
                <a16:creationId xmlns:a16="http://schemas.microsoft.com/office/drawing/2014/main" id="{04DAAAB6-48EB-4B8E-BAC6-B2C375CE5301}"/>
              </a:ext>
            </a:extLst>
          </p:cNvPr>
          <p:cNvCxnSpPr>
            <a:cxnSpLocks/>
          </p:cNvCxnSpPr>
          <p:nvPr/>
        </p:nvCxnSpPr>
        <p:spPr bwMode="auto">
          <a:xfrm rot="16200000">
            <a:off x="1023658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41" name="Straight Connector 20240">
            <a:extLst>
              <a:ext uri="{FF2B5EF4-FFF2-40B4-BE49-F238E27FC236}">
                <a16:creationId xmlns:a16="http://schemas.microsoft.com/office/drawing/2014/main" id="{519842E6-2335-A784-B1AC-F2FEDAE8A75A}"/>
              </a:ext>
            </a:extLst>
          </p:cNvPr>
          <p:cNvCxnSpPr>
            <a:cxnSpLocks/>
          </p:cNvCxnSpPr>
          <p:nvPr/>
        </p:nvCxnSpPr>
        <p:spPr bwMode="auto">
          <a:xfrm rot="16200000">
            <a:off x="1039103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42" name="Straight Connector 20241">
            <a:extLst>
              <a:ext uri="{FF2B5EF4-FFF2-40B4-BE49-F238E27FC236}">
                <a16:creationId xmlns:a16="http://schemas.microsoft.com/office/drawing/2014/main" id="{6DAC2A76-C31B-E081-BA39-EC53BF9A90B6}"/>
              </a:ext>
            </a:extLst>
          </p:cNvPr>
          <p:cNvCxnSpPr>
            <a:cxnSpLocks/>
          </p:cNvCxnSpPr>
          <p:nvPr/>
        </p:nvCxnSpPr>
        <p:spPr bwMode="auto">
          <a:xfrm rot="16200000">
            <a:off x="1054548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43" name="Straight Connector 20242">
            <a:extLst>
              <a:ext uri="{FF2B5EF4-FFF2-40B4-BE49-F238E27FC236}">
                <a16:creationId xmlns:a16="http://schemas.microsoft.com/office/drawing/2014/main" id="{B9A5AE9E-067A-AE92-47FA-488AE8FBEB24}"/>
              </a:ext>
            </a:extLst>
          </p:cNvPr>
          <p:cNvCxnSpPr>
            <a:cxnSpLocks/>
          </p:cNvCxnSpPr>
          <p:nvPr/>
        </p:nvCxnSpPr>
        <p:spPr bwMode="auto">
          <a:xfrm rot="16200000">
            <a:off x="10699940"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44" name="Straight Connector 20243">
            <a:extLst>
              <a:ext uri="{FF2B5EF4-FFF2-40B4-BE49-F238E27FC236}">
                <a16:creationId xmlns:a16="http://schemas.microsoft.com/office/drawing/2014/main" id="{9CB02A64-F33B-50BC-7A5C-57250641C63C}"/>
              </a:ext>
            </a:extLst>
          </p:cNvPr>
          <p:cNvCxnSpPr>
            <a:cxnSpLocks/>
          </p:cNvCxnSpPr>
          <p:nvPr/>
        </p:nvCxnSpPr>
        <p:spPr bwMode="auto">
          <a:xfrm rot="16200000">
            <a:off x="1085028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45" name="Straight Connector 20244">
            <a:extLst>
              <a:ext uri="{FF2B5EF4-FFF2-40B4-BE49-F238E27FC236}">
                <a16:creationId xmlns:a16="http://schemas.microsoft.com/office/drawing/2014/main" id="{FC41108D-AC9C-A1F7-7BF7-0FC5D4E5F36E}"/>
              </a:ext>
            </a:extLst>
          </p:cNvPr>
          <p:cNvCxnSpPr>
            <a:cxnSpLocks/>
          </p:cNvCxnSpPr>
          <p:nvPr/>
        </p:nvCxnSpPr>
        <p:spPr bwMode="auto">
          <a:xfrm rot="16200000">
            <a:off x="11004738" y="5535721"/>
            <a:ext cx="73152" cy="0"/>
          </a:xfrm>
          <a:prstGeom prst="line">
            <a:avLst/>
          </a:prstGeom>
          <a:noFill/>
          <a:ln w="28575" cap="flat" cmpd="sng" algn="ctr">
            <a:solidFill>
              <a:schemeClr val="bg1"/>
            </a:solidFill>
            <a:prstDash val="solid"/>
            <a:round/>
            <a:headEnd type="none" w="med" len="med"/>
            <a:tailEnd type="none" w="med" len="med"/>
          </a:ln>
          <a:effectLst/>
        </p:spPr>
      </p:cxnSp>
      <p:cxnSp>
        <p:nvCxnSpPr>
          <p:cNvPr id="20246" name="Straight Connector 20245">
            <a:extLst>
              <a:ext uri="{FF2B5EF4-FFF2-40B4-BE49-F238E27FC236}">
                <a16:creationId xmlns:a16="http://schemas.microsoft.com/office/drawing/2014/main" id="{0F9813B4-6B23-4646-1788-FB346EAD3771}"/>
              </a:ext>
            </a:extLst>
          </p:cNvPr>
          <p:cNvCxnSpPr>
            <a:cxnSpLocks/>
          </p:cNvCxnSpPr>
          <p:nvPr/>
        </p:nvCxnSpPr>
        <p:spPr bwMode="auto">
          <a:xfrm rot="16200000">
            <a:off x="11159190" y="5535721"/>
            <a:ext cx="73152" cy="0"/>
          </a:xfrm>
          <a:prstGeom prst="line">
            <a:avLst/>
          </a:prstGeom>
          <a:noFill/>
          <a:ln w="28575" cap="flat" cmpd="sng" algn="ctr">
            <a:solidFill>
              <a:schemeClr val="bg1"/>
            </a:solidFill>
            <a:prstDash val="solid"/>
            <a:round/>
            <a:headEnd type="none" w="med" len="med"/>
            <a:tailEnd type="none" w="med" len="med"/>
          </a:ln>
          <a:effectLst/>
        </p:spPr>
      </p:cxnSp>
      <p:sp>
        <p:nvSpPr>
          <p:cNvPr id="20247" name="TextBox 20246">
            <a:extLst>
              <a:ext uri="{FF2B5EF4-FFF2-40B4-BE49-F238E27FC236}">
                <a16:creationId xmlns:a16="http://schemas.microsoft.com/office/drawing/2014/main" id="{8173CB57-B81B-0777-71B9-55529A1FAB29}"/>
              </a:ext>
            </a:extLst>
          </p:cNvPr>
          <p:cNvSpPr txBox="1"/>
          <p:nvPr/>
        </p:nvSpPr>
        <p:spPr bwMode="auto">
          <a:xfrm>
            <a:off x="6117124" y="2950383"/>
            <a:ext cx="344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0248" name="TextBox 20247">
            <a:extLst>
              <a:ext uri="{FF2B5EF4-FFF2-40B4-BE49-F238E27FC236}">
                <a16:creationId xmlns:a16="http://schemas.microsoft.com/office/drawing/2014/main" id="{5073B415-5C84-CDCC-939B-956807D61D55}"/>
              </a:ext>
            </a:extLst>
          </p:cNvPr>
          <p:cNvSpPr txBox="1"/>
          <p:nvPr/>
        </p:nvSpPr>
        <p:spPr bwMode="auto">
          <a:xfrm>
            <a:off x="6117124" y="3442437"/>
            <a:ext cx="344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0249" name="TextBox 20248">
            <a:extLst>
              <a:ext uri="{FF2B5EF4-FFF2-40B4-BE49-F238E27FC236}">
                <a16:creationId xmlns:a16="http://schemas.microsoft.com/office/drawing/2014/main" id="{BB6B9A93-5F89-0EB9-812A-6C0340E67AF9}"/>
              </a:ext>
            </a:extLst>
          </p:cNvPr>
          <p:cNvSpPr txBox="1"/>
          <p:nvPr/>
        </p:nvSpPr>
        <p:spPr bwMode="auto">
          <a:xfrm>
            <a:off x="6117124" y="3930391"/>
            <a:ext cx="344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0250" name="TextBox 20249">
            <a:extLst>
              <a:ext uri="{FF2B5EF4-FFF2-40B4-BE49-F238E27FC236}">
                <a16:creationId xmlns:a16="http://schemas.microsoft.com/office/drawing/2014/main" id="{5241137F-12AB-41E2-5754-598000C2BADF}"/>
              </a:ext>
            </a:extLst>
          </p:cNvPr>
          <p:cNvSpPr txBox="1"/>
          <p:nvPr/>
        </p:nvSpPr>
        <p:spPr bwMode="auto">
          <a:xfrm>
            <a:off x="6117124" y="4418344"/>
            <a:ext cx="344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0251" name="TextBox 20250">
            <a:extLst>
              <a:ext uri="{FF2B5EF4-FFF2-40B4-BE49-F238E27FC236}">
                <a16:creationId xmlns:a16="http://schemas.microsoft.com/office/drawing/2014/main" id="{FEF274C3-24F0-20AC-A593-60307AF8AA88}"/>
              </a:ext>
            </a:extLst>
          </p:cNvPr>
          <p:cNvSpPr txBox="1"/>
          <p:nvPr/>
        </p:nvSpPr>
        <p:spPr bwMode="auto">
          <a:xfrm>
            <a:off x="6117124" y="4906297"/>
            <a:ext cx="344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0252" name="TextBox 20251">
            <a:extLst>
              <a:ext uri="{FF2B5EF4-FFF2-40B4-BE49-F238E27FC236}">
                <a16:creationId xmlns:a16="http://schemas.microsoft.com/office/drawing/2014/main" id="{06C24092-AAE5-4C03-7DAD-D388F7C75101}"/>
              </a:ext>
            </a:extLst>
          </p:cNvPr>
          <p:cNvSpPr txBox="1"/>
          <p:nvPr/>
        </p:nvSpPr>
        <p:spPr bwMode="auto">
          <a:xfrm>
            <a:off x="6117124" y="5402451"/>
            <a:ext cx="3440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253" name="TextBox 20252">
            <a:extLst>
              <a:ext uri="{FF2B5EF4-FFF2-40B4-BE49-F238E27FC236}">
                <a16:creationId xmlns:a16="http://schemas.microsoft.com/office/drawing/2014/main" id="{C70C26AA-C7B3-E384-737B-C5BA0890EBF0}"/>
              </a:ext>
            </a:extLst>
          </p:cNvPr>
          <p:cNvSpPr txBox="1"/>
          <p:nvPr/>
        </p:nvSpPr>
        <p:spPr bwMode="auto">
          <a:xfrm>
            <a:off x="6454508"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254" name="TextBox 20253">
            <a:extLst>
              <a:ext uri="{FF2B5EF4-FFF2-40B4-BE49-F238E27FC236}">
                <a16:creationId xmlns:a16="http://schemas.microsoft.com/office/drawing/2014/main" id="{B8E3C25B-3636-3ADF-F6AB-AE24C5A0611E}"/>
              </a:ext>
            </a:extLst>
          </p:cNvPr>
          <p:cNvSpPr txBox="1"/>
          <p:nvPr/>
        </p:nvSpPr>
        <p:spPr bwMode="auto">
          <a:xfrm>
            <a:off x="6770242"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20255" name="TextBox 20254">
            <a:extLst>
              <a:ext uri="{FF2B5EF4-FFF2-40B4-BE49-F238E27FC236}">
                <a16:creationId xmlns:a16="http://schemas.microsoft.com/office/drawing/2014/main" id="{25F5644F-E7DD-4CC9-36F6-35BEE5DFAD13}"/>
              </a:ext>
            </a:extLst>
          </p:cNvPr>
          <p:cNvSpPr txBox="1"/>
          <p:nvPr/>
        </p:nvSpPr>
        <p:spPr bwMode="auto">
          <a:xfrm>
            <a:off x="6917858"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20256" name="TextBox 20255">
            <a:extLst>
              <a:ext uri="{FF2B5EF4-FFF2-40B4-BE49-F238E27FC236}">
                <a16:creationId xmlns:a16="http://schemas.microsoft.com/office/drawing/2014/main" id="{793C8610-B2E4-6C29-0730-5C102128F1F5}"/>
              </a:ext>
            </a:extLst>
          </p:cNvPr>
          <p:cNvSpPr txBox="1"/>
          <p:nvPr/>
        </p:nvSpPr>
        <p:spPr bwMode="auto">
          <a:xfrm>
            <a:off x="7068815"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0257" name="TextBox 20256">
            <a:extLst>
              <a:ext uri="{FF2B5EF4-FFF2-40B4-BE49-F238E27FC236}">
                <a16:creationId xmlns:a16="http://schemas.microsoft.com/office/drawing/2014/main" id="{5EAFD189-711E-B64E-8445-6C2DC7E43903}"/>
              </a:ext>
            </a:extLst>
          </p:cNvPr>
          <p:cNvSpPr txBox="1"/>
          <p:nvPr/>
        </p:nvSpPr>
        <p:spPr bwMode="auto">
          <a:xfrm>
            <a:off x="7228732"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0258" name="TextBox 20257">
            <a:extLst>
              <a:ext uri="{FF2B5EF4-FFF2-40B4-BE49-F238E27FC236}">
                <a16:creationId xmlns:a16="http://schemas.microsoft.com/office/drawing/2014/main" id="{104EDD8E-FD18-47EC-F6AC-B595ACCE6269}"/>
              </a:ext>
            </a:extLst>
          </p:cNvPr>
          <p:cNvSpPr txBox="1"/>
          <p:nvPr/>
        </p:nvSpPr>
        <p:spPr bwMode="auto">
          <a:xfrm>
            <a:off x="7384549"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20259" name="TextBox 20258">
            <a:extLst>
              <a:ext uri="{FF2B5EF4-FFF2-40B4-BE49-F238E27FC236}">
                <a16:creationId xmlns:a16="http://schemas.microsoft.com/office/drawing/2014/main" id="{3616ED38-1C94-72B2-5106-99A42679BD25}"/>
              </a:ext>
            </a:extLst>
          </p:cNvPr>
          <p:cNvSpPr txBox="1"/>
          <p:nvPr/>
        </p:nvSpPr>
        <p:spPr bwMode="auto">
          <a:xfrm>
            <a:off x="7540366"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20260" name="TextBox 20259">
            <a:extLst>
              <a:ext uri="{FF2B5EF4-FFF2-40B4-BE49-F238E27FC236}">
                <a16:creationId xmlns:a16="http://schemas.microsoft.com/office/drawing/2014/main" id="{63798CCA-233A-8EF4-26FF-98A07B98CB07}"/>
              </a:ext>
            </a:extLst>
          </p:cNvPr>
          <p:cNvSpPr txBox="1"/>
          <p:nvPr/>
        </p:nvSpPr>
        <p:spPr bwMode="auto">
          <a:xfrm>
            <a:off x="7696183"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0261" name="TextBox 20260">
            <a:extLst>
              <a:ext uri="{FF2B5EF4-FFF2-40B4-BE49-F238E27FC236}">
                <a16:creationId xmlns:a16="http://schemas.microsoft.com/office/drawing/2014/main" id="{BF997F85-331C-29D0-8D27-DBE55E65A3F3}"/>
              </a:ext>
            </a:extLst>
          </p:cNvPr>
          <p:cNvSpPr txBox="1"/>
          <p:nvPr/>
        </p:nvSpPr>
        <p:spPr bwMode="auto">
          <a:xfrm>
            <a:off x="7847900"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20262" name="TextBox 20261">
            <a:extLst>
              <a:ext uri="{FF2B5EF4-FFF2-40B4-BE49-F238E27FC236}">
                <a16:creationId xmlns:a16="http://schemas.microsoft.com/office/drawing/2014/main" id="{661DD2A0-36DD-1FDF-8FD7-C499E9380164}"/>
              </a:ext>
            </a:extLst>
          </p:cNvPr>
          <p:cNvSpPr txBox="1"/>
          <p:nvPr/>
        </p:nvSpPr>
        <p:spPr bwMode="auto">
          <a:xfrm>
            <a:off x="8003717"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0263" name="TextBox 20262">
            <a:extLst>
              <a:ext uri="{FF2B5EF4-FFF2-40B4-BE49-F238E27FC236}">
                <a16:creationId xmlns:a16="http://schemas.microsoft.com/office/drawing/2014/main" id="{108CE2AD-031F-C611-9C2D-0912E2605A5E}"/>
              </a:ext>
            </a:extLst>
          </p:cNvPr>
          <p:cNvSpPr txBox="1"/>
          <p:nvPr/>
        </p:nvSpPr>
        <p:spPr bwMode="auto">
          <a:xfrm>
            <a:off x="8159534"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33</a:t>
            </a:r>
          </a:p>
        </p:txBody>
      </p:sp>
      <p:sp>
        <p:nvSpPr>
          <p:cNvPr id="20264" name="TextBox 20263">
            <a:extLst>
              <a:ext uri="{FF2B5EF4-FFF2-40B4-BE49-F238E27FC236}">
                <a16:creationId xmlns:a16="http://schemas.microsoft.com/office/drawing/2014/main" id="{15343BB4-F6E3-7F4A-8E02-28930BEF3109}"/>
              </a:ext>
            </a:extLst>
          </p:cNvPr>
          <p:cNvSpPr txBox="1"/>
          <p:nvPr/>
        </p:nvSpPr>
        <p:spPr bwMode="auto">
          <a:xfrm>
            <a:off x="8315351"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20265" name="TextBox 20264">
            <a:extLst>
              <a:ext uri="{FF2B5EF4-FFF2-40B4-BE49-F238E27FC236}">
                <a16:creationId xmlns:a16="http://schemas.microsoft.com/office/drawing/2014/main" id="{289D965E-7AD7-6BD9-BDF9-6CA11C6D28C7}"/>
              </a:ext>
            </a:extLst>
          </p:cNvPr>
          <p:cNvSpPr txBox="1"/>
          <p:nvPr/>
        </p:nvSpPr>
        <p:spPr bwMode="auto">
          <a:xfrm>
            <a:off x="8471168"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20266" name="TextBox 20265">
            <a:extLst>
              <a:ext uri="{FF2B5EF4-FFF2-40B4-BE49-F238E27FC236}">
                <a16:creationId xmlns:a16="http://schemas.microsoft.com/office/drawing/2014/main" id="{334847D3-46D5-38B6-BFE3-96C8AB986592}"/>
              </a:ext>
            </a:extLst>
          </p:cNvPr>
          <p:cNvSpPr txBox="1"/>
          <p:nvPr/>
        </p:nvSpPr>
        <p:spPr bwMode="auto">
          <a:xfrm>
            <a:off x="8622884"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a:t>
            </a:r>
          </a:p>
        </p:txBody>
      </p:sp>
      <p:sp>
        <p:nvSpPr>
          <p:cNvPr id="20267" name="TextBox 20266">
            <a:extLst>
              <a:ext uri="{FF2B5EF4-FFF2-40B4-BE49-F238E27FC236}">
                <a16:creationId xmlns:a16="http://schemas.microsoft.com/office/drawing/2014/main" id="{ED47B583-EA89-B4C3-40BC-D49D0CE5D026}"/>
              </a:ext>
            </a:extLst>
          </p:cNvPr>
          <p:cNvSpPr txBox="1"/>
          <p:nvPr/>
        </p:nvSpPr>
        <p:spPr bwMode="auto">
          <a:xfrm>
            <a:off x="8774601"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20268" name="TextBox 20267">
            <a:extLst>
              <a:ext uri="{FF2B5EF4-FFF2-40B4-BE49-F238E27FC236}">
                <a16:creationId xmlns:a16="http://schemas.microsoft.com/office/drawing/2014/main" id="{6F740969-90CB-C96C-758C-3045D03AF9A4}"/>
              </a:ext>
            </a:extLst>
          </p:cNvPr>
          <p:cNvSpPr txBox="1"/>
          <p:nvPr/>
        </p:nvSpPr>
        <p:spPr bwMode="auto">
          <a:xfrm>
            <a:off x="8926318"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20269" name="TextBox 20268">
            <a:extLst>
              <a:ext uri="{FF2B5EF4-FFF2-40B4-BE49-F238E27FC236}">
                <a16:creationId xmlns:a16="http://schemas.microsoft.com/office/drawing/2014/main" id="{DB0D44FF-C45C-E2C9-EAE7-F5B9F2F42503}"/>
              </a:ext>
            </a:extLst>
          </p:cNvPr>
          <p:cNvSpPr txBox="1"/>
          <p:nvPr/>
        </p:nvSpPr>
        <p:spPr bwMode="auto">
          <a:xfrm>
            <a:off x="9078035"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a:t>
            </a:r>
          </a:p>
        </p:txBody>
      </p:sp>
      <p:sp>
        <p:nvSpPr>
          <p:cNvPr id="20270" name="TextBox 20269">
            <a:extLst>
              <a:ext uri="{FF2B5EF4-FFF2-40B4-BE49-F238E27FC236}">
                <a16:creationId xmlns:a16="http://schemas.microsoft.com/office/drawing/2014/main" id="{4611444F-695D-B36D-4C66-0229D24EB5E3}"/>
              </a:ext>
            </a:extLst>
          </p:cNvPr>
          <p:cNvSpPr txBox="1"/>
          <p:nvPr/>
        </p:nvSpPr>
        <p:spPr bwMode="auto">
          <a:xfrm>
            <a:off x="9237953"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54</a:t>
            </a:r>
          </a:p>
        </p:txBody>
      </p:sp>
      <p:sp>
        <p:nvSpPr>
          <p:cNvPr id="20271" name="TextBox 20270">
            <a:extLst>
              <a:ext uri="{FF2B5EF4-FFF2-40B4-BE49-F238E27FC236}">
                <a16:creationId xmlns:a16="http://schemas.microsoft.com/office/drawing/2014/main" id="{FAE32CAB-E23B-27F0-AAD9-4F84C517EC18}"/>
              </a:ext>
            </a:extLst>
          </p:cNvPr>
          <p:cNvSpPr txBox="1"/>
          <p:nvPr/>
        </p:nvSpPr>
        <p:spPr bwMode="auto">
          <a:xfrm>
            <a:off x="9385569"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a:t>
            </a:r>
          </a:p>
        </p:txBody>
      </p:sp>
      <p:sp>
        <p:nvSpPr>
          <p:cNvPr id="20272" name="TextBox 20271">
            <a:extLst>
              <a:ext uri="{FF2B5EF4-FFF2-40B4-BE49-F238E27FC236}">
                <a16:creationId xmlns:a16="http://schemas.microsoft.com/office/drawing/2014/main" id="{EB521545-2D01-6E76-FE03-368D861D9205}"/>
              </a:ext>
            </a:extLst>
          </p:cNvPr>
          <p:cNvSpPr txBox="1"/>
          <p:nvPr/>
        </p:nvSpPr>
        <p:spPr bwMode="auto">
          <a:xfrm>
            <a:off x="9549587"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0273" name="TextBox 20272">
            <a:extLst>
              <a:ext uri="{FF2B5EF4-FFF2-40B4-BE49-F238E27FC236}">
                <a16:creationId xmlns:a16="http://schemas.microsoft.com/office/drawing/2014/main" id="{DA511D6C-3CF5-B771-1C61-DFA89D13E386}"/>
              </a:ext>
            </a:extLst>
          </p:cNvPr>
          <p:cNvSpPr txBox="1"/>
          <p:nvPr/>
        </p:nvSpPr>
        <p:spPr bwMode="auto">
          <a:xfrm>
            <a:off x="9702780"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a:t>
            </a:r>
          </a:p>
        </p:txBody>
      </p:sp>
      <p:sp>
        <p:nvSpPr>
          <p:cNvPr id="20274" name="TextBox 20273">
            <a:extLst>
              <a:ext uri="{FF2B5EF4-FFF2-40B4-BE49-F238E27FC236}">
                <a16:creationId xmlns:a16="http://schemas.microsoft.com/office/drawing/2014/main" id="{41B6D36D-EA22-BCEB-7A33-0E0E49E1EB96}"/>
              </a:ext>
            </a:extLst>
          </p:cNvPr>
          <p:cNvSpPr txBox="1"/>
          <p:nvPr/>
        </p:nvSpPr>
        <p:spPr bwMode="auto">
          <a:xfrm>
            <a:off x="9859170"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20275" name="TextBox 20274">
            <a:extLst>
              <a:ext uri="{FF2B5EF4-FFF2-40B4-BE49-F238E27FC236}">
                <a16:creationId xmlns:a16="http://schemas.microsoft.com/office/drawing/2014/main" id="{5ACBBF60-FC71-F601-46B5-F654FE54107A}"/>
              </a:ext>
            </a:extLst>
          </p:cNvPr>
          <p:cNvSpPr txBox="1"/>
          <p:nvPr/>
        </p:nvSpPr>
        <p:spPr bwMode="auto">
          <a:xfrm>
            <a:off x="10013840"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69</a:t>
            </a:r>
          </a:p>
        </p:txBody>
      </p:sp>
      <p:sp>
        <p:nvSpPr>
          <p:cNvPr id="20276" name="TextBox 20275">
            <a:extLst>
              <a:ext uri="{FF2B5EF4-FFF2-40B4-BE49-F238E27FC236}">
                <a16:creationId xmlns:a16="http://schemas.microsoft.com/office/drawing/2014/main" id="{BD43C193-480F-159C-EF80-EA1EC3231579}"/>
              </a:ext>
            </a:extLst>
          </p:cNvPr>
          <p:cNvSpPr txBox="1"/>
          <p:nvPr/>
        </p:nvSpPr>
        <p:spPr bwMode="auto">
          <a:xfrm>
            <a:off x="10168755"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20277" name="TextBox 20276">
            <a:extLst>
              <a:ext uri="{FF2B5EF4-FFF2-40B4-BE49-F238E27FC236}">
                <a16:creationId xmlns:a16="http://schemas.microsoft.com/office/drawing/2014/main" id="{C03C6FA2-2202-03BF-D58F-60EAFB3A09DD}"/>
              </a:ext>
            </a:extLst>
          </p:cNvPr>
          <p:cNvSpPr txBox="1"/>
          <p:nvPr/>
        </p:nvSpPr>
        <p:spPr bwMode="auto">
          <a:xfrm>
            <a:off x="10324570"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20278" name="TextBox 20277">
            <a:extLst>
              <a:ext uri="{FF2B5EF4-FFF2-40B4-BE49-F238E27FC236}">
                <a16:creationId xmlns:a16="http://schemas.microsoft.com/office/drawing/2014/main" id="{8997FB04-9913-B72D-7805-BCD8CA58A1D7}"/>
              </a:ext>
            </a:extLst>
          </p:cNvPr>
          <p:cNvSpPr txBox="1"/>
          <p:nvPr/>
        </p:nvSpPr>
        <p:spPr bwMode="auto">
          <a:xfrm>
            <a:off x="10475383"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a:t>
            </a:r>
          </a:p>
        </p:txBody>
      </p:sp>
      <p:sp>
        <p:nvSpPr>
          <p:cNvPr id="20279" name="TextBox 20278">
            <a:extLst>
              <a:ext uri="{FF2B5EF4-FFF2-40B4-BE49-F238E27FC236}">
                <a16:creationId xmlns:a16="http://schemas.microsoft.com/office/drawing/2014/main" id="{58169CC0-1349-8417-3A04-BE69F166A95C}"/>
              </a:ext>
            </a:extLst>
          </p:cNvPr>
          <p:cNvSpPr txBox="1"/>
          <p:nvPr/>
        </p:nvSpPr>
        <p:spPr bwMode="auto">
          <a:xfrm>
            <a:off x="10628906"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81</a:t>
            </a:r>
          </a:p>
        </p:txBody>
      </p:sp>
      <p:sp>
        <p:nvSpPr>
          <p:cNvPr id="20280" name="TextBox 20279">
            <a:extLst>
              <a:ext uri="{FF2B5EF4-FFF2-40B4-BE49-F238E27FC236}">
                <a16:creationId xmlns:a16="http://schemas.microsoft.com/office/drawing/2014/main" id="{AB576AEA-926B-C6FF-8968-44D2238E7F2C}"/>
              </a:ext>
            </a:extLst>
          </p:cNvPr>
          <p:cNvSpPr txBox="1"/>
          <p:nvPr/>
        </p:nvSpPr>
        <p:spPr bwMode="auto">
          <a:xfrm>
            <a:off x="10781526"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a:t>
            </a:r>
          </a:p>
        </p:txBody>
      </p:sp>
      <p:sp>
        <p:nvSpPr>
          <p:cNvPr id="20281" name="TextBox 20280">
            <a:extLst>
              <a:ext uri="{FF2B5EF4-FFF2-40B4-BE49-F238E27FC236}">
                <a16:creationId xmlns:a16="http://schemas.microsoft.com/office/drawing/2014/main" id="{607B8B06-F231-FF94-F0CD-CE310F06F070}"/>
              </a:ext>
            </a:extLst>
          </p:cNvPr>
          <p:cNvSpPr txBox="1"/>
          <p:nvPr/>
        </p:nvSpPr>
        <p:spPr bwMode="auto">
          <a:xfrm>
            <a:off x="10934633"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87</a:t>
            </a:r>
          </a:p>
        </p:txBody>
      </p:sp>
      <p:sp>
        <p:nvSpPr>
          <p:cNvPr id="20282" name="TextBox 20281">
            <a:extLst>
              <a:ext uri="{FF2B5EF4-FFF2-40B4-BE49-F238E27FC236}">
                <a16:creationId xmlns:a16="http://schemas.microsoft.com/office/drawing/2014/main" id="{46A913CB-0AB1-DB66-72AA-E521C87E55EB}"/>
              </a:ext>
            </a:extLst>
          </p:cNvPr>
          <p:cNvSpPr txBox="1"/>
          <p:nvPr/>
        </p:nvSpPr>
        <p:spPr bwMode="auto">
          <a:xfrm>
            <a:off x="11091355"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20283" name="TextBox 20282">
            <a:extLst>
              <a:ext uri="{FF2B5EF4-FFF2-40B4-BE49-F238E27FC236}">
                <a16:creationId xmlns:a16="http://schemas.microsoft.com/office/drawing/2014/main" id="{69190B4D-FF0F-0F4C-78FC-DCB1B7421AD3}"/>
              </a:ext>
            </a:extLst>
          </p:cNvPr>
          <p:cNvSpPr txBox="1"/>
          <p:nvPr/>
        </p:nvSpPr>
        <p:spPr bwMode="auto">
          <a:xfrm rot="16200000">
            <a:off x="4865672" y="4160762"/>
            <a:ext cx="24613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Progression-free Survival, %</a:t>
            </a:r>
          </a:p>
        </p:txBody>
      </p:sp>
      <p:sp>
        <p:nvSpPr>
          <p:cNvPr id="20946" name="TextBox 20945">
            <a:extLst>
              <a:ext uri="{FF2B5EF4-FFF2-40B4-BE49-F238E27FC236}">
                <a16:creationId xmlns:a16="http://schemas.microsoft.com/office/drawing/2014/main" id="{6B57B880-2561-2684-862A-6EE8C686B05A}"/>
              </a:ext>
            </a:extLst>
          </p:cNvPr>
          <p:cNvSpPr txBox="1"/>
          <p:nvPr/>
        </p:nvSpPr>
        <p:spPr bwMode="auto">
          <a:xfrm>
            <a:off x="6602426" y="5558455"/>
            <a:ext cx="220978"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100" b="0"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20521" name="Freeform 5">
            <a:extLst>
              <a:ext uri="{FF2B5EF4-FFF2-40B4-BE49-F238E27FC236}">
                <a16:creationId xmlns:a16="http://schemas.microsoft.com/office/drawing/2014/main" id="{17883A60-0DCA-3D05-9FE4-4148D01401C1}"/>
              </a:ext>
            </a:extLst>
          </p:cNvPr>
          <p:cNvSpPr>
            <a:spLocks/>
          </p:cNvSpPr>
          <p:nvPr/>
        </p:nvSpPr>
        <p:spPr bwMode="auto">
          <a:xfrm>
            <a:off x="6567657" y="3073417"/>
            <a:ext cx="4156075" cy="1987550"/>
          </a:xfrm>
          <a:custGeom>
            <a:avLst/>
            <a:gdLst>
              <a:gd name="T0" fmla="*/ 0 w 2618"/>
              <a:gd name="T1" fmla="*/ 0 h 1252"/>
              <a:gd name="T2" fmla="*/ 0 w 2618"/>
              <a:gd name="T3" fmla="*/ 62 h 1252"/>
              <a:gd name="T4" fmla="*/ 86 w 2618"/>
              <a:gd name="T5" fmla="*/ 62 h 1252"/>
              <a:gd name="T6" fmla="*/ 86 w 2618"/>
              <a:gd name="T7" fmla="*/ 129 h 1252"/>
              <a:gd name="T8" fmla="*/ 96 w 2618"/>
              <a:gd name="T9" fmla="*/ 129 h 1252"/>
              <a:gd name="T10" fmla="*/ 96 w 2618"/>
              <a:gd name="T11" fmla="*/ 191 h 1252"/>
              <a:gd name="T12" fmla="*/ 106 w 2618"/>
              <a:gd name="T13" fmla="*/ 191 h 1252"/>
              <a:gd name="T14" fmla="*/ 106 w 2618"/>
              <a:gd name="T15" fmla="*/ 252 h 1252"/>
              <a:gd name="T16" fmla="*/ 178 w 2618"/>
              <a:gd name="T17" fmla="*/ 252 h 1252"/>
              <a:gd name="T18" fmla="*/ 178 w 2618"/>
              <a:gd name="T19" fmla="*/ 312 h 1252"/>
              <a:gd name="T20" fmla="*/ 357 w 2618"/>
              <a:gd name="T21" fmla="*/ 312 h 1252"/>
              <a:gd name="T22" fmla="*/ 357 w 2618"/>
              <a:gd name="T23" fmla="*/ 379 h 1252"/>
              <a:gd name="T24" fmla="*/ 457 w 2618"/>
              <a:gd name="T25" fmla="*/ 379 h 1252"/>
              <a:gd name="T26" fmla="*/ 457 w 2618"/>
              <a:gd name="T27" fmla="*/ 443 h 1252"/>
              <a:gd name="T28" fmla="*/ 469 w 2618"/>
              <a:gd name="T29" fmla="*/ 443 h 1252"/>
              <a:gd name="T30" fmla="*/ 469 w 2618"/>
              <a:gd name="T31" fmla="*/ 570 h 1252"/>
              <a:gd name="T32" fmla="*/ 537 w 2618"/>
              <a:gd name="T33" fmla="*/ 570 h 1252"/>
              <a:gd name="T34" fmla="*/ 537 w 2618"/>
              <a:gd name="T35" fmla="*/ 631 h 1252"/>
              <a:gd name="T36" fmla="*/ 537 w 2618"/>
              <a:gd name="T37" fmla="*/ 705 h 1252"/>
              <a:gd name="T38" fmla="*/ 565 w 2618"/>
              <a:gd name="T39" fmla="*/ 705 h 1252"/>
              <a:gd name="T40" fmla="*/ 565 w 2618"/>
              <a:gd name="T41" fmla="*/ 764 h 1252"/>
              <a:gd name="T42" fmla="*/ 581 w 2618"/>
              <a:gd name="T43" fmla="*/ 764 h 1252"/>
              <a:gd name="T44" fmla="*/ 581 w 2618"/>
              <a:gd name="T45" fmla="*/ 832 h 1252"/>
              <a:gd name="T46" fmla="*/ 682 w 2618"/>
              <a:gd name="T47" fmla="*/ 832 h 1252"/>
              <a:gd name="T48" fmla="*/ 682 w 2618"/>
              <a:gd name="T49" fmla="*/ 897 h 1252"/>
              <a:gd name="T50" fmla="*/ 914 w 2618"/>
              <a:gd name="T51" fmla="*/ 897 h 1252"/>
              <a:gd name="T52" fmla="*/ 914 w 2618"/>
              <a:gd name="T53" fmla="*/ 1042 h 1252"/>
              <a:gd name="T54" fmla="*/ 928 w 2618"/>
              <a:gd name="T55" fmla="*/ 1042 h 1252"/>
              <a:gd name="T56" fmla="*/ 928 w 2618"/>
              <a:gd name="T57" fmla="*/ 1111 h 1252"/>
              <a:gd name="T58" fmla="*/ 1082 w 2618"/>
              <a:gd name="T59" fmla="*/ 1111 h 1252"/>
              <a:gd name="T60" fmla="*/ 1082 w 2618"/>
              <a:gd name="T61" fmla="*/ 1181 h 1252"/>
              <a:gd name="T62" fmla="*/ 1363 w 2618"/>
              <a:gd name="T63" fmla="*/ 1181 h 1252"/>
              <a:gd name="T64" fmla="*/ 1363 w 2618"/>
              <a:gd name="T65" fmla="*/ 1252 h 1252"/>
              <a:gd name="T66" fmla="*/ 2618 w 2618"/>
              <a:gd name="T67" fmla="*/ 1252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18" h="1252">
                <a:moveTo>
                  <a:pt x="0" y="0"/>
                </a:moveTo>
                <a:lnTo>
                  <a:pt x="0" y="62"/>
                </a:lnTo>
                <a:lnTo>
                  <a:pt x="86" y="62"/>
                </a:lnTo>
                <a:lnTo>
                  <a:pt x="86" y="129"/>
                </a:lnTo>
                <a:lnTo>
                  <a:pt x="96" y="129"/>
                </a:lnTo>
                <a:lnTo>
                  <a:pt x="96" y="191"/>
                </a:lnTo>
                <a:lnTo>
                  <a:pt x="106" y="191"/>
                </a:lnTo>
                <a:lnTo>
                  <a:pt x="106" y="252"/>
                </a:lnTo>
                <a:lnTo>
                  <a:pt x="178" y="252"/>
                </a:lnTo>
                <a:lnTo>
                  <a:pt x="178" y="312"/>
                </a:lnTo>
                <a:lnTo>
                  <a:pt x="357" y="312"/>
                </a:lnTo>
                <a:lnTo>
                  <a:pt x="357" y="379"/>
                </a:lnTo>
                <a:lnTo>
                  <a:pt x="457" y="379"/>
                </a:lnTo>
                <a:lnTo>
                  <a:pt x="457" y="443"/>
                </a:lnTo>
                <a:lnTo>
                  <a:pt x="469" y="443"/>
                </a:lnTo>
                <a:lnTo>
                  <a:pt x="469" y="570"/>
                </a:lnTo>
                <a:lnTo>
                  <a:pt x="537" y="570"/>
                </a:lnTo>
                <a:lnTo>
                  <a:pt x="537" y="631"/>
                </a:lnTo>
                <a:lnTo>
                  <a:pt x="537" y="705"/>
                </a:lnTo>
                <a:lnTo>
                  <a:pt x="565" y="705"/>
                </a:lnTo>
                <a:lnTo>
                  <a:pt x="565" y="764"/>
                </a:lnTo>
                <a:lnTo>
                  <a:pt x="581" y="764"/>
                </a:lnTo>
                <a:lnTo>
                  <a:pt x="581" y="832"/>
                </a:lnTo>
                <a:lnTo>
                  <a:pt x="682" y="832"/>
                </a:lnTo>
                <a:lnTo>
                  <a:pt x="682" y="897"/>
                </a:lnTo>
                <a:lnTo>
                  <a:pt x="914" y="897"/>
                </a:lnTo>
                <a:lnTo>
                  <a:pt x="914" y="1042"/>
                </a:lnTo>
                <a:lnTo>
                  <a:pt x="928" y="1042"/>
                </a:lnTo>
                <a:lnTo>
                  <a:pt x="928" y="1111"/>
                </a:lnTo>
                <a:lnTo>
                  <a:pt x="1082" y="1111"/>
                </a:lnTo>
                <a:lnTo>
                  <a:pt x="1082" y="1181"/>
                </a:lnTo>
                <a:lnTo>
                  <a:pt x="1363" y="1181"/>
                </a:lnTo>
                <a:lnTo>
                  <a:pt x="1363" y="1252"/>
                </a:lnTo>
                <a:lnTo>
                  <a:pt x="2618" y="1252"/>
                </a:lnTo>
              </a:path>
            </a:pathLst>
          </a:custGeom>
          <a:noFill/>
          <a:ln w="28575" cap="flat">
            <a:solidFill>
              <a:schemeClr val="accent4"/>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946" name="Freeform: Shape 19945">
            <a:extLst>
              <a:ext uri="{FF2B5EF4-FFF2-40B4-BE49-F238E27FC236}">
                <a16:creationId xmlns:a16="http://schemas.microsoft.com/office/drawing/2014/main" id="{28B3A0C7-6774-E34A-67A0-E07462995CC9}"/>
              </a:ext>
            </a:extLst>
          </p:cNvPr>
          <p:cNvSpPr/>
          <p:nvPr/>
        </p:nvSpPr>
        <p:spPr bwMode="auto">
          <a:xfrm>
            <a:off x="1097852" y="3067089"/>
            <a:ext cx="2133705" cy="1704076"/>
          </a:xfrm>
          <a:custGeom>
            <a:avLst/>
            <a:gdLst>
              <a:gd name="connsiteX0" fmla="*/ 0 w 2259807"/>
              <a:gd name="connsiteY0" fmla="*/ 0 h 1345406"/>
              <a:gd name="connsiteX1" fmla="*/ 107157 w 2259807"/>
              <a:gd name="connsiteY1" fmla="*/ 0 h 1345406"/>
              <a:gd name="connsiteX2" fmla="*/ 111919 w 2259807"/>
              <a:gd name="connsiteY2" fmla="*/ 19050 h 1345406"/>
              <a:gd name="connsiteX3" fmla="*/ 169069 w 2259807"/>
              <a:gd name="connsiteY3" fmla="*/ 19050 h 1345406"/>
              <a:gd name="connsiteX4" fmla="*/ 169069 w 2259807"/>
              <a:gd name="connsiteY4" fmla="*/ 19050 h 1345406"/>
              <a:gd name="connsiteX5" fmla="*/ 190500 w 2259807"/>
              <a:gd name="connsiteY5" fmla="*/ 40481 h 1345406"/>
              <a:gd name="connsiteX6" fmla="*/ 254794 w 2259807"/>
              <a:gd name="connsiteY6" fmla="*/ 40481 h 1345406"/>
              <a:gd name="connsiteX7" fmla="*/ 254794 w 2259807"/>
              <a:gd name="connsiteY7" fmla="*/ 64293 h 1345406"/>
              <a:gd name="connsiteX8" fmla="*/ 297657 w 2259807"/>
              <a:gd name="connsiteY8" fmla="*/ 64293 h 1345406"/>
              <a:gd name="connsiteX9" fmla="*/ 297657 w 2259807"/>
              <a:gd name="connsiteY9" fmla="*/ 85725 h 1345406"/>
              <a:gd name="connsiteX10" fmla="*/ 478632 w 2259807"/>
              <a:gd name="connsiteY10" fmla="*/ 85725 h 1345406"/>
              <a:gd name="connsiteX11" fmla="*/ 478632 w 2259807"/>
              <a:gd name="connsiteY11" fmla="*/ 107156 h 1345406"/>
              <a:gd name="connsiteX12" fmla="*/ 502444 w 2259807"/>
              <a:gd name="connsiteY12" fmla="*/ 107156 h 1345406"/>
              <a:gd name="connsiteX13" fmla="*/ 504825 w 2259807"/>
              <a:gd name="connsiteY13" fmla="*/ 126206 h 1345406"/>
              <a:gd name="connsiteX14" fmla="*/ 602457 w 2259807"/>
              <a:gd name="connsiteY14" fmla="*/ 126206 h 1345406"/>
              <a:gd name="connsiteX15" fmla="*/ 602457 w 2259807"/>
              <a:gd name="connsiteY15" fmla="*/ 221456 h 1345406"/>
              <a:gd name="connsiteX16" fmla="*/ 616744 w 2259807"/>
              <a:gd name="connsiteY16" fmla="*/ 221456 h 1345406"/>
              <a:gd name="connsiteX17" fmla="*/ 614363 w 2259807"/>
              <a:gd name="connsiteY17" fmla="*/ 269081 h 1345406"/>
              <a:gd name="connsiteX18" fmla="*/ 650082 w 2259807"/>
              <a:gd name="connsiteY18" fmla="*/ 269081 h 1345406"/>
              <a:gd name="connsiteX19" fmla="*/ 650082 w 2259807"/>
              <a:gd name="connsiteY19" fmla="*/ 269081 h 1345406"/>
              <a:gd name="connsiteX20" fmla="*/ 669132 w 2259807"/>
              <a:gd name="connsiteY20" fmla="*/ 288131 h 1345406"/>
              <a:gd name="connsiteX21" fmla="*/ 754857 w 2259807"/>
              <a:gd name="connsiteY21" fmla="*/ 300037 h 1345406"/>
              <a:gd name="connsiteX22" fmla="*/ 754857 w 2259807"/>
              <a:gd name="connsiteY22" fmla="*/ 342900 h 1345406"/>
              <a:gd name="connsiteX23" fmla="*/ 778669 w 2259807"/>
              <a:gd name="connsiteY23" fmla="*/ 342900 h 1345406"/>
              <a:gd name="connsiteX24" fmla="*/ 788194 w 2259807"/>
              <a:gd name="connsiteY24" fmla="*/ 421481 h 1345406"/>
              <a:gd name="connsiteX25" fmla="*/ 864394 w 2259807"/>
              <a:gd name="connsiteY25" fmla="*/ 421481 h 1345406"/>
              <a:gd name="connsiteX26" fmla="*/ 864394 w 2259807"/>
              <a:gd name="connsiteY26" fmla="*/ 450056 h 1345406"/>
              <a:gd name="connsiteX27" fmla="*/ 888207 w 2259807"/>
              <a:gd name="connsiteY27" fmla="*/ 445293 h 1345406"/>
              <a:gd name="connsiteX28" fmla="*/ 895350 w 2259807"/>
              <a:gd name="connsiteY28" fmla="*/ 528637 h 1345406"/>
              <a:gd name="connsiteX29" fmla="*/ 916782 w 2259807"/>
              <a:gd name="connsiteY29" fmla="*/ 528637 h 1345406"/>
              <a:gd name="connsiteX30" fmla="*/ 916782 w 2259807"/>
              <a:gd name="connsiteY30" fmla="*/ 571500 h 1345406"/>
              <a:gd name="connsiteX31" fmla="*/ 952500 w 2259807"/>
              <a:gd name="connsiteY31" fmla="*/ 571500 h 1345406"/>
              <a:gd name="connsiteX32" fmla="*/ 954882 w 2259807"/>
              <a:gd name="connsiteY32" fmla="*/ 597693 h 1345406"/>
              <a:gd name="connsiteX33" fmla="*/ 1040607 w 2259807"/>
              <a:gd name="connsiteY33" fmla="*/ 597693 h 1345406"/>
              <a:gd name="connsiteX34" fmla="*/ 1040607 w 2259807"/>
              <a:gd name="connsiteY34" fmla="*/ 628650 h 1345406"/>
              <a:gd name="connsiteX35" fmla="*/ 1062038 w 2259807"/>
              <a:gd name="connsiteY35" fmla="*/ 628650 h 1345406"/>
              <a:gd name="connsiteX36" fmla="*/ 1062038 w 2259807"/>
              <a:gd name="connsiteY36" fmla="*/ 681037 h 1345406"/>
              <a:gd name="connsiteX37" fmla="*/ 1102519 w 2259807"/>
              <a:gd name="connsiteY37" fmla="*/ 681037 h 1345406"/>
              <a:gd name="connsiteX38" fmla="*/ 1102519 w 2259807"/>
              <a:gd name="connsiteY38" fmla="*/ 695325 h 1345406"/>
              <a:gd name="connsiteX39" fmla="*/ 1145382 w 2259807"/>
              <a:gd name="connsiteY39" fmla="*/ 695325 h 1345406"/>
              <a:gd name="connsiteX40" fmla="*/ 1147763 w 2259807"/>
              <a:gd name="connsiteY40" fmla="*/ 716756 h 1345406"/>
              <a:gd name="connsiteX41" fmla="*/ 1216819 w 2259807"/>
              <a:gd name="connsiteY41" fmla="*/ 716756 h 1345406"/>
              <a:gd name="connsiteX42" fmla="*/ 1219200 w 2259807"/>
              <a:gd name="connsiteY42" fmla="*/ 833437 h 1345406"/>
              <a:gd name="connsiteX43" fmla="*/ 1266825 w 2259807"/>
              <a:gd name="connsiteY43" fmla="*/ 833437 h 1345406"/>
              <a:gd name="connsiteX44" fmla="*/ 1266825 w 2259807"/>
              <a:gd name="connsiteY44" fmla="*/ 850106 h 1345406"/>
              <a:gd name="connsiteX45" fmla="*/ 1312069 w 2259807"/>
              <a:gd name="connsiteY45" fmla="*/ 850106 h 1345406"/>
              <a:gd name="connsiteX46" fmla="*/ 1314450 w 2259807"/>
              <a:gd name="connsiteY46" fmla="*/ 871537 h 1345406"/>
              <a:gd name="connsiteX47" fmla="*/ 1419225 w 2259807"/>
              <a:gd name="connsiteY47" fmla="*/ 871537 h 1345406"/>
              <a:gd name="connsiteX48" fmla="*/ 1419225 w 2259807"/>
              <a:gd name="connsiteY48" fmla="*/ 892968 h 1345406"/>
              <a:gd name="connsiteX49" fmla="*/ 1488282 w 2259807"/>
              <a:gd name="connsiteY49" fmla="*/ 892968 h 1345406"/>
              <a:gd name="connsiteX50" fmla="*/ 1488282 w 2259807"/>
              <a:gd name="connsiteY50" fmla="*/ 912018 h 1345406"/>
              <a:gd name="connsiteX51" fmla="*/ 1507332 w 2259807"/>
              <a:gd name="connsiteY51" fmla="*/ 912018 h 1345406"/>
              <a:gd name="connsiteX52" fmla="*/ 1507332 w 2259807"/>
              <a:gd name="connsiteY52" fmla="*/ 995362 h 1345406"/>
              <a:gd name="connsiteX53" fmla="*/ 1528763 w 2259807"/>
              <a:gd name="connsiteY53" fmla="*/ 995362 h 1345406"/>
              <a:gd name="connsiteX54" fmla="*/ 1528763 w 2259807"/>
              <a:gd name="connsiteY54" fmla="*/ 1028700 h 1345406"/>
              <a:gd name="connsiteX55" fmla="*/ 1557338 w 2259807"/>
              <a:gd name="connsiteY55" fmla="*/ 1028700 h 1345406"/>
              <a:gd name="connsiteX56" fmla="*/ 1557338 w 2259807"/>
              <a:gd name="connsiteY56" fmla="*/ 1076325 h 1345406"/>
              <a:gd name="connsiteX57" fmla="*/ 1650207 w 2259807"/>
              <a:gd name="connsiteY57" fmla="*/ 1076325 h 1345406"/>
              <a:gd name="connsiteX58" fmla="*/ 1650207 w 2259807"/>
              <a:gd name="connsiteY58" fmla="*/ 1083468 h 1345406"/>
              <a:gd name="connsiteX59" fmla="*/ 1802607 w 2259807"/>
              <a:gd name="connsiteY59" fmla="*/ 1083468 h 1345406"/>
              <a:gd name="connsiteX60" fmla="*/ 1802607 w 2259807"/>
              <a:gd name="connsiteY60" fmla="*/ 1128712 h 1345406"/>
              <a:gd name="connsiteX61" fmla="*/ 1814513 w 2259807"/>
              <a:gd name="connsiteY61" fmla="*/ 1128712 h 1345406"/>
              <a:gd name="connsiteX62" fmla="*/ 1814513 w 2259807"/>
              <a:gd name="connsiteY62" fmla="*/ 1162050 h 1345406"/>
              <a:gd name="connsiteX63" fmla="*/ 1852613 w 2259807"/>
              <a:gd name="connsiteY63" fmla="*/ 1162050 h 1345406"/>
              <a:gd name="connsiteX64" fmla="*/ 1850232 w 2259807"/>
              <a:gd name="connsiteY64" fmla="*/ 1190625 h 1345406"/>
              <a:gd name="connsiteX65" fmla="*/ 1931194 w 2259807"/>
              <a:gd name="connsiteY65" fmla="*/ 1185862 h 1345406"/>
              <a:gd name="connsiteX66" fmla="*/ 1931194 w 2259807"/>
              <a:gd name="connsiteY66" fmla="*/ 1204912 h 1345406"/>
              <a:gd name="connsiteX67" fmla="*/ 1976438 w 2259807"/>
              <a:gd name="connsiteY67" fmla="*/ 1204912 h 1345406"/>
              <a:gd name="connsiteX68" fmla="*/ 1976438 w 2259807"/>
              <a:gd name="connsiteY68" fmla="*/ 1212056 h 1345406"/>
              <a:gd name="connsiteX69" fmla="*/ 2071688 w 2259807"/>
              <a:gd name="connsiteY69" fmla="*/ 1216818 h 1345406"/>
              <a:gd name="connsiteX70" fmla="*/ 2071688 w 2259807"/>
              <a:gd name="connsiteY70" fmla="*/ 1233487 h 1345406"/>
              <a:gd name="connsiteX71" fmla="*/ 2107407 w 2259807"/>
              <a:gd name="connsiteY71" fmla="*/ 1233487 h 1345406"/>
              <a:gd name="connsiteX72" fmla="*/ 2107407 w 2259807"/>
              <a:gd name="connsiteY72" fmla="*/ 1290637 h 1345406"/>
              <a:gd name="connsiteX73" fmla="*/ 2166938 w 2259807"/>
              <a:gd name="connsiteY73" fmla="*/ 1290637 h 1345406"/>
              <a:gd name="connsiteX74" fmla="*/ 2166938 w 2259807"/>
              <a:gd name="connsiteY74" fmla="*/ 1321593 h 1345406"/>
              <a:gd name="connsiteX75" fmla="*/ 2259807 w 2259807"/>
              <a:gd name="connsiteY75" fmla="*/ 1321593 h 1345406"/>
              <a:gd name="connsiteX76" fmla="*/ 2259807 w 2259807"/>
              <a:gd name="connsiteY76" fmla="*/ 1345406 h 1345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259807" h="1345406">
                <a:moveTo>
                  <a:pt x="0" y="0"/>
                </a:moveTo>
                <a:lnTo>
                  <a:pt x="107157" y="0"/>
                </a:lnTo>
                <a:lnTo>
                  <a:pt x="111919" y="19050"/>
                </a:lnTo>
                <a:lnTo>
                  <a:pt x="169069" y="19050"/>
                </a:lnTo>
                <a:lnTo>
                  <a:pt x="169069" y="19050"/>
                </a:lnTo>
                <a:lnTo>
                  <a:pt x="190500" y="40481"/>
                </a:lnTo>
                <a:lnTo>
                  <a:pt x="254794" y="40481"/>
                </a:lnTo>
                <a:lnTo>
                  <a:pt x="254794" y="64293"/>
                </a:lnTo>
                <a:lnTo>
                  <a:pt x="297657" y="64293"/>
                </a:lnTo>
                <a:lnTo>
                  <a:pt x="297657" y="85725"/>
                </a:lnTo>
                <a:lnTo>
                  <a:pt x="478632" y="85725"/>
                </a:lnTo>
                <a:lnTo>
                  <a:pt x="478632" y="107156"/>
                </a:lnTo>
                <a:lnTo>
                  <a:pt x="502444" y="107156"/>
                </a:lnTo>
                <a:lnTo>
                  <a:pt x="504825" y="126206"/>
                </a:lnTo>
                <a:lnTo>
                  <a:pt x="602457" y="126206"/>
                </a:lnTo>
                <a:lnTo>
                  <a:pt x="602457" y="221456"/>
                </a:lnTo>
                <a:lnTo>
                  <a:pt x="616744" y="221456"/>
                </a:lnTo>
                <a:lnTo>
                  <a:pt x="614363" y="269081"/>
                </a:lnTo>
                <a:lnTo>
                  <a:pt x="650082" y="269081"/>
                </a:lnTo>
                <a:lnTo>
                  <a:pt x="650082" y="269081"/>
                </a:lnTo>
                <a:lnTo>
                  <a:pt x="669132" y="288131"/>
                </a:lnTo>
                <a:lnTo>
                  <a:pt x="754857" y="300037"/>
                </a:lnTo>
                <a:lnTo>
                  <a:pt x="754857" y="342900"/>
                </a:lnTo>
                <a:lnTo>
                  <a:pt x="778669" y="342900"/>
                </a:lnTo>
                <a:lnTo>
                  <a:pt x="788194" y="421481"/>
                </a:lnTo>
                <a:lnTo>
                  <a:pt x="864394" y="421481"/>
                </a:lnTo>
                <a:lnTo>
                  <a:pt x="864394" y="450056"/>
                </a:lnTo>
                <a:lnTo>
                  <a:pt x="888207" y="445293"/>
                </a:lnTo>
                <a:lnTo>
                  <a:pt x="895350" y="528637"/>
                </a:lnTo>
                <a:lnTo>
                  <a:pt x="916782" y="528637"/>
                </a:lnTo>
                <a:lnTo>
                  <a:pt x="916782" y="571500"/>
                </a:lnTo>
                <a:lnTo>
                  <a:pt x="952500" y="571500"/>
                </a:lnTo>
                <a:lnTo>
                  <a:pt x="954882" y="597693"/>
                </a:lnTo>
                <a:lnTo>
                  <a:pt x="1040607" y="597693"/>
                </a:lnTo>
                <a:lnTo>
                  <a:pt x="1040607" y="628650"/>
                </a:lnTo>
                <a:lnTo>
                  <a:pt x="1062038" y="628650"/>
                </a:lnTo>
                <a:lnTo>
                  <a:pt x="1062038" y="681037"/>
                </a:lnTo>
                <a:lnTo>
                  <a:pt x="1102519" y="681037"/>
                </a:lnTo>
                <a:lnTo>
                  <a:pt x="1102519" y="695325"/>
                </a:lnTo>
                <a:lnTo>
                  <a:pt x="1145382" y="695325"/>
                </a:lnTo>
                <a:lnTo>
                  <a:pt x="1147763" y="716756"/>
                </a:lnTo>
                <a:lnTo>
                  <a:pt x="1216819" y="716756"/>
                </a:lnTo>
                <a:cubicBezTo>
                  <a:pt x="1217613" y="755650"/>
                  <a:pt x="1218406" y="794543"/>
                  <a:pt x="1219200" y="833437"/>
                </a:cubicBezTo>
                <a:lnTo>
                  <a:pt x="1266825" y="833437"/>
                </a:lnTo>
                <a:lnTo>
                  <a:pt x="1266825" y="850106"/>
                </a:lnTo>
                <a:lnTo>
                  <a:pt x="1312069" y="850106"/>
                </a:lnTo>
                <a:lnTo>
                  <a:pt x="1314450" y="871537"/>
                </a:lnTo>
                <a:lnTo>
                  <a:pt x="1419225" y="871537"/>
                </a:lnTo>
                <a:lnTo>
                  <a:pt x="1419225" y="892968"/>
                </a:lnTo>
                <a:lnTo>
                  <a:pt x="1488282" y="892968"/>
                </a:lnTo>
                <a:lnTo>
                  <a:pt x="1488282" y="912018"/>
                </a:lnTo>
                <a:lnTo>
                  <a:pt x="1507332" y="912018"/>
                </a:lnTo>
                <a:lnTo>
                  <a:pt x="1507332" y="995362"/>
                </a:lnTo>
                <a:lnTo>
                  <a:pt x="1528763" y="995362"/>
                </a:lnTo>
                <a:lnTo>
                  <a:pt x="1528763" y="1028700"/>
                </a:lnTo>
                <a:lnTo>
                  <a:pt x="1557338" y="1028700"/>
                </a:lnTo>
                <a:lnTo>
                  <a:pt x="1557338" y="1076325"/>
                </a:lnTo>
                <a:lnTo>
                  <a:pt x="1650207" y="1076325"/>
                </a:lnTo>
                <a:lnTo>
                  <a:pt x="1650207" y="1083468"/>
                </a:lnTo>
                <a:lnTo>
                  <a:pt x="1802607" y="1083468"/>
                </a:lnTo>
                <a:lnTo>
                  <a:pt x="1802607" y="1128712"/>
                </a:lnTo>
                <a:lnTo>
                  <a:pt x="1814513" y="1128712"/>
                </a:lnTo>
                <a:lnTo>
                  <a:pt x="1814513" y="1162050"/>
                </a:lnTo>
                <a:lnTo>
                  <a:pt x="1852613" y="1162050"/>
                </a:lnTo>
                <a:lnTo>
                  <a:pt x="1850232" y="1190625"/>
                </a:lnTo>
                <a:lnTo>
                  <a:pt x="1931194" y="1185862"/>
                </a:lnTo>
                <a:lnTo>
                  <a:pt x="1931194" y="1204912"/>
                </a:lnTo>
                <a:lnTo>
                  <a:pt x="1976438" y="1204912"/>
                </a:lnTo>
                <a:lnTo>
                  <a:pt x="1976438" y="1212056"/>
                </a:lnTo>
                <a:lnTo>
                  <a:pt x="2071688" y="1216818"/>
                </a:lnTo>
                <a:lnTo>
                  <a:pt x="2071688" y="1233487"/>
                </a:lnTo>
                <a:lnTo>
                  <a:pt x="2107407" y="1233487"/>
                </a:lnTo>
                <a:lnTo>
                  <a:pt x="2107407" y="1290637"/>
                </a:lnTo>
                <a:lnTo>
                  <a:pt x="2166938" y="1290637"/>
                </a:lnTo>
                <a:lnTo>
                  <a:pt x="2166938" y="1321593"/>
                </a:lnTo>
                <a:lnTo>
                  <a:pt x="2259807" y="1321593"/>
                </a:lnTo>
                <a:lnTo>
                  <a:pt x="2259807" y="1345406"/>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9947" name="Freeform: Shape 19946">
            <a:extLst>
              <a:ext uri="{FF2B5EF4-FFF2-40B4-BE49-F238E27FC236}">
                <a16:creationId xmlns:a16="http://schemas.microsoft.com/office/drawing/2014/main" id="{0A9F7B38-1897-5012-DC20-14B9697D2EFC}"/>
              </a:ext>
            </a:extLst>
          </p:cNvPr>
          <p:cNvSpPr/>
          <p:nvPr/>
        </p:nvSpPr>
        <p:spPr bwMode="auto">
          <a:xfrm>
            <a:off x="3229308" y="4771166"/>
            <a:ext cx="2277600" cy="319702"/>
          </a:xfrm>
          <a:custGeom>
            <a:avLst/>
            <a:gdLst>
              <a:gd name="connsiteX0" fmla="*/ 0 w 2412207"/>
              <a:gd name="connsiteY0" fmla="*/ 0 h 252412"/>
              <a:gd name="connsiteX1" fmla="*/ 145257 w 2412207"/>
              <a:gd name="connsiteY1" fmla="*/ 0 h 252412"/>
              <a:gd name="connsiteX2" fmla="*/ 142875 w 2412207"/>
              <a:gd name="connsiteY2" fmla="*/ 26194 h 252412"/>
              <a:gd name="connsiteX3" fmla="*/ 242888 w 2412207"/>
              <a:gd name="connsiteY3" fmla="*/ 26194 h 252412"/>
              <a:gd name="connsiteX4" fmla="*/ 242888 w 2412207"/>
              <a:gd name="connsiteY4" fmla="*/ 26194 h 252412"/>
              <a:gd name="connsiteX5" fmla="*/ 311944 w 2412207"/>
              <a:gd name="connsiteY5" fmla="*/ 26194 h 252412"/>
              <a:gd name="connsiteX6" fmla="*/ 311944 w 2412207"/>
              <a:gd name="connsiteY6" fmla="*/ 57150 h 252412"/>
              <a:gd name="connsiteX7" fmla="*/ 364332 w 2412207"/>
              <a:gd name="connsiteY7" fmla="*/ 57150 h 252412"/>
              <a:gd name="connsiteX8" fmla="*/ 364332 w 2412207"/>
              <a:gd name="connsiteY8" fmla="*/ 73819 h 252412"/>
              <a:gd name="connsiteX9" fmla="*/ 466725 w 2412207"/>
              <a:gd name="connsiteY9" fmla="*/ 73819 h 252412"/>
              <a:gd name="connsiteX10" fmla="*/ 466725 w 2412207"/>
              <a:gd name="connsiteY10" fmla="*/ 97631 h 252412"/>
              <a:gd name="connsiteX11" fmla="*/ 602457 w 2412207"/>
              <a:gd name="connsiteY11" fmla="*/ 97631 h 252412"/>
              <a:gd name="connsiteX12" fmla="*/ 602457 w 2412207"/>
              <a:gd name="connsiteY12" fmla="*/ 119062 h 252412"/>
              <a:gd name="connsiteX13" fmla="*/ 857250 w 2412207"/>
              <a:gd name="connsiteY13" fmla="*/ 104775 h 252412"/>
              <a:gd name="connsiteX14" fmla="*/ 857250 w 2412207"/>
              <a:gd name="connsiteY14" fmla="*/ 128587 h 252412"/>
              <a:gd name="connsiteX15" fmla="*/ 962025 w 2412207"/>
              <a:gd name="connsiteY15" fmla="*/ 128587 h 252412"/>
              <a:gd name="connsiteX16" fmla="*/ 962025 w 2412207"/>
              <a:gd name="connsiteY16" fmla="*/ 157162 h 252412"/>
              <a:gd name="connsiteX17" fmla="*/ 1038225 w 2412207"/>
              <a:gd name="connsiteY17" fmla="*/ 157162 h 252412"/>
              <a:gd name="connsiteX18" fmla="*/ 1038225 w 2412207"/>
              <a:gd name="connsiteY18" fmla="*/ 171450 h 252412"/>
              <a:gd name="connsiteX19" fmla="*/ 1095375 w 2412207"/>
              <a:gd name="connsiteY19" fmla="*/ 171450 h 252412"/>
              <a:gd name="connsiteX20" fmla="*/ 1095375 w 2412207"/>
              <a:gd name="connsiteY20" fmla="*/ 180975 h 252412"/>
              <a:gd name="connsiteX21" fmla="*/ 1354932 w 2412207"/>
              <a:gd name="connsiteY21" fmla="*/ 180975 h 252412"/>
              <a:gd name="connsiteX22" fmla="*/ 1354932 w 2412207"/>
              <a:gd name="connsiteY22" fmla="*/ 204787 h 252412"/>
              <a:gd name="connsiteX23" fmla="*/ 1521619 w 2412207"/>
              <a:gd name="connsiteY23" fmla="*/ 204787 h 252412"/>
              <a:gd name="connsiteX24" fmla="*/ 1521619 w 2412207"/>
              <a:gd name="connsiteY24" fmla="*/ 230981 h 252412"/>
              <a:gd name="connsiteX25" fmla="*/ 1662113 w 2412207"/>
              <a:gd name="connsiteY25" fmla="*/ 230981 h 252412"/>
              <a:gd name="connsiteX26" fmla="*/ 1662113 w 2412207"/>
              <a:gd name="connsiteY26" fmla="*/ 252412 h 252412"/>
              <a:gd name="connsiteX27" fmla="*/ 2412207 w 2412207"/>
              <a:gd name="connsiteY27" fmla="*/ 252412 h 252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412207" h="252412">
                <a:moveTo>
                  <a:pt x="0" y="0"/>
                </a:moveTo>
                <a:lnTo>
                  <a:pt x="145257" y="0"/>
                </a:lnTo>
                <a:lnTo>
                  <a:pt x="142875" y="26194"/>
                </a:lnTo>
                <a:lnTo>
                  <a:pt x="242888" y="26194"/>
                </a:lnTo>
                <a:lnTo>
                  <a:pt x="242888" y="26194"/>
                </a:lnTo>
                <a:lnTo>
                  <a:pt x="311944" y="26194"/>
                </a:lnTo>
                <a:lnTo>
                  <a:pt x="311944" y="57150"/>
                </a:lnTo>
                <a:lnTo>
                  <a:pt x="364332" y="57150"/>
                </a:lnTo>
                <a:lnTo>
                  <a:pt x="364332" y="73819"/>
                </a:lnTo>
                <a:lnTo>
                  <a:pt x="466725" y="73819"/>
                </a:lnTo>
                <a:lnTo>
                  <a:pt x="466725" y="97631"/>
                </a:lnTo>
                <a:lnTo>
                  <a:pt x="602457" y="97631"/>
                </a:lnTo>
                <a:lnTo>
                  <a:pt x="602457" y="119062"/>
                </a:lnTo>
                <a:lnTo>
                  <a:pt x="857250" y="104775"/>
                </a:lnTo>
                <a:lnTo>
                  <a:pt x="857250" y="128587"/>
                </a:lnTo>
                <a:lnTo>
                  <a:pt x="962025" y="128587"/>
                </a:lnTo>
                <a:lnTo>
                  <a:pt x="962025" y="157162"/>
                </a:lnTo>
                <a:lnTo>
                  <a:pt x="1038225" y="157162"/>
                </a:lnTo>
                <a:lnTo>
                  <a:pt x="1038225" y="171450"/>
                </a:lnTo>
                <a:lnTo>
                  <a:pt x="1095375" y="171450"/>
                </a:lnTo>
                <a:lnTo>
                  <a:pt x="1095375" y="180975"/>
                </a:lnTo>
                <a:lnTo>
                  <a:pt x="1354932" y="180975"/>
                </a:lnTo>
                <a:lnTo>
                  <a:pt x="1354932" y="204787"/>
                </a:lnTo>
                <a:lnTo>
                  <a:pt x="1521619" y="204787"/>
                </a:lnTo>
                <a:lnTo>
                  <a:pt x="1521619" y="230981"/>
                </a:lnTo>
                <a:lnTo>
                  <a:pt x="1662113" y="230981"/>
                </a:lnTo>
                <a:lnTo>
                  <a:pt x="1662113" y="252412"/>
                </a:lnTo>
                <a:lnTo>
                  <a:pt x="2412207" y="252412"/>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667" name="Freeform 10">
            <a:extLst>
              <a:ext uri="{FF2B5EF4-FFF2-40B4-BE49-F238E27FC236}">
                <a16:creationId xmlns:a16="http://schemas.microsoft.com/office/drawing/2014/main" id="{9DDE67AA-B060-B4CD-DE3B-568D155CEFB1}"/>
              </a:ext>
            </a:extLst>
          </p:cNvPr>
          <p:cNvSpPr>
            <a:spLocks/>
          </p:cNvSpPr>
          <p:nvPr/>
        </p:nvSpPr>
        <p:spPr bwMode="auto">
          <a:xfrm>
            <a:off x="6570832" y="3068655"/>
            <a:ext cx="4616450" cy="1076325"/>
          </a:xfrm>
          <a:custGeom>
            <a:avLst/>
            <a:gdLst>
              <a:gd name="T0" fmla="*/ 0 w 2908"/>
              <a:gd name="T1" fmla="*/ 0 h 678"/>
              <a:gd name="T2" fmla="*/ 386 w 2908"/>
              <a:gd name="T3" fmla="*/ 0 h 678"/>
              <a:gd name="T4" fmla="*/ 386 w 2908"/>
              <a:gd name="T5" fmla="*/ 83 h 678"/>
              <a:gd name="T6" fmla="*/ 678 w 2908"/>
              <a:gd name="T7" fmla="*/ 83 h 678"/>
              <a:gd name="T8" fmla="*/ 678 w 2908"/>
              <a:gd name="T9" fmla="*/ 157 h 678"/>
              <a:gd name="T10" fmla="*/ 760 w 2908"/>
              <a:gd name="T11" fmla="*/ 157 h 678"/>
              <a:gd name="T12" fmla="*/ 760 w 2908"/>
              <a:gd name="T13" fmla="*/ 229 h 678"/>
              <a:gd name="T14" fmla="*/ 1268 w 2908"/>
              <a:gd name="T15" fmla="*/ 229 h 678"/>
              <a:gd name="T16" fmla="*/ 1268 w 2908"/>
              <a:gd name="T17" fmla="*/ 294 h 678"/>
              <a:gd name="T18" fmla="*/ 1280 w 2908"/>
              <a:gd name="T19" fmla="*/ 294 h 678"/>
              <a:gd name="T20" fmla="*/ 1280 w 2908"/>
              <a:gd name="T21" fmla="*/ 378 h 678"/>
              <a:gd name="T22" fmla="*/ 1628 w 2908"/>
              <a:gd name="T23" fmla="*/ 378 h 678"/>
              <a:gd name="T24" fmla="*/ 1628 w 2908"/>
              <a:gd name="T25" fmla="*/ 449 h 678"/>
              <a:gd name="T26" fmla="*/ 2096 w 2908"/>
              <a:gd name="T27" fmla="*/ 449 h 678"/>
              <a:gd name="T28" fmla="*/ 2096 w 2908"/>
              <a:gd name="T29" fmla="*/ 525 h 678"/>
              <a:gd name="T30" fmla="*/ 2168 w 2908"/>
              <a:gd name="T31" fmla="*/ 525 h 678"/>
              <a:gd name="T32" fmla="*/ 2168 w 2908"/>
              <a:gd name="T33" fmla="*/ 603 h 678"/>
              <a:gd name="T34" fmla="*/ 2238 w 2908"/>
              <a:gd name="T35" fmla="*/ 603 h 678"/>
              <a:gd name="T36" fmla="*/ 2238 w 2908"/>
              <a:gd name="T37" fmla="*/ 678 h 678"/>
              <a:gd name="T38" fmla="*/ 2908 w 2908"/>
              <a:gd name="T39" fmla="*/ 678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08" h="678">
                <a:moveTo>
                  <a:pt x="0" y="0"/>
                </a:moveTo>
                <a:lnTo>
                  <a:pt x="386" y="0"/>
                </a:lnTo>
                <a:lnTo>
                  <a:pt x="386" y="83"/>
                </a:lnTo>
                <a:lnTo>
                  <a:pt x="678" y="83"/>
                </a:lnTo>
                <a:lnTo>
                  <a:pt x="678" y="157"/>
                </a:lnTo>
                <a:lnTo>
                  <a:pt x="760" y="157"/>
                </a:lnTo>
                <a:lnTo>
                  <a:pt x="760" y="229"/>
                </a:lnTo>
                <a:lnTo>
                  <a:pt x="1268" y="229"/>
                </a:lnTo>
                <a:lnTo>
                  <a:pt x="1268" y="294"/>
                </a:lnTo>
                <a:lnTo>
                  <a:pt x="1280" y="294"/>
                </a:lnTo>
                <a:lnTo>
                  <a:pt x="1280" y="378"/>
                </a:lnTo>
                <a:lnTo>
                  <a:pt x="1628" y="378"/>
                </a:lnTo>
                <a:lnTo>
                  <a:pt x="1628" y="449"/>
                </a:lnTo>
                <a:lnTo>
                  <a:pt x="2096" y="449"/>
                </a:lnTo>
                <a:lnTo>
                  <a:pt x="2096" y="525"/>
                </a:lnTo>
                <a:lnTo>
                  <a:pt x="2168" y="525"/>
                </a:lnTo>
                <a:lnTo>
                  <a:pt x="2168" y="603"/>
                </a:lnTo>
                <a:lnTo>
                  <a:pt x="2238" y="603"/>
                </a:lnTo>
                <a:lnTo>
                  <a:pt x="2238" y="678"/>
                </a:lnTo>
                <a:lnTo>
                  <a:pt x="2908" y="678"/>
                </a:lnTo>
              </a:path>
            </a:pathLst>
          </a:custGeom>
          <a:noFill/>
          <a:ln w="28575" cap="sq">
            <a:solidFill>
              <a:schemeClr val="accent3"/>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846" name="Freeform 15">
            <a:extLst>
              <a:ext uri="{FF2B5EF4-FFF2-40B4-BE49-F238E27FC236}">
                <a16:creationId xmlns:a16="http://schemas.microsoft.com/office/drawing/2014/main" id="{B04907F7-06A7-88A9-0114-BB8981F19A7A}"/>
              </a:ext>
            </a:extLst>
          </p:cNvPr>
          <p:cNvSpPr>
            <a:spLocks/>
          </p:cNvSpPr>
          <p:nvPr/>
        </p:nvSpPr>
        <p:spPr bwMode="auto">
          <a:xfrm>
            <a:off x="6561307" y="3062305"/>
            <a:ext cx="4470400" cy="1373187"/>
          </a:xfrm>
          <a:custGeom>
            <a:avLst/>
            <a:gdLst>
              <a:gd name="T0" fmla="*/ 0 w 1404"/>
              <a:gd name="T1" fmla="*/ 0 h 429"/>
              <a:gd name="T2" fmla="*/ 16 w 1404"/>
              <a:gd name="T3" fmla="*/ 0 h 429"/>
              <a:gd name="T4" fmla="*/ 16 w 1404"/>
              <a:gd name="T5" fmla="*/ 34 h 429"/>
              <a:gd name="T6" fmla="*/ 61 w 1404"/>
              <a:gd name="T7" fmla="*/ 34 h 429"/>
              <a:gd name="T8" fmla="*/ 61 w 1404"/>
              <a:gd name="T9" fmla="*/ 66 h 429"/>
              <a:gd name="T10" fmla="*/ 132 w 1404"/>
              <a:gd name="T11" fmla="*/ 66 h 429"/>
              <a:gd name="T12" fmla="*/ 132 w 1404"/>
              <a:gd name="T13" fmla="*/ 96 h 429"/>
              <a:gd name="T14" fmla="*/ 365 w 1404"/>
              <a:gd name="T15" fmla="*/ 96 h 429"/>
              <a:gd name="T16" fmla="*/ 365 w 1404"/>
              <a:gd name="T17" fmla="*/ 129 h 429"/>
              <a:gd name="T18" fmla="*/ 634 w 1404"/>
              <a:gd name="T19" fmla="*/ 129 h 429"/>
              <a:gd name="T20" fmla="*/ 634 w 1404"/>
              <a:gd name="T21" fmla="*/ 156 h 429"/>
              <a:gd name="T22" fmla="*/ 693 w 1404"/>
              <a:gd name="T23" fmla="*/ 156 h 429"/>
              <a:gd name="T24" fmla="*/ 693 w 1404"/>
              <a:gd name="T25" fmla="*/ 188 h 429"/>
              <a:gd name="T26" fmla="*/ 906 w 1404"/>
              <a:gd name="T27" fmla="*/ 188 h 429"/>
              <a:gd name="T28" fmla="*/ 906 w 1404"/>
              <a:gd name="T29" fmla="*/ 221 h 429"/>
              <a:gd name="T30" fmla="*/ 1060 w 1404"/>
              <a:gd name="T31" fmla="*/ 221 h 429"/>
              <a:gd name="T32" fmla="*/ 1060 w 1404"/>
              <a:gd name="T33" fmla="*/ 259 h 429"/>
              <a:gd name="T34" fmla="*/ 1150 w 1404"/>
              <a:gd name="T35" fmla="*/ 259 h 429"/>
              <a:gd name="T36" fmla="*/ 1150 w 1404"/>
              <a:gd name="T37" fmla="*/ 296 h 429"/>
              <a:gd name="T38" fmla="*/ 1174 w 1404"/>
              <a:gd name="T39" fmla="*/ 296 h 429"/>
              <a:gd name="T40" fmla="*/ 1174 w 1404"/>
              <a:gd name="T41" fmla="*/ 337 h 429"/>
              <a:gd name="T42" fmla="*/ 1179 w 1404"/>
              <a:gd name="T43" fmla="*/ 337 h 429"/>
              <a:gd name="T44" fmla="*/ 1179 w 1404"/>
              <a:gd name="T45" fmla="*/ 382 h 429"/>
              <a:gd name="T46" fmla="*/ 1194 w 1404"/>
              <a:gd name="T47" fmla="*/ 382 h 429"/>
              <a:gd name="T48" fmla="*/ 1194 w 1404"/>
              <a:gd name="T49" fmla="*/ 429 h 429"/>
              <a:gd name="T50" fmla="*/ 1404 w 1404"/>
              <a:gd name="T51" fmla="*/ 429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04" h="429">
                <a:moveTo>
                  <a:pt x="0" y="0"/>
                </a:moveTo>
                <a:cubicBezTo>
                  <a:pt x="2" y="0"/>
                  <a:pt x="16" y="0"/>
                  <a:pt x="16" y="0"/>
                </a:cubicBezTo>
                <a:cubicBezTo>
                  <a:pt x="16" y="34"/>
                  <a:pt x="16" y="34"/>
                  <a:pt x="16" y="34"/>
                </a:cubicBezTo>
                <a:cubicBezTo>
                  <a:pt x="61" y="34"/>
                  <a:pt x="61" y="34"/>
                  <a:pt x="61" y="34"/>
                </a:cubicBezTo>
                <a:cubicBezTo>
                  <a:pt x="61" y="66"/>
                  <a:pt x="61" y="66"/>
                  <a:pt x="61" y="66"/>
                </a:cubicBezTo>
                <a:cubicBezTo>
                  <a:pt x="132" y="66"/>
                  <a:pt x="132" y="66"/>
                  <a:pt x="132" y="66"/>
                </a:cubicBezTo>
                <a:cubicBezTo>
                  <a:pt x="132" y="96"/>
                  <a:pt x="132" y="96"/>
                  <a:pt x="132" y="96"/>
                </a:cubicBezTo>
                <a:cubicBezTo>
                  <a:pt x="365" y="96"/>
                  <a:pt x="365" y="96"/>
                  <a:pt x="365" y="96"/>
                </a:cubicBezTo>
                <a:cubicBezTo>
                  <a:pt x="365" y="129"/>
                  <a:pt x="365" y="129"/>
                  <a:pt x="365" y="129"/>
                </a:cubicBezTo>
                <a:cubicBezTo>
                  <a:pt x="634" y="129"/>
                  <a:pt x="634" y="129"/>
                  <a:pt x="634" y="129"/>
                </a:cubicBezTo>
                <a:cubicBezTo>
                  <a:pt x="634" y="156"/>
                  <a:pt x="634" y="156"/>
                  <a:pt x="634" y="156"/>
                </a:cubicBezTo>
                <a:cubicBezTo>
                  <a:pt x="693" y="156"/>
                  <a:pt x="693" y="156"/>
                  <a:pt x="693" y="156"/>
                </a:cubicBezTo>
                <a:cubicBezTo>
                  <a:pt x="693" y="188"/>
                  <a:pt x="693" y="188"/>
                  <a:pt x="693" y="188"/>
                </a:cubicBezTo>
                <a:cubicBezTo>
                  <a:pt x="906" y="188"/>
                  <a:pt x="906" y="188"/>
                  <a:pt x="906" y="188"/>
                </a:cubicBezTo>
                <a:cubicBezTo>
                  <a:pt x="906" y="221"/>
                  <a:pt x="906" y="221"/>
                  <a:pt x="906" y="221"/>
                </a:cubicBezTo>
                <a:cubicBezTo>
                  <a:pt x="1060" y="221"/>
                  <a:pt x="1060" y="221"/>
                  <a:pt x="1060" y="221"/>
                </a:cubicBezTo>
                <a:cubicBezTo>
                  <a:pt x="1060" y="259"/>
                  <a:pt x="1060" y="259"/>
                  <a:pt x="1060" y="259"/>
                </a:cubicBezTo>
                <a:cubicBezTo>
                  <a:pt x="1150" y="259"/>
                  <a:pt x="1150" y="259"/>
                  <a:pt x="1150" y="259"/>
                </a:cubicBezTo>
                <a:cubicBezTo>
                  <a:pt x="1150" y="296"/>
                  <a:pt x="1150" y="296"/>
                  <a:pt x="1150" y="296"/>
                </a:cubicBezTo>
                <a:cubicBezTo>
                  <a:pt x="1174" y="296"/>
                  <a:pt x="1174" y="296"/>
                  <a:pt x="1174" y="296"/>
                </a:cubicBezTo>
                <a:cubicBezTo>
                  <a:pt x="1174" y="337"/>
                  <a:pt x="1174" y="337"/>
                  <a:pt x="1174" y="337"/>
                </a:cubicBezTo>
                <a:cubicBezTo>
                  <a:pt x="1179" y="337"/>
                  <a:pt x="1179" y="337"/>
                  <a:pt x="1179" y="337"/>
                </a:cubicBezTo>
                <a:cubicBezTo>
                  <a:pt x="1179" y="382"/>
                  <a:pt x="1179" y="382"/>
                  <a:pt x="1179" y="382"/>
                </a:cubicBezTo>
                <a:cubicBezTo>
                  <a:pt x="1194" y="382"/>
                  <a:pt x="1194" y="382"/>
                  <a:pt x="1194" y="382"/>
                </a:cubicBezTo>
                <a:cubicBezTo>
                  <a:pt x="1194" y="429"/>
                  <a:pt x="1194" y="429"/>
                  <a:pt x="1194" y="429"/>
                </a:cubicBezTo>
                <a:cubicBezTo>
                  <a:pt x="1404" y="429"/>
                  <a:pt x="1404" y="429"/>
                  <a:pt x="1404" y="429"/>
                </a:cubicBezTo>
              </a:path>
            </a:pathLst>
          </a:custGeom>
          <a:noFill/>
          <a:ln w="28575" cap="flat">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849" name="TextBox 20848">
            <a:extLst>
              <a:ext uri="{FF2B5EF4-FFF2-40B4-BE49-F238E27FC236}">
                <a16:creationId xmlns:a16="http://schemas.microsoft.com/office/drawing/2014/main" id="{BFB693C2-041B-1EE3-B16C-EB37290D5917}"/>
              </a:ext>
            </a:extLst>
          </p:cNvPr>
          <p:cNvSpPr txBox="1"/>
          <p:nvPr/>
        </p:nvSpPr>
        <p:spPr bwMode="auto">
          <a:xfrm>
            <a:off x="10696361" y="2885141"/>
            <a:ext cx="1244261" cy="581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 + O (n = 25)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 (n = 23)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 +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Clb</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 = 25)</a:t>
            </a:r>
          </a:p>
        </p:txBody>
      </p:sp>
      <p:cxnSp>
        <p:nvCxnSpPr>
          <p:cNvPr id="20851" name="Straight Connector 20850">
            <a:extLst>
              <a:ext uri="{FF2B5EF4-FFF2-40B4-BE49-F238E27FC236}">
                <a16:creationId xmlns:a16="http://schemas.microsoft.com/office/drawing/2014/main" id="{748390F1-F755-A811-EC1C-3D16C0EB86A7}"/>
              </a:ext>
            </a:extLst>
          </p:cNvPr>
          <p:cNvCxnSpPr/>
          <p:nvPr/>
        </p:nvCxnSpPr>
        <p:spPr bwMode="auto">
          <a:xfrm>
            <a:off x="10485479" y="2982339"/>
            <a:ext cx="178225" cy="0"/>
          </a:xfrm>
          <a:prstGeom prst="line">
            <a:avLst/>
          </a:prstGeom>
          <a:noFill/>
          <a:ln w="28575" cap="flat" cmpd="sng" algn="ctr">
            <a:solidFill>
              <a:schemeClr val="accent1"/>
            </a:solidFill>
            <a:prstDash val="solid"/>
            <a:round/>
            <a:headEnd type="none" w="med" len="med"/>
            <a:tailEnd type="none" w="med" len="med"/>
          </a:ln>
          <a:effectLst/>
        </p:spPr>
      </p:cxnSp>
      <p:cxnSp>
        <p:nvCxnSpPr>
          <p:cNvPr id="20852" name="Straight Connector 20851">
            <a:extLst>
              <a:ext uri="{FF2B5EF4-FFF2-40B4-BE49-F238E27FC236}">
                <a16:creationId xmlns:a16="http://schemas.microsoft.com/office/drawing/2014/main" id="{E4AF0A48-0574-FE0D-6ABA-9EBC83B75D48}"/>
              </a:ext>
            </a:extLst>
          </p:cNvPr>
          <p:cNvCxnSpPr/>
          <p:nvPr/>
        </p:nvCxnSpPr>
        <p:spPr bwMode="auto">
          <a:xfrm>
            <a:off x="10485479" y="3185543"/>
            <a:ext cx="178225" cy="0"/>
          </a:xfrm>
          <a:prstGeom prst="line">
            <a:avLst/>
          </a:prstGeom>
          <a:noFill/>
          <a:ln w="28575" cap="flat" cmpd="sng" algn="ctr">
            <a:solidFill>
              <a:schemeClr val="accent3"/>
            </a:solidFill>
            <a:prstDash val="solid"/>
            <a:round/>
            <a:headEnd type="none" w="med" len="med"/>
            <a:tailEnd type="none" w="med" len="med"/>
          </a:ln>
          <a:effectLst/>
        </p:spPr>
      </p:cxnSp>
      <p:cxnSp>
        <p:nvCxnSpPr>
          <p:cNvPr id="20853" name="Straight Connector 20852">
            <a:extLst>
              <a:ext uri="{FF2B5EF4-FFF2-40B4-BE49-F238E27FC236}">
                <a16:creationId xmlns:a16="http://schemas.microsoft.com/office/drawing/2014/main" id="{CFC5E27C-C842-3867-43BB-D433ECC700F1}"/>
              </a:ext>
            </a:extLst>
          </p:cNvPr>
          <p:cNvCxnSpPr/>
          <p:nvPr/>
        </p:nvCxnSpPr>
        <p:spPr bwMode="auto">
          <a:xfrm>
            <a:off x="10485479" y="3373998"/>
            <a:ext cx="178225" cy="0"/>
          </a:xfrm>
          <a:prstGeom prst="line">
            <a:avLst/>
          </a:prstGeom>
          <a:noFill/>
          <a:ln w="28575" cap="flat" cmpd="sng" algn="ctr">
            <a:solidFill>
              <a:schemeClr val="accent4"/>
            </a:solidFill>
            <a:prstDash val="solid"/>
            <a:round/>
            <a:headEnd type="none" w="med" len="med"/>
            <a:tailEnd type="none" w="med" len="med"/>
          </a:ln>
          <a:effectLst/>
        </p:spPr>
      </p:cxnSp>
      <p:sp>
        <p:nvSpPr>
          <p:cNvPr id="20937" name="TextBox 20936">
            <a:extLst>
              <a:ext uri="{FF2B5EF4-FFF2-40B4-BE49-F238E27FC236}">
                <a16:creationId xmlns:a16="http://schemas.microsoft.com/office/drawing/2014/main" id="{118F0AD8-BE62-DABE-BFC9-7EAC911ED4E8}"/>
              </a:ext>
            </a:extLst>
          </p:cNvPr>
          <p:cNvSpPr txBox="1"/>
          <p:nvPr/>
        </p:nvSpPr>
        <p:spPr bwMode="auto">
          <a:xfrm>
            <a:off x="9923759" y="4155016"/>
            <a:ext cx="3620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56%</a:t>
            </a:r>
          </a:p>
        </p:txBody>
      </p:sp>
      <p:sp>
        <p:nvSpPr>
          <p:cNvPr id="20939" name="TextBox 20938">
            <a:extLst>
              <a:ext uri="{FF2B5EF4-FFF2-40B4-BE49-F238E27FC236}">
                <a16:creationId xmlns:a16="http://schemas.microsoft.com/office/drawing/2014/main" id="{DDCDB2EC-E55D-6EAB-5F1D-85A96D4BED8C}"/>
              </a:ext>
            </a:extLst>
          </p:cNvPr>
          <p:cNvSpPr txBox="1"/>
          <p:nvPr/>
        </p:nvSpPr>
        <p:spPr bwMode="auto">
          <a:xfrm>
            <a:off x="11275860" y="3923685"/>
            <a:ext cx="1583287"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E1471D"/>
                </a:solidFill>
                <a:effectLst/>
                <a:uLnTx/>
                <a:uFillTx/>
                <a:latin typeface="Calibri" panose="020F0502020204030204" pitchFamily="34" charset="0"/>
                <a:ea typeface="+mn-ea"/>
                <a:cs typeface="Arial" panose="020B0604020202020204" pitchFamily="34" charset="0"/>
              </a:rPr>
              <a:t>mPFS</a:t>
            </a: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 NR</a:t>
            </a:r>
          </a:p>
        </p:txBody>
      </p:sp>
      <p:sp>
        <p:nvSpPr>
          <p:cNvPr id="20940" name="TextBox 20939">
            <a:extLst>
              <a:ext uri="{FF2B5EF4-FFF2-40B4-BE49-F238E27FC236}">
                <a16:creationId xmlns:a16="http://schemas.microsoft.com/office/drawing/2014/main" id="{44EF50FF-3007-9B74-4A20-6FDDC8455535}"/>
              </a:ext>
            </a:extLst>
          </p:cNvPr>
          <p:cNvSpPr txBox="1"/>
          <p:nvPr/>
        </p:nvSpPr>
        <p:spPr bwMode="auto">
          <a:xfrm>
            <a:off x="9923759" y="4319219"/>
            <a:ext cx="3620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56%</a:t>
            </a:r>
          </a:p>
        </p:txBody>
      </p:sp>
      <p:sp>
        <p:nvSpPr>
          <p:cNvPr id="20941" name="TextBox 20940">
            <a:extLst>
              <a:ext uri="{FF2B5EF4-FFF2-40B4-BE49-F238E27FC236}">
                <a16:creationId xmlns:a16="http://schemas.microsoft.com/office/drawing/2014/main" id="{86320728-FAF8-1CA4-A401-527D21D30D98}"/>
              </a:ext>
            </a:extLst>
          </p:cNvPr>
          <p:cNvSpPr txBox="1"/>
          <p:nvPr/>
        </p:nvSpPr>
        <p:spPr bwMode="auto">
          <a:xfrm>
            <a:off x="11096808" y="4206369"/>
            <a:ext cx="1583287"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15873"/>
                </a:solidFill>
                <a:effectLst/>
                <a:uLnTx/>
                <a:uFillTx/>
                <a:latin typeface="Calibri" panose="020F0502020204030204" pitchFamily="34" charset="0"/>
                <a:ea typeface="+mn-ea"/>
                <a:cs typeface="Arial" panose="020B0604020202020204" pitchFamily="34" charset="0"/>
              </a:rPr>
              <a:t>mPFS</a:t>
            </a: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 73.1 </a:t>
            </a:r>
            <a:r>
              <a:rPr kumimoji="0" lang="en-US" sz="1400" b="0" i="0" u="none" strike="noStrike" kern="1200" cap="none" spc="0" normalizeH="0" baseline="0" noProof="0" dirty="0" err="1">
                <a:ln>
                  <a:noFill/>
                </a:ln>
                <a:solidFill>
                  <a:srgbClr val="015873"/>
                </a:solidFill>
                <a:effectLst/>
                <a:uLnTx/>
                <a:uFillTx/>
                <a:latin typeface="Calibri" panose="020F0502020204030204" pitchFamily="34" charset="0"/>
                <a:ea typeface="+mn-ea"/>
                <a:cs typeface="Arial" panose="020B0604020202020204" pitchFamily="34" charset="0"/>
              </a:rPr>
              <a:t>mo</a:t>
            </a:r>
            <a:endPar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endParaRPr>
          </a:p>
        </p:txBody>
      </p:sp>
      <p:sp>
        <p:nvSpPr>
          <p:cNvPr id="20942" name="TextBox 20941">
            <a:extLst>
              <a:ext uri="{FF2B5EF4-FFF2-40B4-BE49-F238E27FC236}">
                <a16:creationId xmlns:a16="http://schemas.microsoft.com/office/drawing/2014/main" id="{1DC73620-96E7-95A1-59BF-0DAA474B89F2}"/>
              </a:ext>
            </a:extLst>
          </p:cNvPr>
          <p:cNvSpPr txBox="1"/>
          <p:nvPr/>
        </p:nvSpPr>
        <p:spPr bwMode="auto">
          <a:xfrm>
            <a:off x="9923759" y="4807069"/>
            <a:ext cx="36202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18%</a:t>
            </a:r>
            <a:endParaRPr kumimoji="0" lang="en-US"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endParaRPr>
          </a:p>
        </p:txBody>
      </p:sp>
      <p:sp>
        <p:nvSpPr>
          <p:cNvPr id="20943" name="TextBox 20942">
            <a:extLst>
              <a:ext uri="{FF2B5EF4-FFF2-40B4-BE49-F238E27FC236}">
                <a16:creationId xmlns:a16="http://schemas.microsoft.com/office/drawing/2014/main" id="{3DECF251-BBE9-8438-3371-B14B53B91BD4}"/>
              </a:ext>
            </a:extLst>
          </p:cNvPr>
          <p:cNvSpPr txBox="1"/>
          <p:nvPr/>
        </p:nvSpPr>
        <p:spPr bwMode="auto">
          <a:xfrm>
            <a:off x="10811334" y="4824049"/>
            <a:ext cx="1583287" cy="193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err="1">
                <a:ln>
                  <a:noFill/>
                </a:ln>
                <a:solidFill>
                  <a:srgbClr val="00823B"/>
                </a:solidFill>
                <a:effectLst/>
                <a:uLnTx/>
                <a:uFillTx/>
                <a:latin typeface="Calibri" panose="020F0502020204030204" pitchFamily="34" charset="0"/>
                <a:ea typeface="+mn-ea"/>
                <a:cs typeface="Arial" panose="020B0604020202020204" pitchFamily="34" charset="0"/>
              </a:rPr>
              <a:t>mPFS</a:t>
            </a:r>
            <a:r>
              <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 17.5 </a:t>
            </a:r>
            <a:r>
              <a:rPr kumimoji="0" lang="en-US" sz="1400" b="0" i="0" u="none" strike="noStrike" kern="1200" cap="none" spc="0" normalizeH="0" baseline="0" noProof="0" dirty="0" err="1">
                <a:ln>
                  <a:noFill/>
                </a:ln>
                <a:solidFill>
                  <a:srgbClr val="00823B"/>
                </a:solidFill>
                <a:effectLst/>
                <a:uLnTx/>
                <a:uFillTx/>
                <a:latin typeface="Calibri" panose="020F0502020204030204" pitchFamily="34" charset="0"/>
                <a:ea typeface="+mn-ea"/>
                <a:cs typeface="Arial" panose="020B0604020202020204" pitchFamily="34" charset="0"/>
              </a:rPr>
              <a:t>mo</a:t>
            </a:r>
            <a:endParaRPr kumimoji="0" lang="en-US" sz="14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17C38554-3CA2-01AD-F109-CC43F0F73F5E}"/>
              </a:ext>
            </a:extLst>
          </p:cNvPr>
          <p:cNvSpPr txBox="1"/>
          <p:nvPr/>
        </p:nvSpPr>
        <p:spPr bwMode="auto">
          <a:xfrm>
            <a:off x="6546790" y="4322344"/>
            <a:ext cx="132760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A + O vs O + </a:t>
            </a:r>
            <a:r>
              <a:rPr lang="en-US" sz="1200" dirty="0" err="1">
                <a:solidFill>
                  <a:schemeClr val="bg1"/>
                </a:solidFill>
                <a:latin typeface="Calibri" panose="020F0502020204030204" pitchFamily="34" charset="0"/>
              </a:rPr>
              <a:t>Clb</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0.28,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.0009</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A vs O + </a:t>
            </a:r>
            <a:r>
              <a:rPr lang="en-US" sz="1200" dirty="0" err="1">
                <a:solidFill>
                  <a:schemeClr val="bg1"/>
                </a:solidFill>
                <a:latin typeface="Calibri" panose="020F0502020204030204" pitchFamily="34" charset="0"/>
              </a:rPr>
              <a:t>Clb</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0.23,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.0002</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A + O vs A</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1.21,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.7966</a:t>
            </a:r>
          </a:p>
        </p:txBody>
      </p:sp>
      <p:sp>
        <p:nvSpPr>
          <p:cNvPr id="7" name="TextBox 6">
            <a:extLst>
              <a:ext uri="{FF2B5EF4-FFF2-40B4-BE49-F238E27FC236}">
                <a16:creationId xmlns:a16="http://schemas.microsoft.com/office/drawing/2014/main" id="{7CEA25E1-6E61-B0F2-5F2F-2BB6454F8C23}"/>
              </a:ext>
            </a:extLst>
          </p:cNvPr>
          <p:cNvSpPr txBox="1"/>
          <p:nvPr/>
        </p:nvSpPr>
        <p:spPr bwMode="auto">
          <a:xfrm>
            <a:off x="1084918" y="4304790"/>
            <a:ext cx="132760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A + O vs O + </a:t>
            </a:r>
            <a:r>
              <a:rPr lang="en-US" sz="1200" dirty="0" err="1">
                <a:solidFill>
                  <a:schemeClr val="bg1"/>
                </a:solidFill>
                <a:latin typeface="Calibri" panose="020F0502020204030204" pitchFamily="34" charset="0"/>
              </a:rPr>
              <a:t>Clb</a:t>
            </a:r>
            <a:br>
              <a:rPr lang="en-US" sz="1200" b="0" dirty="0">
                <a:solidFill>
                  <a:schemeClr val="bg1"/>
                </a:solidFill>
                <a:latin typeface="Calibri" panose="020F0502020204030204" pitchFamily="34" charset="0"/>
              </a:rPr>
            </a:br>
            <a:r>
              <a:rPr lang="it-IT" sz="1200" b="0" dirty="0">
                <a:solidFill>
                  <a:schemeClr val="bg1"/>
                </a:solidFill>
                <a:latin typeface="Calibri" panose="020F0502020204030204" pitchFamily="34" charset="0"/>
              </a:rPr>
              <a:t>HR 0.14, </a:t>
            </a:r>
            <a:r>
              <a:rPr lang="it-IT" sz="1200" b="0" i="1" dirty="0">
                <a:solidFill>
                  <a:schemeClr val="bg1"/>
                </a:solidFill>
                <a:latin typeface="Calibri" panose="020F0502020204030204" pitchFamily="34" charset="0"/>
              </a:rPr>
              <a:t>P</a:t>
            </a:r>
            <a:r>
              <a:rPr lang="it-IT" sz="1200" b="0" dirty="0">
                <a:solidFill>
                  <a:schemeClr val="bg1"/>
                </a:solidFill>
                <a:latin typeface="Calibri" panose="020F0502020204030204" pitchFamily="34" charset="0"/>
              </a:rPr>
              <a:t> &lt;.0001</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A vs O + </a:t>
            </a:r>
            <a:r>
              <a:rPr lang="en-US" sz="1200" dirty="0" err="1">
                <a:solidFill>
                  <a:schemeClr val="bg1"/>
                </a:solidFill>
                <a:latin typeface="Calibri" panose="020F0502020204030204" pitchFamily="34" charset="0"/>
              </a:rPr>
              <a:t>Clb</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0.24,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&lt;.0001</a:t>
            </a:r>
            <a:br>
              <a:rPr lang="en-US" sz="1200" b="0" dirty="0">
                <a:solidFill>
                  <a:schemeClr val="bg1"/>
                </a:solidFill>
                <a:latin typeface="Calibri" panose="020F0502020204030204" pitchFamily="34" charset="0"/>
              </a:rPr>
            </a:br>
            <a:r>
              <a:rPr lang="en-US" sz="1200" dirty="0">
                <a:solidFill>
                  <a:schemeClr val="bg1"/>
                </a:solidFill>
                <a:latin typeface="Calibri" panose="020F0502020204030204" pitchFamily="34" charset="0"/>
              </a:rPr>
              <a:t>A + O vs A</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HR 0.58, </a:t>
            </a: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.0229</a:t>
            </a:r>
          </a:p>
        </p:txBody>
      </p:sp>
      <p:sp>
        <p:nvSpPr>
          <p:cNvPr id="19802" name="TextBox 19801">
            <a:extLst>
              <a:ext uri="{FF2B5EF4-FFF2-40B4-BE49-F238E27FC236}">
                <a16:creationId xmlns:a16="http://schemas.microsoft.com/office/drawing/2014/main" id="{64E22F66-EE2E-A483-9E15-B8744D530FD2}"/>
              </a:ext>
            </a:extLst>
          </p:cNvPr>
          <p:cNvSpPr txBox="1"/>
          <p:nvPr/>
        </p:nvSpPr>
        <p:spPr bwMode="auto">
          <a:xfrm>
            <a:off x="1079962" y="5724048"/>
            <a:ext cx="46294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grpSp>
        <p:nvGrpSpPr>
          <p:cNvPr id="20498" name="Group 20497">
            <a:extLst>
              <a:ext uri="{FF2B5EF4-FFF2-40B4-BE49-F238E27FC236}">
                <a16:creationId xmlns:a16="http://schemas.microsoft.com/office/drawing/2014/main" id="{5483E1F2-361A-950B-F702-783A1B4BF277}"/>
              </a:ext>
            </a:extLst>
          </p:cNvPr>
          <p:cNvGrpSpPr/>
          <p:nvPr/>
        </p:nvGrpSpPr>
        <p:grpSpPr>
          <a:xfrm>
            <a:off x="4326945" y="2679381"/>
            <a:ext cx="1455143" cy="581698"/>
            <a:chOff x="4575815" y="2505770"/>
            <a:chExt cx="1455143" cy="581698"/>
          </a:xfrm>
        </p:grpSpPr>
        <p:sp>
          <p:nvSpPr>
            <p:cNvPr id="20493" name="TextBox 20492">
              <a:extLst>
                <a:ext uri="{FF2B5EF4-FFF2-40B4-BE49-F238E27FC236}">
                  <a16:creationId xmlns:a16="http://schemas.microsoft.com/office/drawing/2014/main" id="{F4082E3C-14FA-D0A8-B078-FE18B94ADB0F}"/>
                </a:ext>
              </a:extLst>
            </p:cNvPr>
            <p:cNvSpPr txBox="1"/>
            <p:nvPr/>
          </p:nvSpPr>
          <p:spPr bwMode="auto">
            <a:xfrm>
              <a:off x="4786697" y="2505770"/>
              <a:ext cx="1244261" cy="581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 + O (n = 179)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 (n = 179)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 + </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Clb</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 = 177)</a:t>
              </a:r>
            </a:p>
          </p:txBody>
        </p:sp>
        <p:cxnSp>
          <p:nvCxnSpPr>
            <p:cNvPr id="20494" name="Straight Connector 20493">
              <a:extLst>
                <a:ext uri="{FF2B5EF4-FFF2-40B4-BE49-F238E27FC236}">
                  <a16:creationId xmlns:a16="http://schemas.microsoft.com/office/drawing/2014/main" id="{9802AABF-A721-ECBC-41F4-13CD7350AEE3}"/>
                </a:ext>
              </a:extLst>
            </p:cNvPr>
            <p:cNvCxnSpPr/>
            <p:nvPr/>
          </p:nvCxnSpPr>
          <p:spPr bwMode="auto">
            <a:xfrm>
              <a:off x="4575815" y="2602968"/>
              <a:ext cx="178225" cy="0"/>
            </a:xfrm>
            <a:prstGeom prst="line">
              <a:avLst/>
            </a:prstGeom>
            <a:noFill/>
            <a:ln w="28575" cap="flat" cmpd="sng" algn="ctr">
              <a:solidFill>
                <a:schemeClr val="accent1"/>
              </a:solidFill>
              <a:prstDash val="solid"/>
              <a:round/>
              <a:headEnd type="none" w="med" len="med"/>
              <a:tailEnd type="none" w="med" len="med"/>
            </a:ln>
            <a:effectLst/>
          </p:spPr>
        </p:cxnSp>
        <p:cxnSp>
          <p:nvCxnSpPr>
            <p:cNvPr id="20495" name="Straight Connector 20494">
              <a:extLst>
                <a:ext uri="{FF2B5EF4-FFF2-40B4-BE49-F238E27FC236}">
                  <a16:creationId xmlns:a16="http://schemas.microsoft.com/office/drawing/2014/main" id="{411174BD-922D-4BB0-409F-087DDC3C2C8B}"/>
                </a:ext>
              </a:extLst>
            </p:cNvPr>
            <p:cNvCxnSpPr/>
            <p:nvPr/>
          </p:nvCxnSpPr>
          <p:spPr bwMode="auto">
            <a:xfrm>
              <a:off x="4575815" y="2806172"/>
              <a:ext cx="178225" cy="0"/>
            </a:xfrm>
            <a:prstGeom prst="line">
              <a:avLst/>
            </a:prstGeom>
            <a:noFill/>
            <a:ln w="28575" cap="flat" cmpd="sng" algn="ctr">
              <a:solidFill>
                <a:schemeClr val="accent3"/>
              </a:solidFill>
              <a:prstDash val="solid"/>
              <a:round/>
              <a:headEnd type="none" w="med" len="med"/>
              <a:tailEnd type="none" w="med" len="med"/>
            </a:ln>
            <a:effectLst/>
          </p:spPr>
        </p:cxnSp>
        <p:cxnSp>
          <p:nvCxnSpPr>
            <p:cNvPr id="20496" name="Straight Connector 20495">
              <a:extLst>
                <a:ext uri="{FF2B5EF4-FFF2-40B4-BE49-F238E27FC236}">
                  <a16:creationId xmlns:a16="http://schemas.microsoft.com/office/drawing/2014/main" id="{F0AFC7C4-4564-3FFC-F6DA-5C06D3F06448}"/>
                </a:ext>
              </a:extLst>
            </p:cNvPr>
            <p:cNvCxnSpPr/>
            <p:nvPr/>
          </p:nvCxnSpPr>
          <p:spPr bwMode="auto">
            <a:xfrm>
              <a:off x="4575815" y="2994627"/>
              <a:ext cx="178225" cy="0"/>
            </a:xfrm>
            <a:prstGeom prst="line">
              <a:avLst/>
            </a:prstGeom>
            <a:noFill/>
            <a:ln w="28575" cap="flat" cmpd="sng" algn="ctr">
              <a:solidFill>
                <a:schemeClr val="accent4"/>
              </a:solidFill>
              <a:prstDash val="solid"/>
              <a:round/>
              <a:headEnd type="none" w="med" len="med"/>
              <a:tailEnd type="none" w="med" len="med"/>
            </a:ln>
            <a:effectLst/>
          </p:spPr>
        </p:cxnSp>
      </p:grpSp>
      <p:sp>
        <p:nvSpPr>
          <p:cNvPr id="4" name="TextBox 3">
            <a:extLst>
              <a:ext uri="{FF2B5EF4-FFF2-40B4-BE49-F238E27FC236}">
                <a16:creationId xmlns:a16="http://schemas.microsoft.com/office/drawing/2014/main" id="{518C0DF1-E06C-1DC8-FAC9-C31C81F2F38D}"/>
              </a:ext>
            </a:extLst>
          </p:cNvPr>
          <p:cNvSpPr txBox="1"/>
          <p:nvPr/>
        </p:nvSpPr>
        <p:spPr bwMode="auto">
          <a:xfrm>
            <a:off x="6770242" y="5712099"/>
            <a:ext cx="4629404"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4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a:t>
            </a:r>
          </a:p>
        </p:txBody>
      </p:sp>
    </p:spTree>
    <p:extLst>
      <p:ext uri="{BB962C8B-B14F-4D97-AF65-F5344CB8AC3E}">
        <p14:creationId xmlns:p14="http://schemas.microsoft.com/office/powerpoint/2010/main" val="3392590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2C9ED-3FC5-0E07-E168-2620681345EF}"/>
              </a:ext>
            </a:extLst>
          </p:cNvPr>
          <p:cNvSpPr>
            <a:spLocks noGrp="1"/>
          </p:cNvSpPr>
          <p:nvPr>
            <p:ph type="title"/>
          </p:nvPr>
        </p:nvSpPr>
        <p:spPr/>
        <p:txBody>
          <a:bodyPr/>
          <a:lstStyle/>
          <a:p>
            <a:r>
              <a:rPr lang="en-US" dirty="0"/>
              <a:t>Acquired Resistance to Covalent BTK Inhibitors Is Generally Driven by Mutations in </a:t>
            </a:r>
            <a:r>
              <a:rPr lang="en-US" i="1" dirty="0"/>
              <a:t>BTK</a:t>
            </a:r>
            <a:r>
              <a:rPr lang="en-US" dirty="0"/>
              <a:t> at C481 Site</a:t>
            </a:r>
          </a:p>
        </p:txBody>
      </p:sp>
      <p:grpSp>
        <p:nvGrpSpPr>
          <p:cNvPr id="53" name="Group 52">
            <a:extLst>
              <a:ext uri="{FF2B5EF4-FFF2-40B4-BE49-F238E27FC236}">
                <a16:creationId xmlns:a16="http://schemas.microsoft.com/office/drawing/2014/main" id="{422FF356-14FB-CDEB-D5C9-0A2C4D3AEBD4}"/>
              </a:ext>
            </a:extLst>
          </p:cNvPr>
          <p:cNvGrpSpPr/>
          <p:nvPr/>
        </p:nvGrpSpPr>
        <p:grpSpPr>
          <a:xfrm>
            <a:off x="1421651" y="3367231"/>
            <a:ext cx="9301804" cy="2094792"/>
            <a:chOff x="2558796" y="1835057"/>
            <a:chExt cx="6303264" cy="1015912"/>
          </a:xfrm>
        </p:grpSpPr>
        <p:sp>
          <p:nvSpPr>
            <p:cNvPr id="54" name="Rectangle 53">
              <a:extLst>
                <a:ext uri="{FF2B5EF4-FFF2-40B4-BE49-F238E27FC236}">
                  <a16:creationId xmlns:a16="http://schemas.microsoft.com/office/drawing/2014/main" id="{000770D4-B964-F877-6CD8-0B7E7BAD25B2}"/>
                </a:ext>
              </a:extLst>
            </p:cNvPr>
            <p:cNvSpPr/>
            <p:nvPr/>
          </p:nvSpPr>
          <p:spPr>
            <a:xfrm>
              <a:off x="2558796" y="2362200"/>
              <a:ext cx="6303264" cy="55880"/>
            </a:xfrm>
            <a:prstGeom prst="rect">
              <a:avLst/>
            </a:prstGeom>
            <a:solidFill>
              <a:srgbClr val="000000"/>
            </a:solidFill>
            <a:ln w="19050"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a:ln>
                  <a:noFill/>
                </a:ln>
                <a:solidFill>
                  <a:prstClr val="white"/>
                </a:solidFill>
                <a:effectLst/>
                <a:uLnTx/>
                <a:uFillTx/>
                <a:latin typeface="Calibri"/>
                <a:ea typeface="+mn-ea"/>
                <a:cs typeface="Arial" panose="020B0604020202020204" pitchFamily="34" charset="0"/>
              </a:endParaRPr>
            </a:p>
          </p:txBody>
        </p:sp>
        <p:grpSp>
          <p:nvGrpSpPr>
            <p:cNvPr id="55" name="Group 54">
              <a:extLst>
                <a:ext uri="{FF2B5EF4-FFF2-40B4-BE49-F238E27FC236}">
                  <a16:creationId xmlns:a16="http://schemas.microsoft.com/office/drawing/2014/main" id="{0F0AB687-BDC2-DC16-DD37-D37752EE77CD}"/>
                </a:ext>
              </a:extLst>
            </p:cNvPr>
            <p:cNvGrpSpPr/>
            <p:nvPr/>
          </p:nvGrpSpPr>
          <p:grpSpPr>
            <a:xfrm>
              <a:off x="6771640" y="2593340"/>
              <a:ext cx="843280" cy="146304"/>
              <a:chOff x="6771640" y="2593340"/>
              <a:chExt cx="843280" cy="146304"/>
            </a:xfrm>
          </p:grpSpPr>
          <p:sp>
            <p:nvSpPr>
              <p:cNvPr id="74" name="Freeform 98">
                <a:extLst>
                  <a:ext uri="{FF2B5EF4-FFF2-40B4-BE49-F238E27FC236}">
                    <a16:creationId xmlns:a16="http://schemas.microsoft.com/office/drawing/2014/main" id="{862F262E-E91A-8A18-9BA4-51566DFA5E84}"/>
                  </a:ext>
                </a:extLst>
              </p:cNvPr>
              <p:cNvSpPr/>
              <p:nvPr/>
            </p:nvSpPr>
            <p:spPr>
              <a:xfrm>
                <a:off x="6771640" y="2593340"/>
                <a:ext cx="0" cy="146304"/>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cap="flat" cmpd="sng" algn="ctr">
                <a:solidFill>
                  <a:srgbClr val="000000"/>
                </a:solidFill>
                <a:prstDash val="solid"/>
              </a:ln>
              <a:effectLst/>
            </p:spPr>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75" name="Freeform 99">
                <a:extLst>
                  <a:ext uri="{FF2B5EF4-FFF2-40B4-BE49-F238E27FC236}">
                    <a16:creationId xmlns:a16="http://schemas.microsoft.com/office/drawing/2014/main" id="{C8169D94-5B6E-18BF-7293-3316A6039A9E}"/>
                  </a:ext>
                </a:extLst>
              </p:cNvPr>
              <p:cNvSpPr/>
              <p:nvPr/>
            </p:nvSpPr>
            <p:spPr>
              <a:xfrm>
                <a:off x="7084060" y="2593340"/>
                <a:ext cx="0" cy="146304"/>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cap="flat" cmpd="sng" algn="ctr">
                <a:solidFill>
                  <a:srgbClr val="000000"/>
                </a:solidFill>
                <a:prstDash val="solid"/>
              </a:ln>
              <a:effectLst/>
            </p:spPr>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76" name="Freeform 100">
                <a:extLst>
                  <a:ext uri="{FF2B5EF4-FFF2-40B4-BE49-F238E27FC236}">
                    <a16:creationId xmlns:a16="http://schemas.microsoft.com/office/drawing/2014/main" id="{6DE21716-D568-4F3C-44F8-7181DE9F1B34}"/>
                  </a:ext>
                </a:extLst>
              </p:cNvPr>
              <p:cNvSpPr/>
              <p:nvPr/>
            </p:nvSpPr>
            <p:spPr>
              <a:xfrm>
                <a:off x="7117080" y="2593340"/>
                <a:ext cx="0" cy="146304"/>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cap="flat" cmpd="sng" algn="ctr">
                <a:solidFill>
                  <a:srgbClr val="000000"/>
                </a:solidFill>
                <a:prstDash val="solid"/>
              </a:ln>
              <a:effectLst/>
            </p:spPr>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77" name="Freeform 101">
                <a:extLst>
                  <a:ext uri="{FF2B5EF4-FFF2-40B4-BE49-F238E27FC236}">
                    <a16:creationId xmlns:a16="http://schemas.microsoft.com/office/drawing/2014/main" id="{398C09C4-E844-95B7-3909-1AA014EB05FE}"/>
                  </a:ext>
                </a:extLst>
              </p:cNvPr>
              <p:cNvSpPr/>
              <p:nvPr/>
            </p:nvSpPr>
            <p:spPr>
              <a:xfrm>
                <a:off x="7150100" y="2593340"/>
                <a:ext cx="0" cy="146304"/>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cap="flat" cmpd="sng" algn="ctr">
                <a:solidFill>
                  <a:srgbClr val="000000"/>
                </a:solidFill>
                <a:prstDash val="solid"/>
              </a:ln>
              <a:effectLst/>
            </p:spPr>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78" name="Freeform 102">
                <a:extLst>
                  <a:ext uri="{FF2B5EF4-FFF2-40B4-BE49-F238E27FC236}">
                    <a16:creationId xmlns:a16="http://schemas.microsoft.com/office/drawing/2014/main" id="{2C7E03F3-E226-D0EC-DEE7-8B623EBFEC5E}"/>
                  </a:ext>
                </a:extLst>
              </p:cNvPr>
              <p:cNvSpPr/>
              <p:nvPr/>
            </p:nvSpPr>
            <p:spPr>
              <a:xfrm>
                <a:off x="7614920" y="2593340"/>
                <a:ext cx="0" cy="146304"/>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cap="flat" cmpd="sng" algn="ctr">
                <a:solidFill>
                  <a:srgbClr val="000000"/>
                </a:solidFill>
                <a:prstDash val="solid"/>
              </a:ln>
              <a:effectLst/>
            </p:spPr>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prstClr val="black"/>
                  </a:solidFill>
                  <a:effectLst/>
                  <a:uLnTx/>
                  <a:uFillTx/>
                  <a:latin typeface="Calibri"/>
                  <a:ea typeface="+mn-ea"/>
                  <a:cs typeface="Arial" panose="020B0604020202020204" pitchFamily="34" charset="0"/>
                </a:endParaRPr>
              </a:p>
            </p:txBody>
          </p:sp>
        </p:grpSp>
        <p:sp>
          <p:nvSpPr>
            <p:cNvPr id="56" name="Rectangle 55">
              <a:extLst>
                <a:ext uri="{FF2B5EF4-FFF2-40B4-BE49-F238E27FC236}">
                  <a16:creationId xmlns:a16="http://schemas.microsoft.com/office/drawing/2014/main" id="{47ACBA1B-ABD4-F516-38B8-4AE4E5F62266}"/>
                </a:ext>
              </a:extLst>
            </p:cNvPr>
            <p:cNvSpPr/>
            <p:nvPr/>
          </p:nvSpPr>
          <p:spPr>
            <a:xfrm>
              <a:off x="2730500" y="2186940"/>
              <a:ext cx="1028700" cy="406400"/>
            </a:xfrm>
            <a:prstGeom prst="rect">
              <a:avLst/>
            </a:prstGeom>
            <a:solidFill>
              <a:srgbClr val="00823B"/>
            </a:solidFill>
            <a:ln w="9525">
              <a:noFill/>
            </a:ln>
            <a:effectLst/>
            <a:scene3d>
              <a:camera prst="orthographicFront">
                <a:rot lat="0" lon="0" rev="0"/>
              </a:camera>
              <a:lightRig rig="threePt" dir="t">
                <a:rot lat="0" lon="0" rev="1200000"/>
              </a:lightRig>
            </a:scene3d>
            <a:sp3d/>
          </p:spPr>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0" i="0" u="none" strike="noStrike" kern="0" cap="none" spc="0" normalizeH="0" baseline="0" noProof="0">
                  <a:ln>
                    <a:noFill/>
                  </a:ln>
                  <a:solidFill>
                    <a:prstClr val="white"/>
                  </a:solidFill>
                  <a:effectLst/>
                  <a:uLnTx/>
                  <a:uFillTx/>
                  <a:latin typeface="Calibri"/>
                  <a:ea typeface="+mn-ea"/>
                  <a:cs typeface="Arial" panose="020B0604020202020204" pitchFamily="34" charset="0"/>
                </a:rPr>
                <a:t>PH</a:t>
              </a:r>
            </a:p>
          </p:txBody>
        </p:sp>
        <p:sp>
          <p:nvSpPr>
            <p:cNvPr id="57" name="Rectangle 56">
              <a:extLst>
                <a:ext uri="{FF2B5EF4-FFF2-40B4-BE49-F238E27FC236}">
                  <a16:creationId xmlns:a16="http://schemas.microsoft.com/office/drawing/2014/main" id="{11A5994B-2F34-A0EB-4247-7A4CEEDF284F}"/>
                </a:ext>
              </a:extLst>
            </p:cNvPr>
            <p:cNvSpPr/>
            <p:nvPr/>
          </p:nvSpPr>
          <p:spPr>
            <a:xfrm>
              <a:off x="3855720" y="2186940"/>
              <a:ext cx="505460" cy="406400"/>
            </a:xfrm>
            <a:prstGeom prst="rect">
              <a:avLst/>
            </a:prstGeom>
            <a:solidFill>
              <a:srgbClr val="FDB338"/>
            </a:solidFill>
            <a:ln w="9525">
              <a:noFill/>
            </a:ln>
            <a:effectLst/>
            <a:scene3d>
              <a:camera prst="orthographicFront">
                <a:rot lat="0" lon="0" rev="0"/>
              </a:camera>
              <a:lightRig rig="threePt" dir="t">
                <a:rot lat="0" lon="0" rev="1200000"/>
              </a:lightRig>
            </a:scene3d>
            <a:sp3d/>
          </p:spPr>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0" i="0" u="none" strike="noStrike" kern="0" cap="none" spc="0" normalizeH="0" baseline="0" noProof="0">
                  <a:ln>
                    <a:noFill/>
                  </a:ln>
                  <a:solidFill>
                    <a:prstClr val="white"/>
                  </a:solidFill>
                  <a:effectLst/>
                  <a:uLnTx/>
                  <a:uFillTx/>
                  <a:latin typeface="Calibri"/>
                  <a:ea typeface="+mn-ea"/>
                  <a:cs typeface="Arial" panose="020B0604020202020204" pitchFamily="34" charset="0"/>
                </a:rPr>
                <a:t>TH</a:t>
              </a:r>
            </a:p>
          </p:txBody>
        </p:sp>
        <p:sp>
          <p:nvSpPr>
            <p:cNvPr id="58" name="Rectangle 57">
              <a:extLst>
                <a:ext uri="{FF2B5EF4-FFF2-40B4-BE49-F238E27FC236}">
                  <a16:creationId xmlns:a16="http://schemas.microsoft.com/office/drawing/2014/main" id="{777D1E96-99B8-AC7B-35FC-AA22B6C65ADF}"/>
                </a:ext>
              </a:extLst>
            </p:cNvPr>
            <p:cNvSpPr/>
            <p:nvPr/>
          </p:nvSpPr>
          <p:spPr>
            <a:xfrm>
              <a:off x="4451964" y="2186940"/>
              <a:ext cx="1031895" cy="406400"/>
            </a:xfrm>
            <a:prstGeom prst="rect">
              <a:avLst/>
            </a:prstGeom>
            <a:solidFill>
              <a:srgbClr val="682E74"/>
            </a:solidFill>
            <a:ln w="9525" cap="flat" cmpd="sng" algn="ctr">
              <a:noFill/>
              <a:prstDash val="solid"/>
            </a:ln>
            <a:effectLst/>
            <a:scene3d>
              <a:camera prst="orthographicFront">
                <a:rot lat="0" lon="0" rev="0"/>
              </a:camera>
              <a:lightRig rig="balanced" dir="t">
                <a:rot lat="0" lon="0" rev="8700000"/>
              </a:lightRig>
            </a:scene3d>
            <a:sp3d/>
          </p:spPr>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0" i="0" u="none" strike="noStrike" kern="0" cap="none" spc="0" normalizeH="0" baseline="0" noProof="0">
                  <a:ln>
                    <a:noFill/>
                  </a:ln>
                  <a:solidFill>
                    <a:prstClr val="white"/>
                  </a:solidFill>
                  <a:effectLst/>
                  <a:uLnTx/>
                  <a:uFillTx/>
                  <a:latin typeface="Calibri"/>
                  <a:ea typeface="+mn-ea"/>
                  <a:cs typeface="Arial" panose="020B0604020202020204" pitchFamily="34" charset="0"/>
                </a:rPr>
                <a:t>SH3</a:t>
              </a:r>
            </a:p>
          </p:txBody>
        </p:sp>
        <p:sp>
          <p:nvSpPr>
            <p:cNvPr id="59" name="Rectangle 58">
              <a:extLst>
                <a:ext uri="{FF2B5EF4-FFF2-40B4-BE49-F238E27FC236}">
                  <a16:creationId xmlns:a16="http://schemas.microsoft.com/office/drawing/2014/main" id="{44784C6F-B958-9FFD-6F73-3BED1E26F4E0}"/>
                </a:ext>
              </a:extLst>
            </p:cNvPr>
            <p:cNvSpPr/>
            <p:nvPr/>
          </p:nvSpPr>
          <p:spPr>
            <a:xfrm>
              <a:off x="5556200" y="2186940"/>
              <a:ext cx="1031895" cy="406400"/>
            </a:xfrm>
            <a:prstGeom prst="rect">
              <a:avLst/>
            </a:prstGeom>
            <a:solidFill>
              <a:srgbClr val="015873"/>
            </a:solidFill>
            <a:ln w="9525">
              <a:noFill/>
            </a:ln>
            <a:effectLst/>
            <a:scene3d>
              <a:camera prst="orthographicFront">
                <a:rot lat="0" lon="0" rev="0"/>
              </a:camera>
              <a:lightRig rig="threePt" dir="t">
                <a:rot lat="0" lon="0" rev="1200000"/>
              </a:lightRig>
            </a:scene3d>
            <a:sp3d/>
          </p:spPr>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0" i="0" u="none" strike="noStrike" kern="0" cap="none" spc="0" normalizeH="0" baseline="0" noProof="0">
                  <a:ln>
                    <a:noFill/>
                  </a:ln>
                  <a:solidFill>
                    <a:prstClr val="white"/>
                  </a:solidFill>
                  <a:effectLst/>
                  <a:uLnTx/>
                  <a:uFillTx/>
                  <a:latin typeface="Calibri"/>
                  <a:ea typeface="+mn-ea"/>
                  <a:cs typeface="Arial" panose="020B0604020202020204" pitchFamily="34" charset="0"/>
                </a:rPr>
                <a:t>SH2</a:t>
              </a:r>
            </a:p>
          </p:txBody>
        </p:sp>
        <p:sp>
          <p:nvSpPr>
            <p:cNvPr id="60" name="Rectangle 59">
              <a:extLst>
                <a:ext uri="{FF2B5EF4-FFF2-40B4-BE49-F238E27FC236}">
                  <a16:creationId xmlns:a16="http://schemas.microsoft.com/office/drawing/2014/main" id="{BE96A832-391C-34C2-1CCC-5E571CEBEEEB}"/>
                </a:ext>
              </a:extLst>
            </p:cNvPr>
            <p:cNvSpPr/>
            <p:nvPr/>
          </p:nvSpPr>
          <p:spPr>
            <a:xfrm>
              <a:off x="6691376" y="2186940"/>
              <a:ext cx="2058924" cy="406400"/>
            </a:xfrm>
            <a:prstGeom prst="rect">
              <a:avLst/>
            </a:prstGeom>
            <a:solidFill>
              <a:srgbClr val="E1471D"/>
            </a:solidFill>
            <a:ln w="9525">
              <a:noFill/>
            </a:ln>
            <a:effectLst/>
            <a:scene3d>
              <a:camera prst="orthographicFront">
                <a:rot lat="0" lon="0" rev="0"/>
              </a:camera>
              <a:lightRig rig="threePt" dir="t">
                <a:rot lat="0" lon="0" rev="1200000"/>
              </a:lightRig>
            </a:scene3d>
            <a:sp3d/>
          </p:spPr>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0" i="0" u="none" strike="noStrike" kern="0" cap="none" spc="0" normalizeH="0" baseline="0" noProof="0">
                  <a:ln>
                    <a:noFill/>
                  </a:ln>
                  <a:solidFill>
                    <a:prstClr val="white"/>
                  </a:solidFill>
                  <a:effectLst/>
                  <a:uLnTx/>
                  <a:uFillTx/>
                  <a:latin typeface="Calibri"/>
                  <a:ea typeface="+mn-ea"/>
                  <a:cs typeface="Arial" panose="020B0604020202020204" pitchFamily="34" charset="0"/>
                </a:rPr>
                <a:t>Kinase</a:t>
              </a:r>
            </a:p>
          </p:txBody>
        </p:sp>
        <p:sp>
          <p:nvSpPr>
            <p:cNvPr id="61" name="Freeform 85">
              <a:extLst>
                <a:ext uri="{FF2B5EF4-FFF2-40B4-BE49-F238E27FC236}">
                  <a16:creationId xmlns:a16="http://schemas.microsoft.com/office/drawing/2014/main" id="{AA4009D3-BF6B-3ADB-D16E-C1F65449BF73}"/>
                </a:ext>
              </a:extLst>
            </p:cNvPr>
            <p:cNvSpPr/>
            <p:nvPr/>
          </p:nvSpPr>
          <p:spPr>
            <a:xfrm>
              <a:off x="4640580" y="2019300"/>
              <a:ext cx="0" cy="170180"/>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cap="flat" cmpd="sng" algn="ctr">
              <a:solidFill>
                <a:srgbClr val="000000"/>
              </a:solidFill>
              <a:prstDash val="solid"/>
            </a:ln>
            <a:effectLst/>
          </p:spPr>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67" b="0" i="0" u="none" strike="noStrike" kern="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62" name="Freeform 86">
              <a:extLst>
                <a:ext uri="{FF2B5EF4-FFF2-40B4-BE49-F238E27FC236}">
                  <a16:creationId xmlns:a16="http://schemas.microsoft.com/office/drawing/2014/main" id="{E94CCF84-9A82-DDF1-321D-26AB2AE9D9B3}"/>
                </a:ext>
              </a:extLst>
            </p:cNvPr>
            <p:cNvSpPr/>
            <p:nvPr/>
          </p:nvSpPr>
          <p:spPr>
            <a:xfrm>
              <a:off x="7736840" y="2019300"/>
              <a:ext cx="0" cy="170180"/>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cap="flat" cmpd="sng" algn="ctr">
              <a:solidFill>
                <a:srgbClr val="000000"/>
              </a:solidFill>
              <a:prstDash val="solid"/>
            </a:ln>
            <a:effectLst/>
          </p:spPr>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67" b="0" i="0" u="none" strike="noStrike" kern="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63" name="Freeform 87">
              <a:extLst>
                <a:ext uri="{FF2B5EF4-FFF2-40B4-BE49-F238E27FC236}">
                  <a16:creationId xmlns:a16="http://schemas.microsoft.com/office/drawing/2014/main" id="{89462C6A-9F04-3643-BAAC-A44C661FF827}"/>
                </a:ext>
              </a:extLst>
            </p:cNvPr>
            <p:cNvSpPr/>
            <p:nvPr/>
          </p:nvSpPr>
          <p:spPr>
            <a:xfrm>
              <a:off x="7097676" y="1835057"/>
              <a:ext cx="41308" cy="349343"/>
            </a:xfrm>
            <a:custGeom>
              <a:avLst/>
              <a:gdLst>
                <a:gd name="connsiteX0" fmla="*/ 0 w 0"/>
                <a:gd name="connsiteY0" fmla="*/ 170180 h 170180"/>
                <a:gd name="connsiteX1" fmla="*/ 0 w 0"/>
                <a:gd name="connsiteY1" fmla="*/ 0 h 170180"/>
              </a:gdLst>
              <a:ahLst/>
              <a:cxnLst>
                <a:cxn ang="0">
                  <a:pos x="connsiteX0" y="connsiteY0"/>
                </a:cxn>
                <a:cxn ang="0">
                  <a:pos x="connsiteX1" y="connsiteY1"/>
                </a:cxn>
              </a:cxnLst>
              <a:rect l="l" t="t" r="r" b="b"/>
              <a:pathLst>
                <a:path h="170180">
                  <a:moveTo>
                    <a:pt x="0" y="170180"/>
                  </a:moveTo>
                  <a:lnTo>
                    <a:pt x="0" y="0"/>
                  </a:lnTo>
                </a:path>
              </a:pathLst>
            </a:custGeom>
            <a:noFill/>
            <a:ln w="28575" cap="flat" cmpd="sng" algn="ctr">
              <a:solidFill>
                <a:srgbClr val="000000"/>
              </a:solidFill>
              <a:prstDash val="dash"/>
            </a:ln>
            <a:effectLst/>
          </p:spPr>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67" b="0" i="0" u="none" strike="noStrike" kern="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64" name="Oval 63">
              <a:extLst>
                <a:ext uri="{FF2B5EF4-FFF2-40B4-BE49-F238E27FC236}">
                  <a16:creationId xmlns:a16="http://schemas.microsoft.com/office/drawing/2014/main" id="{B2B4F3B4-EA3F-2F81-FEB8-FA813537EB7A}"/>
                </a:ext>
              </a:extLst>
            </p:cNvPr>
            <p:cNvSpPr/>
            <p:nvPr/>
          </p:nvSpPr>
          <p:spPr>
            <a:xfrm>
              <a:off x="4632636" y="1953211"/>
              <a:ext cx="129032" cy="129032"/>
            </a:xfrm>
            <a:prstGeom prst="ellipse">
              <a:avLst/>
            </a:prstGeom>
            <a:solidFill>
              <a:srgbClr val="4DA1BB"/>
            </a:solidFill>
            <a:ln w="19050" cap="flat" cmpd="sng" algn="ctr">
              <a:solidFill>
                <a:srgbClr val="000000"/>
              </a:solidFill>
              <a:prstDash val="solid"/>
            </a:ln>
            <a:effectLst/>
          </p:spPr>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67" b="0" i="0" u="none" strike="noStrike" kern="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65" name="Oval 64">
              <a:extLst>
                <a:ext uri="{FF2B5EF4-FFF2-40B4-BE49-F238E27FC236}">
                  <a16:creationId xmlns:a16="http://schemas.microsoft.com/office/drawing/2014/main" id="{2AC1FFC6-59F9-0992-DE69-8BDAC988669C}"/>
                </a:ext>
              </a:extLst>
            </p:cNvPr>
            <p:cNvSpPr/>
            <p:nvPr/>
          </p:nvSpPr>
          <p:spPr>
            <a:xfrm>
              <a:off x="7728896" y="1953211"/>
              <a:ext cx="129032" cy="129032"/>
            </a:xfrm>
            <a:prstGeom prst="ellipse">
              <a:avLst/>
            </a:prstGeom>
            <a:solidFill>
              <a:srgbClr val="4DA1BB"/>
            </a:solidFill>
            <a:ln w="19050" cap="flat" cmpd="sng" algn="ctr">
              <a:solidFill>
                <a:srgbClr val="000000"/>
              </a:solidFill>
              <a:prstDash val="solid"/>
            </a:ln>
            <a:effectLst/>
          </p:spPr>
          <p:txBody>
            <a:bodyPr wrap="none" lIns="0" tIns="0" r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67" b="0" i="0" u="none" strike="noStrike" kern="0" cap="none" spc="0" normalizeH="0" baseline="0" noProof="0">
                <a:ln>
                  <a:noFill/>
                </a:ln>
                <a:solidFill>
                  <a:prstClr val="black"/>
                </a:solidFill>
                <a:effectLst/>
                <a:uLnTx/>
                <a:uFillTx/>
                <a:latin typeface="Calibri"/>
                <a:ea typeface="+mn-ea"/>
                <a:cs typeface="Arial" panose="020B0604020202020204" pitchFamily="34" charset="0"/>
              </a:endParaRPr>
            </a:p>
          </p:txBody>
        </p:sp>
        <p:sp>
          <p:nvSpPr>
            <p:cNvPr id="66" name="Rectangle 65">
              <a:extLst>
                <a:ext uri="{FF2B5EF4-FFF2-40B4-BE49-F238E27FC236}">
                  <a16:creationId xmlns:a16="http://schemas.microsoft.com/office/drawing/2014/main" id="{C6C22B2C-999F-5569-5F6D-9D4DD68AF6B5}"/>
                </a:ext>
              </a:extLst>
            </p:cNvPr>
            <p:cNvSpPr/>
            <p:nvPr/>
          </p:nvSpPr>
          <p:spPr>
            <a:xfrm>
              <a:off x="4251353" y="1938774"/>
              <a:ext cx="326963" cy="139343"/>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0" i="0" u="none" strike="noStrike" kern="0" cap="none" spc="0" normalizeH="0" baseline="0" noProof="0">
                  <a:ln>
                    <a:noFill/>
                  </a:ln>
                  <a:solidFill>
                    <a:prstClr val="black"/>
                  </a:solidFill>
                  <a:effectLst/>
                  <a:uLnTx/>
                  <a:uFillTx/>
                  <a:latin typeface="Calibri" panose="020F0502020204030204"/>
                  <a:ea typeface="+mn-ea"/>
                  <a:cs typeface="Arial" panose="020B0604020202020204" pitchFamily="34" charset="0"/>
                </a:rPr>
                <a:t>Y223</a:t>
              </a:r>
            </a:p>
          </p:txBody>
        </p:sp>
        <p:sp>
          <p:nvSpPr>
            <p:cNvPr id="67" name="Rectangle 66">
              <a:extLst>
                <a:ext uri="{FF2B5EF4-FFF2-40B4-BE49-F238E27FC236}">
                  <a16:creationId xmlns:a16="http://schemas.microsoft.com/office/drawing/2014/main" id="{904DEEF0-6E4C-0A54-D68B-378EF2919896}"/>
                </a:ext>
              </a:extLst>
            </p:cNvPr>
            <p:cNvSpPr/>
            <p:nvPr/>
          </p:nvSpPr>
          <p:spPr>
            <a:xfrm>
              <a:off x="6697091" y="1953211"/>
              <a:ext cx="333480" cy="139343"/>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0" i="0" u="none" strike="noStrike" kern="0" cap="none" spc="0" normalizeH="0" baseline="0" noProof="0">
                  <a:ln>
                    <a:noFill/>
                  </a:ln>
                  <a:solidFill>
                    <a:prstClr val="black"/>
                  </a:solidFill>
                  <a:effectLst/>
                  <a:uLnTx/>
                  <a:uFillTx/>
                  <a:latin typeface="Calibri" panose="020F0502020204030204"/>
                  <a:ea typeface="+mn-ea"/>
                  <a:cs typeface="Arial" panose="020B0604020202020204" pitchFamily="34" charset="0"/>
                </a:rPr>
                <a:t>C481</a:t>
              </a:r>
            </a:p>
          </p:txBody>
        </p:sp>
        <p:sp>
          <p:nvSpPr>
            <p:cNvPr id="68" name="Rectangle 67">
              <a:extLst>
                <a:ext uri="{FF2B5EF4-FFF2-40B4-BE49-F238E27FC236}">
                  <a16:creationId xmlns:a16="http://schemas.microsoft.com/office/drawing/2014/main" id="{7D90D8E9-454F-676F-E154-284A49AD0159}"/>
                </a:ext>
              </a:extLst>
            </p:cNvPr>
            <p:cNvSpPr/>
            <p:nvPr/>
          </p:nvSpPr>
          <p:spPr>
            <a:xfrm>
              <a:off x="7907034" y="1938774"/>
              <a:ext cx="326963" cy="139343"/>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67" b="0" i="0" u="none" strike="noStrike" kern="0" cap="none" spc="0" normalizeH="0" baseline="0" noProof="0">
                  <a:ln>
                    <a:noFill/>
                  </a:ln>
                  <a:solidFill>
                    <a:prstClr val="black"/>
                  </a:solidFill>
                  <a:effectLst/>
                  <a:uLnTx/>
                  <a:uFillTx/>
                  <a:latin typeface="Calibri" panose="020F0502020204030204"/>
                  <a:ea typeface="+mn-ea"/>
                  <a:cs typeface="Arial" panose="020B0604020202020204" pitchFamily="34" charset="0"/>
                </a:rPr>
                <a:t>Y551</a:t>
              </a:r>
            </a:p>
          </p:txBody>
        </p:sp>
        <p:sp>
          <p:nvSpPr>
            <p:cNvPr id="69" name="Rectangle 68">
              <a:extLst>
                <a:ext uri="{FF2B5EF4-FFF2-40B4-BE49-F238E27FC236}">
                  <a16:creationId xmlns:a16="http://schemas.microsoft.com/office/drawing/2014/main" id="{F7093E6F-9056-BF36-8623-CC0638684DFF}"/>
                </a:ext>
              </a:extLst>
            </p:cNvPr>
            <p:cNvSpPr/>
            <p:nvPr/>
          </p:nvSpPr>
          <p:spPr>
            <a:xfrm>
              <a:off x="6472642" y="2596915"/>
              <a:ext cx="248752" cy="104484"/>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a:ea typeface="+mn-ea"/>
                  <a:cs typeface="Arial" panose="020B0604020202020204" pitchFamily="34" charset="0"/>
                </a:rPr>
                <a:t>K430</a:t>
              </a:r>
            </a:p>
          </p:txBody>
        </p:sp>
        <p:sp>
          <p:nvSpPr>
            <p:cNvPr id="70" name="Rectangle 69">
              <a:extLst>
                <a:ext uri="{FF2B5EF4-FFF2-40B4-BE49-F238E27FC236}">
                  <a16:creationId xmlns:a16="http://schemas.microsoft.com/office/drawing/2014/main" id="{12BEFB2A-2801-DEC0-160D-A7906FA96653}"/>
                </a:ext>
              </a:extLst>
            </p:cNvPr>
            <p:cNvSpPr/>
            <p:nvPr/>
          </p:nvSpPr>
          <p:spPr>
            <a:xfrm>
              <a:off x="7193380" y="2596915"/>
              <a:ext cx="290031" cy="104484"/>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a:ea typeface="+mn-ea"/>
                  <a:cs typeface="Arial" panose="020B0604020202020204" pitchFamily="34" charset="0"/>
                </a:rPr>
                <a:t>M477</a:t>
              </a:r>
            </a:p>
          </p:txBody>
        </p:sp>
        <p:sp>
          <p:nvSpPr>
            <p:cNvPr id="71" name="Rectangle 70">
              <a:extLst>
                <a:ext uri="{FF2B5EF4-FFF2-40B4-BE49-F238E27FC236}">
                  <a16:creationId xmlns:a16="http://schemas.microsoft.com/office/drawing/2014/main" id="{A94030CB-797B-8140-0D22-AEF5D8ED6FAA}"/>
                </a:ext>
              </a:extLst>
            </p:cNvPr>
            <p:cNvSpPr/>
            <p:nvPr/>
          </p:nvSpPr>
          <p:spPr>
            <a:xfrm>
              <a:off x="7667273" y="2596915"/>
              <a:ext cx="260702" cy="104484"/>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a:ea typeface="+mn-ea"/>
                  <a:cs typeface="Arial" panose="020B0604020202020204" pitchFamily="34" charset="0"/>
                </a:rPr>
                <a:t>D539</a:t>
              </a:r>
            </a:p>
          </p:txBody>
        </p:sp>
        <p:sp>
          <p:nvSpPr>
            <p:cNvPr id="72" name="Rectangle 71">
              <a:extLst>
                <a:ext uri="{FF2B5EF4-FFF2-40B4-BE49-F238E27FC236}">
                  <a16:creationId xmlns:a16="http://schemas.microsoft.com/office/drawing/2014/main" id="{1C34D789-8C39-1878-26A2-C7FFF238D3AF}"/>
                </a:ext>
              </a:extLst>
            </p:cNvPr>
            <p:cNvSpPr/>
            <p:nvPr/>
          </p:nvSpPr>
          <p:spPr>
            <a:xfrm>
              <a:off x="6729414" y="2746485"/>
              <a:ext cx="245494" cy="104484"/>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a:ea typeface="+mn-ea"/>
                  <a:cs typeface="Arial" panose="020B0604020202020204" pitchFamily="34" charset="0"/>
                </a:rPr>
                <a:t>E475</a:t>
              </a:r>
            </a:p>
          </p:txBody>
        </p:sp>
        <p:sp>
          <p:nvSpPr>
            <p:cNvPr id="73" name="Rectangle 72">
              <a:extLst>
                <a:ext uri="{FF2B5EF4-FFF2-40B4-BE49-F238E27FC236}">
                  <a16:creationId xmlns:a16="http://schemas.microsoft.com/office/drawing/2014/main" id="{97C9411F-B5B7-D98E-7A20-1E41E123EA41}"/>
                </a:ext>
              </a:extLst>
            </p:cNvPr>
            <p:cNvSpPr/>
            <p:nvPr/>
          </p:nvSpPr>
          <p:spPr>
            <a:xfrm>
              <a:off x="7160706" y="2746485"/>
              <a:ext cx="245494" cy="104484"/>
            </a:xfrm>
            <a:prstGeom prst="rect">
              <a:avLst/>
            </a:prstGeom>
            <a:ln>
              <a:noFill/>
            </a:ln>
          </p:spPr>
          <p:txBody>
            <a:bodyPr wrap="none" lIns="0" tIns="0" rIns="0" bIns="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a:ln>
                    <a:noFill/>
                  </a:ln>
                  <a:solidFill>
                    <a:srgbClr val="000000"/>
                  </a:solidFill>
                  <a:effectLst/>
                  <a:uLnTx/>
                  <a:uFillTx/>
                  <a:latin typeface="Calibri" panose="020F0502020204030204"/>
                  <a:ea typeface="+mn-ea"/>
                  <a:cs typeface="Arial" panose="020B0604020202020204" pitchFamily="34" charset="0"/>
                </a:rPr>
                <a:t>Y476</a:t>
              </a:r>
            </a:p>
          </p:txBody>
        </p:sp>
      </p:grpSp>
      <p:sp>
        <p:nvSpPr>
          <p:cNvPr id="79" name="TextBox 78">
            <a:extLst>
              <a:ext uri="{FF2B5EF4-FFF2-40B4-BE49-F238E27FC236}">
                <a16:creationId xmlns:a16="http://schemas.microsoft.com/office/drawing/2014/main" id="{529B481E-5D66-BD0B-F191-386562F31CA1}"/>
              </a:ext>
            </a:extLst>
          </p:cNvPr>
          <p:cNvSpPr txBox="1"/>
          <p:nvPr/>
        </p:nvSpPr>
        <p:spPr>
          <a:xfrm>
            <a:off x="1421651" y="5012632"/>
            <a:ext cx="5412336" cy="37965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67"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Structure of BTK</a:t>
            </a:r>
            <a:endParaRPr kumimoji="0" lang="en-US" sz="1867" b="0" i="0" u="none" strike="noStrike" kern="1200" cap="none" spc="0" normalizeH="0" baseline="30000" noProof="0" dirty="0">
              <a:ln>
                <a:noFill/>
              </a:ln>
              <a:solidFill>
                <a:prstClr val="black"/>
              </a:solidFill>
              <a:effectLst/>
              <a:uLnTx/>
              <a:uFillTx/>
              <a:latin typeface="Calibri" panose="020F0502020204030204"/>
              <a:ea typeface="+mn-ea"/>
              <a:cs typeface="Arial" panose="020B0604020202020204" pitchFamily="34" charset="0"/>
            </a:endParaRPr>
          </a:p>
        </p:txBody>
      </p:sp>
      <p:grpSp>
        <p:nvGrpSpPr>
          <p:cNvPr id="80" name="Group 79">
            <a:extLst>
              <a:ext uri="{FF2B5EF4-FFF2-40B4-BE49-F238E27FC236}">
                <a16:creationId xmlns:a16="http://schemas.microsoft.com/office/drawing/2014/main" id="{BA5627EC-64B4-BF21-D0AE-1271ECD12554}"/>
              </a:ext>
            </a:extLst>
          </p:cNvPr>
          <p:cNvGrpSpPr/>
          <p:nvPr/>
        </p:nvGrpSpPr>
        <p:grpSpPr>
          <a:xfrm>
            <a:off x="5234956" y="1999349"/>
            <a:ext cx="1675193" cy="1678920"/>
            <a:chOff x="6610107" y="148939"/>
            <a:chExt cx="1256395" cy="1259190"/>
          </a:xfrm>
        </p:grpSpPr>
        <p:grpSp>
          <p:nvGrpSpPr>
            <p:cNvPr id="81" name="Group 80">
              <a:extLst>
                <a:ext uri="{FF2B5EF4-FFF2-40B4-BE49-F238E27FC236}">
                  <a16:creationId xmlns:a16="http://schemas.microsoft.com/office/drawing/2014/main" id="{C6DA33A2-2292-C880-52B1-664F7F346055}"/>
                </a:ext>
              </a:extLst>
            </p:cNvPr>
            <p:cNvGrpSpPr/>
            <p:nvPr/>
          </p:nvGrpSpPr>
          <p:grpSpPr>
            <a:xfrm>
              <a:off x="6610107" y="148939"/>
              <a:ext cx="1256395" cy="1259190"/>
              <a:chOff x="5448100" y="794760"/>
              <a:chExt cx="1256395" cy="1259190"/>
            </a:xfrm>
          </p:grpSpPr>
          <p:sp>
            <p:nvSpPr>
              <p:cNvPr id="83" name="Oval 82">
                <a:extLst>
                  <a:ext uri="{FF2B5EF4-FFF2-40B4-BE49-F238E27FC236}">
                    <a16:creationId xmlns:a16="http://schemas.microsoft.com/office/drawing/2014/main" id="{2E8A2182-CDD2-75C6-E2AC-56256D193449}"/>
                  </a:ext>
                </a:extLst>
              </p:cNvPr>
              <p:cNvSpPr/>
              <p:nvPr/>
            </p:nvSpPr>
            <p:spPr>
              <a:xfrm>
                <a:off x="5448100" y="794760"/>
                <a:ext cx="1256395" cy="1259190"/>
              </a:xfrm>
              <a:prstGeom prst="ellipse">
                <a:avLst/>
              </a:prstGeom>
              <a:solidFill>
                <a:srgbClr val="FFFFFF"/>
              </a:solidFill>
              <a:ln w="25400" cap="flat" cmpd="sng" algn="ctr">
                <a:solidFill>
                  <a:srgbClr val="455560"/>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a:ea typeface="+mn-ea"/>
                  <a:cs typeface="Arial" panose="020B0604020202020204" pitchFamily="34" charset="0"/>
                </a:endParaRPr>
              </a:p>
            </p:txBody>
          </p:sp>
          <p:sp>
            <p:nvSpPr>
              <p:cNvPr id="84" name="TextBox 83">
                <a:extLst>
                  <a:ext uri="{FF2B5EF4-FFF2-40B4-BE49-F238E27FC236}">
                    <a16:creationId xmlns:a16="http://schemas.microsoft.com/office/drawing/2014/main" id="{70E6B290-947D-2529-C70A-1760B143978F}"/>
                  </a:ext>
                </a:extLst>
              </p:cNvPr>
              <p:cNvSpPr txBox="1"/>
              <p:nvPr/>
            </p:nvSpPr>
            <p:spPr>
              <a:xfrm>
                <a:off x="5508373" y="1672185"/>
                <a:ext cx="1135848" cy="2385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67" b="0" i="0" u="none" strike="noStrike" kern="0" cap="none" spc="-53" normalizeH="0" baseline="0" noProof="0">
                    <a:ln>
                      <a:noFill/>
                    </a:ln>
                    <a:solidFill>
                      <a:srgbClr val="000000"/>
                    </a:solidFill>
                    <a:effectLst/>
                    <a:uLnTx/>
                    <a:uFillTx/>
                    <a:latin typeface="Calibri" panose="020F0502020204030204"/>
                    <a:ea typeface="+mn-ea"/>
                    <a:cs typeface="Arial" panose="020B0604020202020204" pitchFamily="34" charset="0"/>
                  </a:rPr>
                  <a:t>Acalabrutinib</a:t>
                </a:r>
              </a:p>
            </p:txBody>
          </p:sp>
        </p:grpSp>
        <p:pic>
          <p:nvPicPr>
            <p:cNvPr id="82" name="Picture 2">
              <a:extLst>
                <a:ext uri="{FF2B5EF4-FFF2-40B4-BE49-F238E27FC236}">
                  <a16:creationId xmlns:a16="http://schemas.microsoft.com/office/drawing/2014/main" id="{346FA59C-6AF4-9FE2-C1AA-5762D72E251C}"/>
                </a:ext>
              </a:extLst>
            </p:cNvPr>
            <p:cNvPicPr>
              <a:picLocks noChangeAspect="1" noChangeArrowheads="1"/>
            </p:cNvPicPr>
            <p:nvPr/>
          </p:nvPicPr>
          <p:blipFill>
            <a:blip r:embed="rId3" cstate="print">
              <a:clrChange>
                <a:clrFrom>
                  <a:srgbClr val="F8F9FA"/>
                </a:clrFrom>
                <a:clrTo>
                  <a:srgbClr val="F8F9FA">
                    <a:alpha val="0"/>
                  </a:srgbClr>
                </a:clrTo>
              </a:clrChange>
              <a:extLst>
                <a:ext uri="{28A0092B-C50C-407E-A947-70E740481C1C}">
                  <a14:useLocalDpi xmlns:a14="http://schemas.microsoft.com/office/drawing/2010/main" val="0"/>
                </a:ext>
              </a:extLst>
            </a:blip>
            <a:stretch>
              <a:fillRect/>
            </a:stretch>
          </p:blipFill>
          <p:spPr bwMode="auto">
            <a:xfrm>
              <a:off x="6730759" y="387522"/>
              <a:ext cx="1015090" cy="626862"/>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grpSp>
      <p:grpSp>
        <p:nvGrpSpPr>
          <p:cNvPr id="85" name="Group 84">
            <a:extLst>
              <a:ext uri="{FF2B5EF4-FFF2-40B4-BE49-F238E27FC236}">
                <a16:creationId xmlns:a16="http://schemas.microsoft.com/office/drawing/2014/main" id="{AC69F42D-97E3-B9DB-CD3A-C7B41D8A4F0D}"/>
              </a:ext>
            </a:extLst>
          </p:cNvPr>
          <p:cNvGrpSpPr/>
          <p:nvPr/>
        </p:nvGrpSpPr>
        <p:grpSpPr>
          <a:xfrm>
            <a:off x="9360592" y="2003533"/>
            <a:ext cx="1675193" cy="1678920"/>
            <a:chOff x="7497816" y="1114321"/>
            <a:chExt cx="1256395" cy="1259190"/>
          </a:xfrm>
        </p:grpSpPr>
        <p:grpSp>
          <p:nvGrpSpPr>
            <p:cNvPr id="86" name="Group 85">
              <a:extLst>
                <a:ext uri="{FF2B5EF4-FFF2-40B4-BE49-F238E27FC236}">
                  <a16:creationId xmlns:a16="http://schemas.microsoft.com/office/drawing/2014/main" id="{821C84B3-0342-6A21-9836-D46A3D0A61D9}"/>
                </a:ext>
              </a:extLst>
            </p:cNvPr>
            <p:cNvGrpSpPr/>
            <p:nvPr/>
          </p:nvGrpSpPr>
          <p:grpSpPr>
            <a:xfrm>
              <a:off x="7497816" y="1114321"/>
              <a:ext cx="1256395" cy="1259190"/>
              <a:chOff x="5448100" y="794760"/>
              <a:chExt cx="1256395" cy="1259190"/>
            </a:xfrm>
          </p:grpSpPr>
          <p:sp>
            <p:nvSpPr>
              <p:cNvPr id="88" name="Oval 87">
                <a:extLst>
                  <a:ext uri="{FF2B5EF4-FFF2-40B4-BE49-F238E27FC236}">
                    <a16:creationId xmlns:a16="http://schemas.microsoft.com/office/drawing/2014/main" id="{7831F7E4-BED1-FEBC-0DD1-0171DB0A862D}"/>
                  </a:ext>
                </a:extLst>
              </p:cNvPr>
              <p:cNvSpPr/>
              <p:nvPr/>
            </p:nvSpPr>
            <p:spPr>
              <a:xfrm>
                <a:off x="5448100" y="794760"/>
                <a:ext cx="1256395" cy="1259190"/>
              </a:xfrm>
              <a:prstGeom prst="ellipse">
                <a:avLst/>
              </a:prstGeom>
              <a:solidFill>
                <a:srgbClr val="FFFFFF"/>
              </a:solidFill>
              <a:ln w="25400" cap="flat" cmpd="sng" algn="ctr">
                <a:solidFill>
                  <a:srgbClr val="455560"/>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a:ea typeface="+mn-ea"/>
                  <a:cs typeface="Arial" panose="020B0604020202020204" pitchFamily="34" charset="0"/>
                </a:endParaRPr>
              </a:p>
            </p:txBody>
          </p:sp>
          <p:sp>
            <p:nvSpPr>
              <p:cNvPr id="89" name="TextBox 88">
                <a:extLst>
                  <a:ext uri="{FF2B5EF4-FFF2-40B4-BE49-F238E27FC236}">
                    <a16:creationId xmlns:a16="http://schemas.microsoft.com/office/drawing/2014/main" id="{9FCD56F4-C112-363E-CD90-E5D7EADDB46B}"/>
                  </a:ext>
                </a:extLst>
              </p:cNvPr>
              <p:cNvSpPr txBox="1"/>
              <p:nvPr/>
            </p:nvSpPr>
            <p:spPr>
              <a:xfrm>
                <a:off x="5540066" y="1672185"/>
                <a:ext cx="1072462" cy="2385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67" b="0" i="0" u="none" strike="noStrike" kern="0" cap="none" spc="0" normalizeH="0" baseline="0" noProof="0">
                    <a:ln>
                      <a:noFill/>
                    </a:ln>
                    <a:solidFill>
                      <a:srgbClr val="000000"/>
                    </a:solidFill>
                    <a:effectLst/>
                    <a:uLnTx/>
                    <a:uFillTx/>
                    <a:latin typeface="Calibri" panose="020F0502020204030204"/>
                    <a:ea typeface="+mn-ea"/>
                    <a:cs typeface="Arial" panose="020B0604020202020204" pitchFamily="34" charset="0"/>
                  </a:rPr>
                  <a:t>Zanubrutinib</a:t>
                </a:r>
              </a:p>
            </p:txBody>
          </p:sp>
        </p:grpSp>
        <p:pic>
          <p:nvPicPr>
            <p:cNvPr id="87" name="Picture 2" descr="img">
              <a:extLst>
                <a:ext uri="{FF2B5EF4-FFF2-40B4-BE49-F238E27FC236}">
                  <a16:creationId xmlns:a16="http://schemas.microsoft.com/office/drawing/2014/main" id="{6E6EFF1E-245A-FB71-4115-D0E19B9548B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7573319" y="1351193"/>
              <a:ext cx="1105389" cy="613604"/>
            </a:xfrm>
            <a:prstGeom prst="rect">
              <a:avLst/>
            </a:prstGeom>
            <a:noFill/>
            <a:extLst>
              <a:ext uri="{909E8E84-426E-40DD-AFC4-6F175D3DCCD1}">
                <a14:hiddenFill xmlns:a14="http://schemas.microsoft.com/office/drawing/2010/main">
                  <a:solidFill>
                    <a:srgbClr val="FFFFFF"/>
                  </a:solidFill>
                </a14:hiddenFill>
              </a:ext>
            </a:extLst>
          </p:spPr>
        </p:pic>
      </p:grpSp>
      <p:sp>
        <p:nvSpPr>
          <p:cNvPr id="90" name="Rounded Rectangle 120">
            <a:extLst>
              <a:ext uri="{FF2B5EF4-FFF2-40B4-BE49-F238E27FC236}">
                <a16:creationId xmlns:a16="http://schemas.microsoft.com/office/drawing/2014/main" id="{28866EC0-220E-00C8-363F-FA3435EE58BB}"/>
              </a:ext>
            </a:extLst>
          </p:cNvPr>
          <p:cNvSpPr/>
          <p:nvPr/>
        </p:nvSpPr>
        <p:spPr>
          <a:xfrm>
            <a:off x="1527560" y="5476129"/>
            <a:ext cx="9136879" cy="957010"/>
          </a:xfrm>
          <a:prstGeom prst="roundRect">
            <a:avLst/>
          </a:prstGeom>
          <a:noFill/>
          <a:ln w="25400" cap="flat" cmpd="sng" algn="ctr">
            <a:no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In sum, BTK resistance contributes to disease progression </a:t>
            </a:r>
            <a:br>
              <a:rPr kumimoji="0" lang="en-US" sz="2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br>
            <a:r>
              <a:rPr kumimoji="0" lang="en-US" sz="24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and diminishes efficacy of </a:t>
            </a:r>
            <a:r>
              <a:rPr kumimoji="0" lang="en-US" sz="2400" b="0" i="1" u="none" strike="noStrike" kern="0" cap="none" spc="0" normalizeH="0" baseline="0" noProof="0" dirty="0">
                <a:ln>
                  <a:noFill/>
                </a:ln>
                <a:solidFill>
                  <a:srgbClr val="000000"/>
                </a:solidFill>
                <a:effectLst/>
                <a:uLnTx/>
                <a:uFillTx/>
                <a:latin typeface="Calibri"/>
                <a:ea typeface="+mn-ea"/>
                <a:cs typeface="Arial" panose="020B0604020202020204" pitchFamily="34" charset="0"/>
              </a:rPr>
              <a:t>all covalent BTK inhibitors</a:t>
            </a:r>
          </a:p>
        </p:txBody>
      </p:sp>
      <p:pic>
        <p:nvPicPr>
          <p:cNvPr id="91" name="Picture 2">
            <a:extLst>
              <a:ext uri="{FF2B5EF4-FFF2-40B4-BE49-F238E27FC236}">
                <a16:creationId xmlns:a16="http://schemas.microsoft.com/office/drawing/2014/main" id="{A4D5A067-DEC9-4C5E-FB85-9B898C5CFDA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038327">
            <a:off x="6818500" y="3245105"/>
            <a:ext cx="731520" cy="731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 name="TextBox 91">
            <a:extLst>
              <a:ext uri="{FF2B5EF4-FFF2-40B4-BE49-F238E27FC236}">
                <a16:creationId xmlns:a16="http://schemas.microsoft.com/office/drawing/2014/main" id="{AD77228C-9F38-62C5-C4C7-1D40D573AADC}"/>
              </a:ext>
            </a:extLst>
          </p:cNvPr>
          <p:cNvSpPr txBox="1"/>
          <p:nvPr/>
        </p:nvSpPr>
        <p:spPr>
          <a:xfrm>
            <a:off x="695690" y="1840160"/>
            <a:ext cx="4603535" cy="156966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BTK</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Arial" panose="020B0604020202020204" pitchFamily="34" charset="0"/>
              </a:rPr>
              <a:t> C481 mutations also confer resistance to covalent BTK inhibitors acalabrutinib, ibrutinib, and zanubrutinib</a:t>
            </a:r>
          </a:p>
        </p:txBody>
      </p:sp>
      <p:grpSp>
        <p:nvGrpSpPr>
          <p:cNvPr id="93" name="Group 92">
            <a:extLst>
              <a:ext uri="{FF2B5EF4-FFF2-40B4-BE49-F238E27FC236}">
                <a16:creationId xmlns:a16="http://schemas.microsoft.com/office/drawing/2014/main" id="{41D85C9B-9882-AC40-0673-9E5FB9935D02}"/>
              </a:ext>
            </a:extLst>
          </p:cNvPr>
          <p:cNvGrpSpPr/>
          <p:nvPr/>
        </p:nvGrpSpPr>
        <p:grpSpPr>
          <a:xfrm>
            <a:off x="7285290" y="1849538"/>
            <a:ext cx="1675193" cy="1678920"/>
            <a:chOff x="5448100" y="794760"/>
            <a:chExt cx="1256395" cy="1259190"/>
          </a:xfrm>
        </p:grpSpPr>
        <p:grpSp>
          <p:nvGrpSpPr>
            <p:cNvPr id="94" name="Group 93">
              <a:extLst>
                <a:ext uri="{FF2B5EF4-FFF2-40B4-BE49-F238E27FC236}">
                  <a16:creationId xmlns:a16="http://schemas.microsoft.com/office/drawing/2014/main" id="{5288BC2C-39CB-875E-60A5-8F4FAD81059B}"/>
                </a:ext>
              </a:extLst>
            </p:cNvPr>
            <p:cNvGrpSpPr/>
            <p:nvPr/>
          </p:nvGrpSpPr>
          <p:grpSpPr>
            <a:xfrm>
              <a:off x="5448100" y="794760"/>
              <a:ext cx="1256395" cy="1259190"/>
              <a:chOff x="4001143" y="957129"/>
              <a:chExt cx="1256395" cy="1259190"/>
            </a:xfrm>
          </p:grpSpPr>
          <p:sp>
            <p:nvSpPr>
              <p:cNvPr id="96" name="Oval 95">
                <a:extLst>
                  <a:ext uri="{FF2B5EF4-FFF2-40B4-BE49-F238E27FC236}">
                    <a16:creationId xmlns:a16="http://schemas.microsoft.com/office/drawing/2014/main" id="{B5A68DBC-5AF6-D7A6-B53F-C41B7FF58430}"/>
                  </a:ext>
                </a:extLst>
              </p:cNvPr>
              <p:cNvSpPr/>
              <p:nvPr/>
            </p:nvSpPr>
            <p:spPr>
              <a:xfrm>
                <a:off x="4001143" y="957129"/>
                <a:ext cx="1256395" cy="1259190"/>
              </a:xfrm>
              <a:prstGeom prst="ellipse">
                <a:avLst/>
              </a:prstGeom>
              <a:solidFill>
                <a:srgbClr val="FFFFFF"/>
              </a:solidFill>
              <a:ln w="25400" cap="flat" cmpd="sng" algn="ctr">
                <a:solidFill>
                  <a:srgbClr val="455560"/>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prstClr val="white"/>
                  </a:solidFill>
                  <a:effectLst/>
                  <a:uLnTx/>
                  <a:uFillTx/>
                  <a:latin typeface="Calibri"/>
                  <a:ea typeface="+mn-ea"/>
                  <a:cs typeface="Arial" panose="020B0604020202020204" pitchFamily="34" charset="0"/>
                </a:endParaRPr>
              </a:p>
            </p:txBody>
          </p:sp>
          <p:pic>
            <p:nvPicPr>
              <p:cNvPr id="97" name="Picture 2">
                <a:extLst>
                  <a:ext uri="{FF2B5EF4-FFF2-40B4-BE49-F238E27FC236}">
                    <a16:creationId xmlns:a16="http://schemas.microsoft.com/office/drawing/2014/main" id="{49BC49DB-F621-E2A0-5C43-71E8686EBC6C}"/>
                  </a:ext>
                </a:extLst>
              </p:cNvPr>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112392" y="1123651"/>
                <a:ext cx="1033897" cy="7503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5" name="TextBox 94">
              <a:extLst>
                <a:ext uri="{FF2B5EF4-FFF2-40B4-BE49-F238E27FC236}">
                  <a16:creationId xmlns:a16="http://schemas.microsoft.com/office/drawing/2014/main" id="{F42D685F-DCEF-A2D6-C8D5-505C8B006558}"/>
                </a:ext>
              </a:extLst>
            </p:cNvPr>
            <p:cNvSpPr txBox="1"/>
            <p:nvPr/>
          </p:nvSpPr>
          <p:spPr>
            <a:xfrm>
              <a:off x="5632033" y="1672185"/>
              <a:ext cx="888528" cy="23857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67" b="0" i="0" u="none" strike="noStrike" kern="0" cap="none" spc="0" normalizeH="0" baseline="0" noProof="0">
                  <a:ln>
                    <a:noFill/>
                  </a:ln>
                  <a:solidFill>
                    <a:prstClr val="black"/>
                  </a:solidFill>
                  <a:effectLst/>
                  <a:uLnTx/>
                  <a:uFillTx/>
                  <a:latin typeface="Calibri" panose="020F0502020204030204"/>
                  <a:ea typeface="+mn-ea"/>
                  <a:cs typeface="Arial" panose="020B0604020202020204" pitchFamily="34" charset="0"/>
                </a:rPr>
                <a:t>Ibrutinib</a:t>
              </a:r>
            </a:p>
          </p:txBody>
        </p:sp>
      </p:grpSp>
      <p:sp>
        <p:nvSpPr>
          <p:cNvPr id="98" name="TextBox 97">
            <a:extLst>
              <a:ext uri="{FF2B5EF4-FFF2-40B4-BE49-F238E27FC236}">
                <a16:creationId xmlns:a16="http://schemas.microsoft.com/office/drawing/2014/main" id="{D5B5163B-4F88-A4FB-9C5A-B9D667B1B9A7}"/>
              </a:ext>
            </a:extLst>
          </p:cNvPr>
          <p:cNvSpPr txBox="1"/>
          <p:nvPr/>
        </p:nvSpPr>
        <p:spPr bwMode="auto">
          <a:xfrm>
            <a:off x="5709136" y="3012467"/>
            <a:ext cx="7033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3600" b="0" i="0" u="none" strike="noStrike" kern="1200" cap="none" spc="0" normalizeH="0" baseline="0" noProof="0">
                <a:ln>
                  <a:noFill/>
                </a:ln>
                <a:solidFill>
                  <a:srgbClr val="E1471D"/>
                </a:solidFill>
                <a:effectLst/>
                <a:uLnTx/>
                <a:uFillTx/>
                <a:latin typeface="Calibri" panose="020F0502020204030204" pitchFamily="34" charset="0"/>
                <a:ea typeface="+mn-ea"/>
                <a:cs typeface="Arial" panose="020B0604020202020204" pitchFamily="34" charset="0"/>
              </a:rPr>
              <a:t>X</a:t>
            </a:r>
          </a:p>
        </p:txBody>
      </p:sp>
      <p:sp>
        <p:nvSpPr>
          <p:cNvPr id="99" name="TextBox 98">
            <a:extLst>
              <a:ext uri="{FF2B5EF4-FFF2-40B4-BE49-F238E27FC236}">
                <a16:creationId xmlns:a16="http://schemas.microsoft.com/office/drawing/2014/main" id="{5BA77414-A0BE-4067-5C8E-BACA0D2A5F84}"/>
              </a:ext>
            </a:extLst>
          </p:cNvPr>
          <p:cNvSpPr txBox="1"/>
          <p:nvPr/>
        </p:nvSpPr>
        <p:spPr bwMode="auto">
          <a:xfrm>
            <a:off x="7784121" y="2848344"/>
            <a:ext cx="7033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3600" b="0" i="0" u="none" strike="noStrike" kern="1200" cap="none" spc="0" normalizeH="0" baseline="0" noProof="0">
                <a:ln>
                  <a:noFill/>
                </a:ln>
                <a:solidFill>
                  <a:srgbClr val="E1471D"/>
                </a:solidFill>
                <a:effectLst/>
                <a:uLnTx/>
                <a:uFillTx/>
                <a:latin typeface="Calibri" panose="020F0502020204030204" pitchFamily="34" charset="0"/>
                <a:ea typeface="+mn-ea"/>
                <a:cs typeface="Arial" panose="020B0604020202020204" pitchFamily="34" charset="0"/>
              </a:rPr>
              <a:t>X</a:t>
            </a:r>
          </a:p>
        </p:txBody>
      </p:sp>
      <p:sp>
        <p:nvSpPr>
          <p:cNvPr id="100" name="TextBox 99">
            <a:extLst>
              <a:ext uri="{FF2B5EF4-FFF2-40B4-BE49-F238E27FC236}">
                <a16:creationId xmlns:a16="http://schemas.microsoft.com/office/drawing/2014/main" id="{027F9203-05BB-95C6-8930-9862F5C52761}"/>
              </a:ext>
            </a:extLst>
          </p:cNvPr>
          <p:cNvSpPr txBox="1"/>
          <p:nvPr/>
        </p:nvSpPr>
        <p:spPr bwMode="auto">
          <a:xfrm>
            <a:off x="9835659" y="2989021"/>
            <a:ext cx="7033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3600" b="0" i="0" u="none" strike="noStrike" kern="1200" cap="none" spc="0" normalizeH="0" baseline="0" noProof="0">
                <a:ln>
                  <a:noFill/>
                </a:ln>
                <a:solidFill>
                  <a:srgbClr val="E1471D"/>
                </a:solidFill>
                <a:effectLst/>
                <a:uLnTx/>
                <a:uFillTx/>
                <a:latin typeface="Calibri" panose="020F0502020204030204" pitchFamily="34" charset="0"/>
                <a:ea typeface="+mn-ea"/>
                <a:cs typeface="Arial" panose="020B0604020202020204" pitchFamily="34" charset="0"/>
              </a:rPr>
              <a:t>X</a:t>
            </a:r>
          </a:p>
        </p:txBody>
      </p:sp>
      <p:sp>
        <p:nvSpPr>
          <p:cNvPr id="101" name="TextBox 100">
            <a:extLst>
              <a:ext uri="{FF2B5EF4-FFF2-40B4-BE49-F238E27FC236}">
                <a16:creationId xmlns:a16="http://schemas.microsoft.com/office/drawing/2014/main" id="{DCACBA0C-B43F-1B6C-ED3E-89695D005E58}"/>
              </a:ext>
            </a:extLst>
          </p:cNvPr>
          <p:cNvSpPr txBox="1"/>
          <p:nvPr/>
        </p:nvSpPr>
        <p:spPr bwMode="auto">
          <a:xfrm>
            <a:off x="9587220" y="5043164"/>
            <a:ext cx="23156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Adapted from: </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Gu. J </a:t>
            </a:r>
            <a:r>
              <a:rPr kumimoji="0" lang="en-US" sz="1200" b="0" i="0" u="none" strike="noStrike" kern="1200" cap="none" spc="0" normalizeH="0" baseline="0" noProof="0" dirty="0" err="1">
                <a:ln>
                  <a:noFill/>
                </a:ln>
                <a:solidFill>
                  <a:srgbClr val="000000"/>
                </a:solidFill>
                <a:effectLst/>
                <a:uLnTx/>
                <a:uFillTx/>
                <a:latin typeface="Calibri"/>
                <a:ea typeface="+mn-ea"/>
                <a:cs typeface="Arial" panose="020B0604020202020204" pitchFamily="34" charset="0"/>
              </a:rPr>
              <a:t>Hematol</a:t>
            </a:r>
            <a:r>
              <a:rPr kumimoji="0" lang="en-US" sz="12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Oncol. 2021;14:40. </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 name="Text Box 11">
            <a:extLst>
              <a:ext uri="{FF2B5EF4-FFF2-40B4-BE49-F238E27FC236}">
                <a16:creationId xmlns:a16="http://schemas.microsoft.com/office/drawing/2014/main" id="{1881D6EC-2016-9331-4BC6-4D3E85AADBC2}"/>
              </a:ext>
            </a:extLst>
          </p:cNvPr>
          <p:cNvSpPr txBox="1">
            <a:spLocks noChangeArrowheads="1"/>
          </p:cNvSpPr>
          <p:nvPr/>
        </p:nvSpPr>
        <p:spPr bwMode="auto">
          <a:xfrm>
            <a:off x="414339" y="6363968"/>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Gu. J </a:t>
            </a:r>
            <a:r>
              <a:rPr lang="en-US" altLang="en-US" sz="1200" b="0" dirty="0" err="1">
                <a:solidFill>
                  <a:schemeClr val="bg2"/>
                </a:solidFill>
                <a:latin typeface="Calibri" panose="020F0502020204030204" pitchFamily="34" charset="0"/>
              </a:rPr>
              <a:t>Hematol</a:t>
            </a:r>
            <a:r>
              <a:rPr lang="en-US" altLang="en-US" sz="1200" b="0" dirty="0">
                <a:solidFill>
                  <a:schemeClr val="bg2"/>
                </a:solidFill>
                <a:latin typeface="Calibri" panose="020F0502020204030204" pitchFamily="34" charset="0"/>
              </a:rPr>
              <a:t> Oncol. 2021;14:40. Woyach. NEJM 2014;370:2286. </a:t>
            </a:r>
          </a:p>
        </p:txBody>
      </p:sp>
    </p:spTree>
    <p:extLst>
      <p:ext uri="{BB962C8B-B14F-4D97-AF65-F5344CB8AC3E}">
        <p14:creationId xmlns:p14="http://schemas.microsoft.com/office/powerpoint/2010/main" val="33135573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a:extLst>
              <a:ext uri="{FF2B5EF4-FFF2-40B4-BE49-F238E27FC236}">
                <a16:creationId xmlns:a16="http://schemas.microsoft.com/office/drawing/2014/main" id="{34F931A7-6FBB-4D04-F19C-97714FBD57BB}"/>
              </a:ext>
            </a:extLst>
          </p:cNvPr>
          <p:cNvGrpSpPr/>
          <p:nvPr/>
        </p:nvGrpSpPr>
        <p:grpSpPr>
          <a:xfrm>
            <a:off x="9898229" y="3512499"/>
            <a:ext cx="1446653" cy="46966"/>
            <a:chOff x="9898229" y="3512499"/>
            <a:chExt cx="1446653" cy="46966"/>
          </a:xfrm>
        </p:grpSpPr>
        <p:cxnSp>
          <p:nvCxnSpPr>
            <p:cNvPr id="89" name="Straight Connector 88">
              <a:extLst>
                <a:ext uri="{FF2B5EF4-FFF2-40B4-BE49-F238E27FC236}">
                  <a16:creationId xmlns:a16="http://schemas.microsoft.com/office/drawing/2014/main" id="{F998FA92-1E96-D7DC-617F-34A2067E1DC2}"/>
                </a:ext>
              </a:extLst>
            </p:cNvPr>
            <p:cNvCxnSpPr>
              <a:cxnSpLocks/>
            </p:cNvCxnSpPr>
            <p:nvPr/>
          </p:nvCxnSpPr>
          <p:spPr bwMode="auto">
            <a:xfrm>
              <a:off x="9898229" y="3538184"/>
              <a:ext cx="1446653" cy="0"/>
            </a:xfrm>
            <a:prstGeom prst="line">
              <a:avLst/>
            </a:prstGeom>
            <a:noFill/>
            <a:ln w="28575" cap="flat" cmpd="sng" algn="ctr">
              <a:solidFill>
                <a:schemeClr val="accent1"/>
              </a:solidFill>
              <a:prstDash val="solid"/>
              <a:round/>
              <a:headEnd type="none" w="med" len="med"/>
              <a:tailEnd type="none" w="med" len="med"/>
            </a:ln>
            <a:effectLst/>
          </p:spPr>
        </p:cxnSp>
        <p:sp>
          <p:nvSpPr>
            <p:cNvPr id="90" name="Oval 89">
              <a:extLst>
                <a:ext uri="{FF2B5EF4-FFF2-40B4-BE49-F238E27FC236}">
                  <a16:creationId xmlns:a16="http://schemas.microsoft.com/office/drawing/2014/main" id="{570229BB-8991-C0EE-E920-C3E0944641D9}"/>
                </a:ext>
              </a:extLst>
            </p:cNvPr>
            <p:cNvSpPr/>
            <p:nvPr/>
          </p:nvSpPr>
          <p:spPr bwMode="auto">
            <a:xfrm>
              <a:off x="9898229"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1" name="Oval 90">
              <a:extLst>
                <a:ext uri="{FF2B5EF4-FFF2-40B4-BE49-F238E27FC236}">
                  <a16:creationId xmlns:a16="http://schemas.microsoft.com/office/drawing/2014/main" id="{9835C880-5156-8957-03C4-9FB2DAC6AAC4}"/>
                </a:ext>
              </a:extLst>
            </p:cNvPr>
            <p:cNvSpPr/>
            <p:nvPr/>
          </p:nvSpPr>
          <p:spPr bwMode="auto">
            <a:xfrm>
              <a:off x="9952233"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 name="Oval 91">
              <a:extLst>
                <a:ext uri="{FF2B5EF4-FFF2-40B4-BE49-F238E27FC236}">
                  <a16:creationId xmlns:a16="http://schemas.microsoft.com/office/drawing/2014/main" id="{B5BB62A7-FC61-0714-C89F-55773F301306}"/>
                </a:ext>
              </a:extLst>
            </p:cNvPr>
            <p:cNvSpPr/>
            <p:nvPr/>
          </p:nvSpPr>
          <p:spPr bwMode="auto">
            <a:xfrm>
              <a:off x="10006237"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3" name="Oval 92">
              <a:extLst>
                <a:ext uri="{FF2B5EF4-FFF2-40B4-BE49-F238E27FC236}">
                  <a16:creationId xmlns:a16="http://schemas.microsoft.com/office/drawing/2014/main" id="{B099B720-DFAD-85D6-037B-F24E6229069D}"/>
                </a:ext>
              </a:extLst>
            </p:cNvPr>
            <p:cNvSpPr/>
            <p:nvPr/>
          </p:nvSpPr>
          <p:spPr bwMode="auto">
            <a:xfrm>
              <a:off x="10060241"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4" name="Group 93">
              <a:extLst>
                <a:ext uri="{FF2B5EF4-FFF2-40B4-BE49-F238E27FC236}">
                  <a16:creationId xmlns:a16="http://schemas.microsoft.com/office/drawing/2014/main" id="{34E72B78-3986-B2B5-DA70-416270EAE73B}"/>
                </a:ext>
              </a:extLst>
            </p:cNvPr>
            <p:cNvGrpSpPr/>
            <p:nvPr/>
          </p:nvGrpSpPr>
          <p:grpSpPr>
            <a:xfrm>
              <a:off x="10114245" y="3512673"/>
              <a:ext cx="207731" cy="45719"/>
              <a:chOff x="10050629" y="3666146"/>
              <a:chExt cx="207731" cy="45719"/>
            </a:xfrm>
          </p:grpSpPr>
          <p:sp>
            <p:nvSpPr>
              <p:cNvPr id="119" name="Oval 118">
                <a:extLst>
                  <a:ext uri="{FF2B5EF4-FFF2-40B4-BE49-F238E27FC236}">
                    <a16:creationId xmlns:a16="http://schemas.microsoft.com/office/drawing/2014/main" id="{E0A7E1C6-0AA8-486C-0172-D55F4A686EBA}"/>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0" name="Oval 119">
                <a:extLst>
                  <a:ext uri="{FF2B5EF4-FFF2-40B4-BE49-F238E27FC236}">
                    <a16:creationId xmlns:a16="http://schemas.microsoft.com/office/drawing/2014/main" id="{EAD76BBE-1173-4383-C5E2-6B82C8DBAD63}"/>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1" name="Oval 120">
                <a:extLst>
                  <a:ext uri="{FF2B5EF4-FFF2-40B4-BE49-F238E27FC236}">
                    <a16:creationId xmlns:a16="http://schemas.microsoft.com/office/drawing/2014/main" id="{18DAB3BB-F98C-BEEB-EC21-30230A8467B5}"/>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2" name="Oval 121">
                <a:extLst>
                  <a:ext uri="{FF2B5EF4-FFF2-40B4-BE49-F238E27FC236}">
                    <a16:creationId xmlns:a16="http://schemas.microsoft.com/office/drawing/2014/main" id="{D0F3BAF0-F719-F277-A604-58F638A90081}"/>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5" name="Group 94">
              <a:extLst>
                <a:ext uri="{FF2B5EF4-FFF2-40B4-BE49-F238E27FC236}">
                  <a16:creationId xmlns:a16="http://schemas.microsoft.com/office/drawing/2014/main" id="{D6815C14-17CC-879E-DAB4-571EC7051CA9}"/>
                </a:ext>
              </a:extLst>
            </p:cNvPr>
            <p:cNvGrpSpPr/>
            <p:nvPr/>
          </p:nvGrpSpPr>
          <p:grpSpPr>
            <a:xfrm>
              <a:off x="10330261" y="3512673"/>
              <a:ext cx="207731" cy="45719"/>
              <a:chOff x="10050629" y="3666146"/>
              <a:chExt cx="207731" cy="45719"/>
            </a:xfrm>
          </p:grpSpPr>
          <p:sp>
            <p:nvSpPr>
              <p:cNvPr id="115" name="Oval 114">
                <a:extLst>
                  <a:ext uri="{FF2B5EF4-FFF2-40B4-BE49-F238E27FC236}">
                    <a16:creationId xmlns:a16="http://schemas.microsoft.com/office/drawing/2014/main" id="{5BB0482E-10F5-6964-3991-3986E141CBB1}"/>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Oval 115">
                <a:extLst>
                  <a:ext uri="{FF2B5EF4-FFF2-40B4-BE49-F238E27FC236}">
                    <a16:creationId xmlns:a16="http://schemas.microsoft.com/office/drawing/2014/main" id="{EB9CD865-A988-9AC5-D6E4-D5CEB6B484CB}"/>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7" name="Oval 116">
                <a:extLst>
                  <a:ext uri="{FF2B5EF4-FFF2-40B4-BE49-F238E27FC236}">
                    <a16:creationId xmlns:a16="http://schemas.microsoft.com/office/drawing/2014/main" id="{E3F2C137-FDA6-2653-6752-346290C10FCC}"/>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Oval 117">
                <a:extLst>
                  <a:ext uri="{FF2B5EF4-FFF2-40B4-BE49-F238E27FC236}">
                    <a16:creationId xmlns:a16="http://schemas.microsoft.com/office/drawing/2014/main" id="{48E18364-2D7E-5645-D172-7DF883804276}"/>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6" name="Group 95">
              <a:extLst>
                <a:ext uri="{FF2B5EF4-FFF2-40B4-BE49-F238E27FC236}">
                  <a16:creationId xmlns:a16="http://schemas.microsoft.com/office/drawing/2014/main" id="{BCFCE689-CDD4-7215-9150-8E3ADA0C78F9}"/>
                </a:ext>
              </a:extLst>
            </p:cNvPr>
            <p:cNvGrpSpPr/>
            <p:nvPr/>
          </p:nvGrpSpPr>
          <p:grpSpPr>
            <a:xfrm>
              <a:off x="10544706" y="3512673"/>
              <a:ext cx="207731" cy="45719"/>
              <a:chOff x="10050629" y="3666146"/>
              <a:chExt cx="207731" cy="45719"/>
            </a:xfrm>
          </p:grpSpPr>
          <p:sp>
            <p:nvSpPr>
              <p:cNvPr id="111" name="Oval 110">
                <a:extLst>
                  <a:ext uri="{FF2B5EF4-FFF2-40B4-BE49-F238E27FC236}">
                    <a16:creationId xmlns:a16="http://schemas.microsoft.com/office/drawing/2014/main" id="{BF2E0327-E47A-6306-737F-68C361206120}"/>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2" name="Oval 111">
                <a:extLst>
                  <a:ext uri="{FF2B5EF4-FFF2-40B4-BE49-F238E27FC236}">
                    <a16:creationId xmlns:a16="http://schemas.microsoft.com/office/drawing/2014/main" id="{2031EB4D-759B-7DD7-696D-C7F57F0A7D67}"/>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3" name="Oval 112">
                <a:extLst>
                  <a:ext uri="{FF2B5EF4-FFF2-40B4-BE49-F238E27FC236}">
                    <a16:creationId xmlns:a16="http://schemas.microsoft.com/office/drawing/2014/main" id="{D63BE092-3FB0-7EC5-2E44-F1F017F8A8D2}"/>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Oval 113">
                <a:extLst>
                  <a:ext uri="{FF2B5EF4-FFF2-40B4-BE49-F238E27FC236}">
                    <a16:creationId xmlns:a16="http://schemas.microsoft.com/office/drawing/2014/main" id="{A5621B51-3C31-9955-03FA-FB3E0BDD71CE}"/>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7" name="Group 96">
              <a:extLst>
                <a:ext uri="{FF2B5EF4-FFF2-40B4-BE49-F238E27FC236}">
                  <a16:creationId xmlns:a16="http://schemas.microsoft.com/office/drawing/2014/main" id="{972C803E-7E75-2A92-22D8-FA3D8B1DC65D}"/>
                </a:ext>
              </a:extLst>
            </p:cNvPr>
            <p:cNvGrpSpPr/>
            <p:nvPr/>
          </p:nvGrpSpPr>
          <p:grpSpPr>
            <a:xfrm>
              <a:off x="10760694" y="3512499"/>
              <a:ext cx="207731" cy="45719"/>
              <a:chOff x="10050629" y="3666146"/>
              <a:chExt cx="207731" cy="45719"/>
            </a:xfrm>
          </p:grpSpPr>
          <p:sp>
            <p:nvSpPr>
              <p:cNvPr id="107" name="Oval 106">
                <a:extLst>
                  <a:ext uri="{FF2B5EF4-FFF2-40B4-BE49-F238E27FC236}">
                    <a16:creationId xmlns:a16="http://schemas.microsoft.com/office/drawing/2014/main" id="{25C0C05F-091D-7C15-9E2C-D494379682FF}"/>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8" name="Oval 107">
                <a:extLst>
                  <a:ext uri="{FF2B5EF4-FFF2-40B4-BE49-F238E27FC236}">
                    <a16:creationId xmlns:a16="http://schemas.microsoft.com/office/drawing/2014/main" id="{819AAFAF-3DCA-714F-EE65-AE0520B47912}"/>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9" name="Oval 108">
                <a:extLst>
                  <a:ext uri="{FF2B5EF4-FFF2-40B4-BE49-F238E27FC236}">
                    <a16:creationId xmlns:a16="http://schemas.microsoft.com/office/drawing/2014/main" id="{F2A1F36E-157D-1628-B53F-EE98A61FDFB6}"/>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0" name="Oval 109">
                <a:extLst>
                  <a:ext uri="{FF2B5EF4-FFF2-40B4-BE49-F238E27FC236}">
                    <a16:creationId xmlns:a16="http://schemas.microsoft.com/office/drawing/2014/main" id="{23FADE32-8126-F4CA-EC2A-063B0770CED8}"/>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8" name="Group 97">
              <a:extLst>
                <a:ext uri="{FF2B5EF4-FFF2-40B4-BE49-F238E27FC236}">
                  <a16:creationId xmlns:a16="http://schemas.microsoft.com/office/drawing/2014/main" id="{6EF9DA08-281A-81BC-7133-280BA253B4B1}"/>
                </a:ext>
              </a:extLst>
            </p:cNvPr>
            <p:cNvGrpSpPr/>
            <p:nvPr/>
          </p:nvGrpSpPr>
          <p:grpSpPr>
            <a:xfrm>
              <a:off x="10976710" y="3512499"/>
              <a:ext cx="207731" cy="45719"/>
              <a:chOff x="10050629" y="3666146"/>
              <a:chExt cx="207731" cy="45719"/>
            </a:xfrm>
          </p:grpSpPr>
          <p:sp>
            <p:nvSpPr>
              <p:cNvPr id="103" name="Oval 102">
                <a:extLst>
                  <a:ext uri="{FF2B5EF4-FFF2-40B4-BE49-F238E27FC236}">
                    <a16:creationId xmlns:a16="http://schemas.microsoft.com/office/drawing/2014/main" id="{EBB8C737-0C83-35CB-EF7F-93BD85529C75}"/>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4" name="Oval 103">
                <a:extLst>
                  <a:ext uri="{FF2B5EF4-FFF2-40B4-BE49-F238E27FC236}">
                    <a16:creationId xmlns:a16="http://schemas.microsoft.com/office/drawing/2014/main" id="{B6258134-169A-FD15-F67D-9059C4605F8B}"/>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5" name="Oval 104">
                <a:extLst>
                  <a:ext uri="{FF2B5EF4-FFF2-40B4-BE49-F238E27FC236}">
                    <a16:creationId xmlns:a16="http://schemas.microsoft.com/office/drawing/2014/main" id="{493FF358-9693-0145-4C22-6BC347E0708B}"/>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6" name="Oval 105">
                <a:extLst>
                  <a:ext uri="{FF2B5EF4-FFF2-40B4-BE49-F238E27FC236}">
                    <a16:creationId xmlns:a16="http://schemas.microsoft.com/office/drawing/2014/main" id="{D9697B43-1C96-AE90-57F8-A32F8EA54270}"/>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9" name="Group 98">
              <a:extLst>
                <a:ext uri="{FF2B5EF4-FFF2-40B4-BE49-F238E27FC236}">
                  <a16:creationId xmlns:a16="http://schemas.microsoft.com/office/drawing/2014/main" id="{3DB9CB28-2B50-C0A6-0C6A-2B44E223FC55}"/>
                </a:ext>
              </a:extLst>
            </p:cNvPr>
            <p:cNvGrpSpPr/>
            <p:nvPr/>
          </p:nvGrpSpPr>
          <p:grpSpPr>
            <a:xfrm>
              <a:off x="11191155" y="3512499"/>
              <a:ext cx="153727" cy="45719"/>
              <a:chOff x="10050629" y="3666146"/>
              <a:chExt cx="153727" cy="45719"/>
            </a:xfrm>
          </p:grpSpPr>
          <p:sp>
            <p:nvSpPr>
              <p:cNvPr id="100" name="Oval 99">
                <a:extLst>
                  <a:ext uri="{FF2B5EF4-FFF2-40B4-BE49-F238E27FC236}">
                    <a16:creationId xmlns:a16="http://schemas.microsoft.com/office/drawing/2014/main" id="{A502306F-8865-981C-06F6-F959AD213E9A}"/>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1" name="Oval 100">
                <a:extLst>
                  <a:ext uri="{FF2B5EF4-FFF2-40B4-BE49-F238E27FC236}">
                    <a16:creationId xmlns:a16="http://schemas.microsoft.com/office/drawing/2014/main" id="{C842D264-FC6A-2EF3-6716-CFFF2B34D19F}"/>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2" name="Oval 101">
                <a:extLst>
                  <a:ext uri="{FF2B5EF4-FFF2-40B4-BE49-F238E27FC236}">
                    <a16:creationId xmlns:a16="http://schemas.microsoft.com/office/drawing/2014/main" id="{C0DB27DD-0BFF-45C1-A3AB-A119E7A5E7C7}"/>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23" name="Group 122">
            <a:extLst>
              <a:ext uri="{FF2B5EF4-FFF2-40B4-BE49-F238E27FC236}">
                <a16:creationId xmlns:a16="http://schemas.microsoft.com/office/drawing/2014/main" id="{6E562164-5DFB-5FD5-F26A-69271D29FC2E}"/>
              </a:ext>
            </a:extLst>
          </p:cNvPr>
          <p:cNvGrpSpPr/>
          <p:nvPr/>
        </p:nvGrpSpPr>
        <p:grpSpPr>
          <a:xfrm>
            <a:off x="9904053" y="3413007"/>
            <a:ext cx="1446653" cy="46966"/>
            <a:chOff x="9898229" y="3512499"/>
            <a:chExt cx="1446653" cy="46966"/>
          </a:xfrm>
        </p:grpSpPr>
        <p:cxnSp>
          <p:nvCxnSpPr>
            <p:cNvPr id="124" name="Straight Connector 123">
              <a:extLst>
                <a:ext uri="{FF2B5EF4-FFF2-40B4-BE49-F238E27FC236}">
                  <a16:creationId xmlns:a16="http://schemas.microsoft.com/office/drawing/2014/main" id="{1806A977-7CEA-5531-798A-EA426F41CC1E}"/>
                </a:ext>
              </a:extLst>
            </p:cNvPr>
            <p:cNvCxnSpPr>
              <a:cxnSpLocks/>
            </p:cNvCxnSpPr>
            <p:nvPr/>
          </p:nvCxnSpPr>
          <p:spPr bwMode="auto">
            <a:xfrm>
              <a:off x="9898229" y="3538184"/>
              <a:ext cx="1446653" cy="0"/>
            </a:xfrm>
            <a:prstGeom prst="line">
              <a:avLst/>
            </a:prstGeom>
            <a:noFill/>
            <a:ln w="28575" cap="flat" cmpd="sng" algn="ctr">
              <a:solidFill>
                <a:schemeClr val="accent1"/>
              </a:solidFill>
              <a:prstDash val="solid"/>
              <a:round/>
              <a:headEnd type="none" w="med" len="med"/>
              <a:tailEnd type="none" w="med" len="med"/>
            </a:ln>
            <a:effectLst/>
          </p:spPr>
        </p:cxnSp>
        <p:sp>
          <p:nvSpPr>
            <p:cNvPr id="125" name="Oval 124">
              <a:extLst>
                <a:ext uri="{FF2B5EF4-FFF2-40B4-BE49-F238E27FC236}">
                  <a16:creationId xmlns:a16="http://schemas.microsoft.com/office/drawing/2014/main" id="{4968798B-51E7-D454-79D9-8C86FF26DBB7}"/>
                </a:ext>
              </a:extLst>
            </p:cNvPr>
            <p:cNvSpPr/>
            <p:nvPr/>
          </p:nvSpPr>
          <p:spPr bwMode="auto">
            <a:xfrm>
              <a:off x="9898229"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6" name="Oval 125">
              <a:extLst>
                <a:ext uri="{FF2B5EF4-FFF2-40B4-BE49-F238E27FC236}">
                  <a16:creationId xmlns:a16="http://schemas.microsoft.com/office/drawing/2014/main" id="{AC0FD069-C152-786B-9858-7701A7ECAE7E}"/>
                </a:ext>
              </a:extLst>
            </p:cNvPr>
            <p:cNvSpPr/>
            <p:nvPr/>
          </p:nvSpPr>
          <p:spPr bwMode="auto">
            <a:xfrm>
              <a:off x="9952233"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7" name="Oval 126">
              <a:extLst>
                <a:ext uri="{FF2B5EF4-FFF2-40B4-BE49-F238E27FC236}">
                  <a16:creationId xmlns:a16="http://schemas.microsoft.com/office/drawing/2014/main" id="{4B12A709-A3FE-A790-1B3E-6C64812DAFC2}"/>
                </a:ext>
              </a:extLst>
            </p:cNvPr>
            <p:cNvSpPr/>
            <p:nvPr/>
          </p:nvSpPr>
          <p:spPr bwMode="auto">
            <a:xfrm>
              <a:off x="10006237"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8" name="Oval 127">
              <a:extLst>
                <a:ext uri="{FF2B5EF4-FFF2-40B4-BE49-F238E27FC236}">
                  <a16:creationId xmlns:a16="http://schemas.microsoft.com/office/drawing/2014/main" id="{991D0FFD-D1BB-2BB2-5B57-A89BBB5FF180}"/>
                </a:ext>
              </a:extLst>
            </p:cNvPr>
            <p:cNvSpPr/>
            <p:nvPr/>
          </p:nvSpPr>
          <p:spPr bwMode="auto">
            <a:xfrm>
              <a:off x="10060241"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29" name="Group 128">
              <a:extLst>
                <a:ext uri="{FF2B5EF4-FFF2-40B4-BE49-F238E27FC236}">
                  <a16:creationId xmlns:a16="http://schemas.microsoft.com/office/drawing/2014/main" id="{90E1AFBE-7684-E2DF-F340-33D451597BEB}"/>
                </a:ext>
              </a:extLst>
            </p:cNvPr>
            <p:cNvGrpSpPr/>
            <p:nvPr/>
          </p:nvGrpSpPr>
          <p:grpSpPr>
            <a:xfrm>
              <a:off x="10114245" y="3512673"/>
              <a:ext cx="207731" cy="45719"/>
              <a:chOff x="10050629" y="3666146"/>
              <a:chExt cx="207731" cy="45719"/>
            </a:xfrm>
          </p:grpSpPr>
          <p:sp>
            <p:nvSpPr>
              <p:cNvPr id="154" name="Oval 153">
                <a:extLst>
                  <a:ext uri="{FF2B5EF4-FFF2-40B4-BE49-F238E27FC236}">
                    <a16:creationId xmlns:a16="http://schemas.microsoft.com/office/drawing/2014/main" id="{41F13C19-8076-9012-C76E-C111BA02BA2A}"/>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9018D241-BE7E-8314-F085-8F497DA37D1D}"/>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070ED1AD-08E4-A134-9E83-6FFE402F6369}"/>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121B3830-3807-974B-86C7-52C9189C57AC}"/>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0" name="Group 129">
              <a:extLst>
                <a:ext uri="{FF2B5EF4-FFF2-40B4-BE49-F238E27FC236}">
                  <a16:creationId xmlns:a16="http://schemas.microsoft.com/office/drawing/2014/main" id="{4D6EAF2E-5EAC-7E53-0E9E-B59445E61F87}"/>
                </a:ext>
              </a:extLst>
            </p:cNvPr>
            <p:cNvGrpSpPr/>
            <p:nvPr/>
          </p:nvGrpSpPr>
          <p:grpSpPr>
            <a:xfrm>
              <a:off x="10330261" y="3512673"/>
              <a:ext cx="207731" cy="45719"/>
              <a:chOff x="10050629" y="3666146"/>
              <a:chExt cx="207731" cy="45719"/>
            </a:xfrm>
          </p:grpSpPr>
          <p:sp>
            <p:nvSpPr>
              <p:cNvPr id="150" name="Oval 149">
                <a:extLst>
                  <a:ext uri="{FF2B5EF4-FFF2-40B4-BE49-F238E27FC236}">
                    <a16:creationId xmlns:a16="http://schemas.microsoft.com/office/drawing/2014/main" id="{ADAC755D-EE75-4147-F0E6-F22A5FF91DB8}"/>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3C018339-68EE-F4AE-3E77-232906865A91}"/>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2" name="Oval 151">
                <a:extLst>
                  <a:ext uri="{FF2B5EF4-FFF2-40B4-BE49-F238E27FC236}">
                    <a16:creationId xmlns:a16="http://schemas.microsoft.com/office/drawing/2014/main" id="{65E79484-A1B4-C957-7AC9-0259AE3B4683}"/>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3" name="Oval 152">
                <a:extLst>
                  <a:ext uri="{FF2B5EF4-FFF2-40B4-BE49-F238E27FC236}">
                    <a16:creationId xmlns:a16="http://schemas.microsoft.com/office/drawing/2014/main" id="{67D15C8D-0BE1-54DF-49D9-A65B88A14891}"/>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1" name="Group 130">
              <a:extLst>
                <a:ext uri="{FF2B5EF4-FFF2-40B4-BE49-F238E27FC236}">
                  <a16:creationId xmlns:a16="http://schemas.microsoft.com/office/drawing/2014/main" id="{3119BD9A-7A23-FCFE-8C87-C0A3CA95FC4F}"/>
                </a:ext>
              </a:extLst>
            </p:cNvPr>
            <p:cNvGrpSpPr/>
            <p:nvPr/>
          </p:nvGrpSpPr>
          <p:grpSpPr>
            <a:xfrm>
              <a:off x="10544706" y="3512673"/>
              <a:ext cx="207731" cy="45719"/>
              <a:chOff x="10050629" y="3666146"/>
              <a:chExt cx="207731" cy="45719"/>
            </a:xfrm>
          </p:grpSpPr>
          <p:sp>
            <p:nvSpPr>
              <p:cNvPr id="146" name="Oval 145">
                <a:extLst>
                  <a:ext uri="{FF2B5EF4-FFF2-40B4-BE49-F238E27FC236}">
                    <a16:creationId xmlns:a16="http://schemas.microsoft.com/office/drawing/2014/main" id="{FDF78CA1-D147-FBFB-B2C7-C962968E0E4D}"/>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926FAE7E-28CC-6AFB-F9AD-47CCCFD06450}"/>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FABF4380-EC91-9870-CD7B-384008FCCD9C}"/>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10B58397-8145-F6DA-27CB-F42ECC9D680C}"/>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2" name="Group 131">
              <a:extLst>
                <a:ext uri="{FF2B5EF4-FFF2-40B4-BE49-F238E27FC236}">
                  <a16:creationId xmlns:a16="http://schemas.microsoft.com/office/drawing/2014/main" id="{2B1F2DB3-2950-1704-B167-7FDC7E0A857D}"/>
                </a:ext>
              </a:extLst>
            </p:cNvPr>
            <p:cNvGrpSpPr/>
            <p:nvPr/>
          </p:nvGrpSpPr>
          <p:grpSpPr>
            <a:xfrm>
              <a:off x="10760694" y="3512499"/>
              <a:ext cx="207731" cy="45719"/>
              <a:chOff x="10050629" y="3666146"/>
              <a:chExt cx="207731" cy="45719"/>
            </a:xfrm>
          </p:grpSpPr>
          <p:sp>
            <p:nvSpPr>
              <p:cNvPr id="142" name="Oval 141">
                <a:extLst>
                  <a:ext uri="{FF2B5EF4-FFF2-40B4-BE49-F238E27FC236}">
                    <a16:creationId xmlns:a16="http://schemas.microsoft.com/office/drawing/2014/main" id="{1B2DCA82-39A3-5676-136B-16CA1EFF6E4D}"/>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D36F14CE-B5EC-7941-D6FB-048F79C86255}"/>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E7DC543F-6E93-0134-70DB-6D8B06D1C8C4}"/>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56ECBDCC-1CA3-EC41-4912-585B781BD37F}"/>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3" name="Group 132">
              <a:extLst>
                <a:ext uri="{FF2B5EF4-FFF2-40B4-BE49-F238E27FC236}">
                  <a16:creationId xmlns:a16="http://schemas.microsoft.com/office/drawing/2014/main" id="{293D552B-C994-3AB7-E1FF-084C9EFC0ED6}"/>
                </a:ext>
              </a:extLst>
            </p:cNvPr>
            <p:cNvGrpSpPr/>
            <p:nvPr/>
          </p:nvGrpSpPr>
          <p:grpSpPr>
            <a:xfrm>
              <a:off x="10976710" y="3512499"/>
              <a:ext cx="207731" cy="45719"/>
              <a:chOff x="10050629" y="3666146"/>
              <a:chExt cx="207731" cy="45719"/>
            </a:xfrm>
          </p:grpSpPr>
          <p:sp>
            <p:nvSpPr>
              <p:cNvPr id="138" name="Oval 137">
                <a:extLst>
                  <a:ext uri="{FF2B5EF4-FFF2-40B4-BE49-F238E27FC236}">
                    <a16:creationId xmlns:a16="http://schemas.microsoft.com/office/drawing/2014/main" id="{6BCD7653-B7BF-EAD1-7ED7-16C2936BA978}"/>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A88804E5-3074-BB47-8A19-FCD5536E7107}"/>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8F73C0D4-7697-3CD4-107C-08FA2940F8F2}"/>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8068ED39-064F-4546-7F50-BA48CB62C893}"/>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34" name="Group 133">
              <a:extLst>
                <a:ext uri="{FF2B5EF4-FFF2-40B4-BE49-F238E27FC236}">
                  <a16:creationId xmlns:a16="http://schemas.microsoft.com/office/drawing/2014/main" id="{9780A187-9B4F-2ABD-3ED2-8E390AAFE55D}"/>
                </a:ext>
              </a:extLst>
            </p:cNvPr>
            <p:cNvGrpSpPr/>
            <p:nvPr/>
          </p:nvGrpSpPr>
          <p:grpSpPr>
            <a:xfrm>
              <a:off x="11191155" y="3512499"/>
              <a:ext cx="153727" cy="45719"/>
              <a:chOff x="10050629" y="3666146"/>
              <a:chExt cx="153727" cy="45719"/>
            </a:xfrm>
          </p:grpSpPr>
          <p:sp>
            <p:nvSpPr>
              <p:cNvPr id="135" name="Oval 134">
                <a:extLst>
                  <a:ext uri="{FF2B5EF4-FFF2-40B4-BE49-F238E27FC236}">
                    <a16:creationId xmlns:a16="http://schemas.microsoft.com/office/drawing/2014/main" id="{FAFBE6B8-FCC7-620D-49E6-0C4DE52B0783}"/>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E7858EFB-1A33-C153-C9AA-47F300141C81}"/>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0F1DE020-377E-47E1-850E-8110E0D09BDA}"/>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2" name="Rectangle 1">
            <a:extLst>
              <a:ext uri="{FF2B5EF4-FFF2-40B4-BE49-F238E27FC236}">
                <a16:creationId xmlns:a16="http://schemas.microsoft.com/office/drawing/2014/main" id="{BD654EE6-0D8C-52B2-7E17-CB5186234897}"/>
              </a:ext>
            </a:extLst>
          </p:cNvPr>
          <p:cNvSpPr/>
          <p:nvPr/>
        </p:nvSpPr>
        <p:spPr bwMode="auto">
          <a:xfrm>
            <a:off x="728704" y="3975060"/>
            <a:ext cx="8185182" cy="78538"/>
          </a:xfrm>
          <a:prstGeom prst="rect">
            <a:avLst/>
          </a:prstGeom>
          <a:gradFill>
            <a:gsLst>
              <a:gs pos="54000">
                <a:schemeClr val="tx1">
                  <a:lumMod val="95000"/>
                </a:schemeClr>
              </a:gs>
              <a:gs pos="14000">
                <a:schemeClr val="tx2"/>
              </a:gs>
              <a:gs pos="83000">
                <a:schemeClr val="tx2"/>
              </a:gs>
            </a:gsLst>
            <a:lin ang="5400000" scaled="1"/>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191CC5B0-AE36-CDA5-9288-4FF696F32ABE}"/>
              </a:ext>
            </a:extLst>
          </p:cNvPr>
          <p:cNvSpPr txBox="1"/>
          <p:nvPr/>
        </p:nvSpPr>
        <p:spPr bwMode="auto">
          <a:xfrm>
            <a:off x="743022" y="4869545"/>
            <a:ext cx="29247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Locations of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Mutations</a:t>
            </a:r>
          </a:p>
        </p:txBody>
      </p:sp>
      <p:sp>
        <p:nvSpPr>
          <p:cNvPr id="5" name="Rectangle 4">
            <a:extLst>
              <a:ext uri="{FF2B5EF4-FFF2-40B4-BE49-F238E27FC236}">
                <a16:creationId xmlns:a16="http://schemas.microsoft.com/office/drawing/2014/main" id="{7A639860-63F2-B99F-80F9-27FCC2445C76}"/>
              </a:ext>
            </a:extLst>
          </p:cNvPr>
          <p:cNvSpPr/>
          <p:nvPr/>
        </p:nvSpPr>
        <p:spPr bwMode="auto">
          <a:xfrm>
            <a:off x="922757" y="3786041"/>
            <a:ext cx="1084931" cy="3910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a:t>
            </a:r>
          </a:p>
        </p:txBody>
      </p:sp>
      <p:sp>
        <p:nvSpPr>
          <p:cNvPr id="6" name="Rectangle 5">
            <a:extLst>
              <a:ext uri="{FF2B5EF4-FFF2-40B4-BE49-F238E27FC236}">
                <a16:creationId xmlns:a16="http://schemas.microsoft.com/office/drawing/2014/main" id="{6FDEB91A-CE68-31B6-11B5-10FD8D278606}"/>
              </a:ext>
            </a:extLst>
          </p:cNvPr>
          <p:cNvSpPr/>
          <p:nvPr/>
        </p:nvSpPr>
        <p:spPr bwMode="auto">
          <a:xfrm>
            <a:off x="3461002" y="3786041"/>
            <a:ext cx="516616" cy="391046"/>
          </a:xfrm>
          <a:prstGeom prst="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SH3</a:t>
            </a:r>
          </a:p>
        </p:txBody>
      </p:sp>
      <p:sp>
        <p:nvSpPr>
          <p:cNvPr id="7" name="Rectangle 6">
            <a:extLst>
              <a:ext uri="{FF2B5EF4-FFF2-40B4-BE49-F238E27FC236}">
                <a16:creationId xmlns:a16="http://schemas.microsoft.com/office/drawing/2014/main" id="{4998CB84-4FA4-2601-6144-4F9FA41B7922}"/>
              </a:ext>
            </a:extLst>
          </p:cNvPr>
          <p:cNvSpPr/>
          <p:nvPr/>
        </p:nvSpPr>
        <p:spPr bwMode="auto">
          <a:xfrm>
            <a:off x="4017556" y="3786041"/>
            <a:ext cx="516616" cy="391046"/>
          </a:xfrm>
          <a:prstGeom prst="rect">
            <a:avLst/>
          </a:prstGeom>
          <a:solidFill>
            <a:schemeClr val="accent5"/>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SH2</a:t>
            </a:r>
          </a:p>
        </p:txBody>
      </p:sp>
      <p:sp>
        <p:nvSpPr>
          <p:cNvPr id="8" name="Hexagon 7">
            <a:extLst>
              <a:ext uri="{FF2B5EF4-FFF2-40B4-BE49-F238E27FC236}">
                <a16:creationId xmlns:a16="http://schemas.microsoft.com/office/drawing/2014/main" id="{409D39D8-1C32-EC37-4CF2-1AC79B665509}"/>
              </a:ext>
            </a:extLst>
          </p:cNvPr>
          <p:cNvSpPr/>
          <p:nvPr/>
        </p:nvSpPr>
        <p:spPr bwMode="auto">
          <a:xfrm>
            <a:off x="2045911" y="3721357"/>
            <a:ext cx="808553" cy="485131"/>
          </a:xfrm>
          <a:prstGeom prst="hexagon">
            <a:avLst/>
          </a:prstGeom>
          <a:solidFill>
            <a:schemeClr val="accent6"/>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BTK Motif</a:t>
            </a:r>
          </a:p>
        </p:txBody>
      </p:sp>
      <p:sp>
        <p:nvSpPr>
          <p:cNvPr id="9" name="Rectangle 8">
            <a:extLst>
              <a:ext uri="{FF2B5EF4-FFF2-40B4-BE49-F238E27FC236}">
                <a16:creationId xmlns:a16="http://schemas.microsoft.com/office/drawing/2014/main" id="{16E722CB-1CDA-DB5B-9BDE-B381466E7171}"/>
              </a:ext>
            </a:extLst>
          </p:cNvPr>
          <p:cNvSpPr/>
          <p:nvPr/>
        </p:nvSpPr>
        <p:spPr bwMode="auto">
          <a:xfrm>
            <a:off x="5023102" y="3786041"/>
            <a:ext cx="2532730" cy="391046"/>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Tyrosine Kinase</a:t>
            </a:r>
          </a:p>
          <a:p>
            <a:pPr marL="0" marR="0" lvl="0" indent="0" algn="ctr" defTabSz="914400" rtl="0" eaLnBrk="1" fontAlgn="base"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Catalytic Domain</a:t>
            </a:r>
          </a:p>
        </p:txBody>
      </p:sp>
      <p:sp>
        <p:nvSpPr>
          <p:cNvPr id="10" name="TextBox 9">
            <a:extLst>
              <a:ext uri="{FF2B5EF4-FFF2-40B4-BE49-F238E27FC236}">
                <a16:creationId xmlns:a16="http://schemas.microsoft.com/office/drawing/2014/main" id="{2DD9E247-5222-1D0A-AF35-B010CF462D5D}"/>
              </a:ext>
            </a:extLst>
          </p:cNvPr>
          <p:cNvSpPr txBox="1"/>
          <p:nvPr/>
        </p:nvSpPr>
        <p:spPr bwMode="auto">
          <a:xfrm>
            <a:off x="5103711" y="3389115"/>
            <a:ext cx="776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A428D</a:t>
            </a:r>
          </a:p>
        </p:txBody>
      </p:sp>
      <p:sp>
        <p:nvSpPr>
          <p:cNvPr id="13" name="Isosceles Triangle 12">
            <a:extLst>
              <a:ext uri="{FF2B5EF4-FFF2-40B4-BE49-F238E27FC236}">
                <a16:creationId xmlns:a16="http://schemas.microsoft.com/office/drawing/2014/main" id="{E45A2065-F5DF-44A0-C3FD-5728450383EC}"/>
              </a:ext>
            </a:extLst>
          </p:cNvPr>
          <p:cNvSpPr/>
          <p:nvPr/>
        </p:nvSpPr>
        <p:spPr bwMode="auto">
          <a:xfrm rot="10800000">
            <a:off x="5418310" y="3663058"/>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Isosceles Triangle 13">
            <a:extLst>
              <a:ext uri="{FF2B5EF4-FFF2-40B4-BE49-F238E27FC236}">
                <a16:creationId xmlns:a16="http://schemas.microsoft.com/office/drawing/2014/main" id="{69E8F1D0-A875-8F3D-280D-CFFA8FDE8E96}"/>
              </a:ext>
            </a:extLst>
          </p:cNvPr>
          <p:cNvSpPr/>
          <p:nvPr/>
        </p:nvSpPr>
        <p:spPr bwMode="auto">
          <a:xfrm>
            <a:off x="5130171" y="4189352"/>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Isosceles Triangle 14">
            <a:extLst>
              <a:ext uri="{FF2B5EF4-FFF2-40B4-BE49-F238E27FC236}">
                <a16:creationId xmlns:a16="http://schemas.microsoft.com/office/drawing/2014/main" id="{9B6D3189-0F04-0DFC-166F-81EDE33A7ECE}"/>
              </a:ext>
            </a:extLst>
          </p:cNvPr>
          <p:cNvSpPr/>
          <p:nvPr/>
        </p:nvSpPr>
        <p:spPr bwMode="auto">
          <a:xfrm>
            <a:off x="5738791" y="4189352"/>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 name="Isosceles Triangle 15">
            <a:extLst>
              <a:ext uri="{FF2B5EF4-FFF2-40B4-BE49-F238E27FC236}">
                <a16:creationId xmlns:a16="http://schemas.microsoft.com/office/drawing/2014/main" id="{D417D6D8-90F2-E2F5-4A86-D2E5DB8D6A33}"/>
              </a:ext>
            </a:extLst>
          </p:cNvPr>
          <p:cNvSpPr/>
          <p:nvPr/>
        </p:nvSpPr>
        <p:spPr bwMode="auto">
          <a:xfrm>
            <a:off x="7302973" y="4189352"/>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Isosceles Triangle 16">
            <a:extLst>
              <a:ext uri="{FF2B5EF4-FFF2-40B4-BE49-F238E27FC236}">
                <a16:creationId xmlns:a16="http://schemas.microsoft.com/office/drawing/2014/main" id="{BC0FC537-745E-2E17-0D19-D4A4F8580C65}"/>
              </a:ext>
            </a:extLst>
          </p:cNvPr>
          <p:cNvSpPr/>
          <p:nvPr/>
        </p:nvSpPr>
        <p:spPr bwMode="auto">
          <a:xfrm>
            <a:off x="7302973" y="4303477"/>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 name="Isosceles Triangle 17">
            <a:extLst>
              <a:ext uri="{FF2B5EF4-FFF2-40B4-BE49-F238E27FC236}">
                <a16:creationId xmlns:a16="http://schemas.microsoft.com/office/drawing/2014/main" id="{8ECAB153-6C38-0612-0F25-C4FB96F0E96C}"/>
              </a:ext>
            </a:extLst>
          </p:cNvPr>
          <p:cNvSpPr/>
          <p:nvPr/>
        </p:nvSpPr>
        <p:spPr bwMode="auto">
          <a:xfrm>
            <a:off x="7302973" y="4421084"/>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Isosceles Triangle 18">
            <a:extLst>
              <a:ext uri="{FF2B5EF4-FFF2-40B4-BE49-F238E27FC236}">
                <a16:creationId xmlns:a16="http://schemas.microsoft.com/office/drawing/2014/main" id="{3BBBD7D8-6730-6668-2BC1-C2FD5AB99D12}"/>
              </a:ext>
            </a:extLst>
          </p:cNvPr>
          <p:cNvSpPr/>
          <p:nvPr/>
        </p:nvSpPr>
        <p:spPr bwMode="auto">
          <a:xfrm>
            <a:off x="7302973" y="4535752"/>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F4BDCC74-AB41-6873-9D1D-059A4D487E3A}"/>
              </a:ext>
            </a:extLst>
          </p:cNvPr>
          <p:cNvSpPr txBox="1"/>
          <p:nvPr/>
        </p:nvSpPr>
        <p:spPr bwMode="auto">
          <a:xfrm>
            <a:off x="6426063" y="4515565"/>
            <a:ext cx="776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T474I</a:t>
            </a:r>
          </a:p>
        </p:txBody>
      </p:sp>
      <p:sp>
        <p:nvSpPr>
          <p:cNvPr id="21" name="TextBox 20">
            <a:extLst>
              <a:ext uri="{FF2B5EF4-FFF2-40B4-BE49-F238E27FC236}">
                <a16:creationId xmlns:a16="http://schemas.microsoft.com/office/drawing/2014/main" id="{A7E2288C-E454-830A-5AB6-8F7E0C0FA976}"/>
              </a:ext>
            </a:extLst>
          </p:cNvPr>
          <p:cNvSpPr txBox="1"/>
          <p:nvPr/>
        </p:nvSpPr>
        <p:spPr bwMode="auto">
          <a:xfrm>
            <a:off x="4841562" y="4222373"/>
            <a:ext cx="776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V416L</a:t>
            </a:r>
          </a:p>
        </p:txBody>
      </p:sp>
      <p:sp>
        <p:nvSpPr>
          <p:cNvPr id="22" name="TextBox 21">
            <a:extLst>
              <a:ext uri="{FF2B5EF4-FFF2-40B4-BE49-F238E27FC236}">
                <a16:creationId xmlns:a16="http://schemas.microsoft.com/office/drawing/2014/main" id="{E79F4095-BE74-E7A5-51C0-6D36EA34DEB6}"/>
              </a:ext>
            </a:extLst>
          </p:cNvPr>
          <p:cNvSpPr txBox="1"/>
          <p:nvPr/>
        </p:nvSpPr>
        <p:spPr bwMode="auto">
          <a:xfrm>
            <a:off x="5490692" y="4231735"/>
            <a:ext cx="866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M437R</a:t>
            </a:r>
          </a:p>
        </p:txBody>
      </p:sp>
      <p:sp>
        <p:nvSpPr>
          <p:cNvPr id="23" name="TextBox 22">
            <a:extLst>
              <a:ext uri="{FF2B5EF4-FFF2-40B4-BE49-F238E27FC236}">
                <a16:creationId xmlns:a16="http://schemas.microsoft.com/office/drawing/2014/main" id="{2FD21BE3-B37A-311E-B506-F4CBF1E90885}"/>
              </a:ext>
            </a:extLst>
          </p:cNvPr>
          <p:cNvSpPr txBox="1"/>
          <p:nvPr/>
        </p:nvSpPr>
        <p:spPr bwMode="auto">
          <a:xfrm>
            <a:off x="6991806" y="4571905"/>
            <a:ext cx="866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L528W</a:t>
            </a:r>
          </a:p>
        </p:txBody>
      </p:sp>
      <p:cxnSp>
        <p:nvCxnSpPr>
          <p:cNvPr id="24" name="Straight Connector 23">
            <a:extLst>
              <a:ext uri="{FF2B5EF4-FFF2-40B4-BE49-F238E27FC236}">
                <a16:creationId xmlns:a16="http://schemas.microsoft.com/office/drawing/2014/main" id="{DC23FBAA-D228-AB3A-A31D-2A545EE818E9}"/>
              </a:ext>
            </a:extLst>
          </p:cNvPr>
          <p:cNvCxnSpPr>
            <a:cxnSpLocks/>
          </p:cNvCxnSpPr>
          <p:nvPr/>
        </p:nvCxnSpPr>
        <p:spPr bwMode="auto">
          <a:xfrm>
            <a:off x="302683" y="4910459"/>
            <a:ext cx="7349869" cy="0"/>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5212E880-9DA5-A5C6-B03E-696778C42228}"/>
              </a:ext>
            </a:extLst>
          </p:cNvPr>
          <p:cNvSpPr txBox="1"/>
          <p:nvPr/>
        </p:nvSpPr>
        <p:spPr bwMode="auto">
          <a:xfrm>
            <a:off x="6991806" y="3140513"/>
            <a:ext cx="9785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lang="en-US" sz="1600" b="0" dirty="0">
                <a:solidFill>
                  <a:srgbClr val="000000"/>
                </a:solidFill>
                <a:latin typeface="Calibri" panose="020F0502020204030204" pitchFamily="34" charset="0"/>
              </a:rPr>
              <a:t>C481F/R</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Isosceles Triangle 25">
            <a:extLst>
              <a:ext uri="{FF2B5EF4-FFF2-40B4-BE49-F238E27FC236}">
                <a16:creationId xmlns:a16="http://schemas.microsoft.com/office/drawing/2014/main" id="{92DF16B4-1AA2-A582-713C-4D8C0F6A4099}"/>
              </a:ext>
            </a:extLst>
          </p:cNvPr>
          <p:cNvSpPr/>
          <p:nvPr/>
        </p:nvSpPr>
        <p:spPr bwMode="auto">
          <a:xfrm rot="10800000">
            <a:off x="7306405" y="3655086"/>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9B5748D8-0CBB-5C86-EEF2-02CD1D7EE078}"/>
              </a:ext>
            </a:extLst>
          </p:cNvPr>
          <p:cNvSpPr txBox="1"/>
          <p:nvPr/>
        </p:nvSpPr>
        <p:spPr bwMode="auto">
          <a:xfrm>
            <a:off x="7009499" y="2647272"/>
            <a:ext cx="776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C481S</a:t>
            </a:r>
          </a:p>
        </p:txBody>
      </p:sp>
      <p:sp>
        <p:nvSpPr>
          <p:cNvPr id="28" name="Isosceles Triangle 27">
            <a:extLst>
              <a:ext uri="{FF2B5EF4-FFF2-40B4-BE49-F238E27FC236}">
                <a16:creationId xmlns:a16="http://schemas.microsoft.com/office/drawing/2014/main" id="{F49A4AF2-EAC6-FEB7-5E0F-B38A7E1115BC}"/>
              </a:ext>
            </a:extLst>
          </p:cNvPr>
          <p:cNvSpPr/>
          <p:nvPr/>
        </p:nvSpPr>
        <p:spPr bwMode="auto">
          <a:xfrm rot="10800000">
            <a:off x="7324098" y="2937257"/>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Isosceles Triangle 28">
            <a:extLst>
              <a:ext uri="{FF2B5EF4-FFF2-40B4-BE49-F238E27FC236}">
                <a16:creationId xmlns:a16="http://schemas.microsoft.com/office/drawing/2014/main" id="{643CB254-8DC3-9C3A-244D-369DA32F4796}"/>
              </a:ext>
            </a:extLst>
          </p:cNvPr>
          <p:cNvSpPr/>
          <p:nvPr/>
        </p:nvSpPr>
        <p:spPr bwMode="auto">
          <a:xfrm rot="10800000">
            <a:off x="7305396" y="3539282"/>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Isosceles Triangle 29">
            <a:extLst>
              <a:ext uri="{FF2B5EF4-FFF2-40B4-BE49-F238E27FC236}">
                <a16:creationId xmlns:a16="http://schemas.microsoft.com/office/drawing/2014/main" id="{372AE96E-D046-384D-3C28-B17E294859E9}"/>
              </a:ext>
            </a:extLst>
          </p:cNvPr>
          <p:cNvSpPr/>
          <p:nvPr/>
        </p:nvSpPr>
        <p:spPr bwMode="auto">
          <a:xfrm rot="10800000">
            <a:off x="7306405" y="3410614"/>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Isosceles Triangle 30">
            <a:extLst>
              <a:ext uri="{FF2B5EF4-FFF2-40B4-BE49-F238E27FC236}">
                <a16:creationId xmlns:a16="http://schemas.microsoft.com/office/drawing/2014/main" id="{59E07460-E4E2-23AE-69B9-C6942F370531}"/>
              </a:ext>
            </a:extLst>
          </p:cNvPr>
          <p:cNvSpPr/>
          <p:nvPr/>
        </p:nvSpPr>
        <p:spPr bwMode="auto">
          <a:xfrm rot="10800000">
            <a:off x="7316078" y="3073615"/>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Isosceles Triangle 32">
            <a:extLst>
              <a:ext uri="{FF2B5EF4-FFF2-40B4-BE49-F238E27FC236}">
                <a16:creationId xmlns:a16="http://schemas.microsoft.com/office/drawing/2014/main" id="{EBDF7D95-6F14-E417-B1AB-637C35B480DD}"/>
              </a:ext>
            </a:extLst>
          </p:cNvPr>
          <p:cNvSpPr/>
          <p:nvPr/>
        </p:nvSpPr>
        <p:spPr bwMode="auto">
          <a:xfrm>
            <a:off x="6749524" y="4181332"/>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Isosceles Triangle 33">
            <a:extLst>
              <a:ext uri="{FF2B5EF4-FFF2-40B4-BE49-F238E27FC236}">
                <a16:creationId xmlns:a16="http://schemas.microsoft.com/office/drawing/2014/main" id="{FC55A1F4-EE7C-BDCC-ACE5-CAAF236BD768}"/>
              </a:ext>
            </a:extLst>
          </p:cNvPr>
          <p:cNvSpPr/>
          <p:nvPr/>
        </p:nvSpPr>
        <p:spPr bwMode="auto">
          <a:xfrm>
            <a:off x="6749524" y="4316812"/>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Rectangle 40">
            <a:extLst>
              <a:ext uri="{FF2B5EF4-FFF2-40B4-BE49-F238E27FC236}">
                <a16:creationId xmlns:a16="http://schemas.microsoft.com/office/drawing/2014/main" id="{9D2C70D7-2EDF-A9CF-F9C4-CF53F918FA19}"/>
              </a:ext>
            </a:extLst>
          </p:cNvPr>
          <p:cNvSpPr/>
          <p:nvPr/>
        </p:nvSpPr>
        <p:spPr>
          <a:xfrm>
            <a:off x="433387" y="6379690"/>
            <a:ext cx="2656881"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 calibri"/>
                <a:ea typeface="+mn-ea"/>
                <a:cs typeface="Arial" panose="020B0604020202020204" pitchFamily="34" charset="0"/>
              </a:rPr>
              <a:t>Montoya. </a:t>
            </a:r>
            <a:r>
              <a:rPr lang="en-US" sz="1200" b="0" dirty="0">
                <a:solidFill>
                  <a:srgbClr val="455560"/>
                </a:solidFill>
                <a:latin typeface=" calibri"/>
              </a:rPr>
              <a:t>Science</a:t>
            </a:r>
            <a:r>
              <a:rPr kumimoji="0" lang="en-US" sz="1200" b="0" i="0" u="none" strike="noStrike" kern="1200" cap="none" spc="0" normalizeH="0" baseline="0" noProof="0" dirty="0">
                <a:ln>
                  <a:noFill/>
                </a:ln>
                <a:solidFill>
                  <a:srgbClr val="455560"/>
                </a:solidFill>
                <a:effectLst/>
                <a:uLnTx/>
                <a:uFillTx/>
                <a:latin typeface=" calibri"/>
                <a:ea typeface="+mn-ea"/>
                <a:cs typeface="Arial" panose="020B0604020202020204" pitchFamily="34" charset="0"/>
              </a:rPr>
              <a:t>. 2024;383:eadi5798.</a:t>
            </a:r>
          </a:p>
        </p:txBody>
      </p:sp>
      <p:sp>
        <p:nvSpPr>
          <p:cNvPr id="42" name="Title 1">
            <a:extLst>
              <a:ext uri="{FF2B5EF4-FFF2-40B4-BE49-F238E27FC236}">
                <a16:creationId xmlns:a16="http://schemas.microsoft.com/office/drawing/2014/main" id="{32EBB244-7409-A577-C850-38F417067006}"/>
              </a:ext>
            </a:extLst>
          </p:cNvPr>
          <p:cNvSpPr txBox="1">
            <a:spLocks/>
          </p:cNvSpPr>
          <p:nvPr/>
        </p:nvSpPr>
        <p:spPr bwMode="auto">
          <a:xfrm>
            <a:off x="609759" y="238127"/>
            <a:ext cx="10872445" cy="110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b="1" i="0" u="none" strike="noStrike" kern="0" cap="none" spc="0" normalizeH="0" baseline="0" noProof="0" dirty="0">
                <a:ln>
                  <a:noFill/>
                </a:ln>
                <a:effectLst/>
                <a:uLnTx/>
                <a:uFillTx/>
                <a:latin typeface="Calibri" panose="020F0502020204030204" pitchFamily="34" charset="0"/>
                <a:ea typeface="+mj-ea"/>
                <a:cs typeface="+mj-cs"/>
              </a:rPr>
              <a:t>Alternate BTK Signaling: BTK Inhibitor Resistance Mutations</a:t>
            </a:r>
          </a:p>
        </p:txBody>
      </p:sp>
      <p:sp>
        <p:nvSpPr>
          <p:cNvPr id="43" name="Content Placeholder 5">
            <a:extLst>
              <a:ext uri="{FF2B5EF4-FFF2-40B4-BE49-F238E27FC236}">
                <a16:creationId xmlns:a16="http://schemas.microsoft.com/office/drawing/2014/main" id="{741EDE31-C0EF-264A-DFE7-0F81DCF98343}"/>
              </a:ext>
            </a:extLst>
          </p:cNvPr>
          <p:cNvSpPr txBox="1">
            <a:spLocks/>
          </p:cNvSpPr>
          <p:nvPr/>
        </p:nvSpPr>
        <p:spPr bwMode="auto">
          <a:xfrm>
            <a:off x="617938" y="1556650"/>
            <a:ext cx="10547368" cy="100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r>
              <a:rPr lang="en-US" sz="2200" b="0" kern="0" dirty="0">
                <a:solidFill>
                  <a:srgbClr val="000000"/>
                </a:solidFill>
                <a:latin typeface="+mj-lt"/>
                <a:cs typeface="Arial"/>
                <a:sym typeface="Arial"/>
              </a:rPr>
              <a:t>BTK inhibitor resistance mutations occur in distinct enzymatic classes</a:t>
            </a:r>
          </a:p>
          <a:p>
            <a:r>
              <a:rPr lang="en-US" sz="2200" b="0" kern="0" dirty="0">
                <a:solidFill>
                  <a:srgbClr val="000000"/>
                </a:solidFill>
                <a:latin typeface="+mj-lt"/>
                <a:cs typeface="Arial"/>
                <a:sym typeface="Arial"/>
              </a:rPr>
              <a:t>There are alternate BTK signaling pathways that occur independent of its kinase activity</a:t>
            </a:r>
          </a:p>
        </p:txBody>
      </p:sp>
      <p:sp>
        <p:nvSpPr>
          <p:cNvPr id="12" name="Triangle 11">
            <a:extLst>
              <a:ext uri="{FF2B5EF4-FFF2-40B4-BE49-F238E27FC236}">
                <a16:creationId xmlns:a16="http://schemas.microsoft.com/office/drawing/2014/main" id="{7A85E95E-6B0D-E8AF-8B0A-FEA267B4CF18}"/>
              </a:ext>
            </a:extLst>
          </p:cNvPr>
          <p:cNvSpPr/>
          <p:nvPr/>
        </p:nvSpPr>
        <p:spPr bwMode="auto">
          <a:xfrm rot="16200000">
            <a:off x="8106801" y="3825973"/>
            <a:ext cx="1383329" cy="350963"/>
          </a:xfrm>
          <a:prstGeom prst="triangle">
            <a:avLst/>
          </a:prstGeom>
          <a:solidFill>
            <a:schemeClr val="tx2"/>
          </a:solidFill>
          <a:ln w="0">
            <a:solidFill>
              <a:schemeClr val="tx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 name="Rectangle 2">
            <a:extLst>
              <a:ext uri="{FF2B5EF4-FFF2-40B4-BE49-F238E27FC236}">
                <a16:creationId xmlns:a16="http://schemas.microsoft.com/office/drawing/2014/main" id="{F6888119-BB0C-BB0E-4180-576AFDC51654}"/>
              </a:ext>
            </a:extLst>
          </p:cNvPr>
          <p:cNvSpPr/>
          <p:nvPr/>
        </p:nvSpPr>
        <p:spPr bwMode="auto">
          <a:xfrm>
            <a:off x="7722107" y="3456753"/>
            <a:ext cx="1115692" cy="530005"/>
          </a:xfrm>
          <a:prstGeom prst="rect">
            <a:avLst/>
          </a:prstGeom>
          <a:solidFill>
            <a:schemeClr val="accent5"/>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Kinase proficient</a:t>
            </a:r>
          </a:p>
        </p:txBody>
      </p:sp>
      <p:sp>
        <p:nvSpPr>
          <p:cNvPr id="11" name="Rectangle 10">
            <a:extLst>
              <a:ext uri="{FF2B5EF4-FFF2-40B4-BE49-F238E27FC236}">
                <a16:creationId xmlns:a16="http://schemas.microsoft.com/office/drawing/2014/main" id="{F43AF343-7E62-2551-965C-EBDB08F8644A}"/>
              </a:ext>
            </a:extLst>
          </p:cNvPr>
          <p:cNvSpPr/>
          <p:nvPr/>
        </p:nvSpPr>
        <p:spPr bwMode="auto">
          <a:xfrm>
            <a:off x="7722107" y="4009965"/>
            <a:ext cx="1115692" cy="550961"/>
          </a:xfrm>
          <a:prstGeom prst="rect">
            <a:avLst/>
          </a:prstGeom>
          <a:solidFill>
            <a:schemeClr val="accent2"/>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Kinase impaired</a:t>
            </a:r>
          </a:p>
        </p:txBody>
      </p:sp>
      <p:sp>
        <p:nvSpPr>
          <p:cNvPr id="32" name="TextBox 31">
            <a:extLst>
              <a:ext uri="{FF2B5EF4-FFF2-40B4-BE49-F238E27FC236}">
                <a16:creationId xmlns:a16="http://schemas.microsoft.com/office/drawing/2014/main" id="{0A0FA2ED-0C2A-DCCB-943E-9571BE22F755}"/>
              </a:ext>
            </a:extLst>
          </p:cNvPr>
          <p:cNvSpPr txBox="1"/>
          <p:nvPr/>
        </p:nvSpPr>
        <p:spPr bwMode="auto">
          <a:xfrm>
            <a:off x="9339513" y="5177931"/>
            <a:ext cx="210946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Cell survival and proliferation </a:t>
            </a:r>
          </a:p>
        </p:txBody>
      </p:sp>
      <p:sp>
        <p:nvSpPr>
          <p:cNvPr id="35" name="TextBox 34">
            <a:extLst>
              <a:ext uri="{FF2B5EF4-FFF2-40B4-BE49-F238E27FC236}">
                <a16:creationId xmlns:a16="http://schemas.microsoft.com/office/drawing/2014/main" id="{FF66F127-8BB0-1BCB-3BCD-227EFABCA916}"/>
              </a:ext>
            </a:extLst>
          </p:cNvPr>
          <p:cNvSpPr txBox="1"/>
          <p:nvPr/>
        </p:nvSpPr>
        <p:spPr bwMode="auto">
          <a:xfrm>
            <a:off x="10590425" y="4515565"/>
            <a:ext cx="148843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Scaffold function</a:t>
            </a:r>
          </a:p>
        </p:txBody>
      </p:sp>
      <p:sp>
        <p:nvSpPr>
          <p:cNvPr id="36" name="TextBox 35">
            <a:extLst>
              <a:ext uri="{FF2B5EF4-FFF2-40B4-BE49-F238E27FC236}">
                <a16:creationId xmlns:a16="http://schemas.microsoft.com/office/drawing/2014/main" id="{12474236-8EEC-3286-6564-98ADEF05557D}"/>
              </a:ext>
            </a:extLst>
          </p:cNvPr>
          <p:cNvSpPr txBox="1"/>
          <p:nvPr/>
        </p:nvSpPr>
        <p:spPr bwMode="auto">
          <a:xfrm>
            <a:off x="9711470" y="3119393"/>
            <a:ext cx="6584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BCR</a:t>
            </a:r>
          </a:p>
        </p:txBody>
      </p:sp>
      <p:sp>
        <p:nvSpPr>
          <p:cNvPr id="37" name="Rectangle 36">
            <a:extLst>
              <a:ext uri="{FF2B5EF4-FFF2-40B4-BE49-F238E27FC236}">
                <a16:creationId xmlns:a16="http://schemas.microsoft.com/office/drawing/2014/main" id="{88B08453-B8A0-EC64-336D-DD818F06F51D}"/>
              </a:ext>
            </a:extLst>
          </p:cNvPr>
          <p:cNvSpPr/>
          <p:nvPr/>
        </p:nvSpPr>
        <p:spPr bwMode="auto">
          <a:xfrm>
            <a:off x="9979262" y="4840604"/>
            <a:ext cx="815738" cy="232275"/>
          </a:xfrm>
          <a:prstGeom prst="rect">
            <a:avLst/>
          </a:prstGeom>
          <a:solidFill>
            <a:schemeClr val="accent1"/>
          </a:soli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PLCG2</a:t>
            </a:r>
          </a:p>
        </p:txBody>
      </p:sp>
      <p:sp>
        <p:nvSpPr>
          <p:cNvPr id="38" name="Rectangle 37">
            <a:extLst>
              <a:ext uri="{FF2B5EF4-FFF2-40B4-BE49-F238E27FC236}">
                <a16:creationId xmlns:a16="http://schemas.microsoft.com/office/drawing/2014/main" id="{5281F679-8B7B-31E3-BD54-D77CB55E34AA}"/>
              </a:ext>
            </a:extLst>
          </p:cNvPr>
          <p:cNvSpPr/>
          <p:nvPr/>
        </p:nvSpPr>
        <p:spPr bwMode="auto">
          <a:xfrm>
            <a:off x="9026150" y="3700853"/>
            <a:ext cx="1060825" cy="580131"/>
          </a:xfrm>
          <a:prstGeom prst="rect">
            <a:avLst/>
          </a:prstGeom>
          <a:solidFill>
            <a:schemeClr val="accent4"/>
          </a:soli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Surrogate kinase</a:t>
            </a:r>
          </a:p>
        </p:txBody>
      </p:sp>
      <p:sp>
        <p:nvSpPr>
          <p:cNvPr id="39" name="Rectangle 38">
            <a:extLst>
              <a:ext uri="{FF2B5EF4-FFF2-40B4-BE49-F238E27FC236}">
                <a16:creationId xmlns:a16="http://schemas.microsoft.com/office/drawing/2014/main" id="{56427EC0-5274-3FD2-A9FA-21B49E6F614C}"/>
              </a:ext>
            </a:extLst>
          </p:cNvPr>
          <p:cNvSpPr/>
          <p:nvPr/>
        </p:nvSpPr>
        <p:spPr bwMode="auto">
          <a:xfrm>
            <a:off x="10143668" y="3707840"/>
            <a:ext cx="1210331" cy="784894"/>
          </a:xfrm>
          <a:prstGeom prst="rect">
            <a:avLst/>
          </a:prstGeom>
          <a:solidFill>
            <a:schemeClr val="bg2"/>
          </a:solidFill>
          <a:ln w="0">
            <a:solidFill>
              <a:schemeClr val="bg1"/>
            </a:solidFill>
            <a:miter lim="800000"/>
            <a:headEnd/>
            <a:tailEnd/>
          </a:ln>
        </p:spPr>
        <p:txBody>
          <a:bodyPr rtlCol="0" anchor="ctr" anchorCtr="0"/>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Kinase impaired BTK</a:t>
            </a:r>
          </a:p>
        </p:txBody>
      </p:sp>
      <p:sp>
        <p:nvSpPr>
          <p:cNvPr id="44" name="Right Arrow 43">
            <a:extLst>
              <a:ext uri="{FF2B5EF4-FFF2-40B4-BE49-F238E27FC236}">
                <a16:creationId xmlns:a16="http://schemas.microsoft.com/office/drawing/2014/main" id="{6670E28F-05BE-BDCE-6FDB-5A77AEF31F4E}"/>
              </a:ext>
            </a:extLst>
          </p:cNvPr>
          <p:cNvSpPr/>
          <p:nvPr/>
        </p:nvSpPr>
        <p:spPr bwMode="auto">
          <a:xfrm rot="2710231">
            <a:off x="9688215" y="4438067"/>
            <a:ext cx="400595" cy="268645"/>
          </a:xfrm>
          <a:prstGeom prst="rightArrow">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5" name="Right Arrow 44">
            <a:extLst>
              <a:ext uri="{FF2B5EF4-FFF2-40B4-BE49-F238E27FC236}">
                <a16:creationId xmlns:a16="http://schemas.microsoft.com/office/drawing/2014/main" id="{0B837BD8-2AF1-62BE-6B86-B47F4478A4DC}"/>
              </a:ext>
            </a:extLst>
          </p:cNvPr>
          <p:cNvSpPr/>
          <p:nvPr/>
        </p:nvSpPr>
        <p:spPr bwMode="auto">
          <a:xfrm rot="5400000">
            <a:off x="10305835" y="5075946"/>
            <a:ext cx="162592" cy="189905"/>
          </a:xfrm>
          <a:prstGeom prst="rightArrow">
            <a:avLst>
              <a:gd name="adj1" fmla="val 50000"/>
              <a:gd name="adj2" fmla="val 36070"/>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7" name="Right Arrow 46">
            <a:extLst>
              <a:ext uri="{FF2B5EF4-FFF2-40B4-BE49-F238E27FC236}">
                <a16:creationId xmlns:a16="http://schemas.microsoft.com/office/drawing/2014/main" id="{9E58AEB4-4E5F-EEE6-991A-CA75E056887F}"/>
              </a:ext>
            </a:extLst>
          </p:cNvPr>
          <p:cNvSpPr/>
          <p:nvPr/>
        </p:nvSpPr>
        <p:spPr bwMode="auto">
          <a:xfrm rot="5400000">
            <a:off x="10244703" y="4561972"/>
            <a:ext cx="257450" cy="189905"/>
          </a:xfrm>
          <a:prstGeom prst="rightArrow">
            <a:avLst>
              <a:gd name="adj1" fmla="val 50000"/>
              <a:gd name="adj2" fmla="val 36070"/>
            </a:avLst>
          </a:prstGeom>
          <a:solidFill>
            <a:schemeClr val="bg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quot;No&quot; Symbol 45">
            <a:extLst>
              <a:ext uri="{FF2B5EF4-FFF2-40B4-BE49-F238E27FC236}">
                <a16:creationId xmlns:a16="http://schemas.microsoft.com/office/drawing/2014/main" id="{A2DF70D7-E0F5-448C-8BA0-C72AFCB2A634}"/>
              </a:ext>
            </a:extLst>
          </p:cNvPr>
          <p:cNvSpPr/>
          <p:nvPr/>
        </p:nvSpPr>
        <p:spPr bwMode="auto">
          <a:xfrm>
            <a:off x="10285191" y="4548432"/>
            <a:ext cx="180775" cy="180775"/>
          </a:xfrm>
          <a:prstGeom prst="noSmoking">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ight Arrow 47">
            <a:extLst>
              <a:ext uri="{FF2B5EF4-FFF2-40B4-BE49-F238E27FC236}">
                <a16:creationId xmlns:a16="http://schemas.microsoft.com/office/drawing/2014/main" id="{129D66E9-F87B-CC9B-4A55-1D86DAA7CADC}"/>
              </a:ext>
            </a:extLst>
          </p:cNvPr>
          <p:cNvSpPr/>
          <p:nvPr/>
        </p:nvSpPr>
        <p:spPr bwMode="auto">
          <a:xfrm rot="5400000">
            <a:off x="10346438" y="3596136"/>
            <a:ext cx="81385" cy="80536"/>
          </a:xfrm>
          <a:prstGeom prst="rightArrow">
            <a:avLst>
              <a:gd name="adj1" fmla="val 50000"/>
              <a:gd name="adj2" fmla="val 36070"/>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85" name="Group 84">
            <a:extLst>
              <a:ext uri="{FF2B5EF4-FFF2-40B4-BE49-F238E27FC236}">
                <a16:creationId xmlns:a16="http://schemas.microsoft.com/office/drawing/2014/main" id="{7D6BF37C-2B2C-808A-5CF2-37FE8EDDA6A7}"/>
              </a:ext>
            </a:extLst>
          </p:cNvPr>
          <p:cNvGrpSpPr/>
          <p:nvPr/>
        </p:nvGrpSpPr>
        <p:grpSpPr>
          <a:xfrm>
            <a:off x="9898229" y="3512499"/>
            <a:ext cx="1446653" cy="46966"/>
            <a:chOff x="9898229" y="3512499"/>
            <a:chExt cx="1446653" cy="46966"/>
          </a:xfrm>
        </p:grpSpPr>
        <p:cxnSp>
          <p:nvCxnSpPr>
            <p:cNvPr id="50" name="Straight Connector 49">
              <a:extLst>
                <a:ext uri="{FF2B5EF4-FFF2-40B4-BE49-F238E27FC236}">
                  <a16:creationId xmlns:a16="http://schemas.microsoft.com/office/drawing/2014/main" id="{65CE3572-EFAA-4E1E-29B6-9276F297EDE3}"/>
                </a:ext>
              </a:extLst>
            </p:cNvPr>
            <p:cNvCxnSpPr>
              <a:cxnSpLocks/>
            </p:cNvCxnSpPr>
            <p:nvPr/>
          </p:nvCxnSpPr>
          <p:spPr bwMode="auto">
            <a:xfrm>
              <a:off x="9898229" y="3538184"/>
              <a:ext cx="1446653" cy="0"/>
            </a:xfrm>
            <a:prstGeom prst="line">
              <a:avLst/>
            </a:prstGeom>
            <a:noFill/>
            <a:ln w="28575" cap="flat" cmpd="sng" algn="ctr">
              <a:solidFill>
                <a:schemeClr val="accent1"/>
              </a:solidFill>
              <a:prstDash val="solid"/>
              <a:round/>
              <a:headEnd type="none" w="med" len="med"/>
              <a:tailEnd type="none" w="med" len="med"/>
            </a:ln>
            <a:effectLst/>
          </p:spPr>
        </p:cxnSp>
        <p:sp>
          <p:nvSpPr>
            <p:cNvPr id="51" name="Oval 50">
              <a:extLst>
                <a:ext uri="{FF2B5EF4-FFF2-40B4-BE49-F238E27FC236}">
                  <a16:creationId xmlns:a16="http://schemas.microsoft.com/office/drawing/2014/main" id="{E863011C-A089-5DE0-AC9E-DC067F764A02}"/>
                </a:ext>
              </a:extLst>
            </p:cNvPr>
            <p:cNvSpPr/>
            <p:nvPr/>
          </p:nvSpPr>
          <p:spPr bwMode="auto">
            <a:xfrm>
              <a:off x="9898229"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Oval 51">
              <a:extLst>
                <a:ext uri="{FF2B5EF4-FFF2-40B4-BE49-F238E27FC236}">
                  <a16:creationId xmlns:a16="http://schemas.microsoft.com/office/drawing/2014/main" id="{8A02F3AA-F022-CA94-809B-295C45DB2E45}"/>
                </a:ext>
              </a:extLst>
            </p:cNvPr>
            <p:cNvSpPr/>
            <p:nvPr/>
          </p:nvSpPr>
          <p:spPr bwMode="auto">
            <a:xfrm>
              <a:off x="9952233"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Oval 52">
              <a:extLst>
                <a:ext uri="{FF2B5EF4-FFF2-40B4-BE49-F238E27FC236}">
                  <a16:creationId xmlns:a16="http://schemas.microsoft.com/office/drawing/2014/main" id="{BEBD02C8-4031-1834-DB3B-D82CB58E3252}"/>
                </a:ext>
              </a:extLst>
            </p:cNvPr>
            <p:cNvSpPr/>
            <p:nvPr/>
          </p:nvSpPr>
          <p:spPr bwMode="auto">
            <a:xfrm>
              <a:off x="10006237"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Oval 53">
              <a:extLst>
                <a:ext uri="{FF2B5EF4-FFF2-40B4-BE49-F238E27FC236}">
                  <a16:creationId xmlns:a16="http://schemas.microsoft.com/office/drawing/2014/main" id="{90EFD064-8600-8BBC-D52E-9361B357E132}"/>
                </a:ext>
              </a:extLst>
            </p:cNvPr>
            <p:cNvSpPr/>
            <p:nvPr/>
          </p:nvSpPr>
          <p:spPr bwMode="auto">
            <a:xfrm>
              <a:off x="10060241" y="35137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59" name="Group 58">
              <a:extLst>
                <a:ext uri="{FF2B5EF4-FFF2-40B4-BE49-F238E27FC236}">
                  <a16:creationId xmlns:a16="http://schemas.microsoft.com/office/drawing/2014/main" id="{3056D439-B6BA-0F49-E2C9-ED2BF8A8716B}"/>
                </a:ext>
              </a:extLst>
            </p:cNvPr>
            <p:cNvGrpSpPr/>
            <p:nvPr/>
          </p:nvGrpSpPr>
          <p:grpSpPr>
            <a:xfrm>
              <a:off x="10114245" y="3512673"/>
              <a:ext cx="207731" cy="45719"/>
              <a:chOff x="10050629" y="3666146"/>
              <a:chExt cx="207731" cy="45719"/>
            </a:xfrm>
          </p:grpSpPr>
          <p:sp>
            <p:nvSpPr>
              <p:cNvPr id="55" name="Oval 54">
                <a:extLst>
                  <a:ext uri="{FF2B5EF4-FFF2-40B4-BE49-F238E27FC236}">
                    <a16:creationId xmlns:a16="http://schemas.microsoft.com/office/drawing/2014/main" id="{75E4AAB0-9FE8-6DCE-6365-71304228A849}"/>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Oval 55">
                <a:extLst>
                  <a:ext uri="{FF2B5EF4-FFF2-40B4-BE49-F238E27FC236}">
                    <a16:creationId xmlns:a16="http://schemas.microsoft.com/office/drawing/2014/main" id="{CD1261C3-DDCD-A84A-6581-3BE366DEA1AC}"/>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420ACE56-8995-4D5B-3952-2CA254F10063}"/>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4CB348CD-04EC-542D-A102-713D1AC95EF7}"/>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0" name="Group 59">
              <a:extLst>
                <a:ext uri="{FF2B5EF4-FFF2-40B4-BE49-F238E27FC236}">
                  <a16:creationId xmlns:a16="http://schemas.microsoft.com/office/drawing/2014/main" id="{4B597590-18CD-2314-925B-A384725431A3}"/>
                </a:ext>
              </a:extLst>
            </p:cNvPr>
            <p:cNvGrpSpPr/>
            <p:nvPr/>
          </p:nvGrpSpPr>
          <p:grpSpPr>
            <a:xfrm>
              <a:off x="10330261" y="3512673"/>
              <a:ext cx="207731" cy="45719"/>
              <a:chOff x="10050629" y="3666146"/>
              <a:chExt cx="207731" cy="45719"/>
            </a:xfrm>
          </p:grpSpPr>
          <p:sp>
            <p:nvSpPr>
              <p:cNvPr id="61" name="Oval 60">
                <a:extLst>
                  <a:ext uri="{FF2B5EF4-FFF2-40B4-BE49-F238E27FC236}">
                    <a16:creationId xmlns:a16="http://schemas.microsoft.com/office/drawing/2014/main" id="{52C4D8EF-DEC3-CFA0-49DE-8CF49552D35E}"/>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Oval 61">
                <a:extLst>
                  <a:ext uri="{FF2B5EF4-FFF2-40B4-BE49-F238E27FC236}">
                    <a16:creationId xmlns:a16="http://schemas.microsoft.com/office/drawing/2014/main" id="{05791FAA-9AB4-1974-B26E-E696D66D2E14}"/>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Oval 62">
                <a:extLst>
                  <a:ext uri="{FF2B5EF4-FFF2-40B4-BE49-F238E27FC236}">
                    <a16:creationId xmlns:a16="http://schemas.microsoft.com/office/drawing/2014/main" id="{038391E4-2E94-F977-55BD-ED37595E09C9}"/>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Oval 63">
                <a:extLst>
                  <a:ext uri="{FF2B5EF4-FFF2-40B4-BE49-F238E27FC236}">
                    <a16:creationId xmlns:a16="http://schemas.microsoft.com/office/drawing/2014/main" id="{F136819F-6FA1-2C28-4483-4A8149AE275F}"/>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5" name="Group 64">
              <a:extLst>
                <a:ext uri="{FF2B5EF4-FFF2-40B4-BE49-F238E27FC236}">
                  <a16:creationId xmlns:a16="http://schemas.microsoft.com/office/drawing/2014/main" id="{297FB111-A162-0139-632D-61909F4D4017}"/>
                </a:ext>
              </a:extLst>
            </p:cNvPr>
            <p:cNvGrpSpPr/>
            <p:nvPr/>
          </p:nvGrpSpPr>
          <p:grpSpPr>
            <a:xfrm>
              <a:off x="10544706" y="3512673"/>
              <a:ext cx="207731" cy="45719"/>
              <a:chOff x="10050629" y="3666146"/>
              <a:chExt cx="207731" cy="45719"/>
            </a:xfrm>
          </p:grpSpPr>
          <p:sp>
            <p:nvSpPr>
              <p:cNvPr id="66" name="Oval 65">
                <a:extLst>
                  <a:ext uri="{FF2B5EF4-FFF2-40B4-BE49-F238E27FC236}">
                    <a16:creationId xmlns:a16="http://schemas.microsoft.com/office/drawing/2014/main" id="{61BD62B7-6A9C-E57C-DCE5-F2F8B8289DF1}"/>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C8C2EDDA-C3EB-835A-FCBE-B1555BC5B50F}"/>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13888A06-D231-B1EF-AD95-0059BF152AF3}"/>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Oval 68">
                <a:extLst>
                  <a:ext uri="{FF2B5EF4-FFF2-40B4-BE49-F238E27FC236}">
                    <a16:creationId xmlns:a16="http://schemas.microsoft.com/office/drawing/2014/main" id="{F6550742-4F41-A41F-87C5-DE3BCA147B66}"/>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0" name="Group 69">
              <a:extLst>
                <a:ext uri="{FF2B5EF4-FFF2-40B4-BE49-F238E27FC236}">
                  <a16:creationId xmlns:a16="http://schemas.microsoft.com/office/drawing/2014/main" id="{7231A306-1154-E415-7CCE-FD74B047B759}"/>
                </a:ext>
              </a:extLst>
            </p:cNvPr>
            <p:cNvGrpSpPr/>
            <p:nvPr/>
          </p:nvGrpSpPr>
          <p:grpSpPr>
            <a:xfrm>
              <a:off x="10760694" y="3512499"/>
              <a:ext cx="207731" cy="45719"/>
              <a:chOff x="10050629" y="3666146"/>
              <a:chExt cx="207731" cy="45719"/>
            </a:xfrm>
          </p:grpSpPr>
          <p:sp>
            <p:nvSpPr>
              <p:cNvPr id="71" name="Oval 70">
                <a:extLst>
                  <a:ext uri="{FF2B5EF4-FFF2-40B4-BE49-F238E27FC236}">
                    <a16:creationId xmlns:a16="http://schemas.microsoft.com/office/drawing/2014/main" id="{43BB3E3E-897C-DDEA-5E44-6AA37E3A4142}"/>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Oval 71">
                <a:extLst>
                  <a:ext uri="{FF2B5EF4-FFF2-40B4-BE49-F238E27FC236}">
                    <a16:creationId xmlns:a16="http://schemas.microsoft.com/office/drawing/2014/main" id="{5DC5C569-F12D-AB42-0354-BF49D4CD07CC}"/>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Oval 72">
                <a:extLst>
                  <a:ext uri="{FF2B5EF4-FFF2-40B4-BE49-F238E27FC236}">
                    <a16:creationId xmlns:a16="http://schemas.microsoft.com/office/drawing/2014/main" id="{4B5BE02A-30AC-E122-5656-56B6993D6990}"/>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Oval 73">
                <a:extLst>
                  <a:ext uri="{FF2B5EF4-FFF2-40B4-BE49-F238E27FC236}">
                    <a16:creationId xmlns:a16="http://schemas.microsoft.com/office/drawing/2014/main" id="{F3D4C400-5A7D-81C7-623B-CE0701DFA3CB}"/>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5" name="Group 74">
              <a:extLst>
                <a:ext uri="{FF2B5EF4-FFF2-40B4-BE49-F238E27FC236}">
                  <a16:creationId xmlns:a16="http://schemas.microsoft.com/office/drawing/2014/main" id="{5243BCEF-CDC1-EE1C-751D-16861F586B72}"/>
                </a:ext>
              </a:extLst>
            </p:cNvPr>
            <p:cNvGrpSpPr/>
            <p:nvPr/>
          </p:nvGrpSpPr>
          <p:grpSpPr>
            <a:xfrm>
              <a:off x="10976710" y="3512499"/>
              <a:ext cx="207731" cy="45719"/>
              <a:chOff x="10050629" y="3666146"/>
              <a:chExt cx="207731" cy="45719"/>
            </a:xfrm>
          </p:grpSpPr>
          <p:sp>
            <p:nvSpPr>
              <p:cNvPr id="76" name="Oval 75">
                <a:extLst>
                  <a:ext uri="{FF2B5EF4-FFF2-40B4-BE49-F238E27FC236}">
                    <a16:creationId xmlns:a16="http://schemas.microsoft.com/office/drawing/2014/main" id="{B96A90D3-FA0D-6437-BDDC-FB4C0E64A3A4}"/>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Oval 76">
                <a:extLst>
                  <a:ext uri="{FF2B5EF4-FFF2-40B4-BE49-F238E27FC236}">
                    <a16:creationId xmlns:a16="http://schemas.microsoft.com/office/drawing/2014/main" id="{D8DD76EB-7C24-12A2-59EE-04281325B860}"/>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Oval 77">
                <a:extLst>
                  <a:ext uri="{FF2B5EF4-FFF2-40B4-BE49-F238E27FC236}">
                    <a16:creationId xmlns:a16="http://schemas.microsoft.com/office/drawing/2014/main" id="{E563848C-AA6C-29B4-988B-D653BE44ED63}"/>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Oval 78">
                <a:extLst>
                  <a:ext uri="{FF2B5EF4-FFF2-40B4-BE49-F238E27FC236}">
                    <a16:creationId xmlns:a16="http://schemas.microsoft.com/office/drawing/2014/main" id="{BF29BF2E-5456-1ACA-8775-603FB4CA9FD2}"/>
                  </a:ext>
                </a:extLst>
              </p:cNvPr>
              <p:cNvSpPr/>
              <p:nvPr/>
            </p:nvSpPr>
            <p:spPr bwMode="auto">
              <a:xfrm>
                <a:off x="10212641"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0" name="Group 79">
              <a:extLst>
                <a:ext uri="{FF2B5EF4-FFF2-40B4-BE49-F238E27FC236}">
                  <a16:creationId xmlns:a16="http://schemas.microsoft.com/office/drawing/2014/main" id="{A60FC85A-C432-C26C-CFB9-FEF48FF097C7}"/>
                </a:ext>
              </a:extLst>
            </p:cNvPr>
            <p:cNvGrpSpPr/>
            <p:nvPr/>
          </p:nvGrpSpPr>
          <p:grpSpPr>
            <a:xfrm>
              <a:off x="11191155" y="3512499"/>
              <a:ext cx="153727" cy="45719"/>
              <a:chOff x="10050629" y="3666146"/>
              <a:chExt cx="153727" cy="45719"/>
            </a:xfrm>
          </p:grpSpPr>
          <p:sp>
            <p:nvSpPr>
              <p:cNvPr id="81" name="Oval 80">
                <a:extLst>
                  <a:ext uri="{FF2B5EF4-FFF2-40B4-BE49-F238E27FC236}">
                    <a16:creationId xmlns:a16="http://schemas.microsoft.com/office/drawing/2014/main" id="{1EC2A6F8-F7B9-9E68-F342-9803649D0C9B}"/>
                  </a:ext>
                </a:extLst>
              </p:cNvPr>
              <p:cNvSpPr/>
              <p:nvPr/>
            </p:nvSpPr>
            <p:spPr bwMode="auto">
              <a:xfrm>
                <a:off x="10050629"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Oval 81">
                <a:extLst>
                  <a:ext uri="{FF2B5EF4-FFF2-40B4-BE49-F238E27FC236}">
                    <a16:creationId xmlns:a16="http://schemas.microsoft.com/office/drawing/2014/main" id="{2A26FFC8-B2FD-5F4B-A066-A991BE4A6181}"/>
                  </a:ext>
                </a:extLst>
              </p:cNvPr>
              <p:cNvSpPr/>
              <p:nvPr/>
            </p:nvSpPr>
            <p:spPr bwMode="auto">
              <a:xfrm>
                <a:off x="10104633"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Oval 82">
                <a:extLst>
                  <a:ext uri="{FF2B5EF4-FFF2-40B4-BE49-F238E27FC236}">
                    <a16:creationId xmlns:a16="http://schemas.microsoft.com/office/drawing/2014/main" id="{ED099609-E2B2-D9D4-CC3C-8456BEAB1E86}"/>
                  </a:ext>
                </a:extLst>
              </p:cNvPr>
              <p:cNvSpPr/>
              <p:nvPr/>
            </p:nvSpPr>
            <p:spPr bwMode="auto">
              <a:xfrm>
                <a:off x="10158637" y="3666146"/>
                <a:ext cx="45719" cy="45719"/>
              </a:xfrm>
              <a:prstGeom prst="ellipse">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158" name="Rounded Rectangle 157">
            <a:extLst>
              <a:ext uri="{FF2B5EF4-FFF2-40B4-BE49-F238E27FC236}">
                <a16:creationId xmlns:a16="http://schemas.microsoft.com/office/drawing/2014/main" id="{E4999A7D-36EC-D886-6D41-B8801FB08F59}"/>
              </a:ext>
            </a:extLst>
          </p:cNvPr>
          <p:cNvSpPr/>
          <p:nvPr/>
        </p:nvSpPr>
        <p:spPr bwMode="auto">
          <a:xfrm>
            <a:off x="10450378" y="3366345"/>
            <a:ext cx="45719" cy="261591"/>
          </a:xfrm>
          <a:prstGeom prst="round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Rounded Rectangle 158">
            <a:extLst>
              <a:ext uri="{FF2B5EF4-FFF2-40B4-BE49-F238E27FC236}">
                <a16:creationId xmlns:a16="http://schemas.microsoft.com/office/drawing/2014/main" id="{DB265B16-A35E-B4EF-CAED-A761A69E0282}"/>
              </a:ext>
            </a:extLst>
          </p:cNvPr>
          <p:cNvSpPr/>
          <p:nvPr/>
        </p:nvSpPr>
        <p:spPr bwMode="auto">
          <a:xfrm>
            <a:off x="10504596" y="3366345"/>
            <a:ext cx="45719" cy="261591"/>
          </a:xfrm>
          <a:prstGeom prst="roundRect">
            <a:avLst/>
          </a:prstGeom>
          <a:solidFill>
            <a:schemeClr val="bg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Freeform 159">
            <a:extLst>
              <a:ext uri="{FF2B5EF4-FFF2-40B4-BE49-F238E27FC236}">
                <a16:creationId xmlns:a16="http://schemas.microsoft.com/office/drawing/2014/main" id="{8AD2EBBC-DB9C-3D59-2329-51F04F81E043}"/>
              </a:ext>
            </a:extLst>
          </p:cNvPr>
          <p:cNvSpPr/>
          <p:nvPr/>
        </p:nvSpPr>
        <p:spPr bwMode="auto">
          <a:xfrm>
            <a:off x="10213975" y="3041650"/>
            <a:ext cx="123825" cy="511175"/>
          </a:xfrm>
          <a:custGeom>
            <a:avLst/>
            <a:gdLst>
              <a:gd name="connsiteX0" fmla="*/ 123825 w 123825"/>
              <a:gd name="connsiteY0" fmla="*/ 511175 h 511175"/>
              <a:gd name="connsiteX1" fmla="*/ 123825 w 123825"/>
              <a:gd name="connsiteY1" fmla="*/ 146050 h 511175"/>
              <a:gd name="connsiteX2" fmla="*/ 0 w 123825"/>
              <a:gd name="connsiteY2" fmla="*/ 0 h 511175"/>
            </a:gdLst>
            <a:ahLst/>
            <a:cxnLst>
              <a:cxn ang="0">
                <a:pos x="connsiteX0" y="connsiteY0"/>
              </a:cxn>
              <a:cxn ang="0">
                <a:pos x="connsiteX1" y="connsiteY1"/>
              </a:cxn>
              <a:cxn ang="0">
                <a:pos x="connsiteX2" y="connsiteY2"/>
              </a:cxn>
            </a:cxnLst>
            <a:rect l="l" t="t" r="r" b="b"/>
            <a:pathLst>
              <a:path w="123825" h="511175">
                <a:moveTo>
                  <a:pt x="123825" y="511175"/>
                </a:moveTo>
                <a:lnTo>
                  <a:pt x="123825" y="146050"/>
                </a:lnTo>
                <a:lnTo>
                  <a:pt x="0" y="0"/>
                </a:lnTo>
              </a:path>
            </a:pathLst>
          </a:custGeom>
          <a:noFill/>
          <a:ln w="57150" cap="rnd">
            <a:solidFill>
              <a:schemeClr val="accent2"/>
            </a:solidFill>
            <a:miter lim="800000"/>
            <a:headEnd/>
            <a:tailEnd/>
          </a:ln>
          <a:effectLst>
            <a:outerShdw blurRad="63500" sx="102000" sy="102000" algn="ctr" rotWithShape="0">
              <a:prstClr val="black">
                <a:alpha val="40000"/>
              </a:prstClr>
            </a:outerShdw>
          </a:effectLst>
        </p:spPr>
        <p:txBody>
          <a:bodyPr rtlCol="0" anchor="ctr"/>
          <a:lstStyle/>
          <a:p>
            <a:pPr algn="ctr"/>
            <a:endParaRPr lang="en-US" dirty="0"/>
          </a:p>
        </p:txBody>
      </p:sp>
      <p:sp>
        <p:nvSpPr>
          <p:cNvPr id="161" name="Freeform 160">
            <a:extLst>
              <a:ext uri="{FF2B5EF4-FFF2-40B4-BE49-F238E27FC236}">
                <a16:creationId xmlns:a16="http://schemas.microsoft.com/office/drawing/2014/main" id="{F323E2C6-D571-7311-CFBB-148F066FB690}"/>
              </a:ext>
            </a:extLst>
          </p:cNvPr>
          <p:cNvSpPr/>
          <p:nvPr/>
        </p:nvSpPr>
        <p:spPr bwMode="auto">
          <a:xfrm flipH="1">
            <a:off x="10412948" y="3044873"/>
            <a:ext cx="131161" cy="511175"/>
          </a:xfrm>
          <a:custGeom>
            <a:avLst/>
            <a:gdLst>
              <a:gd name="connsiteX0" fmla="*/ 123825 w 123825"/>
              <a:gd name="connsiteY0" fmla="*/ 511175 h 511175"/>
              <a:gd name="connsiteX1" fmla="*/ 123825 w 123825"/>
              <a:gd name="connsiteY1" fmla="*/ 146050 h 511175"/>
              <a:gd name="connsiteX2" fmla="*/ 0 w 123825"/>
              <a:gd name="connsiteY2" fmla="*/ 0 h 511175"/>
            </a:gdLst>
            <a:ahLst/>
            <a:cxnLst>
              <a:cxn ang="0">
                <a:pos x="connsiteX0" y="connsiteY0"/>
              </a:cxn>
              <a:cxn ang="0">
                <a:pos x="connsiteX1" y="connsiteY1"/>
              </a:cxn>
              <a:cxn ang="0">
                <a:pos x="connsiteX2" y="connsiteY2"/>
              </a:cxn>
            </a:cxnLst>
            <a:rect l="l" t="t" r="r" b="b"/>
            <a:pathLst>
              <a:path w="123825" h="511175">
                <a:moveTo>
                  <a:pt x="123825" y="511175"/>
                </a:moveTo>
                <a:lnTo>
                  <a:pt x="123825" y="146050"/>
                </a:lnTo>
                <a:lnTo>
                  <a:pt x="0" y="0"/>
                </a:lnTo>
              </a:path>
            </a:pathLst>
          </a:custGeom>
          <a:noFill/>
          <a:ln w="57150" cap="rnd">
            <a:solidFill>
              <a:schemeClr val="accent2"/>
            </a:solidFill>
            <a:miter lim="800000"/>
            <a:headEnd/>
            <a:tailEnd/>
          </a:ln>
          <a:effectLst>
            <a:outerShdw blurRad="63500" sx="102000" sy="102000" algn="ctr" rotWithShape="0">
              <a:prstClr val="black">
                <a:alpha val="40000"/>
              </a:prstClr>
            </a:outerShdw>
          </a:effectLst>
        </p:spPr>
        <p:txBody>
          <a:bodyPr rtlCol="0" anchor="ctr"/>
          <a:lstStyle/>
          <a:p>
            <a:pPr algn="ctr"/>
            <a:endParaRPr lang="en-US" dirty="0"/>
          </a:p>
        </p:txBody>
      </p:sp>
      <p:sp>
        <p:nvSpPr>
          <p:cNvPr id="166" name="Freeform 165">
            <a:extLst>
              <a:ext uri="{FF2B5EF4-FFF2-40B4-BE49-F238E27FC236}">
                <a16:creationId xmlns:a16="http://schemas.microsoft.com/office/drawing/2014/main" id="{4A9D82FC-19CC-895C-ECD8-9B5569FC2267}"/>
              </a:ext>
            </a:extLst>
          </p:cNvPr>
          <p:cNvSpPr/>
          <p:nvPr/>
        </p:nvSpPr>
        <p:spPr bwMode="auto">
          <a:xfrm>
            <a:off x="10170927" y="3077936"/>
            <a:ext cx="114300" cy="136525"/>
          </a:xfrm>
          <a:custGeom>
            <a:avLst/>
            <a:gdLst>
              <a:gd name="connsiteX0" fmla="*/ 114300 w 114300"/>
              <a:gd name="connsiteY0" fmla="*/ 136525 h 136525"/>
              <a:gd name="connsiteX1" fmla="*/ 0 w 114300"/>
              <a:gd name="connsiteY1" fmla="*/ 0 h 136525"/>
            </a:gdLst>
            <a:ahLst/>
            <a:cxnLst>
              <a:cxn ang="0">
                <a:pos x="connsiteX0" y="connsiteY0"/>
              </a:cxn>
              <a:cxn ang="0">
                <a:pos x="connsiteX1" y="connsiteY1"/>
              </a:cxn>
            </a:cxnLst>
            <a:rect l="l" t="t" r="r" b="b"/>
            <a:pathLst>
              <a:path w="114300" h="136525">
                <a:moveTo>
                  <a:pt x="114300" y="136525"/>
                </a:moveTo>
                <a:lnTo>
                  <a:pt x="0" y="0"/>
                </a:lnTo>
              </a:path>
            </a:pathLst>
          </a:custGeom>
          <a:noFill/>
          <a:ln w="57150" cap="rnd">
            <a:solidFill>
              <a:schemeClr val="accent2"/>
            </a:solidFill>
            <a:miter lim="800000"/>
            <a:headEnd/>
            <a:tailEnd/>
          </a:ln>
          <a:effectLst>
            <a:outerShdw blurRad="63500" sx="102000" sy="102000" algn="ctr" rotWithShape="0">
              <a:prstClr val="black">
                <a:alpha val="40000"/>
              </a:prstClr>
            </a:outerShdw>
          </a:effectLst>
        </p:spPr>
        <p:txBody>
          <a:bodyPr rtlCol="0" anchor="ctr"/>
          <a:lstStyle/>
          <a:p>
            <a:pPr algn="ctr"/>
            <a:endParaRPr lang="en-US" dirty="0"/>
          </a:p>
        </p:txBody>
      </p:sp>
      <p:sp>
        <p:nvSpPr>
          <p:cNvPr id="167" name="Freeform 166">
            <a:extLst>
              <a:ext uri="{FF2B5EF4-FFF2-40B4-BE49-F238E27FC236}">
                <a16:creationId xmlns:a16="http://schemas.microsoft.com/office/drawing/2014/main" id="{44299978-29AE-AA30-2F1E-E0E3B42082E2}"/>
              </a:ext>
            </a:extLst>
          </p:cNvPr>
          <p:cNvSpPr/>
          <p:nvPr/>
        </p:nvSpPr>
        <p:spPr bwMode="auto">
          <a:xfrm rot="4910337">
            <a:off x="10469169" y="3070070"/>
            <a:ext cx="114300" cy="136525"/>
          </a:xfrm>
          <a:custGeom>
            <a:avLst/>
            <a:gdLst>
              <a:gd name="connsiteX0" fmla="*/ 114300 w 114300"/>
              <a:gd name="connsiteY0" fmla="*/ 136525 h 136525"/>
              <a:gd name="connsiteX1" fmla="*/ 0 w 114300"/>
              <a:gd name="connsiteY1" fmla="*/ 0 h 136525"/>
            </a:gdLst>
            <a:ahLst/>
            <a:cxnLst>
              <a:cxn ang="0">
                <a:pos x="connsiteX0" y="connsiteY0"/>
              </a:cxn>
              <a:cxn ang="0">
                <a:pos x="connsiteX1" y="connsiteY1"/>
              </a:cxn>
            </a:cxnLst>
            <a:rect l="l" t="t" r="r" b="b"/>
            <a:pathLst>
              <a:path w="114300" h="136525">
                <a:moveTo>
                  <a:pt x="114300" y="136525"/>
                </a:moveTo>
                <a:lnTo>
                  <a:pt x="0" y="0"/>
                </a:lnTo>
              </a:path>
            </a:pathLst>
          </a:custGeom>
          <a:noFill/>
          <a:ln w="57150" cap="rnd">
            <a:solidFill>
              <a:schemeClr val="accent2"/>
            </a:solidFill>
            <a:miter lim="800000"/>
            <a:headEnd/>
            <a:tailEnd/>
          </a:ln>
          <a:effectLst>
            <a:outerShdw blurRad="63500" sx="102000" sy="102000" algn="ctr" rotWithShape="0">
              <a:prstClr val="black">
                <a:alpha val="40000"/>
              </a:prstClr>
            </a:outerShdw>
          </a:effectLst>
        </p:spPr>
        <p:txBody>
          <a:bodyPr rtlCol="0" anchor="ctr"/>
          <a:lstStyle/>
          <a:p>
            <a:pPr algn="ctr"/>
            <a:endParaRPr lang="en-US" dirty="0"/>
          </a:p>
        </p:txBody>
      </p:sp>
    </p:spTree>
    <p:extLst>
      <p:ext uri="{BB962C8B-B14F-4D97-AF65-F5344CB8AC3E}">
        <p14:creationId xmlns:p14="http://schemas.microsoft.com/office/powerpoint/2010/main" val="2516764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Arrow Connector 18">
            <a:extLst>
              <a:ext uri="{FF2B5EF4-FFF2-40B4-BE49-F238E27FC236}">
                <a16:creationId xmlns:a16="http://schemas.microsoft.com/office/drawing/2014/main" id="{7B2A53C8-9766-5B53-4A06-3D23282E0AAC}"/>
              </a:ext>
            </a:extLst>
          </p:cNvPr>
          <p:cNvCxnSpPr>
            <a:cxnSpLocks/>
          </p:cNvCxnSpPr>
          <p:nvPr/>
        </p:nvCxnSpPr>
        <p:spPr>
          <a:xfrm flipH="1">
            <a:off x="9661435" y="5202395"/>
            <a:ext cx="1" cy="434737"/>
          </a:xfrm>
          <a:prstGeom prst="straightConnector1">
            <a:avLst/>
          </a:prstGeom>
          <a:noFill/>
          <a:ln w="28575" cap="flat" cmpd="sng" algn="ctr">
            <a:solidFill>
              <a:sysClr val="windowText" lastClr="000000"/>
            </a:solidFill>
            <a:prstDash val="solid"/>
            <a:tailEnd type="triangle"/>
          </a:ln>
          <a:effectLst/>
        </p:spPr>
      </p:cxnSp>
      <p:cxnSp>
        <p:nvCxnSpPr>
          <p:cNvPr id="2" name="Straight Arrow Connector 1">
            <a:extLst>
              <a:ext uri="{FF2B5EF4-FFF2-40B4-BE49-F238E27FC236}">
                <a16:creationId xmlns:a16="http://schemas.microsoft.com/office/drawing/2014/main" id="{5EBC512F-691E-C7FC-A6B6-CD3F5A05AFF8}"/>
              </a:ext>
            </a:extLst>
          </p:cNvPr>
          <p:cNvCxnSpPr>
            <a:cxnSpLocks/>
          </p:cNvCxnSpPr>
          <p:nvPr/>
        </p:nvCxnSpPr>
        <p:spPr>
          <a:xfrm>
            <a:off x="1857438" y="3824236"/>
            <a:ext cx="599323" cy="0"/>
          </a:xfrm>
          <a:prstGeom prst="straightConnector1">
            <a:avLst/>
          </a:prstGeom>
          <a:noFill/>
          <a:ln w="28575" cap="flat" cmpd="sng" algn="ctr">
            <a:solidFill>
              <a:sysClr val="windowText" lastClr="000000"/>
            </a:solidFill>
            <a:prstDash val="solid"/>
            <a:tailEnd type="triangle"/>
          </a:ln>
          <a:effectLst/>
        </p:spPr>
      </p:cxnSp>
      <p:cxnSp>
        <p:nvCxnSpPr>
          <p:cNvPr id="3" name="Straight Arrow Connector 2">
            <a:extLst>
              <a:ext uri="{FF2B5EF4-FFF2-40B4-BE49-F238E27FC236}">
                <a16:creationId xmlns:a16="http://schemas.microsoft.com/office/drawing/2014/main" id="{7F1D5240-6A03-194B-4908-50646D632CF5}"/>
              </a:ext>
            </a:extLst>
          </p:cNvPr>
          <p:cNvCxnSpPr>
            <a:cxnSpLocks/>
            <a:stCxn id="20" idx="0"/>
            <a:endCxn id="14" idx="1"/>
          </p:cNvCxnSpPr>
          <p:nvPr/>
        </p:nvCxnSpPr>
        <p:spPr>
          <a:xfrm flipV="1">
            <a:off x="3293492" y="1982082"/>
            <a:ext cx="537133" cy="1518661"/>
          </a:xfrm>
          <a:prstGeom prst="straightConnector1">
            <a:avLst/>
          </a:prstGeom>
          <a:noFill/>
          <a:ln w="28575" cap="flat" cmpd="sng" algn="ctr">
            <a:solidFill>
              <a:sysClr val="windowText" lastClr="000000"/>
            </a:solidFill>
            <a:prstDash val="solid"/>
            <a:tailEnd type="triangle"/>
          </a:ln>
          <a:effectLst/>
        </p:spPr>
      </p:cxnSp>
      <p:cxnSp>
        <p:nvCxnSpPr>
          <p:cNvPr id="4" name="Straight Arrow Connector 3">
            <a:extLst>
              <a:ext uri="{FF2B5EF4-FFF2-40B4-BE49-F238E27FC236}">
                <a16:creationId xmlns:a16="http://schemas.microsoft.com/office/drawing/2014/main" id="{8F268ADA-4FB9-3BC9-E317-353E56362808}"/>
              </a:ext>
            </a:extLst>
          </p:cNvPr>
          <p:cNvCxnSpPr>
            <a:cxnSpLocks/>
            <a:stCxn id="20" idx="2"/>
            <a:endCxn id="15" idx="1"/>
          </p:cNvCxnSpPr>
          <p:nvPr/>
        </p:nvCxnSpPr>
        <p:spPr>
          <a:xfrm>
            <a:off x="3293492" y="4147729"/>
            <a:ext cx="548135" cy="1346626"/>
          </a:xfrm>
          <a:prstGeom prst="straightConnector1">
            <a:avLst/>
          </a:prstGeom>
          <a:noFill/>
          <a:ln w="28575" cap="flat" cmpd="sng" algn="ctr">
            <a:solidFill>
              <a:sysClr val="windowText" lastClr="000000"/>
            </a:solidFill>
            <a:prstDash val="solid"/>
            <a:tailEnd type="triangle"/>
          </a:ln>
          <a:effectLst/>
        </p:spPr>
      </p:cxnSp>
      <p:cxnSp>
        <p:nvCxnSpPr>
          <p:cNvPr id="5" name="Straight Connector 4">
            <a:extLst>
              <a:ext uri="{FF2B5EF4-FFF2-40B4-BE49-F238E27FC236}">
                <a16:creationId xmlns:a16="http://schemas.microsoft.com/office/drawing/2014/main" id="{588B65C8-19AE-9E60-4FB4-A9A1F9CCEBAA}"/>
              </a:ext>
            </a:extLst>
          </p:cNvPr>
          <p:cNvCxnSpPr/>
          <p:nvPr/>
        </p:nvCxnSpPr>
        <p:spPr>
          <a:xfrm>
            <a:off x="5483987" y="5595086"/>
            <a:ext cx="566928" cy="0"/>
          </a:xfrm>
          <a:prstGeom prst="line">
            <a:avLst/>
          </a:prstGeom>
          <a:noFill/>
          <a:ln w="28575" cap="flat" cmpd="sng" algn="ctr">
            <a:solidFill>
              <a:sysClr val="windowText" lastClr="000000"/>
            </a:solidFill>
            <a:prstDash val="solid"/>
          </a:ln>
          <a:effectLst/>
        </p:spPr>
      </p:cxnSp>
      <p:cxnSp>
        <p:nvCxnSpPr>
          <p:cNvPr id="6" name="Straight Connector 5">
            <a:extLst>
              <a:ext uri="{FF2B5EF4-FFF2-40B4-BE49-F238E27FC236}">
                <a16:creationId xmlns:a16="http://schemas.microsoft.com/office/drawing/2014/main" id="{2D318737-68A9-83B3-7265-AB95507F9497}"/>
              </a:ext>
            </a:extLst>
          </p:cNvPr>
          <p:cNvCxnSpPr>
            <a:cxnSpLocks/>
          </p:cNvCxnSpPr>
          <p:nvPr/>
        </p:nvCxnSpPr>
        <p:spPr>
          <a:xfrm flipV="1">
            <a:off x="6106353" y="2378072"/>
            <a:ext cx="0" cy="3217014"/>
          </a:xfrm>
          <a:prstGeom prst="line">
            <a:avLst/>
          </a:prstGeom>
          <a:noFill/>
          <a:ln w="28575" cap="flat" cmpd="sng" algn="ctr">
            <a:solidFill>
              <a:sysClr val="windowText" lastClr="000000"/>
            </a:solidFill>
            <a:prstDash val="solid"/>
          </a:ln>
          <a:effectLst/>
        </p:spPr>
      </p:cxnSp>
      <p:cxnSp>
        <p:nvCxnSpPr>
          <p:cNvPr id="7" name="Straight Arrow Connector 6">
            <a:extLst>
              <a:ext uri="{FF2B5EF4-FFF2-40B4-BE49-F238E27FC236}">
                <a16:creationId xmlns:a16="http://schemas.microsoft.com/office/drawing/2014/main" id="{17731CED-D7F8-5DF3-8156-78A58EB03E60}"/>
              </a:ext>
            </a:extLst>
          </p:cNvPr>
          <p:cNvCxnSpPr/>
          <p:nvPr/>
        </p:nvCxnSpPr>
        <p:spPr>
          <a:xfrm>
            <a:off x="6118647" y="2393722"/>
            <a:ext cx="183934" cy="0"/>
          </a:xfrm>
          <a:prstGeom prst="straightConnector1">
            <a:avLst/>
          </a:prstGeom>
          <a:noFill/>
          <a:ln w="28575" cap="flat" cmpd="sng" algn="ctr">
            <a:solidFill>
              <a:sysClr val="windowText" lastClr="000000"/>
            </a:solidFill>
            <a:prstDash val="solid"/>
            <a:tailEnd type="triangle"/>
          </a:ln>
          <a:effectLst/>
        </p:spPr>
      </p:cxnSp>
      <p:cxnSp>
        <p:nvCxnSpPr>
          <p:cNvPr id="8" name="Straight Arrow Connector 7">
            <a:extLst>
              <a:ext uri="{FF2B5EF4-FFF2-40B4-BE49-F238E27FC236}">
                <a16:creationId xmlns:a16="http://schemas.microsoft.com/office/drawing/2014/main" id="{62BAC56B-C38C-32F3-8ABA-4D97BACA02E4}"/>
              </a:ext>
            </a:extLst>
          </p:cNvPr>
          <p:cNvCxnSpPr>
            <a:cxnSpLocks/>
          </p:cNvCxnSpPr>
          <p:nvPr/>
        </p:nvCxnSpPr>
        <p:spPr>
          <a:xfrm>
            <a:off x="7708713" y="4237642"/>
            <a:ext cx="290270" cy="0"/>
          </a:xfrm>
          <a:prstGeom prst="straightConnector1">
            <a:avLst/>
          </a:prstGeom>
          <a:noFill/>
          <a:ln w="28575" cap="flat" cmpd="sng" algn="ctr">
            <a:solidFill>
              <a:sysClr val="windowText" lastClr="000000"/>
            </a:solidFill>
            <a:prstDash val="solid"/>
            <a:tailEnd type="triangle"/>
          </a:ln>
          <a:effectLst/>
        </p:spPr>
      </p:cxnSp>
      <p:cxnSp>
        <p:nvCxnSpPr>
          <p:cNvPr id="9" name="Straight Arrow Connector 8">
            <a:extLst>
              <a:ext uri="{FF2B5EF4-FFF2-40B4-BE49-F238E27FC236}">
                <a16:creationId xmlns:a16="http://schemas.microsoft.com/office/drawing/2014/main" id="{E71A8EF2-C8F4-AD27-C794-376C9D8ABC41}"/>
              </a:ext>
            </a:extLst>
          </p:cNvPr>
          <p:cNvCxnSpPr>
            <a:cxnSpLocks/>
          </p:cNvCxnSpPr>
          <p:nvPr/>
        </p:nvCxnSpPr>
        <p:spPr>
          <a:xfrm>
            <a:off x="6093594" y="4212927"/>
            <a:ext cx="221923" cy="0"/>
          </a:xfrm>
          <a:prstGeom prst="straightConnector1">
            <a:avLst/>
          </a:prstGeom>
          <a:noFill/>
          <a:ln w="28575" cap="flat" cmpd="sng" algn="ctr">
            <a:solidFill>
              <a:sysClr val="windowText" lastClr="000000"/>
            </a:solidFill>
            <a:prstDash val="solid"/>
            <a:tailEnd type="triangle"/>
          </a:ln>
          <a:effectLst/>
        </p:spPr>
      </p:cxnSp>
      <p:cxnSp>
        <p:nvCxnSpPr>
          <p:cNvPr id="10" name="Straight Arrow Connector 9">
            <a:extLst>
              <a:ext uri="{FF2B5EF4-FFF2-40B4-BE49-F238E27FC236}">
                <a16:creationId xmlns:a16="http://schemas.microsoft.com/office/drawing/2014/main" id="{CFEC0D07-6919-B3D7-F663-A431CA5CDA23}"/>
              </a:ext>
            </a:extLst>
          </p:cNvPr>
          <p:cNvCxnSpPr>
            <a:cxnSpLocks/>
          </p:cNvCxnSpPr>
          <p:nvPr/>
        </p:nvCxnSpPr>
        <p:spPr>
          <a:xfrm>
            <a:off x="6044607" y="5595086"/>
            <a:ext cx="221919" cy="0"/>
          </a:xfrm>
          <a:prstGeom prst="straightConnector1">
            <a:avLst/>
          </a:prstGeom>
          <a:noFill/>
          <a:ln w="28575" cap="flat" cmpd="sng" algn="ctr">
            <a:solidFill>
              <a:sysClr val="windowText" lastClr="000000"/>
            </a:solidFill>
            <a:prstDash val="solid"/>
            <a:tailEnd type="triangle"/>
          </a:ln>
          <a:effectLst/>
        </p:spPr>
      </p:cxnSp>
      <p:sp>
        <p:nvSpPr>
          <p:cNvPr id="11" name="Content Placeholder 3">
            <a:extLst>
              <a:ext uri="{FF2B5EF4-FFF2-40B4-BE49-F238E27FC236}">
                <a16:creationId xmlns:a16="http://schemas.microsoft.com/office/drawing/2014/main" id="{CAAB233C-1ED9-7B9D-2062-81CCAC6ED4BE}"/>
              </a:ext>
            </a:extLst>
          </p:cNvPr>
          <p:cNvSpPr txBox="1">
            <a:spLocks/>
          </p:cNvSpPr>
          <p:nvPr/>
        </p:nvSpPr>
        <p:spPr>
          <a:xfrm>
            <a:off x="719829" y="3197946"/>
            <a:ext cx="1363248" cy="1252580"/>
          </a:xfrm>
          <a:prstGeom prst="roundRect">
            <a:avLst/>
          </a:prstGeom>
          <a:solidFill>
            <a:srgbClr val="015873"/>
          </a:solidFill>
          <a:ln w="9525" cap="flat" cmpd="sng" algn="ctr">
            <a:solidFill>
              <a:sysClr val="windowText" lastClr="000000"/>
            </a:solidFill>
            <a:prstDash val="solid"/>
          </a:ln>
          <a:effectLst/>
        </p:spPr>
        <p:txBody>
          <a:bodyPr anchor="ctr">
            <a:noAutofit/>
          </a:bodyPr>
          <a:lstStyle>
            <a:defPPr>
              <a:defRPr lang="en-US"/>
            </a:defPPr>
            <a:lvl1pPr marR="0" lvl="0" indent="0" algn="ctr" defTabSz="457146" fontAlgn="auto">
              <a:lnSpc>
                <a:spcPct val="100000"/>
              </a:lnSpc>
              <a:spcBef>
                <a:spcPct val="20000"/>
              </a:spcBef>
              <a:spcAft>
                <a:spcPts val="0"/>
              </a:spcAft>
              <a:buClrTx/>
              <a:buSzTx/>
              <a:buFont typeface="Arial"/>
              <a:buNone/>
              <a:tabLst/>
              <a:defRPr kumimoji="0" sz="1600" b="0" i="0" u="none" strike="noStrike" cap="none" spc="0" normalizeH="0" baseline="0">
                <a:ln>
                  <a:noFill/>
                </a:ln>
                <a:solidFill>
                  <a:prstClr val="white"/>
                </a:solidFill>
                <a:effectLst/>
                <a:uLnTx/>
                <a:uFillTx/>
                <a:latin typeface="Calibri"/>
              </a:defRPr>
            </a:lvl1pPr>
            <a:lvl2pPr marL="742863" indent="-285717" defTabSz="457146">
              <a:spcBef>
                <a:spcPct val="20000"/>
              </a:spcBef>
              <a:buFont typeface="Arial"/>
              <a:buChar char="–"/>
              <a:defRPr sz="2800">
                <a:solidFill>
                  <a:schemeClr val="dk1"/>
                </a:solidFill>
              </a:defRPr>
            </a:lvl2pPr>
            <a:lvl3pPr marL="1142866" indent="-228574" defTabSz="457146">
              <a:spcBef>
                <a:spcPct val="20000"/>
              </a:spcBef>
              <a:buFont typeface="Arial"/>
              <a:buChar char="•"/>
              <a:defRPr sz="2500">
                <a:solidFill>
                  <a:schemeClr val="dk1"/>
                </a:solidFill>
              </a:defRPr>
            </a:lvl3pPr>
            <a:lvl4pPr marL="1600012" indent="-228574" defTabSz="457146">
              <a:spcBef>
                <a:spcPct val="20000"/>
              </a:spcBef>
              <a:buFont typeface="Arial"/>
              <a:buChar char="–"/>
              <a:defRPr sz="2000">
                <a:solidFill>
                  <a:schemeClr val="dk1"/>
                </a:solidFill>
              </a:defRPr>
            </a:lvl4pPr>
            <a:lvl5pPr marL="2057160" indent="-228574" defTabSz="457146">
              <a:spcBef>
                <a:spcPct val="20000"/>
              </a:spcBef>
              <a:buFont typeface="Arial"/>
              <a:buChar char="»"/>
              <a:defRPr sz="2000">
                <a:solidFill>
                  <a:schemeClr val="dk1"/>
                </a:solidFill>
              </a:defRPr>
            </a:lvl5pPr>
            <a:lvl6pPr marL="2514306" indent="-228574" defTabSz="457146">
              <a:spcBef>
                <a:spcPct val="20000"/>
              </a:spcBef>
              <a:buFont typeface="Arial"/>
              <a:buChar char="•"/>
              <a:defRPr sz="2000">
                <a:solidFill>
                  <a:schemeClr val="dk1"/>
                </a:solidFill>
              </a:defRPr>
            </a:lvl6pPr>
            <a:lvl7pPr marL="2971452" indent="-228574" defTabSz="457146">
              <a:spcBef>
                <a:spcPct val="20000"/>
              </a:spcBef>
              <a:buFont typeface="Arial"/>
              <a:buChar char="•"/>
              <a:defRPr sz="2000">
                <a:solidFill>
                  <a:schemeClr val="dk1"/>
                </a:solidFill>
              </a:defRPr>
            </a:lvl7pPr>
            <a:lvl8pPr marL="3428600" indent="-228574" defTabSz="457146">
              <a:spcBef>
                <a:spcPct val="20000"/>
              </a:spcBef>
              <a:buFont typeface="Arial"/>
              <a:buChar char="•"/>
              <a:defRPr sz="2000">
                <a:solidFill>
                  <a:schemeClr val="dk1"/>
                </a:solidFill>
              </a:defRPr>
            </a:lvl8pPr>
            <a:lvl9pPr marL="3885746" indent="-228574" defTabSz="457146">
              <a:spcBef>
                <a:spcPct val="20000"/>
              </a:spcBef>
              <a:buFont typeface="Arial"/>
              <a:buChar char="•"/>
              <a:defRPr sz="2000">
                <a:solidFill>
                  <a:schemeClr val="dk1"/>
                </a:solidFill>
              </a:defRPr>
            </a:lvl9pPr>
          </a:lstStyle>
          <a:p>
            <a:pPr marL="0" marR="0" lvl="0" indent="0" algn="ctr" defTabSz="457146" rtl="0" eaLnBrk="0" fontAlgn="auto" latinLnBrk="0" hangingPunct="0">
              <a:lnSpc>
                <a:spcPct val="100000"/>
              </a:lnSpc>
              <a:spcBef>
                <a:spcPts val="1000"/>
              </a:spcBef>
              <a:spcAft>
                <a:spcPts val="700"/>
              </a:spcAft>
              <a:buClrTx/>
              <a:buSzTx/>
              <a:buFont typeface="Arial"/>
              <a:buNone/>
              <a:tabLst/>
              <a:defRPr/>
            </a:pPr>
            <a:r>
              <a:rPr kumimoji="0" lang="en-US" sz="18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Relapsed/</a:t>
            </a:r>
            <a:br>
              <a:rPr kumimoji="0" lang="en-US" sz="18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br>
            <a:r>
              <a:rPr kumimoji="0" lang="en-US" sz="18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refractory CLL/SLL</a:t>
            </a:r>
          </a:p>
        </p:txBody>
      </p:sp>
      <p:sp>
        <p:nvSpPr>
          <p:cNvPr id="12" name="TextBox 11">
            <a:extLst>
              <a:ext uri="{FF2B5EF4-FFF2-40B4-BE49-F238E27FC236}">
                <a16:creationId xmlns:a16="http://schemas.microsoft.com/office/drawing/2014/main" id="{B7519F18-7C3B-5C41-5FDC-24DC6871457E}"/>
              </a:ext>
            </a:extLst>
          </p:cNvPr>
          <p:cNvSpPr txBox="1"/>
          <p:nvPr/>
        </p:nvSpPr>
        <p:spPr>
          <a:xfrm>
            <a:off x="3830624" y="2715920"/>
            <a:ext cx="1777133" cy="374429"/>
          </a:xfrm>
          <a:prstGeom prst="roundRect">
            <a:avLst/>
          </a:prstGeom>
          <a:solidFill>
            <a:srgbClr val="00823B"/>
          </a:solidFill>
          <a:ln w="9525">
            <a:solidFill>
              <a:sysClr val="windowText" lastClr="000000"/>
            </a:solidFill>
          </a:ln>
        </p:spPr>
        <p:txBody>
          <a:bodyPr wrap="square" rtlCol="0" anchor="ctr">
            <a:no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Observe </a:t>
            </a:r>
          </a:p>
        </p:txBody>
      </p:sp>
      <p:cxnSp>
        <p:nvCxnSpPr>
          <p:cNvPr id="13" name="Straight Arrow Connector 12">
            <a:extLst>
              <a:ext uri="{FF2B5EF4-FFF2-40B4-BE49-F238E27FC236}">
                <a16:creationId xmlns:a16="http://schemas.microsoft.com/office/drawing/2014/main" id="{88E8AA8F-C395-AD94-878A-169B1C118E43}"/>
              </a:ext>
            </a:extLst>
          </p:cNvPr>
          <p:cNvCxnSpPr>
            <a:cxnSpLocks/>
            <a:stCxn id="14" idx="2"/>
            <a:endCxn id="12" idx="0"/>
          </p:cNvCxnSpPr>
          <p:nvPr/>
        </p:nvCxnSpPr>
        <p:spPr>
          <a:xfrm flipH="1">
            <a:off x="4719191" y="2281183"/>
            <a:ext cx="1" cy="434737"/>
          </a:xfrm>
          <a:prstGeom prst="straightConnector1">
            <a:avLst/>
          </a:prstGeom>
          <a:noFill/>
          <a:ln w="28575" cap="flat" cmpd="sng" algn="ctr">
            <a:solidFill>
              <a:sysClr val="windowText" lastClr="000000"/>
            </a:solidFill>
            <a:prstDash val="solid"/>
            <a:tailEnd type="triangle"/>
          </a:ln>
          <a:effectLst/>
        </p:spPr>
      </p:cxnSp>
      <p:sp>
        <p:nvSpPr>
          <p:cNvPr id="14" name="TextBox 13">
            <a:extLst>
              <a:ext uri="{FF2B5EF4-FFF2-40B4-BE49-F238E27FC236}">
                <a16:creationId xmlns:a16="http://schemas.microsoft.com/office/drawing/2014/main" id="{A3A46D21-0381-BF69-D9D6-7368ACB1FB62}"/>
              </a:ext>
            </a:extLst>
          </p:cNvPr>
          <p:cNvSpPr txBox="1"/>
          <p:nvPr/>
        </p:nvSpPr>
        <p:spPr>
          <a:xfrm>
            <a:off x="3830625" y="1682981"/>
            <a:ext cx="1777133" cy="598202"/>
          </a:xfrm>
          <a:prstGeom prst="roundRect">
            <a:avLst/>
          </a:prstGeom>
          <a:solidFill>
            <a:srgbClr val="00823B"/>
          </a:solidFill>
          <a:ln w="9525">
            <a:solidFill>
              <a:sysClr val="windowText" lastClr="000000"/>
            </a:solidFill>
          </a:ln>
        </p:spPr>
        <p:txBody>
          <a:bodyPr wrap="square" rtlCol="0" anchor="ctr">
            <a:no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No indication</a:t>
            </a:r>
          </a:p>
        </p:txBody>
      </p:sp>
      <p:sp>
        <p:nvSpPr>
          <p:cNvPr id="15" name="TextBox 14">
            <a:extLst>
              <a:ext uri="{FF2B5EF4-FFF2-40B4-BE49-F238E27FC236}">
                <a16:creationId xmlns:a16="http://schemas.microsoft.com/office/drawing/2014/main" id="{7CE4485D-B2FC-76B5-6379-806FA55FB204}"/>
              </a:ext>
            </a:extLst>
          </p:cNvPr>
          <p:cNvSpPr txBox="1"/>
          <p:nvPr/>
        </p:nvSpPr>
        <p:spPr>
          <a:xfrm>
            <a:off x="3841627" y="5171003"/>
            <a:ext cx="1667074" cy="646703"/>
          </a:xfrm>
          <a:prstGeom prst="roundRect">
            <a:avLst/>
          </a:prstGeom>
          <a:solidFill>
            <a:srgbClr val="682E74"/>
          </a:solidFill>
          <a:ln w="9525">
            <a:solidFill>
              <a:sysClr val="windowText" lastClr="000000"/>
            </a:solidFill>
          </a:ln>
        </p:spPr>
        <p:txBody>
          <a:bodyPr wrap="square" rtlCol="0">
            <a:sp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Indication </a:t>
            </a:r>
          </a:p>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present</a:t>
            </a:r>
          </a:p>
        </p:txBody>
      </p:sp>
      <p:sp>
        <p:nvSpPr>
          <p:cNvPr id="16" name="TextBox 15">
            <a:extLst>
              <a:ext uri="{FF2B5EF4-FFF2-40B4-BE49-F238E27FC236}">
                <a16:creationId xmlns:a16="http://schemas.microsoft.com/office/drawing/2014/main" id="{AA5D2976-D0EB-CDF6-E0A2-07321DA6FFE3}"/>
              </a:ext>
            </a:extLst>
          </p:cNvPr>
          <p:cNvSpPr txBox="1"/>
          <p:nvPr/>
        </p:nvSpPr>
        <p:spPr>
          <a:xfrm>
            <a:off x="6319523" y="4013356"/>
            <a:ext cx="1389190" cy="374429"/>
          </a:xfrm>
          <a:prstGeom prst="roundRect">
            <a:avLst/>
          </a:prstGeom>
          <a:solidFill>
            <a:srgbClr val="682E74"/>
          </a:solidFill>
          <a:ln w="9525">
            <a:solidFill>
              <a:sysClr val="windowText" lastClr="000000"/>
            </a:solidFill>
          </a:ln>
        </p:spPr>
        <p:txBody>
          <a:bodyPr wrap="square" rtlCol="0">
            <a:sp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Prior CIT</a:t>
            </a:r>
          </a:p>
        </p:txBody>
      </p:sp>
      <p:sp>
        <p:nvSpPr>
          <p:cNvPr id="17" name="Content Placeholder 2">
            <a:extLst>
              <a:ext uri="{FF2B5EF4-FFF2-40B4-BE49-F238E27FC236}">
                <a16:creationId xmlns:a16="http://schemas.microsoft.com/office/drawing/2014/main" id="{0AF8BB58-FEAE-2EBE-4F30-C050B4C0ECAC}"/>
              </a:ext>
            </a:extLst>
          </p:cNvPr>
          <p:cNvSpPr txBox="1">
            <a:spLocks/>
          </p:cNvSpPr>
          <p:nvPr/>
        </p:nvSpPr>
        <p:spPr>
          <a:xfrm>
            <a:off x="7998982" y="3864375"/>
            <a:ext cx="3359359" cy="746534"/>
          </a:xfrm>
          <a:prstGeom prst="roundRect">
            <a:avLst>
              <a:gd name="adj" fmla="val 8241"/>
            </a:avLst>
          </a:prstGeom>
          <a:solidFill>
            <a:schemeClr val="accent2">
              <a:lumMod val="20000"/>
              <a:lumOff val="80000"/>
            </a:schemeClr>
          </a:solidFill>
          <a:ln w="9525" cap="flat" cmpd="sng" algn="ctr">
            <a:solidFill>
              <a:sysClr val="windowText" lastClr="000000"/>
            </a:solidFill>
            <a:prstDash val="solid"/>
          </a:ln>
          <a:effectLst/>
        </p:spPr>
        <p:txBody>
          <a:bodyPr vert="horz" lIns="91440" tIns="45720" rIns="91440" bIns="45720" rtlCol="0">
            <a:noAutofit/>
          </a:bodyPr>
          <a:lstStyle>
            <a:defPPr>
              <a:defRPr lang="en-US"/>
            </a:defPPr>
            <a:lvl1pPr marL="228600" marR="0" lvl="0" indent="-228600" fontAlgn="auto">
              <a:lnSpc>
                <a:spcPct val="100000"/>
              </a:lnSpc>
              <a:spcBef>
                <a:spcPts val="0"/>
              </a:spcBef>
              <a:spcAft>
                <a:spcPts val="0"/>
              </a:spcAft>
              <a:buClrTx/>
              <a:buSzTx/>
              <a:buFont typeface="Wingdings" panose="05000000000000000000" pitchFamily="2" charset="2"/>
              <a:buChar char="§"/>
              <a:tabLst/>
              <a:defRPr kumimoji="0" sz="1600" b="0" i="0" u="none" strike="noStrike" cap="none" spc="0" normalizeH="0" baseline="0">
                <a:ln>
                  <a:noFill/>
                </a:ln>
                <a:solidFill>
                  <a:prstClr val="black"/>
                </a:solidFill>
                <a:effectLst/>
                <a:uLnTx/>
                <a:uFillTx/>
                <a:latin typeface="Calibri"/>
              </a:defRPr>
            </a:lvl1pPr>
            <a:lvl2pPr marL="685800" indent="-228600">
              <a:lnSpc>
                <a:spcPct val="90000"/>
              </a:lnSpc>
              <a:spcBef>
                <a:spcPts val="500"/>
              </a:spcBef>
              <a:buFont typeface="Arial" panose="020B0604020202020204" pitchFamily="34" charset="0"/>
              <a:buChar char="•"/>
              <a:defRPr sz="2400">
                <a:solidFill>
                  <a:schemeClr val="dk1"/>
                </a:solidFill>
              </a:defRPr>
            </a:lvl2pPr>
            <a:lvl3pPr marL="1143000" indent="-228600">
              <a:lnSpc>
                <a:spcPct val="90000"/>
              </a:lnSpc>
              <a:spcBef>
                <a:spcPts val="500"/>
              </a:spcBef>
              <a:buFont typeface="Arial" panose="020B0604020202020204" pitchFamily="34" charset="0"/>
              <a:buChar char="•"/>
              <a:defRPr sz="2000">
                <a:solidFill>
                  <a:schemeClr val="dk1"/>
                </a:solidFill>
              </a:defRPr>
            </a:lvl3pPr>
            <a:lvl4pPr marL="1600200" indent="-228600">
              <a:lnSpc>
                <a:spcPct val="90000"/>
              </a:lnSpc>
              <a:spcBef>
                <a:spcPts val="500"/>
              </a:spcBef>
              <a:buFont typeface="Arial" panose="020B0604020202020204" pitchFamily="34" charset="0"/>
              <a:buChar char="•"/>
              <a:defRPr>
                <a:solidFill>
                  <a:schemeClr val="dk1"/>
                </a:solidFill>
              </a:defRPr>
            </a:lvl4pPr>
            <a:lvl5pPr marL="2057400" indent="-228600">
              <a:lnSpc>
                <a:spcPct val="90000"/>
              </a:lnSpc>
              <a:spcBef>
                <a:spcPts val="500"/>
              </a:spcBef>
              <a:buFont typeface="Arial" panose="020B0604020202020204" pitchFamily="34" charset="0"/>
              <a:buChar char="•"/>
              <a:defRPr>
                <a:solidFill>
                  <a:schemeClr val="dk1"/>
                </a:solidFill>
              </a:defRPr>
            </a:lvl5pPr>
            <a:lvl6pPr marL="2514600" indent="-228600">
              <a:lnSpc>
                <a:spcPct val="90000"/>
              </a:lnSpc>
              <a:spcBef>
                <a:spcPts val="500"/>
              </a:spcBef>
              <a:buFont typeface="Arial" panose="020B0604020202020204" pitchFamily="34" charset="0"/>
              <a:buChar char="•"/>
              <a:defRPr>
                <a:solidFill>
                  <a:schemeClr val="dk1"/>
                </a:solidFill>
              </a:defRPr>
            </a:lvl6pPr>
            <a:lvl7pPr marL="2971800" indent="-228600">
              <a:lnSpc>
                <a:spcPct val="90000"/>
              </a:lnSpc>
              <a:spcBef>
                <a:spcPts val="500"/>
              </a:spcBef>
              <a:buFont typeface="Arial" panose="020B0604020202020204" pitchFamily="34" charset="0"/>
              <a:buChar char="•"/>
              <a:defRPr>
                <a:solidFill>
                  <a:schemeClr val="dk1"/>
                </a:solidFill>
              </a:defRPr>
            </a:lvl7pPr>
            <a:lvl8pPr marL="3429000" indent="-228600">
              <a:lnSpc>
                <a:spcPct val="90000"/>
              </a:lnSpc>
              <a:spcBef>
                <a:spcPts val="500"/>
              </a:spcBef>
              <a:buFont typeface="Arial" panose="020B0604020202020204" pitchFamily="34" charset="0"/>
              <a:buChar char="•"/>
              <a:defRPr>
                <a:solidFill>
                  <a:schemeClr val="dk1"/>
                </a:solidFill>
              </a:defRPr>
            </a:lvl8pPr>
            <a:lvl9pPr marL="3886200" indent="-228600">
              <a:lnSpc>
                <a:spcPct val="90000"/>
              </a:lnSpc>
              <a:spcBef>
                <a:spcPts val="500"/>
              </a:spcBef>
              <a:buFont typeface="Arial" panose="020B0604020202020204" pitchFamily="34" charset="0"/>
              <a:buChar char="•"/>
              <a:defRPr>
                <a:solidFill>
                  <a:schemeClr val="dk1"/>
                </a:solidFill>
              </a:defRPr>
            </a:lvl9pPr>
          </a:lstStyle>
          <a:p>
            <a:pPr marL="228600" marR="0" lvl="0" indent="-228600" algn="l" defTabSz="914400" rtl="0" eaLnBrk="0" fontAlgn="auto"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Acalabrutinib ± obinutuzumab</a:t>
            </a:r>
          </a:p>
          <a:p>
            <a:pPr marL="228600" marR="0" lvl="0" indent="-228600" algn="l" defTabSz="914400" rtl="0" eaLnBrk="0" fontAlgn="auto"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Zanubrutinib</a:t>
            </a:r>
          </a:p>
          <a:p>
            <a:pPr marL="228600" marR="0" lvl="0" indent="-228600" algn="l" defTabSz="914400" rtl="0" eaLnBrk="0" fontAlgn="auto"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Venetoclax + rituximab/obinutuzumab</a:t>
            </a:r>
          </a:p>
        </p:txBody>
      </p:sp>
      <p:sp>
        <p:nvSpPr>
          <p:cNvPr id="18" name="TextBox 17">
            <a:extLst>
              <a:ext uri="{FF2B5EF4-FFF2-40B4-BE49-F238E27FC236}">
                <a16:creationId xmlns:a16="http://schemas.microsoft.com/office/drawing/2014/main" id="{8F7E938B-418F-F8E7-DEC3-83B01927A1BD}"/>
              </a:ext>
            </a:extLst>
          </p:cNvPr>
          <p:cNvSpPr txBox="1"/>
          <p:nvPr/>
        </p:nvSpPr>
        <p:spPr>
          <a:xfrm>
            <a:off x="6267878" y="4761554"/>
            <a:ext cx="1365480" cy="1191816"/>
          </a:xfrm>
          <a:prstGeom prst="roundRect">
            <a:avLst/>
          </a:prstGeom>
          <a:solidFill>
            <a:srgbClr val="682E74"/>
          </a:solidFill>
          <a:ln w="9525">
            <a:solidFill>
              <a:sysClr val="windowText" lastClr="000000"/>
            </a:solidFill>
          </a:ln>
        </p:spPr>
        <p:txBody>
          <a:bodyPr wrap="square" rtlCol="0">
            <a:sp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Prior cBTKi and BCL2i (double refractory)</a:t>
            </a:r>
          </a:p>
        </p:txBody>
      </p:sp>
      <p:sp>
        <p:nvSpPr>
          <p:cNvPr id="20" name="TextBox 19">
            <a:extLst>
              <a:ext uri="{FF2B5EF4-FFF2-40B4-BE49-F238E27FC236}">
                <a16:creationId xmlns:a16="http://schemas.microsoft.com/office/drawing/2014/main" id="{D802140A-7605-C4D1-95E1-84D4AFBC819C}"/>
              </a:ext>
            </a:extLst>
          </p:cNvPr>
          <p:cNvSpPr txBox="1"/>
          <p:nvPr/>
        </p:nvSpPr>
        <p:spPr>
          <a:xfrm>
            <a:off x="2456761" y="3500743"/>
            <a:ext cx="1673462" cy="646986"/>
          </a:xfrm>
          <a:prstGeom prst="roundRect">
            <a:avLst/>
          </a:prstGeom>
          <a:solidFill>
            <a:srgbClr val="E1471D"/>
          </a:solidFill>
          <a:ln w="9525">
            <a:solidFill>
              <a:sysClr val="windowText" lastClr="000000"/>
            </a:solidFill>
          </a:ln>
        </p:spPr>
        <p:txBody>
          <a:bodyPr wrap="square" rtlCol="0">
            <a:sp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Treatment indicated?</a:t>
            </a:r>
          </a:p>
        </p:txBody>
      </p:sp>
      <p:sp>
        <p:nvSpPr>
          <p:cNvPr id="21" name="TextBox 20">
            <a:extLst>
              <a:ext uri="{FF2B5EF4-FFF2-40B4-BE49-F238E27FC236}">
                <a16:creationId xmlns:a16="http://schemas.microsoft.com/office/drawing/2014/main" id="{EDCD45CD-2D9F-546C-77B9-FB050A51AF9A}"/>
              </a:ext>
            </a:extLst>
          </p:cNvPr>
          <p:cNvSpPr txBox="1"/>
          <p:nvPr/>
        </p:nvSpPr>
        <p:spPr>
          <a:xfrm>
            <a:off x="6302581" y="2175286"/>
            <a:ext cx="1361126" cy="374429"/>
          </a:xfrm>
          <a:prstGeom prst="roundRect">
            <a:avLst/>
          </a:prstGeom>
          <a:solidFill>
            <a:srgbClr val="682E74"/>
          </a:solidFill>
          <a:ln w="9525">
            <a:solidFill>
              <a:sysClr val="windowText" lastClr="000000"/>
            </a:solidFill>
          </a:ln>
        </p:spPr>
        <p:txBody>
          <a:bodyPr wrap="square" rtlCol="0">
            <a:sp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Prior cBTKi</a:t>
            </a:r>
          </a:p>
        </p:txBody>
      </p:sp>
      <p:sp>
        <p:nvSpPr>
          <p:cNvPr id="22" name="Content Placeholder 2">
            <a:extLst>
              <a:ext uri="{FF2B5EF4-FFF2-40B4-BE49-F238E27FC236}">
                <a16:creationId xmlns:a16="http://schemas.microsoft.com/office/drawing/2014/main" id="{D962C94C-773E-DF79-0AAD-65A228A543EE}"/>
              </a:ext>
            </a:extLst>
          </p:cNvPr>
          <p:cNvSpPr txBox="1">
            <a:spLocks/>
          </p:cNvSpPr>
          <p:nvPr/>
        </p:nvSpPr>
        <p:spPr>
          <a:xfrm>
            <a:off x="7998393" y="1942726"/>
            <a:ext cx="3352538" cy="697205"/>
          </a:xfrm>
          <a:prstGeom prst="roundRect">
            <a:avLst>
              <a:gd name="adj" fmla="val 13100"/>
            </a:avLst>
          </a:prstGeom>
          <a:solidFill>
            <a:schemeClr val="accent2">
              <a:lumMod val="20000"/>
              <a:lumOff val="80000"/>
            </a:schemeClr>
          </a:solidFill>
          <a:ln w="9525" cap="flat" cmpd="sng" algn="ctr">
            <a:solidFill>
              <a:sysClr val="windowText" lastClr="000000"/>
            </a:solidFill>
            <a:prstDash val="solid"/>
          </a:ln>
          <a:effectLst/>
        </p:spPr>
        <p:txBody>
          <a:bodyPr vert="horz" lIns="91440" tIns="45720" rIns="91440" bIns="45720" rtlCol="0" anchor="ctr">
            <a:noAutofit/>
          </a:bodyPr>
          <a:lstStyle>
            <a:defPPr>
              <a:defRPr lang="en-US"/>
            </a:defPPr>
            <a:lvl1pPr marL="228600" marR="0" lvl="0" indent="-228600" fontAlgn="auto">
              <a:lnSpc>
                <a:spcPct val="100000"/>
              </a:lnSpc>
              <a:spcBef>
                <a:spcPts val="0"/>
              </a:spcBef>
              <a:spcAft>
                <a:spcPts val="0"/>
              </a:spcAft>
              <a:buClrTx/>
              <a:buSzTx/>
              <a:buFont typeface="Wingdings" panose="05000000000000000000" pitchFamily="2" charset="2"/>
              <a:buChar char="§"/>
              <a:tabLst/>
              <a:defRPr kumimoji="0" sz="1600" b="0" i="0" u="none" strike="noStrike" cap="none" spc="0" normalizeH="0" baseline="0">
                <a:ln>
                  <a:noFill/>
                </a:ln>
                <a:solidFill>
                  <a:prstClr val="black"/>
                </a:solidFill>
                <a:effectLst/>
                <a:uLnTx/>
                <a:uFillTx/>
                <a:latin typeface="Calibri"/>
              </a:defRPr>
            </a:lvl1pPr>
            <a:lvl2pPr marL="685800" indent="-228600">
              <a:lnSpc>
                <a:spcPct val="90000"/>
              </a:lnSpc>
              <a:spcBef>
                <a:spcPts val="500"/>
              </a:spcBef>
              <a:buFont typeface="Arial" panose="020B0604020202020204" pitchFamily="34" charset="0"/>
              <a:buChar char="•"/>
              <a:defRPr sz="2400">
                <a:solidFill>
                  <a:schemeClr val="dk1"/>
                </a:solidFill>
              </a:defRPr>
            </a:lvl2pPr>
            <a:lvl3pPr marL="1143000" indent="-228600">
              <a:lnSpc>
                <a:spcPct val="90000"/>
              </a:lnSpc>
              <a:spcBef>
                <a:spcPts val="500"/>
              </a:spcBef>
              <a:buFont typeface="Arial" panose="020B0604020202020204" pitchFamily="34" charset="0"/>
              <a:buChar char="•"/>
              <a:defRPr sz="2000">
                <a:solidFill>
                  <a:schemeClr val="dk1"/>
                </a:solidFill>
              </a:defRPr>
            </a:lvl3pPr>
            <a:lvl4pPr marL="1600200" indent="-228600">
              <a:lnSpc>
                <a:spcPct val="90000"/>
              </a:lnSpc>
              <a:spcBef>
                <a:spcPts val="500"/>
              </a:spcBef>
              <a:buFont typeface="Arial" panose="020B0604020202020204" pitchFamily="34" charset="0"/>
              <a:buChar char="•"/>
              <a:defRPr>
                <a:solidFill>
                  <a:schemeClr val="dk1"/>
                </a:solidFill>
              </a:defRPr>
            </a:lvl4pPr>
            <a:lvl5pPr marL="2057400" indent="-228600">
              <a:lnSpc>
                <a:spcPct val="90000"/>
              </a:lnSpc>
              <a:spcBef>
                <a:spcPts val="500"/>
              </a:spcBef>
              <a:buFont typeface="Arial" panose="020B0604020202020204" pitchFamily="34" charset="0"/>
              <a:buChar char="•"/>
              <a:defRPr>
                <a:solidFill>
                  <a:schemeClr val="dk1"/>
                </a:solidFill>
              </a:defRPr>
            </a:lvl5pPr>
            <a:lvl6pPr marL="2514600" indent="-228600">
              <a:lnSpc>
                <a:spcPct val="90000"/>
              </a:lnSpc>
              <a:spcBef>
                <a:spcPts val="500"/>
              </a:spcBef>
              <a:buFont typeface="Arial" panose="020B0604020202020204" pitchFamily="34" charset="0"/>
              <a:buChar char="•"/>
              <a:defRPr>
                <a:solidFill>
                  <a:schemeClr val="dk1"/>
                </a:solidFill>
              </a:defRPr>
            </a:lvl6pPr>
            <a:lvl7pPr marL="2971800" indent="-228600">
              <a:lnSpc>
                <a:spcPct val="90000"/>
              </a:lnSpc>
              <a:spcBef>
                <a:spcPts val="500"/>
              </a:spcBef>
              <a:buFont typeface="Arial" panose="020B0604020202020204" pitchFamily="34" charset="0"/>
              <a:buChar char="•"/>
              <a:defRPr>
                <a:solidFill>
                  <a:schemeClr val="dk1"/>
                </a:solidFill>
              </a:defRPr>
            </a:lvl7pPr>
            <a:lvl8pPr marL="3429000" indent="-228600">
              <a:lnSpc>
                <a:spcPct val="90000"/>
              </a:lnSpc>
              <a:spcBef>
                <a:spcPts val="500"/>
              </a:spcBef>
              <a:buFont typeface="Arial" panose="020B0604020202020204" pitchFamily="34" charset="0"/>
              <a:buChar char="•"/>
              <a:defRPr>
                <a:solidFill>
                  <a:schemeClr val="dk1"/>
                </a:solidFill>
              </a:defRPr>
            </a:lvl8pPr>
            <a:lvl9pPr marL="3886200" indent="-228600">
              <a:lnSpc>
                <a:spcPct val="90000"/>
              </a:lnSpc>
              <a:spcBef>
                <a:spcPts val="500"/>
              </a:spcBef>
              <a:buFont typeface="Arial" panose="020B0604020202020204" pitchFamily="34" charset="0"/>
              <a:buChar char="•"/>
              <a:defRPr>
                <a:solidFill>
                  <a:schemeClr val="dk1"/>
                </a:solidFill>
              </a:defRPr>
            </a:lvl9pPr>
          </a:lstStyle>
          <a:p>
            <a:pPr marL="228600" marR="0" lvl="0" indent="-228600" algn="l" defTabSz="914400" rtl="0" eaLnBrk="0" fontAlgn="auto"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Venetoclax + rituximab/obinutuzumab</a:t>
            </a:r>
          </a:p>
          <a:p>
            <a:pPr marL="228600" marR="0" lvl="0" indent="-228600" algn="l" defTabSz="914400" rtl="0" eaLnBrk="0" fontAlgn="auto"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Alternate cBTKi if discontinued due to intolerance</a:t>
            </a:r>
          </a:p>
        </p:txBody>
      </p:sp>
      <p:cxnSp>
        <p:nvCxnSpPr>
          <p:cNvPr id="23" name="Straight Arrow Connector 22">
            <a:extLst>
              <a:ext uri="{FF2B5EF4-FFF2-40B4-BE49-F238E27FC236}">
                <a16:creationId xmlns:a16="http://schemas.microsoft.com/office/drawing/2014/main" id="{7FF5E323-B5FB-E094-D30C-4F44C3B2048E}"/>
              </a:ext>
            </a:extLst>
          </p:cNvPr>
          <p:cNvCxnSpPr>
            <a:cxnSpLocks/>
          </p:cNvCxnSpPr>
          <p:nvPr/>
        </p:nvCxnSpPr>
        <p:spPr>
          <a:xfrm flipV="1">
            <a:off x="7633358" y="5151473"/>
            <a:ext cx="345342" cy="0"/>
          </a:xfrm>
          <a:prstGeom prst="straightConnector1">
            <a:avLst/>
          </a:prstGeom>
          <a:noFill/>
          <a:ln w="28575" cap="flat" cmpd="sng" algn="ctr">
            <a:solidFill>
              <a:sysClr val="windowText" lastClr="000000"/>
            </a:solidFill>
            <a:prstDash val="solid"/>
            <a:tailEnd type="triangle"/>
          </a:ln>
          <a:effectLst/>
        </p:spPr>
      </p:cxnSp>
      <p:cxnSp>
        <p:nvCxnSpPr>
          <p:cNvPr id="24" name="Straight Arrow Connector 23">
            <a:extLst>
              <a:ext uri="{FF2B5EF4-FFF2-40B4-BE49-F238E27FC236}">
                <a16:creationId xmlns:a16="http://schemas.microsoft.com/office/drawing/2014/main" id="{6C3C348C-BAFC-0F32-9143-89407E2F0BA2}"/>
              </a:ext>
            </a:extLst>
          </p:cNvPr>
          <p:cNvCxnSpPr>
            <a:cxnSpLocks/>
            <a:stCxn id="21" idx="3"/>
          </p:cNvCxnSpPr>
          <p:nvPr/>
        </p:nvCxnSpPr>
        <p:spPr>
          <a:xfrm flipV="1">
            <a:off x="7663707" y="2355996"/>
            <a:ext cx="334686" cy="6505"/>
          </a:xfrm>
          <a:prstGeom prst="straightConnector1">
            <a:avLst/>
          </a:prstGeom>
          <a:noFill/>
          <a:ln w="28575" cap="flat" cmpd="sng" algn="ctr">
            <a:solidFill>
              <a:sysClr val="windowText" lastClr="000000"/>
            </a:solidFill>
            <a:prstDash val="solid"/>
            <a:tailEnd type="triangle"/>
          </a:ln>
          <a:effectLst/>
        </p:spPr>
      </p:cxnSp>
      <p:cxnSp>
        <p:nvCxnSpPr>
          <p:cNvPr id="25" name="Straight Arrow Connector 24">
            <a:extLst>
              <a:ext uri="{FF2B5EF4-FFF2-40B4-BE49-F238E27FC236}">
                <a16:creationId xmlns:a16="http://schemas.microsoft.com/office/drawing/2014/main" id="{8D7AF2B4-DDF8-0208-6CE4-DB0B2D78F793}"/>
              </a:ext>
            </a:extLst>
          </p:cNvPr>
          <p:cNvCxnSpPr>
            <a:cxnSpLocks/>
          </p:cNvCxnSpPr>
          <p:nvPr/>
        </p:nvCxnSpPr>
        <p:spPr>
          <a:xfrm>
            <a:off x="6111882" y="3219279"/>
            <a:ext cx="221923" cy="0"/>
          </a:xfrm>
          <a:prstGeom prst="straightConnector1">
            <a:avLst/>
          </a:prstGeom>
          <a:noFill/>
          <a:ln w="28575" cap="flat" cmpd="sng" algn="ctr">
            <a:solidFill>
              <a:sysClr val="windowText" lastClr="000000"/>
            </a:solidFill>
            <a:prstDash val="solid"/>
            <a:tailEnd type="triangle"/>
          </a:ln>
          <a:effectLst/>
        </p:spPr>
      </p:cxnSp>
      <p:sp>
        <p:nvSpPr>
          <p:cNvPr id="26" name="TextBox 25">
            <a:extLst>
              <a:ext uri="{FF2B5EF4-FFF2-40B4-BE49-F238E27FC236}">
                <a16:creationId xmlns:a16="http://schemas.microsoft.com/office/drawing/2014/main" id="{B02E90D8-BA1D-50D5-8093-E28D3DD9D24C}"/>
              </a:ext>
            </a:extLst>
          </p:cNvPr>
          <p:cNvSpPr txBox="1"/>
          <p:nvPr/>
        </p:nvSpPr>
        <p:spPr>
          <a:xfrm>
            <a:off x="6337811" y="3019708"/>
            <a:ext cx="1389190" cy="374429"/>
          </a:xfrm>
          <a:prstGeom prst="roundRect">
            <a:avLst/>
          </a:prstGeom>
          <a:solidFill>
            <a:srgbClr val="682E74"/>
          </a:solidFill>
          <a:ln w="9525">
            <a:solidFill>
              <a:sysClr val="windowText" lastClr="000000"/>
            </a:solidFill>
          </a:ln>
        </p:spPr>
        <p:txBody>
          <a:bodyPr wrap="square" rtlCol="0">
            <a:spAutoFit/>
          </a:bodyPr>
          <a:lstStyle>
            <a:defPPr>
              <a:defRPr lang="en-US"/>
            </a:defPPr>
            <a:lvl1pPr marR="0" lvl="0" indent="0" algn="ctr" defTabSz="509352" fontAlgn="auto">
              <a:lnSpc>
                <a:spcPct val="100000"/>
              </a:lnSpc>
              <a:spcBef>
                <a:spcPts val="0"/>
              </a:spcBef>
              <a:spcAft>
                <a:spcPts val="0"/>
              </a:spcAft>
              <a:buClrTx/>
              <a:buSzTx/>
              <a:buFontTx/>
              <a:buNone/>
              <a:tabLst/>
              <a:defRPr kumimoji="0" sz="1600" b="0" i="0" u="none" strike="noStrike" kern="0" cap="none" spc="0" normalizeH="0" baseline="0">
                <a:ln>
                  <a:noFill/>
                </a:ln>
                <a:solidFill>
                  <a:srgbClr val="FFFFFF"/>
                </a:solidFill>
                <a:effectLst/>
                <a:uLnTx/>
                <a:uFillTx/>
                <a:latin typeface="Calibri"/>
                <a:cs typeface="Arial" panose="020B0604020202020204" pitchFamily="34" charset="0"/>
              </a:defRPr>
            </a:lvl1pPr>
          </a:lstStyle>
          <a:p>
            <a:pPr marL="0" marR="0" lvl="0" indent="0" algn="ctr" defTabSz="509352" rtl="0" eaLnBrk="0"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Prior BCL2i</a:t>
            </a:r>
          </a:p>
        </p:txBody>
      </p:sp>
      <p:sp>
        <p:nvSpPr>
          <p:cNvPr id="27" name="Content Placeholder 2">
            <a:extLst>
              <a:ext uri="{FF2B5EF4-FFF2-40B4-BE49-F238E27FC236}">
                <a16:creationId xmlns:a16="http://schemas.microsoft.com/office/drawing/2014/main" id="{C8138D4C-67D4-0911-D877-622F18FEBA1C}"/>
              </a:ext>
            </a:extLst>
          </p:cNvPr>
          <p:cNvSpPr txBox="1">
            <a:spLocks/>
          </p:cNvSpPr>
          <p:nvPr/>
        </p:nvSpPr>
        <p:spPr>
          <a:xfrm>
            <a:off x="8016681" y="2856556"/>
            <a:ext cx="3352538" cy="680763"/>
          </a:xfrm>
          <a:prstGeom prst="roundRect">
            <a:avLst>
              <a:gd name="adj" fmla="val 13100"/>
            </a:avLst>
          </a:prstGeom>
          <a:solidFill>
            <a:schemeClr val="accent2">
              <a:lumMod val="20000"/>
              <a:lumOff val="80000"/>
            </a:schemeClr>
          </a:solidFill>
          <a:ln w="9525" cap="flat" cmpd="sng" algn="ctr">
            <a:solidFill>
              <a:sysClr val="windowText" lastClr="000000"/>
            </a:solidFill>
            <a:prstDash val="solid"/>
          </a:ln>
          <a:effectLst/>
        </p:spPr>
        <p:txBody>
          <a:bodyPr vert="horz" lIns="91440" tIns="45720" rIns="91440" bIns="45720" rtlCol="0" anchor="ctr">
            <a:noAutofit/>
          </a:bodyPr>
          <a:lstStyle>
            <a:defPPr>
              <a:defRPr lang="en-US"/>
            </a:defPPr>
            <a:lvl1pPr marL="228600" marR="0" lvl="0" indent="-228600" fontAlgn="auto">
              <a:lnSpc>
                <a:spcPct val="100000"/>
              </a:lnSpc>
              <a:spcBef>
                <a:spcPts val="0"/>
              </a:spcBef>
              <a:spcAft>
                <a:spcPts val="0"/>
              </a:spcAft>
              <a:buClrTx/>
              <a:buSzTx/>
              <a:buFont typeface="Wingdings" panose="05000000000000000000" pitchFamily="2" charset="2"/>
              <a:buChar char="§"/>
              <a:tabLst/>
              <a:defRPr kumimoji="0" sz="1600" b="0" i="0" u="none" strike="noStrike" cap="none" spc="0" normalizeH="0" baseline="0">
                <a:ln>
                  <a:noFill/>
                </a:ln>
                <a:solidFill>
                  <a:prstClr val="black"/>
                </a:solidFill>
                <a:effectLst/>
                <a:uLnTx/>
                <a:uFillTx/>
                <a:latin typeface="Calibri"/>
              </a:defRPr>
            </a:lvl1pPr>
            <a:lvl2pPr marL="685800" indent="-228600">
              <a:lnSpc>
                <a:spcPct val="90000"/>
              </a:lnSpc>
              <a:spcBef>
                <a:spcPts val="500"/>
              </a:spcBef>
              <a:buFont typeface="Arial" panose="020B0604020202020204" pitchFamily="34" charset="0"/>
              <a:buChar char="•"/>
              <a:defRPr sz="2400">
                <a:solidFill>
                  <a:schemeClr val="dk1"/>
                </a:solidFill>
              </a:defRPr>
            </a:lvl2pPr>
            <a:lvl3pPr marL="1143000" indent="-228600">
              <a:lnSpc>
                <a:spcPct val="90000"/>
              </a:lnSpc>
              <a:spcBef>
                <a:spcPts val="500"/>
              </a:spcBef>
              <a:buFont typeface="Arial" panose="020B0604020202020204" pitchFamily="34" charset="0"/>
              <a:buChar char="•"/>
              <a:defRPr sz="2000">
                <a:solidFill>
                  <a:schemeClr val="dk1"/>
                </a:solidFill>
              </a:defRPr>
            </a:lvl3pPr>
            <a:lvl4pPr marL="1600200" indent="-228600">
              <a:lnSpc>
                <a:spcPct val="90000"/>
              </a:lnSpc>
              <a:spcBef>
                <a:spcPts val="500"/>
              </a:spcBef>
              <a:buFont typeface="Arial" panose="020B0604020202020204" pitchFamily="34" charset="0"/>
              <a:buChar char="•"/>
              <a:defRPr>
                <a:solidFill>
                  <a:schemeClr val="dk1"/>
                </a:solidFill>
              </a:defRPr>
            </a:lvl4pPr>
            <a:lvl5pPr marL="2057400" indent="-228600">
              <a:lnSpc>
                <a:spcPct val="90000"/>
              </a:lnSpc>
              <a:spcBef>
                <a:spcPts val="500"/>
              </a:spcBef>
              <a:buFont typeface="Arial" panose="020B0604020202020204" pitchFamily="34" charset="0"/>
              <a:buChar char="•"/>
              <a:defRPr>
                <a:solidFill>
                  <a:schemeClr val="dk1"/>
                </a:solidFill>
              </a:defRPr>
            </a:lvl5pPr>
            <a:lvl6pPr marL="2514600" indent="-228600">
              <a:lnSpc>
                <a:spcPct val="90000"/>
              </a:lnSpc>
              <a:spcBef>
                <a:spcPts val="500"/>
              </a:spcBef>
              <a:buFont typeface="Arial" panose="020B0604020202020204" pitchFamily="34" charset="0"/>
              <a:buChar char="•"/>
              <a:defRPr>
                <a:solidFill>
                  <a:schemeClr val="dk1"/>
                </a:solidFill>
              </a:defRPr>
            </a:lvl6pPr>
            <a:lvl7pPr marL="2971800" indent="-228600">
              <a:lnSpc>
                <a:spcPct val="90000"/>
              </a:lnSpc>
              <a:spcBef>
                <a:spcPts val="500"/>
              </a:spcBef>
              <a:buFont typeface="Arial" panose="020B0604020202020204" pitchFamily="34" charset="0"/>
              <a:buChar char="•"/>
              <a:defRPr>
                <a:solidFill>
                  <a:schemeClr val="dk1"/>
                </a:solidFill>
              </a:defRPr>
            </a:lvl7pPr>
            <a:lvl8pPr marL="3429000" indent="-228600">
              <a:lnSpc>
                <a:spcPct val="90000"/>
              </a:lnSpc>
              <a:spcBef>
                <a:spcPts val="500"/>
              </a:spcBef>
              <a:buFont typeface="Arial" panose="020B0604020202020204" pitchFamily="34" charset="0"/>
              <a:buChar char="•"/>
              <a:defRPr>
                <a:solidFill>
                  <a:schemeClr val="dk1"/>
                </a:solidFill>
              </a:defRPr>
            </a:lvl8pPr>
            <a:lvl9pPr marL="3886200" indent="-228600">
              <a:lnSpc>
                <a:spcPct val="90000"/>
              </a:lnSpc>
              <a:spcBef>
                <a:spcPts val="500"/>
              </a:spcBef>
              <a:buFont typeface="Arial" panose="020B0604020202020204" pitchFamily="34" charset="0"/>
              <a:buChar char="•"/>
              <a:defRPr>
                <a:solidFill>
                  <a:schemeClr val="dk1"/>
                </a:solidFill>
              </a:defRPr>
            </a:lvl9pPr>
          </a:lstStyle>
          <a:p>
            <a:pPr marL="228600" marR="0" lvl="0" indent="-228600" algn="l" defTabSz="914400" rtl="0" eaLnBrk="0" fontAlgn="auto"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Acalabrutinib ± obinutuzumab</a:t>
            </a:r>
          </a:p>
          <a:p>
            <a:pPr marL="228600" marR="0" lvl="0" indent="-228600" algn="l" defTabSz="914400" rtl="0" eaLnBrk="0" fontAlgn="auto"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Zanubrutinib</a:t>
            </a:r>
          </a:p>
        </p:txBody>
      </p:sp>
      <p:cxnSp>
        <p:nvCxnSpPr>
          <p:cNvPr id="28" name="Straight Arrow Connector 27">
            <a:extLst>
              <a:ext uri="{FF2B5EF4-FFF2-40B4-BE49-F238E27FC236}">
                <a16:creationId xmlns:a16="http://schemas.microsoft.com/office/drawing/2014/main" id="{46BDEEF2-C197-9F20-4912-259CFBCF6040}"/>
              </a:ext>
            </a:extLst>
          </p:cNvPr>
          <p:cNvCxnSpPr>
            <a:cxnSpLocks/>
            <a:stCxn id="26" idx="3"/>
          </p:cNvCxnSpPr>
          <p:nvPr/>
        </p:nvCxnSpPr>
        <p:spPr>
          <a:xfrm>
            <a:off x="7727001" y="3206923"/>
            <a:ext cx="289680" cy="0"/>
          </a:xfrm>
          <a:prstGeom prst="straightConnector1">
            <a:avLst/>
          </a:prstGeom>
          <a:noFill/>
          <a:ln w="28575" cap="flat" cmpd="sng" algn="ctr">
            <a:solidFill>
              <a:sysClr val="windowText" lastClr="000000"/>
            </a:solidFill>
            <a:prstDash val="solid"/>
            <a:tailEnd type="triangle"/>
          </a:ln>
          <a:effectLst/>
        </p:spPr>
      </p:cxnSp>
      <p:sp>
        <p:nvSpPr>
          <p:cNvPr id="30" name="Content Placeholder 2">
            <a:extLst>
              <a:ext uri="{FF2B5EF4-FFF2-40B4-BE49-F238E27FC236}">
                <a16:creationId xmlns:a16="http://schemas.microsoft.com/office/drawing/2014/main" id="{86BF0FCE-B1F6-0E68-8955-C1997B6BF88B}"/>
              </a:ext>
            </a:extLst>
          </p:cNvPr>
          <p:cNvSpPr txBox="1">
            <a:spLocks/>
          </p:cNvSpPr>
          <p:nvPr/>
        </p:nvSpPr>
        <p:spPr>
          <a:xfrm>
            <a:off x="7972605" y="4975671"/>
            <a:ext cx="3377662" cy="351603"/>
          </a:xfrm>
          <a:prstGeom prst="roundRect">
            <a:avLst>
              <a:gd name="adj" fmla="val 11237"/>
            </a:avLst>
          </a:prstGeom>
          <a:solidFill>
            <a:schemeClr val="accent2">
              <a:lumMod val="20000"/>
              <a:lumOff val="80000"/>
            </a:schemeClr>
          </a:solidFill>
          <a:ln w="9525" cap="flat" cmpd="sng" algn="ctr">
            <a:solidFill>
              <a:sysClr val="windowText" lastClr="000000"/>
            </a:solidFill>
            <a:prstDash val="solid"/>
          </a:ln>
          <a:effectLst/>
        </p:spPr>
        <p:txBody>
          <a:bodyPr vert="horz" lIns="91440" tIns="45720" rIns="91440" bIns="45720" rtlCol="0">
            <a:noAutofit/>
          </a:bodyPr>
          <a:lstStyle>
            <a:defPPr>
              <a:defRPr lang="en-US"/>
            </a:defPPr>
            <a:lvl1pPr marL="228600" marR="0" lvl="0" indent="-228600" fontAlgn="auto">
              <a:lnSpc>
                <a:spcPct val="100000"/>
              </a:lnSpc>
              <a:spcBef>
                <a:spcPts val="0"/>
              </a:spcBef>
              <a:spcAft>
                <a:spcPts val="0"/>
              </a:spcAft>
              <a:buClrTx/>
              <a:buSzTx/>
              <a:buFont typeface="Wingdings" panose="05000000000000000000" pitchFamily="2" charset="2"/>
              <a:buChar char="§"/>
              <a:tabLst/>
              <a:defRPr kumimoji="0" sz="1600" b="0" i="0" u="none" strike="noStrike" cap="none" spc="0" normalizeH="0" baseline="0">
                <a:ln>
                  <a:noFill/>
                </a:ln>
                <a:solidFill>
                  <a:prstClr val="black"/>
                </a:solidFill>
                <a:effectLst/>
                <a:uLnTx/>
                <a:uFillTx/>
                <a:latin typeface="Calibri"/>
              </a:defRPr>
            </a:lvl1pPr>
            <a:lvl2pPr marL="685800" indent="-228600">
              <a:lnSpc>
                <a:spcPct val="90000"/>
              </a:lnSpc>
              <a:spcBef>
                <a:spcPts val="500"/>
              </a:spcBef>
              <a:buFont typeface="Arial" panose="020B0604020202020204" pitchFamily="34" charset="0"/>
              <a:buChar char="•"/>
              <a:defRPr sz="2400">
                <a:solidFill>
                  <a:schemeClr val="dk1"/>
                </a:solidFill>
              </a:defRPr>
            </a:lvl2pPr>
            <a:lvl3pPr marL="1143000" indent="-228600">
              <a:lnSpc>
                <a:spcPct val="90000"/>
              </a:lnSpc>
              <a:spcBef>
                <a:spcPts val="500"/>
              </a:spcBef>
              <a:buFont typeface="Arial" panose="020B0604020202020204" pitchFamily="34" charset="0"/>
              <a:buChar char="•"/>
              <a:defRPr sz="2000">
                <a:solidFill>
                  <a:schemeClr val="dk1"/>
                </a:solidFill>
              </a:defRPr>
            </a:lvl3pPr>
            <a:lvl4pPr marL="1600200" indent="-228600">
              <a:lnSpc>
                <a:spcPct val="90000"/>
              </a:lnSpc>
              <a:spcBef>
                <a:spcPts val="500"/>
              </a:spcBef>
              <a:buFont typeface="Arial" panose="020B0604020202020204" pitchFamily="34" charset="0"/>
              <a:buChar char="•"/>
              <a:defRPr>
                <a:solidFill>
                  <a:schemeClr val="dk1"/>
                </a:solidFill>
              </a:defRPr>
            </a:lvl4pPr>
            <a:lvl5pPr marL="2057400" indent="-228600">
              <a:lnSpc>
                <a:spcPct val="90000"/>
              </a:lnSpc>
              <a:spcBef>
                <a:spcPts val="500"/>
              </a:spcBef>
              <a:buFont typeface="Arial" panose="020B0604020202020204" pitchFamily="34" charset="0"/>
              <a:buChar char="•"/>
              <a:defRPr>
                <a:solidFill>
                  <a:schemeClr val="dk1"/>
                </a:solidFill>
              </a:defRPr>
            </a:lvl5pPr>
            <a:lvl6pPr marL="2514600" indent="-228600">
              <a:lnSpc>
                <a:spcPct val="90000"/>
              </a:lnSpc>
              <a:spcBef>
                <a:spcPts val="500"/>
              </a:spcBef>
              <a:buFont typeface="Arial" panose="020B0604020202020204" pitchFamily="34" charset="0"/>
              <a:buChar char="•"/>
              <a:defRPr>
                <a:solidFill>
                  <a:schemeClr val="dk1"/>
                </a:solidFill>
              </a:defRPr>
            </a:lvl6pPr>
            <a:lvl7pPr marL="2971800" indent="-228600">
              <a:lnSpc>
                <a:spcPct val="90000"/>
              </a:lnSpc>
              <a:spcBef>
                <a:spcPts val="500"/>
              </a:spcBef>
              <a:buFont typeface="Arial" panose="020B0604020202020204" pitchFamily="34" charset="0"/>
              <a:buChar char="•"/>
              <a:defRPr>
                <a:solidFill>
                  <a:schemeClr val="dk1"/>
                </a:solidFill>
              </a:defRPr>
            </a:lvl7pPr>
            <a:lvl8pPr marL="3429000" indent="-228600">
              <a:lnSpc>
                <a:spcPct val="90000"/>
              </a:lnSpc>
              <a:spcBef>
                <a:spcPts val="500"/>
              </a:spcBef>
              <a:buFont typeface="Arial" panose="020B0604020202020204" pitchFamily="34" charset="0"/>
              <a:buChar char="•"/>
              <a:defRPr>
                <a:solidFill>
                  <a:schemeClr val="dk1"/>
                </a:solidFill>
              </a:defRPr>
            </a:lvl8pPr>
            <a:lvl9pPr marL="3886200" indent="-228600">
              <a:lnSpc>
                <a:spcPct val="90000"/>
              </a:lnSpc>
              <a:spcBef>
                <a:spcPts val="500"/>
              </a:spcBef>
              <a:buFont typeface="Arial" panose="020B0604020202020204" pitchFamily="34" charset="0"/>
              <a:buChar char="•"/>
              <a:defRPr>
                <a:solidFill>
                  <a:schemeClr val="dk1"/>
                </a:solidFill>
              </a:defRPr>
            </a:lvl9pPr>
          </a:lstStyle>
          <a:p>
            <a:pPr marL="228600" marR="0" lvl="0" indent="-228600" algn="l" defTabSz="914400" rtl="0" eaLnBrk="0" fontAlgn="auto"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Pirtobrutinib</a:t>
            </a:r>
          </a:p>
        </p:txBody>
      </p:sp>
      <p:sp>
        <p:nvSpPr>
          <p:cNvPr id="31" name="Content Placeholder 2">
            <a:extLst>
              <a:ext uri="{FF2B5EF4-FFF2-40B4-BE49-F238E27FC236}">
                <a16:creationId xmlns:a16="http://schemas.microsoft.com/office/drawing/2014/main" id="{42B17D27-7B29-83A7-66D8-D9E70D723FCD}"/>
              </a:ext>
            </a:extLst>
          </p:cNvPr>
          <p:cNvSpPr txBox="1">
            <a:spLocks/>
          </p:cNvSpPr>
          <p:nvPr/>
        </p:nvSpPr>
        <p:spPr>
          <a:xfrm>
            <a:off x="7978701" y="5629787"/>
            <a:ext cx="3377662" cy="535952"/>
          </a:xfrm>
          <a:prstGeom prst="roundRect">
            <a:avLst>
              <a:gd name="adj" fmla="val 11237"/>
            </a:avLst>
          </a:prstGeom>
          <a:solidFill>
            <a:schemeClr val="accent2">
              <a:lumMod val="20000"/>
              <a:lumOff val="80000"/>
            </a:schemeClr>
          </a:solidFill>
          <a:ln w="9525" cap="flat" cmpd="sng" algn="ctr">
            <a:solidFill>
              <a:sysClr val="windowText" lastClr="000000"/>
            </a:solidFill>
            <a:prstDash val="solid"/>
          </a:ln>
          <a:effectLst/>
        </p:spPr>
        <p:txBody>
          <a:bodyPr vert="horz" lIns="91440" tIns="45720" rIns="91440" bIns="45720" rtlCol="0">
            <a:noAutofit/>
          </a:bodyPr>
          <a:lstStyle>
            <a:defPPr>
              <a:defRPr lang="en-US"/>
            </a:defPPr>
            <a:lvl1pPr marL="228600" marR="0" lvl="0" indent="-228600" fontAlgn="auto">
              <a:lnSpc>
                <a:spcPct val="100000"/>
              </a:lnSpc>
              <a:spcBef>
                <a:spcPts val="0"/>
              </a:spcBef>
              <a:spcAft>
                <a:spcPts val="0"/>
              </a:spcAft>
              <a:buClrTx/>
              <a:buSzTx/>
              <a:buFont typeface="Wingdings" panose="05000000000000000000" pitchFamily="2" charset="2"/>
              <a:buChar char="§"/>
              <a:tabLst/>
              <a:defRPr kumimoji="0" sz="1600" b="0" i="0" u="none" strike="noStrike" cap="none" spc="0" normalizeH="0" baseline="0">
                <a:ln>
                  <a:noFill/>
                </a:ln>
                <a:solidFill>
                  <a:prstClr val="black"/>
                </a:solidFill>
                <a:effectLst/>
                <a:uLnTx/>
                <a:uFillTx/>
                <a:latin typeface="Calibri"/>
              </a:defRPr>
            </a:lvl1pPr>
            <a:lvl2pPr marL="685800" indent="-228600">
              <a:lnSpc>
                <a:spcPct val="90000"/>
              </a:lnSpc>
              <a:spcBef>
                <a:spcPts val="500"/>
              </a:spcBef>
              <a:buFont typeface="Arial" panose="020B0604020202020204" pitchFamily="34" charset="0"/>
              <a:buChar char="•"/>
              <a:defRPr sz="2400">
                <a:solidFill>
                  <a:schemeClr val="dk1"/>
                </a:solidFill>
              </a:defRPr>
            </a:lvl2pPr>
            <a:lvl3pPr marL="1143000" indent="-228600">
              <a:lnSpc>
                <a:spcPct val="90000"/>
              </a:lnSpc>
              <a:spcBef>
                <a:spcPts val="500"/>
              </a:spcBef>
              <a:buFont typeface="Arial" panose="020B0604020202020204" pitchFamily="34" charset="0"/>
              <a:buChar char="•"/>
              <a:defRPr sz="2000">
                <a:solidFill>
                  <a:schemeClr val="dk1"/>
                </a:solidFill>
              </a:defRPr>
            </a:lvl3pPr>
            <a:lvl4pPr marL="1600200" indent="-228600">
              <a:lnSpc>
                <a:spcPct val="90000"/>
              </a:lnSpc>
              <a:spcBef>
                <a:spcPts val="500"/>
              </a:spcBef>
              <a:buFont typeface="Arial" panose="020B0604020202020204" pitchFamily="34" charset="0"/>
              <a:buChar char="•"/>
              <a:defRPr>
                <a:solidFill>
                  <a:schemeClr val="dk1"/>
                </a:solidFill>
              </a:defRPr>
            </a:lvl4pPr>
            <a:lvl5pPr marL="2057400" indent="-228600">
              <a:lnSpc>
                <a:spcPct val="90000"/>
              </a:lnSpc>
              <a:spcBef>
                <a:spcPts val="500"/>
              </a:spcBef>
              <a:buFont typeface="Arial" panose="020B0604020202020204" pitchFamily="34" charset="0"/>
              <a:buChar char="•"/>
              <a:defRPr>
                <a:solidFill>
                  <a:schemeClr val="dk1"/>
                </a:solidFill>
              </a:defRPr>
            </a:lvl5pPr>
            <a:lvl6pPr marL="2514600" indent="-228600">
              <a:lnSpc>
                <a:spcPct val="90000"/>
              </a:lnSpc>
              <a:spcBef>
                <a:spcPts val="500"/>
              </a:spcBef>
              <a:buFont typeface="Arial" panose="020B0604020202020204" pitchFamily="34" charset="0"/>
              <a:buChar char="•"/>
              <a:defRPr>
                <a:solidFill>
                  <a:schemeClr val="dk1"/>
                </a:solidFill>
              </a:defRPr>
            </a:lvl6pPr>
            <a:lvl7pPr marL="2971800" indent="-228600">
              <a:lnSpc>
                <a:spcPct val="90000"/>
              </a:lnSpc>
              <a:spcBef>
                <a:spcPts val="500"/>
              </a:spcBef>
              <a:buFont typeface="Arial" panose="020B0604020202020204" pitchFamily="34" charset="0"/>
              <a:buChar char="•"/>
              <a:defRPr>
                <a:solidFill>
                  <a:schemeClr val="dk1"/>
                </a:solidFill>
              </a:defRPr>
            </a:lvl7pPr>
            <a:lvl8pPr marL="3429000" indent="-228600">
              <a:lnSpc>
                <a:spcPct val="90000"/>
              </a:lnSpc>
              <a:spcBef>
                <a:spcPts val="500"/>
              </a:spcBef>
              <a:buFont typeface="Arial" panose="020B0604020202020204" pitchFamily="34" charset="0"/>
              <a:buChar char="•"/>
              <a:defRPr>
                <a:solidFill>
                  <a:schemeClr val="dk1"/>
                </a:solidFill>
              </a:defRPr>
            </a:lvl8pPr>
            <a:lvl9pPr marL="3886200" indent="-228600">
              <a:lnSpc>
                <a:spcPct val="90000"/>
              </a:lnSpc>
              <a:spcBef>
                <a:spcPts val="500"/>
              </a:spcBef>
              <a:buFont typeface="Arial" panose="020B0604020202020204" pitchFamily="34" charset="0"/>
              <a:buChar char="•"/>
              <a:defRPr>
                <a:solidFill>
                  <a:schemeClr val="dk1"/>
                </a:solidFill>
              </a:defRPr>
            </a:lvl9pPr>
          </a:lstStyle>
          <a:p>
            <a:pPr marL="228600" marR="0" lvl="0" indent="-228600" algn="l" defTabSz="914400" rtl="0" eaLnBrk="0" fontAlgn="auto" latinLnBrk="0" hangingPunct="0">
              <a:lnSpc>
                <a:spcPct val="100000"/>
              </a:lnSpc>
              <a:spcBef>
                <a:spcPts val="0"/>
              </a:spcBef>
              <a:spcAft>
                <a:spcPts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CAR T-cell therapy (lisocabtagene maraleucel)</a:t>
            </a:r>
          </a:p>
        </p:txBody>
      </p:sp>
      <p:sp>
        <p:nvSpPr>
          <p:cNvPr id="29" name="Title 1">
            <a:extLst>
              <a:ext uri="{FF2B5EF4-FFF2-40B4-BE49-F238E27FC236}">
                <a16:creationId xmlns:a16="http://schemas.microsoft.com/office/drawing/2014/main" id="{D907BEBE-F33F-DEBE-4CAF-47B7E2FC3B14}"/>
              </a:ext>
            </a:extLst>
          </p:cNvPr>
          <p:cNvSpPr>
            <a:spLocks noGrp="1"/>
          </p:cNvSpPr>
          <p:nvPr>
            <p:ph type="title"/>
          </p:nvPr>
        </p:nvSpPr>
        <p:spPr>
          <a:xfrm>
            <a:off x="609759" y="238127"/>
            <a:ext cx="10872444" cy="1103313"/>
          </a:xfrm>
        </p:spPr>
        <p:txBody>
          <a:bodyPr>
            <a:noAutofit/>
          </a:bodyPr>
          <a:lstStyle/>
          <a:p>
            <a:r>
              <a:rPr lang="en-US" dirty="0"/>
              <a:t>Therapy for Relapsed/Refractory CLL/SLL</a:t>
            </a:r>
          </a:p>
        </p:txBody>
      </p:sp>
    </p:spTree>
    <p:extLst>
      <p:ext uri="{BB962C8B-B14F-4D97-AF65-F5344CB8AC3E}">
        <p14:creationId xmlns:p14="http://schemas.microsoft.com/office/powerpoint/2010/main" val="7365399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6B3174D4-AD60-D198-D675-4B376B22F8EB}"/>
              </a:ext>
            </a:extLst>
          </p:cNvPr>
          <p:cNvSpPr/>
          <p:nvPr/>
        </p:nvSpPr>
        <p:spPr bwMode="auto">
          <a:xfrm>
            <a:off x="2316872" y="5304108"/>
            <a:ext cx="7241695" cy="97026"/>
          </a:xfrm>
          <a:prstGeom prst="rect">
            <a:avLst/>
          </a:prstGeom>
          <a:gradFill>
            <a:gsLst>
              <a:gs pos="54000">
                <a:schemeClr val="tx1">
                  <a:lumMod val="95000"/>
                </a:schemeClr>
              </a:gs>
              <a:gs pos="14000">
                <a:schemeClr val="tx2"/>
              </a:gs>
              <a:gs pos="83000">
                <a:schemeClr val="tx2"/>
              </a:gs>
            </a:gsLst>
            <a:lin ang="5400000" scaled="1"/>
          </a:gra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 name="Title 1">
            <a:extLst>
              <a:ext uri="{FF2B5EF4-FFF2-40B4-BE49-F238E27FC236}">
                <a16:creationId xmlns:a16="http://schemas.microsoft.com/office/drawing/2014/main" id="{50139C5D-56AF-4A6E-91A9-B588F48281FA}"/>
              </a:ext>
            </a:extLst>
          </p:cNvPr>
          <p:cNvSpPr>
            <a:spLocks noGrp="1"/>
          </p:cNvSpPr>
          <p:nvPr>
            <p:ph type="title"/>
          </p:nvPr>
        </p:nvSpPr>
        <p:spPr/>
        <p:txBody>
          <a:bodyPr/>
          <a:lstStyle/>
          <a:p>
            <a:r>
              <a:rPr lang="en-US" dirty="0"/>
              <a:t>Resistance to Noncovalent BTK Inhibitors</a:t>
            </a:r>
          </a:p>
        </p:txBody>
      </p:sp>
      <p:sp>
        <p:nvSpPr>
          <p:cNvPr id="7" name="Text Box 11">
            <a:extLst>
              <a:ext uri="{FF2B5EF4-FFF2-40B4-BE49-F238E27FC236}">
                <a16:creationId xmlns:a16="http://schemas.microsoft.com/office/drawing/2014/main" id="{D9FC4F4C-C4F2-5AD8-7476-6F5FE759BF4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Wang. NEJM. 2022;386:735.</a:t>
            </a:r>
          </a:p>
        </p:txBody>
      </p:sp>
      <p:sp>
        <p:nvSpPr>
          <p:cNvPr id="3" name="TextBox 2">
            <a:extLst>
              <a:ext uri="{FF2B5EF4-FFF2-40B4-BE49-F238E27FC236}">
                <a16:creationId xmlns:a16="http://schemas.microsoft.com/office/drawing/2014/main" id="{91FD6226-0882-6693-8C1A-EF6D17FB257E}"/>
              </a:ext>
            </a:extLst>
          </p:cNvPr>
          <p:cNvSpPr txBox="1"/>
          <p:nvPr/>
        </p:nvSpPr>
        <p:spPr bwMode="auto">
          <a:xfrm>
            <a:off x="2386149" y="1518194"/>
            <a:ext cx="4856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Cancer-Cell Fraction of Non-C481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Mutations</a:t>
            </a:r>
          </a:p>
        </p:txBody>
      </p:sp>
      <p:sp>
        <p:nvSpPr>
          <p:cNvPr id="6" name="TextBox 5">
            <a:extLst>
              <a:ext uri="{FF2B5EF4-FFF2-40B4-BE49-F238E27FC236}">
                <a16:creationId xmlns:a16="http://schemas.microsoft.com/office/drawing/2014/main" id="{19D7303A-FA86-1E50-06FB-317DCCFACEAC}"/>
              </a:ext>
            </a:extLst>
          </p:cNvPr>
          <p:cNvSpPr txBox="1"/>
          <p:nvPr/>
        </p:nvSpPr>
        <p:spPr bwMode="auto">
          <a:xfrm rot="16200000">
            <a:off x="1471750" y="2728685"/>
            <a:ext cx="18868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Cancer-Cell Fraction</a:t>
            </a:r>
          </a:p>
        </p:txBody>
      </p:sp>
      <p:sp>
        <p:nvSpPr>
          <p:cNvPr id="8" name="TextBox 7">
            <a:extLst>
              <a:ext uri="{FF2B5EF4-FFF2-40B4-BE49-F238E27FC236}">
                <a16:creationId xmlns:a16="http://schemas.microsoft.com/office/drawing/2014/main" id="{CE57C609-2FDB-C8A5-9F22-9F40CB54CE0E}"/>
              </a:ext>
            </a:extLst>
          </p:cNvPr>
          <p:cNvSpPr txBox="1"/>
          <p:nvPr/>
        </p:nvSpPr>
        <p:spPr bwMode="auto">
          <a:xfrm>
            <a:off x="3152504" y="3910148"/>
            <a:ext cx="18868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Before Treatment</a:t>
            </a:r>
          </a:p>
        </p:txBody>
      </p:sp>
      <p:sp>
        <p:nvSpPr>
          <p:cNvPr id="9" name="TextBox 8">
            <a:extLst>
              <a:ext uri="{FF2B5EF4-FFF2-40B4-BE49-F238E27FC236}">
                <a16:creationId xmlns:a16="http://schemas.microsoft.com/office/drawing/2014/main" id="{7474EC65-5F58-5E3D-2AEE-73A443912081}"/>
              </a:ext>
            </a:extLst>
          </p:cNvPr>
          <p:cNvSpPr txBox="1"/>
          <p:nvPr/>
        </p:nvSpPr>
        <p:spPr bwMode="auto">
          <a:xfrm>
            <a:off x="5152572" y="3910148"/>
            <a:ext cx="18868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Relapse During Treatment</a:t>
            </a:r>
          </a:p>
        </p:txBody>
      </p:sp>
      <p:grpSp>
        <p:nvGrpSpPr>
          <p:cNvPr id="18" name="Group 17">
            <a:extLst>
              <a:ext uri="{FF2B5EF4-FFF2-40B4-BE49-F238E27FC236}">
                <a16:creationId xmlns:a16="http://schemas.microsoft.com/office/drawing/2014/main" id="{85D76F10-0331-2095-0352-FD85FFCAC9BE}"/>
              </a:ext>
            </a:extLst>
          </p:cNvPr>
          <p:cNvGrpSpPr/>
          <p:nvPr/>
        </p:nvGrpSpPr>
        <p:grpSpPr>
          <a:xfrm>
            <a:off x="3045941" y="1931773"/>
            <a:ext cx="100914" cy="2042983"/>
            <a:chOff x="2664941" y="1931773"/>
            <a:chExt cx="481914" cy="2042983"/>
          </a:xfrm>
        </p:grpSpPr>
        <p:cxnSp>
          <p:nvCxnSpPr>
            <p:cNvPr id="12" name="Straight Connector 11">
              <a:extLst>
                <a:ext uri="{FF2B5EF4-FFF2-40B4-BE49-F238E27FC236}">
                  <a16:creationId xmlns:a16="http://schemas.microsoft.com/office/drawing/2014/main" id="{66C3A240-DBA6-3334-1DA6-4A9C1E5514DE}"/>
                </a:ext>
              </a:extLst>
            </p:cNvPr>
            <p:cNvCxnSpPr/>
            <p:nvPr/>
          </p:nvCxnSpPr>
          <p:spPr bwMode="auto">
            <a:xfrm>
              <a:off x="2664941" y="1931773"/>
              <a:ext cx="48191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05AB8321-6615-9ADA-3CF0-C34A17C6AA8B}"/>
                </a:ext>
              </a:extLst>
            </p:cNvPr>
            <p:cNvCxnSpPr/>
            <p:nvPr/>
          </p:nvCxnSpPr>
          <p:spPr bwMode="auto">
            <a:xfrm>
              <a:off x="2664941" y="2340370"/>
              <a:ext cx="481914"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23572C97-FADB-5609-C070-F624C0B9A573}"/>
                </a:ext>
              </a:extLst>
            </p:cNvPr>
            <p:cNvCxnSpPr/>
            <p:nvPr/>
          </p:nvCxnSpPr>
          <p:spPr bwMode="auto">
            <a:xfrm>
              <a:off x="2664941" y="2748967"/>
              <a:ext cx="481914"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E7BF57A-1F81-74C0-45C1-4911B4BC48E8}"/>
                </a:ext>
              </a:extLst>
            </p:cNvPr>
            <p:cNvCxnSpPr/>
            <p:nvPr/>
          </p:nvCxnSpPr>
          <p:spPr bwMode="auto">
            <a:xfrm>
              <a:off x="2664941" y="3157564"/>
              <a:ext cx="48191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528EA73-1ED6-22BF-A7A7-B8C6796ED06D}"/>
                </a:ext>
              </a:extLst>
            </p:cNvPr>
            <p:cNvCxnSpPr/>
            <p:nvPr/>
          </p:nvCxnSpPr>
          <p:spPr bwMode="auto">
            <a:xfrm>
              <a:off x="2664941" y="3566161"/>
              <a:ext cx="48191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8EC4DA9A-C6DC-CCF7-442A-A17148515256}"/>
                </a:ext>
              </a:extLst>
            </p:cNvPr>
            <p:cNvCxnSpPr/>
            <p:nvPr/>
          </p:nvCxnSpPr>
          <p:spPr bwMode="auto">
            <a:xfrm>
              <a:off x="2664941" y="3974756"/>
              <a:ext cx="481914" cy="0"/>
            </a:xfrm>
            <a:prstGeom prst="line">
              <a:avLst/>
            </a:prstGeom>
            <a:noFill/>
            <a:ln w="28575" cap="flat" cmpd="sng" algn="ctr">
              <a:solidFill>
                <a:schemeClr val="bg1"/>
              </a:solidFill>
              <a:prstDash val="solid"/>
              <a:round/>
              <a:headEnd type="none" w="med" len="med"/>
              <a:tailEnd type="none" w="med" len="med"/>
            </a:ln>
            <a:effectLst/>
          </p:spPr>
        </p:cxnSp>
      </p:grpSp>
      <p:sp>
        <p:nvSpPr>
          <p:cNvPr id="19" name="TextBox 18">
            <a:extLst>
              <a:ext uri="{FF2B5EF4-FFF2-40B4-BE49-F238E27FC236}">
                <a16:creationId xmlns:a16="http://schemas.microsoft.com/office/drawing/2014/main" id="{2D7F992F-447F-425B-F703-91FB85E01BF5}"/>
              </a:ext>
            </a:extLst>
          </p:cNvPr>
          <p:cNvSpPr txBox="1"/>
          <p:nvPr/>
        </p:nvSpPr>
        <p:spPr bwMode="auto">
          <a:xfrm>
            <a:off x="2798804" y="3787347"/>
            <a:ext cx="3048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0" name="TextBox 19">
            <a:extLst>
              <a:ext uri="{FF2B5EF4-FFF2-40B4-BE49-F238E27FC236}">
                <a16:creationId xmlns:a16="http://schemas.microsoft.com/office/drawing/2014/main" id="{7FE6F73F-0856-047A-45B0-7CA88732E866}"/>
              </a:ext>
            </a:extLst>
          </p:cNvPr>
          <p:cNvSpPr txBox="1"/>
          <p:nvPr/>
        </p:nvSpPr>
        <p:spPr bwMode="auto">
          <a:xfrm>
            <a:off x="2596978" y="3375455"/>
            <a:ext cx="506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21" name="TextBox 20">
            <a:extLst>
              <a:ext uri="{FF2B5EF4-FFF2-40B4-BE49-F238E27FC236}">
                <a16:creationId xmlns:a16="http://schemas.microsoft.com/office/drawing/2014/main" id="{BDB86666-ED4B-24B8-8670-A68E776F4076}"/>
              </a:ext>
            </a:extLst>
          </p:cNvPr>
          <p:cNvSpPr txBox="1"/>
          <p:nvPr/>
        </p:nvSpPr>
        <p:spPr bwMode="auto">
          <a:xfrm>
            <a:off x="2596978" y="2971801"/>
            <a:ext cx="506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22" name="TextBox 21">
            <a:extLst>
              <a:ext uri="{FF2B5EF4-FFF2-40B4-BE49-F238E27FC236}">
                <a16:creationId xmlns:a16="http://schemas.microsoft.com/office/drawing/2014/main" id="{10CE1993-B76E-4155-7A51-A2F61163B6CB}"/>
              </a:ext>
            </a:extLst>
          </p:cNvPr>
          <p:cNvSpPr txBox="1"/>
          <p:nvPr/>
        </p:nvSpPr>
        <p:spPr bwMode="auto">
          <a:xfrm>
            <a:off x="2596978" y="2559909"/>
            <a:ext cx="506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23" name="TextBox 22">
            <a:extLst>
              <a:ext uri="{FF2B5EF4-FFF2-40B4-BE49-F238E27FC236}">
                <a16:creationId xmlns:a16="http://schemas.microsoft.com/office/drawing/2014/main" id="{0D428F43-440E-0B0D-A0D2-0E582F83759F}"/>
              </a:ext>
            </a:extLst>
          </p:cNvPr>
          <p:cNvSpPr txBox="1"/>
          <p:nvPr/>
        </p:nvSpPr>
        <p:spPr bwMode="auto">
          <a:xfrm>
            <a:off x="2596978" y="2135660"/>
            <a:ext cx="5066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24" name="TextBox 23">
            <a:extLst>
              <a:ext uri="{FF2B5EF4-FFF2-40B4-BE49-F238E27FC236}">
                <a16:creationId xmlns:a16="http://schemas.microsoft.com/office/drawing/2014/main" id="{BE3D620F-52EB-A1FD-EA2C-C53AB46B1A97}"/>
              </a:ext>
            </a:extLst>
          </p:cNvPr>
          <p:cNvSpPr txBox="1"/>
          <p:nvPr/>
        </p:nvSpPr>
        <p:spPr bwMode="auto">
          <a:xfrm>
            <a:off x="2790568" y="1744363"/>
            <a:ext cx="31303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25" name="TextBox 24">
            <a:extLst>
              <a:ext uri="{FF2B5EF4-FFF2-40B4-BE49-F238E27FC236}">
                <a16:creationId xmlns:a16="http://schemas.microsoft.com/office/drawing/2014/main" id="{5B8A5E18-26C1-1C0C-6199-AB08DF511D3B}"/>
              </a:ext>
            </a:extLst>
          </p:cNvPr>
          <p:cNvSpPr txBox="1"/>
          <p:nvPr/>
        </p:nvSpPr>
        <p:spPr bwMode="auto">
          <a:xfrm>
            <a:off x="7290486" y="1746422"/>
            <a:ext cx="13098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Mutation</a:t>
            </a:r>
          </a:p>
        </p:txBody>
      </p:sp>
      <p:sp>
        <p:nvSpPr>
          <p:cNvPr id="26" name="TextBox 25">
            <a:extLst>
              <a:ext uri="{FF2B5EF4-FFF2-40B4-BE49-F238E27FC236}">
                <a16:creationId xmlns:a16="http://schemas.microsoft.com/office/drawing/2014/main" id="{016B3AB9-942E-9BC8-66F3-46B36F734937}"/>
              </a:ext>
            </a:extLst>
          </p:cNvPr>
          <p:cNvSpPr txBox="1"/>
          <p:nvPr/>
        </p:nvSpPr>
        <p:spPr bwMode="auto">
          <a:xfrm>
            <a:off x="7489404" y="1952368"/>
            <a:ext cx="181644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V416L (Patient 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M437R (Patient 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L528W (Patient 3)</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L528W (Patient 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T474I (Patient 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L528W (Patient 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T474I (Patient 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L528W (Patient 9)</a:t>
            </a:r>
          </a:p>
        </p:txBody>
      </p:sp>
      <p:sp>
        <p:nvSpPr>
          <p:cNvPr id="27" name="Oval 26">
            <a:extLst>
              <a:ext uri="{FF2B5EF4-FFF2-40B4-BE49-F238E27FC236}">
                <a16:creationId xmlns:a16="http://schemas.microsoft.com/office/drawing/2014/main" id="{37B835D5-06A7-3A56-31BB-18F967926C61}"/>
              </a:ext>
            </a:extLst>
          </p:cNvPr>
          <p:cNvSpPr/>
          <p:nvPr/>
        </p:nvSpPr>
        <p:spPr bwMode="auto">
          <a:xfrm>
            <a:off x="7403365" y="2036805"/>
            <a:ext cx="111210" cy="11121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Oval 27">
            <a:extLst>
              <a:ext uri="{FF2B5EF4-FFF2-40B4-BE49-F238E27FC236}">
                <a16:creationId xmlns:a16="http://schemas.microsoft.com/office/drawing/2014/main" id="{12138C27-C813-CDE4-7C8A-D7B6D89E76E0}"/>
              </a:ext>
            </a:extLst>
          </p:cNvPr>
          <p:cNvSpPr/>
          <p:nvPr/>
        </p:nvSpPr>
        <p:spPr bwMode="auto">
          <a:xfrm>
            <a:off x="7403365" y="2253482"/>
            <a:ext cx="111210" cy="11121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Oval 28">
            <a:extLst>
              <a:ext uri="{FF2B5EF4-FFF2-40B4-BE49-F238E27FC236}">
                <a16:creationId xmlns:a16="http://schemas.microsoft.com/office/drawing/2014/main" id="{F6FC613F-D7E8-E6C2-4AD1-30EBBBE86539}"/>
              </a:ext>
            </a:extLst>
          </p:cNvPr>
          <p:cNvSpPr/>
          <p:nvPr/>
        </p:nvSpPr>
        <p:spPr bwMode="auto">
          <a:xfrm>
            <a:off x="7403365" y="2470159"/>
            <a:ext cx="111210" cy="111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1A19352F-CE73-C646-4121-825710760234}"/>
              </a:ext>
            </a:extLst>
          </p:cNvPr>
          <p:cNvSpPr/>
          <p:nvPr/>
        </p:nvSpPr>
        <p:spPr bwMode="auto">
          <a:xfrm>
            <a:off x="7403365" y="2686836"/>
            <a:ext cx="111210" cy="111210"/>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Oval 30">
            <a:extLst>
              <a:ext uri="{FF2B5EF4-FFF2-40B4-BE49-F238E27FC236}">
                <a16:creationId xmlns:a16="http://schemas.microsoft.com/office/drawing/2014/main" id="{0E26E976-4691-D9F7-3441-5FB887BCF0A6}"/>
              </a:ext>
            </a:extLst>
          </p:cNvPr>
          <p:cNvSpPr/>
          <p:nvPr/>
        </p:nvSpPr>
        <p:spPr bwMode="auto">
          <a:xfrm>
            <a:off x="7403365" y="2903513"/>
            <a:ext cx="111210" cy="111210"/>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Oval 31">
            <a:extLst>
              <a:ext uri="{FF2B5EF4-FFF2-40B4-BE49-F238E27FC236}">
                <a16:creationId xmlns:a16="http://schemas.microsoft.com/office/drawing/2014/main" id="{D6AC62DA-9215-E2B7-78BD-F40785BAD3DF}"/>
              </a:ext>
            </a:extLst>
          </p:cNvPr>
          <p:cNvSpPr/>
          <p:nvPr/>
        </p:nvSpPr>
        <p:spPr bwMode="auto">
          <a:xfrm>
            <a:off x="7403365" y="3120190"/>
            <a:ext cx="111210" cy="111210"/>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Oval 32">
            <a:extLst>
              <a:ext uri="{FF2B5EF4-FFF2-40B4-BE49-F238E27FC236}">
                <a16:creationId xmlns:a16="http://schemas.microsoft.com/office/drawing/2014/main" id="{D21076D0-801E-59E6-1564-8F849EEA062D}"/>
              </a:ext>
            </a:extLst>
          </p:cNvPr>
          <p:cNvSpPr/>
          <p:nvPr/>
        </p:nvSpPr>
        <p:spPr bwMode="auto">
          <a:xfrm>
            <a:off x="7403365" y="3336867"/>
            <a:ext cx="111210" cy="11121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Oval 33">
            <a:extLst>
              <a:ext uri="{FF2B5EF4-FFF2-40B4-BE49-F238E27FC236}">
                <a16:creationId xmlns:a16="http://schemas.microsoft.com/office/drawing/2014/main" id="{3E2C6334-11C3-12E3-3303-5AD3621BF62F}"/>
              </a:ext>
            </a:extLst>
          </p:cNvPr>
          <p:cNvSpPr/>
          <p:nvPr/>
        </p:nvSpPr>
        <p:spPr bwMode="auto">
          <a:xfrm>
            <a:off x="7403365" y="3553547"/>
            <a:ext cx="111210" cy="111210"/>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44" name="Straight Connector 43">
            <a:extLst>
              <a:ext uri="{FF2B5EF4-FFF2-40B4-BE49-F238E27FC236}">
                <a16:creationId xmlns:a16="http://schemas.microsoft.com/office/drawing/2014/main" id="{125363B3-ED02-82B5-2491-574766C34F70}"/>
              </a:ext>
            </a:extLst>
          </p:cNvPr>
          <p:cNvCxnSpPr>
            <a:cxnSpLocks/>
          </p:cNvCxnSpPr>
          <p:nvPr/>
        </p:nvCxnSpPr>
        <p:spPr bwMode="auto">
          <a:xfrm flipH="1">
            <a:off x="4011827" y="3702908"/>
            <a:ext cx="2122273" cy="267730"/>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DA7353B-3833-0632-6BA7-321F8E7792F0}"/>
              </a:ext>
            </a:extLst>
          </p:cNvPr>
          <p:cNvCxnSpPr>
            <a:cxnSpLocks/>
          </p:cNvCxnSpPr>
          <p:nvPr/>
        </p:nvCxnSpPr>
        <p:spPr bwMode="auto">
          <a:xfrm flipH="1">
            <a:off x="4005649" y="3371335"/>
            <a:ext cx="2128451" cy="609600"/>
          </a:xfrm>
          <a:prstGeom prst="line">
            <a:avLst/>
          </a:prstGeom>
          <a:noFill/>
          <a:ln w="28575" cap="flat" cmpd="sng" algn="ctr">
            <a:solidFill>
              <a:schemeClr val="accent4"/>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0C84019-925A-C6AF-55CF-A4397E2BC32D}"/>
              </a:ext>
            </a:extLst>
          </p:cNvPr>
          <p:cNvCxnSpPr>
            <a:cxnSpLocks/>
          </p:cNvCxnSpPr>
          <p:nvPr/>
        </p:nvCxnSpPr>
        <p:spPr bwMode="auto">
          <a:xfrm flipH="1">
            <a:off x="4005649" y="3461951"/>
            <a:ext cx="2110946" cy="510746"/>
          </a:xfrm>
          <a:prstGeom prst="line">
            <a:avLst/>
          </a:prstGeom>
          <a:noFill/>
          <a:ln w="28575" cap="flat" cmpd="sng" algn="ctr">
            <a:solidFill>
              <a:schemeClr val="accent3">
                <a:lumMod val="40000"/>
                <a:lumOff val="60000"/>
              </a:schemeClr>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F2FB1AF8-D937-3D5C-CC24-4D5628B22675}"/>
              </a:ext>
            </a:extLst>
          </p:cNvPr>
          <p:cNvCxnSpPr>
            <a:cxnSpLocks/>
          </p:cNvCxnSpPr>
          <p:nvPr/>
        </p:nvCxnSpPr>
        <p:spPr bwMode="auto">
          <a:xfrm flipH="1">
            <a:off x="4005649" y="3396049"/>
            <a:ext cx="2113005" cy="580767"/>
          </a:xfrm>
          <a:prstGeom prst="line">
            <a:avLst/>
          </a:prstGeom>
          <a:noFill/>
          <a:ln w="28575" cap="flat" cmpd="sng" algn="ctr">
            <a:solidFill>
              <a:schemeClr val="tx2"/>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985109D-7507-B664-FF09-75FF24734B35}"/>
              </a:ext>
            </a:extLst>
          </p:cNvPr>
          <p:cNvCxnSpPr>
            <a:cxnSpLocks/>
          </p:cNvCxnSpPr>
          <p:nvPr/>
        </p:nvCxnSpPr>
        <p:spPr bwMode="auto">
          <a:xfrm flipH="1">
            <a:off x="4005649" y="2796746"/>
            <a:ext cx="2104767" cy="1180072"/>
          </a:xfrm>
          <a:prstGeom prst="line">
            <a:avLst/>
          </a:prstGeom>
          <a:noFill/>
          <a:ln w="28575"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26A6D1F-639C-48D9-3B47-5C9C679CAB8D}"/>
              </a:ext>
            </a:extLst>
          </p:cNvPr>
          <p:cNvCxnSpPr>
            <a:cxnSpLocks/>
          </p:cNvCxnSpPr>
          <p:nvPr/>
        </p:nvCxnSpPr>
        <p:spPr bwMode="auto">
          <a:xfrm flipH="1">
            <a:off x="4005649" y="3311611"/>
            <a:ext cx="2108886" cy="659027"/>
          </a:xfrm>
          <a:prstGeom prst="line">
            <a:avLst/>
          </a:prstGeom>
          <a:noFill/>
          <a:ln w="28575" cap="flat" cmpd="sng" algn="ctr">
            <a:solidFill>
              <a:schemeClr val="accent5"/>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E67F852-6FF8-63DA-7D50-DF1B8315A295}"/>
              </a:ext>
            </a:extLst>
          </p:cNvPr>
          <p:cNvCxnSpPr>
            <a:cxnSpLocks/>
          </p:cNvCxnSpPr>
          <p:nvPr/>
        </p:nvCxnSpPr>
        <p:spPr bwMode="auto">
          <a:xfrm flipH="1">
            <a:off x="4005649" y="2804984"/>
            <a:ext cx="2104767" cy="1167714"/>
          </a:xfrm>
          <a:prstGeom prst="line">
            <a:avLst/>
          </a:prstGeom>
          <a:noFill/>
          <a:ln w="28575" cap="flat" cmpd="sng" algn="ctr">
            <a:solidFill>
              <a:schemeClr val="accent6"/>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344E4ED5-C9B2-3124-7482-FE3C78D925D9}"/>
              </a:ext>
            </a:extLst>
          </p:cNvPr>
          <p:cNvCxnSpPr>
            <a:cxnSpLocks/>
          </p:cNvCxnSpPr>
          <p:nvPr/>
        </p:nvCxnSpPr>
        <p:spPr bwMode="auto">
          <a:xfrm flipH="1">
            <a:off x="4005649" y="2061519"/>
            <a:ext cx="2110946" cy="1923535"/>
          </a:xfrm>
          <a:prstGeom prst="line">
            <a:avLst/>
          </a:prstGeom>
          <a:noFill/>
          <a:ln w="28575" cap="flat" cmpd="sng" algn="ctr">
            <a:solidFill>
              <a:schemeClr val="accent2"/>
            </a:solidFill>
            <a:prstDash val="solid"/>
            <a:round/>
            <a:headEnd type="none" w="med" len="med"/>
            <a:tailEnd type="none" w="med" len="med"/>
          </a:ln>
          <a:effectLst/>
        </p:spPr>
      </p:cxnSp>
      <p:sp>
        <p:nvSpPr>
          <p:cNvPr id="10" name="Freeform: Shape 9">
            <a:extLst>
              <a:ext uri="{FF2B5EF4-FFF2-40B4-BE49-F238E27FC236}">
                <a16:creationId xmlns:a16="http://schemas.microsoft.com/office/drawing/2014/main" id="{18519190-B9CF-6922-9B30-B00EAEA1AB77}"/>
              </a:ext>
            </a:extLst>
          </p:cNvPr>
          <p:cNvSpPr/>
          <p:nvPr/>
        </p:nvSpPr>
        <p:spPr bwMode="auto">
          <a:xfrm>
            <a:off x="3135556" y="1924594"/>
            <a:ext cx="3991429" cy="2049417"/>
          </a:xfrm>
          <a:custGeom>
            <a:avLst/>
            <a:gdLst>
              <a:gd name="connsiteX0" fmla="*/ 0 w 3991429"/>
              <a:gd name="connsiteY0" fmla="*/ 0 h 2049417"/>
              <a:gd name="connsiteX1" fmla="*/ 0 w 3991429"/>
              <a:gd name="connsiteY1" fmla="*/ 2049417 h 2049417"/>
              <a:gd name="connsiteX2" fmla="*/ 3991429 w 3991429"/>
              <a:gd name="connsiteY2" fmla="*/ 2049417 h 2049417"/>
            </a:gdLst>
            <a:ahLst/>
            <a:cxnLst>
              <a:cxn ang="0">
                <a:pos x="connsiteX0" y="connsiteY0"/>
              </a:cxn>
              <a:cxn ang="0">
                <a:pos x="connsiteX1" y="connsiteY1"/>
              </a:cxn>
              <a:cxn ang="0">
                <a:pos x="connsiteX2" y="connsiteY2"/>
              </a:cxn>
            </a:cxnLst>
            <a:rect l="l" t="t" r="r" b="b"/>
            <a:pathLst>
              <a:path w="3991429" h="2049417">
                <a:moveTo>
                  <a:pt x="0" y="0"/>
                </a:moveTo>
                <a:lnTo>
                  <a:pt x="0" y="2049417"/>
                </a:lnTo>
                <a:lnTo>
                  <a:pt x="3991429" y="2049417"/>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5" name="Oval 34">
            <a:extLst>
              <a:ext uri="{FF2B5EF4-FFF2-40B4-BE49-F238E27FC236}">
                <a16:creationId xmlns:a16="http://schemas.microsoft.com/office/drawing/2014/main" id="{86631869-ECAE-64BA-E2A5-C405F48284C3}"/>
              </a:ext>
            </a:extLst>
          </p:cNvPr>
          <p:cNvSpPr/>
          <p:nvPr/>
        </p:nvSpPr>
        <p:spPr bwMode="auto">
          <a:xfrm>
            <a:off x="6078495" y="3659659"/>
            <a:ext cx="111210" cy="111210"/>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Oval 38">
            <a:extLst>
              <a:ext uri="{FF2B5EF4-FFF2-40B4-BE49-F238E27FC236}">
                <a16:creationId xmlns:a16="http://schemas.microsoft.com/office/drawing/2014/main" id="{9F90937C-F09F-EC36-2BC1-263CA5CFB048}"/>
              </a:ext>
            </a:extLst>
          </p:cNvPr>
          <p:cNvSpPr/>
          <p:nvPr/>
        </p:nvSpPr>
        <p:spPr bwMode="auto">
          <a:xfrm>
            <a:off x="6078495" y="3247768"/>
            <a:ext cx="111210" cy="111210"/>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Oval 35">
            <a:extLst>
              <a:ext uri="{FF2B5EF4-FFF2-40B4-BE49-F238E27FC236}">
                <a16:creationId xmlns:a16="http://schemas.microsoft.com/office/drawing/2014/main" id="{0D9A156E-5426-2077-34C5-DA317BB11355}"/>
              </a:ext>
            </a:extLst>
          </p:cNvPr>
          <p:cNvSpPr/>
          <p:nvPr/>
        </p:nvSpPr>
        <p:spPr bwMode="auto">
          <a:xfrm>
            <a:off x="6078495" y="3412523"/>
            <a:ext cx="111210" cy="111210"/>
          </a:xfrm>
          <a:prstGeom prst="ellipse">
            <a:avLst/>
          </a:prstGeom>
          <a:solidFill>
            <a:schemeClr val="accent3">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Oval 37">
            <a:extLst>
              <a:ext uri="{FF2B5EF4-FFF2-40B4-BE49-F238E27FC236}">
                <a16:creationId xmlns:a16="http://schemas.microsoft.com/office/drawing/2014/main" id="{E4BECE8E-8671-6B60-213D-C2818DC0D4EC}"/>
              </a:ext>
            </a:extLst>
          </p:cNvPr>
          <p:cNvSpPr/>
          <p:nvPr/>
        </p:nvSpPr>
        <p:spPr bwMode="auto">
          <a:xfrm>
            <a:off x="6078495" y="3317790"/>
            <a:ext cx="111210" cy="111210"/>
          </a:xfrm>
          <a:prstGeom prst="ellipse">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Oval 40">
            <a:extLst>
              <a:ext uri="{FF2B5EF4-FFF2-40B4-BE49-F238E27FC236}">
                <a16:creationId xmlns:a16="http://schemas.microsoft.com/office/drawing/2014/main" id="{305AB168-CB82-1F6B-EEED-DAAD08D5C2DE}"/>
              </a:ext>
            </a:extLst>
          </p:cNvPr>
          <p:cNvSpPr/>
          <p:nvPr/>
        </p:nvSpPr>
        <p:spPr bwMode="auto">
          <a:xfrm>
            <a:off x="6078495" y="2737025"/>
            <a:ext cx="111210" cy="111210"/>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Oval 36">
            <a:extLst>
              <a:ext uri="{FF2B5EF4-FFF2-40B4-BE49-F238E27FC236}">
                <a16:creationId xmlns:a16="http://schemas.microsoft.com/office/drawing/2014/main" id="{605552F1-6C7B-CFD6-8688-45183CFB9F5A}"/>
              </a:ext>
            </a:extLst>
          </p:cNvPr>
          <p:cNvSpPr/>
          <p:nvPr/>
        </p:nvSpPr>
        <p:spPr bwMode="auto">
          <a:xfrm>
            <a:off x="6078495" y="3334265"/>
            <a:ext cx="111210" cy="111210"/>
          </a:xfrm>
          <a:prstGeom prst="ellipse">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B38D8E8B-08BD-6765-257A-B2F1BD0F10E8}"/>
              </a:ext>
            </a:extLst>
          </p:cNvPr>
          <p:cNvSpPr/>
          <p:nvPr/>
        </p:nvSpPr>
        <p:spPr bwMode="auto">
          <a:xfrm>
            <a:off x="6078495" y="2751439"/>
            <a:ext cx="111210" cy="111210"/>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Oval 41">
            <a:extLst>
              <a:ext uri="{FF2B5EF4-FFF2-40B4-BE49-F238E27FC236}">
                <a16:creationId xmlns:a16="http://schemas.microsoft.com/office/drawing/2014/main" id="{1B80699C-1B09-EBEA-81D8-2FA84E11AFAA}"/>
              </a:ext>
            </a:extLst>
          </p:cNvPr>
          <p:cNvSpPr/>
          <p:nvPr/>
        </p:nvSpPr>
        <p:spPr bwMode="auto">
          <a:xfrm>
            <a:off x="6078495" y="1987382"/>
            <a:ext cx="111210" cy="111210"/>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TextBox 64">
            <a:extLst>
              <a:ext uri="{FF2B5EF4-FFF2-40B4-BE49-F238E27FC236}">
                <a16:creationId xmlns:a16="http://schemas.microsoft.com/office/drawing/2014/main" id="{39FB2D99-D693-CECA-FC80-4DA3B6E1B2C8}"/>
              </a:ext>
            </a:extLst>
          </p:cNvPr>
          <p:cNvSpPr txBox="1"/>
          <p:nvPr/>
        </p:nvSpPr>
        <p:spPr bwMode="auto">
          <a:xfrm>
            <a:off x="2386149" y="4418412"/>
            <a:ext cx="29247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Locations of BTK Mutations</a:t>
            </a:r>
          </a:p>
        </p:txBody>
      </p:sp>
      <p:sp>
        <p:nvSpPr>
          <p:cNvPr id="67" name="Rectangle 66">
            <a:extLst>
              <a:ext uri="{FF2B5EF4-FFF2-40B4-BE49-F238E27FC236}">
                <a16:creationId xmlns:a16="http://schemas.microsoft.com/office/drawing/2014/main" id="{534F035B-476E-0D0C-D40A-EC0E339584AF}"/>
              </a:ext>
            </a:extLst>
          </p:cNvPr>
          <p:cNvSpPr/>
          <p:nvPr/>
        </p:nvSpPr>
        <p:spPr bwMode="auto">
          <a:xfrm>
            <a:off x="2510925" y="5133577"/>
            <a:ext cx="1084931" cy="3910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PH</a:t>
            </a:r>
          </a:p>
        </p:txBody>
      </p:sp>
      <p:sp>
        <p:nvSpPr>
          <p:cNvPr id="68" name="Rectangle 67">
            <a:extLst>
              <a:ext uri="{FF2B5EF4-FFF2-40B4-BE49-F238E27FC236}">
                <a16:creationId xmlns:a16="http://schemas.microsoft.com/office/drawing/2014/main" id="{5151CEE7-FCAE-84B6-9415-927B7344FFA2}"/>
              </a:ext>
            </a:extLst>
          </p:cNvPr>
          <p:cNvSpPr/>
          <p:nvPr/>
        </p:nvSpPr>
        <p:spPr bwMode="auto">
          <a:xfrm>
            <a:off x="5049170" y="5133577"/>
            <a:ext cx="516616" cy="391046"/>
          </a:xfrm>
          <a:prstGeom prst="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SH3</a:t>
            </a:r>
          </a:p>
        </p:txBody>
      </p:sp>
      <p:sp>
        <p:nvSpPr>
          <p:cNvPr id="69" name="Rectangle 68">
            <a:extLst>
              <a:ext uri="{FF2B5EF4-FFF2-40B4-BE49-F238E27FC236}">
                <a16:creationId xmlns:a16="http://schemas.microsoft.com/office/drawing/2014/main" id="{67DA130B-8462-87BC-A5CB-FE2B79B7C738}"/>
              </a:ext>
            </a:extLst>
          </p:cNvPr>
          <p:cNvSpPr/>
          <p:nvPr/>
        </p:nvSpPr>
        <p:spPr bwMode="auto">
          <a:xfrm>
            <a:off x="5605724" y="5133577"/>
            <a:ext cx="516616" cy="391046"/>
          </a:xfrm>
          <a:prstGeom prst="rect">
            <a:avLst/>
          </a:prstGeom>
          <a:solidFill>
            <a:schemeClr val="accent5"/>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SH2</a:t>
            </a:r>
          </a:p>
        </p:txBody>
      </p:sp>
      <p:sp>
        <p:nvSpPr>
          <p:cNvPr id="70" name="Hexagon 69">
            <a:extLst>
              <a:ext uri="{FF2B5EF4-FFF2-40B4-BE49-F238E27FC236}">
                <a16:creationId xmlns:a16="http://schemas.microsoft.com/office/drawing/2014/main" id="{6808CBB0-A530-16EB-532B-ED0B43D91F7D}"/>
              </a:ext>
            </a:extLst>
          </p:cNvPr>
          <p:cNvSpPr/>
          <p:nvPr/>
        </p:nvSpPr>
        <p:spPr bwMode="auto">
          <a:xfrm>
            <a:off x="3634079" y="5068893"/>
            <a:ext cx="808553" cy="485131"/>
          </a:xfrm>
          <a:prstGeom prst="hexagon">
            <a:avLst/>
          </a:prstGeom>
          <a:solidFill>
            <a:schemeClr val="accent6"/>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BTK Motif</a:t>
            </a:r>
          </a:p>
        </p:txBody>
      </p:sp>
      <p:sp>
        <p:nvSpPr>
          <p:cNvPr id="71" name="Rectangle 70">
            <a:extLst>
              <a:ext uri="{FF2B5EF4-FFF2-40B4-BE49-F238E27FC236}">
                <a16:creationId xmlns:a16="http://schemas.microsoft.com/office/drawing/2014/main" id="{EE823B3C-7D49-49EC-432C-63760B12FABF}"/>
              </a:ext>
            </a:extLst>
          </p:cNvPr>
          <p:cNvSpPr/>
          <p:nvPr/>
        </p:nvSpPr>
        <p:spPr bwMode="auto">
          <a:xfrm>
            <a:off x="6611270" y="5133577"/>
            <a:ext cx="2532730" cy="391046"/>
          </a:xfrm>
          <a:prstGeom prst="rect">
            <a:avLst/>
          </a:prstGeom>
          <a:solidFill>
            <a:schemeClr val="accent3"/>
          </a:solidFill>
          <a:ln w="0">
            <a:solidFill>
              <a:schemeClr val="bg1"/>
            </a:solidFill>
            <a:miter lim="800000"/>
            <a:headEnd/>
            <a:tailEnd/>
          </a:ln>
        </p:spPr>
        <p:txBody>
          <a:bodyPr rtlCol="0" anchor="ctr"/>
          <a:lstStyle/>
          <a:p>
            <a:pPr marL="0" marR="0" lvl="0" indent="0" algn="ctr" defTabSz="914400" rtl="0" eaLnBrk="1" fontAlgn="base"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Tyrosine Kinase</a:t>
            </a:r>
          </a:p>
          <a:p>
            <a:pPr marL="0" marR="0" lvl="0" indent="0" algn="ctr" defTabSz="914400" rtl="0" eaLnBrk="1" fontAlgn="base" latinLnBrk="0" hangingPunct="1">
              <a:lnSpc>
                <a:spcPts val="1500"/>
              </a:lnSpc>
              <a:spcBef>
                <a:spcPts val="0"/>
              </a:spcBef>
              <a:spcAft>
                <a:spcPts val="0"/>
              </a:spcAft>
              <a:buClr>
                <a:srgbClr val="015873"/>
              </a:buClr>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Catalytic Domain</a:t>
            </a:r>
          </a:p>
        </p:txBody>
      </p:sp>
      <p:sp>
        <p:nvSpPr>
          <p:cNvPr id="72" name="TextBox 71">
            <a:extLst>
              <a:ext uri="{FF2B5EF4-FFF2-40B4-BE49-F238E27FC236}">
                <a16:creationId xmlns:a16="http://schemas.microsoft.com/office/drawing/2014/main" id="{BB9FDD39-30C6-2CF7-C26F-EBA6CD58EBFC}"/>
              </a:ext>
            </a:extLst>
          </p:cNvPr>
          <p:cNvSpPr txBox="1"/>
          <p:nvPr/>
        </p:nvSpPr>
        <p:spPr bwMode="auto">
          <a:xfrm>
            <a:off x="6691879" y="4736651"/>
            <a:ext cx="776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A428D</a:t>
            </a:r>
          </a:p>
        </p:txBody>
      </p:sp>
      <p:sp>
        <p:nvSpPr>
          <p:cNvPr id="73" name="Isosceles Triangle 72">
            <a:extLst>
              <a:ext uri="{FF2B5EF4-FFF2-40B4-BE49-F238E27FC236}">
                <a16:creationId xmlns:a16="http://schemas.microsoft.com/office/drawing/2014/main" id="{9FEDAF43-7660-EFB3-2F5F-B50894D47C25}"/>
              </a:ext>
            </a:extLst>
          </p:cNvPr>
          <p:cNvSpPr/>
          <p:nvPr/>
        </p:nvSpPr>
        <p:spPr bwMode="auto">
          <a:xfrm rot="10800000">
            <a:off x="8311924" y="4890046"/>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Isosceles Triangle 73">
            <a:extLst>
              <a:ext uri="{FF2B5EF4-FFF2-40B4-BE49-F238E27FC236}">
                <a16:creationId xmlns:a16="http://schemas.microsoft.com/office/drawing/2014/main" id="{54351927-F1A0-157B-5100-EFEEAC353924}"/>
              </a:ext>
            </a:extLst>
          </p:cNvPr>
          <p:cNvSpPr/>
          <p:nvPr/>
        </p:nvSpPr>
        <p:spPr bwMode="auto">
          <a:xfrm rot="10800000">
            <a:off x="8311924" y="5010594"/>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Isosceles Triangle 74">
            <a:extLst>
              <a:ext uri="{FF2B5EF4-FFF2-40B4-BE49-F238E27FC236}">
                <a16:creationId xmlns:a16="http://schemas.microsoft.com/office/drawing/2014/main" id="{7566A3C0-A9B2-48D5-A58A-E15903D884E4}"/>
              </a:ext>
            </a:extLst>
          </p:cNvPr>
          <p:cNvSpPr/>
          <p:nvPr/>
        </p:nvSpPr>
        <p:spPr bwMode="auto">
          <a:xfrm rot="10800000">
            <a:off x="7006478" y="5010594"/>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Isosceles Triangle 75">
            <a:extLst>
              <a:ext uri="{FF2B5EF4-FFF2-40B4-BE49-F238E27FC236}">
                <a16:creationId xmlns:a16="http://schemas.microsoft.com/office/drawing/2014/main" id="{EB564144-EA12-BB65-06AF-F47D2E5C317D}"/>
              </a:ext>
            </a:extLst>
          </p:cNvPr>
          <p:cNvSpPr/>
          <p:nvPr/>
        </p:nvSpPr>
        <p:spPr bwMode="auto">
          <a:xfrm>
            <a:off x="6718339" y="5536888"/>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Isosceles Triangle 76">
            <a:extLst>
              <a:ext uri="{FF2B5EF4-FFF2-40B4-BE49-F238E27FC236}">
                <a16:creationId xmlns:a16="http://schemas.microsoft.com/office/drawing/2014/main" id="{855119C9-9360-2B66-7A82-662A5D7B1924}"/>
              </a:ext>
            </a:extLst>
          </p:cNvPr>
          <p:cNvSpPr/>
          <p:nvPr/>
        </p:nvSpPr>
        <p:spPr bwMode="auto">
          <a:xfrm>
            <a:off x="7326959" y="5536888"/>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Isosceles Triangle 77">
            <a:extLst>
              <a:ext uri="{FF2B5EF4-FFF2-40B4-BE49-F238E27FC236}">
                <a16:creationId xmlns:a16="http://schemas.microsoft.com/office/drawing/2014/main" id="{92B10891-C400-20BF-535F-C96F35FB558A}"/>
              </a:ext>
            </a:extLst>
          </p:cNvPr>
          <p:cNvSpPr/>
          <p:nvPr/>
        </p:nvSpPr>
        <p:spPr bwMode="auto">
          <a:xfrm>
            <a:off x="8891141" y="5536888"/>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Isosceles Triangle 78">
            <a:extLst>
              <a:ext uri="{FF2B5EF4-FFF2-40B4-BE49-F238E27FC236}">
                <a16:creationId xmlns:a16="http://schemas.microsoft.com/office/drawing/2014/main" id="{44F1E4D3-6078-691B-4BFA-BF01DFCF59B1}"/>
              </a:ext>
            </a:extLst>
          </p:cNvPr>
          <p:cNvSpPr/>
          <p:nvPr/>
        </p:nvSpPr>
        <p:spPr bwMode="auto">
          <a:xfrm>
            <a:off x="8891141" y="5651013"/>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Isosceles Triangle 79">
            <a:extLst>
              <a:ext uri="{FF2B5EF4-FFF2-40B4-BE49-F238E27FC236}">
                <a16:creationId xmlns:a16="http://schemas.microsoft.com/office/drawing/2014/main" id="{EB78B108-968B-7F98-FF90-3D8FE87E8E4A}"/>
              </a:ext>
            </a:extLst>
          </p:cNvPr>
          <p:cNvSpPr/>
          <p:nvPr/>
        </p:nvSpPr>
        <p:spPr bwMode="auto">
          <a:xfrm>
            <a:off x="8891141" y="5768620"/>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Isosceles Triangle 80">
            <a:extLst>
              <a:ext uri="{FF2B5EF4-FFF2-40B4-BE49-F238E27FC236}">
                <a16:creationId xmlns:a16="http://schemas.microsoft.com/office/drawing/2014/main" id="{CC0991C1-B7AE-6DCC-FC2B-8D1E40A5EB6D}"/>
              </a:ext>
            </a:extLst>
          </p:cNvPr>
          <p:cNvSpPr/>
          <p:nvPr/>
        </p:nvSpPr>
        <p:spPr bwMode="auto">
          <a:xfrm>
            <a:off x="8891141" y="5883288"/>
            <a:ext cx="123489" cy="106456"/>
          </a:xfrm>
          <a:prstGeom prst="triangl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TextBox 81">
            <a:extLst>
              <a:ext uri="{FF2B5EF4-FFF2-40B4-BE49-F238E27FC236}">
                <a16:creationId xmlns:a16="http://schemas.microsoft.com/office/drawing/2014/main" id="{755D1D07-2F8F-1F85-5B00-97EF99C3EBEF}"/>
              </a:ext>
            </a:extLst>
          </p:cNvPr>
          <p:cNvSpPr txBox="1"/>
          <p:nvPr/>
        </p:nvSpPr>
        <p:spPr bwMode="auto">
          <a:xfrm>
            <a:off x="8046315" y="4611817"/>
            <a:ext cx="776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T474I</a:t>
            </a:r>
          </a:p>
        </p:txBody>
      </p:sp>
      <p:sp>
        <p:nvSpPr>
          <p:cNvPr id="83" name="TextBox 82">
            <a:extLst>
              <a:ext uri="{FF2B5EF4-FFF2-40B4-BE49-F238E27FC236}">
                <a16:creationId xmlns:a16="http://schemas.microsoft.com/office/drawing/2014/main" id="{96E503CF-D9A8-CD0D-F804-0DE00DCB49A9}"/>
              </a:ext>
            </a:extLst>
          </p:cNvPr>
          <p:cNvSpPr txBox="1"/>
          <p:nvPr/>
        </p:nvSpPr>
        <p:spPr bwMode="auto">
          <a:xfrm>
            <a:off x="6429730" y="5569909"/>
            <a:ext cx="77621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V416L</a:t>
            </a:r>
          </a:p>
        </p:txBody>
      </p:sp>
      <p:sp>
        <p:nvSpPr>
          <p:cNvPr id="84" name="TextBox 83">
            <a:extLst>
              <a:ext uri="{FF2B5EF4-FFF2-40B4-BE49-F238E27FC236}">
                <a16:creationId xmlns:a16="http://schemas.microsoft.com/office/drawing/2014/main" id="{1F4DEA23-34C0-177C-4D6F-BFE5D5C5CF0F}"/>
              </a:ext>
            </a:extLst>
          </p:cNvPr>
          <p:cNvSpPr txBox="1"/>
          <p:nvPr/>
        </p:nvSpPr>
        <p:spPr bwMode="auto">
          <a:xfrm>
            <a:off x="7078860" y="5579271"/>
            <a:ext cx="866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M437R</a:t>
            </a:r>
          </a:p>
        </p:txBody>
      </p:sp>
      <p:sp>
        <p:nvSpPr>
          <p:cNvPr id="85" name="TextBox 84">
            <a:extLst>
              <a:ext uri="{FF2B5EF4-FFF2-40B4-BE49-F238E27FC236}">
                <a16:creationId xmlns:a16="http://schemas.microsoft.com/office/drawing/2014/main" id="{2744E538-41A5-D97C-4B54-B5DAE0BD0B25}"/>
              </a:ext>
            </a:extLst>
          </p:cNvPr>
          <p:cNvSpPr txBox="1"/>
          <p:nvPr/>
        </p:nvSpPr>
        <p:spPr bwMode="auto">
          <a:xfrm>
            <a:off x="8579974" y="5919441"/>
            <a:ext cx="8667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L528W</a:t>
            </a:r>
          </a:p>
        </p:txBody>
      </p:sp>
      <p:cxnSp>
        <p:nvCxnSpPr>
          <p:cNvPr id="87" name="Straight Connector 86">
            <a:extLst>
              <a:ext uri="{FF2B5EF4-FFF2-40B4-BE49-F238E27FC236}">
                <a16:creationId xmlns:a16="http://schemas.microsoft.com/office/drawing/2014/main" id="{667A0634-14A5-661F-4C53-FC6D726F7829}"/>
              </a:ext>
            </a:extLst>
          </p:cNvPr>
          <p:cNvCxnSpPr>
            <a:cxnSpLocks/>
          </p:cNvCxnSpPr>
          <p:nvPr/>
        </p:nvCxnSpPr>
        <p:spPr bwMode="auto">
          <a:xfrm>
            <a:off x="1945810" y="4459326"/>
            <a:ext cx="7349869"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307296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0B3CC1-AB7E-0C42-66A8-D7F425A79691}"/>
              </a:ext>
            </a:extLst>
          </p:cNvPr>
          <p:cNvSpPr/>
          <p:nvPr/>
        </p:nvSpPr>
        <p:spPr>
          <a:xfrm>
            <a:off x="433387" y="6379690"/>
            <a:ext cx="3577774" cy="276999"/>
          </a:xfrm>
          <a:prstGeom prst="rect">
            <a:avLst/>
          </a:prstGeom>
        </p:spPr>
        <p:txBody>
          <a:bodyPr wrap="non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 calibri"/>
                <a:ea typeface="+mn-ea"/>
                <a:cs typeface="Arial" panose="020B0604020202020204" pitchFamily="34" charset="0"/>
              </a:rPr>
              <a:t>Montoya. Science. 2024;383:eadi5798. NCT04830137.</a:t>
            </a:r>
          </a:p>
        </p:txBody>
      </p:sp>
      <p:sp>
        <p:nvSpPr>
          <p:cNvPr id="5" name="TextBox 4">
            <a:extLst>
              <a:ext uri="{FF2B5EF4-FFF2-40B4-BE49-F238E27FC236}">
                <a16:creationId xmlns:a16="http://schemas.microsoft.com/office/drawing/2014/main" id="{9D28E5A6-6785-8B82-C473-7DC58F0041C9}"/>
              </a:ext>
            </a:extLst>
          </p:cNvPr>
          <p:cNvSpPr txBox="1"/>
          <p:nvPr/>
        </p:nvSpPr>
        <p:spPr bwMode="auto">
          <a:xfrm>
            <a:off x="604675" y="4162592"/>
            <a:ext cx="64248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Trial of NX-2127 in R/R B-Cell Malignancies</a:t>
            </a:r>
          </a:p>
        </p:txBody>
      </p:sp>
      <p:sp>
        <p:nvSpPr>
          <p:cNvPr id="22" name="Title 2">
            <a:extLst>
              <a:ext uri="{FF2B5EF4-FFF2-40B4-BE49-F238E27FC236}">
                <a16:creationId xmlns:a16="http://schemas.microsoft.com/office/drawing/2014/main" id="{DF24DA18-C37B-9971-DCD4-8957E342E9C3}"/>
              </a:ext>
            </a:extLst>
          </p:cNvPr>
          <p:cNvSpPr>
            <a:spLocks noGrp="1"/>
          </p:cNvSpPr>
          <p:nvPr>
            <p:ph type="title"/>
          </p:nvPr>
        </p:nvSpPr>
        <p:spPr/>
        <p:txBody>
          <a:bodyPr/>
          <a:lstStyle/>
          <a:p>
            <a:r>
              <a:rPr lang="en-US" b="1" dirty="0"/>
              <a:t>BTK Degraders</a:t>
            </a:r>
          </a:p>
        </p:txBody>
      </p:sp>
      <p:sp>
        <p:nvSpPr>
          <p:cNvPr id="12" name="Content Placeholder 4">
            <a:extLst>
              <a:ext uri="{FF2B5EF4-FFF2-40B4-BE49-F238E27FC236}">
                <a16:creationId xmlns:a16="http://schemas.microsoft.com/office/drawing/2014/main" id="{B7AC6A5D-43B0-6A00-CCE3-43D7E8AB10CD}"/>
              </a:ext>
            </a:extLst>
          </p:cNvPr>
          <p:cNvSpPr>
            <a:spLocks noGrp="1"/>
          </p:cNvSpPr>
          <p:nvPr>
            <p:ph sz="half" idx="1"/>
          </p:nvPr>
        </p:nvSpPr>
        <p:spPr>
          <a:xfrm>
            <a:off x="604675" y="4496882"/>
            <a:ext cx="10877529" cy="524372"/>
          </a:xfrm>
        </p:spPr>
        <p:txBody>
          <a:bodyPr/>
          <a:lstStyle/>
          <a:p>
            <a:r>
              <a:rPr lang="en-US" sz="1800" dirty="0"/>
              <a:t>Open-label dose escalation/dose-expansion in phase I study</a:t>
            </a:r>
          </a:p>
        </p:txBody>
      </p:sp>
      <p:sp>
        <p:nvSpPr>
          <p:cNvPr id="13" name="Text Box 23">
            <a:extLst>
              <a:ext uri="{FF2B5EF4-FFF2-40B4-BE49-F238E27FC236}">
                <a16:creationId xmlns:a16="http://schemas.microsoft.com/office/drawing/2014/main" id="{68B0E48D-CD98-4949-0FB6-1624D757FD4F}"/>
              </a:ext>
            </a:extLst>
          </p:cNvPr>
          <p:cNvSpPr txBox="1">
            <a:spLocks noChangeArrowheads="1"/>
          </p:cNvSpPr>
          <p:nvPr/>
        </p:nvSpPr>
        <p:spPr bwMode="auto">
          <a:xfrm>
            <a:off x="1119563" y="4979933"/>
            <a:ext cx="3007269"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≥18 yr with R/R B-cell malignancies* after ≥2 prior systemic therapies (or ≥1 prior tx for WM or PCNSL)</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160)</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Line 33">
            <a:extLst>
              <a:ext uri="{FF2B5EF4-FFF2-40B4-BE49-F238E27FC236}">
                <a16:creationId xmlns:a16="http://schemas.microsoft.com/office/drawing/2014/main" id="{B3981CD6-9111-FA96-FCB9-65F08160DADE}"/>
              </a:ext>
            </a:extLst>
          </p:cNvPr>
          <p:cNvSpPr>
            <a:spLocks noChangeShapeType="1"/>
          </p:cNvSpPr>
          <p:nvPr/>
        </p:nvSpPr>
        <p:spPr bwMode="auto">
          <a:xfrm>
            <a:off x="4098622" y="5458655"/>
            <a:ext cx="411821"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Rectangle 24">
            <a:extLst>
              <a:ext uri="{FF2B5EF4-FFF2-40B4-BE49-F238E27FC236}">
                <a16:creationId xmlns:a16="http://schemas.microsoft.com/office/drawing/2014/main" id="{37B2B3BD-DCD9-4F58-E94C-CEC0E946A43B}"/>
              </a:ext>
            </a:extLst>
          </p:cNvPr>
          <p:cNvSpPr>
            <a:spLocks noChangeArrowheads="1"/>
          </p:cNvSpPr>
          <p:nvPr/>
        </p:nvSpPr>
        <p:spPr bwMode="auto">
          <a:xfrm>
            <a:off x="4597483" y="5007657"/>
            <a:ext cx="2031912" cy="935942"/>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NX-2127</a:t>
            </a:r>
            <a:endPar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 name="TextBox 15">
            <a:extLst>
              <a:ext uri="{FF2B5EF4-FFF2-40B4-BE49-F238E27FC236}">
                <a16:creationId xmlns:a16="http://schemas.microsoft.com/office/drawing/2014/main" id="{771FFA31-482D-7314-1F9B-5DF2C73CA02B}"/>
              </a:ext>
            </a:extLst>
          </p:cNvPr>
          <p:cNvSpPr txBox="1"/>
          <p:nvPr/>
        </p:nvSpPr>
        <p:spPr bwMode="auto">
          <a:xfrm>
            <a:off x="3974071" y="5906351"/>
            <a:ext cx="32787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*Including CLL/SLL ±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C481 mutation, MCL, WM, MZL, FL, DLBCL, PCNSL.</a:t>
            </a:r>
          </a:p>
        </p:txBody>
      </p:sp>
      <p:sp>
        <p:nvSpPr>
          <p:cNvPr id="21" name="TextBox 20">
            <a:extLst>
              <a:ext uri="{FF2B5EF4-FFF2-40B4-BE49-F238E27FC236}">
                <a16:creationId xmlns:a16="http://schemas.microsoft.com/office/drawing/2014/main" id="{B27C28E5-168E-C1D0-5C4C-AFB258161270}"/>
              </a:ext>
            </a:extLst>
          </p:cNvPr>
          <p:cNvSpPr txBox="1"/>
          <p:nvPr/>
        </p:nvSpPr>
        <p:spPr bwMode="auto">
          <a:xfrm>
            <a:off x="6674555" y="3972050"/>
            <a:ext cx="51530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 Degradation and Responses In Patients With CLL</a:t>
            </a:r>
          </a:p>
        </p:txBody>
      </p:sp>
      <p:sp>
        <p:nvSpPr>
          <p:cNvPr id="23" name="TextBox 22">
            <a:extLst>
              <a:ext uri="{FF2B5EF4-FFF2-40B4-BE49-F238E27FC236}">
                <a16:creationId xmlns:a16="http://schemas.microsoft.com/office/drawing/2014/main" id="{6FA54906-3876-48EF-D490-682B59A76DF7}"/>
              </a:ext>
            </a:extLst>
          </p:cNvPr>
          <p:cNvSpPr txBox="1"/>
          <p:nvPr/>
        </p:nvSpPr>
        <p:spPr bwMode="auto">
          <a:xfrm>
            <a:off x="4798365" y="1327470"/>
            <a:ext cx="6476918" cy="584775"/>
          </a:xfrm>
          <a:prstGeom prst="rect">
            <a:avLst/>
          </a:prstGeom>
          <a:solidFill>
            <a:schemeClr val="accent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Resistance Mutations in BTK can reduce BTK’s enzymatic activity; however, these mutations are still susceptible to clinical-stage BTK degraders</a:t>
            </a:r>
          </a:p>
        </p:txBody>
      </p:sp>
      <p:grpSp>
        <p:nvGrpSpPr>
          <p:cNvPr id="3" name="Group 2">
            <a:extLst>
              <a:ext uri="{FF2B5EF4-FFF2-40B4-BE49-F238E27FC236}">
                <a16:creationId xmlns:a16="http://schemas.microsoft.com/office/drawing/2014/main" id="{177A8215-9BF5-6437-1811-048545E47FC0}"/>
              </a:ext>
            </a:extLst>
          </p:cNvPr>
          <p:cNvGrpSpPr/>
          <p:nvPr/>
        </p:nvGrpSpPr>
        <p:grpSpPr>
          <a:xfrm>
            <a:off x="6658823" y="3221544"/>
            <a:ext cx="298380" cy="561682"/>
            <a:chOff x="6945926" y="3268417"/>
            <a:chExt cx="359333" cy="676422"/>
          </a:xfrm>
        </p:grpSpPr>
        <p:grpSp>
          <p:nvGrpSpPr>
            <p:cNvPr id="6" name="Group 5">
              <a:extLst>
                <a:ext uri="{FF2B5EF4-FFF2-40B4-BE49-F238E27FC236}">
                  <a16:creationId xmlns:a16="http://schemas.microsoft.com/office/drawing/2014/main" id="{558822C3-1812-99D1-B05C-CABF7CC57C83}"/>
                </a:ext>
              </a:extLst>
            </p:cNvPr>
            <p:cNvGrpSpPr/>
            <p:nvPr/>
          </p:nvGrpSpPr>
          <p:grpSpPr>
            <a:xfrm>
              <a:off x="6945926" y="3359150"/>
              <a:ext cx="359333" cy="503218"/>
              <a:chOff x="12851630" y="2947967"/>
              <a:chExt cx="848618" cy="1188424"/>
            </a:xfrm>
          </p:grpSpPr>
          <p:grpSp>
            <p:nvGrpSpPr>
              <p:cNvPr id="11" name="Group 10">
                <a:extLst>
                  <a:ext uri="{FF2B5EF4-FFF2-40B4-BE49-F238E27FC236}">
                    <a16:creationId xmlns:a16="http://schemas.microsoft.com/office/drawing/2014/main" id="{D85B19FB-636B-42FE-7C0E-09C7DE0E4543}"/>
                  </a:ext>
                </a:extLst>
              </p:cNvPr>
              <p:cNvGrpSpPr/>
              <p:nvPr/>
            </p:nvGrpSpPr>
            <p:grpSpPr>
              <a:xfrm rot="10800000">
                <a:off x="12978863" y="2947967"/>
                <a:ext cx="566788" cy="249853"/>
                <a:chOff x="12988822" y="3892961"/>
                <a:chExt cx="566788" cy="249853"/>
              </a:xfrm>
              <a:solidFill>
                <a:schemeClr val="accent6"/>
              </a:solidFill>
            </p:grpSpPr>
            <p:sp>
              <p:nvSpPr>
                <p:cNvPr id="58" name="Oval 57">
                  <a:extLst>
                    <a:ext uri="{FF2B5EF4-FFF2-40B4-BE49-F238E27FC236}">
                      <a16:creationId xmlns:a16="http://schemas.microsoft.com/office/drawing/2014/main" id="{38824239-4E4C-5570-D98D-4C343F308C64}"/>
                    </a:ext>
                  </a:extLst>
                </p:cNvPr>
                <p:cNvSpPr/>
                <p:nvPr/>
              </p:nvSpPr>
              <p:spPr bwMode="auto">
                <a:xfrm>
                  <a:off x="12988822" y="391591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Oval 58">
                  <a:extLst>
                    <a:ext uri="{FF2B5EF4-FFF2-40B4-BE49-F238E27FC236}">
                      <a16:creationId xmlns:a16="http://schemas.microsoft.com/office/drawing/2014/main" id="{33D44D54-AF26-C02E-7E3D-9AA319C04A9A}"/>
                    </a:ext>
                  </a:extLst>
                </p:cNvPr>
                <p:cNvSpPr/>
                <p:nvPr/>
              </p:nvSpPr>
              <p:spPr bwMode="auto">
                <a:xfrm>
                  <a:off x="13166134" y="391408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Oval 59">
                  <a:extLst>
                    <a:ext uri="{FF2B5EF4-FFF2-40B4-BE49-F238E27FC236}">
                      <a16:creationId xmlns:a16="http://schemas.microsoft.com/office/drawing/2014/main" id="{D1115A49-4C3E-8028-A462-37B7A8298E27}"/>
                    </a:ext>
                  </a:extLst>
                </p:cNvPr>
                <p:cNvSpPr/>
                <p:nvPr/>
              </p:nvSpPr>
              <p:spPr bwMode="auto">
                <a:xfrm>
                  <a:off x="13328713" y="389296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7" name="Group 16">
                <a:extLst>
                  <a:ext uri="{FF2B5EF4-FFF2-40B4-BE49-F238E27FC236}">
                    <a16:creationId xmlns:a16="http://schemas.microsoft.com/office/drawing/2014/main" id="{BAEBF42E-5BFF-DED5-4DB5-73AB19B56758}"/>
                  </a:ext>
                </a:extLst>
              </p:cNvPr>
              <p:cNvGrpSpPr/>
              <p:nvPr/>
            </p:nvGrpSpPr>
            <p:grpSpPr>
              <a:xfrm>
                <a:off x="12851630" y="3794192"/>
                <a:ext cx="848618" cy="342199"/>
                <a:chOff x="12858979" y="3807977"/>
                <a:chExt cx="848618" cy="342199"/>
              </a:xfrm>
              <a:solidFill>
                <a:schemeClr val="accent6"/>
              </a:solidFill>
            </p:grpSpPr>
            <p:sp>
              <p:nvSpPr>
                <p:cNvPr id="53" name="Oval 52">
                  <a:extLst>
                    <a:ext uri="{FF2B5EF4-FFF2-40B4-BE49-F238E27FC236}">
                      <a16:creationId xmlns:a16="http://schemas.microsoft.com/office/drawing/2014/main" id="{A6A764BE-4C92-4DA7-46C8-4BE7198842A5}"/>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Oval 53">
                  <a:extLst>
                    <a:ext uri="{FF2B5EF4-FFF2-40B4-BE49-F238E27FC236}">
                      <a16:creationId xmlns:a16="http://schemas.microsoft.com/office/drawing/2014/main" id="{29BC2F4E-CF24-6C42-D6D8-060C9F139D96}"/>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Oval 54">
                  <a:extLst>
                    <a:ext uri="{FF2B5EF4-FFF2-40B4-BE49-F238E27FC236}">
                      <a16:creationId xmlns:a16="http://schemas.microsoft.com/office/drawing/2014/main" id="{E5C726AE-8E38-B94F-50B2-234BBAA8CA49}"/>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Oval 55">
                  <a:extLst>
                    <a:ext uri="{FF2B5EF4-FFF2-40B4-BE49-F238E27FC236}">
                      <a16:creationId xmlns:a16="http://schemas.microsoft.com/office/drawing/2014/main" id="{25A5AF42-E3C9-2A2A-B960-E39A6622F084}"/>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Oval 56">
                  <a:extLst>
                    <a:ext uri="{FF2B5EF4-FFF2-40B4-BE49-F238E27FC236}">
                      <a16:creationId xmlns:a16="http://schemas.microsoft.com/office/drawing/2014/main" id="{2018FB4B-E448-29B4-A1C0-597E6C697557}"/>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9" name="Group 18">
                <a:extLst>
                  <a:ext uri="{FF2B5EF4-FFF2-40B4-BE49-F238E27FC236}">
                    <a16:creationId xmlns:a16="http://schemas.microsoft.com/office/drawing/2014/main" id="{607D32FB-A420-82F2-10D6-01237692997E}"/>
                  </a:ext>
                </a:extLst>
              </p:cNvPr>
              <p:cNvGrpSpPr/>
              <p:nvPr/>
            </p:nvGrpSpPr>
            <p:grpSpPr>
              <a:xfrm>
                <a:off x="12851630" y="3635175"/>
                <a:ext cx="848618" cy="342199"/>
                <a:chOff x="12858979" y="3807977"/>
                <a:chExt cx="848618" cy="342199"/>
              </a:xfrm>
              <a:solidFill>
                <a:schemeClr val="accent3">
                  <a:lumMod val="60000"/>
                  <a:lumOff val="40000"/>
                </a:schemeClr>
              </a:solidFill>
            </p:grpSpPr>
            <p:sp>
              <p:nvSpPr>
                <p:cNvPr id="48" name="Oval 47">
                  <a:extLst>
                    <a:ext uri="{FF2B5EF4-FFF2-40B4-BE49-F238E27FC236}">
                      <a16:creationId xmlns:a16="http://schemas.microsoft.com/office/drawing/2014/main" id="{971F3231-CE53-3B99-F567-F95D63FFD3B3}"/>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Oval 48">
                  <a:extLst>
                    <a:ext uri="{FF2B5EF4-FFF2-40B4-BE49-F238E27FC236}">
                      <a16:creationId xmlns:a16="http://schemas.microsoft.com/office/drawing/2014/main" id="{5E597700-D07B-647A-04A9-F3CCDB73EFFB}"/>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Oval 49">
                  <a:extLst>
                    <a:ext uri="{FF2B5EF4-FFF2-40B4-BE49-F238E27FC236}">
                      <a16:creationId xmlns:a16="http://schemas.microsoft.com/office/drawing/2014/main" id="{B56F30BF-FFC1-7597-68D8-B215EC25E3F2}"/>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Oval 50">
                  <a:extLst>
                    <a:ext uri="{FF2B5EF4-FFF2-40B4-BE49-F238E27FC236}">
                      <a16:creationId xmlns:a16="http://schemas.microsoft.com/office/drawing/2014/main" id="{8EC9A23A-1DD0-E6F4-4DA5-739C5A6D6B83}"/>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Oval 51">
                  <a:extLst>
                    <a:ext uri="{FF2B5EF4-FFF2-40B4-BE49-F238E27FC236}">
                      <a16:creationId xmlns:a16="http://schemas.microsoft.com/office/drawing/2014/main" id="{EC690005-E12F-39DD-2EB2-3EB33AA5F1AB}"/>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4" name="Group 23">
                <a:extLst>
                  <a:ext uri="{FF2B5EF4-FFF2-40B4-BE49-F238E27FC236}">
                    <a16:creationId xmlns:a16="http://schemas.microsoft.com/office/drawing/2014/main" id="{1B214E17-64C9-7F21-8ACA-90A8E063F59E}"/>
                  </a:ext>
                </a:extLst>
              </p:cNvPr>
              <p:cNvGrpSpPr/>
              <p:nvPr/>
            </p:nvGrpSpPr>
            <p:grpSpPr>
              <a:xfrm>
                <a:off x="12851630" y="3475201"/>
                <a:ext cx="848618" cy="342199"/>
                <a:chOff x="12858979" y="3807977"/>
                <a:chExt cx="848618" cy="342199"/>
              </a:xfrm>
              <a:solidFill>
                <a:schemeClr val="accent3"/>
              </a:solidFill>
            </p:grpSpPr>
            <p:sp>
              <p:nvSpPr>
                <p:cNvPr id="43" name="Oval 42">
                  <a:extLst>
                    <a:ext uri="{FF2B5EF4-FFF2-40B4-BE49-F238E27FC236}">
                      <a16:creationId xmlns:a16="http://schemas.microsoft.com/office/drawing/2014/main" id="{CB3548B4-4B23-8725-F9A8-AFA08795A2F7}"/>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Oval 43">
                  <a:extLst>
                    <a:ext uri="{FF2B5EF4-FFF2-40B4-BE49-F238E27FC236}">
                      <a16:creationId xmlns:a16="http://schemas.microsoft.com/office/drawing/2014/main" id="{90A89F84-C298-534C-8564-44B900EF8DEE}"/>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Oval 44">
                  <a:extLst>
                    <a:ext uri="{FF2B5EF4-FFF2-40B4-BE49-F238E27FC236}">
                      <a16:creationId xmlns:a16="http://schemas.microsoft.com/office/drawing/2014/main" id="{A8A0AA95-4E71-E5C8-0C9B-04D359A553C7}"/>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Oval 45">
                  <a:extLst>
                    <a:ext uri="{FF2B5EF4-FFF2-40B4-BE49-F238E27FC236}">
                      <a16:creationId xmlns:a16="http://schemas.microsoft.com/office/drawing/2014/main" id="{2699E2C5-FAFE-CD9F-16D9-8AC6C4FE9C3B}"/>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Oval 46">
                  <a:extLst>
                    <a:ext uri="{FF2B5EF4-FFF2-40B4-BE49-F238E27FC236}">
                      <a16:creationId xmlns:a16="http://schemas.microsoft.com/office/drawing/2014/main" id="{F85F44B7-AC1D-3E1A-3AAD-2060AEC0D278}"/>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5" name="Group 24">
                <a:extLst>
                  <a:ext uri="{FF2B5EF4-FFF2-40B4-BE49-F238E27FC236}">
                    <a16:creationId xmlns:a16="http://schemas.microsoft.com/office/drawing/2014/main" id="{6B702606-2F93-2E5C-F22C-40218019BAB4}"/>
                  </a:ext>
                </a:extLst>
              </p:cNvPr>
              <p:cNvGrpSpPr/>
              <p:nvPr/>
            </p:nvGrpSpPr>
            <p:grpSpPr>
              <a:xfrm>
                <a:off x="12851630" y="3301460"/>
                <a:ext cx="848618" cy="342199"/>
                <a:chOff x="12858979" y="3807977"/>
                <a:chExt cx="848618" cy="342199"/>
              </a:xfrm>
              <a:solidFill>
                <a:schemeClr val="accent3"/>
              </a:solidFill>
            </p:grpSpPr>
            <p:sp>
              <p:nvSpPr>
                <p:cNvPr id="38" name="Oval 37">
                  <a:extLst>
                    <a:ext uri="{FF2B5EF4-FFF2-40B4-BE49-F238E27FC236}">
                      <a16:creationId xmlns:a16="http://schemas.microsoft.com/office/drawing/2014/main" id="{A1C7198C-265C-8CC6-2D01-664D96AE9E1F}"/>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Oval 38">
                  <a:extLst>
                    <a:ext uri="{FF2B5EF4-FFF2-40B4-BE49-F238E27FC236}">
                      <a16:creationId xmlns:a16="http://schemas.microsoft.com/office/drawing/2014/main" id="{0141A4DB-92D9-82F4-5703-49F93809A51D}"/>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Oval 39">
                  <a:extLst>
                    <a:ext uri="{FF2B5EF4-FFF2-40B4-BE49-F238E27FC236}">
                      <a16:creationId xmlns:a16="http://schemas.microsoft.com/office/drawing/2014/main" id="{04DCF51E-BAC7-4753-085A-35CEDD3E7460}"/>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Oval 40">
                  <a:extLst>
                    <a:ext uri="{FF2B5EF4-FFF2-40B4-BE49-F238E27FC236}">
                      <a16:creationId xmlns:a16="http://schemas.microsoft.com/office/drawing/2014/main" id="{EDBFFA30-E2CD-44F8-9693-24CE6AFBFA64}"/>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Oval 41">
                  <a:extLst>
                    <a:ext uri="{FF2B5EF4-FFF2-40B4-BE49-F238E27FC236}">
                      <a16:creationId xmlns:a16="http://schemas.microsoft.com/office/drawing/2014/main" id="{4E762198-383C-B284-D641-13FEFEF776EA}"/>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6" name="Group 25">
                <a:extLst>
                  <a:ext uri="{FF2B5EF4-FFF2-40B4-BE49-F238E27FC236}">
                    <a16:creationId xmlns:a16="http://schemas.microsoft.com/office/drawing/2014/main" id="{1809E37E-87C8-B030-7346-FF706B59FD31}"/>
                  </a:ext>
                </a:extLst>
              </p:cNvPr>
              <p:cNvGrpSpPr/>
              <p:nvPr/>
            </p:nvGrpSpPr>
            <p:grpSpPr>
              <a:xfrm>
                <a:off x="12851630" y="3151601"/>
                <a:ext cx="848618" cy="342199"/>
                <a:chOff x="12858979" y="3807977"/>
                <a:chExt cx="848618" cy="342199"/>
              </a:xfrm>
              <a:solidFill>
                <a:schemeClr val="accent3">
                  <a:lumMod val="60000"/>
                  <a:lumOff val="40000"/>
                </a:schemeClr>
              </a:solidFill>
            </p:grpSpPr>
            <p:sp>
              <p:nvSpPr>
                <p:cNvPr id="33" name="Oval 32">
                  <a:extLst>
                    <a:ext uri="{FF2B5EF4-FFF2-40B4-BE49-F238E27FC236}">
                      <a16:creationId xmlns:a16="http://schemas.microsoft.com/office/drawing/2014/main" id="{EA58F128-7A54-9F50-F530-178D595687F4}"/>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Oval 33">
                  <a:extLst>
                    <a:ext uri="{FF2B5EF4-FFF2-40B4-BE49-F238E27FC236}">
                      <a16:creationId xmlns:a16="http://schemas.microsoft.com/office/drawing/2014/main" id="{FE53705A-3A2A-3F02-2AD8-6645F13E231F}"/>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Oval 34">
                  <a:extLst>
                    <a:ext uri="{FF2B5EF4-FFF2-40B4-BE49-F238E27FC236}">
                      <a16:creationId xmlns:a16="http://schemas.microsoft.com/office/drawing/2014/main" id="{1E32A4B5-803D-ABFD-D3EC-552C77780C96}"/>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 name="Oval 35">
                  <a:extLst>
                    <a:ext uri="{FF2B5EF4-FFF2-40B4-BE49-F238E27FC236}">
                      <a16:creationId xmlns:a16="http://schemas.microsoft.com/office/drawing/2014/main" id="{344BF97F-CF78-C17F-28F2-10A9946AB2D8}"/>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Oval 36">
                  <a:extLst>
                    <a:ext uri="{FF2B5EF4-FFF2-40B4-BE49-F238E27FC236}">
                      <a16:creationId xmlns:a16="http://schemas.microsoft.com/office/drawing/2014/main" id="{331D05B4-6971-4990-6D97-C1C1E5F14EA8}"/>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27" name="Group 26">
                <a:extLst>
                  <a:ext uri="{FF2B5EF4-FFF2-40B4-BE49-F238E27FC236}">
                    <a16:creationId xmlns:a16="http://schemas.microsoft.com/office/drawing/2014/main" id="{23DF1E01-DFA2-37E3-5377-EC9BD2A3DA34}"/>
                  </a:ext>
                </a:extLst>
              </p:cNvPr>
              <p:cNvGrpSpPr/>
              <p:nvPr/>
            </p:nvGrpSpPr>
            <p:grpSpPr>
              <a:xfrm>
                <a:off x="12851630" y="2981513"/>
                <a:ext cx="848618" cy="342199"/>
                <a:chOff x="12858979" y="3807977"/>
                <a:chExt cx="848618" cy="342199"/>
              </a:xfrm>
              <a:solidFill>
                <a:schemeClr val="accent6"/>
              </a:solidFill>
            </p:grpSpPr>
            <p:sp>
              <p:nvSpPr>
                <p:cNvPr id="28" name="Oval 27">
                  <a:extLst>
                    <a:ext uri="{FF2B5EF4-FFF2-40B4-BE49-F238E27FC236}">
                      <a16:creationId xmlns:a16="http://schemas.microsoft.com/office/drawing/2014/main" id="{2928CBC5-7108-720E-26E2-B730E16E34EF}"/>
                    </a:ext>
                  </a:extLst>
                </p:cNvPr>
                <p:cNvSpPr/>
                <p:nvPr/>
              </p:nvSpPr>
              <p:spPr bwMode="auto">
                <a:xfrm>
                  <a:off x="12858979" y="3823295"/>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Oval 28">
                  <a:extLst>
                    <a:ext uri="{FF2B5EF4-FFF2-40B4-BE49-F238E27FC236}">
                      <a16:creationId xmlns:a16="http://schemas.microsoft.com/office/drawing/2014/main" id="{D8977B3E-76C5-F53B-C97A-9286E7E92C55}"/>
                    </a:ext>
                  </a:extLst>
                </p:cNvPr>
                <p:cNvSpPr/>
                <p:nvPr/>
              </p:nvSpPr>
              <p:spPr bwMode="auto">
                <a:xfrm>
                  <a:off x="12988822" y="390672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Oval 29">
                  <a:extLst>
                    <a:ext uri="{FF2B5EF4-FFF2-40B4-BE49-F238E27FC236}">
                      <a16:creationId xmlns:a16="http://schemas.microsoft.com/office/drawing/2014/main" id="{3A7BF47E-5862-7E50-0A70-F21F4E2E36EB}"/>
                    </a:ext>
                  </a:extLst>
                </p:cNvPr>
                <p:cNvSpPr/>
                <p:nvPr/>
              </p:nvSpPr>
              <p:spPr bwMode="auto">
                <a:xfrm>
                  <a:off x="13152349" y="3923279"/>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Oval 30">
                  <a:extLst>
                    <a:ext uri="{FF2B5EF4-FFF2-40B4-BE49-F238E27FC236}">
                      <a16:creationId xmlns:a16="http://schemas.microsoft.com/office/drawing/2014/main" id="{B13BB628-A364-A845-3711-03374D38FB69}"/>
                    </a:ext>
                  </a:extLst>
                </p:cNvPr>
                <p:cNvSpPr/>
                <p:nvPr/>
              </p:nvSpPr>
              <p:spPr bwMode="auto">
                <a:xfrm>
                  <a:off x="13342498" y="3883771"/>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 name="Oval 31">
                  <a:extLst>
                    <a:ext uri="{FF2B5EF4-FFF2-40B4-BE49-F238E27FC236}">
                      <a16:creationId xmlns:a16="http://schemas.microsoft.com/office/drawing/2014/main" id="{6F8F835F-065D-9204-6D3F-B5CE03322236}"/>
                    </a:ext>
                  </a:extLst>
                </p:cNvPr>
                <p:cNvSpPr/>
                <p:nvPr/>
              </p:nvSpPr>
              <p:spPr bwMode="auto">
                <a:xfrm>
                  <a:off x="13480700" y="3807977"/>
                  <a:ext cx="226897" cy="226897"/>
                </a:xfrm>
                <a:prstGeom prst="ellipse">
                  <a:avLst/>
                </a:prstGeom>
                <a:grp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7" name="Oval 6">
              <a:extLst>
                <a:ext uri="{FF2B5EF4-FFF2-40B4-BE49-F238E27FC236}">
                  <a16:creationId xmlns:a16="http://schemas.microsoft.com/office/drawing/2014/main" id="{4A2B0B82-75EC-687D-8554-214819A544FF}"/>
                </a:ext>
              </a:extLst>
            </p:cNvPr>
            <p:cNvSpPr/>
            <p:nvPr/>
          </p:nvSpPr>
          <p:spPr bwMode="auto">
            <a:xfrm>
              <a:off x="7185859" y="3309530"/>
              <a:ext cx="96076" cy="9607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 name="Oval 7">
              <a:extLst>
                <a:ext uri="{FF2B5EF4-FFF2-40B4-BE49-F238E27FC236}">
                  <a16:creationId xmlns:a16="http://schemas.microsoft.com/office/drawing/2014/main" id="{FAAB20D1-B0B9-621E-1318-946B86E88E84}"/>
                </a:ext>
              </a:extLst>
            </p:cNvPr>
            <p:cNvSpPr/>
            <p:nvPr/>
          </p:nvSpPr>
          <p:spPr bwMode="auto">
            <a:xfrm>
              <a:off x="6964871" y="3802693"/>
              <a:ext cx="96076" cy="9607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 name="Oval 8">
              <a:extLst>
                <a:ext uri="{FF2B5EF4-FFF2-40B4-BE49-F238E27FC236}">
                  <a16:creationId xmlns:a16="http://schemas.microsoft.com/office/drawing/2014/main" id="{8E4A7B13-8F3D-B7A9-7931-79FA113A016F}"/>
                </a:ext>
              </a:extLst>
            </p:cNvPr>
            <p:cNvSpPr/>
            <p:nvPr/>
          </p:nvSpPr>
          <p:spPr bwMode="auto">
            <a:xfrm>
              <a:off x="7000810" y="3848764"/>
              <a:ext cx="96076" cy="9607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Oval 9">
              <a:extLst>
                <a:ext uri="{FF2B5EF4-FFF2-40B4-BE49-F238E27FC236}">
                  <a16:creationId xmlns:a16="http://schemas.microsoft.com/office/drawing/2014/main" id="{13FFBFBE-57DA-8754-7EE4-920954A6DDE2}"/>
                </a:ext>
              </a:extLst>
            </p:cNvPr>
            <p:cNvSpPr/>
            <p:nvPr/>
          </p:nvSpPr>
          <p:spPr bwMode="auto">
            <a:xfrm>
              <a:off x="7141860" y="3268417"/>
              <a:ext cx="96076" cy="96075"/>
            </a:xfrm>
            <a:prstGeom prst="ellipse">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61" name="TextBox 60">
            <a:extLst>
              <a:ext uri="{FF2B5EF4-FFF2-40B4-BE49-F238E27FC236}">
                <a16:creationId xmlns:a16="http://schemas.microsoft.com/office/drawing/2014/main" id="{5D4CBE4B-6779-8907-F450-F988AEA495B7}"/>
              </a:ext>
            </a:extLst>
          </p:cNvPr>
          <p:cNvSpPr txBox="1"/>
          <p:nvPr/>
        </p:nvSpPr>
        <p:spPr>
          <a:xfrm>
            <a:off x="6881664" y="3238011"/>
            <a:ext cx="1235132"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Proteasome degradation</a:t>
            </a:r>
          </a:p>
        </p:txBody>
      </p:sp>
      <p:sp>
        <p:nvSpPr>
          <p:cNvPr id="62" name="Hexagon 61">
            <a:extLst>
              <a:ext uri="{FF2B5EF4-FFF2-40B4-BE49-F238E27FC236}">
                <a16:creationId xmlns:a16="http://schemas.microsoft.com/office/drawing/2014/main" id="{BA4B5335-9626-CBB1-63D3-5AE505E20A5E}"/>
              </a:ext>
            </a:extLst>
          </p:cNvPr>
          <p:cNvSpPr/>
          <p:nvPr/>
        </p:nvSpPr>
        <p:spPr bwMode="auto">
          <a:xfrm rot="1423046">
            <a:off x="1985004" y="1506540"/>
            <a:ext cx="262895" cy="226634"/>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Hexagon 62">
            <a:extLst>
              <a:ext uri="{FF2B5EF4-FFF2-40B4-BE49-F238E27FC236}">
                <a16:creationId xmlns:a16="http://schemas.microsoft.com/office/drawing/2014/main" id="{72A0F5B4-1351-1CF2-7A19-B36F3BEF2F58}"/>
              </a:ext>
            </a:extLst>
          </p:cNvPr>
          <p:cNvSpPr/>
          <p:nvPr/>
        </p:nvSpPr>
        <p:spPr bwMode="auto">
          <a:xfrm rot="1423046">
            <a:off x="2035805" y="1907341"/>
            <a:ext cx="262895" cy="226634"/>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Hexagon 63">
            <a:extLst>
              <a:ext uri="{FF2B5EF4-FFF2-40B4-BE49-F238E27FC236}">
                <a16:creationId xmlns:a16="http://schemas.microsoft.com/office/drawing/2014/main" id="{28D33D05-E38C-AB0A-4C73-5F31F2A3DAF6}"/>
              </a:ext>
            </a:extLst>
          </p:cNvPr>
          <p:cNvSpPr/>
          <p:nvPr/>
        </p:nvSpPr>
        <p:spPr bwMode="auto">
          <a:xfrm rot="1423046">
            <a:off x="2508688" y="1843506"/>
            <a:ext cx="262895" cy="226634"/>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Hexagon 64">
            <a:extLst>
              <a:ext uri="{FF2B5EF4-FFF2-40B4-BE49-F238E27FC236}">
                <a16:creationId xmlns:a16="http://schemas.microsoft.com/office/drawing/2014/main" id="{9BB6F186-6AAB-4CA8-E258-7FCDDF93905E}"/>
              </a:ext>
            </a:extLst>
          </p:cNvPr>
          <p:cNvSpPr/>
          <p:nvPr/>
        </p:nvSpPr>
        <p:spPr bwMode="auto">
          <a:xfrm rot="1423046">
            <a:off x="2825170" y="1600456"/>
            <a:ext cx="262895" cy="226634"/>
          </a:xfrm>
          <a:prstGeom prst="hexagon">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Hexagon 65">
            <a:extLst>
              <a:ext uri="{FF2B5EF4-FFF2-40B4-BE49-F238E27FC236}">
                <a16:creationId xmlns:a16="http://schemas.microsoft.com/office/drawing/2014/main" id="{9414F281-CC83-A25F-BD8B-B9CEF01067BD}"/>
              </a:ext>
            </a:extLst>
          </p:cNvPr>
          <p:cNvSpPr/>
          <p:nvPr/>
        </p:nvSpPr>
        <p:spPr bwMode="auto">
          <a:xfrm rot="3600000">
            <a:off x="3482640" y="1844330"/>
            <a:ext cx="262895" cy="226634"/>
          </a:xfrm>
          <a:prstGeom prst="hexagon">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Hexagon 66">
            <a:extLst>
              <a:ext uri="{FF2B5EF4-FFF2-40B4-BE49-F238E27FC236}">
                <a16:creationId xmlns:a16="http://schemas.microsoft.com/office/drawing/2014/main" id="{E5485284-1F61-53F8-3C56-CC45B4B40FA7}"/>
              </a:ext>
            </a:extLst>
          </p:cNvPr>
          <p:cNvSpPr/>
          <p:nvPr/>
        </p:nvSpPr>
        <p:spPr bwMode="auto">
          <a:xfrm rot="1800000">
            <a:off x="4013119" y="2135445"/>
            <a:ext cx="262895" cy="226634"/>
          </a:xfrm>
          <a:prstGeom prst="hexagon">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Oval 67">
            <a:extLst>
              <a:ext uri="{FF2B5EF4-FFF2-40B4-BE49-F238E27FC236}">
                <a16:creationId xmlns:a16="http://schemas.microsoft.com/office/drawing/2014/main" id="{8271CCFF-3596-FF13-908E-815748B4DFF2}"/>
              </a:ext>
            </a:extLst>
          </p:cNvPr>
          <p:cNvSpPr/>
          <p:nvPr/>
        </p:nvSpPr>
        <p:spPr bwMode="auto">
          <a:xfrm>
            <a:off x="2088813" y="1698261"/>
            <a:ext cx="98425" cy="98425"/>
          </a:xfrm>
          <a:prstGeom prst="ellipse">
            <a:avLst/>
          </a:prstGeom>
          <a:solidFill>
            <a:schemeClr val="tx1"/>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73" name="Oval 72">
            <a:extLst>
              <a:ext uri="{FF2B5EF4-FFF2-40B4-BE49-F238E27FC236}">
                <a16:creationId xmlns:a16="http://schemas.microsoft.com/office/drawing/2014/main" id="{232B97DD-C148-3A0E-82D0-6BCCC2B746BD}"/>
              </a:ext>
            </a:extLst>
          </p:cNvPr>
          <p:cNvSpPr/>
          <p:nvPr/>
        </p:nvSpPr>
        <p:spPr bwMode="auto">
          <a:xfrm>
            <a:off x="2001327" y="2046904"/>
            <a:ext cx="98425" cy="98425"/>
          </a:xfrm>
          <a:prstGeom prst="ellipse">
            <a:avLst/>
          </a:prstGeom>
          <a:solidFill>
            <a:schemeClr val="tx1"/>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74" name="Oval 73">
            <a:extLst>
              <a:ext uri="{FF2B5EF4-FFF2-40B4-BE49-F238E27FC236}">
                <a16:creationId xmlns:a16="http://schemas.microsoft.com/office/drawing/2014/main" id="{7EC9DC25-C5A5-873D-C4D2-213B201B7521}"/>
              </a:ext>
            </a:extLst>
          </p:cNvPr>
          <p:cNvSpPr/>
          <p:nvPr/>
        </p:nvSpPr>
        <p:spPr bwMode="auto">
          <a:xfrm>
            <a:off x="2234753" y="1881423"/>
            <a:ext cx="98425" cy="98425"/>
          </a:xfrm>
          <a:prstGeom prst="ellipse">
            <a:avLst/>
          </a:prstGeom>
          <a:solidFill>
            <a:schemeClr val="tx1"/>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75" name="Oval 74">
            <a:extLst>
              <a:ext uri="{FF2B5EF4-FFF2-40B4-BE49-F238E27FC236}">
                <a16:creationId xmlns:a16="http://schemas.microsoft.com/office/drawing/2014/main" id="{CF7BAC74-3D0F-DA4D-44B6-8E24D6DB3CEE}"/>
              </a:ext>
            </a:extLst>
          </p:cNvPr>
          <p:cNvSpPr/>
          <p:nvPr/>
        </p:nvSpPr>
        <p:spPr bwMode="auto">
          <a:xfrm>
            <a:off x="2375785" y="2078115"/>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76" name="Oval 75">
            <a:extLst>
              <a:ext uri="{FF2B5EF4-FFF2-40B4-BE49-F238E27FC236}">
                <a16:creationId xmlns:a16="http://schemas.microsoft.com/office/drawing/2014/main" id="{5BF2D560-DA17-A01D-7914-63EBD7BB0F6C}"/>
              </a:ext>
            </a:extLst>
          </p:cNvPr>
          <p:cNvSpPr/>
          <p:nvPr/>
        </p:nvSpPr>
        <p:spPr bwMode="auto">
          <a:xfrm>
            <a:off x="2375785" y="2154433"/>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H</a:t>
            </a:r>
          </a:p>
        </p:txBody>
      </p:sp>
      <p:sp>
        <p:nvSpPr>
          <p:cNvPr id="77" name="Oval 76">
            <a:extLst>
              <a:ext uri="{FF2B5EF4-FFF2-40B4-BE49-F238E27FC236}">
                <a16:creationId xmlns:a16="http://schemas.microsoft.com/office/drawing/2014/main" id="{6D73B494-0372-19D6-F0B1-61B11A380672}"/>
              </a:ext>
            </a:extLst>
          </p:cNvPr>
          <p:cNvSpPr/>
          <p:nvPr/>
        </p:nvSpPr>
        <p:spPr bwMode="auto">
          <a:xfrm>
            <a:off x="1990388" y="2339319"/>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H</a:t>
            </a:r>
          </a:p>
        </p:txBody>
      </p:sp>
      <p:sp>
        <p:nvSpPr>
          <p:cNvPr id="78" name="Oval 77">
            <a:extLst>
              <a:ext uri="{FF2B5EF4-FFF2-40B4-BE49-F238E27FC236}">
                <a16:creationId xmlns:a16="http://schemas.microsoft.com/office/drawing/2014/main" id="{E8FAADFA-17FC-5407-BDDD-2F747422481B}"/>
              </a:ext>
            </a:extLst>
          </p:cNvPr>
          <p:cNvSpPr/>
          <p:nvPr/>
        </p:nvSpPr>
        <p:spPr bwMode="auto">
          <a:xfrm>
            <a:off x="2075666" y="2339319"/>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79" name="Oval 78">
            <a:extLst>
              <a:ext uri="{FF2B5EF4-FFF2-40B4-BE49-F238E27FC236}">
                <a16:creationId xmlns:a16="http://schemas.microsoft.com/office/drawing/2014/main" id="{28701A63-F80E-0FC3-1AE2-CC7A402D8ABF}"/>
              </a:ext>
            </a:extLst>
          </p:cNvPr>
          <p:cNvSpPr/>
          <p:nvPr/>
        </p:nvSpPr>
        <p:spPr bwMode="auto">
          <a:xfrm>
            <a:off x="2289933" y="2296815"/>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a:t>
            </a:r>
          </a:p>
        </p:txBody>
      </p:sp>
      <p:sp>
        <p:nvSpPr>
          <p:cNvPr id="80" name="Oval 79">
            <a:extLst>
              <a:ext uri="{FF2B5EF4-FFF2-40B4-BE49-F238E27FC236}">
                <a16:creationId xmlns:a16="http://schemas.microsoft.com/office/drawing/2014/main" id="{022015E0-0D23-BB4B-AB5D-99747095A020}"/>
              </a:ext>
            </a:extLst>
          </p:cNvPr>
          <p:cNvSpPr/>
          <p:nvPr/>
        </p:nvSpPr>
        <p:spPr bwMode="auto">
          <a:xfrm>
            <a:off x="3014812" y="1574380"/>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N</a:t>
            </a:r>
          </a:p>
        </p:txBody>
      </p:sp>
      <p:sp>
        <p:nvSpPr>
          <p:cNvPr id="82" name="Oval 81">
            <a:extLst>
              <a:ext uri="{FF2B5EF4-FFF2-40B4-BE49-F238E27FC236}">
                <a16:creationId xmlns:a16="http://schemas.microsoft.com/office/drawing/2014/main" id="{BA1DB4A0-5E15-7C71-64C9-37EDD8C3D4DF}"/>
              </a:ext>
            </a:extLst>
          </p:cNvPr>
          <p:cNvSpPr/>
          <p:nvPr/>
        </p:nvSpPr>
        <p:spPr bwMode="auto">
          <a:xfrm>
            <a:off x="3929854" y="1834708"/>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a:t>
            </a:r>
          </a:p>
        </p:txBody>
      </p:sp>
      <p:sp>
        <p:nvSpPr>
          <p:cNvPr id="83" name="Oval 82">
            <a:extLst>
              <a:ext uri="{FF2B5EF4-FFF2-40B4-BE49-F238E27FC236}">
                <a16:creationId xmlns:a16="http://schemas.microsoft.com/office/drawing/2014/main" id="{05E59E82-F280-9114-C64B-AB48A67E9AFB}"/>
              </a:ext>
            </a:extLst>
          </p:cNvPr>
          <p:cNvSpPr/>
          <p:nvPr/>
        </p:nvSpPr>
        <p:spPr bwMode="auto">
          <a:xfrm>
            <a:off x="4085828" y="1921983"/>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a:t>
            </a:r>
          </a:p>
        </p:txBody>
      </p:sp>
      <p:sp>
        <p:nvSpPr>
          <p:cNvPr id="84" name="Oval 83">
            <a:extLst>
              <a:ext uri="{FF2B5EF4-FFF2-40B4-BE49-F238E27FC236}">
                <a16:creationId xmlns:a16="http://schemas.microsoft.com/office/drawing/2014/main" id="{F58102AB-CB64-2D12-2EC2-2BB95ADABCE1}"/>
              </a:ext>
            </a:extLst>
          </p:cNvPr>
          <p:cNvSpPr/>
          <p:nvPr/>
        </p:nvSpPr>
        <p:spPr bwMode="auto">
          <a:xfrm>
            <a:off x="4206107" y="2118281"/>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a:t>
            </a:r>
          </a:p>
        </p:txBody>
      </p:sp>
      <p:sp>
        <p:nvSpPr>
          <p:cNvPr id="85" name="Oval 84">
            <a:extLst>
              <a:ext uri="{FF2B5EF4-FFF2-40B4-BE49-F238E27FC236}">
                <a16:creationId xmlns:a16="http://schemas.microsoft.com/office/drawing/2014/main" id="{881A962E-3A39-3C75-8B90-FD316B2E9D7C}"/>
              </a:ext>
            </a:extLst>
          </p:cNvPr>
          <p:cNvSpPr/>
          <p:nvPr/>
        </p:nvSpPr>
        <p:spPr bwMode="auto">
          <a:xfrm>
            <a:off x="4284345" y="2118281"/>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H</a:t>
            </a:r>
          </a:p>
        </p:txBody>
      </p:sp>
      <p:sp>
        <p:nvSpPr>
          <p:cNvPr id="86" name="Oval 85">
            <a:extLst>
              <a:ext uri="{FF2B5EF4-FFF2-40B4-BE49-F238E27FC236}">
                <a16:creationId xmlns:a16="http://schemas.microsoft.com/office/drawing/2014/main" id="{7EA84ED1-FE86-3CBF-5D19-3A712A787D8B}"/>
              </a:ext>
            </a:extLst>
          </p:cNvPr>
          <p:cNvSpPr/>
          <p:nvPr/>
        </p:nvSpPr>
        <p:spPr bwMode="auto">
          <a:xfrm>
            <a:off x="4347096" y="2335271"/>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a:t>
            </a:r>
          </a:p>
        </p:txBody>
      </p:sp>
      <p:sp>
        <p:nvSpPr>
          <p:cNvPr id="88" name="Oval 87">
            <a:extLst>
              <a:ext uri="{FF2B5EF4-FFF2-40B4-BE49-F238E27FC236}">
                <a16:creationId xmlns:a16="http://schemas.microsoft.com/office/drawing/2014/main" id="{24BC5C35-A7A6-9297-28A5-3974F3626E58}"/>
              </a:ext>
            </a:extLst>
          </p:cNvPr>
          <p:cNvSpPr/>
          <p:nvPr/>
        </p:nvSpPr>
        <p:spPr bwMode="auto">
          <a:xfrm>
            <a:off x="3699538" y="2257544"/>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O</a:t>
            </a:r>
          </a:p>
        </p:txBody>
      </p:sp>
      <p:cxnSp>
        <p:nvCxnSpPr>
          <p:cNvPr id="90" name="Straight Connector 89">
            <a:extLst>
              <a:ext uri="{FF2B5EF4-FFF2-40B4-BE49-F238E27FC236}">
                <a16:creationId xmlns:a16="http://schemas.microsoft.com/office/drawing/2014/main" id="{A4DC49FC-C4F8-ADC4-19BF-07A35CD8C402}"/>
              </a:ext>
            </a:extLst>
          </p:cNvPr>
          <p:cNvCxnSpPr>
            <a:stCxn id="63" idx="4"/>
            <a:endCxn id="68" idx="4"/>
          </p:cNvCxnSpPr>
          <p:nvPr/>
        </p:nvCxnSpPr>
        <p:spPr bwMode="auto">
          <a:xfrm flipH="1" flipV="1">
            <a:off x="2138026" y="1796686"/>
            <a:ext cx="6334" cy="90144"/>
          </a:xfrm>
          <a:prstGeom prst="line">
            <a:avLst/>
          </a:prstGeom>
          <a:noFill/>
          <a:ln w="19050"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F26474BA-7D1A-F40C-F4AB-768E4B765F45}"/>
              </a:ext>
            </a:extLst>
          </p:cNvPr>
          <p:cNvCxnSpPr>
            <a:cxnSpLocks/>
            <a:endCxn id="63" idx="1"/>
          </p:cNvCxnSpPr>
          <p:nvPr/>
        </p:nvCxnSpPr>
        <p:spPr bwMode="auto">
          <a:xfrm flipH="1" flipV="1">
            <a:off x="2190146" y="2154487"/>
            <a:ext cx="14527" cy="158641"/>
          </a:xfrm>
          <a:prstGeom prst="line">
            <a:avLst/>
          </a:prstGeom>
          <a:noFill/>
          <a:ln w="1905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BB3761C-CEA4-48C1-000F-69F8334CC77B}"/>
              </a:ext>
            </a:extLst>
          </p:cNvPr>
          <p:cNvCxnSpPr>
            <a:stCxn id="75" idx="7"/>
            <a:endCxn id="64" idx="2"/>
          </p:cNvCxnSpPr>
          <p:nvPr/>
        </p:nvCxnSpPr>
        <p:spPr bwMode="auto">
          <a:xfrm flipV="1">
            <a:off x="2459796" y="2030487"/>
            <a:ext cx="66289" cy="62042"/>
          </a:xfrm>
          <a:prstGeom prst="line">
            <a:avLst/>
          </a:prstGeom>
          <a:noFill/>
          <a:ln w="1905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CF6752F7-A0DA-A168-6307-C6B1EE7E4624}"/>
              </a:ext>
            </a:extLst>
          </p:cNvPr>
          <p:cNvCxnSpPr>
            <a:cxnSpLocks/>
            <a:endCxn id="63" idx="0"/>
          </p:cNvCxnSpPr>
          <p:nvPr/>
        </p:nvCxnSpPr>
        <p:spPr bwMode="auto">
          <a:xfrm flipH="1" flipV="1">
            <a:off x="2287598" y="2073530"/>
            <a:ext cx="86099" cy="33245"/>
          </a:xfrm>
          <a:prstGeom prst="line">
            <a:avLst/>
          </a:prstGeom>
          <a:noFill/>
          <a:ln w="19050"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03376103-0183-3B0A-2A42-D0E85C666BAE}"/>
              </a:ext>
            </a:extLst>
          </p:cNvPr>
          <p:cNvCxnSpPr>
            <a:cxnSpLocks/>
            <a:endCxn id="78" idx="7"/>
          </p:cNvCxnSpPr>
          <p:nvPr/>
        </p:nvCxnSpPr>
        <p:spPr bwMode="auto">
          <a:xfrm flipH="1">
            <a:off x="2159677" y="2302568"/>
            <a:ext cx="44978" cy="51165"/>
          </a:xfrm>
          <a:prstGeom prst="line">
            <a:avLst/>
          </a:prstGeom>
          <a:noFill/>
          <a:ln w="190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AB05885E-8F62-1AEC-08F4-DBD5C7AF74B1}"/>
              </a:ext>
            </a:extLst>
          </p:cNvPr>
          <p:cNvCxnSpPr>
            <a:cxnSpLocks/>
            <a:endCxn id="65" idx="2"/>
          </p:cNvCxnSpPr>
          <p:nvPr/>
        </p:nvCxnSpPr>
        <p:spPr bwMode="auto">
          <a:xfrm flipV="1">
            <a:off x="2747814" y="1787437"/>
            <a:ext cx="94753" cy="91086"/>
          </a:xfrm>
          <a:prstGeom prst="line">
            <a:avLst/>
          </a:prstGeom>
          <a:noFill/>
          <a:ln w="190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3C517D2B-D607-7273-67B7-08F76543FBEE}"/>
              </a:ext>
            </a:extLst>
          </p:cNvPr>
          <p:cNvCxnSpPr/>
          <p:nvPr/>
        </p:nvCxnSpPr>
        <p:spPr bwMode="auto">
          <a:xfrm flipV="1">
            <a:off x="3113237" y="1529119"/>
            <a:ext cx="66289" cy="62042"/>
          </a:xfrm>
          <a:prstGeom prst="line">
            <a:avLst/>
          </a:prstGeom>
          <a:noFill/>
          <a:ln w="19050"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67ACAA95-815F-7240-9246-8CB19C5B9FB7}"/>
              </a:ext>
            </a:extLst>
          </p:cNvPr>
          <p:cNvCxnSpPr>
            <a:cxnSpLocks/>
            <a:endCxn id="79" idx="2"/>
          </p:cNvCxnSpPr>
          <p:nvPr/>
        </p:nvCxnSpPr>
        <p:spPr bwMode="auto">
          <a:xfrm>
            <a:off x="2204326" y="2305329"/>
            <a:ext cx="85607" cy="40699"/>
          </a:xfrm>
          <a:prstGeom prst="line">
            <a:avLst/>
          </a:prstGeom>
          <a:noFill/>
          <a:ln w="19050"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88F32AD5-4D6E-92B9-1E69-D2032E390902}"/>
              </a:ext>
            </a:extLst>
          </p:cNvPr>
          <p:cNvCxnSpPr>
            <a:cxnSpLocks/>
          </p:cNvCxnSpPr>
          <p:nvPr/>
        </p:nvCxnSpPr>
        <p:spPr bwMode="auto">
          <a:xfrm>
            <a:off x="2204326" y="2272467"/>
            <a:ext cx="85607" cy="40699"/>
          </a:xfrm>
          <a:prstGeom prst="line">
            <a:avLst/>
          </a:prstGeom>
          <a:noFill/>
          <a:ln w="19050"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650D3F6B-7C53-CE5F-6FB2-C023F430A040}"/>
              </a:ext>
            </a:extLst>
          </p:cNvPr>
          <p:cNvCxnSpPr>
            <a:cxnSpLocks/>
          </p:cNvCxnSpPr>
          <p:nvPr/>
        </p:nvCxnSpPr>
        <p:spPr bwMode="auto">
          <a:xfrm flipV="1">
            <a:off x="2074070" y="1914076"/>
            <a:ext cx="85607" cy="68110"/>
          </a:xfrm>
          <a:prstGeom prst="line">
            <a:avLst/>
          </a:prstGeom>
          <a:noFill/>
          <a:ln w="19050"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40612AF-5E0C-6606-B3F6-838D430A3FDD}"/>
              </a:ext>
            </a:extLst>
          </p:cNvPr>
          <p:cNvCxnSpPr>
            <a:cxnSpLocks/>
          </p:cNvCxnSpPr>
          <p:nvPr/>
        </p:nvCxnSpPr>
        <p:spPr bwMode="auto">
          <a:xfrm>
            <a:off x="2249783" y="1963345"/>
            <a:ext cx="0" cy="110185"/>
          </a:xfrm>
          <a:prstGeom prst="line">
            <a:avLst/>
          </a:prstGeom>
          <a:noFill/>
          <a:ln w="19050"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8EF7233-9A14-E9BC-E35F-E680056642F6}"/>
              </a:ext>
            </a:extLst>
          </p:cNvPr>
          <p:cNvCxnSpPr>
            <a:cxnSpLocks/>
          </p:cNvCxnSpPr>
          <p:nvPr/>
        </p:nvCxnSpPr>
        <p:spPr bwMode="auto">
          <a:xfrm>
            <a:off x="2098542" y="2083286"/>
            <a:ext cx="81429" cy="31951"/>
          </a:xfrm>
          <a:prstGeom prst="line">
            <a:avLst/>
          </a:prstGeom>
          <a:noFill/>
          <a:ln w="19050" cap="flat" cmpd="sng" algn="ctr">
            <a:solidFill>
              <a:schemeClr val="accent1"/>
            </a:solidFill>
            <a:prstDash val="solid"/>
            <a:round/>
            <a:headEnd type="none" w="med" len="med"/>
            <a:tailEnd type="none" w="med" len="med"/>
          </a:ln>
          <a:effectLst/>
        </p:spPr>
      </p:cxnSp>
      <p:grpSp>
        <p:nvGrpSpPr>
          <p:cNvPr id="121" name="Group 120">
            <a:extLst>
              <a:ext uri="{FF2B5EF4-FFF2-40B4-BE49-F238E27FC236}">
                <a16:creationId xmlns:a16="http://schemas.microsoft.com/office/drawing/2014/main" id="{EB6A21D5-52DE-DF82-89FB-65E77D66DA70}"/>
              </a:ext>
            </a:extLst>
          </p:cNvPr>
          <p:cNvGrpSpPr/>
          <p:nvPr/>
        </p:nvGrpSpPr>
        <p:grpSpPr>
          <a:xfrm rot="3600000">
            <a:off x="2555454" y="1857724"/>
            <a:ext cx="214766" cy="197303"/>
            <a:chOff x="2544335" y="1829925"/>
            <a:chExt cx="214766" cy="197303"/>
          </a:xfrm>
        </p:grpSpPr>
        <p:cxnSp>
          <p:nvCxnSpPr>
            <p:cNvPr id="118" name="Straight Connector 117">
              <a:extLst>
                <a:ext uri="{FF2B5EF4-FFF2-40B4-BE49-F238E27FC236}">
                  <a16:creationId xmlns:a16="http://schemas.microsoft.com/office/drawing/2014/main" id="{FD46D56A-F5A8-1A18-99D9-CDAB02B28159}"/>
                </a:ext>
              </a:extLst>
            </p:cNvPr>
            <p:cNvCxnSpPr>
              <a:cxnSpLocks/>
            </p:cNvCxnSpPr>
            <p:nvPr/>
          </p:nvCxnSpPr>
          <p:spPr bwMode="auto">
            <a:xfrm rot="18000000">
              <a:off x="2540356" y="1858953"/>
              <a:ext cx="110091" cy="52036"/>
            </a:xfrm>
            <a:prstGeom prst="line">
              <a:avLst/>
            </a:prstGeom>
            <a:noFill/>
            <a:ln w="19050"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354B0AC9-0EAF-E8FB-C6D4-57738DF32062}"/>
                </a:ext>
              </a:extLst>
            </p:cNvPr>
            <p:cNvCxnSpPr>
              <a:cxnSpLocks/>
            </p:cNvCxnSpPr>
            <p:nvPr/>
          </p:nvCxnSpPr>
          <p:spPr bwMode="auto">
            <a:xfrm rot="18000000" flipH="1">
              <a:off x="2685784" y="1911514"/>
              <a:ext cx="81432" cy="65202"/>
            </a:xfrm>
            <a:prstGeom prst="line">
              <a:avLst/>
            </a:prstGeom>
            <a:noFill/>
            <a:ln w="190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9DFBBB67-EDA2-1375-AA63-86520AEA8E2F}"/>
                </a:ext>
              </a:extLst>
            </p:cNvPr>
            <p:cNvCxnSpPr>
              <a:cxnSpLocks/>
            </p:cNvCxnSpPr>
            <p:nvPr/>
          </p:nvCxnSpPr>
          <p:spPr bwMode="auto">
            <a:xfrm rot="18000000">
              <a:off x="2599606" y="1968766"/>
              <a:ext cx="3191" cy="113734"/>
            </a:xfrm>
            <a:prstGeom prst="line">
              <a:avLst/>
            </a:prstGeom>
            <a:noFill/>
            <a:ln w="19050" cap="flat" cmpd="sng" algn="ctr">
              <a:solidFill>
                <a:schemeClr val="accent1"/>
              </a:solidFill>
              <a:prstDash val="solid"/>
              <a:round/>
              <a:headEnd type="none" w="med" len="med"/>
              <a:tailEnd type="none" w="med" len="med"/>
            </a:ln>
            <a:effectLst/>
          </p:spPr>
        </p:cxnSp>
      </p:grpSp>
      <p:sp>
        <p:nvSpPr>
          <p:cNvPr id="125" name="TextBox 124">
            <a:extLst>
              <a:ext uri="{FF2B5EF4-FFF2-40B4-BE49-F238E27FC236}">
                <a16:creationId xmlns:a16="http://schemas.microsoft.com/office/drawing/2014/main" id="{39BBE0F9-806E-3E3C-BFF0-1EC86CFB006E}"/>
              </a:ext>
            </a:extLst>
          </p:cNvPr>
          <p:cNvSpPr txBox="1"/>
          <p:nvPr/>
        </p:nvSpPr>
        <p:spPr bwMode="auto">
          <a:xfrm>
            <a:off x="1006439" y="1306574"/>
            <a:ext cx="99488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NX-2127</a:t>
            </a:r>
          </a:p>
        </p:txBody>
      </p:sp>
      <p:sp>
        <p:nvSpPr>
          <p:cNvPr id="126" name="TextBox 125">
            <a:extLst>
              <a:ext uri="{FF2B5EF4-FFF2-40B4-BE49-F238E27FC236}">
                <a16:creationId xmlns:a16="http://schemas.microsoft.com/office/drawing/2014/main" id="{E1ABFF11-0BB5-9F40-FFB7-45D09665F64D}"/>
              </a:ext>
            </a:extLst>
          </p:cNvPr>
          <p:cNvSpPr txBox="1"/>
          <p:nvPr/>
        </p:nvSpPr>
        <p:spPr bwMode="auto">
          <a:xfrm>
            <a:off x="1591145" y="2471778"/>
            <a:ext cx="12263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 binder</a:t>
            </a:r>
          </a:p>
        </p:txBody>
      </p:sp>
      <p:sp>
        <p:nvSpPr>
          <p:cNvPr id="127" name="TextBox 126">
            <a:extLst>
              <a:ext uri="{FF2B5EF4-FFF2-40B4-BE49-F238E27FC236}">
                <a16:creationId xmlns:a16="http://schemas.microsoft.com/office/drawing/2014/main" id="{6DDDFC51-2A62-73E7-CD96-E5DFC6E20FE3}"/>
              </a:ext>
            </a:extLst>
          </p:cNvPr>
          <p:cNvSpPr txBox="1"/>
          <p:nvPr/>
        </p:nvSpPr>
        <p:spPr bwMode="auto">
          <a:xfrm>
            <a:off x="2846312" y="2346248"/>
            <a:ext cx="19321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Cereblon ubiquitin</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ligase binder</a:t>
            </a:r>
          </a:p>
        </p:txBody>
      </p:sp>
      <p:grpSp>
        <p:nvGrpSpPr>
          <p:cNvPr id="131" name="Group 130">
            <a:extLst>
              <a:ext uri="{FF2B5EF4-FFF2-40B4-BE49-F238E27FC236}">
                <a16:creationId xmlns:a16="http://schemas.microsoft.com/office/drawing/2014/main" id="{97C79857-B5FF-9E2D-9385-D1A0CEEC3C66}"/>
              </a:ext>
            </a:extLst>
          </p:cNvPr>
          <p:cNvGrpSpPr/>
          <p:nvPr/>
        </p:nvGrpSpPr>
        <p:grpSpPr>
          <a:xfrm>
            <a:off x="4123770" y="2015907"/>
            <a:ext cx="28812" cy="103459"/>
            <a:chOff x="4255319" y="1267900"/>
            <a:chExt cx="28812" cy="125185"/>
          </a:xfrm>
        </p:grpSpPr>
        <p:cxnSp>
          <p:nvCxnSpPr>
            <p:cNvPr id="129" name="Straight Connector 128">
              <a:extLst>
                <a:ext uri="{FF2B5EF4-FFF2-40B4-BE49-F238E27FC236}">
                  <a16:creationId xmlns:a16="http://schemas.microsoft.com/office/drawing/2014/main" id="{44D220D5-5021-7AB0-E81E-94948161F628}"/>
                </a:ext>
              </a:extLst>
            </p:cNvPr>
            <p:cNvCxnSpPr/>
            <p:nvPr/>
          </p:nvCxnSpPr>
          <p:spPr bwMode="auto">
            <a:xfrm>
              <a:off x="4255319" y="1267900"/>
              <a:ext cx="0" cy="125185"/>
            </a:xfrm>
            <a:prstGeom prst="line">
              <a:avLst/>
            </a:prstGeom>
            <a:noFill/>
            <a:ln w="19050" cap="flat" cmpd="sng" algn="ctr">
              <a:solidFill>
                <a:schemeClr val="accent3"/>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287C3487-7635-4ECE-F6F0-9D555B37904D}"/>
                </a:ext>
              </a:extLst>
            </p:cNvPr>
            <p:cNvCxnSpPr/>
            <p:nvPr/>
          </p:nvCxnSpPr>
          <p:spPr bwMode="auto">
            <a:xfrm>
              <a:off x="4284131" y="1267900"/>
              <a:ext cx="0" cy="12518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32" name="Group 131">
            <a:extLst>
              <a:ext uri="{FF2B5EF4-FFF2-40B4-BE49-F238E27FC236}">
                <a16:creationId xmlns:a16="http://schemas.microsoft.com/office/drawing/2014/main" id="{3610EBB8-5C33-AC16-91EA-72E661F6824D}"/>
              </a:ext>
            </a:extLst>
          </p:cNvPr>
          <p:cNvGrpSpPr/>
          <p:nvPr/>
        </p:nvGrpSpPr>
        <p:grpSpPr>
          <a:xfrm rot="7208442">
            <a:off x="4286769" y="2283448"/>
            <a:ext cx="28812" cy="103459"/>
            <a:chOff x="4255319" y="1267900"/>
            <a:chExt cx="28812" cy="125185"/>
          </a:xfrm>
        </p:grpSpPr>
        <p:cxnSp>
          <p:nvCxnSpPr>
            <p:cNvPr id="133" name="Straight Connector 132">
              <a:extLst>
                <a:ext uri="{FF2B5EF4-FFF2-40B4-BE49-F238E27FC236}">
                  <a16:creationId xmlns:a16="http://schemas.microsoft.com/office/drawing/2014/main" id="{1E94580D-2D57-A623-8014-E11206DC94CA}"/>
                </a:ext>
              </a:extLst>
            </p:cNvPr>
            <p:cNvCxnSpPr/>
            <p:nvPr/>
          </p:nvCxnSpPr>
          <p:spPr bwMode="auto">
            <a:xfrm>
              <a:off x="4255319" y="1267900"/>
              <a:ext cx="0" cy="125185"/>
            </a:xfrm>
            <a:prstGeom prst="line">
              <a:avLst/>
            </a:prstGeom>
            <a:noFill/>
            <a:ln w="19050" cap="flat" cmpd="sng" algn="ctr">
              <a:solidFill>
                <a:schemeClr val="accent3"/>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61B5876C-1AD1-A817-7C26-C0F527079E5F}"/>
                </a:ext>
              </a:extLst>
            </p:cNvPr>
            <p:cNvCxnSpPr/>
            <p:nvPr/>
          </p:nvCxnSpPr>
          <p:spPr bwMode="auto">
            <a:xfrm>
              <a:off x="4284131" y="1267900"/>
              <a:ext cx="0" cy="12518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35" name="Group 134">
            <a:extLst>
              <a:ext uri="{FF2B5EF4-FFF2-40B4-BE49-F238E27FC236}">
                <a16:creationId xmlns:a16="http://schemas.microsoft.com/office/drawing/2014/main" id="{A4FD1437-58DA-A691-1985-3CAEF0553D94}"/>
              </a:ext>
            </a:extLst>
          </p:cNvPr>
          <p:cNvGrpSpPr/>
          <p:nvPr/>
        </p:nvGrpSpPr>
        <p:grpSpPr>
          <a:xfrm rot="2767829">
            <a:off x="3895961" y="1906920"/>
            <a:ext cx="28812" cy="103459"/>
            <a:chOff x="4255319" y="1267900"/>
            <a:chExt cx="28812" cy="125185"/>
          </a:xfrm>
        </p:grpSpPr>
        <p:cxnSp>
          <p:nvCxnSpPr>
            <p:cNvPr id="136" name="Straight Connector 135">
              <a:extLst>
                <a:ext uri="{FF2B5EF4-FFF2-40B4-BE49-F238E27FC236}">
                  <a16:creationId xmlns:a16="http://schemas.microsoft.com/office/drawing/2014/main" id="{D5F100E7-F72C-F7FC-E960-79E4DD03319D}"/>
                </a:ext>
              </a:extLst>
            </p:cNvPr>
            <p:cNvCxnSpPr/>
            <p:nvPr/>
          </p:nvCxnSpPr>
          <p:spPr bwMode="auto">
            <a:xfrm>
              <a:off x="4255319" y="1267900"/>
              <a:ext cx="0" cy="125185"/>
            </a:xfrm>
            <a:prstGeom prst="line">
              <a:avLst/>
            </a:prstGeom>
            <a:noFill/>
            <a:ln w="19050" cap="flat" cmpd="sng" algn="ctr">
              <a:solidFill>
                <a:schemeClr val="accent3"/>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7782EC7-A0C2-982C-8985-ACEB0E1852AE}"/>
                </a:ext>
              </a:extLst>
            </p:cNvPr>
            <p:cNvCxnSpPr/>
            <p:nvPr/>
          </p:nvCxnSpPr>
          <p:spPr bwMode="auto">
            <a:xfrm>
              <a:off x="4284131" y="1267900"/>
              <a:ext cx="0" cy="125185"/>
            </a:xfrm>
            <a:prstGeom prst="line">
              <a:avLst/>
            </a:prstGeom>
            <a:noFill/>
            <a:ln w="19050" cap="flat" cmpd="sng" algn="ctr">
              <a:solidFill>
                <a:schemeClr val="accent3"/>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A4D97007-8F02-6717-5568-F59EF5ED977D}"/>
              </a:ext>
            </a:extLst>
          </p:cNvPr>
          <p:cNvGrpSpPr/>
          <p:nvPr/>
        </p:nvGrpSpPr>
        <p:grpSpPr>
          <a:xfrm rot="11261799">
            <a:off x="3751051" y="2165134"/>
            <a:ext cx="28812" cy="103459"/>
            <a:chOff x="4255319" y="1267900"/>
            <a:chExt cx="28812" cy="125185"/>
          </a:xfrm>
        </p:grpSpPr>
        <p:cxnSp>
          <p:nvCxnSpPr>
            <p:cNvPr id="139" name="Straight Connector 138">
              <a:extLst>
                <a:ext uri="{FF2B5EF4-FFF2-40B4-BE49-F238E27FC236}">
                  <a16:creationId xmlns:a16="http://schemas.microsoft.com/office/drawing/2014/main" id="{49A88E3B-61FF-3D96-EA78-826249887774}"/>
                </a:ext>
              </a:extLst>
            </p:cNvPr>
            <p:cNvCxnSpPr/>
            <p:nvPr/>
          </p:nvCxnSpPr>
          <p:spPr bwMode="auto">
            <a:xfrm>
              <a:off x="4255319" y="1267900"/>
              <a:ext cx="0" cy="125185"/>
            </a:xfrm>
            <a:prstGeom prst="line">
              <a:avLst/>
            </a:prstGeom>
            <a:noFill/>
            <a:ln w="19050" cap="flat" cmpd="sng" algn="ctr">
              <a:solidFill>
                <a:schemeClr val="accent3"/>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479ACDE9-3C55-4593-BBF3-B8514E821BA2}"/>
                </a:ext>
              </a:extLst>
            </p:cNvPr>
            <p:cNvCxnSpPr/>
            <p:nvPr/>
          </p:nvCxnSpPr>
          <p:spPr bwMode="auto">
            <a:xfrm>
              <a:off x="4284131" y="1267900"/>
              <a:ext cx="0" cy="125185"/>
            </a:xfrm>
            <a:prstGeom prst="line">
              <a:avLst/>
            </a:prstGeom>
            <a:noFill/>
            <a:ln w="19050" cap="flat" cmpd="sng" algn="ctr">
              <a:solidFill>
                <a:schemeClr val="accent3"/>
              </a:solidFill>
              <a:prstDash val="solid"/>
              <a:round/>
              <a:headEnd type="none" w="med" len="med"/>
              <a:tailEnd type="none" w="med" len="med"/>
            </a:ln>
            <a:effectLst/>
          </p:spPr>
        </p:cxnSp>
      </p:grpSp>
      <p:sp>
        <p:nvSpPr>
          <p:cNvPr id="141" name="Regular Pentagon 140">
            <a:extLst>
              <a:ext uri="{FF2B5EF4-FFF2-40B4-BE49-F238E27FC236}">
                <a16:creationId xmlns:a16="http://schemas.microsoft.com/office/drawing/2014/main" id="{2906F8B4-ABE6-0AB9-65E5-C674A7F674F1}"/>
              </a:ext>
            </a:extLst>
          </p:cNvPr>
          <p:cNvSpPr/>
          <p:nvPr/>
        </p:nvSpPr>
        <p:spPr bwMode="auto">
          <a:xfrm>
            <a:off x="3297393" y="1516769"/>
            <a:ext cx="216485" cy="206176"/>
          </a:xfrm>
          <a:prstGeom prst="pentagon">
            <a:avLst/>
          </a:prstGeom>
          <a:noFill/>
          <a:ln w="1905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Oval 80">
            <a:extLst>
              <a:ext uri="{FF2B5EF4-FFF2-40B4-BE49-F238E27FC236}">
                <a16:creationId xmlns:a16="http://schemas.microsoft.com/office/drawing/2014/main" id="{891D9605-84E2-B79E-64EF-ED3D7CB3BC98}"/>
              </a:ext>
            </a:extLst>
          </p:cNvPr>
          <p:cNvSpPr/>
          <p:nvPr/>
        </p:nvSpPr>
        <p:spPr bwMode="auto">
          <a:xfrm>
            <a:off x="3420195" y="1675541"/>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p:txBody>
      </p:sp>
      <p:cxnSp>
        <p:nvCxnSpPr>
          <p:cNvPr id="143" name="Straight Connector 142">
            <a:extLst>
              <a:ext uri="{FF2B5EF4-FFF2-40B4-BE49-F238E27FC236}">
                <a16:creationId xmlns:a16="http://schemas.microsoft.com/office/drawing/2014/main" id="{8C410D83-E805-BD1E-D1B5-F8AEAB61C40B}"/>
              </a:ext>
            </a:extLst>
          </p:cNvPr>
          <p:cNvCxnSpPr>
            <a:endCxn id="141" idx="1"/>
          </p:cNvCxnSpPr>
          <p:nvPr/>
        </p:nvCxnSpPr>
        <p:spPr bwMode="auto">
          <a:xfrm>
            <a:off x="3165421" y="1537626"/>
            <a:ext cx="131972" cy="57895"/>
          </a:xfrm>
          <a:prstGeom prst="line">
            <a:avLst/>
          </a:prstGeom>
          <a:noFill/>
          <a:ln w="19050"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8C5CDFD3-BBDB-27AD-CDE7-F27397892106}"/>
              </a:ext>
            </a:extLst>
          </p:cNvPr>
          <p:cNvCxnSpPr>
            <a:stCxn id="66" idx="3"/>
          </p:cNvCxnSpPr>
          <p:nvPr/>
        </p:nvCxnSpPr>
        <p:spPr bwMode="auto">
          <a:xfrm flipH="1" flipV="1">
            <a:off x="3500459" y="1773420"/>
            <a:ext cx="47905" cy="70390"/>
          </a:xfrm>
          <a:prstGeom prst="line">
            <a:avLst/>
          </a:prstGeom>
          <a:noFill/>
          <a:ln w="19050" cap="flat" cmpd="sng" algn="ctr">
            <a:solidFill>
              <a:schemeClr val="accent3"/>
            </a:solidFill>
            <a:prstDash val="solid"/>
            <a:round/>
            <a:headEnd type="none" w="med" len="med"/>
            <a:tailEnd type="none" w="med" len="med"/>
          </a:ln>
          <a:effectLst/>
        </p:spPr>
      </p:cxnSp>
      <p:sp>
        <p:nvSpPr>
          <p:cNvPr id="146" name="Regular Pentagon 145">
            <a:extLst>
              <a:ext uri="{FF2B5EF4-FFF2-40B4-BE49-F238E27FC236}">
                <a16:creationId xmlns:a16="http://schemas.microsoft.com/office/drawing/2014/main" id="{25CDB14C-8D54-0173-5C70-660DD7BE0D04}"/>
              </a:ext>
            </a:extLst>
          </p:cNvPr>
          <p:cNvSpPr/>
          <p:nvPr/>
        </p:nvSpPr>
        <p:spPr bwMode="auto">
          <a:xfrm rot="2907284">
            <a:off x="3698180" y="1955922"/>
            <a:ext cx="216485" cy="206176"/>
          </a:xfrm>
          <a:prstGeom prst="pentagon">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Oval 86">
            <a:extLst>
              <a:ext uri="{FF2B5EF4-FFF2-40B4-BE49-F238E27FC236}">
                <a16:creationId xmlns:a16="http://schemas.microsoft.com/office/drawing/2014/main" id="{B4DB7BF2-C799-8635-1206-CBDA9F7F1CD2}"/>
              </a:ext>
            </a:extLst>
          </p:cNvPr>
          <p:cNvSpPr/>
          <p:nvPr/>
        </p:nvSpPr>
        <p:spPr bwMode="auto">
          <a:xfrm>
            <a:off x="3857099" y="2067736"/>
            <a:ext cx="98425" cy="98425"/>
          </a:xfrm>
          <a:prstGeom prst="ellipse">
            <a:avLst/>
          </a:prstGeom>
          <a:solidFill>
            <a:srgbClr val="FFFFFF"/>
          </a:solidFill>
          <a:ln w="0">
            <a:noFill/>
            <a:miter lim="800000"/>
            <a:headEnd/>
            <a:tailEnd/>
          </a:ln>
        </p:spPr>
        <p:txBody>
          <a:bodyPr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N</a:t>
            </a:r>
          </a:p>
        </p:txBody>
      </p:sp>
      <p:sp>
        <p:nvSpPr>
          <p:cNvPr id="149" name="Rectangle 148">
            <a:extLst>
              <a:ext uri="{FF2B5EF4-FFF2-40B4-BE49-F238E27FC236}">
                <a16:creationId xmlns:a16="http://schemas.microsoft.com/office/drawing/2014/main" id="{0C7628AA-D900-D8F6-0326-1D1188251E63}"/>
              </a:ext>
            </a:extLst>
          </p:cNvPr>
          <p:cNvSpPr/>
          <p:nvPr/>
        </p:nvSpPr>
        <p:spPr bwMode="auto">
          <a:xfrm>
            <a:off x="913299" y="2875972"/>
            <a:ext cx="1369078" cy="603828"/>
          </a:xfrm>
          <a:prstGeom prst="rect">
            <a:avLst/>
          </a:prstGeom>
          <a:solidFill>
            <a:schemeClr val="accent5"/>
          </a:solidFill>
          <a:ln w="0">
            <a:solidFill>
              <a:schemeClr val="bg1"/>
            </a:solid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Kinase proficient</a:t>
            </a:r>
          </a:p>
        </p:txBody>
      </p:sp>
      <p:sp>
        <p:nvSpPr>
          <p:cNvPr id="150" name="Rectangle 149">
            <a:extLst>
              <a:ext uri="{FF2B5EF4-FFF2-40B4-BE49-F238E27FC236}">
                <a16:creationId xmlns:a16="http://schemas.microsoft.com/office/drawing/2014/main" id="{9A6C5341-6691-7047-F849-256695F589F7}"/>
              </a:ext>
            </a:extLst>
          </p:cNvPr>
          <p:cNvSpPr/>
          <p:nvPr/>
        </p:nvSpPr>
        <p:spPr bwMode="auto">
          <a:xfrm>
            <a:off x="913299" y="3496638"/>
            <a:ext cx="1369078" cy="603828"/>
          </a:xfrm>
          <a:prstGeom prst="rect">
            <a:avLst/>
          </a:prstGeom>
          <a:solidFill>
            <a:schemeClr val="accent2"/>
          </a:solidFill>
          <a:ln w="0">
            <a:solidFill>
              <a:schemeClr val="bg1"/>
            </a:solid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Kinase impaired</a:t>
            </a:r>
          </a:p>
        </p:txBody>
      </p:sp>
      <p:sp>
        <p:nvSpPr>
          <p:cNvPr id="151" name="Freeform 150">
            <a:extLst>
              <a:ext uri="{FF2B5EF4-FFF2-40B4-BE49-F238E27FC236}">
                <a16:creationId xmlns:a16="http://schemas.microsoft.com/office/drawing/2014/main" id="{0769A5F5-5350-4D8D-4296-9B09239B9F6E}"/>
              </a:ext>
            </a:extLst>
          </p:cNvPr>
          <p:cNvSpPr/>
          <p:nvPr/>
        </p:nvSpPr>
        <p:spPr bwMode="auto">
          <a:xfrm>
            <a:off x="2306848" y="3060691"/>
            <a:ext cx="1124252" cy="866804"/>
          </a:xfrm>
          <a:custGeom>
            <a:avLst/>
            <a:gdLst>
              <a:gd name="connsiteX0" fmla="*/ 876457 w 894431"/>
              <a:gd name="connsiteY0" fmla="*/ 667314 h 823261"/>
              <a:gd name="connsiteX1" fmla="*/ 762157 w 894431"/>
              <a:gd name="connsiteY1" fmla="*/ 778439 h 823261"/>
              <a:gd name="connsiteX2" fmla="*/ 533557 w 894431"/>
              <a:gd name="connsiteY2" fmla="*/ 822889 h 823261"/>
              <a:gd name="connsiteX3" fmla="*/ 304957 w 894431"/>
              <a:gd name="connsiteY3" fmla="*/ 794314 h 823261"/>
              <a:gd name="connsiteX4" fmla="*/ 136682 w 894431"/>
              <a:gd name="connsiteY4" fmla="*/ 705414 h 823261"/>
              <a:gd name="connsiteX5" fmla="*/ 35082 w 894431"/>
              <a:gd name="connsiteY5" fmla="*/ 584764 h 823261"/>
              <a:gd name="connsiteX6" fmla="*/ 157 w 894431"/>
              <a:gd name="connsiteY6" fmla="*/ 432364 h 823261"/>
              <a:gd name="connsiteX7" fmla="*/ 28732 w 894431"/>
              <a:gd name="connsiteY7" fmla="*/ 283139 h 823261"/>
              <a:gd name="connsiteX8" fmla="*/ 155732 w 894431"/>
              <a:gd name="connsiteY8" fmla="*/ 130739 h 823261"/>
              <a:gd name="connsiteX9" fmla="*/ 397032 w 894431"/>
              <a:gd name="connsiteY9" fmla="*/ 25964 h 823261"/>
              <a:gd name="connsiteX10" fmla="*/ 631982 w 894431"/>
              <a:gd name="connsiteY10" fmla="*/ 564 h 823261"/>
              <a:gd name="connsiteX11" fmla="*/ 828832 w 894431"/>
              <a:gd name="connsiteY11" fmla="*/ 41839 h 823261"/>
              <a:gd name="connsiteX12" fmla="*/ 892332 w 894431"/>
              <a:gd name="connsiteY12" fmla="*/ 140264 h 823261"/>
              <a:gd name="connsiteX13" fmla="*/ 765332 w 894431"/>
              <a:gd name="connsiteY13" fmla="*/ 264089 h 823261"/>
              <a:gd name="connsiteX14" fmla="*/ 689132 w 894431"/>
              <a:gd name="connsiteY14" fmla="*/ 349814 h 823261"/>
              <a:gd name="connsiteX15" fmla="*/ 705007 w 894431"/>
              <a:gd name="connsiteY15" fmla="*/ 460939 h 823261"/>
              <a:gd name="connsiteX16" fmla="*/ 832007 w 894431"/>
              <a:gd name="connsiteY16" fmla="*/ 553014 h 823261"/>
              <a:gd name="connsiteX17" fmla="*/ 876457 w 894431"/>
              <a:gd name="connsiteY17" fmla="*/ 667314 h 823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94431" h="823261">
                <a:moveTo>
                  <a:pt x="876457" y="667314"/>
                </a:moveTo>
                <a:cubicBezTo>
                  <a:pt x="864815" y="704885"/>
                  <a:pt x="819307" y="752510"/>
                  <a:pt x="762157" y="778439"/>
                </a:cubicBezTo>
                <a:cubicBezTo>
                  <a:pt x="705007" y="804368"/>
                  <a:pt x="609757" y="820243"/>
                  <a:pt x="533557" y="822889"/>
                </a:cubicBezTo>
                <a:cubicBezTo>
                  <a:pt x="457357" y="825535"/>
                  <a:pt x="371103" y="813893"/>
                  <a:pt x="304957" y="794314"/>
                </a:cubicBezTo>
                <a:cubicBezTo>
                  <a:pt x="238811" y="774735"/>
                  <a:pt x="181661" y="740339"/>
                  <a:pt x="136682" y="705414"/>
                </a:cubicBezTo>
                <a:cubicBezTo>
                  <a:pt x="91703" y="670489"/>
                  <a:pt x="57836" y="630272"/>
                  <a:pt x="35082" y="584764"/>
                </a:cubicBezTo>
                <a:cubicBezTo>
                  <a:pt x="12328" y="539256"/>
                  <a:pt x="1215" y="482635"/>
                  <a:pt x="157" y="432364"/>
                </a:cubicBezTo>
                <a:cubicBezTo>
                  <a:pt x="-901" y="382093"/>
                  <a:pt x="2803" y="333410"/>
                  <a:pt x="28732" y="283139"/>
                </a:cubicBezTo>
                <a:cubicBezTo>
                  <a:pt x="54661" y="232868"/>
                  <a:pt x="94349" y="173601"/>
                  <a:pt x="155732" y="130739"/>
                </a:cubicBezTo>
                <a:cubicBezTo>
                  <a:pt x="217115" y="87877"/>
                  <a:pt x="317657" y="47660"/>
                  <a:pt x="397032" y="25964"/>
                </a:cubicBezTo>
                <a:cubicBezTo>
                  <a:pt x="476407" y="4268"/>
                  <a:pt x="560015" y="-2082"/>
                  <a:pt x="631982" y="564"/>
                </a:cubicBezTo>
                <a:cubicBezTo>
                  <a:pt x="703949" y="3210"/>
                  <a:pt x="785440" y="18556"/>
                  <a:pt x="828832" y="41839"/>
                </a:cubicBezTo>
                <a:cubicBezTo>
                  <a:pt x="872224" y="65122"/>
                  <a:pt x="902915" y="103222"/>
                  <a:pt x="892332" y="140264"/>
                </a:cubicBezTo>
                <a:cubicBezTo>
                  <a:pt x="881749" y="177306"/>
                  <a:pt x="799199" y="229164"/>
                  <a:pt x="765332" y="264089"/>
                </a:cubicBezTo>
                <a:cubicBezTo>
                  <a:pt x="731465" y="299014"/>
                  <a:pt x="699186" y="317006"/>
                  <a:pt x="689132" y="349814"/>
                </a:cubicBezTo>
                <a:cubicBezTo>
                  <a:pt x="679078" y="382622"/>
                  <a:pt x="681195" y="427072"/>
                  <a:pt x="705007" y="460939"/>
                </a:cubicBezTo>
                <a:cubicBezTo>
                  <a:pt x="728819" y="494806"/>
                  <a:pt x="802374" y="526556"/>
                  <a:pt x="832007" y="553014"/>
                </a:cubicBezTo>
                <a:cubicBezTo>
                  <a:pt x="861640" y="579472"/>
                  <a:pt x="888099" y="629743"/>
                  <a:pt x="876457" y="667314"/>
                </a:cubicBezTo>
                <a:close/>
              </a:path>
            </a:pathLst>
          </a:custGeom>
          <a:solidFill>
            <a:schemeClr val="accent2"/>
          </a:solidFill>
          <a:ln w="0">
            <a:solidFill>
              <a:schemeClr val="bg1"/>
            </a:solid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WT or mutant BTK</a:t>
            </a:r>
          </a:p>
        </p:txBody>
      </p:sp>
      <p:sp>
        <p:nvSpPr>
          <p:cNvPr id="152" name="Freeform 151">
            <a:extLst>
              <a:ext uri="{FF2B5EF4-FFF2-40B4-BE49-F238E27FC236}">
                <a16:creationId xmlns:a16="http://schemas.microsoft.com/office/drawing/2014/main" id="{36894A79-4902-D08C-D568-2306E9EF4D36}"/>
              </a:ext>
            </a:extLst>
          </p:cNvPr>
          <p:cNvSpPr/>
          <p:nvPr/>
        </p:nvSpPr>
        <p:spPr bwMode="auto">
          <a:xfrm flipH="1">
            <a:off x="3454361" y="3063999"/>
            <a:ext cx="1143122" cy="866804"/>
          </a:xfrm>
          <a:custGeom>
            <a:avLst/>
            <a:gdLst>
              <a:gd name="connsiteX0" fmla="*/ 876457 w 894431"/>
              <a:gd name="connsiteY0" fmla="*/ 667314 h 823261"/>
              <a:gd name="connsiteX1" fmla="*/ 762157 w 894431"/>
              <a:gd name="connsiteY1" fmla="*/ 778439 h 823261"/>
              <a:gd name="connsiteX2" fmla="*/ 533557 w 894431"/>
              <a:gd name="connsiteY2" fmla="*/ 822889 h 823261"/>
              <a:gd name="connsiteX3" fmla="*/ 304957 w 894431"/>
              <a:gd name="connsiteY3" fmla="*/ 794314 h 823261"/>
              <a:gd name="connsiteX4" fmla="*/ 136682 w 894431"/>
              <a:gd name="connsiteY4" fmla="*/ 705414 h 823261"/>
              <a:gd name="connsiteX5" fmla="*/ 35082 w 894431"/>
              <a:gd name="connsiteY5" fmla="*/ 584764 h 823261"/>
              <a:gd name="connsiteX6" fmla="*/ 157 w 894431"/>
              <a:gd name="connsiteY6" fmla="*/ 432364 h 823261"/>
              <a:gd name="connsiteX7" fmla="*/ 28732 w 894431"/>
              <a:gd name="connsiteY7" fmla="*/ 283139 h 823261"/>
              <a:gd name="connsiteX8" fmla="*/ 155732 w 894431"/>
              <a:gd name="connsiteY8" fmla="*/ 130739 h 823261"/>
              <a:gd name="connsiteX9" fmla="*/ 397032 w 894431"/>
              <a:gd name="connsiteY9" fmla="*/ 25964 h 823261"/>
              <a:gd name="connsiteX10" fmla="*/ 631982 w 894431"/>
              <a:gd name="connsiteY10" fmla="*/ 564 h 823261"/>
              <a:gd name="connsiteX11" fmla="*/ 828832 w 894431"/>
              <a:gd name="connsiteY11" fmla="*/ 41839 h 823261"/>
              <a:gd name="connsiteX12" fmla="*/ 892332 w 894431"/>
              <a:gd name="connsiteY12" fmla="*/ 140264 h 823261"/>
              <a:gd name="connsiteX13" fmla="*/ 765332 w 894431"/>
              <a:gd name="connsiteY13" fmla="*/ 264089 h 823261"/>
              <a:gd name="connsiteX14" fmla="*/ 689132 w 894431"/>
              <a:gd name="connsiteY14" fmla="*/ 349814 h 823261"/>
              <a:gd name="connsiteX15" fmla="*/ 705007 w 894431"/>
              <a:gd name="connsiteY15" fmla="*/ 460939 h 823261"/>
              <a:gd name="connsiteX16" fmla="*/ 832007 w 894431"/>
              <a:gd name="connsiteY16" fmla="*/ 553014 h 823261"/>
              <a:gd name="connsiteX17" fmla="*/ 876457 w 894431"/>
              <a:gd name="connsiteY17" fmla="*/ 667314 h 823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94431" h="823261">
                <a:moveTo>
                  <a:pt x="876457" y="667314"/>
                </a:moveTo>
                <a:cubicBezTo>
                  <a:pt x="864815" y="704885"/>
                  <a:pt x="819307" y="752510"/>
                  <a:pt x="762157" y="778439"/>
                </a:cubicBezTo>
                <a:cubicBezTo>
                  <a:pt x="705007" y="804368"/>
                  <a:pt x="609757" y="820243"/>
                  <a:pt x="533557" y="822889"/>
                </a:cubicBezTo>
                <a:cubicBezTo>
                  <a:pt x="457357" y="825535"/>
                  <a:pt x="371103" y="813893"/>
                  <a:pt x="304957" y="794314"/>
                </a:cubicBezTo>
                <a:cubicBezTo>
                  <a:pt x="238811" y="774735"/>
                  <a:pt x="181661" y="740339"/>
                  <a:pt x="136682" y="705414"/>
                </a:cubicBezTo>
                <a:cubicBezTo>
                  <a:pt x="91703" y="670489"/>
                  <a:pt x="57836" y="630272"/>
                  <a:pt x="35082" y="584764"/>
                </a:cubicBezTo>
                <a:cubicBezTo>
                  <a:pt x="12328" y="539256"/>
                  <a:pt x="1215" y="482635"/>
                  <a:pt x="157" y="432364"/>
                </a:cubicBezTo>
                <a:cubicBezTo>
                  <a:pt x="-901" y="382093"/>
                  <a:pt x="2803" y="333410"/>
                  <a:pt x="28732" y="283139"/>
                </a:cubicBezTo>
                <a:cubicBezTo>
                  <a:pt x="54661" y="232868"/>
                  <a:pt x="94349" y="173601"/>
                  <a:pt x="155732" y="130739"/>
                </a:cubicBezTo>
                <a:cubicBezTo>
                  <a:pt x="217115" y="87877"/>
                  <a:pt x="317657" y="47660"/>
                  <a:pt x="397032" y="25964"/>
                </a:cubicBezTo>
                <a:cubicBezTo>
                  <a:pt x="476407" y="4268"/>
                  <a:pt x="560015" y="-2082"/>
                  <a:pt x="631982" y="564"/>
                </a:cubicBezTo>
                <a:cubicBezTo>
                  <a:pt x="703949" y="3210"/>
                  <a:pt x="785440" y="18556"/>
                  <a:pt x="828832" y="41839"/>
                </a:cubicBezTo>
                <a:cubicBezTo>
                  <a:pt x="872224" y="65122"/>
                  <a:pt x="902915" y="103222"/>
                  <a:pt x="892332" y="140264"/>
                </a:cubicBezTo>
                <a:cubicBezTo>
                  <a:pt x="881749" y="177306"/>
                  <a:pt x="799199" y="229164"/>
                  <a:pt x="765332" y="264089"/>
                </a:cubicBezTo>
                <a:cubicBezTo>
                  <a:pt x="731465" y="299014"/>
                  <a:pt x="699186" y="317006"/>
                  <a:pt x="689132" y="349814"/>
                </a:cubicBezTo>
                <a:cubicBezTo>
                  <a:pt x="679078" y="382622"/>
                  <a:pt x="681195" y="427072"/>
                  <a:pt x="705007" y="460939"/>
                </a:cubicBezTo>
                <a:cubicBezTo>
                  <a:pt x="728819" y="494806"/>
                  <a:pt x="802374" y="526556"/>
                  <a:pt x="832007" y="553014"/>
                </a:cubicBezTo>
                <a:cubicBezTo>
                  <a:pt x="861640" y="579472"/>
                  <a:pt x="888099" y="629743"/>
                  <a:pt x="876457" y="667314"/>
                </a:cubicBezTo>
                <a:close/>
              </a:path>
            </a:pathLst>
          </a:custGeom>
          <a:solidFill>
            <a:schemeClr val="accent3"/>
          </a:solidFill>
          <a:ln w="0">
            <a:solidFill>
              <a:schemeClr val="bg1"/>
            </a:solid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E3 Ub ligase</a:t>
            </a:r>
          </a:p>
        </p:txBody>
      </p:sp>
      <p:sp>
        <p:nvSpPr>
          <p:cNvPr id="153" name="Oval 152">
            <a:extLst>
              <a:ext uri="{FF2B5EF4-FFF2-40B4-BE49-F238E27FC236}">
                <a16:creationId xmlns:a16="http://schemas.microsoft.com/office/drawing/2014/main" id="{4B604A95-28D5-7C4E-74F3-97C6AB4D5CED}"/>
              </a:ext>
            </a:extLst>
          </p:cNvPr>
          <p:cNvSpPr/>
          <p:nvPr/>
        </p:nvSpPr>
        <p:spPr bwMode="auto">
          <a:xfrm>
            <a:off x="3279775" y="3363998"/>
            <a:ext cx="117475" cy="163774"/>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0F589220-D674-93E8-59A2-AA141845F1E2}"/>
              </a:ext>
            </a:extLst>
          </p:cNvPr>
          <p:cNvSpPr/>
          <p:nvPr/>
        </p:nvSpPr>
        <p:spPr bwMode="auto">
          <a:xfrm>
            <a:off x="3543368" y="3363998"/>
            <a:ext cx="117475" cy="163774"/>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56" name="Straight Connector 155">
            <a:extLst>
              <a:ext uri="{FF2B5EF4-FFF2-40B4-BE49-F238E27FC236}">
                <a16:creationId xmlns:a16="http://schemas.microsoft.com/office/drawing/2014/main" id="{4ECF482A-AA3B-84DE-DA92-5D316217425F}"/>
              </a:ext>
            </a:extLst>
          </p:cNvPr>
          <p:cNvCxnSpPr>
            <a:stCxn id="153" idx="6"/>
            <a:endCxn id="154" idx="2"/>
          </p:cNvCxnSpPr>
          <p:nvPr/>
        </p:nvCxnSpPr>
        <p:spPr bwMode="auto">
          <a:xfrm>
            <a:off x="3397250" y="3445885"/>
            <a:ext cx="146118" cy="0"/>
          </a:xfrm>
          <a:prstGeom prst="line">
            <a:avLst/>
          </a:prstGeom>
          <a:noFill/>
          <a:ln w="28575" cap="flat" cmpd="sng" algn="ctr">
            <a:solidFill>
              <a:schemeClr val="bg1"/>
            </a:solidFill>
            <a:prstDash val="solid"/>
            <a:round/>
            <a:headEnd type="none" w="med" len="med"/>
            <a:tailEnd type="none" w="med" len="med"/>
          </a:ln>
          <a:effectLst/>
        </p:spPr>
      </p:cxnSp>
      <p:sp>
        <p:nvSpPr>
          <p:cNvPr id="157" name="Oval 156">
            <a:extLst>
              <a:ext uri="{FF2B5EF4-FFF2-40B4-BE49-F238E27FC236}">
                <a16:creationId xmlns:a16="http://schemas.microsoft.com/office/drawing/2014/main" id="{681C2449-D72B-1448-3D79-EECA116D5D79}"/>
              </a:ext>
            </a:extLst>
          </p:cNvPr>
          <p:cNvSpPr/>
          <p:nvPr/>
        </p:nvSpPr>
        <p:spPr bwMode="auto">
          <a:xfrm>
            <a:off x="4210206" y="2906940"/>
            <a:ext cx="340990" cy="340990"/>
          </a:xfrm>
          <a:prstGeom prst="ellipse">
            <a:avLst/>
          </a:prstGeom>
          <a:solidFill>
            <a:schemeClr val="accent4"/>
          </a:solidFill>
          <a:ln w="0">
            <a:solidFill>
              <a:schemeClr val="bg1"/>
            </a:solidFill>
            <a:miter lim="800000"/>
            <a:headEnd/>
            <a:tailEnd/>
          </a:ln>
        </p:spPr>
        <p:txBody>
          <a:bodyPr lIns="0" tIns="0" rIns="0" bIns="0"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Ub</a:t>
            </a:r>
          </a:p>
        </p:txBody>
      </p:sp>
      <p:sp>
        <p:nvSpPr>
          <p:cNvPr id="158" name="Freeform 157">
            <a:extLst>
              <a:ext uri="{FF2B5EF4-FFF2-40B4-BE49-F238E27FC236}">
                <a16:creationId xmlns:a16="http://schemas.microsoft.com/office/drawing/2014/main" id="{0999A16A-0C62-0735-1A14-B656F30050EB}"/>
              </a:ext>
            </a:extLst>
          </p:cNvPr>
          <p:cNvSpPr/>
          <p:nvPr/>
        </p:nvSpPr>
        <p:spPr bwMode="auto">
          <a:xfrm>
            <a:off x="5340515" y="3063998"/>
            <a:ext cx="1124252" cy="866804"/>
          </a:xfrm>
          <a:custGeom>
            <a:avLst/>
            <a:gdLst>
              <a:gd name="connsiteX0" fmla="*/ 876457 w 894431"/>
              <a:gd name="connsiteY0" fmla="*/ 667314 h 823261"/>
              <a:gd name="connsiteX1" fmla="*/ 762157 w 894431"/>
              <a:gd name="connsiteY1" fmla="*/ 778439 h 823261"/>
              <a:gd name="connsiteX2" fmla="*/ 533557 w 894431"/>
              <a:gd name="connsiteY2" fmla="*/ 822889 h 823261"/>
              <a:gd name="connsiteX3" fmla="*/ 304957 w 894431"/>
              <a:gd name="connsiteY3" fmla="*/ 794314 h 823261"/>
              <a:gd name="connsiteX4" fmla="*/ 136682 w 894431"/>
              <a:gd name="connsiteY4" fmla="*/ 705414 h 823261"/>
              <a:gd name="connsiteX5" fmla="*/ 35082 w 894431"/>
              <a:gd name="connsiteY5" fmla="*/ 584764 h 823261"/>
              <a:gd name="connsiteX6" fmla="*/ 157 w 894431"/>
              <a:gd name="connsiteY6" fmla="*/ 432364 h 823261"/>
              <a:gd name="connsiteX7" fmla="*/ 28732 w 894431"/>
              <a:gd name="connsiteY7" fmla="*/ 283139 h 823261"/>
              <a:gd name="connsiteX8" fmla="*/ 155732 w 894431"/>
              <a:gd name="connsiteY8" fmla="*/ 130739 h 823261"/>
              <a:gd name="connsiteX9" fmla="*/ 397032 w 894431"/>
              <a:gd name="connsiteY9" fmla="*/ 25964 h 823261"/>
              <a:gd name="connsiteX10" fmla="*/ 631982 w 894431"/>
              <a:gd name="connsiteY10" fmla="*/ 564 h 823261"/>
              <a:gd name="connsiteX11" fmla="*/ 828832 w 894431"/>
              <a:gd name="connsiteY11" fmla="*/ 41839 h 823261"/>
              <a:gd name="connsiteX12" fmla="*/ 892332 w 894431"/>
              <a:gd name="connsiteY12" fmla="*/ 140264 h 823261"/>
              <a:gd name="connsiteX13" fmla="*/ 765332 w 894431"/>
              <a:gd name="connsiteY13" fmla="*/ 264089 h 823261"/>
              <a:gd name="connsiteX14" fmla="*/ 689132 w 894431"/>
              <a:gd name="connsiteY14" fmla="*/ 349814 h 823261"/>
              <a:gd name="connsiteX15" fmla="*/ 705007 w 894431"/>
              <a:gd name="connsiteY15" fmla="*/ 460939 h 823261"/>
              <a:gd name="connsiteX16" fmla="*/ 832007 w 894431"/>
              <a:gd name="connsiteY16" fmla="*/ 553014 h 823261"/>
              <a:gd name="connsiteX17" fmla="*/ 876457 w 894431"/>
              <a:gd name="connsiteY17" fmla="*/ 667314 h 823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94431" h="823261">
                <a:moveTo>
                  <a:pt x="876457" y="667314"/>
                </a:moveTo>
                <a:cubicBezTo>
                  <a:pt x="864815" y="704885"/>
                  <a:pt x="819307" y="752510"/>
                  <a:pt x="762157" y="778439"/>
                </a:cubicBezTo>
                <a:cubicBezTo>
                  <a:pt x="705007" y="804368"/>
                  <a:pt x="609757" y="820243"/>
                  <a:pt x="533557" y="822889"/>
                </a:cubicBezTo>
                <a:cubicBezTo>
                  <a:pt x="457357" y="825535"/>
                  <a:pt x="371103" y="813893"/>
                  <a:pt x="304957" y="794314"/>
                </a:cubicBezTo>
                <a:cubicBezTo>
                  <a:pt x="238811" y="774735"/>
                  <a:pt x="181661" y="740339"/>
                  <a:pt x="136682" y="705414"/>
                </a:cubicBezTo>
                <a:cubicBezTo>
                  <a:pt x="91703" y="670489"/>
                  <a:pt x="57836" y="630272"/>
                  <a:pt x="35082" y="584764"/>
                </a:cubicBezTo>
                <a:cubicBezTo>
                  <a:pt x="12328" y="539256"/>
                  <a:pt x="1215" y="482635"/>
                  <a:pt x="157" y="432364"/>
                </a:cubicBezTo>
                <a:cubicBezTo>
                  <a:pt x="-901" y="382093"/>
                  <a:pt x="2803" y="333410"/>
                  <a:pt x="28732" y="283139"/>
                </a:cubicBezTo>
                <a:cubicBezTo>
                  <a:pt x="54661" y="232868"/>
                  <a:pt x="94349" y="173601"/>
                  <a:pt x="155732" y="130739"/>
                </a:cubicBezTo>
                <a:cubicBezTo>
                  <a:pt x="217115" y="87877"/>
                  <a:pt x="317657" y="47660"/>
                  <a:pt x="397032" y="25964"/>
                </a:cubicBezTo>
                <a:cubicBezTo>
                  <a:pt x="476407" y="4268"/>
                  <a:pt x="560015" y="-2082"/>
                  <a:pt x="631982" y="564"/>
                </a:cubicBezTo>
                <a:cubicBezTo>
                  <a:pt x="703949" y="3210"/>
                  <a:pt x="785440" y="18556"/>
                  <a:pt x="828832" y="41839"/>
                </a:cubicBezTo>
                <a:cubicBezTo>
                  <a:pt x="872224" y="65122"/>
                  <a:pt x="902915" y="103222"/>
                  <a:pt x="892332" y="140264"/>
                </a:cubicBezTo>
                <a:cubicBezTo>
                  <a:pt x="881749" y="177306"/>
                  <a:pt x="799199" y="229164"/>
                  <a:pt x="765332" y="264089"/>
                </a:cubicBezTo>
                <a:cubicBezTo>
                  <a:pt x="731465" y="299014"/>
                  <a:pt x="699186" y="317006"/>
                  <a:pt x="689132" y="349814"/>
                </a:cubicBezTo>
                <a:cubicBezTo>
                  <a:pt x="679078" y="382622"/>
                  <a:pt x="681195" y="427072"/>
                  <a:pt x="705007" y="460939"/>
                </a:cubicBezTo>
                <a:cubicBezTo>
                  <a:pt x="728819" y="494806"/>
                  <a:pt x="802374" y="526556"/>
                  <a:pt x="832007" y="553014"/>
                </a:cubicBezTo>
                <a:cubicBezTo>
                  <a:pt x="861640" y="579472"/>
                  <a:pt x="888099" y="629743"/>
                  <a:pt x="876457" y="667314"/>
                </a:cubicBezTo>
                <a:close/>
              </a:path>
            </a:pathLst>
          </a:custGeom>
          <a:solidFill>
            <a:schemeClr val="accent2"/>
          </a:solidFill>
          <a:ln w="0">
            <a:solidFill>
              <a:schemeClr val="bg1"/>
            </a:solidFill>
            <a:miter lim="800000"/>
            <a:headEnd/>
            <a:tailEnd/>
          </a:ln>
        </p:spPr>
        <p:txBody>
          <a:bodyPr rtlCol="0" anchor="ctr" anchorCtr="0"/>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WT or mutant </a:t>
            </a:r>
            <a:r>
              <a:rPr kumimoji="0" lang="en-US" sz="1600" b="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BTK</a:t>
            </a:r>
          </a:p>
        </p:txBody>
      </p:sp>
      <p:sp>
        <p:nvSpPr>
          <p:cNvPr id="159" name="Oval 158">
            <a:extLst>
              <a:ext uri="{FF2B5EF4-FFF2-40B4-BE49-F238E27FC236}">
                <a16:creationId xmlns:a16="http://schemas.microsoft.com/office/drawing/2014/main" id="{F682D3CE-88DF-06A0-E03C-8BD2C28550A6}"/>
              </a:ext>
            </a:extLst>
          </p:cNvPr>
          <p:cNvSpPr/>
          <p:nvPr/>
        </p:nvSpPr>
        <p:spPr bwMode="auto">
          <a:xfrm>
            <a:off x="5816351" y="2819250"/>
            <a:ext cx="340990" cy="340990"/>
          </a:xfrm>
          <a:prstGeom prst="ellipse">
            <a:avLst/>
          </a:prstGeom>
          <a:solidFill>
            <a:schemeClr val="accent4"/>
          </a:solidFill>
          <a:ln w="0">
            <a:solidFill>
              <a:schemeClr val="bg1"/>
            </a:solidFill>
            <a:miter lim="800000"/>
            <a:headEnd/>
            <a:tailEnd/>
          </a:ln>
        </p:spPr>
        <p:txBody>
          <a:bodyPr lIns="0" tIns="0" rIns="0" bIns="0"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Ub</a:t>
            </a:r>
          </a:p>
        </p:txBody>
      </p:sp>
      <p:sp>
        <p:nvSpPr>
          <p:cNvPr id="160" name="Oval 159">
            <a:extLst>
              <a:ext uri="{FF2B5EF4-FFF2-40B4-BE49-F238E27FC236}">
                <a16:creationId xmlns:a16="http://schemas.microsoft.com/office/drawing/2014/main" id="{9F21C60D-332D-91D9-3042-D1D93604E2C7}"/>
              </a:ext>
            </a:extLst>
          </p:cNvPr>
          <p:cNvSpPr/>
          <p:nvPr/>
        </p:nvSpPr>
        <p:spPr bwMode="auto">
          <a:xfrm>
            <a:off x="5770848" y="2549506"/>
            <a:ext cx="340990" cy="340990"/>
          </a:xfrm>
          <a:prstGeom prst="ellipse">
            <a:avLst/>
          </a:prstGeom>
          <a:solidFill>
            <a:schemeClr val="accent4"/>
          </a:solidFill>
          <a:ln w="0">
            <a:solidFill>
              <a:schemeClr val="bg1"/>
            </a:solidFill>
            <a:miter lim="800000"/>
            <a:headEnd/>
            <a:tailEnd/>
          </a:ln>
        </p:spPr>
        <p:txBody>
          <a:bodyPr lIns="0" tIns="0" rIns="0" bIns="0"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Ub</a:t>
            </a:r>
          </a:p>
        </p:txBody>
      </p:sp>
      <p:sp>
        <p:nvSpPr>
          <p:cNvPr id="161" name="Oval 160">
            <a:extLst>
              <a:ext uri="{FF2B5EF4-FFF2-40B4-BE49-F238E27FC236}">
                <a16:creationId xmlns:a16="http://schemas.microsoft.com/office/drawing/2014/main" id="{C1CD2537-2AC9-FA2F-96B9-8A36867F839C}"/>
              </a:ext>
            </a:extLst>
          </p:cNvPr>
          <p:cNvSpPr/>
          <p:nvPr/>
        </p:nvSpPr>
        <p:spPr bwMode="auto">
          <a:xfrm>
            <a:off x="5725345" y="2298191"/>
            <a:ext cx="340990" cy="340990"/>
          </a:xfrm>
          <a:prstGeom prst="ellipse">
            <a:avLst/>
          </a:prstGeom>
          <a:solidFill>
            <a:schemeClr val="accent4"/>
          </a:solidFill>
          <a:ln w="0">
            <a:solidFill>
              <a:schemeClr val="bg1"/>
            </a:solidFill>
            <a:miter lim="800000"/>
            <a:headEnd/>
            <a:tailEnd/>
          </a:ln>
        </p:spPr>
        <p:txBody>
          <a:bodyPr lIns="0" tIns="0" rIns="0" bIns="0"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Ub</a:t>
            </a:r>
          </a:p>
        </p:txBody>
      </p:sp>
      <p:sp>
        <p:nvSpPr>
          <p:cNvPr id="162" name="Oval 161">
            <a:extLst>
              <a:ext uri="{FF2B5EF4-FFF2-40B4-BE49-F238E27FC236}">
                <a16:creationId xmlns:a16="http://schemas.microsoft.com/office/drawing/2014/main" id="{53394CD3-5A1C-B6FC-19B6-85EB9BFDD15B}"/>
              </a:ext>
            </a:extLst>
          </p:cNvPr>
          <p:cNvSpPr/>
          <p:nvPr/>
        </p:nvSpPr>
        <p:spPr bwMode="auto">
          <a:xfrm>
            <a:off x="5703390" y="2063936"/>
            <a:ext cx="340990" cy="340990"/>
          </a:xfrm>
          <a:prstGeom prst="ellipse">
            <a:avLst/>
          </a:prstGeom>
          <a:solidFill>
            <a:schemeClr val="accent4"/>
          </a:solidFill>
          <a:ln w="0">
            <a:solidFill>
              <a:schemeClr val="bg1"/>
            </a:solidFill>
            <a:miter lim="800000"/>
            <a:headEnd/>
            <a:tailEnd/>
          </a:ln>
        </p:spPr>
        <p:txBody>
          <a:bodyPr lIns="0" tIns="0" rIns="0" bIns="0" rtlCol="0" anchor="ctr" anchorCtr="0">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Ub</a:t>
            </a:r>
          </a:p>
        </p:txBody>
      </p:sp>
      <p:sp>
        <p:nvSpPr>
          <p:cNvPr id="163" name="Right Arrow 162">
            <a:extLst>
              <a:ext uri="{FF2B5EF4-FFF2-40B4-BE49-F238E27FC236}">
                <a16:creationId xmlns:a16="http://schemas.microsoft.com/office/drawing/2014/main" id="{658C45FE-7E34-C5F6-F300-58B03B6DF13D}"/>
              </a:ext>
            </a:extLst>
          </p:cNvPr>
          <p:cNvSpPr/>
          <p:nvPr/>
        </p:nvSpPr>
        <p:spPr bwMode="auto">
          <a:xfrm>
            <a:off x="4715352" y="3368011"/>
            <a:ext cx="485290" cy="257077"/>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Right Arrow 163">
            <a:extLst>
              <a:ext uri="{FF2B5EF4-FFF2-40B4-BE49-F238E27FC236}">
                <a16:creationId xmlns:a16="http://schemas.microsoft.com/office/drawing/2014/main" id="{83503FE9-AA3F-BF21-401A-BFB9EAF6E17A}"/>
              </a:ext>
            </a:extLst>
          </p:cNvPr>
          <p:cNvSpPr/>
          <p:nvPr/>
        </p:nvSpPr>
        <p:spPr bwMode="auto">
          <a:xfrm>
            <a:off x="8162695" y="3368010"/>
            <a:ext cx="485290" cy="257077"/>
          </a:xfrm>
          <a:prstGeom prst="rightArrow">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TextBox 167">
            <a:extLst>
              <a:ext uri="{FF2B5EF4-FFF2-40B4-BE49-F238E27FC236}">
                <a16:creationId xmlns:a16="http://schemas.microsoft.com/office/drawing/2014/main" id="{BCE328E0-63A7-32CE-51AE-CC045F92F082}"/>
              </a:ext>
            </a:extLst>
          </p:cNvPr>
          <p:cNvSpPr txBox="1"/>
          <p:nvPr/>
        </p:nvSpPr>
        <p:spPr bwMode="auto">
          <a:xfrm>
            <a:off x="7687160" y="2739294"/>
            <a:ext cx="22393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Degraded BTK protein</a:t>
            </a:r>
          </a:p>
        </p:txBody>
      </p:sp>
      <p:grpSp>
        <p:nvGrpSpPr>
          <p:cNvPr id="175" name="Group 174">
            <a:extLst>
              <a:ext uri="{FF2B5EF4-FFF2-40B4-BE49-F238E27FC236}">
                <a16:creationId xmlns:a16="http://schemas.microsoft.com/office/drawing/2014/main" id="{268D7D97-9209-923C-F3BF-0F34B67A41C5}"/>
              </a:ext>
            </a:extLst>
          </p:cNvPr>
          <p:cNvGrpSpPr/>
          <p:nvPr/>
        </p:nvGrpSpPr>
        <p:grpSpPr>
          <a:xfrm rot="9900000">
            <a:off x="8582565" y="3108039"/>
            <a:ext cx="729408" cy="796227"/>
            <a:chOff x="8631256" y="3189693"/>
            <a:chExt cx="729408" cy="796227"/>
          </a:xfrm>
        </p:grpSpPr>
        <p:sp>
          <p:nvSpPr>
            <p:cNvPr id="169" name="Oval 168">
              <a:extLst>
                <a:ext uri="{FF2B5EF4-FFF2-40B4-BE49-F238E27FC236}">
                  <a16:creationId xmlns:a16="http://schemas.microsoft.com/office/drawing/2014/main" id="{E3D709DE-BA27-2574-CD7F-62CEA01FC528}"/>
                </a:ext>
              </a:extLst>
            </p:cNvPr>
            <p:cNvSpPr/>
            <p:nvPr/>
          </p:nvSpPr>
          <p:spPr bwMode="auto">
            <a:xfrm>
              <a:off x="8631256" y="3305423"/>
              <a:ext cx="338503" cy="203915"/>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DA63D465-566D-1B00-A0F1-BD852B8B0C1B}"/>
                </a:ext>
              </a:extLst>
            </p:cNvPr>
            <p:cNvSpPr/>
            <p:nvPr/>
          </p:nvSpPr>
          <p:spPr bwMode="auto">
            <a:xfrm>
              <a:off x="8821474" y="3189693"/>
              <a:ext cx="118242" cy="7122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5F444806-E71C-223D-1BE5-DA7312A0FF29}"/>
                </a:ext>
              </a:extLst>
            </p:cNvPr>
            <p:cNvSpPr/>
            <p:nvPr/>
          </p:nvSpPr>
          <p:spPr bwMode="auto">
            <a:xfrm rot="21266876">
              <a:off x="8710963" y="3606262"/>
              <a:ext cx="224721" cy="94249"/>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Oval 171">
              <a:extLst>
                <a:ext uri="{FF2B5EF4-FFF2-40B4-BE49-F238E27FC236}">
                  <a16:creationId xmlns:a16="http://schemas.microsoft.com/office/drawing/2014/main" id="{91EDAEA9-C91B-D806-78B6-C50B4102855E}"/>
                </a:ext>
              </a:extLst>
            </p:cNvPr>
            <p:cNvSpPr/>
            <p:nvPr/>
          </p:nvSpPr>
          <p:spPr bwMode="auto">
            <a:xfrm rot="18992729">
              <a:off x="8991519" y="3323808"/>
              <a:ext cx="369145" cy="154821"/>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Oval 172">
              <a:extLst>
                <a:ext uri="{FF2B5EF4-FFF2-40B4-BE49-F238E27FC236}">
                  <a16:creationId xmlns:a16="http://schemas.microsoft.com/office/drawing/2014/main" id="{456ADAA1-4BB4-B5FB-08BD-69658FBB1D54}"/>
                </a:ext>
              </a:extLst>
            </p:cNvPr>
            <p:cNvSpPr/>
            <p:nvPr/>
          </p:nvSpPr>
          <p:spPr bwMode="auto">
            <a:xfrm rot="2700000">
              <a:off x="8960802" y="3744568"/>
              <a:ext cx="422418" cy="60286"/>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76" name="TextBox 175">
            <a:extLst>
              <a:ext uri="{FF2B5EF4-FFF2-40B4-BE49-F238E27FC236}">
                <a16:creationId xmlns:a16="http://schemas.microsoft.com/office/drawing/2014/main" id="{1A501A37-31DE-2255-1BCA-15555FC6BF8F}"/>
              </a:ext>
            </a:extLst>
          </p:cNvPr>
          <p:cNvSpPr txBox="1"/>
          <p:nvPr/>
        </p:nvSpPr>
        <p:spPr bwMode="auto">
          <a:xfrm rot="16200000">
            <a:off x="6740597" y="5125490"/>
            <a:ext cx="13621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BTK in B-Cells</a:t>
            </a:r>
          </a:p>
        </p:txBody>
      </p:sp>
      <p:sp>
        <p:nvSpPr>
          <p:cNvPr id="178" name="TextBox 177">
            <a:extLst>
              <a:ext uri="{FF2B5EF4-FFF2-40B4-BE49-F238E27FC236}">
                <a16:creationId xmlns:a16="http://schemas.microsoft.com/office/drawing/2014/main" id="{2140C434-A562-91D9-1A5A-A9BDFE760801}"/>
              </a:ext>
            </a:extLst>
          </p:cNvPr>
          <p:cNvSpPr txBox="1"/>
          <p:nvPr/>
        </p:nvSpPr>
        <p:spPr bwMode="auto">
          <a:xfrm>
            <a:off x="7004144" y="4258758"/>
            <a:ext cx="20601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 degradation in blood</a:t>
            </a:r>
          </a:p>
        </p:txBody>
      </p:sp>
      <p:sp>
        <p:nvSpPr>
          <p:cNvPr id="179" name="TextBox 178">
            <a:extLst>
              <a:ext uri="{FF2B5EF4-FFF2-40B4-BE49-F238E27FC236}">
                <a16:creationId xmlns:a16="http://schemas.microsoft.com/office/drawing/2014/main" id="{9AF063B7-310E-BA68-8106-B1DD24B9C6A8}"/>
              </a:ext>
            </a:extLst>
          </p:cNvPr>
          <p:cNvSpPr txBox="1"/>
          <p:nvPr/>
        </p:nvSpPr>
        <p:spPr bwMode="auto">
          <a:xfrm>
            <a:off x="9561071" y="4262020"/>
            <a:ext cx="20344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Impact on tumor volume</a:t>
            </a:r>
          </a:p>
        </p:txBody>
      </p:sp>
      <p:sp>
        <p:nvSpPr>
          <p:cNvPr id="180" name="TextBox 179">
            <a:extLst>
              <a:ext uri="{FF2B5EF4-FFF2-40B4-BE49-F238E27FC236}">
                <a16:creationId xmlns:a16="http://schemas.microsoft.com/office/drawing/2014/main" id="{1B4CC35F-836B-7942-A842-5FA7E58E9D28}"/>
              </a:ext>
            </a:extLst>
          </p:cNvPr>
          <p:cNvSpPr txBox="1"/>
          <p:nvPr/>
        </p:nvSpPr>
        <p:spPr bwMode="auto">
          <a:xfrm>
            <a:off x="7625273" y="6069003"/>
            <a:ext cx="15278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 of treatment</a:t>
            </a:r>
          </a:p>
        </p:txBody>
      </p:sp>
      <p:cxnSp>
        <p:nvCxnSpPr>
          <p:cNvPr id="183" name="Straight Connector 182">
            <a:extLst>
              <a:ext uri="{FF2B5EF4-FFF2-40B4-BE49-F238E27FC236}">
                <a16:creationId xmlns:a16="http://schemas.microsoft.com/office/drawing/2014/main" id="{6CE15072-7E79-3960-064D-D8F60613D5D2}"/>
              </a:ext>
            </a:extLst>
          </p:cNvPr>
          <p:cNvCxnSpPr>
            <a:cxnSpLocks/>
          </p:cNvCxnSpPr>
          <p:nvPr/>
        </p:nvCxnSpPr>
        <p:spPr bwMode="auto">
          <a:xfrm>
            <a:off x="8924494" y="5991225"/>
            <a:ext cx="0" cy="63557"/>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0117922F-8908-1FBE-016D-219D2ED80FBF}"/>
              </a:ext>
            </a:extLst>
          </p:cNvPr>
          <p:cNvCxnSpPr>
            <a:cxnSpLocks/>
          </p:cNvCxnSpPr>
          <p:nvPr/>
        </p:nvCxnSpPr>
        <p:spPr bwMode="auto">
          <a:xfrm>
            <a:off x="8707320" y="6005446"/>
            <a:ext cx="0" cy="63557"/>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D1E05736-C338-63CE-603C-7B29CA94279F}"/>
              </a:ext>
            </a:extLst>
          </p:cNvPr>
          <p:cNvCxnSpPr>
            <a:cxnSpLocks/>
          </p:cNvCxnSpPr>
          <p:nvPr/>
        </p:nvCxnSpPr>
        <p:spPr bwMode="auto">
          <a:xfrm>
            <a:off x="8491420" y="6005446"/>
            <a:ext cx="0" cy="63557"/>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ACDE72E5-098E-5461-01AE-6C6743BC85B9}"/>
              </a:ext>
            </a:extLst>
          </p:cNvPr>
          <p:cNvCxnSpPr>
            <a:cxnSpLocks/>
          </p:cNvCxnSpPr>
          <p:nvPr/>
        </p:nvCxnSpPr>
        <p:spPr bwMode="auto">
          <a:xfrm>
            <a:off x="8275520" y="6005446"/>
            <a:ext cx="0" cy="63557"/>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DBB1654C-5B3E-2969-ABAF-0A85897B12D1}"/>
              </a:ext>
            </a:extLst>
          </p:cNvPr>
          <p:cNvCxnSpPr>
            <a:cxnSpLocks/>
          </p:cNvCxnSpPr>
          <p:nvPr/>
        </p:nvCxnSpPr>
        <p:spPr bwMode="auto">
          <a:xfrm>
            <a:off x="8056445" y="6005446"/>
            <a:ext cx="0" cy="63557"/>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2574C724-43D3-5741-23DA-C266C6E9D467}"/>
              </a:ext>
            </a:extLst>
          </p:cNvPr>
          <p:cNvCxnSpPr>
            <a:cxnSpLocks/>
          </p:cNvCxnSpPr>
          <p:nvPr/>
        </p:nvCxnSpPr>
        <p:spPr bwMode="auto">
          <a:xfrm>
            <a:off x="7843720" y="6005446"/>
            <a:ext cx="0" cy="63557"/>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16F1CF8-FA91-1434-7D78-B8D6AA07EF86}"/>
              </a:ext>
            </a:extLst>
          </p:cNvPr>
          <p:cNvCxnSpPr>
            <a:cxnSpLocks/>
          </p:cNvCxnSpPr>
          <p:nvPr/>
        </p:nvCxnSpPr>
        <p:spPr bwMode="auto">
          <a:xfrm>
            <a:off x="7628448" y="5991225"/>
            <a:ext cx="0" cy="63557"/>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A2165DC4-01C6-A3DF-3BC6-443043D218B7}"/>
              </a:ext>
            </a:extLst>
          </p:cNvPr>
          <p:cNvCxnSpPr>
            <a:cxnSpLocks/>
          </p:cNvCxnSpPr>
          <p:nvPr/>
        </p:nvCxnSpPr>
        <p:spPr bwMode="auto">
          <a:xfrm>
            <a:off x="7573569" y="5990932"/>
            <a:ext cx="51775" cy="0"/>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2FD3D8C8-5D58-5D91-83D1-CBE91056770E}"/>
              </a:ext>
            </a:extLst>
          </p:cNvPr>
          <p:cNvCxnSpPr>
            <a:cxnSpLocks/>
          </p:cNvCxnSpPr>
          <p:nvPr/>
        </p:nvCxnSpPr>
        <p:spPr bwMode="auto">
          <a:xfrm>
            <a:off x="7573498" y="5752807"/>
            <a:ext cx="51775"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1536EA72-835C-0E04-58D8-7026E7FCD42E}"/>
              </a:ext>
            </a:extLst>
          </p:cNvPr>
          <p:cNvCxnSpPr>
            <a:cxnSpLocks/>
          </p:cNvCxnSpPr>
          <p:nvPr/>
        </p:nvCxnSpPr>
        <p:spPr bwMode="auto">
          <a:xfrm>
            <a:off x="7573498" y="5510109"/>
            <a:ext cx="51775" cy="0"/>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4F4CE16F-AD9C-67FB-BBFC-B4D5B8156B49}"/>
              </a:ext>
            </a:extLst>
          </p:cNvPr>
          <p:cNvCxnSpPr>
            <a:cxnSpLocks/>
          </p:cNvCxnSpPr>
          <p:nvPr/>
        </p:nvCxnSpPr>
        <p:spPr bwMode="auto">
          <a:xfrm>
            <a:off x="7573497" y="5279378"/>
            <a:ext cx="51775"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FAA71075-8C9B-8CB3-D328-D971342ED6F3}"/>
              </a:ext>
            </a:extLst>
          </p:cNvPr>
          <p:cNvCxnSpPr>
            <a:cxnSpLocks/>
          </p:cNvCxnSpPr>
          <p:nvPr/>
        </p:nvCxnSpPr>
        <p:spPr bwMode="auto">
          <a:xfrm>
            <a:off x="7572363" y="5021254"/>
            <a:ext cx="51775" cy="0"/>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78B671FC-FC04-59B0-725A-26B95D25FDE0}"/>
              </a:ext>
            </a:extLst>
          </p:cNvPr>
          <p:cNvCxnSpPr>
            <a:cxnSpLocks/>
          </p:cNvCxnSpPr>
          <p:nvPr/>
        </p:nvCxnSpPr>
        <p:spPr bwMode="auto">
          <a:xfrm>
            <a:off x="7572363" y="4783034"/>
            <a:ext cx="51775" cy="0"/>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39163B79-01A1-6562-C39A-F1B581F7815F}"/>
              </a:ext>
            </a:extLst>
          </p:cNvPr>
          <p:cNvCxnSpPr>
            <a:cxnSpLocks/>
          </p:cNvCxnSpPr>
          <p:nvPr/>
        </p:nvCxnSpPr>
        <p:spPr bwMode="auto">
          <a:xfrm>
            <a:off x="7574403" y="4540250"/>
            <a:ext cx="51775" cy="0"/>
          </a:xfrm>
          <a:prstGeom prst="line">
            <a:avLst/>
          </a:prstGeom>
          <a:noFill/>
          <a:ln w="28575" cap="flat" cmpd="sng" algn="ctr">
            <a:solidFill>
              <a:schemeClr val="bg1"/>
            </a:solidFill>
            <a:prstDash val="solid"/>
            <a:round/>
            <a:headEnd type="none" w="med" len="med"/>
            <a:tailEnd type="none" w="med" len="med"/>
          </a:ln>
          <a:effectLst/>
        </p:spPr>
      </p:cxnSp>
      <p:sp>
        <p:nvSpPr>
          <p:cNvPr id="211" name="TextBox 210">
            <a:extLst>
              <a:ext uri="{FF2B5EF4-FFF2-40B4-BE49-F238E27FC236}">
                <a16:creationId xmlns:a16="http://schemas.microsoft.com/office/drawing/2014/main" id="{59A9A789-7AD7-DD2D-E527-44A068569C8C}"/>
              </a:ext>
            </a:extLst>
          </p:cNvPr>
          <p:cNvSpPr txBox="1"/>
          <p:nvPr/>
        </p:nvSpPr>
        <p:spPr bwMode="auto">
          <a:xfrm>
            <a:off x="7875928" y="4518025"/>
            <a:ext cx="143597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sng"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BTK Genotype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Wild-type BTK</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FDB338"/>
                </a:solidFill>
                <a:effectLst/>
                <a:uLnTx/>
                <a:uFillTx/>
                <a:latin typeface="Calibri" panose="020F0502020204030204" pitchFamily="34" charset="0"/>
                <a:ea typeface="+mn-ea"/>
                <a:cs typeface="Arial" panose="020B0604020202020204" pitchFamily="34" charset="0"/>
              </a:rPr>
              <a:t>Kinase proficient</a:t>
            </a:r>
            <a:br>
              <a:rPr kumimoji="0" lang="en-US" sz="1400" b="1" i="0" u="none" strike="noStrike" kern="1200" cap="none" spc="0" normalizeH="0" baseline="0" noProof="0" dirty="0">
                <a:ln>
                  <a:noFill/>
                </a:ln>
                <a:solidFill>
                  <a:srgbClr val="FDB338"/>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4DA1BB"/>
                </a:solidFill>
                <a:effectLst/>
                <a:uLnTx/>
                <a:uFillTx/>
                <a:latin typeface="Calibri" panose="020F0502020204030204" pitchFamily="34" charset="0"/>
                <a:ea typeface="+mn-ea"/>
                <a:cs typeface="Arial" panose="020B0604020202020204" pitchFamily="34" charset="0"/>
              </a:rPr>
              <a:t>Kinase impaired</a:t>
            </a:r>
          </a:p>
        </p:txBody>
      </p:sp>
      <p:grpSp>
        <p:nvGrpSpPr>
          <p:cNvPr id="69" name="Group 68">
            <a:extLst>
              <a:ext uri="{FF2B5EF4-FFF2-40B4-BE49-F238E27FC236}">
                <a16:creationId xmlns:a16="http://schemas.microsoft.com/office/drawing/2014/main" id="{D935EF41-442D-1600-5299-14A9AC33B366}"/>
              </a:ext>
            </a:extLst>
          </p:cNvPr>
          <p:cNvGrpSpPr/>
          <p:nvPr/>
        </p:nvGrpSpPr>
        <p:grpSpPr>
          <a:xfrm>
            <a:off x="9465913" y="4521200"/>
            <a:ext cx="2075516" cy="1504978"/>
            <a:chOff x="9502385" y="4521200"/>
            <a:chExt cx="1340240" cy="1504978"/>
          </a:xfrm>
        </p:grpSpPr>
        <p:cxnSp>
          <p:nvCxnSpPr>
            <p:cNvPr id="201" name="Straight Connector 200">
              <a:extLst>
                <a:ext uri="{FF2B5EF4-FFF2-40B4-BE49-F238E27FC236}">
                  <a16:creationId xmlns:a16="http://schemas.microsoft.com/office/drawing/2014/main" id="{3104DD50-CBB4-A34A-041A-F00C08311552}"/>
                </a:ext>
              </a:extLst>
            </p:cNvPr>
            <p:cNvCxnSpPr/>
            <p:nvPr/>
          </p:nvCxnSpPr>
          <p:spPr bwMode="auto">
            <a:xfrm>
              <a:off x="9563100" y="4521200"/>
              <a:ext cx="0" cy="1504978"/>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5DFDDE0A-B1E4-4C3D-F095-1D942FC5DC91}"/>
                </a:ext>
              </a:extLst>
            </p:cNvPr>
            <p:cNvCxnSpPr>
              <a:cxnSpLocks/>
            </p:cNvCxnSpPr>
            <p:nvPr/>
          </p:nvCxnSpPr>
          <p:spPr bwMode="auto">
            <a:xfrm>
              <a:off x="9502386" y="4543425"/>
              <a:ext cx="56953" cy="0"/>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3DD890D4-0315-6B3C-E0DF-D2981CEA0761}"/>
                </a:ext>
              </a:extLst>
            </p:cNvPr>
            <p:cNvCxnSpPr>
              <a:cxnSpLocks/>
            </p:cNvCxnSpPr>
            <p:nvPr/>
          </p:nvCxnSpPr>
          <p:spPr bwMode="auto">
            <a:xfrm>
              <a:off x="9502386" y="4911725"/>
              <a:ext cx="56953"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83DC0C2A-6EF8-4B4B-9187-82875C791576}"/>
                </a:ext>
              </a:extLst>
            </p:cNvPr>
            <p:cNvCxnSpPr>
              <a:cxnSpLocks/>
            </p:cNvCxnSpPr>
            <p:nvPr/>
          </p:nvCxnSpPr>
          <p:spPr bwMode="auto">
            <a:xfrm>
              <a:off x="9502385" y="5269853"/>
              <a:ext cx="56953" cy="0"/>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EED86F0B-7AA0-C2B0-DEB5-144707D71D69}"/>
                </a:ext>
              </a:extLst>
            </p:cNvPr>
            <p:cNvCxnSpPr>
              <a:cxnSpLocks/>
            </p:cNvCxnSpPr>
            <p:nvPr/>
          </p:nvCxnSpPr>
          <p:spPr bwMode="auto">
            <a:xfrm>
              <a:off x="9502385" y="5637830"/>
              <a:ext cx="56953"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DDD0C2D7-40A6-4662-A672-62D464A67250}"/>
                </a:ext>
              </a:extLst>
            </p:cNvPr>
            <p:cNvCxnSpPr>
              <a:cxnSpLocks/>
            </p:cNvCxnSpPr>
            <p:nvPr/>
          </p:nvCxnSpPr>
          <p:spPr bwMode="auto">
            <a:xfrm>
              <a:off x="9502385" y="6001624"/>
              <a:ext cx="56953" cy="0"/>
            </a:xfrm>
            <a:prstGeom prst="line">
              <a:avLst/>
            </a:prstGeom>
            <a:noFill/>
            <a:ln w="28575" cap="flat" cmpd="sng" algn="ctr">
              <a:solidFill>
                <a:schemeClr val="bg1"/>
              </a:solidFill>
              <a:prstDash val="solid"/>
              <a:round/>
              <a:headEnd type="none" w="med" len="med"/>
              <a:tailEnd type="none" w="med" len="med"/>
            </a:ln>
            <a:effectLst/>
          </p:spPr>
        </p:cxnSp>
        <p:sp>
          <p:nvSpPr>
            <p:cNvPr id="215" name="Rectangle 214">
              <a:extLst>
                <a:ext uri="{FF2B5EF4-FFF2-40B4-BE49-F238E27FC236}">
                  <a16:creationId xmlns:a16="http://schemas.microsoft.com/office/drawing/2014/main" id="{8FD62141-7CFE-9C15-A34F-93791AAE0345}"/>
                </a:ext>
              </a:extLst>
            </p:cNvPr>
            <p:cNvSpPr/>
            <p:nvPr/>
          </p:nvSpPr>
          <p:spPr bwMode="auto">
            <a:xfrm>
              <a:off x="10750861" y="5269853"/>
              <a:ext cx="83672" cy="63649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6" name="Rectangle 215">
              <a:extLst>
                <a:ext uri="{FF2B5EF4-FFF2-40B4-BE49-F238E27FC236}">
                  <a16:creationId xmlns:a16="http://schemas.microsoft.com/office/drawing/2014/main" id="{89412F9A-1589-5526-A07F-9A9E2A752E35}"/>
                </a:ext>
              </a:extLst>
            </p:cNvPr>
            <p:cNvSpPr/>
            <p:nvPr/>
          </p:nvSpPr>
          <p:spPr bwMode="auto">
            <a:xfrm>
              <a:off x="10571787" y="5263271"/>
              <a:ext cx="83672" cy="5187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7" name="Rectangle 216">
              <a:extLst>
                <a:ext uri="{FF2B5EF4-FFF2-40B4-BE49-F238E27FC236}">
                  <a16:creationId xmlns:a16="http://schemas.microsoft.com/office/drawing/2014/main" id="{6A747BA6-B93F-D8E8-6D7A-E417947D0032}"/>
                </a:ext>
              </a:extLst>
            </p:cNvPr>
            <p:cNvSpPr/>
            <p:nvPr/>
          </p:nvSpPr>
          <p:spPr bwMode="auto">
            <a:xfrm>
              <a:off x="10303167" y="5263271"/>
              <a:ext cx="83672" cy="3531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8" name="Rectangle 217">
              <a:extLst>
                <a:ext uri="{FF2B5EF4-FFF2-40B4-BE49-F238E27FC236}">
                  <a16:creationId xmlns:a16="http://schemas.microsoft.com/office/drawing/2014/main" id="{9FECE3B0-1052-2539-FA7E-19FB78B2728D}"/>
                </a:ext>
              </a:extLst>
            </p:cNvPr>
            <p:cNvSpPr/>
            <p:nvPr/>
          </p:nvSpPr>
          <p:spPr bwMode="auto">
            <a:xfrm>
              <a:off x="9945007" y="5263271"/>
              <a:ext cx="83672" cy="2160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9" name="Rectangle 218">
              <a:extLst>
                <a:ext uri="{FF2B5EF4-FFF2-40B4-BE49-F238E27FC236}">
                  <a16:creationId xmlns:a16="http://schemas.microsoft.com/office/drawing/2014/main" id="{DCF55C72-6A0A-C8DE-BCFF-93C2A6B66DE9}"/>
                </a:ext>
              </a:extLst>
            </p:cNvPr>
            <p:cNvSpPr/>
            <p:nvPr/>
          </p:nvSpPr>
          <p:spPr bwMode="auto">
            <a:xfrm>
              <a:off x="9855467" y="5263271"/>
              <a:ext cx="83672" cy="21601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0" name="Rectangle 219">
              <a:extLst>
                <a:ext uri="{FF2B5EF4-FFF2-40B4-BE49-F238E27FC236}">
                  <a16:creationId xmlns:a16="http://schemas.microsoft.com/office/drawing/2014/main" id="{284F2992-6DAE-9955-90E1-23CA019083C7}"/>
                </a:ext>
              </a:extLst>
            </p:cNvPr>
            <p:cNvSpPr/>
            <p:nvPr/>
          </p:nvSpPr>
          <p:spPr bwMode="auto">
            <a:xfrm>
              <a:off x="9765927" y="5092689"/>
              <a:ext cx="83672" cy="17716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1" name="Rectangle 220">
              <a:extLst>
                <a:ext uri="{FF2B5EF4-FFF2-40B4-BE49-F238E27FC236}">
                  <a16:creationId xmlns:a16="http://schemas.microsoft.com/office/drawing/2014/main" id="{24E97050-6748-6AF2-4F85-961E46A713A0}"/>
                </a:ext>
              </a:extLst>
            </p:cNvPr>
            <p:cNvSpPr/>
            <p:nvPr/>
          </p:nvSpPr>
          <p:spPr bwMode="auto">
            <a:xfrm>
              <a:off x="9676387" y="5030322"/>
              <a:ext cx="83672" cy="23953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2" name="Rectangle 221">
              <a:extLst>
                <a:ext uri="{FF2B5EF4-FFF2-40B4-BE49-F238E27FC236}">
                  <a16:creationId xmlns:a16="http://schemas.microsoft.com/office/drawing/2014/main" id="{9A73D938-0B06-3C21-7A45-AFC269E526DD}"/>
                </a:ext>
              </a:extLst>
            </p:cNvPr>
            <p:cNvSpPr/>
            <p:nvPr/>
          </p:nvSpPr>
          <p:spPr bwMode="auto">
            <a:xfrm>
              <a:off x="9586847" y="4901821"/>
              <a:ext cx="83672" cy="36144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3" name="Rectangle 222">
              <a:extLst>
                <a:ext uri="{FF2B5EF4-FFF2-40B4-BE49-F238E27FC236}">
                  <a16:creationId xmlns:a16="http://schemas.microsoft.com/office/drawing/2014/main" id="{50E36637-4AC3-B47C-C968-752B3A414182}"/>
                </a:ext>
              </a:extLst>
            </p:cNvPr>
            <p:cNvSpPr/>
            <p:nvPr/>
          </p:nvSpPr>
          <p:spPr bwMode="auto">
            <a:xfrm>
              <a:off x="10392707" y="5276436"/>
              <a:ext cx="83672" cy="33011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4" name="Rectangle 223">
              <a:extLst>
                <a:ext uri="{FF2B5EF4-FFF2-40B4-BE49-F238E27FC236}">
                  <a16:creationId xmlns:a16="http://schemas.microsoft.com/office/drawing/2014/main" id="{6FEE0DEE-4069-7741-A96F-7561D31F015E}"/>
                </a:ext>
              </a:extLst>
            </p:cNvPr>
            <p:cNvSpPr/>
            <p:nvPr/>
          </p:nvSpPr>
          <p:spPr bwMode="auto">
            <a:xfrm>
              <a:off x="10661327" y="5263269"/>
              <a:ext cx="83672" cy="538030"/>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Rectangle 224">
              <a:extLst>
                <a:ext uri="{FF2B5EF4-FFF2-40B4-BE49-F238E27FC236}">
                  <a16:creationId xmlns:a16="http://schemas.microsoft.com/office/drawing/2014/main" id="{AD7A5A27-B41A-512C-1ABD-CD149C3B4CF4}"/>
                </a:ext>
              </a:extLst>
            </p:cNvPr>
            <p:cNvSpPr/>
            <p:nvPr/>
          </p:nvSpPr>
          <p:spPr bwMode="auto">
            <a:xfrm>
              <a:off x="10034547" y="5269852"/>
              <a:ext cx="83672" cy="32667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6" name="Rectangle 225">
              <a:extLst>
                <a:ext uri="{FF2B5EF4-FFF2-40B4-BE49-F238E27FC236}">
                  <a16:creationId xmlns:a16="http://schemas.microsoft.com/office/drawing/2014/main" id="{B1A72DBE-3754-1896-FBC9-4D8262BDBF49}"/>
                </a:ext>
              </a:extLst>
            </p:cNvPr>
            <p:cNvSpPr/>
            <p:nvPr/>
          </p:nvSpPr>
          <p:spPr bwMode="auto">
            <a:xfrm>
              <a:off x="10124087" y="5269851"/>
              <a:ext cx="83672" cy="32667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7" name="Rectangle 226">
              <a:extLst>
                <a:ext uri="{FF2B5EF4-FFF2-40B4-BE49-F238E27FC236}">
                  <a16:creationId xmlns:a16="http://schemas.microsoft.com/office/drawing/2014/main" id="{2730E191-0302-FAF9-76EE-51751148C8AF}"/>
                </a:ext>
              </a:extLst>
            </p:cNvPr>
            <p:cNvSpPr/>
            <p:nvPr/>
          </p:nvSpPr>
          <p:spPr bwMode="auto">
            <a:xfrm>
              <a:off x="10213627" y="5269851"/>
              <a:ext cx="83672" cy="32667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8" name="Rectangle 227">
              <a:extLst>
                <a:ext uri="{FF2B5EF4-FFF2-40B4-BE49-F238E27FC236}">
                  <a16:creationId xmlns:a16="http://schemas.microsoft.com/office/drawing/2014/main" id="{ECCF6239-9B14-9F1F-0279-25C6ECB0E4E4}"/>
                </a:ext>
              </a:extLst>
            </p:cNvPr>
            <p:cNvSpPr/>
            <p:nvPr/>
          </p:nvSpPr>
          <p:spPr bwMode="auto">
            <a:xfrm>
              <a:off x="10482247" y="5269852"/>
              <a:ext cx="83672" cy="39693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203" name="Straight Connector 202">
              <a:extLst>
                <a:ext uri="{FF2B5EF4-FFF2-40B4-BE49-F238E27FC236}">
                  <a16:creationId xmlns:a16="http://schemas.microsoft.com/office/drawing/2014/main" id="{785978E2-E817-3755-EC02-AFBD4FC19DA0}"/>
                </a:ext>
              </a:extLst>
            </p:cNvPr>
            <p:cNvCxnSpPr/>
            <p:nvPr/>
          </p:nvCxnSpPr>
          <p:spPr bwMode="auto">
            <a:xfrm>
              <a:off x="9578975" y="5269853"/>
              <a:ext cx="1263650" cy="0"/>
            </a:xfrm>
            <a:prstGeom prst="line">
              <a:avLst/>
            </a:prstGeom>
            <a:noFill/>
            <a:ln w="28575" cap="flat" cmpd="sng" algn="ctr">
              <a:solidFill>
                <a:schemeClr val="bg1"/>
              </a:solidFill>
              <a:prstDash val="solid"/>
              <a:round/>
              <a:headEnd type="none" w="med" len="med"/>
              <a:tailEnd type="none" w="med" len="med"/>
            </a:ln>
            <a:effectLst/>
          </p:spPr>
        </p:cxnSp>
      </p:grpSp>
      <p:sp>
        <p:nvSpPr>
          <p:cNvPr id="229" name="Freeform 228">
            <a:extLst>
              <a:ext uri="{FF2B5EF4-FFF2-40B4-BE49-F238E27FC236}">
                <a16:creationId xmlns:a16="http://schemas.microsoft.com/office/drawing/2014/main" id="{F930258F-FC1B-778B-A9A8-AA84714A056F}"/>
              </a:ext>
            </a:extLst>
          </p:cNvPr>
          <p:cNvSpPr/>
          <p:nvPr/>
        </p:nvSpPr>
        <p:spPr bwMode="auto">
          <a:xfrm>
            <a:off x="7635444" y="4924425"/>
            <a:ext cx="1235075" cy="977900"/>
          </a:xfrm>
          <a:custGeom>
            <a:avLst/>
            <a:gdLst>
              <a:gd name="connsiteX0" fmla="*/ 0 w 1235075"/>
              <a:gd name="connsiteY0" fmla="*/ 0 h 977900"/>
              <a:gd name="connsiteX1" fmla="*/ 339725 w 1235075"/>
              <a:gd name="connsiteY1" fmla="*/ 892175 h 977900"/>
              <a:gd name="connsiteX2" fmla="*/ 657225 w 1235075"/>
              <a:gd name="connsiteY2" fmla="*/ 866775 h 977900"/>
              <a:gd name="connsiteX3" fmla="*/ 946150 w 1235075"/>
              <a:gd name="connsiteY3" fmla="*/ 977900 h 977900"/>
              <a:gd name="connsiteX4" fmla="*/ 1235075 w 1235075"/>
              <a:gd name="connsiteY4" fmla="*/ 930275 h 9779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5075" h="977900">
                <a:moveTo>
                  <a:pt x="0" y="0"/>
                </a:moveTo>
                <a:lnTo>
                  <a:pt x="339725" y="892175"/>
                </a:lnTo>
                <a:lnTo>
                  <a:pt x="657225" y="866775"/>
                </a:lnTo>
                <a:lnTo>
                  <a:pt x="946150" y="977900"/>
                </a:lnTo>
                <a:lnTo>
                  <a:pt x="1235075" y="930275"/>
                </a:lnTo>
              </a:path>
            </a:pathLst>
          </a:custGeom>
          <a:noFill/>
          <a:ln w="28575">
            <a:solidFill>
              <a:schemeClr val="accent5"/>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0" name="Oval 229">
            <a:extLst>
              <a:ext uri="{FF2B5EF4-FFF2-40B4-BE49-F238E27FC236}">
                <a16:creationId xmlns:a16="http://schemas.microsoft.com/office/drawing/2014/main" id="{4021D34B-F986-999F-ABD7-E767C930C568}"/>
              </a:ext>
            </a:extLst>
          </p:cNvPr>
          <p:cNvSpPr/>
          <p:nvPr/>
        </p:nvSpPr>
        <p:spPr bwMode="auto">
          <a:xfrm>
            <a:off x="7683173" y="5115558"/>
            <a:ext cx="62327" cy="62327"/>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1" name="Oval 230">
            <a:extLst>
              <a:ext uri="{FF2B5EF4-FFF2-40B4-BE49-F238E27FC236}">
                <a16:creationId xmlns:a16="http://schemas.microsoft.com/office/drawing/2014/main" id="{829E1A74-BB27-3B6D-6283-9718B91DD9E0}"/>
              </a:ext>
            </a:extLst>
          </p:cNvPr>
          <p:cNvSpPr/>
          <p:nvPr/>
        </p:nvSpPr>
        <p:spPr bwMode="auto">
          <a:xfrm>
            <a:off x="7941621" y="5779714"/>
            <a:ext cx="62327" cy="62327"/>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3" name="Oval 232">
            <a:extLst>
              <a:ext uri="{FF2B5EF4-FFF2-40B4-BE49-F238E27FC236}">
                <a16:creationId xmlns:a16="http://schemas.microsoft.com/office/drawing/2014/main" id="{B3FBC005-DF24-9A05-8782-2F3717308C4F}"/>
              </a:ext>
            </a:extLst>
          </p:cNvPr>
          <p:cNvSpPr/>
          <p:nvPr/>
        </p:nvSpPr>
        <p:spPr bwMode="auto">
          <a:xfrm>
            <a:off x="8546663" y="5867986"/>
            <a:ext cx="62327" cy="62327"/>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4" name="Oval 233">
            <a:extLst>
              <a:ext uri="{FF2B5EF4-FFF2-40B4-BE49-F238E27FC236}">
                <a16:creationId xmlns:a16="http://schemas.microsoft.com/office/drawing/2014/main" id="{C2E03A30-C9AE-F9E1-3862-D8CD1B50C5AF}"/>
              </a:ext>
            </a:extLst>
          </p:cNvPr>
          <p:cNvSpPr/>
          <p:nvPr/>
        </p:nvSpPr>
        <p:spPr bwMode="auto">
          <a:xfrm>
            <a:off x="8842270" y="5816815"/>
            <a:ext cx="62327" cy="62327"/>
          </a:xfrm>
          <a:prstGeom prst="ellipse">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35" name="Group 234">
            <a:extLst>
              <a:ext uri="{FF2B5EF4-FFF2-40B4-BE49-F238E27FC236}">
                <a16:creationId xmlns:a16="http://schemas.microsoft.com/office/drawing/2014/main" id="{255BDD5A-E3B8-B1A0-0A73-4089737315F4}"/>
              </a:ext>
            </a:extLst>
          </p:cNvPr>
          <p:cNvGrpSpPr/>
          <p:nvPr/>
        </p:nvGrpSpPr>
        <p:grpSpPr>
          <a:xfrm rot="5400000">
            <a:off x="7546048" y="5129936"/>
            <a:ext cx="328260" cy="109682"/>
            <a:chOff x="5464175" y="4875934"/>
            <a:chExt cx="854075" cy="109682"/>
          </a:xfrm>
        </p:grpSpPr>
        <p:cxnSp>
          <p:nvCxnSpPr>
            <p:cNvPr id="236" name="Straight Connector 235">
              <a:extLst>
                <a:ext uri="{FF2B5EF4-FFF2-40B4-BE49-F238E27FC236}">
                  <a16:creationId xmlns:a16="http://schemas.microsoft.com/office/drawing/2014/main" id="{7A0CDD7E-21F3-F720-AB39-6CA999FBECB9}"/>
                </a:ext>
              </a:extLst>
            </p:cNvPr>
            <p:cNvCxnSpPr>
              <a:cxnSpLocks/>
            </p:cNvCxnSpPr>
            <p:nvPr/>
          </p:nvCxnSpPr>
          <p:spPr bwMode="auto">
            <a:xfrm>
              <a:off x="5464175" y="4930775"/>
              <a:ext cx="854075" cy="0"/>
            </a:xfrm>
            <a:prstGeom prst="line">
              <a:avLst/>
            </a:prstGeom>
            <a:noFill/>
            <a:ln w="12700" cap="flat" cmpd="sng" algn="ctr">
              <a:solidFill>
                <a:schemeClr val="accent5"/>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4352C957-D568-771B-99E2-9B227693DFF3}"/>
                </a:ext>
              </a:extLst>
            </p:cNvPr>
            <p:cNvCxnSpPr>
              <a:cxnSpLocks/>
            </p:cNvCxnSpPr>
            <p:nvPr/>
          </p:nvCxnSpPr>
          <p:spPr bwMode="auto">
            <a:xfrm>
              <a:off x="5464175" y="4875934"/>
              <a:ext cx="0" cy="109682"/>
            </a:xfrm>
            <a:prstGeom prst="line">
              <a:avLst/>
            </a:prstGeom>
            <a:noFill/>
            <a:ln w="12700" cap="flat" cmpd="sng" algn="ctr">
              <a:solidFill>
                <a:schemeClr val="accent5"/>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EC253768-9077-EC32-CDF4-A2CFE96E53AF}"/>
                </a:ext>
              </a:extLst>
            </p:cNvPr>
            <p:cNvCxnSpPr>
              <a:cxnSpLocks/>
            </p:cNvCxnSpPr>
            <p:nvPr/>
          </p:nvCxnSpPr>
          <p:spPr bwMode="auto">
            <a:xfrm>
              <a:off x="6318250" y="4875934"/>
              <a:ext cx="0" cy="109682"/>
            </a:xfrm>
            <a:prstGeom prst="line">
              <a:avLst/>
            </a:prstGeom>
            <a:noFill/>
            <a:ln w="12700" cap="flat" cmpd="sng" algn="ctr">
              <a:solidFill>
                <a:schemeClr val="accent5"/>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FB98B80A-D644-51C5-2952-DD7DD0F67A19}"/>
              </a:ext>
            </a:extLst>
          </p:cNvPr>
          <p:cNvGrpSpPr/>
          <p:nvPr/>
        </p:nvGrpSpPr>
        <p:grpSpPr>
          <a:xfrm rot="5400000">
            <a:off x="8226478" y="5703956"/>
            <a:ext cx="86441" cy="109682"/>
            <a:chOff x="5464175" y="4875934"/>
            <a:chExt cx="854075" cy="109682"/>
          </a:xfrm>
        </p:grpSpPr>
        <p:cxnSp>
          <p:nvCxnSpPr>
            <p:cNvPr id="240" name="Straight Connector 239">
              <a:extLst>
                <a:ext uri="{FF2B5EF4-FFF2-40B4-BE49-F238E27FC236}">
                  <a16:creationId xmlns:a16="http://schemas.microsoft.com/office/drawing/2014/main" id="{6D0DB9A7-4F2F-A55E-6553-253E67B372A0}"/>
                </a:ext>
              </a:extLst>
            </p:cNvPr>
            <p:cNvCxnSpPr>
              <a:cxnSpLocks/>
            </p:cNvCxnSpPr>
            <p:nvPr/>
          </p:nvCxnSpPr>
          <p:spPr bwMode="auto">
            <a:xfrm>
              <a:off x="5464175" y="4930775"/>
              <a:ext cx="854075" cy="0"/>
            </a:xfrm>
            <a:prstGeom prst="line">
              <a:avLst/>
            </a:prstGeom>
            <a:noFill/>
            <a:ln w="12700" cap="flat" cmpd="sng" algn="ctr">
              <a:solidFill>
                <a:schemeClr val="accent5"/>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3167294C-9657-A809-8B4C-B586DD38404D}"/>
                </a:ext>
              </a:extLst>
            </p:cNvPr>
            <p:cNvCxnSpPr>
              <a:cxnSpLocks/>
            </p:cNvCxnSpPr>
            <p:nvPr/>
          </p:nvCxnSpPr>
          <p:spPr bwMode="auto">
            <a:xfrm>
              <a:off x="5464175" y="4875934"/>
              <a:ext cx="0" cy="109682"/>
            </a:xfrm>
            <a:prstGeom prst="line">
              <a:avLst/>
            </a:prstGeom>
            <a:noFill/>
            <a:ln w="12700" cap="flat" cmpd="sng" algn="ctr">
              <a:solidFill>
                <a:schemeClr val="accent5"/>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5A49DDA6-B31C-8DE6-CB79-1E62B25F6CD4}"/>
                </a:ext>
              </a:extLst>
            </p:cNvPr>
            <p:cNvCxnSpPr>
              <a:cxnSpLocks/>
            </p:cNvCxnSpPr>
            <p:nvPr/>
          </p:nvCxnSpPr>
          <p:spPr bwMode="auto">
            <a:xfrm>
              <a:off x="6318250" y="4875934"/>
              <a:ext cx="0" cy="109682"/>
            </a:xfrm>
            <a:prstGeom prst="line">
              <a:avLst/>
            </a:prstGeom>
            <a:noFill/>
            <a:ln w="12700" cap="flat" cmpd="sng" algn="ctr">
              <a:solidFill>
                <a:schemeClr val="accent5"/>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B70B10DF-655B-FBCD-30C7-27AFC2AC31D3}"/>
              </a:ext>
            </a:extLst>
          </p:cNvPr>
          <p:cNvGrpSpPr/>
          <p:nvPr/>
        </p:nvGrpSpPr>
        <p:grpSpPr>
          <a:xfrm rot="5400000">
            <a:off x="7568047" y="4767437"/>
            <a:ext cx="139214" cy="109682"/>
            <a:chOff x="5464175" y="4875934"/>
            <a:chExt cx="854075" cy="109682"/>
          </a:xfrm>
        </p:grpSpPr>
        <p:cxnSp>
          <p:nvCxnSpPr>
            <p:cNvPr id="244" name="Straight Connector 243">
              <a:extLst>
                <a:ext uri="{FF2B5EF4-FFF2-40B4-BE49-F238E27FC236}">
                  <a16:creationId xmlns:a16="http://schemas.microsoft.com/office/drawing/2014/main" id="{8D329347-FB27-B8EB-1B08-DFC81DFD8C16}"/>
                </a:ext>
              </a:extLst>
            </p:cNvPr>
            <p:cNvCxnSpPr>
              <a:cxnSpLocks/>
            </p:cNvCxnSpPr>
            <p:nvPr/>
          </p:nvCxnSpPr>
          <p:spPr bwMode="auto">
            <a:xfrm>
              <a:off x="5464175" y="4930775"/>
              <a:ext cx="854075" cy="0"/>
            </a:xfrm>
            <a:prstGeom prst="line">
              <a:avLst/>
            </a:prstGeom>
            <a:noFill/>
            <a:ln w="12700" cap="flat" cmpd="sng" algn="ctr">
              <a:solidFill>
                <a:schemeClr val="accent5"/>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CEDA18BD-F17C-E757-8A0E-28652AF4FE86}"/>
                </a:ext>
              </a:extLst>
            </p:cNvPr>
            <p:cNvCxnSpPr>
              <a:cxnSpLocks/>
            </p:cNvCxnSpPr>
            <p:nvPr/>
          </p:nvCxnSpPr>
          <p:spPr bwMode="auto">
            <a:xfrm>
              <a:off x="5464175" y="4875934"/>
              <a:ext cx="0" cy="109682"/>
            </a:xfrm>
            <a:prstGeom prst="line">
              <a:avLst/>
            </a:prstGeom>
            <a:noFill/>
            <a:ln w="12700" cap="flat" cmpd="sng" algn="ctr">
              <a:solidFill>
                <a:schemeClr val="accent5"/>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67E5075E-16AF-14A9-09B4-4F164DBA0F1F}"/>
                </a:ext>
              </a:extLst>
            </p:cNvPr>
            <p:cNvCxnSpPr>
              <a:cxnSpLocks/>
            </p:cNvCxnSpPr>
            <p:nvPr/>
          </p:nvCxnSpPr>
          <p:spPr bwMode="auto">
            <a:xfrm>
              <a:off x="6318250" y="4875934"/>
              <a:ext cx="0" cy="109682"/>
            </a:xfrm>
            <a:prstGeom prst="line">
              <a:avLst/>
            </a:prstGeom>
            <a:noFill/>
            <a:ln w="12700" cap="flat" cmpd="sng" algn="ctr">
              <a:solidFill>
                <a:schemeClr val="accent5"/>
              </a:solidFill>
              <a:prstDash val="solid"/>
              <a:round/>
              <a:headEnd type="none" w="med" len="med"/>
              <a:tailEnd type="none" w="med" len="med"/>
            </a:ln>
            <a:effectLst/>
          </p:spPr>
        </p:cxnSp>
      </p:grpSp>
      <p:sp>
        <p:nvSpPr>
          <p:cNvPr id="247" name="Freeform 246">
            <a:extLst>
              <a:ext uri="{FF2B5EF4-FFF2-40B4-BE49-F238E27FC236}">
                <a16:creationId xmlns:a16="http://schemas.microsoft.com/office/drawing/2014/main" id="{8E423C0B-4674-FAA7-E479-5862B6AEAA7A}"/>
              </a:ext>
            </a:extLst>
          </p:cNvPr>
          <p:cNvSpPr/>
          <p:nvPr/>
        </p:nvSpPr>
        <p:spPr bwMode="auto">
          <a:xfrm>
            <a:off x="7625919" y="4994275"/>
            <a:ext cx="1263650" cy="819150"/>
          </a:xfrm>
          <a:custGeom>
            <a:avLst/>
            <a:gdLst>
              <a:gd name="connsiteX0" fmla="*/ 0 w 1263650"/>
              <a:gd name="connsiteY0" fmla="*/ 0 h 819150"/>
              <a:gd name="connsiteX1" fmla="*/ 88900 w 1263650"/>
              <a:gd name="connsiteY1" fmla="*/ 431800 h 819150"/>
              <a:gd name="connsiteX2" fmla="*/ 346075 w 1263650"/>
              <a:gd name="connsiteY2" fmla="*/ 774700 h 819150"/>
              <a:gd name="connsiteX3" fmla="*/ 666750 w 1263650"/>
              <a:gd name="connsiteY3" fmla="*/ 793750 h 819150"/>
              <a:gd name="connsiteX4" fmla="*/ 958850 w 1263650"/>
              <a:gd name="connsiteY4" fmla="*/ 819150 h 819150"/>
              <a:gd name="connsiteX5" fmla="*/ 1263650 w 1263650"/>
              <a:gd name="connsiteY5" fmla="*/ 819150 h 81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63650" h="819150">
                <a:moveTo>
                  <a:pt x="0" y="0"/>
                </a:moveTo>
                <a:lnTo>
                  <a:pt x="88900" y="431800"/>
                </a:lnTo>
                <a:lnTo>
                  <a:pt x="346075" y="774700"/>
                </a:lnTo>
                <a:lnTo>
                  <a:pt x="666750" y="793750"/>
                </a:lnTo>
                <a:lnTo>
                  <a:pt x="958850" y="819150"/>
                </a:lnTo>
                <a:lnTo>
                  <a:pt x="1263650" y="81915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48" name="Oval 247">
            <a:extLst>
              <a:ext uri="{FF2B5EF4-FFF2-40B4-BE49-F238E27FC236}">
                <a16:creationId xmlns:a16="http://schemas.microsoft.com/office/drawing/2014/main" id="{176DF2FA-A2BD-19F3-0BBA-E7E8E97B0F5C}"/>
              </a:ext>
            </a:extLst>
          </p:cNvPr>
          <p:cNvSpPr/>
          <p:nvPr/>
        </p:nvSpPr>
        <p:spPr bwMode="auto">
          <a:xfrm>
            <a:off x="8842270" y="5778541"/>
            <a:ext cx="62327" cy="6232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Oval 248">
            <a:extLst>
              <a:ext uri="{FF2B5EF4-FFF2-40B4-BE49-F238E27FC236}">
                <a16:creationId xmlns:a16="http://schemas.microsoft.com/office/drawing/2014/main" id="{F59A8C15-EBA4-B327-5BE5-6BE047B8ACC0}"/>
              </a:ext>
            </a:extLst>
          </p:cNvPr>
          <p:cNvSpPr/>
          <p:nvPr/>
        </p:nvSpPr>
        <p:spPr bwMode="auto">
          <a:xfrm>
            <a:off x="8546663" y="5779714"/>
            <a:ext cx="62327" cy="6232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Oval 249">
            <a:extLst>
              <a:ext uri="{FF2B5EF4-FFF2-40B4-BE49-F238E27FC236}">
                <a16:creationId xmlns:a16="http://schemas.microsoft.com/office/drawing/2014/main" id="{64E8C78D-0CF7-B233-504E-F837E88C82E5}"/>
              </a:ext>
            </a:extLst>
          </p:cNvPr>
          <p:cNvSpPr/>
          <p:nvPr/>
        </p:nvSpPr>
        <p:spPr bwMode="auto">
          <a:xfrm>
            <a:off x="8241770" y="5758393"/>
            <a:ext cx="62327" cy="6232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Oval 250">
            <a:extLst>
              <a:ext uri="{FF2B5EF4-FFF2-40B4-BE49-F238E27FC236}">
                <a16:creationId xmlns:a16="http://schemas.microsoft.com/office/drawing/2014/main" id="{D32BA2D8-8024-5652-1562-3754A531A69B}"/>
              </a:ext>
            </a:extLst>
          </p:cNvPr>
          <p:cNvSpPr/>
          <p:nvPr/>
        </p:nvSpPr>
        <p:spPr bwMode="auto">
          <a:xfrm>
            <a:off x="7939249" y="5732280"/>
            <a:ext cx="62327" cy="6232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Oval 251">
            <a:extLst>
              <a:ext uri="{FF2B5EF4-FFF2-40B4-BE49-F238E27FC236}">
                <a16:creationId xmlns:a16="http://schemas.microsoft.com/office/drawing/2014/main" id="{46231954-7A3F-456E-AC2B-7EDF733A0758}"/>
              </a:ext>
            </a:extLst>
          </p:cNvPr>
          <p:cNvSpPr/>
          <p:nvPr/>
        </p:nvSpPr>
        <p:spPr bwMode="auto">
          <a:xfrm>
            <a:off x="7674162" y="5381299"/>
            <a:ext cx="62327" cy="62327"/>
          </a:xfrm>
          <a:prstGeom prst="ellipse">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53" name="Group 252">
            <a:extLst>
              <a:ext uri="{FF2B5EF4-FFF2-40B4-BE49-F238E27FC236}">
                <a16:creationId xmlns:a16="http://schemas.microsoft.com/office/drawing/2014/main" id="{DD2AC2F3-303F-B53B-D962-E405D5F4B906}"/>
              </a:ext>
            </a:extLst>
          </p:cNvPr>
          <p:cNvGrpSpPr/>
          <p:nvPr/>
        </p:nvGrpSpPr>
        <p:grpSpPr>
          <a:xfrm rot="5400000">
            <a:off x="7574886" y="5361252"/>
            <a:ext cx="271289" cy="109682"/>
            <a:chOff x="5464175" y="4875934"/>
            <a:chExt cx="854075" cy="109682"/>
          </a:xfrm>
        </p:grpSpPr>
        <p:cxnSp>
          <p:nvCxnSpPr>
            <p:cNvPr id="254" name="Straight Connector 253">
              <a:extLst>
                <a:ext uri="{FF2B5EF4-FFF2-40B4-BE49-F238E27FC236}">
                  <a16:creationId xmlns:a16="http://schemas.microsoft.com/office/drawing/2014/main" id="{18DB8C55-80DD-78EC-7F8C-1E53FB61357F}"/>
                </a:ext>
              </a:extLst>
            </p:cNvPr>
            <p:cNvCxnSpPr>
              <a:cxnSpLocks/>
            </p:cNvCxnSpPr>
            <p:nvPr/>
          </p:nvCxnSpPr>
          <p:spPr bwMode="auto">
            <a:xfrm>
              <a:off x="5464175" y="4930775"/>
              <a:ext cx="854075" cy="0"/>
            </a:xfrm>
            <a:prstGeom prst="line">
              <a:avLst/>
            </a:prstGeom>
            <a:noFill/>
            <a:ln w="12700"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C455579B-FE65-0634-9B74-54CE9C2F603A}"/>
                </a:ext>
              </a:extLst>
            </p:cNvPr>
            <p:cNvCxnSpPr>
              <a:cxnSpLocks/>
            </p:cNvCxnSpPr>
            <p:nvPr/>
          </p:nvCxnSpPr>
          <p:spPr bwMode="auto">
            <a:xfrm>
              <a:off x="5464175" y="4875934"/>
              <a:ext cx="0" cy="109682"/>
            </a:xfrm>
            <a:prstGeom prst="line">
              <a:avLst/>
            </a:prstGeom>
            <a:noFill/>
            <a:ln w="12700"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1BB37334-8E23-540D-BD34-1686BEDBE873}"/>
                </a:ext>
              </a:extLst>
            </p:cNvPr>
            <p:cNvCxnSpPr>
              <a:cxnSpLocks/>
            </p:cNvCxnSpPr>
            <p:nvPr/>
          </p:nvCxnSpPr>
          <p:spPr bwMode="auto">
            <a:xfrm>
              <a:off x="6318250" y="4875934"/>
              <a:ext cx="0" cy="109682"/>
            </a:xfrm>
            <a:prstGeom prst="line">
              <a:avLst/>
            </a:prstGeom>
            <a:noFill/>
            <a:ln w="12700" cap="flat" cmpd="sng" algn="ctr">
              <a:solidFill>
                <a:schemeClr val="accent1"/>
              </a:solidFill>
              <a:prstDash val="solid"/>
              <a:round/>
              <a:headEnd type="none" w="med" len="med"/>
              <a:tailEnd type="none" w="med" len="med"/>
            </a:ln>
            <a:effectLst/>
          </p:spPr>
        </p:cxnSp>
      </p:grpSp>
      <p:grpSp>
        <p:nvGrpSpPr>
          <p:cNvPr id="257" name="Group 256">
            <a:extLst>
              <a:ext uri="{FF2B5EF4-FFF2-40B4-BE49-F238E27FC236}">
                <a16:creationId xmlns:a16="http://schemas.microsoft.com/office/drawing/2014/main" id="{E65B9DAC-0236-BF00-51CB-BF4D3996D495}"/>
              </a:ext>
            </a:extLst>
          </p:cNvPr>
          <p:cNvGrpSpPr/>
          <p:nvPr/>
        </p:nvGrpSpPr>
        <p:grpSpPr>
          <a:xfrm rot="5400000">
            <a:off x="8527627" y="5760730"/>
            <a:ext cx="95085" cy="109682"/>
            <a:chOff x="5464175" y="4875934"/>
            <a:chExt cx="854075" cy="109682"/>
          </a:xfrm>
        </p:grpSpPr>
        <p:cxnSp>
          <p:nvCxnSpPr>
            <p:cNvPr id="258" name="Straight Connector 257">
              <a:extLst>
                <a:ext uri="{FF2B5EF4-FFF2-40B4-BE49-F238E27FC236}">
                  <a16:creationId xmlns:a16="http://schemas.microsoft.com/office/drawing/2014/main" id="{3C699EAC-2C9F-DC4D-60FB-3B40768964A2}"/>
                </a:ext>
              </a:extLst>
            </p:cNvPr>
            <p:cNvCxnSpPr>
              <a:cxnSpLocks/>
            </p:cNvCxnSpPr>
            <p:nvPr/>
          </p:nvCxnSpPr>
          <p:spPr bwMode="auto">
            <a:xfrm>
              <a:off x="5464175" y="4930775"/>
              <a:ext cx="854075" cy="0"/>
            </a:xfrm>
            <a:prstGeom prst="line">
              <a:avLst/>
            </a:prstGeom>
            <a:noFill/>
            <a:ln w="12700"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394BEBD9-949C-DF91-37A7-1B68E527AB4F}"/>
                </a:ext>
              </a:extLst>
            </p:cNvPr>
            <p:cNvCxnSpPr>
              <a:cxnSpLocks/>
            </p:cNvCxnSpPr>
            <p:nvPr/>
          </p:nvCxnSpPr>
          <p:spPr bwMode="auto">
            <a:xfrm>
              <a:off x="5464175" y="4875934"/>
              <a:ext cx="0" cy="109682"/>
            </a:xfrm>
            <a:prstGeom prst="line">
              <a:avLst/>
            </a:prstGeom>
            <a:noFill/>
            <a:ln w="12700"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D6FD30CE-8512-FA94-A9C2-E4E1EB6F8A83}"/>
                </a:ext>
              </a:extLst>
            </p:cNvPr>
            <p:cNvCxnSpPr>
              <a:cxnSpLocks/>
            </p:cNvCxnSpPr>
            <p:nvPr/>
          </p:nvCxnSpPr>
          <p:spPr bwMode="auto">
            <a:xfrm>
              <a:off x="6318250" y="4875934"/>
              <a:ext cx="0" cy="109682"/>
            </a:xfrm>
            <a:prstGeom prst="line">
              <a:avLst/>
            </a:prstGeom>
            <a:noFill/>
            <a:ln w="12700" cap="flat" cmpd="sng" algn="ctr">
              <a:solidFill>
                <a:schemeClr val="accent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429CB9EF-77D4-6F72-5181-923B81F1D183}"/>
              </a:ext>
            </a:extLst>
          </p:cNvPr>
          <p:cNvGrpSpPr/>
          <p:nvPr/>
        </p:nvGrpSpPr>
        <p:grpSpPr>
          <a:xfrm rot="5400000">
            <a:off x="7922163" y="5793054"/>
            <a:ext cx="86441" cy="109682"/>
            <a:chOff x="5464175" y="4875934"/>
            <a:chExt cx="854075" cy="109682"/>
          </a:xfrm>
        </p:grpSpPr>
        <p:cxnSp>
          <p:nvCxnSpPr>
            <p:cNvPr id="262" name="Straight Connector 261">
              <a:extLst>
                <a:ext uri="{FF2B5EF4-FFF2-40B4-BE49-F238E27FC236}">
                  <a16:creationId xmlns:a16="http://schemas.microsoft.com/office/drawing/2014/main" id="{C94F6A4B-9CBB-6C9D-BCA7-9365CCC72401}"/>
                </a:ext>
              </a:extLst>
            </p:cNvPr>
            <p:cNvCxnSpPr>
              <a:cxnSpLocks/>
            </p:cNvCxnSpPr>
            <p:nvPr/>
          </p:nvCxnSpPr>
          <p:spPr bwMode="auto">
            <a:xfrm>
              <a:off x="5464175" y="4930775"/>
              <a:ext cx="854075" cy="0"/>
            </a:xfrm>
            <a:prstGeom prst="line">
              <a:avLst/>
            </a:prstGeom>
            <a:noFill/>
            <a:ln w="12700" cap="flat" cmpd="sng" algn="ctr">
              <a:solidFill>
                <a:schemeClr val="accent5"/>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11027F84-A387-63B8-C8A3-B303E0FFF3EC}"/>
                </a:ext>
              </a:extLst>
            </p:cNvPr>
            <p:cNvCxnSpPr>
              <a:cxnSpLocks/>
            </p:cNvCxnSpPr>
            <p:nvPr/>
          </p:nvCxnSpPr>
          <p:spPr bwMode="auto">
            <a:xfrm>
              <a:off x="5464175" y="4875934"/>
              <a:ext cx="0" cy="109682"/>
            </a:xfrm>
            <a:prstGeom prst="line">
              <a:avLst/>
            </a:prstGeom>
            <a:noFill/>
            <a:ln w="12700" cap="flat" cmpd="sng" algn="ctr">
              <a:solidFill>
                <a:schemeClr val="accent5"/>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52484804-A70B-35C0-3137-26243CC08A57}"/>
                </a:ext>
              </a:extLst>
            </p:cNvPr>
            <p:cNvCxnSpPr>
              <a:cxnSpLocks/>
            </p:cNvCxnSpPr>
            <p:nvPr/>
          </p:nvCxnSpPr>
          <p:spPr bwMode="auto">
            <a:xfrm>
              <a:off x="6318250" y="4875934"/>
              <a:ext cx="0" cy="109682"/>
            </a:xfrm>
            <a:prstGeom prst="line">
              <a:avLst/>
            </a:prstGeom>
            <a:noFill/>
            <a:ln w="12700" cap="flat" cmpd="sng" algn="ctr">
              <a:solidFill>
                <a:schemeClr val="accent5"/>
              </a:solidFill>
              <a:prstDash val="solid"/>
              <a:round/>
              <a:headEnd type="none" w="med" len="med"/>
              <a:tailEnd type="none" w="med" len="med"/>
            </a:ln>
            <a:effectLst/>
          </p:spPr>
        </p:cxnSp>
      </p:grpSp>
      <p:grpSp>
        <p:nvGrpSpPr>
          <p:cNvPr id="265" name="Group 264">
            <a:extLst>
              <a:ext uri="{FF2B5EF4-FFF2-40B4-BE49-F238E27FC236}">
                <a16:creationId xmlns:a16="http://schemas.microsoft.com/office/drawing/2014/main" id="{59E3480D-FD59-8D05-78A4-85AD834087C6}"/>
              </a:ext>
            </a:extLst>
          </p:cNvPr>
          <p:cNvGrpSpPr/>
          <p:nvPr/>
        </p:nvGrpSpPr>
        <p:grpSpPr>
          <a:xfrm rot="5400000">
            <a:off x="7498578" y="5013118"/>
            <a:ext cx="271289" cy="109682"/>
            <a:chOff x="5464175" y="4875934"/>
            <a:chExt cx="854075" cy="109682"/>
          </a:xfrm>
        </p:grpSpPr>
        <p:cxnSp>
          <p:nvCxnSpPr>
            <p:cNvPr id="266" name="Straight Connector 265">
              <a:extLst>
                <a:ext uri="{FF2B5EF4-FFF2-40B4-BE49-F238E27FC236}">
                  <a16:creationId xmlns:a16="http://schemas.microsoft.com/office/drawing/2014/main" id="{7D729ECA-1DD9-7DF8-7D06-BA3502BC8CA8}"/>
                </a:ext>
              </a:extLst>
            </p:cNvPr>
            <p:cNvCxnSpPr>
              <a:cxnSpLocks/>
            </p:cNvCxnSpPr>
            <p:nvPr/>
          </p:nvCxnSpPr>
          <p:spPr bwMode="auto">
            <a:xfrm>
              <a:off x="5464175" y="4930775"/>
              <a:ext cx="854075" cy="0"/>
            </a:xfrm>
            <a:prstGeom prst="line">
              <a:avLst/>
            </a:prstGeom>
            <a:noFill/>
            <a:ln w="12700" cap="flat" cmpd="sng" algn="ctr">
              <a:solidFill>
                <a:schemeClr val="accent1"/>
              </a:solidFill>
              <a:prstDash val="solid"/>
              <a:round/>
              <a:headEnd type="none" w="med" len="med"/>
              <a:tailEnd type="none" w="med" len="med"/>
            </a:ln>
            <a:effectLst/>
          </p:spPr>
        </p:cxnSp>
        <p:cxnSp>
          <p:nvCxnSpPr>
            <p:cNvPr id="267" name="Straight Connector 266">
              <a:extLst>
                <a:ext uri="{FF2B5EF4-FFF2-40B4-BE49-F238E27FC236}">
                  <a16:creationId xmlns:a16="http://schemas.microsoft.com/office/drawing/2014/main" id="{94150D68-8EA4-84CB-8CEF-F5741D25982F}"/>
                </a:ext>
              </a:extLst>
            </p:cNvPr>
            <p:cNvCxnSpPr>
              <a:cxnSpLocks/>
            </p:cNvCxnSpPr>
            <p:nvPr/>
          </p:nvCxnSpPr>
          <p:spPr bwMode="auto">
            <a:xfrm>
              <a:off x="5464175" y="4875934"/>
              <a:ext cx="0" cy="109682"/>
            </a:xfrm>
            <a:prstGeom prst="line">
              <a:avLst/>
            </a:prstGeom>
            <a:noFill/>
            <a:ln w="12700" cap="flat" cmpd="sng" algn="ctr">
              <a:solidFill>
                <a:schemeClr val="accent1"/>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EF361B7E-9A89-A021-FC97-CFBEA4A730D8}"/>
                </a:ext>
              </a:extLst>
            </p:cNvPr>
            <p:cNvCxnSpPr>
              <a:cxnSpLocks/>
            </p:cNvCxnSpPr>
            <p:nvPr/>
          </p:nvCxnSpPr>
          <p:spPr bwMode="auto">
            <a:xfrm>
              <a:off x="6318250" y="4875934"/>
              <a:ext cx="0" cy="109682"/>
            </a:xfrm>
            <a:prstGeom prst="line">
              <a:avLst/>
            </a:prstGeom>
            <a:noFill/>
            <a:ln w="12700" cap="flat" cmpd="sng" algn="ctr">
              <a:solidFill>
                <a:schemeClr val="accent1"/>
              </a:solidFill>
              <a:prstDash val="solid"/>
              <a:round/>
              <a:headEnd type="none" w="med" len="med"/>
              <a:tailEnd type="none" w="med" len="med"/>
            </a:ln>
            <a:effectLst/>
          </p:spPr>
        </p:cxnSp>
      </p:grpSp>
      <p:sp>
        <p:nvSpPr>
          <p:cNvPr id="269" name="Freeform 268">
            <a:extLst>
              <a:ext uri="{FF2B5EF4-FFF2-40B4-BE49-F238E27FC236}">
                <a16:creationId xmlns:a16="http://schemas.microsoft.com/office/drawing/2014/main" id="{C6B7E5A7-126D-A493-285F-1316EC8797B1}"/>
              </a:ext>
            </a:extLst>
          </p:cNvPr>
          <p:cNvSpPr/>
          <p:nvPr/>
        </p:nvSpPr>
        <p:spPr bwMode="auto">
          <a:xfrm>
            <a:off x="7622744" y="5026025"/>
            <a:ext cx="1257300" cy="844550"/>
          </a:xfrm>
          <a:custGeom>
            <a:avLst/>
            <a:gdLst>
              <a:gd name="connsiteX0" fmla="*/ 1257300 w 1257300"/>
              <a:gd name="connsiteY0" fmla="*/ 844550 h 844550"/>
              <a:gd name="connsiteX1" fmla="*/ 962025 w 1257300"/>
              <a:gd name="connsiteY1" fmla="*/ 777875 h 844550"/>
              <a:gd name="connsiteX2" fmla="*/ 654050 w 1257300"/>
              <a:gd name="connsiteY2" fmla="*/ 828675 h 844550"/>
              <a:gd name="connsiteX3" fmla="*/ 352425 w 1257300"/>
              <a:gd name="connsiteY3" fmla="*/ 806450 h 844550"/>
              <a:gd name="connsiteX4" fmla="*/ 85725 w 1257300"/>
              <a:gd name="connsiteY4" fmla="*/ 387350 h 844550"/>
              <a:gd name="connsiteX5" fmla="*/ 0 w 1257300"/>
              <a:gd name="connsiteY5" fmla="*/ 0 h 84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57300" h="844550">
                <a:moveTo>
                  <a:pt x="1257300" y="844550"/>
                </a:moveTo>
                <a:lnTo>
                  <a:pt x="962025" y="777875"/>
                </a:lnTo>
                <a:lnTo>
                  <a:pt x="654050" y="828675"/>
                </a:lnTo>
                <a:lnTo>
                  <a:pt x="352425" y="806450"/>
                </a:lnTo>
                <a:lnTo>
                  <a:pt x="85725" y="387350"/>
                </a:lnTo>
                <a:lnTo>
                  <a:pt x="0" y="0"/>
                </a:lnTo>
              </a:path>
            </a:pathLst>
          </a:custGeom>
          <a:noFill/>
          <a:ln w="28575">
            <a:solidFill>
              <a:schemeClr val="accent2"/>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70" name="Oval 269">
            <a:extLst>
              <a:ext uri="{FF2B5EF4-FFF2-40B4-BE49-F238E27FC236}">
                <a16:creationId xmlns:a16="http://schemas.microsoft.com/office/drawing/2014/main" id="{17640801-6A55-09CC-85EB-185EB3956807}"/>
              </a:ext>
            </a:extLst>
          </p:cNvPr>
          <p:cNvSpPr/>
          <p:nvPr/>
        </p:nvSpPr>
        <p:spPr bwMode="auto">
          <a:xfrm>
            <a:off x="7673397" y="5385074"/>
            <a:ext cx="62327" cy="62327"/>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1" name="Oval 270">
            <a:extLst>
              <a:ext uri="{FF2B5EF4-FFF2-40B4-BE49-F238E27FC236}">
                <a16:creationId xmlns:a16="http://schemas.microsoft.com/office/drawing/2014/main" id="{FC81C03B-4CB0-C76B-B790-3F86147796A3}"/>
              </a:ext>
            </a:extLst>
          </p:cNvPr>
          <p:cNvSpPr/>
          <p:nvPr/>
        </p:nvSpPr>
        <p:spPr bwMode="auto">
          <a:xfrm>
            <a:off x="7939248" y="5810343"/>
            <a:ext cx="62327" cy="62327"/>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2" name="Oval 271">
            <a:extLst>
              <a:ext uri="{FF2B5EF4-FFF2-40B4-BE49-F238E27FC236}">
                <a16:creationId xmlns:a16="http://schemas.microsoft.com/office/drawing/2014/main" id="{4597B8D2-8884-5F29-7BE7-CFDAA513D129}"/>
              </a:ext>
            </a:extLst>
          </p:cNvPr>
          <p:cNvSpPr/>
          <p:nvPr/>
        </p:nvSpPr>
        <p:spPr bwMode="auto">
          <a:xfrm>
            <a:off x="8240525" y="5826066"/>
            <a:ext cx="62327" cy="62327"/>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3" name="Oval 272">
            <a:extLst>
              <a:ext uri="{FF2B5EF4-FFF2-40B4-BE49-F238E27FC236}">
                <a16:creationId xmlns:a16="http://schemas.microsoft.com/office/drawing/2014/main" id="{4EDD3C66-B916-5085-8AA8-892804759E05}"/>
              </a:ext>
            </a:extLst>
          </p:cNvPr>
          <p:cNvSpPr/>
          <p:nvPr/>
        </p:nvSpPr>
        <p:spPr bwMode="auto">
          <a:xfrm>
            <a:off x="8844755" y="5847894"/>
            <a:ext cx="62327" cy="62327"/>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4" name="Oval 273">
            <a:extLst>
              <a:ext uri="{FF2B5EF4-FFF2-40B4-BE49-F238E27FC236}">
                <a16:creationId xmlns:a16="http://schemas.microsoft.com/office/drawing/2014/main" id="{15D08490-5DB6-5C15-BC3D-46DA23D500A4}"/>
              </a:ext>
            </a:extLst>
          </p:cNvPr>
          <p:cNvSpPr/>
          <p:nvPr/>
        </p:nvSpPr>
        <p:spPr bwMode="auto">
          <a:xfrm>
            <a:off x="8545277" y="5764070"/>
            <a:ext cx="62327" cy="62327"/>
          </a:xfrm>
          <a:prstGeom prst="ellipse">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Freeform 180">
            <a:extLst>
              <a:ext uri="{FF2B5EF4-FFF2-40B4-BE49-F238E27FC236}">
                <a16:creationId xmlns:a16="http://schemas.microsoft.com/office/drawing/2014/main" id="{7F83D585-1060-9154-7C58-761C146E9E8A}"/>
              </a:ext>
            </a:extLst>
          </p:cNvPr>
          <p:cNvSpPr/>
          <p:nvPr/>
        </p:nvSpPr>
        <p:spPr bwMode="auto">
          <a:xfrm>
            <a:off x="7629093" y="4518025"/>
            <a:ext cx="1327145" cy="1473200"/>
          </a:xfrm>
          <a:custGeom>
            <a:avLst/>
            <a:gdLst>
              <a:gd name="connsiteX0" fmla="*/ 0 w 1295400"/>
              <a:gd name="connsiteY0" fmla="*/ 0 h 1473200"/>
              <a:gd name="connsiteX1" fmla="*/ 0 w 1295400"/>
              <a:gd name="connsiteY1" fmla="*/ 1473200 h 1473200"/>
              <a:gd name="connsiteX2" fmla="*/ 1295400 w 1295400"/>
              <a:gd name="connsiteY2" fmla="*/ 1473200 h 1473200"/>
            </a:gdLst>
            <a:ahLst/>
            <a:cxnLst>
              <a:cxn ang="0">
                <a:pos x="connsiteX0" y="connsiteY0"/>
              </a:cxn>
              <a:cxn ang="0">
                <a:pos x="connsiteX1" y="connsiteY1"/>
              </a:cxn>
              <a:cxn ang="0">
                <a:pos x="connsiteX2" y="connsiteY2"/>
              </a:cxn>
            </a:cxnLst>
            <a:rect l="l" t="t" r="r" b="b"/>
            <a:pathLst>
              <a:path w="1295400" h="1473200">
                <a:moveTo>
                  <a:pt x="0" y="0"/>
                </a:moveTo>
                <a:lnTo>
                  <a:pt x="0" y="1473200"/>
                </a:lnTo>
                <a:lnTo>
                  <a:pt x="1295400" y="147320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8" name="Group 17">
            <a:extLst>
              <a:ext uri="{FF2B5EF4-FFF2-40B4-BE49-F238E27FC236}">
                <a16:creationId xmlns:a16="http://schemas.microsoft.com/office/drawing/2014/main" id="{105F6C79-F06B-2785-2303-3EC68A4F0144}"/>
              </a:ext>
            </a:extLst>
          </p:cNvPr>
          <p:cNvGrpSpPr/>
          <p:nvPr/>
        </p:nvGrpSpPr>
        <p:grpSpPr>
          <a:xfrm rot="1800000">
            <a:off x="3505149" y="1881419"/>
            <a:ext cx="206650" cy="196302"/>
            <a:chOff x="2542995" y="1876525"/>
            <a:chExt cx="206650" cy="196302"/>
          </a:xfrm>
        </p:grpSpPr>
        <p:cxnSp>
          <p:nvCxnSpPr>
            <p:cNvPr id="20" name="Straight Connector 19">
              <a:extLst>
                <a:ext uri="{FF2B5EF4-FFF2-40B4-BE49-F238E27FC236}">
                  <a16:creationId xmlns:a16="http://schemas.microsoft.com/office/drawing/2014/main" id="{F269E2F7-7DFE-B4B6-FCE4-0D8C013F7CE4}"/>
                </a:ext>
              </a:extLst>
            </p:cNvPr>
            <p:cNvCxnSpPr>
              <a:cxnSpLocks/>
            </p:cNvCxnSpPr>
            <p:nvPr/>
          </p:nvCxnSpPr>
          <p:spPr bwMode="auto">
            <a:xfrm rot="19800000" flipV="1">
              <a:off x="2542995" y="1876525"/>
              <a:ext cx="107163" cy="8850"/>
            </a:xfrm>
            <a:prstGeom prst="line">
              <a:avLst/>
            </a:prstGeom>
            <a:noFill/>
            <a:ln w="19050"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95B78CFB-A53E-6557-14BF-B20F0AEABA8B}"/>
                </a:ext>
              </a:extLst>
            </p:cNvPr>
            <p:cNvCxnSpPr>
              <a:cxnSpLocks/>
            </p:cNvCxnSpPr>
            <p:nvPr/>
          </p:nvCxnSpPr>
          <p:spPr bwMode="auto">
            <a:xfrm rot="19800000" flipH="1">
              <a:off x="2696371" y="1911006"/>
              <a:ext cx="53274" cy="84818"/>
            </a:xfrm>
            <a:prstGeom prst="line">
              <a:avLst/>
            </a:prstGeom>
            <a:noFill/>
            <a:ln w="19050"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A6193625-CE5A-1AD7-8CE1-F82FEF0B6EA2}"/>
                </a:ext>
              </a:extLst>
            </p:cNvPr>
            <p:cNvCxnSpPr>
              <a:cxnSpLocks/>
            </p:cNvCxnSpPr>
            <p:nvPr/>
          </p:nvCxnSpPr>
          <p:spPr bwMode="auto">
            <a:xfrm rot="19800000">
              <a:off x="2576078" y="1976897"/>
              <a:ext cx="54863" cy="95930"/>
            </a:xfrm>
            <a:prstGeom prst="line">
              <a:avLst/>
            </a:prstGeom>
            <a:noFill/>
            <a:ln w="19050" cap="flat" cmpd="sng" algn="ctr">
              <a:solidFill>
                <a:schemeClr val="accent3"/>
              </a:solidFill>
              <a:prstDash val="solid"/>
              <a:round/>
              <a:headEnd type="none" w="med" len="med"/>
              <a:tailEnd type="none" w="med" len="med"/>
            </a:ln>
            <a:effectLst/>
          </p:spPr>
        </p:cxnSp>
      </p:grpSp>
      <p:sp>
        <p:nvSpPr>
          <p:cNvPr id="98" name="Freeform: Shape 97">
            <a:extLst>
              <a:ext uri="{FF2B5EF4-FFF2-40B4-BE49-F238E27FC236}">
                <a16:creationId xmlns:a16="http://schemas.microsoft.com/office/drawing/2014/main" id="{E9925D03-FEC4-BD93-7992-59137CE9AB60}"/>
              </a:ext>
            </a:extLst>
          </p:cNvPr>
          <p:cNvSpPr/>
          <p:nvPr/>
        </p:nvSpPr>
        <p:spPr bwMode="auto">
          <a:xfrm>
            <a:off x="3944948" y="2135509"/>
            <a:ext cx="87777" cy="53274"/>
          </a:xfrm>
          <a:custGeom>
            <a:avLst/>
            <a:gdLst>
              <a:gd name="connsiteX0" fmla="*/ 128623 w 128623"/>
              <a:gd name="connsiteY0" fmla="*/ 47469 h 81010"/>
              <a:gd name="connsiteX1" fmla="*/ 51174 w 128623"/>
              <a:gd name="connsiteY1" fmla="*/ 79947 h 81010"/>
              <a:gd name="connsiteX2" fmla="*/ 78656 w 128623"/>
              <a:gd name="connsiteY2" fmla="*/ 12492 h 81010"/>
              <a:gd name="connsiteX3" fmla="*/ 6203 w 128623"/>
              <a:gd name="connsiteY3" fmla="*/ 44970 h 81010"/>
              <a:gd name="connsiteX4" fmla="*/ 8702 w 128623"/>
              <a:gd name="connsiteY4" fmla="*/ 0 h 81010"/>
              <a:gd name="connsiteX0" fmla="*/ 135074 w 135074"/>
              <a:gd name="connsiteY0" fmla="*/ 47469 h 81010"/>
              <a:gd name="connsiteX1" fmla="*/ 57625 w 135074"/>
              <a:gd name="connsiteY1" fmla="*/ 79947 h 81010"/>
              <a:gd name="connsiteX2" fmla="*/ 85107 w 135074"/>
              <a:gd name="connsiteY2" fmla="*/ 12492 h 81010"/>
              <a:gd name="connsiteX3" fmla="*/ 12654 w 135074"/>
              <a:gd name="connsiteY3" fmla="*/ 44970 h 81010"/>
              <a:gd name="connsiteX4" fmla="*/ 3322 w 135074"/>
              <a:gd name="connsiteY4" fmla="*/ 0 h 81010"/>
              <a:gd name="connsiteX0" fmla="*/ 135074 w 135074"/>
              <a:gd name="connsiteY0" fmla="*/ 47469 h 81196"/>
              <a:gd name="connsiteX1" fmla="*/ 57625 w 135074"/>
              <a:gd name="connsiteY1" fmla="*/ 79947 h 81196"/>
              <a:gd name="connsiteX2" fmla="*/ 45671 w 135074"/>
              <a:gd name="connsiteY2" fmla="*/ 8682 h 81196"/>
              <a:gd name="connsiteX3" fmla="*/ 12654 w 135074"/>
              <a:gd name="connsiteY3" fmla="*/ 44970 h 81196"/>
              <a:gd name="connsiteX4" fmla="*/ 3322 w 135074"/>
              <a:gd name="connsiteY4" fmla="*/ 0 h 81196"/>
              <a:gd name="connsiteX0" fmla="*/ 135074 w 135074"/>
              <a:gd name="connsiteY0" fmla="*/ 47469 h 81196"/>
              <a:gd name="connsiteX1" fmla="*/ 57625 w 135074"/>
              <a:gd name="connsiteY1" fmla="*/ 79947 h 81196"/>
              <a:gd name="connsiteX2" fmla="*/ 61446 w 135074"/>
              <a:gd name="connsiteY2" fmla="*/ 8682 h 81196"/>
              <a:gd name="connsiteX3" fmla="*/ 12654 w 135074"/>
              <a:gd name="connsiteY3" fmla="*/ 44970 h 81196"/>
              <a:gd name="connsiteX4" fmla="*/ 3322 w 135074"/>
              <a:gd name="connsiteY4" fmla="*/ 0 h 81196"/>
              <a:gd name="connsiteX0" fmla="*/ 135074 w 135074"/>
              <a:gd name="connsiteY0" fmla="*/ 47469 h 70678"/>
              <a:gd name="connsiteX1" fmla="*/ 53682 w 135074"/>
              <a:gd name="connsiteY1" fmla="*/ 68521 h 70678"/>
              <a:gd name="connsiteX2" fmla="*/ 61446 w 135074"/>
              <a:gd name="connsiteY2" fmla="*/ 8682 h 70678"/>
              <a:gd name="connsiteX3" fmla="*/ 12654 w 135074"/>
              <a:gd name="connsiteY3" fmla="*/ 44970 h 70678"/>
              <a:gd name="connsiteX4" fmla="*/ 3322 w 135074"/>
              <a:gd name="connsiteY4" fmla="*/ 0 h 70678"/>
              <a:gd name="connsiteX0" fmla="*/ 127188 w 127188"/>
              <a:gd name="connsiteY0" fmla="*/ 32233 h 68996"/>
              <a:gd name="connsiteX1" fmla="*/ 53682 w 127188"/>
              <a:gd name="connsiteY1" fmla="*/ 68521 h 68996"/>
              <a:gd name="connsiteX2" fmla="*/ 61446 w 127188"/>
              <a:gd name="connsiteY2" fmla="*/ 8682 h 68996"/>
              <a:gd name="connsiteX3" fmla="*/ 12654 w 127188"/>
              <a:gd name="connsiteY3" fmla="*/ 44970 h 68996"/>
              <a:gd name="connsiteX4" fmla="*/ 3322 w 127188"/>
              <a:gd name="connsiteY4" fmla="*/ 0 h 68996"/>
              <a:gd name="connsiteX0" fmla="*/ 127188 w 127188"/>
              <a:gd name="connsiteY0" fmla="*/ 32233 h 68697"/>
              <a:gd name="connsiteX1" fmla="*/ 53682 w 127188"/>
              <a:gd name="connsiteY1" fmla="*/ 68521 h 68697"/>
              <a:gd name="connsiteX2" fmla="*/ 61446 w 127188"/>
              <a:gd name="connsiteY2" fmla="*/ 8682 h 68697"/>
              <a:gd name="connsiteX3" fmla="*/ 12654 w 127188"/>
              <a:gd name="connsiteY3" fmla="*/ 44970 h 68697"/>
              <a:gd name="connsiteX4" fmla="*/ 3322 w 127188"/>
              <a:gd name="connsiteY4" fmla="*/ 0 h 68697"/>
              <a:gd name="connsiteX0" fmla="*/ 127188 w 127188"/>
              <a:gd name="connsiteY0" fmla="*/ 66512 h 70270"/>
              <a:gd name="connsiteX1" fmla="*/ 53682 w 127188"/>
              <a:gd name="connsiteY1" fmla="*/ 68521 h 70270"/>
              <a:gd name="connsiteX2" fmla="*/ 61446 w 127188"/>
              <a:gd name="connsiteY2" fmla="*/ 8682 h 70270"/>
              <a:gd name="connsiteX3" fmla="*/ 12654 w 127188"/>
              <a:gd name="connsiteY3" fmla="*/ 44970 h 70270"/>
              <a:gd name="connsiteX4" fmla="*/ 3322 w 127188"/>
              <a:gd name="connsiteY4" fmla="*/ 0 h 70270"/>
              <a:gd name="connsiteX0" fmla="*/ 127188 w 127188"/>
              <a:gd name="connsiteY0" fmla="*/ 66512 h 88743"/>
              <a:gd name="connsiteX1" fmla="*/ 53682 w 127188"/>
              <a:gd name="connsiteY1" fmla="*/ 87566 h 88743"/>
              <a:gd name="connsiteX2" fmla="*/ 61446 w 127188"/>
              <a:gd name="connsiteY2" fmla="*/ 8682 h 88743"/>
              <a:gd name="connsiteX3" fmla="*/ 12654 w 127188"/>
              <a:gd name="connsiteY3" fmla="*/ 44970 h 88743"/>
              <a:gd name="connsiteX4" fmla="*/ 3322 w 127188"/>
              <a:gd name="connsiteY4" fmla="*/ 0 h 88743"/>
              <a:gd name="connsiteX0" fmla="*/ 127188 w 127188"/>
              <a:gd name="connsiteY0" fmla="*/ 66512 h 73923"/>
              <a:gd name="connsiteX1" fmla="*/ 65513 w 127188"/>
              <a:gd name="connsiteY1" fmla="*/ 72331 h 73923"/>
              <a:gd name="connsiteX2" fmla="*/ 61446 w 127188"/>
              <a:gd name="connsiteY2" fmla="*/ 8682 h 73923"/>
              <a:gd name="connsiteX3" fmla="*/ 12654 w 127188"/>
              <a:gd name="connsiteY3" fmla="*/ 44970 h 73923"/>
              <a:gd name="connsiteX4" fmla="*/ 3322 w 127188"/>
              <a:gd name="connsiteY4" fmla="*/ 0 h 73923"/>
              <a:gd name="connsiteX0" fmla="*/ 138551 w 138551"/>
              <a:gd name="connsiteY0" fmla="*/ 66512 h 73923"/>
              <a:gd name="connsiteX1" fmla="*/ 76876 w 138551"/>
              <a:gd name="connsiteY1" fmla="*/ 72331 h 73923"/>
              <a:gd name="connsiteX2" fmla="*/ 72809 w 138551"/>
              <a:gd name="connsiteY2" fmla="*/ 8682 h 73923"/>
              <a:gd name="connsiteX3" fmla="*/ 4301 w 138551"/>
              <a:gd name="connsiteY3" fmla="*/ 33544 h 73923"/>
              <a:gd name="connsiteX4" fmla="*/ 14685 w 138551"/>
              <a:gd name="connsiteY4" fmla="*/ 0 h 73923"/>
              <a:gd name="connsiteX0" fmla="*/ 138553 w 138553"/>
              <a:gd name="connsiteY0" fmla="*/ 77938 h 85349"/>
              <a:gd name="connsiteX1" fmla="*/ 76878 w 138553"/>
              <a:gd name="connsiteY1" fmla="*/ 83757 h 85349"/>
              <a:gd name="connsiteX2" fmla="*/ 72811 w 138553"/>
              <a:gd name="connsiteY2" fmla="*/ 20108 h 85349"/>
              <a:gd name="connsiteX3" fmla="*/ 4303 w 138553"/>
              <a:gd name="connsiteY3" fmla="*/ 44970 h 85349"/>
              <a:gd name="connsiteX4" fmla="*/ 14686 w 138553"/>
              <a:gd name="connsiteY4" fmla="*/ 0 h 85349"/>
              <a:gd name="connsiteX0" fmla="*/ 138553 w 138553"/>
              <a:gd name="connsiteY0" fmla="*/ 77938 h 85349"/>
              <a:gd name="connsiteX1" fmla="*/ 76878 w 138553"/>
              <a:gd name="connsiteY1" fmla="*/ 83757 h 85349"/>
              <a:gd name="connsiteX2" fmla="*/ 72811 w 138553"/>
              <a:gd name="connsiteY2" fmla="*/ 20108 h 85349"/>
              <a:gd name="connsiteX3" fmla="*/ 4303 w 138553"/>
              <a:gd name="connsiteY3" fmla="*/ 44970 h 85349"/>
              <a:gd name="connsiteX4" fmla="*/ 14686 w 138553"/>
              <a:gd name="connsiteY4" fmla="*/ 0 h 85349"/>
              <a:gd name="connsiteX0" fmla="*/ 138553 w 138553"/>
              <a:gd name="connsiteY0" fmla="*/ 77938 h 85349"/>
              <a:gd name="connsiteX1" fmla="*/ 80822 w 138553"/>
              <a:gd name="connsiteY1" fmla="*/ 83757 h 85349"/>
              <a:gd name="connsiteX2" fmla="*/ 72811 w 138553"/>
              <a:gd name="connsiteY2" fmla="*/ 20108 h 85349"/>
              <a:gd name="connsiteX3" fmla="*/ 4303 w 138553"/>
              <a:gd name="connsiteY3" fmla="*/ 44970 h 85349"/>
              <a:gd name="connsiteX4" fmla="*/ 14686 w 138553"/>
              <a:gd name="connsiteY4" fmla="*/ 0 h 85349"/>
              <a:gd name="connsiteX0" fmla="*/ 138553 w 138553"/>
              <a:gd name="connsiteY0" fmla="*/ 77938 h 81696"/>
              <a:gd name="connsiteX1" fmla="*/ 68992 w 138553"/>
              <a:gd name="connsiteY1" fmla="*/ 79949 h 81696"/>
              <a:gd name="connsiteX2" fmla="*/ 72811 w 138553"/>
              <a:gd name="connsiteY2" fmla="*/ 20108 h 81696"/>
              <a:gd name="connsiteX3" fmla="*/ 4303 w 138553"/>
              <a:gd name="connsiteY3" fmla="*/ 44970 h 81696"/>
              <a:gd name="connsiteX4" fmla="*/ 14686 w 138553"/>
              <a:gd name="connsiteY4" fmla="*/ 0 h 81696"/>
              <a:gd name="connsiteX0" fmla="*/ 138553 w 138553"/>
              <a:gd name="connsiteY0" fmla="*/ 77938 h 81217"/>
              <a:gd name="connsiteX1" fmla="*/ 68992 w 138553"/>
              <a:gd name="connsiteY1" fmla="*/ 79949 h 81217"/>
              <a:gd name="connsiteX2" fmla="*/ 72811 w 138553"/>
              <a:gd name="connsiteY2" fmla="*/ 20108 h 81217"/>
              <a:gd name="connsiteX3" fmla="*/ 4303 w 138553"/>
              <a:gd name="connsiteY3" fmla="*/ 44970 h 81217"/>
              <a:gd name="connsiteX4" fmla="*/ 14686 w 138553"/>
              <a:gd name="connsiteY4" fmla="*/ 0 h 8121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8553" h="81217">
                <a:moveTo>
                  <a:pt x="138553" y="77938"/>
                </a:moveTo>
                <a:cubicBezTo>
                  <a:pt x="135541" y="39959"/>
                  <a:pt x="79949" y="89587"/>
                  <a:pt x="68992" y="79949"/>
                </a:cubicBezTo>
                <a:cubicBezTo>
                  <a:pt x="58035" y="70311"/>
                  <a:pt x="83592" y="25938"/>
                  <a:pt x="72811" y="20108"/>
                </a:cubicBezTo>
                <a:cubicBezTo>
                  <a:pt x="62030" y="14278"/>
                  <a:pt x="15961" y="54668"/>
                  <a:pt x="4303" y="44970"/>
                </a:cubicBezTo>
                <a:cubicBezTo>
                  <a:pt x="-7356" y="42888"/>
                  <a:pt x="7607" y="21444"/>
                  <a:pt x="14686" y="0"/>
                </a:cubicBezTo>
              </a:path>
            </a:pathLst>
          </a:custGeom>
          <a:noFill/>
          <a:ln w="158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TextBox 3">
            <a:extLst>
              <a:ext uri="{FF2B5EF4-FFF2-40B4-BE49-F238E27FC236}">
                <a16:creationId xmlns:a16="http://schemas.microsoft.com/office/drawing/2014/main" id="{D66E6263-8CE2-E7CE-DDFD-D7354D11E787}"/>
              </a:ext>
            </a:extLst>
          </p:cNvPr>
          <p:cNvSpPr txBox="1"/>
          <p:nvPr/>
        </p:nvSpPr>
        <p:spPr bwMode="auto">
          <a:xfrm>
            <a:off x="10151364" y="2345762"/>
            <a:ext cx="1795241" cy="1277273"/>
          </a:xfrm>
          <a:prstGeom prst="rect">
            <a:avLst/>
          </a:prstGeom>
          <a:solidFill>
            <a:schemeClr val="accent6"/>
          </a:solidFill>
          <a:ln>
            <a:noFill/>
          </a:ln>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Other BTK degraders</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NX-5948</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ABBV-101</a:t>
            </a:r>
          </a:p>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BGB-16673</a:t>
            </a:r>
          </a:p>
        </p:txBody>
      </p:sp>
    </p:spTree>
    <p:extLst>
      <p:ext uri="{BB962C8B-B14F-4D97-AF65-F5344CB8AC3E}">
        <p14:creationId xmlns:p14="http://schemas.microsoft.com/office/powerpoint/2010/main" val="2330553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a:solidFill>
                  <a:srgbClr val="00823B"/>
                </a:solidFill>
                <a:hlinkClick r:id="rId3"/>
              </a:rPr>
              <a:t>clinicaloptions.com</a:t>
            </a:r>
            <a:endParaRPr lang="en-US" sz="2400" b="1" u="sng">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CLL</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CME-certified module</a:t>
            </a:r>
            <a:r>
              <a:rPr lang="en-US" sz="2200" b="0" dirty="0"/>
              <a:t> with expert discussion of BTK inhibitor resistance in CLL</a:t>
            </a:r>
          </a:p>
          <a:p>
            <a:pPr>
              <a:buClr>
                <a:schemeClr val="tx2">
                  <a:lumMod val="20000"/>
                  <a:lumOff val="80000"/>
                </a:schemeClr>
              </a:buClr>
              <a:defRPr/>
            </a:pPr>
            <a:r>
              <a:rPr lang="en-US" sz="2200" dirty="0">
                <a:solidFill>
                  <a:srgbClr val="E1471D"/>
                </a:solidFill>
              </a:rPr>
              <a:t>Podcast </a:t>
            </a:r>
            <a:r>
              <a:rPr lang="en-US" sz="2200" b="0" dirty="0"/>
              <a:t>with additional information on BTK inhibitor resistance</a:t>
            </a:r>
            <a:endParaRPr lang="en-US" sz="2200" dirty="0">
              <a:solidFill>
                <a:srgbClr val="E1471D"/>
              </a:solidFill>
            </a:endParaRPr>
          </a:p>
          <a:p>
            <a:pPr>
              <a:buClr>
                <a:schemeClr val="tx2">
                  <a:lumMod val="20000"/>
                  <a:lumOff val="80000"/>
                </a:schemeClr>
              </a:buClr>
              <a:defRPr/>
            </a:pPr>
            <a:r>
              <a:rPr lang="en-US" sz="2200" dirty="0" err="1">
                <a:solidFill>
                  <a:srgbClr val="E1471D"/>
                </a:solidFill>
              </a:rPr>
              <a:t>ClinicalThought</a:t>
            </a:r>
            <a:r>
              <a:rPr lang="en-US" sz="2200" dirty="0">
                <a:solidFill>
                  <a:srgbClr val="E1471D"/>
                </a:solidFill>
              </a:rPr>
              <a:t> commentary </a:t>
            </a:r>
            <a:r>
              <a:rPr lang="en-US" sz="2200" b="0" dirty="0"/>
              <a:t>with additional perspectives on this topic</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22_CCO_Template">
  <a:themeElements>
    <a:clrScheme name="Custom 4">
      <a:dk1>
        <a:srgbClr val="455560"/>
      </a:dk1>
      <a:lt1>
        <a:srgbClr val="FFFFFF"/>
      </a:lt1>
      <a:dk2>
        <a:srgbClr val="000000"/>
      </a:dk2>
      <a:lt2>
        <a:srgbClr val="CDCDCF"/>
      </a:lt2>
      <a:accent1>
        <a:srgbClr val="157EC0"/>
      </a:accent1>
      <a:accent2>
        <a:srgbClr val="ED7D31"/>
      </a:accent2>
      <a:accent3>
        <a:srgbClr val="BFBFBF"/>
      </a:accent3>
      <a:accent4>
        <a:srgbClr val="FFD966"/>
      </a:accent4>
      <a:accent5>
        <a:srgbClr val="002060"/>
      </a:accent5>
      <a:accent6>
        <a:srgbClr val="669933"/>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ProCE 2022 ONC WC CLL (PRP5421) ">
  <a:themeElements>
    <a:clrScheme name="Custom 10">
      <a:dk1>
        <a:srgbClr val="455560"/>
      </a:dk1>
      <a:lt1>
        <a:srgbClr val="FFFFFF"/>
      </a:lt1>
      <a:dk2>
        <a:srgbClr val="000000"/>
      </a:dk2>
      <a:lt2>
        <a:srgbClr val="CDCDCF"/>
      </a:lt2>
      <a:accent1>
        <a:srgbClr val="0054A0"/>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B3E8493871B4247BC642DAADF6302E5" ma:contentTypeVersion="7" ma:contentTypeDescription="Create a new document." ma:contentTypeScope="" ma:versionID="0662b6f172605e9f1da5419a72ea2bc2">
  <xsd:schema xmlns:xsd="http://www.w3.org/2001/XMLSchema" xmlns:xs="http://www.w3.org/2001/XMLSchema" xmlns:p="http://schemas.microsoft.com/office/2006/metadata/properties" xmlns:ns2="415d8b21-8057-4bd7-97e0-6a32988e9760" targetNamespace="http://schemas.microsoft.com/office/2006/metadata/properties" ma:root="true" ma:fieldsID="c22f6d267c6cc315f0b69c76e6d16372" ns2:_="">
    <xsd:import namespace="415d8b21-8057-4bd7-97e0-6a32988e9760"/>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5d8b21-8057-4bd7-97e0-6a32988e976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415d8b21-8057-4bd7-97e0-6a32988e9760"/>
    <ds:schemaRef ds:uri="http://schemas.microsoft.com/office/infopath/2007/PartnerControls"/>
    <ds:schemaRef ds:uri="http://purl.org/dc/terms/"/>
    <ds:schemaRef ds:uri="http://schemas.microsoft.com/office/2006/documentManagement/types"/>
    <ds:schemaRef ds:uri="http://purl.org/dc/dcmitype/"/>
    <ds:schemaRef ds:uri="http://schemas.openxmlformats.org/package/2006/metadata/core-properties"/>
    <ds:schemaRef ds:uri="http://purl.org/dc/elements/1.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84D553E2-0871-4C48-9D90-82F839F94EE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5d8b21-8057-4bd7-97e0-6a32988e976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9172</TotalTime>
  <Words>2841</Words>
  <Application>Microsoft Office PowerPoint</Application>
  <PresentationFormat>Widescreen</PresentationFormat>
  <Paragraphs>1034</Paragraphs>
  <Slides>16</Slides>
  <Notes>14</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16</vt:i4>
      </vt:variant>
    </vt:vector>
  </HeadingPairs>
  <TitlesOfParts>
    <vt:vector size="28" baseType="lpstr">
      <vt:lpstr> calibri</vt:lpstr>
      <vt:lpstr>Arial</vt:lpstr>
      <vt:lpstr>Calibri</vt:lpstr>
      <vt:lpstr>Calibri (body)</vt:lpstr>
      <vt:lpstr>OTNEJMQuadraat</vt:lpstr>
      <vt:lpstr>Roboto Bold</vt:lpstr>
      <vt:lpstr>System Font Regular</vt:lpstr>
      <vt:lpstr>Times</vt:lpstr>
      <vt:lpstr>Wingdings</vt:lpstr>
      <vt:lpstr>2022_CCO_Template</vt:lpstr>
      <vt:lpstr>1_2022_CCO_Template</vt:lpstr>
      <vt:lpstr>ProCE 2022 ONC WC CLL (PRP5421) </vt:lpstr>
      <vt:lpstr>Understanding BTK Inhibitor Resistance in CLL</vt:lpstr>
      <vt:lpstr>About These Slides</vt:lpstr>
      <vt:lpstr>Faculty</vt:lpstr>
      <vt:lpstr>Faculty Disclosures</vt:lpstr>
      <vt:lpstr>PowerPoint Presentation</vt:lpstr>
      <vt:lpstr>Key Testing to Inform Treatment for CLL </vt:lpstr>
      <vt:lpstr>Guideline-Recommended First-line Therapy for CLL/SLL</vt:lpstr>
      <vt:lpstr>ELEVATE-RR: Cumulative Incidence of Any-Grade AEs of Special Interest</vt:lpstr>
      <vt:lpstr>ALPINE: Cumulative Incidence of Any-Grade Atrial Fibrillation/Flutter and Hypertension</vt:lpstr>
      <vt:lpstr>ELEVATE-TN: Frontline Acalabrutinib ± Obinutuzumab vs Chlorambucil + Obinutuzumab</vt:lpstr>
      <vt:lpstr>Acquired Resistance to Covalent BTK Inhibitors Is Generally Driven by Mutations in BTK at C481 Site</vt:lpstr>
      <vt:lpstr>PowerPoint Presentation</vt:lpstr>
      <vt:lpstr>Therapy for Relapsed/Refractory CLL/SLL</vt:lpstr>
      <vt:lpstr>Resistance to Noncovalent BTK Inhibitors</vt:lpstr>
      <vt:lpstr>BTK Degraders</vt:lpstr>
      <vt:lpstr>Go Online for More CCO  Coverage of CLL</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CCO Slide Template 2022</dc:title>
  <dc:creator>Preferred User</dc:creator>
  <cp:lastModifiedBy>Valerie Wenzel</cp:lastModifiedBy>
  <cp:revision>4</cp:revision>
  <cp:lastPrinted>2016-09-26T20:21:49Z</cp:lastPrinted>
  <dcterms:created xsi:type="dcterms:W3CDTF">2005-05-27T15:08:01Z</dcterms:created>
  <dcterms:modified xsi:type="dcterms:W3CDTF">2024-09-30T12:42:22Z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f6b19e28-ce23-4e45-8ab9-80e12fd2421e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0x0101004B3E8493871B4247BC642DAADF6302E5</vt:lpwstr>
  </property>
  <property fmtid="{D5CDD505-2E9C-101B-9397-08002B2CF9AE}" pid="9" name="MediaServiceImageTags">
    <vt:lpwstr/>
  </property>
</Properties>
</file>