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543" r:id="rId7"/>
    <p:sldId id="308" r:id="rId8"/>
    <p:sldId id="531" r:id="rId9"/>
    <p:sldId id="546" r:id="rId10"/>
    <p:sldId id="547" r:id="rId11"/>
    <p:sldId id="555" r:id="rId12"/>
    <p:sldId id="556" r:id="rId13"/>
    <p:sldId id="549" r:id="rId14"/>
    <p:sldId id="550" r:id="rId15"/>
    <p:sldId id="557" r:id="rId16"/>
    <p:sldId id="553" r:id="rId17"/>
    <p:sldId id="554" r:id="rId18"/>
    <p:sldId id="536" r:id="rId19"/>
    <p:sldId id="545"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10" clrIdx="10">
    <p:extLst>
      <p:ext uri="{19B8F6BF-5375-455C-9EA6-DF929625EA0E}">
        <p15:presenceInfo xmlns:p15="http://schemas.microsoft.com/office/powerpoint/2012/main" userId="S::kmirhudgeons@clinicaloptions.com::988cb7e1-0640-4c3c-b602-3f8e18ce9544" providerId="AD"/>
      </p:ext>
    </p:extLst>
  </p:cmAuthor>
  <p:cmAuthor id="12" name="Deanna M. Heier" initials="DMH" lastIdx="4" clrIdx="11">
    <p:extLst>
      <p:ext uri="{19B8F6BF-5375-455C-9EA6-DF929625EA0E}">
        <p15:presenceInfo xmlns:p15="http://schemas.microsoft.com/office/powerpoint/2012/main" userId="S::dheier@clinicaloptions.com::4d9dc4a4-f3c8-4667-83ba-ba88bb6bc1ee" providerId="AD"/>
      </p:ext>
    </p:extLst>
  </p:cmAuthor>
  <p:cmAuthor id="13" name="mcartwright@clinicaloptions.com" initials="m" lastIdx="19" clrIdx="12">
    <p:extLst>
      <p:ext uri="{19B8F6BF-5375-455C-9EA6-DF929625EA0E}">
        <p15:presenceInfo xmlns:p15="http://schemas.microsoft.com/office/powerpoint/2012/main" userId="mcartwright@clinicaloptions.com" providerId="None"/>
      </p:ext>
    </p:extLst>
  </p:cmAuthor>
  <p:cmAuthor id="14" name="Rachael Andrie" initials="RA" lastIdx="2" clrIdx="13">
    <p:extLst>
      <p:ext uri="{19B8F6BF-5375-455C-9EA6-DF929625EA0E}">
        <p15:presenceInfo xmlns:p15="http://schemas.microsoft.com/office/powerpoint/2012/main" userId="Rachael Andrie" providerId="None"/>
      </p:ext>
    </p:extLst>
  </p:cmAuthor>
  <p:cmAuthor id="15" name="Timothy Quill" initials="TQ" lastIdx="9" clrIdx="14">
    <p:extLst>
      <p:ext uri="{19B8F6BF-5375-455C-9EA6-DF929625EA0E}">
        <p15:presenceInfo xmlns:p15="http://schemas.microsoft.com/office/powerpoint/2012/main" userId="S::tquill@clinicaloptions.com::b1dc6efb-2995-45e7-a306-57a2c67aa886" providerId="AD"/>
      </p:ext>
    </p:extLst>
  </p:cmAuthor>
  <p:cmAuthor id="16" name="Andrea Boecler" initials="AB" lastIdx="4" clrIdx="15">
    <p:extLst>
      <p:ext uri="{19B8F6BF-5375-455C-9EA6-DF929625EA0E}">
        <p15:presenceInfo xmlns:p15="http://schemas.microsoft.com/office/powerpoint/2012/main" userId="Andrea Boec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15873"/>
    <a:srgbClr val="00823B"/>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27" autoAdjust="0"/>
    <p:restoredTop sz="85685" autoAdjust="0"/>
  </p:normalViewPr>
  <p:slideViewPr>
    <p:cSldViewPr snapToGrid="0" showGuides="1">
      <p:cViewPr varScale="1">
        <p:scale>
          <a:sx n="111" d="100"/>
          <a:sy n="111" d="100"/>
        </p:scale>
        <p:origin x="528" y="114"/>
      </p:cViewPr>
      <p:guideLst>
        <p:guide orient="horz" pos="4128"/>
        <p:guide orient="horz" pos="1008"/>
        <p:guide orient="horz" pos="4032"/>
        <p:guide orient="horz" pos="151"/>
        <p:guide orient="horz" pos="258"/>
        <p:guide orient="horz" pos="3912"/>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538252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i="1" dirty="0"/>
              <a:t>Adj, adjuvant; CT, chemotherapy; DFS, disease-free survival; NSCLC, non-small-cell lung cancer;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969674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Adj, adjuvant; CT, chemotherapy; d/c, discontinuation; DFS, disease-free survival; HRQoL, health-related quality of life; IDMC, Independent Data Monitoring Committee; NSCLC, non-small-cell lung cancer;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77588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AJCC, </a:t>
            </a:r>
            <a:r>
              <a:rPr lang="en-US" sz="1200" b="0" i="1" kern="1200" dirty="0">
                <a:solidFill>
                  <a:schemeClr val="tx1"/>
                </a:solidFill>
                <a:effectLst/>
                <a:latin typeface="Arial" charset="0"/>
                <a:ea typeface="+mn-ea"/>
                <a:cs typeface="+mn-cs"/>
              </a:rPr>
              <a:t>American Joint Committee on Cancer; NOS, not otherwise specified; </a:t>
            </a:r>
            <a:r>
              <a:rPr lang="en-US" i="1" dirty="0"/>
              <a:t>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46457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23440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NR, not reached;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44544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638258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956388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171571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ILD, </a:t>
            </a:r>
            <a:r>
              <a:rPr lang="en-US" sz="1200" b="0" i="1" kern="1200" dirty="0">
                <a:solidFill>
                  <a:schemeClr val="tx1"/>
                </a:solidFill>
                <a:effectLst/>
                <a:latin typeface="Arial" charset="0"/>
                <a:ea typeface="+mn-ea"/>
                <a:cs typeface="+mn-cs"/>
              </a:rPr>
              <a:t>interstitial lung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05300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URTI, upper respiratory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454623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248983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ADAURA: Adjuvant Osimertinib vs Placebo After Complete Resection in Patients With Stage IB-IIIA </a:t>
            </a:r>
            <a:r>
              <a:rPr lang="en-US" altLang="en-US" sz="4000" i="1" dirty="0"/>
              <a:t>EGFR</a:t>
            </a:r>
            <a:r>
              <a:rPr lang="en-US" altLang="en-US" sz="4000" dirty="0"/>
              <a:t>-Mutated NSCLC</a:t>
            </a:r>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36200" y="5904726"/>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This activity is provided by Clinical Care Options, LLC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213501"/>
            <a:ext cx="588848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Ipsen Pharma; Jazz Pharmaceuticals, Inc.; and Merck Sharp &amp; Dohme Corp.</a:t>
            </a:r>
          </a:p>
        </p:txBody>
      </p:sp>
      <p:pic>
        <p:nvPicPr>
          <p:cNvPr id="8" name="Picture 4">
            <a:extLst>
              <a:ext uri="{FF2B5EF4-FFF2-40B4-BE49-F238E27FC236}">
                <a16:creationId xmlns:a16="http://schemas.microsoft.com/office/drawing/2014/main" id="{325F0429-3178-4D81-9B7D-AF2132F6A4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5012917"/>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Highlights of the 2020 ASCO Virtual Scientific Meeting</a:t>
            </a:r>
            <a:r>
              <a:rPr lang="en-US" sz="1600" i="1" kern="0" dirty="0">
                <a:solidFill>
                  <a:schemeClr val="bg2"/>
                </a:solidFill>
                <a:latin typeface="Calibri" panose="020F0502020204030204" pitchFamily="34" charset="0"/>
                <a:ea typeface="+mj-ea"/>
                <a:cs typeface="+mj-cs"/>
              </a:rPr>
              <a:t>, May 29-31, 2020</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750944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ADAURA: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pPr>
              <a:spcAft>
                <a:spcPts val="0"/>
              </a:spcAft>
            </a:pPr>
            <a:r>
              <a:rPr lang="en-US" sz="2200" dirty="0"/>
              <a:t>~ 30% of patients with NSCLC have resectable disease at diagnosis</a:t>
            </a:r>
            <a:r>
              <a:rPr lang="en-US" sz="2200" baseline="30000" dirty="0"/>
              <a:t>[1,2]</a:t>
            </a:r>
          </a:p>
          <a:p>
            <a:pPr lvl="1">
              <a:spcAft>
                <a:spcPts val="0"/>
              </a:spcAft>
            </a:pPr>
            <a:r>
              <a:rPr lang="en-US" sz="2000" dirty="0"/>
              <a:t>Standard of care for early-stage NSCLC consists of surgery followed by adjuvant cisplatin-based CT in patients with stage II-IIIA disease and in some patients with stage IB disease</a:t>
            </a:r>
            <a:r>
              <a:rPr lang="en-US" sz="2000" baseline="30000" dirty="0"/>
              <a:t>[3-5]</a:t>
            </a:r>
            <a:endParaRPr lang="en-US" sz="2000" dirty="0"/>
          </a:p>
          <a:p>
            <a:pPr>
              <a:spcAft>
                <a:spcPts val="0"/>
              </a:spcAft>
            </a:pPr>
            <a:r>
              <a:rPr lang="en-US" sz="2200" dirty="0"/>
              <a:t>Despite adjuvant CT improving OS and DFS in stage II-III NSCLC, recurrence rates remain high at ~ 30% to 70%</a:t>
            </a:r>
            <a:r>
              <a:rPr lang="en-US" sz="2200" baseline="30000" dirty="0"/>
              <a:t>[6]</a:t>
            </a:r>
            <a:endParaRPr lang="en-US" sz="2200" dirty="0"/>
          </a:p>
          <a:p>
            <a:pPr>
              <a:spcAft>
                <a:spcPts val="0"/>
              </a:spcAft>
            </a:pPr>
            <a:r>
              <a:rPr lang="en-US" sz="2200" dirty="0"/>
              <a:t>Osimertinib: third-generation EGFR TKI approved by FDA for treatment of </a:t>
            </a:r>
            <a:r>
              <a:rPr lang="en-US" sz="2200" i="1" dirty="0"/>
              <a:t>EGFR</a:t>
            </a:r>
            <a:r>
              <a:rPr lang="en-US" sz="2200" dirty="0"/>
              <a:t>-mutated metastatic NCSLC in first-line setting and, if </a:t>
            </a:r>
            <a:r>
              <a:rPr lang="en-US" sz="2200" i="1" dirty="0"/>
              <a:t>EGFR </a:t>
            </a:r>
            <a:r>
              <a:rPr lang="en-US" sz="2200" dirty="0"/>
              <a:t>T790M+, in those with progression on/after EGFR TKI tx</a:t>
            </a:r>
            <a:r>
              <a:rPr lang="en-US" sz="2200" baseline="30000" dirty="0"/>
              <a:t>[7]</a:t>
            </a:r>
            <a:endParaRPr lang="en-US" sz="2200" dirty="0"/>
          </a:p>
          <a:p>
            <a:pPr lvl="1">
              <a:spcAft>
                <a:spcPts val="0"/>
              </a:spcAft>
            </a:pPr>
            <a:r>
              <a:rPr lang="en-US" sz="2000" dirty="0"/>
              <a:t>Activity and safety profile in later-stage disease suggests potential efficacy in early-stage disease</a:t>
            </a:r>
            <a:r>
              <a:rPr lang="en-US" sz="2000" baseline="30000" dirty="0"/>
              <a:t>[8,9]</a:t>
            </a:r>
            <a:endParaRPr lang="en-US" sz="2000" dirty="0"/>
          </a:p>
          <a:p>
            <a:pPr>
              <a:spcAft>
                <a:spcPts val="0"/>
              </a:spcAft>
            </a:pPr>
            <a:r>
              <a:rPr lang="en-US" sz="2200" dirty="0"/>
              <a:t>Current unplanned interim analysis of phase III ADAURA trial compared adjuvant osimertinib vs placebo after complete tumor resection ± adjuvant CT in patients with stage IB-IIIA </a:t>
            </a:r>
            <a:r>
              <a:rPr lang="en-US" sz="2200" i="1" dirty="0"/>
              <a:t>EGFR</a:t>
            </a:r>
            <a:r>
              <a:rPr lang="en-US" sz="2200" dirty="0"/>
              <a:t>-mutated NSCLC</a:t>
            </a:r>
            <a:r>
              <a:rPr lang="en-US" sz="2200" baseline="30000" dirty="0"/>
              <a:t>[10]</a:t>
            </a:r>
            <a:endParaRPr lang="en-US" sz="2200" dirty="0"/>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25CF590C-F51B-4B21-8D50-9E8A9F25E703}"/>
              </a:ext>
            </a:extLst>
          </p:cNvPr>
          <p:cNvSpPr txBox="1">
            <a:spLocks noChangeArrowheads="1"/>
          </p:cNvSpPr>
          <p:nvPr/>
        </p:nvSpPr>
        <p:spPr bwMode="auto">
          <a:xfrm>
            <a:off x="412750" y="6019583"/>
            <a:ext cx="8762781"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1. Le Chevalier. Ann Oncol. 2010;21(suppl 7):vii196. 2. Cagle. Arch Pathol Lab Med. 2013;137:1191. 3. Postmus. Ann Oncol. 2017;28(suppl 4):iv1. 4. Kris. JCO. 2017;35:2960. 5. Chansky. JTO. 2017;12:1109. 6. Pignon. JCO. 2008;26:3552. 7. Osimertinib PI. 8. Shen. J Thorac Dis. 2018;10:1364. 9. Soria. NEJM. 2018;378:113. 10. Herbst. ASCO 2020. Abstr LBA5.</a:t>
            </a: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CA45-5DE6-47CE-B06B-D38167B461FC}"/>
              </a:ext>
            </a:extLst>
          </p:cNvPr>
          <p:cNvSpPr>
            <a:spLocks noGrp="1"/>
          </p:cNvSpPr>
          <p:nvPr>
            <p:ph type="title"/>
          </p:nvPr>
        </p:nvSpPr>
        <p:spPr/>
        <p:txBody>
          <a:bodyPr/>
          <a:lstStyle/>
          <a:p>
            <a:r>
              <a:rPr lang="en-US" dirty="0"/>
              <a:t>ADAURA: Study Design</a:t>
            </a:r>
          </a:p>
        </p:txBody>
      </p:sp>
      <p:sp>
        <p:nvSpPr>
          <p:cNvPr id="3" name="Content Placeholder 2">
            <a:extLst>
              <a:ext uri="{FF2B5EF4-FFF2-40B4-BE49-F238E27FC236}">
                <a16:creationId xmlns:a16="http://schemas.microsoft.com/office/drawing/2014/main" id="{116D6CA9-8C95-4F35-B43C-4A390D03E712}"/>
              </a:ext>
            </a:extLst>
          </p:cNvPr>
          <p:cNvSpPr>
            <a:spLocks noGrp="1"/>
          </p:cNvSpPr>
          <p:nvPr>
            <p:ph idx="1"/>
          </p:nvPr>
        </p:nvSpPr>
        <p:spPr>
          <a:xfrm>
            <a:off x="604675" y="1513047"/>
            <a:ext cx="10877529" cy="1299968"/>
          </a:xfrm>
        </p:spPr>
        <p:txBody>
          <a:bodyPr/>
          <a:lstStyle/>
          <a:p>
            <a:r>
              <a:rPr lang="en-US" sz="2000" dirty="0"/>
              <a:t>International, randomized, double-blind phase III trial (data cutoff for interim analysis: 1/17/2020)</a:t>
            </a:r>
          </a:p>
          <a:p>
            <a:pPr lvl="1"/>
            <a:r>
              <a:rPr lang="en-US" sz="1800" dirty="0"/>
              <a:t>IDMC recommended early unblinding due to efficacy; at time of unblinding, trial had completed enrollment and all patients had ≥ 1 yr of follow-up</a:t>
            </a:r>
          </a:p>
          <a:p>
            <a:pPr lvl="1"/>
            <a:endParaRPr lang="en-US" sz="2000" dirty="0"/>
          </a:p>
          <a:p>
            <a:pPr lvl="1"/>
            <a:endParaRPr lang="en-US" sz="2000" dirty="0"/>
          </a:p>
        </p:txBody>
      </p:sp>
      <p:grpSp>
        <p:nvGrpSpPr>
          <p:cNvPr id="4" name="Group 7">
            <a:extLst>
              <a:ext uri="{FF2B5EF4-FFF2-40B4-BE49-F238E27FC236}">
                <a16:creationId xmlns:a16="http://schemas.microsoft.com/office/drawing/2014/main" id="{AB54E82D-8F9A-4881-AB97-376263C12EE0}"/>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DDE98BBE-6EB5-44DD-8DC8-7C649F3A929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DB2205EE-A814-4884-AFC2-CFBBC70C966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C4614709-37AC-4DEA-8C8C-1AE515F89754}"/>
              </a:ext>
            </a:extLst>
          </p:cNvPr>
          <p:cNvSpPr txBox="1">
            <a:spLocks noChangeArrowheads="1"/>
          </p:cNvSpPr>
          <p:nvPr/>
        </p:nvSpPr>
        <p:spPr bwMode="auto">
          <a:xfrm>
            <a:off x="412751" y="637080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a:t>
            </a:r>
          </a:p>
        </p:txBody>
      </p:sp>
      <p:sp>
        <p:nvSpPr>
          <p:cNvPr id="10" name="Content Placeholder 3">
            <a:extLst>
              <a:ext uri="{FF2B5EF4-FFF2-40B4-BE49-F238E27FC236}">
                <a16:creationId xmlns:a16="http://schemas.microsoft.com/office/drawing/2014/main" id="{ADC6FC8B-9F80-442D-A5E4-1071E6CB849F}"/>
              </a:ext>
            </a:extLst>
          </p:cNvPr>
          <p:cNvSpPr txBox="1">
            <a:spLocks/>
          </p:cNvSpPr>
          <p:nvPr/>
        </p:nvSpPr>
        <p:spPr>
          <a:xfrm>
            <a:off x="8373822" y="2472838"/>
            <a:ext cx="3216091" cy="33771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Primary endpoint: investigator-assessed DFS in patients with stage II/ IIIA disease</a:t>
            </a:r>
          </a:p>
          <a:p>
            <a:pPr lvl="1"/>
            <a:r>
              <a:rPr lang="en-US" sz="1800" b="0" kern="0" dirty="0"/>
              <a:t>Trial designed to test superiority with assumed DFS HR of 0.70</a:t>
            </a:r>
          </a:p>
          <a:p>
            <a:r>
              <a:rPr lang="en-US" sz="2000" b="0" kern="0" dirty="0"/>
              <a:t>Secondary endpoints: DFS in overall population; landmark DFS rates at Yrs 2, 3, 4, and 5; OS; HRQoL; safety</a:t>
            </a:r>
          </a:p>
          <a:p>
            <a:endParaRPr lang="en-US" sz="2000" b="0" kern="0" dirty="0"/>
          </a:p>
        </p:txBody>
      </p:sp>
      <p:sp>
        <p:nvSpPr>
          <p:cNvPr id="11" name="Text Box 45">
            <a:extLst>
              <a:ext uri="{FF2B5EF4-FFF2-40B4-BE49-F238E27FC236}">
                <a16:creationId xmlns:a16="http://schemas.microsoft.com/office/drawing/2014/main" id="{79DB65D9-6ECF-4B6B-96FA-B11A323187E5}"/>
              </a:ext>
            </a:extLst>
          </p:cNvPr>
          <p:cNvSpPr txBox="1">
            <a:spLocks noChangeArrowheads="1"/>
          </p:cNvSpPr>
          <p:nvPr/>
        </p:nvSpPr>
        <p:spPr bwMode="auto">
          <a:xfrm>
            <a:off x="521962" y="2771521"/>
            <a:ext cx="286067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completely resected stage IB/II/IIIA NSCLC with negative margins;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primary nonsquamous NSCLC with </a:t>
            </a:r>
            <a:r>
              <a:rPr lang="en-GB" altLang="en-US" sz="1600" b="0" i="1" dirty="0">
                <a:solidFill>
                  <a:schemeClr val="bg1"/>
                </a:solidFill>
                <a:latin typeface="Calibri" panose="020F0502020204030204" pitchFamily="34" charset="0"/>
              </a:rPr>
              <a:t>EGFR</a:t>
            </a:r>
            <a:r>
              <a:rPr lang="en-GB" altLang="en-US" sz="1600" b="0" dirty="0">
                <a:solidFill>
                  <a:schemeClr val="bg1"/>
                </a:solidFill>
                <a:latin typeface="Calibri" panose="020F0502020204030204" pitchFamily="34" charset="0"/>
              </a:rPr>
              <a:t> ex19del or L858R*; </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aged ≥ 18 yrs (≥ 20 yrs in Japan/Taiwan); WHO PS 0/1; brain imaging done;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adj CT permitted;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maximum time from surgery to randomization: 10 wks without adj CT, 26 wks with adj CT</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682)</a:t>
            </a:r>
            <a:endParaRPr lang="en-US" altLang="en-US" sz="1600" b="0" dirty="0">
              <a:solidFill>
                <a:schemeClr val="bg1"/>
              </a:solidFill>
              <a:latin typeface="Calibri" panose="020F0502020204030204" pitchFamily="34" charset="0"/>
            </a:endParaRPr>
          </a:p>
        </p:txBody>
      </p:sp>
      <p:sp>
        <p:nvSpPr>
          <p:cNvPr id="12" name="Rectangle 46">
            <a:extLst>
              <a:ext uri="{FF2B5EF4-FFF2-40B4-BE49-F238E27FC236}">
                <a16:creationId xmlns:a16="http://schemas.microsoft.com/office/drawing/2014/main" id="{B5762E0F-EAD2-4CC9-A776-8D370CBCFAC7}"/>
              </a:ext>
            </a:extLst>
          </p:cNvPr>
          <p:cNvSpPr>
            <a:spLocks noChangeArrowheads="1"/>
          </p:cNvSpPr>
          <p:nvPr/>
        </p:nvSpPr>
        <p:spPr bwMode="auto">
          <a:xfrm>
            <a:off x="7008486" y="3889406"/>
            <a:ext cx="13446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i="1" dirty="0">
                <a:solidFill>
                  <a:schemeClr val="bg1"/>
                </a:solidFill>
                <a:latin typeface="Calibri" panose="020F0502020204030204" pitchFamily="34" charset="0"/>
              </a:rPr>
              <a:t>Until 3 yrs, recurrence, or d/c criterion met</a:t>
            </a:r>
            <a:r>
              <a:rPr lang="en-US" altLang="en-US" sz="1600" i="1" baseline="30000" dirty="0">
                <a:solidFill>
                  <a:schemeClr val="bg1"/>
                </a:solidFill>
                <a:latin typeface="Calibri" panose="020F0502020204030204" pitchFamily="34" charset="0"/>
              </a:rPr>
              <a:t>†</a:t>
            </a:r>
          </a:p>
        </p:txBody>
      </p:sp>
      <p:sp>
        <p:nvSpPr>
          <p:cNvPr id="14" name="Rectangle 49">
            <a:extLst>
              <a:ext uri="{FF2B5EF4-FFF2-40B4-BE49-F238E27FC236}">
                <a16:creationId xmlns:a16="http://schemas.microsoft.com/office/drawing/2014/main" id="{470DAD4D-5ACC-4768-B2C6-F02B00DEF771}"/>
              </a:ext>
            </a:extLst>
          </p:cNvPr>
          <p:cNvSpPr>
            <a:spLocks noChangeArrowheads="1"/>
          </p:cNvSpPr>
          <p:nvPr/>
        </p:nvSpPr>
        <p:spPr bwMode="auto">
          <a:xfrm>
            <a:off x="3957310" y="3603690"/>
            <a:ext cx="2568575"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Osimertinib</a:t>
            </a:r>
            <a:r>
              <a:rPr lang="en-US" altLang="en-US" sz="1600" b="0" dirty="0">
                <a:solidFill>
                  <a:schemeClr val="tx1"/>
                </a:solidFill>
                <a:latin typeface="Calibri" panose="020F0502020204030204" pitchFamily="34" charset="0"/>
              </a:rPr>
              <a:t> 80 mg QD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339)</a:t>
            </a:r>
          </a:p>
        </p:txBody>
      </p:sp>
      <p:sp>
        <p:nvSpPr>
          <p:cNvPr id="15" name="Rectangle 50">
            <a:extLst>
              <a:ext uri="{FF2B5EF4-FFF2-40B4-BE49-F238E27FC236}">
                <a16:creationId xmlns:a16="http://schemas.microsoft.com/office/drawing/2014/main" id="{1913606A-3BBA-405A-A21E-EB1593F762CD}"/>
              </a:ext>
            </a:extLst>
          </p:cNvPr>
          <p:cNvSpPr>
            <a:spLocks noChangeArrowheads="1"/>
          </p:cNvSpPr>
          <p:nvPr/>
        </p:nvSpPr>
        <p:spPr bwMode="auto">
          <a:xfrm>
            <a:off x="3957310" y="4548253"/>
            <a:ext cx="2568575"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a:t>
            </a:r>
            <a:r>
              <a:rPr lang="en-US" altLang="en-US" sz="1600" b="0" dirty="0">
                <a:solidFill>
                  <a:schemeClr val="tx1"/>
                </a:solidFill>
                <a:latin typeface="Calibri" panose="020F0502020204030204" pitchFamily="34" charset="0"/>
              </a:rPr>
              <a:t> QD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343)</a:t>
            </a:r>
          </a:p>
        </p:txBody>
      </p:sp>
      <p:sp>
        <p:nvSpPr>
          <p:cNvPr id="17" name="Line 52">
            <a:extLst>
              <a:ext uri="{FF2B5EF4-FFF2-40B4-BE49-F238E27FC236}">
                <a16:creationId xmlns:a16="http://schemas.microsoft.com/office/drawing/2014/main" id="{111FA210-B039-4E8B-8888-3C7610159709}"/>
              </a:ext>
            </a:extLst>
          </p:cNvPr>
          <p:cNvSpPr>
            <a:spLocks noChangeShapeType="1"/>
          </p:cNvSpPr>
          <p:nvPr/>
        </p:nvSpPr>
        <p:spPr bwMode="auto">
          <a:xfrm>
            <a:off x="6602086" y="4415837"/>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53">
            <a:extLst>
              <a:ext uri="{FF2B5EF4-FFF2-40B4-BE49-F238E27FC236}">
                <a16:creationId xmlns:a16="http://schemas.microsoft.com/office/drawing/2014/main" id="{3AA5AAE5-5BBE-45F7-B203-2AB61E5A65F1}"/>
              </a:ext>
            </a:extLst>
          </p:cNvPr>
          <p:cNvSpPr>
            <a:spLocks noChangeShapeType="1"/>
          </p:cNvSpPr>
          <p:nvPr/>
        </p:nvSpPr>
        <p:spPr bwMode="auto">
          <a:xfrm>
            <a:off x="3477260" y="4694097"/>
            <a:ext cx="365749" cy="206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Line 54">
            <a:extLst>
              <a:ext uri="{FF2B5EF4-FFF2-40B4-BE49-F238E27FC236}">
                <a16:creationId xmlns:a16="http://schemas.microsoft.com/office/drawing/2014/main" id="{5B8666B7-4174-4E28-9AB1-B5719CC960AC}"/>
              </a:ext>
            </a:extLst>
          </p:cNvPr>
          <p:cNvSpPr>
            <a:spLocks noChangeShapeType="1"/>
          </p:cNvSpPr>
          <p:nvPr/>
        </p:nvSpPr>
        <p:spPr bwMode="auto">
          <a:xfrm flipV="1">
            <a:off x="3477248" y="3955321"/>
            <a:ext cx="365761" cy="2043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Rectangle 46">
            <a:extLst>
              <a:ext uri="{FF2B5EF4-FFF2-40B4-BE49-F238E27FC236}">
                <a16:creationId xmlns:a16="http://schemas.microsoft.com/office/drawing/2014/main" id="{F2A33B64-EF3B-430A-8314-07A78EE490F4}"/>
              </a:ext>
            </a:extLst>
          </p:cNvPr>
          <p:cNvSpPr>
            <a:spLocks noChangeArrowheads="1"/>
          </p:cNvSpPr>
          <p:nvPr/>
        </p:nvSpPr>
        <p:spPr bwMode="auto">
          <a:xfrm>
            <a:off x="3523814" y="2612546"/>
            <a:ext cx="2860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stage (IB vs II vs IIIA), EGFR mutation (ex19del vs L858R), race (Asian vs non-Asian)</a:t>
            </a:r>
          </a:p>
        </p:txBody>
      </p:sp>
      <p:sp>
        <p:nvSpPr>
          <p:cNvPr id="23" name="Line 52">
            <a:extLst>
              <a:ext uri="{FF2B5EF4-FFF2-40B4-BE49-F238E27FC236}">
                <a16:creationId xmlns:a16="http://schemas.microsoft.com/office/drawing/2014/main" id="{ED46EEBD-ECCF-4DC4-8658-F0E907616EF7}"/>
              </a:ext>
            </a:extLst>
          </p:cNvPr>
          <p:cNvSpPr>
            <a:spLocks noChangeShapeType="1"/>
          </p:cNvSpPr>
          <p:nvPr/>
        </p:nvSpPr>
        <p:spPr bwMode="auto">
          <a:xfrm rot="5400000">
            <a:off x="3451579" y="3535699"/>
            <a:ext cx="41709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Text Box 30">
            <a:extLst>
              <a:ext uri="{FF2B5EF4-FFF2-40B4-BE49-F238E27FC236}">
                <a16:creationId xmlns:a16="http://schemas.microsoft.com/office/drawing/2014/main" id="{5C7EC721-8DD6-4F6F-9848-98311D32F818}"/>
              </a:ext>
            </a:extLst>
          </p:cNvPr>
          <p:cNvSpPr txBox="1">
            <a:spLocks noChangeArrowheads="1"/>
          </p:cNvSpPr>
          <p:nvPr/>
        </p:nvSpPr>
        <p:spPr bwMode="auto">
          <a:xfrm>
            <a:off x="3382639" y="5454093"/>
            <a:ext cx="4778372"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*Confirmed centrally in tissue.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Follow-up: until recurrence, Wks 12 and 24, then Q24W to 5 yrs, then yearly; after recurrence, Q24W for 5 yrs, then yearly.</a:t>
            </a:r>
          </a:p>
        </p:txBody>
      </p:sp>
    </p:spTree>
    <p:extLst>
      <p:ext uri="{BB962C8B-B14F-4D97-AF65-F5344CB8AC3E}">
        <p14:creationId xmlns:p14="http://schemas.microsoft.com/office/powerpoint/2010/main" val="1190389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DB66-9A63-441F-B722-96A2D7298871}"/>
              </a:ext>
            </a:extLst>
          </p:cNvPr>
          <p:cNvSpPr>
            <a:spLocks noGrp="1"/>
          </p:cNvSpPr>
          <p:nvPr>
            <p:ph type="title"/>
          </p:nvPr>
        </p:nvSpPr>
        <p:spPr/>
        <p:txBody>
          <a:bodyPr/>
          <a:lstStyle/>
          <a:p>
            <a:r>
              <a:rPr lang="en-US" dirty="0"/>
              <a:t>ADAURA: Baseline Characteristics</a:t>
            </a:r>
          </a:p>
        </p:txBody>
      </p:sp>
      <p:grpSp>
        <p:nvGrpSpPr>
          <p:cNvPr id="4" name="Group 7">
            <a:extLst>
              <a:ext uri="{FF2B5EF4-FFF2-40B4-BE49-F238E27FC236}">
                <a16:creationId xmlns:a16="http://schemas.microsoft.com/office/drawing/2014/main" id="{60F023B2-1ED2-4CA8-A64F-66DAC132599A}"/>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8543E6DD-FA51-45C5-BAD4-D3E3E762A6B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040E1E45-E88A-4B24-AFC8-BF582A9CA37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C12F123C-D7F3-4FD9-BC4E-61F0E1B7484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a:t>
            </a:r>
          </a:p>
        </p:txBody>
      </p:sp>
      <p:graphicFrame>
        <p:nvGraphicFramePr>
          <p:cNvPr id="8" name="Group 32">
            <a:extLst>
              <a:ext uri="{FF2B5EF4-FFF2-40B4-BE49-F238E27FC236}">
                <a16:creationId xmlns:a16="http://schemas.microsoft.com/office/drawing/2014/main" id="{CA60596C-E513-423A-86EE-7D4B331C0395}"/>
              </a:ext>
            </a:extLst>
          </p:cNvPr>
          <p:cNvGraphicFramePr>
            <a:graphicFrameLocks noGrp="1"/>
          </p:cNvGraphicFramePr>
          <p:nvPr>
            <p:extLst>
              <p:ext uri="{D42A27DB-BD31-4B8C-83A1-F6EECF244321}">
                <p14:modId xmlns:p14="http://schemas.microsoft.com/office/powerpoint/2010/main" val="4055162942"/>
              </p:ext>
            </p:extLst>
          </p:nvPr>
        </p:nvGraphicFramePr>
        <p:xfrm>
          <a:off x="727076" y="1604963"/>
          <a:ext cx="10736262" cy="4084480"/>
        </p:xfrm>
        <a:graphic>
          <a:graphicData uri="http://schemas.openxmlformats.org/drawingml/2006/table">
            <a:tbl>
              <a:tblPr/>
              <a:tblGrid>
                <a:gridCol w="4949824">
                  <a:extLst>
                    <a:ext uri="{9D8B030D-6E8A-4147-A177-3AD203B41FA5}">
                      <a16:colId xmlns:a16="http://schemas.microsoft.com/office/drawing/2014/main" val="20000"/>
                    </a:ext>
                  </a:extLst>
                </a:gridCol>
                <a:gridCol w="2893219">
                  <a:extLst>
                    <a:ext uri="{9D8B030D-6E8A-4147-A177-3AD203B41FA5}">
                      <a16:colId xmlns:a16="http://schemas.microsoft.com/office/drawing/2014/main" val="20001"/>
                    </a:ext>
                  </a:extLst>
                </a:gridCol>
                <a:gridCol w="2893219">
                  <a:extLst>
                    <a:ext uri="{9D8B030D-6E8A-4147-A177-3AD203B41FA5}">
                      <a16:colId xmlns:a16="http://schemas.microsoft.com/office/drawing/2014/main" val="20002"/>
                    </a:ext>
                  </a:extLst>
                </a:gridCol>
              </a:tblGrid>
              <a:tr h="1497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(n = 339)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 (n = 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497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1497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(30-86)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1497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Smoker/nonsmoker*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497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Asian/non-Asian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97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PS 0/1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18261735"/>
                  </a:ext>
                </a:extLst>
              </a:tr>
              <a:tr h="4764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AJCC staging at diagnosis (7th edition)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1494701"/>
                  </a:ext>
                </a:extLst>
              </a:tr>
              <a:tr h="1497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Adenocarcinoma/other histology</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01448685"/>
                  </a:ext>
                </a:extLst>
              </a:tr>
              <a:tr h="1497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ex19del/L858R</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7700611"/>
                  </a:ext>
                </a:extLst>
              </a:tr>
              <a:tr h="1497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adjuvant 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28530048"/>
                  </a:ext>
                </a:extLst>
              </a:tr>
            </a:tbl>
          </a:graphicData>
        </a:graphic>
      </p:graphicFrame>
      <p:sp>
        <p:nvSpPr>
          <p:cNvPr id="10" name="Text Box 30">
            <a:extLst>
              <a:ext uri="{FF2B5EF4-FFF2-40B4-BE49-F238E27FC236}">
                <a16:creationId xmlns:a16="http://schemas.microsoft.com/office/drawing/2014/main" id="{639BF769-595E-4CAA-899B-5EC3D6581902}"/>
              </a:ext>
            </a:extLst>
          </p:cNvPr>
          <p:cNvSpPr txBox="1">
            <a:spLocks noChangeArrowheads="1"/>
          </p:cNvSpPr>
          <p:nvPr/>
        </p:nvSpPr>
        <p:spPr bwMode="auto">
          <a:xfrm>
            <a:off x="727077" y="5700713"/>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*Former smoker: osimertinib, n = 104; placebo, n = 83; current smoker: osimertinib, n = 4; placebo, n = 3; never smoker: osimertinib, n = 231; placebo, n = 257.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Includes bronchial gland carcinoma (NOS): osimertinib, n = 1; placebo, n = 2; malignant adenosquamous carcinoma: osimertinib, n = 4; placebo, n = 5; other: osimertinib, n = 11; placebo, n = 7.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Centrally assessed at randomization.</a:t>
            </a:r>
          </a:p>
        </p:txBody>
      </p:sp>
    </p:spTree>
    <p:extLst>
      <p:ext uri="{BB962C8B-B14F-4D97-AF65-F5344CB8AC3E}">
        <p14:creationId xmlns:p14="http://schemas.microsoft.com/office/powerpoint/2010/main" val="800626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0" name="Straight Connector 169">
            <a:extLst>
              <a:ext uri="{FF2B5EF4-FFF2-40B4-BE49-F238E27FC236}">
                <a16:creationId xmlns:a16="http://schemas.microsoft.com/office/drawing/2014/main" id="{600F9957-714E-49B1-8DA8-D81F5C41B329}"/>
              </a:ext>
            </a:extLst>
          </p:cNvPr>
          <p:cNvCxnSpPr/>
          <p:nvPr/>
        </p:nvCxnSpPr>
        <p:spPr bwMode="auto">
          <a:xfrm>
            <a:off x="6900187" y="2034064"/>
            <a:ext cx="0" cy="132429"/>
          </a:xfrm>
          <a:prstGeom prst="line">
            <a:avLst/>
          </a:prstGeom>
          <a:noFill/>
          <a:ln w="76200" cap="flat" cmpd="sng" algn="ctr">
            <a:solidFill>
              <a:schemeClr val="accent1"/>
            </a:solidFill>
            <a:prstDash val="solid"/>
            <a:round/>
            <a:headEnd type="none" w="med" len="med"/>
            <a:tailEnd type="none" w="med" len="med"/>
          </a:ln>
          <a:effectLst/>
        </p:spPr>
      </p:cxnSp>
      <p:sp>
        <p:nvSpPr>
          <p:cNvPr id="56" name="Freeform: Shape 55">
            <a:extLst>
              <a:ext uri="{FF2B5EF4-FFF2-40B4-BE49-F238E27FC236}">
                <a16:creationId xmlns:a16="http://schemas.microsoft.com/office/drawing/2014/main" id="{8F83B08A-AA1B-4FE1-AAC7-7C0DEA2BA848}"/>
              </a:ext>
            </a:extLst>
          </p:cNvPr>
          <p:cNvSpPr/>
          <p:nvPr/>
        </p:nvSpPr>
        <p:spPr bwMode="auto">
          <a:xfrm>
            <a:off x="1866900" y="1571625"/>
            <a:ext cx="6734175" cy="1257300"/>
          </a:xfrm>
          <a:custGeom>
            <a:avLst/>
            <a:gdLst>
              <a:gd name="connsiteX0" fmla="*/ 0 w 6734175"/>
              <a:gd name="connsiteY0" fmla="*/ 0 h 1257300"/>
              <a:gd name="connsiteX1" fmla="*/ 447675 w 6734175"/>
              <a:gd name="connsiteY1" fmla="*/ 0 h 1257300"/>
              <a:gd name="connsiteX2" fmla="*/ 447675 w 6734175"/>
              <a:gd name="connsiteY2" fmla="*/ 23813 h 1257300"/>
              <a:gd name="connsiteX3" fmla="*/ 857250 w 6734175"/>
              <a:gd name="connsiteY3" fmla="*/ 23813 h 1257300"/>
              <a:gd name="connsiteX4" fmla="*/ 857250 w 6734175"/>
              <a:gd name="connsiteY4" fmla="*/ 28575 h 1257300"/>
              <a:gd name="connsiteX5" fmla="*/ 1433513 w 6734175"/>
              <a:gd name="connsiteY5" fmla="*/ 28575 h 1257300"/>
              <a:gd name="connsiteX6" fmla="*/ 1462088 w 6734175"/>
              <a:gd name="connsiteY6" fmla="*/ 28575 h 1257300"/>
              <a:gd name="connsiteX7" fmla="*/ 1462088 w 6734175"/>
              <a:gd name="connsiteY7" fmla="*/ 61913 h 1257300"/>
              <a:gd name="connsiteX8" fmla="*/ 1662113 w 6734175"/>
              <a:gd name="connsiteY8" fmla="*/ 61913 h 1257300"/>
              <a:gd name="connsiteX9" fmla="*/ 1662113 w 6734175"/>
              <a:gd name="connsiteY9" fmla="*/ 80963 h 1257300"/>
              <a:gd name="connsiteX10" fmla="*/ 1857375 w 6734175"/>
              <a:gd name="connsiteY10" fmla="*/ 80963 h 1257300"/>
              <a:gd name="connsiteX11" fmla="*/ 1857375 w 6734175"/>
              <a:gd name="connsiteY11" fmla="*/ 123825 h 1257300"/>
              <a:gd name="connsiteX12" fmla="*/ 2185988 w 6734175"/>
              <a:gd name="connsiteY12" fmla="*/ 123825 h 1257300"/>
              <a:gd name="connsiteX13" fmla="*/ 2200275 w 6734175"/>
              <a:gd name="connsiteY13" fmla="*/ 138112 h 1257300"/>
              <a:gd name="connsiteX14" fmla="*/ 2466975 w 6734175"/>
              <a:gd name="connsiteY14" fmla="*/ 138112 h 1257300"/>
              <a:gd name="connsiteX15" fmla="*/ 2466975 w 6734175"/>
              <a:gd name="connsiteY15" fmla="*/ 195263 h 1257300"/>
              <a:gd name="connsiteX16" fmla="*/ 2509838 w 6734175"/>
              <a:gd name="connsiteY16" fmla="*/ 195263 h 1257300"/>
              <a:gd name="connsiteX17" fmla="*/ 2509838 w 6734175"/>
              <a:gd name="connsiteY17" fmla="*/ 252413 h 1257300"/>
              <a:gd name="connsiteX18" fmla="*/ 2538413 w 6734175"/>
              <a:gd name="connsiteY18" fmla="*/ 252413 h 1257300"/>
              <a:gd name="connsiteX19" fmla="*/ 2538413 w 6734175"/>
              <a:gd name="connsiteY19" fmla="*/ 276225 h 1257300"/>
              <a:gd name="connsiteX20" fmla="*/ 2595563 w 6734175"/>
              <a:gd name="connsiteY20" fmla="*/ 276225 h 1257300"/>
              <a:gd name="connsiteX21" fmla="*/ 2595563 w 6734175"/>
              <a:gd name="connsiteY21" fmla="*/ 295275 h 1257300"/>
              <a:gd name="connsiteX22" fmla="*/ 2667000 w 6734175"/>
              <a:gd name="connsiteY22" fmla="*/ 295275 h 1257300"/>
              <a:gd name="connsiteX23" fmla="*/ 2667000 w 6734175"/>
              <a:gd name="connsiteY23" fmla="*/ 309563 h 1257300"/>
              <a:gd name="connsiteX24" fmla="*/ 3152775 w 6734175"/>
              <a:gd name="connsiteY24" fmla="*/ 309563 h 1257300"/>
              <a:gd name="connsiteX25" fmla="*/ 3152775 w 6734175"/>
              <a:gd name="connsiteY25" fmla="*/ 333375 h 1257300"/>
              <a:gd name="connsiteX26" fmla="*/ 3338513 w 6734175"/>
              <a:gd name="connsiteY26" fmla="*/ 333375 h 1257300"/>
              <a:gd name="connsiteX27" fmla="*/ 3338513 w 6734175"/>
              <a:gd name="connsiteY27" fmla="*/ 352425 h 1257300"/>
              <a:gd name="connsiteX28" fmla="*/ 3695700 w 6734175"/>
              <a:gd name="connsiteY28" fmla="*/ 352425 h 1257300"/>
              <a:gd name="connsiteX29" fmla="*/ 3695700 w 6734175"/>
              <a:gd name="connsiteY29" fmla="*/ 390525 h 1257300"/>
              <a:gd name="connsiteX30" fmla="*/ 4081463 w 6734175"/>
              <a:gd name="connsiteY30" fmla="*/ 390525 h 1257300"/>
              <a:gd name="connsiteX31" fmla="*/ 4081463 w 6734175"/>
              <a:gd name="connsiteY31" fmla="*/ 428625 h 1257300"/>
              <a:gd name="connsiteX32" fmla="*/ 4219575 w 6734175"/>
              <a:gd name="connsiteY32" fmla="*/ 428625 h 1257300"/>
              <a:gd name="connsiteX33" fmla="*/ 4219575 w 6734175"/>
              <a:gd name="connsiteY33" fmla="*/ 481013 h 1257300"/>
              <a:gd name="connsiteX34" fmla="*/ 4714875 w 6734175"/>
              <a:gd name="connsiteY34" fmla="*/ 481013 h 1257300"/>
              <a:gd name="connsiteX35" fmla="*/ 4714875 w 6734175"/>
              <a:gd name="connsiteY35" fmla="*/ 514350 h 1257300"/>
              <a:gd name="connsiteX36" fmla="*/ 5205413 w 6734175"/>
              <a:gd name="connsiteY36" fmla="*/ 514350 h 1257300"/>
              <a:gd name="connsiteX37" fmla="*/ 5205413 w 6734175"/>
              <a:gd name="connsiteY37" fmla="*/ 661988 h 1257300"/>
              <a:gd name="connsiteX38" fmla="*/ 5853113 w 6734175"/>
              <a:gd name="connsiteY38" fmla="*/ 661988 h 1257300"/>
              <a:gd name="connsiteX39" fmla="*/ 5853113 w 6734175"/>
              <a:gd name="connsiteY39" fmla="*/ 900113 h 1257300"/>
              <a:gd name="connsiteX40" fmla="*/ 5895975 w 6734175"/>
              <a:gd name="connsiteY40" fmla="*/ 900113 h 1257300"/>
              <a:gd name="connsiteX41" fmla="*/ 5895975 w 6734175"/>
              <a:gd name="connsiteY41" fmla="*/ 1257300 h 1257300"/>
              <a:gd name="connsiteX42" fmla="*/ 6734175 w 6734175"/>
              <a:gd name="connsiteY42" fmla="*/ 1257300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734175" h="1257300">
                <a:moveTo>
                  <a:pt x="0" y="0"/>
                </a:moveTo>
                <a:lnTo>
                  <a:pt x="447675" y="0"/>
                </a:lnTo>
                <a:lnTo>
                  <a:pt x="447675" y="23813"/>
                </a:lnTo>
                <a:lnTo>
                  <a:pt x="857250" y="23813"/>
                </a:lnTo>
                <a:lnTo>
                  <a:pt x="857250" y="28575"/>
                </a:lnTo>
                <a:lnTo>
                  <a:pt x="1433513" y="28575"/>
                </a:lnTo>
                <a:lnTo>
                  <a:pt x="1462088" y="28575"/>
                </a:lnTo>
                <a:lnTo>
                  <a:pt x="1462088" y="61913"/>
                </a:lnTo>
                <a:lnTo>
                  <a:pt x="1662113" y="61913"/>
                </a:lnTo>
                <a:lnTo>
                  <a:pt x="1662113" y="80963"/>
                </a:lnTo>
                <a:lnTo>
                  <a:pt x="1857375" y="80963"/>
                </a:lnTo>
                <a:lnTo>
                  <a:pt x="1857375" y="123825"/>
                </a:lnTo>
                <a:lnTo>
                  <a:pt x="2185988" y="123825"/>
                </a:lnTo>
                <a:lnTo>
                  <a:pt x="2200275" y="138112"/>
                </a:lnTo>
                <a:lnTo>
                  <a:pt x="2466975" y="138112"/>
                </a:lnTo>
                <a:lnTo>
                  <a:pt x="2466975" y="195263"/>
                </a:lnTo>
                <a:lnTo>
                  <a:pt x="2509838" y="195263"/>
                </a:lnTo>
                <a:lnTo>
                  <a:pt x="2509838" y="252413"/>
                </a:lnTo>
                <a:lnTo>
                  <a:pt x="2538413" y="252413"/>
                </a:lnTo>
                <a:lnTo>
                  <a:pt x="2538413" y="276225"/>
                </a:lnTo>
                <a:lnTo>
                  <a:pt x="2595563" y="276225"/>
                </a:lnTo>
                <a:lnTo>
                  <a:pt x="2595563" y="295275"/>
                </a:lnTo>
                <a:lnTo>
                  <a:pt x="2667000" y="295275"/>
                </a:lnTo>
                <a:lnTo>
                  <a:pt x="2667000" y="309563"/>
                </a:lnTo>
                <a:lnTo>
                  <a:pt x="3152775" y="309563"/>
                </a:lnTo>
                <a:lnTo>
                  <a:pt x="3152775" y="333375"/>
                </a:lnTo>
                <a:lnTo>
                  <a:pt x="3338513" y="333375"/>
                </a:lnTo>
                <a:lnTo>
                  <a:pt x="3338513" y="352425"/>
                </a:lnTo>
                <a:lnTo>
                  <a:pt x="3695700" y="352425"/>
                </a:lnTo>
                <a:lnTo>
                  <a:pt x="3695700" y="390525"/>
                </a:lnTo>
                <a:lnTo>
                  <a:pt x="4081463" y="390525"/>
                </a:lnTo>
                <a:lnTo>
                  <a:pt x="4081463" y="428625"/>
                </a:lnTo>
                <a:lnTo>
                  <a:pt x="4219575" y="428625"/>
                </a:lnTo>
                <a:lnTo>
                  <a:pt x="4219575" y="481013"/>
                </a:lnTo>
                <a:lnTo>
                  <a:pt x="4714875" y="481013"/>
                </a:lnTo>
                <a:lnTo>
                  <a:pt x="4714875" y="514350"/>
                </a:lnTo>
                <a:lnTo>
                  <a:pt x="5205413" y="514350"/>
                </a:lnTo>
                <a:lnTo>
                  <a:pt x="5205413" y="661988"/>
                </a:lnTo>
                <a:lnTo>
                  <a:pt x="5853113" y="661988"/>
                </a:lnTo>
                <a:lnTo>
                  <a:pt x="5853113" y="900113"/>
                </a:lnTo>
                <a:lnTo>
                  <a:pt x="5895975" y="900113"/>
                </a:lnTo>
                <a:lnTo>
                  <a:pt x="5895975" y="1257300"/>
                </a:lnTo>
                <a:lnTo>
                  <a:pt x="6734175" y="125730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61" name="Group 60">
            <a:extLst>
              <a:ext uri="{FF2B5EF4-FFF2-40B4-BE49-F238E27FC236}">
                <a16:creationId xmlns:a16="http://schemas.microsoft.com/office/drawing/2014/main" id="{A8B14B67-0D44-49C6-AEA0-FC4F9C6EFC90}"/>
              </a:ext>
            </a:extLst>
          </p:cNvPr>
          <p:cNvGrpSpPr/>
          <p:nvPr/>
        </p:nvGrpSpPr>
        <p:grpSpPr>
          <a:xfrm>
            <a:off x="1871663" y="1581150"/>
            <a:ext cx="7105650" cy="2752725"/>
            <a:chOff x="1871663" y="1581150"/>
            <a:chExt cx="7105650" cy="2752725"/>
          </a:xfrm>
        </p:grpSpPr>
        <p:sp>
          <p:nvSpPr>
            <p:cNvPr id="57" name="Freeform: Shape 56">
              <a:extLst>
                <a:ext uri="{FF2B5EF4-FFF2-40B4-BE49-F238E27FC236}">
                  <a16:creationId xmlns:a16="http://schemas.microsoft.com/office/drawing/2014/main" id="{90B7F38E-3232-4AD8-99AE-66A34B0B6FC1}"/>
                </a:ext>
              </a:extLst>
            </p:cNvPr>
            <p:cNvSpPr/>
            <p:nvPr/>
          </p:nvSpPr>
          <p:spPr bwMode="auto">
            <a:xfrm>
              <a:off x="1871663" y="1581150"/>
              <a:ext cx="1104900" cy="657225"/>
            </a:xfrm>
            <a:custGeom>
              <a:avLst/>
              <a:gdLst>
                <a:gd name="connsiteX0" fmla="*/ 0 w 1104900"/>
                <a:gd name="connsiteY0" fmla="*/ 0 h 657225"/>
                <a:gd name="connsiteX1" fmla="*/ 204787 w 1104900"/>
                <a:gd name="connsiteY1" fmla="*/ 0 h 657225"/>
                <a:gd name="connsiteX2" fmla="*/ 204787 w 1104900"/>
                <a:gd name="connsiteY2" fmla="*/ 23813 h 657225"/>
                <a:gd name="connsiteX3" fmla="*/ 309562 w 1104900"/>
                <a:gd name="connsiteY3" fmla="*/ 23813 h 657225"/>
                <a:gd name="connsiteX4" fmla="*/ 309562 w 1104900"/>
                <a:gd name="connsiteY4" fmla="*/ 42863 h 657225"/>
                <a:gd name="connsiteX5" fmla="*/ 347662 w 1104900"/>
                <a:gd name="connsiteY5" fmla="*/ 42863 h 657225"/>
                <a:gd name="connsiteX6" fmla="*/ 347662 w 1104900"/>
                <a:gd name="connsiteY6" fmla="*/ 76200 h 657225"/>
                <a:gd name="connsiteX7" fmla="*/ 390525 w 1104900"/>
                <a:gd name="connsiteY7" fmla="*/ 76200 h 657225"/>
                <a:gd name="connsiteX8" fmla="*/ 390525 w 1104900"/>
                <a:gd name="connsiteY8" fmla="*/ 123825 h 657225"/>
                <a:gd name="connsiteX9" fmla="*/ 419100 w 1104900"/>
                <a:gd name="connsiteY9" fmla="*/ 123825 h 657225"/>
                <a:gd name="connsiteX10" fmla="*/ 419100 w 1104900"/>
                <a:gd name="connsiteY10" fmla="*/ 190500 h 657225"/>
                <a:gd name="connsiteX11" fmla="*/ 447675 w 1104900"/>
                <a:gd name="connsiteY11" fmla="*/ 190500 h 657225"/>
                <a:gd name="connsiteX12" fmla="*/ 447675 w 1104900"/>
                <a:gd name="connsiteY12" fmla="*/ 238125 h 657225"/>
                <a:gd name="connsiteX13" fmla="*/ 500062 w 1104900"/>
                <a:gd name="connsiteY13" fmla="*/ 238125 h 657225"/>
                <a:gd name="connsiteX14" fmla="*/ 538162 w 1104900"/>
                <a:gd name="connsiteY14" fmla="*/ 238125 h 657225"/>
                <a:gd name="connsiteX15" fmla="*/ 538162 w 1104900"/>
                <a:gd name="connsiteY15" fmla="*/ 271463 h 657225"/>
                <a:gd name="connsiteX16" fmla="*/ 628650 w 1104900"/>
                <a:gd name="connsiteY16" fmla="*/ 271463 h 657225"/>
                <a:gd name="connsiteX17" fmla="*/ 628650 w 1104900"/>
                <a:gd name="connsiteY17" fmla="*/ 304800 h 657225"/>
                <a:gd name="connsiteX18" fmla="*/ 733425 w 1104900"/>
                <a:gd name="connsiteY18" fmla="*/ 304800 h 657225"/>
                <a:gd name="connsiteX19" fmla="*/ 733425 w 1104900"/>
                <a:gd name="connsiteY19" fmla="*/ 347663 h 657225"/>
                <a:gd name="connsiteX20" fmla="*/ 804862 w 1104900"/>
                <a:gd name="connsiteY20" fmla="*/ 347663 h 657225"/>
                <a:gd name="connsiteX21" fmla="*/ 804862 w 1104900"/>
                <a:gd name="connsiteY21" fmla="*/ 409575 h 657225"/>
                <a:gd name="connsiteX22" fmla="*/ 842962 w 1104900"/>
                <a:gd name="connsiteY22" fmla="*/ 409575 h 657225"/>
                <a:gd name="connsiteX23" fmla="*/ 842962 w 1104900"/>
                <a:gd name="connsiteY23" fmla="*/ 509588 h 657225"/>
                <a:gd name="connsiteX24" fmla="*/ 862012 w 1104900"/>
                <a:gd name="connsiteY24" fmla="*/ 509588 h 657225"/>
                <a:gd name="connsiteX25" fmla="*/ 862012 w 1104900"/>
                <a:gd name="connsiteY25" fmla="*/ 557213 h 657225"/>
                <a:gd name="connsiteX26" fmla="*/ 895350 w 1104900"/>
                <a:gd name="connsiteY26" fmla="*/ 557213 h 657225"/>
                <a:gd name="connsiteX27" fmla="*/ 895350 w 1104900"/>
                <a:gd name="connsiteY27" fmla="*/ 590550 h 657225"/>
                <a:gd name="connsiteX28" fmla="*/ 966787 w 1104900"/>
                <a:gd name="connsiteY28" fmla="*/ 590550 h 657225"/>
                <a:gd name="connsiteX29" fmla="*/ 966787 w 1104900"/>
                <a:gd name="connsiteY29" fmla="*/ 623888 h 657225"/>
                <a:gd name="connsiteX30" fmla="*/ 966787 w 1104900"/>
                <a:gd name="connsiteY30" fmla="*/ 642938 h 657225"/>
                <a:gd name="connsiteX31" fmla="*/ 1019175 w 1104900"/>
                <a:gd name="connsiteY31" fmla="*/ 642938 h 657225"/>
                <a:gd name="connsiteX32" fmla="*/ 1019175 w 1104900"/>
                <a:gd name="connsiteY32" fmla="*/ 657225 h 657225"/>
                <a:gd name="connsiteX33" fmla="*/ 1104900 w 1104900"/>
                <a:gd name="connsiteY33" fmla="*/ 657225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04900" h="657225">
                  <a:moveTo>
                    <a:pt x="0" y="0"/>
                  </a:moveTo>
                  <a:lnTo>
                    <a:pt x="204787" y="0"/>
                  </a:lnTo>
                  <a:lnTo>
                    <a:pt x="204787" y="23813"/>
                  </a:lnTo>
                  <a:lnTo>
                    <a:pt x="309562" y="23813"/>
                  </a:lnTo>
                  <a:lnTo>
                    <a:pt x="309562" y="42863"/>
                  </a:lnTo>
                  <a:lnTo>
                    <a:pt x="347662" y="42863"/>
                  </a:lnTo>
                  <a:lnTo>
                    <a:pt x="347662" y="76200"/>
                  </a:lnTo>
                  <a:lnTo>
                    <a:pt x="390525" y="76200"/>
                  </a:lnTo>
                  <a:lnTo>
                    <a:pt x="390525" y="123825"/>
                  </a:lnTo>
                  <a:lnTo>
                    <a:pt x="419100" y="123825"/>
                  </a:lnTo>
                  <a:lnTo>
                    <a:pt x="419100" y="190500"/>
                  </a:lnTo>
                  <a:lnTo>
                    <a:pt x="447675" y="190500"/>
                  </a:lnTo>
                  <a:lnTo>
                    <a:pt x="447675" y="238125"/>
                  </a:lnTo>
                  <a:lnTo>
                    <a:pt x="500062" y="238125"/>
                  </a:lnTo>
                  <a:lnTo>
                    <a:pt x="538162" y="238125"/>
                  </a:lnTo>
                  <a:lnTo>
                    <a:pt x="538162" y="271463"/>
                  </a:lnTo>
                  <a:lnTo>
                    <a:pt x="628650" y="271463"/>
                  </a:lnTo>
                  <a:lnTo>
                    <a:pt x="628650" y="304800"/>
                  </a:lnTo>
                  <a:lnTo>
                    <a:pt x="733425" y="304800"/>
                  </a:lnTo>
                  <a:lnTo>
                    <a:pt x="733425" y="347663"/>
                  </a:lnTo>
                  <a:lnTo>
                    <a:pt x="804862" y="347663"/>
                  </a:lnTo>
                  <a:lnTo>
                    <a:pt x="804862" y="409575"/>
                  </a:lnTo>
                  <a:lnTo>
                    <a:pt x="842962" y="409575"/>
                  </a:lnTo>
                  <a:lnTo>
                    <a:pt x="842962" y="509588"/>
                  </a:lnTo>
                  <a:lnTo>
                    <a:pt x="862012" y="509588"/>
                  </a:lnTo>
                  <a:lnTo>
                    <a:pt x="862012" y="557213"/>
                  </a:lnTo>
                  <a:lnTo>
                    <a:pt x="895350" y="557213"/>
                  </a:lnTo>
                  <a:lnTo>
                    <a:pt x="895350" y="590550"/>
                  </a:lnTo>
                  <a:lnTo>
                    <a:pt x="966787" y="590550"/>
                  </a:lnTo>
                  <a:lnTo>
                    <a:pt x="966787" y="623888"/>
                  </a:lnTo>
                  <a:lnTo>
                    <a:pt x="966787" y="642938"/>
                  </a:lnTo>
                  <a:lnTo>
                    <a:pt x="1019175" y="642938"/>
                  </a:lnTo>
                  <a:lnTo>
                    <a:pt x="1019175" y="657225"/>
                  </a:lnTo>
                  <a:lnTo>
                    <a:pt x="1104900" y="65722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58" name="Freeform: Shape 57">
              <a:extLst>
                <a:ext uri="{FF2B5EF4-FFF2-40B4-BE49-F238E27FC236}">
                  <a16:creationId xmlns:a16="http://schemas.microsoft.com/office/drawing/2014/main" id="{42CC02B7-4C24-4A4E-88D5-230B51743268}"/>
                </a:ext>
              </a:extLst>
            </p:cNvPr>
            <p:cNvSpPr/>
            <p:nvPr/>
          </p:nvSpPr>
          <p:spPr bwMode="auto">
            <a:xfrm>
              <a:off x="2905125" y="2233613"/>
              <a:ext cx="500063" cy="352425"/>
            </a:xfrm>
            <a:custGeom>
              <a:avLst/>
              <a:gdLst>
                <a:gd name="connsiteX0" fmla="*/ 0 w 500063"/>
                <a:gd name="connsiteY0" fmla="*/ 0 h 352425"/>
                <a:gd name="connsiteX1" fmla="*/ 76200 w 500063"/>
                <a:gd name="connsiteY1" fmla="*/ 0 h 352425"/>
                <a:gd name="connsiteX2" fmla="*/ 76200 w 500063"/>
                <a:gd name="connsiteY2" fmla="*/ 42862 h 352425"/>
                <a:gd name="connsiteX3" fmla="*/ 114300 w 500063"/>
                <a:gd name="connsiteY3" fmla="*/ 42862 h 352425"/>
                <a:gd name="connsiteX4" fmla="*/ 114300 w 500063"/>
                <a:gd name="connsiteY4" fmla="*/ 71437 h 352425"/>
                <a:gd name="connsiteX5" fmla="*/ 161925 w 500063"/>
                <a:gd name="connsiteY5" fmla="*/ 71437 h 352425"/>
                <a:gd name="connsiteX6" fmla="*/ 161925 w 500063"/>
                <a:gd name="connsiteY6" fmla="*/ 104775 h 352425"/>
                <a:gd name="connsiteX7" fmla="*/ 204788 w 500063"/>
                <a:gd name="connsiteY7" fmla="*/ 104775 h 352425"/>
                <a:gd name="connsiteX8" fmla="*/ 204788 w 500063"/>
                <a:gd name="connsiteY8" fmla="*/ 166687 h 352425"/>
                <a:gd name="connsiteX9" fmla="*/ 228600 w 500063"/>
                <a:gd name="connsiteY9" fmla="*/ 166687 h 352425"/>
                <a:gd name="connsiteX10" fmla="*/ 228600 w 500063"/>
                <a:gd name="connsiteY10" fmla="*/ 276225 h 352425"/>
                <a:gd name="connsiteX11" fmla="*/ 257175 w 500063"/>
                <a:gd name="connsiteY11" fmla="*/ 276225 h 352425"/>
                <a:gd name="connsiteX12" fmla="*/ 257175 w 500063"/>
                <a:gd name="connsiteY12" fmla="*/ 323850 h 352425"/>
                <a:gd name="connsiteX13" fmla="*/ 319088 w 500063"/>
                <a:gd name="connsiteY13" fmla="*/ 323850 h 352425"/>
                <a:gd name="connsiteX14" fmla="*/ 319088 w 500063"/>
                <a:gd name="connsiteY14" fmla="*/ 352425 h 352425"/>
                <a:gd name="connsiteX15" fmla="*/ 500063 w 500063"/>
                <a:gd name="connsiteY15"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0063" h="352425">
                  <a:moveTo>
                    <a:pt x="0" y="0"/>
                  </a:moveTo>
                  <a:lnTo>
                    <a:pt x="76200" y="0"/>
                  </a:lnTo>
                  <a:lnTo>
                    <a:pt x="76200" y="42862"/>
                  </a:lnTo>
                  <a:lnTo>
                    <a:pt x="114300" y="42862"/>
                  </a:lnTo>
                  <a:lnTo>
                    <a:pt x="114300" y="71437"/>
                  </a:lnTo>
                  <a:lnTo>
                    <a:pt x="161925" y="71437"/>
                  </a:lnTo>
                  <a:lnTo>
                    <a:pt x="161925" y="104775"/>
                  </a:lnTo>
                  <a:lnTo>
                    <a:pt x="204788" y="104775"/>
                  </a:lnTo>
                  <a:lnTo>
                    <a:pt x="204788" y="166687"/>
                  </a:lnTo>
                  <a:lnTo>
                    <a:pt x="228600" y="166687"/>
                  </a:lnTo>
                  <a:lnTo>
                    <a:pt x="228600" y="276225"/>
                  </a:lnTo>
                  <a:lnTo>
                    <a:pt x="257175" y="276225"/>
                  </a:lnTo>
                  <a:lnTo>
                    <a:pt x="257175" y="323850"/>
                  </a:lnTo>
                  <a:lnTo>
                    <a:pt x="319088" y="323850"/>
                  </a:lnTo>
                  <a:lnTo>
                    <a:pt x="319088" y="352425"/>
                  </a:lnTo>
                  <a:lnTo>
                    <a:pt x="500063" y="35242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59" name="Freeform: Shape 58">
              <a:extLst>
                <a:ext uri="{FF2B5EF4-FFF2-40B4-BE49-F238E27FC236}">
                  <a16:creationId xmlns:a16="http://schemas.microsoft.com/office/drawing/2014/main" id="{EA7290C3-6521-4562-B4C0-36A02CF4DF42}"/>
                </a:ext>
              </a:extLst>
            </p:cNvPr>
            <p:cNvSpPr/>
            <p:nvPr/>
          </p:nvSpPr>
          <p:spPr bwMode="auto">
            <a:xfrm>
              <a:off x="3343275" y="2586038"/>
              <a:ext cx="1638300" cy="685800"/>
            </a:xfrm>
            <a:custGeom>
              <a:avLst/>
              <a:gdLst>
                <a:gd name="connsiteX0" fmla="*/ 0 w 1638300"/>
                <a:gd name="connsiteY0" fmla="*/ 0 h 685800"/>
                <a:gd name="connsiteX1" fmla="*/ 61913 w 1638300"/>
                <a:gd name="connsiteY1" fmla="*/ 0 h 685800"/>
                <a:gd name="connsiteX2" fmla="*/ 61913 w 1638300"/>
                <a:gd name="connsiteY2" fmla="*/ 42862 h 685800"/>
                <a:gd name="connsiteX3" fmla="*/ 100013 w 1638300"/>
                <a:gd name="connsiteY3" fmla="*/ 42862 h 685800"/>
                <a:gd name="connsiteX4" fmla="*/ 100013 w 1638300"/>
                <a:gd name="connsiteY4" fmla="*/ 71437 h 685800"/>
                <a:gd name="connsiteX5" fmla="*/ 180975 w 1638300"/>
                <a:gd name="connsiteY5" fmla="*/ 71437 h 685800"/>
                <a:gd name="connsiteX6" fmla="*/ 180975 w 1638300"/>
                <a:gd name="connsiteY6" fmla="*/ 114300 h 685800"/>
                <a:gd name="connsiteX7" fmla="*/ 200025 w 1638300"/>
                <a:gd name="connsiteY7" fmla="*/ 114300 h 685800"/>
                <a:gd name="connsiteX8" fmla="*/ 200025 w 1638300"/>
                <a:gd name="connsiteY8" fmla="*/ 242887 h 685800"/>
                <a:gd name="connsiteX9" fmla="*/ 223838 w 1638300"/>
                <a:gd name="connsiteY9" fmla="*/ 242887 h 685800"/>
                <a:gd name="connsiteX10" fmla="*/ 223838 w 1638300"/>
                <a:gd name="connsiteY10" fmla="*/ 271462 h 685800"/>
                <a:gd name="connsiteX11" fmla="*/ 276225 w 1638300"/>
                <a:gd name="connsiteY11" fmla="*/ 271462 h 685800"/>
                <a:gd name="connsiteX12" fmla="*/ 276225 w 1638300"/>
                <a:gd name="connsiteY12" fmla="*/ 295275 h 685800"/>
                <a:gd name="connsiteX13" fmla="*/ 342900 w 1638300"/>
                <a:gd name="connsiteY13" fmla="*/ 295275 h 685800"/>
                <a:gd name="connsiteX14" fmla="*/ 342900 w 1638300"/>
                <a:gd name="connsiteY14" fmla="*/ 342900 h 685800"/>
                <a:gd name="connsiteX15" fmla="*/ 481013 w 1638300"/>
                <a:gd name="connsiteY15" fmla="*/ 342900 h 685800"/>
                <a:gd name="connsiteX16" fmla="*/ 481013 w 1638300"/>
                <a:gd name="connsiteY16" fmla="*/ 371475 h 685800"/>
                <a:gd name="connsiteX17" fmla="*/ 704850 w 1638300"/>
                <a:gd name="connsiteY17" fmla="*/ 371475 h 685800"/>
                <a:gd name="connsiteX18" fmla="*/ 704850 w 1638300"/>
                <a:gd name="connsiteY18" fmla="*/ 400050 h 685800"/>
                <a:gd name="connsiteX19" fmla="*/ 771525 w 1638300"/>
                <a:gd name="connsiteY19" fmla="*/ 400050 h 685800"/>
                <a:gd name="connsiteX20" fmla="*/ 771525 w 1638300"/>
                <a:gd name="connsiteY20" fmla="*/ 423862 h 685800"/>
                <a:gd name="connsiteX21" fmla="*/ 1047750 w 1638300"/>
                <a:gd name="connsiteY21" fmla="*/ 423862 h 685800"/>
                <a:gd name="connsiteX22" fmla="*/ 1047750 w 1638300"/>
                <a:gd name="connsiteY22" fmla="*/ 552450 h 685800"/>
                <a:gd name="connsiteX23" fmla="*/ 1095375 w 1638300"/>
                <a:gd name="connsiteY23" fmla="*/ 552450 h 685800"/>
                <a:gd name="connsiteX24" fmla="*/ 1095375 w 1638300"/>
                <a:gd name="connsiteY24" fmla="*/ 581025 h 685800"/>
                <a:gd name="connsiteX25" fmla="*/ 1190625 w 1638300"/>
                <a:gd name="connsiteY25" fmla="*/ 581025 h 685800"/>
                <a:gd name="connsiteX26" fmla="*/ 1190625 w 1638300"/>
                <a:gd name="connsiteY26" fmla="*/ 619125 h 685800"/>
                <a:gd name="connsiteX27" fmla="*/ 1300163 w 1638300"/>
                <a:gd name="connsiteY27" fmla="*/ 619125 h 685800"/>
                <a:gd name="connsiteX28" fmla="*/ 1300163 w 1638300"/>
                <a:gd name="connsiteY28" fmla="*/ 647700 h 685800"/>
                <a:gd name="connsiteX29" fmla="*/ 1500188 w 1638300"/>
                <a:gd name="connsiteY29" fmla="*/ 647700 h 685800"/>
                <a:gd name="connsiteX30" fmla="*/ 1500188 w 1638300"/>
                <a:gd name="connsiteY30" fmla="*/ 647700 h 685800"/>
                <a:gd name="connsiteX31" fmla="*/ 1500188 w 1638300"/>
                <a:gd name="connsiteY31" fmla="*/ 685800 h 685800"/>
                <a:gd name="connsiteX32" fmla="*/ 1638300 w 1638300"/>
                <a:gd name="connsiteY32" fmla="*/ 6858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38300" h="685800">
                  <a:moveTo>
                    <a:pt x="0" y="0"/>
                  </a:moveTo>
                  <a:lnTo>
                    <a:pt x="61913" y="0"/>
                  </a:lnTo>
                  <a:lnTo>
                    <a:pt x="61913" y="42862"/>
                  </a:lnTo>
                  <a:lnTo>
                    <a:pt x="100013" y="42862"/>
                  </a:lnTo>
                  <a:lnTo>
                    <a:pt x="100013" y="71437"/>
                  </a:lnTo>
                  <a:lnTo>
                    <a:pt x="180975" y="71437"/>
                  </a:lnTo>
                  <a:lnTo>
                    <a:pt x="180975" y="114300"/>
                  </a:lnTo>
                  <a:lnTo>
                    <a:pt x="200025" y="114300"/>
                  </a:lnTo>
                  <a:lnTo>
                    <a:pt x="200025" y="242887"/>
                  </a:lnTo>
                  <a:lnTo>
                    <a:pt x="223838" y="242887"/>
                  </a:lnTo>
                  <a:lnTo>
                    <a:pt x="223838" y="271462"/>
                  </a:lnTo>
                  <a:lnTo>
                    <a:pt x="276225" y="271462"/>
                  </a:lnTo>
                  <a:lnTo>
                    <a:pt x="276225" y="295275"/>
                  </a:lnTo>
                  <a:lnTo>
                    <a:pt x="342900" y="295275"/>
                  </a:lnTo>
                  <a:lnTo>
                    <a:pt x="342900" y="342900"/>
                  </a:lnTo>
                  <a:lnTo>
                    <a:pt x="481013" y="342900"/>
                  </a:lnTo>
                  <a:lnTo>
                    <a:pt x="481013" y="371475"/>
                  </a:lnTo>
                  <a:lnTo>
                    <a:pt x="704850" y="371475"/>
                  </a:lnTo>
                  <a:lnTo>
                    <a:pt x="704850" y="400050"/>
                  </a:lnTo>
                  <a:lnTo>
                    <a:pt x="771525" y="400050"/>
                  </a:lnTo>
                  <a:lnTo>
                    <a:pt x="771525" y="423862"/>
                  </a:lnTo>
                  <a:lnTo>
                    <a:pt x="1047750" y="423862"/>
                  </a:lnTo>
                  <a:lnTo>
                    <a:pt x="1047750" y="552450"/>
                  </a:lnTo>
                  <a:lnTo>
                    <a:pt x="1095375" y="552450"/>
                  </a:lnTo>
                  <a:lnTo>
                    <a:pt x="1095375" y="581025"/>
                  </a:lnTo>
                  <a:lnTo>
                    <a:pt x="1190625" y="581025"/>
                  </a:lnTo>
                  <a:lnTo>
                    <a:pt x="1190625" y="619125"/>
                  </a:lnTo>
                  <a:lnTo>
                    <a:pt x="1300163" y="619125"/>
                  </a:lnTo>
                  <a:lnTo>
                    <a:pt x="1300163" y="647700"/>
                  </a:lnTo>
                  <a:lnTo>
                    <a:pt x="1500188" y="647700"/>
                  </a:lnTo>
                  <a:lnTo>
                    <a:pt x="1500188" y="647700"/>
                  </a:lnTo>
                  <a:lnTo>
                    <a:pt x="1500188" y="685800"/>
                  </a:lnTo>
                  <a:lnTo>
                    <a:pt x="1638300" y="68580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60" name="Freeform: Shape 59">
              <a:extLst>
                <a:ext uri="{FF2B5EF4-FFF2-40B4-BE49-F238E27FC236}">
                  <a16:creationId xmlns:a16="http://schemas.microsoft.com/office/drawing/2014/main" id="{BF4A37BA-5036-4DBB-82BB-C03193EBABF9}"/>
                </a:ext>
              </a:extLst>
            </p:cNvPr>
            <p:cNvSpPr/>
            <p:nvPr/>
          </p:nvSpPr>
          <p:spPr bwMode="auto">
            <a:xfrm>
              <a:off x="4967288" y="3290888"/>
              <a:ext cx="4010025" cy="1042987"/>
            </a:xfrm>
            <a:custGeom>
              <a:avLst/>
              <a:gdLst>
                <a:gd name="connsiteX0" fmla="*/ 0 w 4010025"/>
                <a:gd name="connsiteY0" fmla="*/ 0 h 1042987"/>
                <a:gd name="connsiteX1" fmla="*/ 142875 w 4010025"/>
                <a:gd name="connsiteY1" fmla="*/ 0 h 1042987"/>
                <a:gd name="connsiteX2" fmla="*/ 142875 w 4010025"/>
                <a:gd name="connsiteY2" fmla="*/ 0 h 1042987"/>
                <a:gd name="connsiteX3" fmla="*/ 223837 w 4010025"/>
                <a:gd name="connsiteY3" fmla="*/ 0 h 1042987"/>
                <a:gd name="connsiteX4" fmla="*/ 223837 w 4010025"/>
                <a:gd name="connsiteY4" fmla="*/ 100012 h 1042987"/>
                <a:gd name="connsiteX5" fmla="*/ 257175 w 4010025"/>
                <a:gd name="connsiteY5" fmla="*/ 100012 h 1042987"/>
                <a:gd name="connsiteX6" fmla="*/ 257175 w 4010025"/>
                <a:gd name="connsiteY6" fmla="*/ 195262 h 1042987"/>
                <a:gd name="connsiteX7" fmla="*/ 628650 w 4010025"/>
                <a:gd name="connsiteY7" fmla="*/ 195262 h 1042987"/>
                <a:gd name="connsiteX8" fmla="*/ 628650 w 4010025"/>
                <a:gd name="connsiteY8" fmla="*/ 223837 h 1042987"/>
                <a:gd name="connsiteX9" fmla="*/ 1076325 w 4010025"/>
                <a:gd name="connsiteY9" fmla="*/ 223837 h 1042987"/>
                <a:gd name="connsiteX10" fmla="*/ 1076325 w 4010025"/>
                <a:gd name="connsiteY10" fmla="*/ 304800 h 1042987"/>
                <a:gd name="connsiteX11" fmla="*/ 1147762 w 4010025"/>
                <a:gd name="connsiteY11" fmla="*/ 304800 h 1042987"/>
                <a:gd name="connsiteX12" fmla="*/ 1147762 w 4010025"/>
                <a:gd name="connsiteY12" fmla="*/ 342900 h 1042987"/>
                <a:gd name="connsiteX13" fmla="*/ 1166812 w 4010025"/>
                <a:gd name="connsiteY13" fmla="*/ 342900 h 1042987"/>
                <a:gd name="connsiteX14" fmla="*/ 1166812 w 4010025"/>
                <a:gd name="connsiteY14" fmla="*/ 342900 h 1042987"/>
                <a:gd name="connsiteX15" fmla="*/ 1200149 w 4010025"/>
                <a:gd name="connsiteY15" fmla="*/ 376237 h 1042987"/>
                <a:gd name="connsiteX16" fmla="*/ 1200149 w 4010025"/>
                <a:gd name="connsiteY16" fmla="*/ 414337 h 1042987"/>
                <a:gd name="connsiteX17" fmla="*/ 1371600 w 4010025"/>
                <a:gd name="connsiteY17" fmla="*/ 414337 h 1042987"/>
                <a:gd name="connsiteX18" fmla="*/ 1371600 w 4010025"/>
                <a:gd name="connsiteY18" fmla="*/ 457200 h 1042987"/>
                <a:gd name="connsiteX19" fmla="*/ 1562100 w 4010025"/>
                <a:gd name="connsiteY19" fmla="*/ 457200 h 1042987"/>
                <a:gd name="connsiteX20" fmla="*/ 1562100 w 4010025"/>
                <a:gd name="connsiteY20" fmla="*/ 519112 h 1042987"/>
                <a:gd name="connsiteX21" fmla="*/ 1885950 w 4010025"/>
                <a:gd name="connsiteY21" fmla="*/ 519112 h 1042987"/>
                <a:gd name="connsiteX22" fmla="*/ 1885950 w 4010025"/>
                <a:gd name="connsiteY22" fmla="*/ 561975 h 1042987"/>
                <a:gd name="connsiteX23" fmla="*/ 2224087 w 4010025"/>
                <a:gd name="connsiteY23" fmla="*/ 561975 h 1042987"/>
                <a:gd name="connsiteX24" fmla="*/ 2224087 w 4010025"/>
                <a:gd name="connsiteY24" fmla="*/ 642937 h 1042987"/>
                <a:gd name="connsiteX25" fmla="*/ 2324100 w 4010025"/>
                <a:gd name="connsiteY25" fmla="*/ 642937 h 1042987"/>
                <a:gd name="connsiteX26" fmla="*/ 2324100 w 4010025"/>
                <a:gd name="connsiteY26" fmla="*/ 719137 h 1042987"/>
                <a:gd name="connsiteX27" fmla="*/ 2814637 w 4010025"/>
                <a:gd name="connsiteY27" fmla="*/ 719137 h 1042987"/>
                <a:gd name="connsiteX28" fmla="*/ 2814637 w 4010025"/>
                <a:gd name="connsiteY28" fmla="*/ 1042987 h 1042987"/>
                <a:gd name="connsiteX29" fmla="*/ 4010025 w 4010025"/>
                <a:gd name="connsiteY29" fmla="*/ 1042987 h 104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10025" h="1042987">
                  <a:moveTo>
                    <a:pt x="0" y="0"/>
                  </a:moveTo>
                  <a:lnTo>
                    <a:pt x="142875" y="0"/>
                  </a:lnTo>
                  <a:lnTo>
                    <a:pt x="142875" y="0"/>
                  </a:lnTo>
                  <a:lnTo>
                    <a:pt x="223837" y="0"/>
                  </a:lnTo>
                  <a:lnTo>
                    <a:pt x="223837" y="100012"/>
                  </a:lnTo>
                  <a:lnTo>
                    <a:pt x="257175" y="100012"/>
                  </a:lnTo>
                  <a:lnTo>
                    <a:pt x="257175" y="195262"/>
                  </a:lnTo>
                  <a:lnTo>
                    <a:pt x="628650" y="195262"/>
                  </a:lnTo>
                  <a:lnTo>
                    <a:pt x="628650" y="223837"/>
                  </a:lnTo>
                  <a:lnTo>
                    <a:pt x="1076325" y="223837"/>
                  </a:lnTo>
                  <a:lnTo>
                    <a:pt x="1076325" y="304800"/>
                  </a:lnTo>
                  <a:lnTo>
                    <a:pt x="1147762" y="304800"/>
                  </a:lnTo>
                  <a:lnTo>
                    <a:pt x="1147762" y="342900"/>
                  </a:lnTo>
                  <a:lnTo>
                    <a:pt x="1166812" y="342900"/>
                  </a:lnTo>
                  <a:lnTo>
                    <a:pt x="1166812" y="342900"/>
                  </a:lnTo>
                  <a:lnTo>
                    <a:pt x="1200149" y="376237"/>
                  </a:lnTo>
                  <a:lnTo>
                    <a:pt x="1200149" y="414337"/>
                  </a:lnTo>
                  <a:lnTo>
                    <a:pt x="1371600" y="414337"/>
                  </a:lnTo>
                  <a:lnTo>
                    <a:pt x="1371600" y="457200"/>
                  </a:lnTo>
                  <a:lnTo>
                    <a:pt x="1562100" y="457200"/>
                  </a:lnTo>
                  <a:lnTo>
                    <a:pt x="1562100" y="519112"/>
                  </a:lnTo>
                  <a:lnTo>
                    <a:pt x="1885950" y="519112"/>
                  </a:lnTo>
                  <a:lnTo>
                    <a:pt x="1885950" y="561975"/>
                  </a:lnTo>
                  <a:lnTo>
                    <a:pt x="2224087" y="561975"/>
                  </a:lnTo>
                  <a:lnTo>
                    <a:pt x="2224087" y="642937"/>
                  </a:lnTo>
                  <a:lnTo>
                    <a:pt x="2324100" y="642937"/>
                  </a:lnTo>
                  <a:lnTo>
                    <a:pt x="2324100" y="719137"/>
                  </a:lnTo>
                  <a:lnTo>
                    <a:pt x="2814637" y="719137"/>
                  </a:lnTo>
                  <a:lnTo>
                    <a:pt x="2814637" y="1042987"/>
                  </a:lnTo>
                  <a:lnTo>
                    <a:pt x="4010025" y="1042987"/>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sp>
        <p:nvSpPr>
          <p:cNvPr id="2" name="Title 1">
            <a:extLst>
              <a:ext uri="{FF2B5EF4-FFF2-40B4-BE49-F238E27FC236}">
                <a16:creationId xmlns:a16="http://schemas.microsoft.com/office/drawing/2014/main" id="{85353172-464C-47F8-987E-69993A0CB304}"/>
              </a:ext>
            </a:extLst>
          </p:cNvPr>
          <p:cNvSpPr>
            <a:spLocks noGrp="1"/>
          </p:cNvSpPr>
          <p:nvPr>
            <p:ph type="title"/>
          </p:nvPr>
        </p:nvSpPr>
        <p:spPr/>
        <p:txBody>
          <a:bodyPr/>
          <a:lstStyle/>
          <a:p>
            <a:r>
              <a:rPr lang="en-US" dirty="0"/>
              <a:t>ADAURA: DFS in Patients With Stage II/IIIA NSCLC (Primary Endpoint)</a:t>
            </a:r>
          </a:p>
        </p:txBody>
      </p:sp>
      <p:sp>
        <p:nvSpPr>
          <p:cNvPr id="3" name="Content Placeholder 2">
            <a:extLst>
              <a:ext uri="{FF2B5EF4-FFF2-40B4-BE49-F238E27FC236}">
                <a16:creationId xmlns:a16="http://schemas.microsoft.com/office/drawing/2014/main" id="{51EF1CD2-1166-40B3-8347-1DAD3C14BCF6}"/>
              </a:ext>
            </a:extLst>
          </p:cNvPr>
          <p:cNvSpPr>
            <a:spLocks noGrp="1"/>
          </p:cNvSpPr>
          <p:nvPr>
            <p:ph idx="1"/>
          </p:nvPr>
        </p:nvSpPr>
        <p:spPr>
          <a:xfrm>
            <a:off x="604675" y="5998720"/>
            <a:ext cx="10877529" cy="381594"/>
          </a:xfrm>
        </p:spPr>
        <p:txBody>
          <a:bodyPr/>
          <a:lstStyle/>
          <a:p>
            <a:r>
              <a:rPr lang="en-US" sz="2000" dirty="0"/>
              <a:t>Adjuvant osimertinib significantly prolonged DFS vs placebo in stage II/IIIA disease (</a:t>
            </a:r>
            <a:r>
              <a:rPr lang="en-US" sz="2000" i="1" dirty="0"/>
              <a:t>P </a:t>
            </a:r>
            <a:r>
              <a:rPr lang="en-US" sz="2000" dirty="0"/>
              <a:t>&lt; .0001)</a:t>
            </a:r>
          </a:p>
        </p:txBody>
      </p:sp>
      <p:grpSp>
        <p:nvGrpSpPr>
          <p:cNvPr id="5" name="Group 7">
            <a:extLst>
              <a:ext uri="{FF2B5EF4-FFF2-40B4-BE49-F238E27FC236}">
                <a16:creationId xmlns:a16="http://schemas.microsoft.com/office/drawing/2014/main" id="{B2E3FC72-6DC9-43BE-9C15-388534F5B871}"/>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9AE479CC-A8AF-4EC1-ABC4-20782F98A4E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D2CF882E-414D-4563-93CB-795784DF84A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9B0F76D4-7D3C-4AE2-B5A6-C1E9DB3CE40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 Reproduced with permission.</a:t>
            </a:r>
          </a:p>
        </p:txBody>
      </p:sp>
      <p:sp>
        <p:nvSpPr>
          <p:cNvPr id="9" name="TextBox 8">
            <a:extLst>
              <a:ext uri="{FF2B5EF4-FFF2-40B4-BE49-F238E27FC236}">
                <a16:creationId xmlns:a16="http://schemas.microsoft.com/office/drawing/2014/main" id="{D8A6CD73-87F3-429F-BEDA-6A88A24C419D}"/>
              </a:ext>
            </a:extLst>
          </p:cNvPr>
          <p:cNvSpPr txBox="1"/>
          <p:nvPr/>
        </p:nvSpPr>
        <p:spPr bwMode="auto">
          <a:xfrm rot="16200000">
            <a:off x="189106" y="3099136"/>
            <a:ext cx="1889235"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DFS</a:t>
            </a:r>
          </a:p>
        </p:txBody>
      </p:sp>
      <p:sp>
        <p:nvSpPr>
          <p:cNvPr id="10" name="TextBox 9">
            <a:extLst>
              <a:ext uri="{FF2B5EF4-FFF2-40B4-BE49-F238E27FC236}">
                <a16:creationId xmlns:a16="http://schemas.microsoft.com/office/drawing/2014/main" id="{1363F34C-06F1-4643-9FBA-BC6E7FFF978B}"/>
              </a:ext>
            </a:extLst>
          </p:cNvPr>
          <p:cNvSpPr txBox="1"/>
          <p:nvPr/>
        </p:nvSpPr>
        <p:spPr bwMode="auto">
          <a:xfrm>
            <a:off x="4357792" y="5259005"/>
            <a:ext cx="2376934" cy="33855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 From Randomization</a:t>
            </a:r>
          </a:p>
        </p:txBody>
      </p:sp>
      <p:sp>
        <p:nvSpPr>
          <p:cNvPr id="11" name="TextBox 10">
            <a:extLst>
              <a:ext uri="{FF2B5EF4-FFF2-40B4-BE49-F238E27FC236}">
                <a16:creationId xmlns:a16="http://schemas.microsoft.com/office/drawing/2014/main" id="{6C87D83E-C3C8-4BC2-BE97-BC7314B13430}"/>
              </a:ext>
            </a:extLst>
          </p:cNvPr>
          <p:cNvSpPr txBox="1"/>
          <p:nvPr/>
        </p:nvSpPr>
        <p:spPr bwMode="auto">
          <a:xfrm>
            <a:off x="412751" y="5362807"/>
            <a:ext cx="1317155"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2" name="TextBox 11">
            <a:extLst>
              <a:ext uri="{FF2B5EF4-FFF2-40B4-BE49-F238E27FC236}">
                <a16:creationId xmlns:a16="http://schemas.microsoft.com/office/drawing/2014/main" id="{2CD3F709-A695-4DEC-89B2-4409D75E314A}"/>
              </a:ext>
            </a:extLst>
          </p:cNvPr>
          <p:cNvSpPr txBox="1"/>
          <p:nvPr/>
        </p:nvSpPr>
        <p:spPr bwMode="auto">
          <a:xfrm>
            <a:off x="9276809" y="1832345"/>
            <a:ext cx="1858394"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Median DFS, Mos</a:t>
            </a:r>
          </a:p>
        </p:txBody>
      </p:sp>
      <p:sp>
        <p:nvSpPr>
          <p:cNvPr id="14" name="TextBox 13">
            <a:extLst>
              <a:ext uri="{FF2B5EF4-FFF2-40B4-BE49-F238E27FC236}">
                <a16:creationId xmlns:a16="http://schemas.microsoft.com/office/drawing/2014/main" id="{153EBD68-7692-494F-BB82-23A1BF533DFC}"/>
              </a:ext>
            </a:extLst>
          </p:cNvPr>
          <p:cNvSpPr txBox="1"/>
          <p:nvPr/>
        </p:nvSpPr>
        <p:spPr bwMode="auto">
          <a:xfrm>
            <a:off x="9996565" y="2199341"/>
            <a:ext cx="929197" cy="523220"/>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20.4</a:t>
            </a:r>
          </a:p>
        </p:txBody>
      </p:sp>
      <p:sp>
        <p:nvSpPr>
          <p:cNvPr id="15" name="TextBox 14">
            <a:extLst>
              <a:ext uri="{FF2B5EF4-FFF2-40B4-BE49-F238E27FC236}">
                <a16:creationId xmlns:a16="http://schemas.microsoft.com/office/drawing/2014/main" id="{5334A9E4-3A2F-4F47-9BB8-CE887B1B5A65}"/>
              </a:ext>
            </a:extLst>
          </p:cNvPr>
          <p:cNvSpPr txBox="1"/>
          <p:nvPr/>
        </p:nvSpPr>
        <p:spPr bwMode="auto">
          <a:xfrm>
            <a:off x="8547816" y="2873297"/>
            <a:ext cx="2521844" cy="584775"/>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HR: </a:t>
            </a:r>
            <a:r>
              <a:rPr lang="en-US" sz="1600" b="0" dirty="0">
                <a:solidFill>
                  <a:schemeClr val="bg1"/>
                </a:solidFill>
                <a:latin typeface="Calibri" panose="020F0502020204030204" pitchFamily="34" charset="0"/>
              </a:rPr>
              <a:t>0.17 (95% CI: 0.12-0.23)</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 .0001</a:t>
            </a:r>
            <a:endParaRPr lang="en-US" sz="16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F47719FD-BF61-423B-8FE3-9974C5051F43}"/>
              </a:ext>
            </a:extLst>
          </p:cNvPr>
          <p:cNvSpPr txBox="1"/>
          <p:nvPr/>
        </p:nvSpPr>
        <p:spPr bwMode="auto">
          <a:xfrm>
            <a:off x="7719924" y="3412567"/>
            <a:ext cx="4334326"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Maturity: </a:t>
            </a:r>
            <a:r>
              <a:rPr lang="en-US" sz="1600" b="0" dirty="0">
                <a:solidFill>
                  <a:schemeClr val="bg1"/>
                </a:solidFill>
                <a:latin typeface="Calibri" panose="020F0502020204030204" pitchFamily="34" charset="0"/>
              </a:rPr>
              <a:t>33% (osimertinib, 11%; placebo, 55%)</a:t>
            </a:r>
            <a:endParaRPr lang="en-US" sz="16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B0224DBE-BD73-4B82-BA38-6BA2F06BC4E1}"/>
              </a:ext>
            </a:extLst>
          </p:cNvPr>
          <p:cNvSpPr txBox="1"/>
          <p:nvPr/>
        </p:nvSpPr>
        <p:spPr bwMode="auto">
          <a:xfrm>
            <a:off x="8837157" y="2168357"/>
            <a:ext cx="1189749" cy="584775"/>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Osimertinib</a:t>
            </a:r>
            <a:br>
              <a:rPr lang="en-US" sz="1600" dirty="0">
                <a:solidFill>
                  <a:schemeClr val="accent1"/>
                </a:solidFill>
                <a:latin typeface="Calibri" panose="020F0502020204030204" pitchFamily="34" charset="0"/>
              </a:rPr>
            </a:br>
            <a:r>
              <a:rPr lang="en-US" sz="1600" dirty="0">
                <a:solidFill>
                  <a:schemeClr val="accent3"/>
                </a:solidFill>
                <a:latin typeface="Calibri" panose="020F0502020204030204" pitchFamily="34" charset="0"/>
              </a:rPr>
              <a:t>Placebo</a:t>
            </a:r>
          </a:p>
        </p:txBody>
      </p:sp>
      <p:sp>
        <p:nvSpPr>
          <p:cNvPr id="18" name="TextBox 17">
            <a:extLst>
              <a:ext uri="{FF2B5EF4-FFF2-40B4-BE49-F238E27FC236}">
                <a16:creationId xmlns:a16="http://schemas.microsoft.com/office/drawing/2014/main" id="{9EA5733F-A392-494A-B4CE-B95F6BE41555}"/>
              </a:ext>
            </a:extLst>
          </p:cNvPr>
          <p:cNvSpPr txBox="1"/>
          <p:nvPr/>
        </p:nvSpPr>
        <p:spPr bwMode="auto">
          <a:xfrm>
            <a:off x="868108" y="5559696"/>
            <a:ext cx="941283" cy="461665"/>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Osimertinib</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Placebo</a:t>
            </a:r>
          </a:p>
        </p:txBody>
      </p:sp>
      <p:sp>
        <p:nvSpPr>
          <p:cNvPr id="19" name="TextBox 18">
            <a:extLst>
              <a:ext uri="{FF2B5EF4-FFF2-40B4-BE49-F238E27FC236}">
                <a16:creationId xmlns:a16="http://schemas.microsoft.com/office/drawing/2014/main" id="{A3DE798A-8805-4BC7-84AE-6746612B09BB}"/>
              </a:ext>
            </a:extLst>
          </p:cNvPr>
          <p:cNvSpPr txBox="1"/>
          <p:nvPr/>
        </p:nvSpPr>
        <p:spPr bwMode="auto">
          <a:xfrm>
            <a:off x="1729906" y="5528454"/>
            <a:ext cx="8209728" cy="46166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233                  219                    189                   137                     96                     51                     17                      2                         0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237                  190                    128                     82                      51                    27                       9                       1                         0</a:t>
            </a:r>
            <a:endParaRPr lang="en-US" sz="1200" dirty="0">
              <a:solidFill>
                <a:schemeClr val="bg1"/>
              </a:solidFill>
              <a:latin typeface="Calibri" panose="020F0502020204030204" pitchFamily="34" charset="0"/>
            </a:endParaRPr>
          </a:p>
        </p:txBody>
      </p:sp>
      <p:sp>
        <p:nvSpPr>
          <p:cNvPr id="13" name="Freeform: Shape 12">
            <a:extLst>
              <a:ext uri="{FF2B5EF4-FFF2-40B4-BE49-F238E27FC236}">
                <a16:creationId xmlns:a16="http://schemas.microsoft.com/office/drawing/2014/main" id="{7BC167C4-2BBE-411A-8CA1-78932FE97FE9}"/>
              </a:ext>
            </a:extLst>
          </p:cNvPr>
          <p:cNvSpPr/>
          <p:nvPr/>
        </p:nvSpPr>
        <p:spPr bwMode="auto">
          <a:xfrm>
            <a:off x="1865745" y="1570182"/>
            <a:ext cx="7296728" cy="3398982"/>
          </a:xfrm>
          <a:custGeom>
            <a:avLst/>
            <a:gdLst>
              <a:gd name="connsiteX0" fmla="*/ 0 w 7296728"/>
              <a:gd name="connsiteY0" fmla="*/ 0 h 3398982"/>
              <a:gd name="connsiteX1" fmla="*/ 0 w 7296728"/>
              <a:gd name="connsiteY1" fmla="*/ 3398982 h 3398982"/>
              <a:gd name="connsiteX2" fmla="*/ 7296728 w 7296728"/>
              <a:gd name="connsiteY2" fmla="*/ 3398982 h 3398982"/>
            </a:gdLst>
            <a:ahLst/>
            <a:cxnLst>
              <a:cxn ang="0">
                <a:pos x="connsiteX0" y="connsiteY0"/>
              </a:cxn>
              <a:cxn ang="0">
                <a:pos x="connsiteX1" y="connsiteY1"/>
              </a:cxn>
              <a:cxn ang="0">
                <a:pos x="connsiteX2" y="connsiteY2"/>
              </a:cxn>
            </a:cxnLst>
            <a:rect l="l" t="t" r="r" b="b"/>
            <a:pathLst>
              <a:path w="7296728" h="3398982">
                <a:moveTo>
                  <a:pt x="0" y="0"/>
                </a:moveTo>
                <a:lnTo>
                  <a:pt x="0" y="3398982"/>
                </a:lnTo>
                <a:lnTo>
                  <a:pt x="7296728" y="339898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28" name="Group 27">
            <a:extLst>
              <a:ext uri="{FF2B5EF4-FFF2-40B4-BE49-F238E27FC236}">
                <a16:creationId xmlns:a16="http://schemas.microsoft.com/office/drawing/2014/main" id="{F93893B9-EC4E-4AC6-B150-3914B5B18F36}"/>
              </a:ext>
            </a:extLst>
          </p:cNvPr>
          <p:cNvGrpSpPr/>
          <p:nvPr/>
        </p:nvGrpSpPr>
        <p:grpSpPr>
          <a:xfrm>
            <a:off x="1786949" y="1584852"/>
            <a:ext cx="86081" cy="3384041"/>
            <a:chOff x="1778119" y="1584852"/>
            <a:chExt cx="94911" cy="3384041"/>
          </a:xfrm>
        </p:grpSpPr>
        <p:cxnSp>
          <p:nvCxnSpPr>
            <p:cNvPr id="21" name="Straight Connector 20">
              <a:extLst>
                <a:ext uri="{FF2B5EF4-FFF2-40B4-BE49-F238E27FC236}">
                  <a16:creationId xmlns:a16="http://schemas.microsoft.com/office/drawing/2014/main" id="{58D9BFB2-0CA0-412A-BAB7-A81BADA2AE89}"/>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A750848-3BBF-453F-A3F8-E25A0E31C44C}"/>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B160370-7950-4DC1-86CF-E7CBEBFEB927}"/>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1B4FBFA-F6A7-4C8D-A06F-6D11BEEA88AB}"/>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ACE4AD4-4B9C-47B8-A7C2-CD0D33CB0A1C}"/>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155D12F-8E46-40DC-B866-86C8A21AE551}"/>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A585C6BA-8C51-49EE-ABD0-9391B5FAADEF}"/>
              </a:ext>
            </a:extLst>
          </p:cNvPr>
          <p:cNvGrpSpPr/>
          <p:nvPr/>
        </p:nvGrpSpPr>
        <p:grpSpPr>
          <a:xfrm rot="5400000">
            <a:off x="4109213" y="2728539"/>
            <a:ext cx="74962" cy="4557109"/>
            <a:chOff x="1778119" y="1584852"/>
            <a:chExt cx="94911" cy="3384041"/>
          </a:xfrm>
        </p:grpSpPr>
        <p:cxnSp>
          <p:nvCxnSpPr>
            <p:cNvPr id="30" name="Straight Connector 29">
              <a:extLst>
                <a:ext uri="{FF2B5EF4-FFF2-40B4-BE49-F238E27FC236}">
                  <a16:creationId xmlns:a16="http://schemas.microsoft.com/office/drawing/2014/main" id="{C7ED5916-1AA1-4DDE-84EC-D6A9685F6B14}"/>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4DE4F3D-115C-4B86-A6BA-903E23C16008}"/>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4C279F6-63B9-4DDD-AC51-29A1B0EE3E68}"/>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4BAE25A-9CB6-4898-8E54-11F2F2643178}"/>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4870245-3826-4F31-9276-56381E6A31FF}"/>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B06BDF6-D4B0-483D-9D7F-6AA7317B32F0}"/>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AC17CD35-F3D4-4361-B10B-981744EA7982}"/>
              </a:ext>
            </a:extLst>
          </p:cNvPr>
          <p:cNvGrpSpPr/>
          <p:nvPr/>
        </p:nvGrpSpPr>
        <p:grpSpPr>
          <a:xfrm>
            <a:off x="7336671" y="4964422"/>
            <a:ext cx="1822844" cy="74962"/>
            <a:chOff x="4754805" y="5122013"/>
            <a:chExt cx="1822844" cy="74962"/>
          </a:xfrm>
        </p:grpSpPr>
        <p:cxnSp>
          <p:nvCxnSpPr>
            <p:cNvPr id="36" name="Straight Connector 35">
              <a:extLst>
                <a:ext uri="{FF2B5EF4-FFF2-40B4-BE49-F238E27FC236}">
                  <a16:creationId xmlns:a16="http://schemas.microsoft.com/office/drawing/2014/main" id="{A8BBC07D-EC1A-45A6-A2D3-9039E0C68D45}"/>
                </a:ext>
              </a:extLst>
            </p:cNvPr>
            <p:cNvCxnSpPr>
              <a:cxnSpLocks/>
            </p:cNvCxnSpPr>
            <p:nvPr/>
          </p:nvCxnSpPr>
          <p:spPr bwMode="auto">
            <a:xfrm rot="5400000">
              <a:off x="6540168"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2392DB4-7BF4-49E0-9FD0-ADEAB9B74781}"/>
                </a:ext>
              </a:extLst>
            </p:cNvPr>
            <p:cNvCxnSpPr>
              <a:cxnSpLocks/>
            </p:cNvCxnSpPr>
            <p:nvPr/>
          </p:nvCxnSpPr>
          <p:spPr bwMode="auto">
            <a:xfrm rot="5400000">
              <a:off x="5628746"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ABEB7B4-B31B-45E6-BE2C-F897EC0D291F}"/>
                </a:ext>
              </a:extLst>
            </p:cNvPr>
            <p:cNvCxnSpPr>
              <a:cxnSpLocks/>
            </p:cNvCxnSpPr>
            <p:nvPr/>
          </p:nvCxnSpPr>
          <p:spPr bwMode="auto">
            <a:xfrm rot="5400000">
              <a:off x="4717324" y="5159494"/>
              <a:ext cx="74962"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B3540EA3-1DCF-4FEF-A87E-04CA7ADFE93D}"/>
              </a:ext>
            </a:extLst>
          </p:cNvPr>
          <p:cNvSpPr txBox="1"/>
          <p:nvPr/>
        </p:nvSpPr>
        <p:spPr bwMode="auto">
          <a:xfrm>
            <a:off x="1353577" y="139040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5F3E5118-0748-472E-80BC-E900563B87E7}"/>
              </a:ext>
            </a:extLst>
          </p:cNvPr>
          <p:cNvSpPr txBox="1"/>
          <p:nvPr/>
        </p:nvSpPr>
        <p:spPr bwMode="auto">
          <a:xfrm>
            <a:off x="1353577" y="206784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2" name="TextBox 41">
            <a:extLst>
              <a:ext uri="{FF2B5EF4-FFF2-40B4-BE49-F238E27FC236}">
                <a16:creationId xmlns:a16="http://schemas.microsoft.com/office/drawing/2014/main" id="{956CAD1C-8FC1-4C7B-B461-6694BD5ACDEF}"/>
              </a:ext>
            </a:extLst>
          </p:cNvPr>
          <p:cNvSpPr txBox="1"/>
          <p:nvPr/>
        </p:nvSpPr>
        <p:spPr bwMode="auto">
          <a:xfrm>
            <a:off x="1365056" y="2744653"/>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3" name="TextBox 42">
            <a:extLst>
              <a:ext uri="{FF2B5EF4-FFF2-40B4-BE49-F238E27FC236}">
                <a16:creationId xmlns:a16="http://schemas.microsoft.com/office/drawing/2014/main" id="{F4A02145-FE2C-4B5B-B3DD-13CB44A4FB38}"/>
              </a:ext>
            </a:extLst>
          </p:cNvPr>
          <p:cNvSpPr txBox="1"/>
          <p:nvPr/>
        </p:nvSpPr>
        <p:spPr bwMode="auto">
          <a:xfrm>
            <a:off x="1365056" y="342146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4" name="TextBox 43">
            <a:extLst>
              <a:ext uri="{FF2B5EF4-FFF2-40B4-BE49-F238E27FC236}">
                <a16:creationId xmlns:a16="http://schemas.microsoft.com/office/drawing/2014/main" id="{31F5F61E-8AA2-4A68-BC4F-A813385ABDB1}"/>
              </a:ext>
            </a:extLst>
          </p:cNvPr>
          <p:cNvSpPr txBox="1"/>
          <p:nvPr/>
        </p:nvSpPr>
        <p:spPr bwMode="auto">
          <a:xfrm>
            <a:off x="1371454" y="410544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5" name="TextBox 44">
            <a:extLst>
              <a:ext uri="{FF2B5EF4-FFF2-40B4-BE49-F238E27FC236}">
                <a16:creationId xmlns:a16="http://schemas.microsoft.com/office/drawing/2014/main" id="{B95E7775-8306-4540-9A0C-1C12AC5859F7}"/>
              </a:ext>
            </a:extLst>
          </p:cNvPr>
          <p:cNvSpPr txBox="1"/>
          <p:nvPr/>
        </p:nvSpPr>
        <p:spPr bwMode="auto">
          <a:xfrm>
            <a:off x="1546182" y="47822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7D2B10CF-4DBE-49C9-B857-F890E6EDFD04}"/>
              </a:ext>
            </a:extLst>
          </p:cNvPr>
          <p:cNvSpPr txBox="1"/>
          <p:nvPr/>
        </p:nvSpPr>
        <p:spPr bwMode="auto">
          <a:xfrm>
            <a:off x="1716100" y="496877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13910145-9C1D-4BAF-8600-7582A529CAE2}"/>
              </a:ext>
            </a:extLst>
          </p:cNvPr>
          <p:cNvSpPr txBox="1"/>
          <p:nvPr/>
        </p:nvSpPr>
        <p:spPr bwMode="auto">
          <a:xfrm>
            <a:off x="2633237" y="497721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9" name="TextBox 48">
            <a:extLst>
              <a:ext uri="{FF2B5EF4-FFF2-40B4-BE49-F238E27FC236}">
                <a16:creationId xmlns:a16="http://schemas.microsoft.com/office/drawing/2014/main" id="{78E8A4BD-3A93-4115-A8D0-796D4374348D}"/>
              </a:ext>
            </a:extLst>
          </p:cNvPr>
          <p:cNvSpPr txBox="1"/>
          <p:nvPr/>
        </p:nvSpPr>
        <p:spPr bwMode="auto">
          <a:xfrm>
            <a:off x="3484343" y="49767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0" name="TextBox 49">
            <a:extLst>
              <a:ext uri="{FF2B5EF4-FFF2-40B4-BE49-F238E27FC236}">
                <a16:creationId xmlns:a16="http://schemas.microsoft.com/office/drawing/2014/main" id="{92C17BF2-C9E2-42C3-A3C7-D1A8AF89FAE5}"/>
              </a:ext>
            </a:extLst>
          </p:cNvPr>
          <p:cNvSpPr txBox="1"/>
          <p:nvPr/>
        </p:nvSpPr>
        <p:spPr bwMode="auto">
          <a:xfrm>
            <a:off x="4401480" y="49852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1" name="TextBox 50">
            <a:extLst>
              <a:ext uri="{FF2B5EF4-FFF2-40B4-BE49-F238E27FC236}">
                <a16:creationId xmlns:a16="http://schemas.microsoft.com/office/drawing/2014/main" id="{1CD63BDE-A5DE-4406-9B9F-7923E99EF1C4}"/>
              </a:ext>
            </a:extLst>
          </p:cNvPr>
          <p:cNvSpPr txBox="1"/>
          <p:nvPr/>
        </p:nvSpPr>
        <p:spPr bwMode="auto">
          <a:xfrm>
            <a:off x="5291897" y="49852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2132E1DA-1858-4D5B-BDA5-DB3CE8E3C5ED}"/>
              </a:ext>
            </a:extLst>
          </p:cNvPr>
          <p:cNvSpPr txBox="1"/>
          <p:nvPr/>
        </p:nvSpPr>
        <p:spPr bwMode="auto">
          <a:xfrm>
            <a:off x="6209034" y="49936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3BBEAF01-5B46-409C-8822-D8686A3DAFB7}"/>
              </a:ext>
            </a:extLst>
          </p:cNvPr>
          <p:cNvSpPr txBox="1"/>
          <p:nvPr/>
        </p:nvSpPr>
        <p:spPr bwMode="auto">
          <a:xfrm>
            <a:off x="7118649" y="49932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4" name="TextBox 53">
            <a:extLst>
              <a:ext uri="{FF2B5EF4-FFF2-40B4-BE49-F238E27FC236}">
                <a16:creationId xmlns:a16="http://schemas.microsoft.com/office/drawing/2014/main" id="{E3D6808B-4036-4945-AB5B-2F2C7582A103}"/>
              </a:ext>
            </a:extLst>
          </p:cNvPr>
          <p:cNvSpPr txBox="1"/>
          <p:nvPr/>
        </p:nvSpPr>
        <p:spPr bwMode="auto">
          <a:xfrm>
            <a:off x="8035786" y="50017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5" name="TextBox 54">
            <a:extLst>
              <a:ext uri="{FF2B5EF4-FFF2-40B4-BE49-F238E27FC236}">
                <a16:creationId xmlns:a16="http://schemas.microsoft.com/office/drawing/2014/main" id="{9F65480B-6559-4E3D-B53C-29DB68DF9A28}"/>
              </a:ext>
            </a:extLst>
          </p:cNvPr>
          <p:cNvSpPr txBox="1"/>
          <p:nvPr/>
        </p:nvSpPr>
        <p:spPr bwMode="auto">
          <a:xfrm>
            <a:off x="8955269" y="49767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2" name="TextBox 61">
            <a:extLst>
              <a:ext uri="{FF2B5EF4-FFF2-40B4-BE49-F238E27FC236}">
                <a16:creationId xmlns:a16="http://schemas.microsoft.com/office/drawing/2014/main" id="{32ED7FA7-3F2C-42AF-AEE0-1F30001688A2}"/>
              </a:ext>
            </a:extLst>
          </p:cNvPr>
          <p:cNvSpPr txBox="1"/>
          <p:nvPr/>
        </p:nvSpPr>
        <p:spPr bwMode="auto">
          <a:xfrm>
            <a:off x="3559077" y="1391775"/>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97%</a:t>
            </a:r>
          </a:p>
        </p:txBody>
      </p:sp>
      <p:sp>
        <p:nvSpPr>
          <p:cNvPr id="63" name="TextBox 62">
            <a:extLst>
              <a:ext uri="{FF2B5EF4-FFF2-40B4-BE49-F238E27FC236}">
                <a16:creationId xmlns:a16="http://schemas.microsoft.com/office/drawing/2014/main" id="{14A88F1D-17FF-42E1-9534-79FB57E950FF}"/>
              </a:ext>
            </a:extLst>
          </p:cNvPr>
          <p:cNvSpPr txBox="1"/>
          <p:nvPr/>
        </p:nvSpPr>
        <p:spPr bwMode="auto">
          <a:xfrm>
            <a:off x="5412145" y="1638577"/>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90%</a:t>
            </a:r>
          </a:p>
        </p:txBody>
      </p:sp>
      <p:sp>
        <p:nvSpPr>
          <p:cNvPr id="64" name="TextBox 63">
            <a:extLst>
              <a:ext uri="{FF2B5EF4-FFF2-40B4-BE49-F238E27FC236}">
                <a16:creationId xmlns:a16="http://schemas.microsoft.com/office/drawing/2014/main" id="{635B3C29-2CBC-4B9A-8F9A-FDE6D3AB8475}"/>
              </a:ext>
            </a:extLst>
          </p:cNvPr>
          <p:cNvSpPr txBox="1"/>
          <p:nvPr/>
        </p:nvSpPr>
        <p:spPr bwMode="auto">
          <a:xfrm>
            <a:off x="7232127" y="1977131"/>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80%</a:t>
            </a:r>
          </a:p>
        </p:txBody>
      </p:sp>
      <p:sp>
        <p:nvSpPr>
          <p:cNvPr id="65" name="TextBox 64">
            <a:extLst>
              <a:ext uri="{FF2B5EF4-FFF2-40B4-BE49-F238E27FC236}">
                <a16:creationId xmlns:a16="http://schemas.microsoft.com/office/drawing/2014/main" id="{8BCA1BD1-8669-4373-B3A4-2D3E4C260F0B}"/>
              </a:ext>
            </a:extLst>
          </p:cNvPr>
          <p:cNvSpPr txBox="1"/>
          <p:nvPr/>
        </p:nvSpPr>
        <p:spPr bwMode="auto">
          <a:xfrm>
            <a:off x="3226316" y="2877919"/>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61%</a:t>
            </a:r>
          </a:p>
        </p:txBody>
      </p:sp>
      <p:sp>
        <p:nvSpPr>
          <p:cNvPr id="66" name="TextBox 65">
            <a:extLst>
              <a:ext uri="{FF2B5EF4-FFF2-40B4-BE49-F238E27FC236}">
                <a16:creationId xmlns:a16="http://schemas.microsoft.com/office/drawing/2014/main" id="{1683F484-FC05-425E-BEE6-ED17C5DA1A8E}"/>
              </a:ext>
            </a:extLst>
          </p:cNvPr>
          <p:cNvSpPr txBox="1"/>
          <p:nvPr/>
        </p:nvSpPr>
        <p:spPr bwMode="auto">
          <a:xfrm>
            <a:off x="5050609" y="3491899"/>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44%</a:t>
            </a:r>
          </a:p>
        </p:txBody>
      </p:sp>
      <p:sp>
        <p:nvSpPr>
          <p:cNvPr id="67" name="TextBox 66">
            <a:extLst>
              <a:ext uri="{FF2B5EF4-FFF2-40B4-BE49-F238E27FC236}">
                <a16:creationId xmlns:a16="http://schemas.microsoft.com/office/drawing/2014/main" id="{8F26B89A-A8B0-4800-B33E-38B652EEF7D6}"/>
              </a:ext>
            </a:extLst>
          </p:cNvPr>
          <p:cNvSpPr txBox="1"/>
          <p:nvPr/>
        </p:nvSpPr>
        <p:spPr bwMode="auto">
          <a:xfrm>
            <a:off x="6832351" y="3999265"/>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28%</a:t>
            </a:r>
          </a:p>
        </p:txBody>
      </p:sp>
      <p:cxnSp>
        <p:nvCxnSpPr>
          <p:cNvPr id="69" name="Straight Connector 68">
            <a:extLst>
              <a:ext uri="{FF2B5EF4-FFF2-40B4-BE49-F238E27FC236}">
                <a16:creationId xmlns:a16="http://schemas.microsoft.com/office/drawing/2014/main" id="{AB4A41F5-329E-4340-8764-7B4AE9B473BD}"/>
              </a:ext>
            </a:extLst>
          </p:cNvPr>
          <p:cNvCxnSpPr/>
          <p:nvPr/>
        </p:nvCxnSpPr>
        <p:spPr bwMode="auto">
          <a:xfrm>
            <a:off x="3690984" y="1686423"/>
            <a:ext cx="0" cy="3289920"/>
          </a:xfrm>
          <a:prstGeom prst="line">
            <a:avLst/>
          </a:prstGeom>
          <a:noFill/>
          <a:ln w="28575" cap="flat" cmpd="sng" algn="ctr">
            <a:solidFill>
              <a:schemeClr val="tx2"/>
            </a:solidFill>
            <a:prstDash val="sysDash"/>
            <a:round/>
            <a:headEnd type="none" w="med" len="med"/>
            <a:tailEnd type="none" w="med" len="med"/>
          </a:ln>
          <a:effectLst/>
        </p:spPr>
      </p:cxnSp>
      <p:cxnSp>
        <p:nvCxnSpPr>
          <p:cNvPr id="70" name="Straight Connector 69">
            <a:extLst>
              <a:ext uri="{FF2B5EF4-FFF2-40B4-BE49-F238E27FC236}">
                <a16:creationId xmlns:a16="http://schemas.microsoft.com/office/drawing/2014/main" id="{01329E36-F041-4126-85CB-AABA5701FBD9}"/>
              </a:ext>
            </a:extLst>
          </p:cNvPr>
          <p:cNvCxnSpPr>
            <a:cxnSpLocks/>
            <a:endCxn id="51" idx="0"/>
          </p:cNvCxnSpPr>
          <p:nvPr/>
        </p:nvCxnSpPr>
        <p:spPr bwMode="auto">
          <a:xfrm>
            <a:off x="5501249" y="1937773"/>
            <a:ext cx="0" cy="3047464"/>
          </a:xfrm>
          <a:prstGeom prst="line">
            <a:avLst/>
          </a:prstGeom>
          <a:noFill/>
          <a:ln w="28575" cap="flat" cmpd="sng" algn="ctr">
            <a:solidFill>
              <a:schemeClr val="tx2"/>
            </a:solidFill>
            <a:prstDash val="sysDash"/>
            <a:round/>
            <a:headEnd type="none" w="med" len="med"/>
            <a:tailEnd type="none" w="med" len="med"/>
          </a:ln>
          <a:effectLst/>
        </p:spPr>
      </p:cxnSp>
      <p:cxnSp>
        <p:nvCxnSpPr>
          <p:cNvPr id="72" name="Straight Connector 71">
            <a:extLst>
              <a:ext uri="{FF2B5EF4-FFF2-40B4-BE49-F238E27FC236}">
                <a16:creationId xmlns:a16="http://schemas.microsoft.com/office/drawing/2014/main" id="{6329E3CB-9675-405E-9E6B-E522CF3DC5A1}"/>
              </a:ext>
            </a:extLst>
          </p:cNvPr>
          <p:cNvCxnSpPr>
            <a:cxnSpLocks/>
          </p:cNvCxnSpPr>
          <p:nvPr/>
        </p:nvCxnSpPr>
        <p:spPr bwMode="auto">
          <a:xfrm>
            <a:off x="7336671" y="2252512"/>
            <a:ext cx="0" cy="2711910"/>
          </a:xfrm>
          <a:prstGeom prst="line">
            <a:avLst/>
          </a:prstGeom>
          <a:noFill/>
          <a:ln w="28575" cap="flat" cmpd="sng" algn="ctr">
            <a:solidFill>
              <a:schemeClr val="tx2"/>
            </a:solidFill>
            <a:prstDash val="sysDash"/>
            <a:round/>
            <a:headEnd type="none" w="med" len="med"/>
            <a:tailEnd type="none" w="med" len="med"/>
          </a:ln>
          <a:effectLst/>
        </p:spPr>
      </p:cxnSp>
      <p:grpSp>
        <p:nvGrpSpPr>
          <p:cNvPr id="124" name="Group 123">
            <a:extLst>
              <a:ext uri="{FF2B5EF4-FFF2-40B4-BE49-F238E27FC236}">
                <a16:creationId xmlns:a16="http://schemas.microsoft.com/office/drawing/2014/main" id="{B04A5963-C593-4861-831F-25ABAAC07000}"/>
              </a:ext>
            </a:extLst>
          </p:cNvPr>
          <p:cNvGrpSpPr/>
          <p:nvPr/>
        </p:nvGrpSpPr>
        <p:grpSpPr>
          <a:xfrm>
            <a:off x="2240700" y="1509437"/>
            <a:ext cx="6360375" cy="1386494"/>
            <a:chOff x="2240700" y="1509437"/>
            <a:chExt cx="6360375" cy="1386494"/>
          </a:xfrm>
        </p:grpSpPr>
        <p:cxnSp>
          <p:nvCxnSpPr>
            <p:cNvPr id="111" name="Straight Connector 110">
              <a:extLst>
                <a:ext uri="{FF2B5EF4-FFF2-40B4-BE49-F238E27FC236}">
                  <a16:creationId xmlns:a16="http://schemas.microsoft.com/office/drawing/2014/main" id="{D359E878-5CE9-4579-AAAD-A2B862FD2977}"/>
                </a:ext>
              </a:extLst>
            </p:cNvPr>
            <p:cNvCxnSpPr/>
            <p:nvPr/>
          </p:nvCxnSpPr>
          <p:spPr bwMode="auto">
            <a:xfrm>
              <a:off x="7004916" y="203657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6CF8EFD-0C31-470A-9884-1D271BD0ADD3}"/>
                </a:ext>
              </a:extLst>
            </p:cNvPr>
            <p:cNvCxnSpPr/>
            <p:nvPr/>
          </p:nvCxnSpPr>
          <p:spPr bwMode="auto">
            <a:xfrm>
              <a:off x="2240700" y="15094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EC30EE4-4A11-409E-AC56-5F1EAF160C19}"/>
                </a:ext>
              </a:extLst>
            </p:cNvPr>
            <p:cNvCxnSpPr/>
            <p:nvPr/>
          </p:nvCxnSpPr>
          <p:spPr bwMode="auto">
            <a:xfrm>
              <a:off x="2278526" y="15094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5D47397-AAFA-4DD7-A7BC-E59172115DE5}"/>
                </a:ext>
              </a:extLst>
            </p:cNvPr>
            <p:cNvCxnSpPr/>
            <p:nvPr/>
          </p:nvCxnSpPr>
          <p:spPr bwMode="auto">
            <a:xfrm>
              <a:off x="2708163" y="153845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B5B7114-70C6-4B6E-9D01-711776306306}"/>
                </a:ext>
              </a:extLst>
            </p:cNvPr>
            <p:cNvCxnSpPr/>
            <p:nvPr/>
          </p:nvCxnSpPr>
          <p:spPr bwMode="auto">
            <a:xfrm>
              <a:off x="2752735" y="153945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483BCC3-7EA7-4DC6-8C23-5A499C32F26D}"/>
                </a:ext>
              </a:extLst>
            </p:cNvPr>
            <p:cNvCxnSpPr/>
            <p:nvPr/>
          </p:nvCxnSpPr>
          <p:spPr bwMode="auto">
            <a:xfrm>
              <a:off x="3136684" y="153887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DB0B0F6-F1DA-4CCC-B663-9AAAADAD976C}"/>
                </a:ext>
              </a:extLst>
            </p:cNvPr>
            <p:cNvCxnSpPr/>
            <p:nvPr/>
          </p:nvCxnSpPr>
          <p:spPr bwMode="auto">
            <a:xfrm>
              <a:off x="3212462" y="153511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88CFB6B-4CC1-4BE7-A248-D5E012B10D84}"/>
                </a:ext>
              </a:extLst>
            </p:cNvPr>
            <p:cNvCxnSpPr/>
            <p:nvPr/>
          </p:nvCxnSpPr>
          <p:spPr bwMode="auto">
            <a:xfrm>
              <a:off x="3503408" y="155732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00BF1BA-D851-419E-B968-8E626CBA23B0}"/>
                </a:ext>
              </a:extLst>
            </p:cNvPr>
            <p:cNvCxnSpPr/>
            <p:nvPr/>
          </p:nvCxnSpPr>
          <p:spPr bwMode="auto">
            <a:xfrm>
              <a:off x="3524114" y="157236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2D7D68B-DB77-468B-9773-8BDC03B302CC}"/>
                </a:ext>
              </a:extLst>
            </p:cNvPr>
            <p:cNvCxnSpPr/>
            <p:nvPr/>
          </p:nvCxnSpPr>
          <p:spPr bwMode="auto">
            <a:xfrm>
              <a:off x="3540605" y="157236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F2A2938-5482-492B-A872-09C2A38AEBC2}"/>
                </a:ext>
              </a:extLst>
            </p:cNvPr>
            <p:cNvCxnSpPr/>
            <p:nvPr/>
          </p:nvCxnSpPr>
          <p:spPr bwMode="auto">
            <a:xfrm>
              <a:off x="3575757" y="159308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42CAA4E-44E8-4F75-B795-555E35220E9E}"/>
                </a:ext>
              </a:extLst>
            </p:cNvPr>
            <p:cNvCxnSpPr/>
            <p:nvPr/>
          </p:nvCxnSpPr>
          <p:spPr bwMode="auto">
            <a:xfrm>
              <a:off x="3590895" y="159096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D3896C9-DD6E-4B5C-8AB9-AFEFA26A9431}"/>
                </a:ext>
              </a:extLst>
            </p:cNvPr>
            <p:cNvCxnSpPr/>
            <p:nvPr/>
          </p:nvCxnSpPr>
          <p:spPr bwMode="auto">
            <a:xfrm>
              <a:off x="3631175" y="159096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7EEBBB6-D3C7-4D75-95F2-1D7F0454D4C2}"/>
                </a:ext>
              </a:extLst>
            </p:cNvPr>
            <p:cNvCxnSpPr/>
            <p:nvPr/>
          </p:nvCxnSpPr>
          <p:spPr bwMode="auto">
            <a:xfrm>
              <a:off x="4163551" y="165333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B150CF0-B3CE-4FB1-BDE2-5E4F6322D5EE}"/>
                </a:ext>
              </a:extLst>
            </p:cNvPr>
            <p:cNvCxnSpPr/>
            <p:nvPr/>
          </p:nvCxnSpPr>
          <p:spPr bwMode="auto">
            <a:xfrm>
              <a:off x="4357792" y="168565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646C79F-1507-41C3-8529-F5F93E8FDCCA}"/>
                </a:ext>
              </a:extLst>
            </p:cNvPr>
            <p:cNvCxnSpPr/>
            <p:nvPr/>
          </p:nvCxnSpPr>
          <p:spPr bwMode="auto">
            <a:xfrm>
              <a:off x="4377549" y="171012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015B75E-5257-4E5F-A061-BF1425B3AD8A}"/>
                </a:ext>
              </a:extLst>
            </p:cNvPr>
            <p:cNvCxnSpPr/>
            <p:nvPr/>
          </p:nvCxnSpPr>
          <p:spPr bwMode="auto">
            <a:xfrm>
              <a:off x="4392244" y="17717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AB3F1C4-AA4F-411D-9A66-8749E343D01F}"/>
                </a:ext>
              </a:extLst>
            </p:cNvPr>
            <p:cNvCxnSpPr/>
            <p:nvPr/>
          </p:nvCxnSpPr>
          <p:spPr bwMode="auto">
            <a:xfrm>
              <a:off x="4407382" y="17717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52AE888-F73D-4E69-B3BF-71DD8102D87A}"/>
                </a:ext>
              </a:extLst>
            </p:cNvPr>
            <p:cNvCxnSpPr/>
            <p:nvPr/>
          </p:nvCxnSpPr>
          <p:spPr bwMode="auto">
            <a:xfrm>
              <a:off x="4444328" y="177171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3340762-7957-4FD0-A9F7-9BB3251BA5B1}"/>
                </a:ext>
              </a:extLst>
            </p:cNvPr>
            <p:cNvCxnSpPr/>
            <p:nvPr/>
          </p:nvCxnSpPr>
          <p:spPr bwMode="auto">
            <a:xfrm>
              <a:off x="4476800" y="179552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DE6649E-164B-41E3-A96A-7A2DC7095019}"/>
                </a:ext>
              </a:extLst>
            </p:cNvPr>
            <p:cNvCxnSpPr/>
            <p:nvPr/>
          </p:nvCxnSpPr>
          <p:spPr bwMode="auto">
            <a:xfrm>
              <a:off x="4779579" y="181808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32967E6-8B16-4C56-9158-6F08EDB19F17}"/>
                </a:ext>
              </a:extLst>
            </p:cNvPr>
            <p:cNvCxnSpPr/>
            <p:nvPr/>
          </p:nvCxnSpPr>
          <p:spPr bwMode="auto">
            <a:xfrm>
              <a:off x="5155528" y="184008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33B866F-8847-4F92-B119-827E405AA07A}"/>
                </a:ext>
              </a:extLst>
            </p:cNvPr>
            <p:cNvCxnSpPr>
              <a:cxnSpLocks/>
            </p:cNvCxnSpPr>
            <p:nvPr/>
          </p:nvCxnSpPr>
          <p:spPr bwMode="auto">
            <a:xfrm>
              <a:off x="5192473" y="184008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03D3147-E928-44B1-818D-1E7E8DE07F51}"/>
                </a:ext>
              </a:extLst>
            </p:cNvPr>
            <p:cNvCxnSpPr/>
            <p:nvPr/>
          </p:nvCxnSpPr>
          <p:spPr bwMode="auto">
            <a:xfrm>
              <a:off x="5220133"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D0A70F2-0AD5-4DE9-861B-88F761F4D1C8}"/>
                </a:ext>
              </a:extLst>
            </p:cNvPr>
            <p:cNvCxnSpPr/>
            <p:nvPr/>
          </p:nvCxnSpPr>
          <p:spPr bwMode="auto">
            <a:xfrm>
              <a:off x="5247303"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40C9E8C-EC88-4C8C-80C1-41D808287DF3}"/>
                </a:ext>
              </a:extLst>
            </p:cNvPr>
            <p:cNvCxnSpPr/>
            <p:nvPr/>
          </p:nvCxnSpPr>
          <p:spPr bwMode="auto">
            <a:xfrm>
              <a:off x="5307960"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2C71864-D1BC-4404-9EEC-58507C4E204D}"/>
                </a:ext>
              </a:extLst>
            </p:cNvPr>
            <p:cNvCxnSpPr/>
            <p:nvPr/>
          </p:nvCxnSpPr>
          <p:spPr bwMode="auto">
            <a:xfrm>
              <a:off x="5409114" y="18669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A4E998F3-81B7-47B0-AE41-5405B86C3B61}"/>
                </a:ext>
              </a:extLst>
            </p:cNvPr>
            <p:cNvCxnSpPr/>
            <p:nvPr/>
          </p:nvCxnSpPr>
          <p:spPr bwMode="auto">
            <a:xfrm>
              <a:off x="5907794" y="189952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A8894C4-BC1F-4FDB-8CF2-1868466871F5}"/>
                </a:ext>
              </a:extLst>
            </p:cNvPr>
            <p:cNvCxnSpPr/>
            <p:nvPr/>
          </p:nvCxnSpPr>
          <p:spPr bwMode="auto">
            <a:xfrm>
              <a:off x="5968279" y="192667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2BB79CE-1AF8-4E77-B34D-8086C1BFB18D}"/>
                </a:ext>
              </a:extLst>
            </p:cNvPr>
            <p:cNvCxnSpPr/>
            <p:nvPr/>
          </p:nvCxnSpPr>
          <p:spPr bwMode="auto">
            <a:xfrm>
              <a:off x="6029585" y="1933154"/>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3C56F97-0E25-4012-AA16-1CDFE19A9511}"/>
                </a:ext>
              </a:extLst>
            </p:cNvPr>
            <p:cNvCxnSpPr/>
            <p:nvPr/>
          </p:nvCxnSpPr>
          <p:spPr bwMode="auto">
            <a:xfrm>
              <a:off x="6172090" y="197713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5DEF7BC-E265-47D5-B687-97EFC316D439}"/>
                </a:ext>
              </a:extLst>
            </p:cNvPr>
            <p:cNvCxnSpPr/>
            <p:nvPr/>
          </p:nvCxnSpPr>
          <p:spPr bwMode="auto">
            <a:xfrm>
              <a:off x="6454546" y="19817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9399CFD-932E-4178-B5C8-1F8A873879D1}"/>
                </a:ext>
              </a:extLst>
            </p:cNvPr>
            <p:cNvCxnSpPr/>
            <p:nvPr/>
          </p:nvCxnSpPr>
          <p:spPr bwMode="auto">
            <a:xfrm>
              <a:off x="6829321" y="203195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14FF1E9-7D50-452E-B1D2-7D95D4E5D025}"/>
                </a:ext>
              </a:extLst>
            </p:cNvPr>
            <p:cNvCxnSpPr/>
            <p:nvPr/>
          </p:nvCxnSpPr>
          <p:spPr bwMode="auto">
            <a:xfrm>
              <a:off x="6963209" y="203656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7C25CA5-E4E8-4ED8-9B66-E596C3035FFC}"/>
                </a:ext>
              </a:extLst>
            </p:cNvPr>
            <p:cNvCxnSpPr/>
            <p:nvPr/>
          </p:nvCxnSpPr>
          <p:spPr bwMode="auto">
            <a:xfrm>
              <a:off x="6080530" y="1970359"/>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1FB5767-907F-4A0F-ADDF-DCB2ECCB9C5F}"/>
                </a:ext>
              </a:extLst>
            </p:cNvPr>
            <p:cNvCxnSpPr/>
            <p:nvPr/>
          </p:nvCxnSpPr>
          <p:spPr bwMode="auto">
            <a:xfrm>
              <a:off x="6888712" y="2034064"/>
              <a:ext cx="0" cy="132429"/>
            </a:xfrm>
            <a:prstGeom prst="line">
              <a:avLst/>
            </a:prstGeom>
            <a:noFill/>
            <a:ln w="762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4FD18E2-B7C9-46B3-999E-4E9614CC301D}"/>
                </a:ext>
              </a:extLst>
            </p:cNvPr>
            <p:cNvCxnSpPr/>
            <p:nvPr/>
          </p:nvCxnSpPr>
          <p:spPr bwMode="auto">
            <a:xfrm>
              <a:off x="7303190" y="218318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B4C0482-A63E-4DAE-93D5-0C3028383E2B}"/>
                </a:ext>
              </a:extLst>
            </p:cNvPr>
            <p:cNvCxnSpPr/>
            <p:nvPr/>
          </p:nvCxnSpPr>
          <p:spPr bwMode="auto">
            <a:xfrm>
              <a:off x="7660410" y="21785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4888FD4-DEE1-4BD3-904A-C31620BCCD9A}"/>
                </a:ext>
              </a:extLst>
            </p:cNvPr>
            <p:cNvCxnSpPr/>
            <p:nvPr/>
          </p:nvCxnSpPr>
          <p:spPr bwMode="auto">
            <a:xfrm>
              <a:off x="7698914" y="21785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793A6FD-3860-4184-BF95-CBF86577A1A5}"/>
                </a:ext>
              </a:extLst>
            </p:cNvPr>
            <p:cNvCxnSpPr/>
            <p:nvPr/>
          </p:nvCxnSpPr>
          <p:spPr bwMode="auto">
            <a:xfrm>
              <a:off x="7727776" y="21785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3DC1C1E-11B9-4D72-98E0-569743C637AA}"/>
                </a:ext>
              </a:extLst>
            </p:cNvPr>
            <p:cNvCxnSpPr/>
            <p:nvPr/>
          </p:nvCxnSpPr>
          <p:spPr bwMode="auto">
            <a:xfrm>
              <a:off x="7727776" y="24005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F3DC680-348E-46F5-B849-583DFD9855F3}"/>
                </a:ext>
              </a:extLst>
            </p:cNvPr>
            <p:cNvCxnSpPr/>
            <p:nvPr/>
          </p:nvCxnSpPr>
          <p:spPr bwMode="auto">
            <a:xfrm>
              <a:off x="7754333" y="24005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950CDA6-3550-45B8-AC0C-72ECDF2961F3}"/>
                </a:ext>
              </a:extLst>
            </p:cNvPr>
            <p:cNvCxnSpPr/>
            <p:nvPr/>
          </p:nvCxnSpPr>
          <p:spPr bwMode="auto">
            <a:xfrm>
              <a:off x="7763569" y="27529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519D585-5C4B-48BF-B140-AFD754FE5FF8}"/>
                </a:ext>
              </a:extLst>
            </p:cNvPr>
            <p:cNvCxnSpPr/>
            <p:nvPr/>
          </p:nvCxnSpPr>
          <p:spPr bwMode="auto">
            <a:xfrm>
              <a:off x="8165350" y="276271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B6FFD07-5F0C-48E5-8053-201DDA680ABC}"/>
                </a:ext>
              </a:extLst>
            </p:cNvPr>
            <p:cNvCxnSpPr/>
            <p:nvPr/>
          </p:nvCxnSpPr>
          <p:spPr bwMode="auto">
            <a:xfrm>
              <a:off x="8231284" y="276271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77A82A1-3767-4980-A7D2-153C2CCF1B54}"/>
                </a:ext>
              </a:extLst>
            </p:cNvPr>
            <p:cNvCxnSpPr/>
            <p:nvPr/>
          </p:nvCxnSpPr>
          <p:spPr bwMode="auto">
            <a:xfrm>
              <a:off x="8557896" y="276271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DD12BD9-0BB2-47AE-B724-6CCFB4D6F69E}"/>
                </a:ext>
              </a:extLst>
            </p:cNvPr>
            <p:cNvCxnSpPr/>
            <p:nvPr/>
          </p:nvCxnSpPr>
          <p:spPr bwMode="auto">
            <a:xfrm>
              <a:off x="8601075" y="2763502"/>
              <a:ext cx="0" cy="13242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23275311-BFBA-4851-884E-FCF3B64FA6CC}"/>
              </a:ext>
            </a:extLst>
          </p:cNvPr>
          <p:cNvGrpSpPr/>
          <p:nvPr/>
        </p:nvGrpSpPr>
        <p:grpSpPr>
          <a:xfrm>
            <a:off x="2283588" y="1623538"/>
            <a:ext cx="6698475" cy="2776551"/>
            <a:chOff x="2283588" y="1623538"/>
            <a:chExt cx="6698475" cy="2776551"/>
          </a:xfrm>
        </p:grpSpPr>
        <p:cxnSp>
          <p:nvCxnSpPr>
            <p:cNvPr id="126" name="Straight Connector 125">
              <a:extLst>
                <a:ext uri="{FF2B5EF4-FFF2-40B4-BE49-F238E27FC236}">
                  <a16:creationId xmlns:a16="http://schemas.microsoft.com/office/drawing/2014/main" id="{B73467E8-0A3A-447E-BA8A-D6587D02869F}"/>
                </a:ext>
              </a:extLst>
            </p:cNvPr>
            <p:cNvCxnSpPr/>
            <p:nvPr/>
          </p:nvCxnSpPr>
          <p:spPr bwMode="auto">
            <a:xfrm>
              <a:off x="2698345" y="189453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9390483-3446-43C8-BA3A-569C64FA5036}"/>
                </a:ext>
              </a:extLst>
            </p:cNvPr>
            <p:cNvCxnSpPr/>
            <p:nvPr/>
          </p:nvCxnSpPr>
          <p:spPr bwMode="auto">
            <a:xfrm>
              <a:off x="2283588" y="162353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9EE69DA-798F-4365-AFA4-DC71ED5ECD56}"/>
                </a:ext>
              </a:extLst>
            </p:cNvPr>
            <p:cNvCxnSpPr/>
            <p:nvPr/>
          </p:nvCxnSpPr>
          <p:spPr bwMode="auto">
            <a:xfrm>
              <a:off x="2720409" y="199859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DA1FCB7-831C-47C6-8CCC-F2AB2051AC44}"/>
                </a:ext>
              </a:extLst>
            </p:cNvPr>
            <p:cNvCxnSpPr/>
            <p:nvPr/>
          </p:nvCxnSpPr>
          <p:spPr bwMode="auto">
            <a:xfrm>
              <a:off x="3539584" y="26205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D775F1E-E830-44B4-AA74-4EE8A0EE6838}"/>
                </a:ext>
              </a:extLst>
            </p:cNvPr>
            <p:cNvCxnSpPr/>
            <p:nvPr/>
          </p:nvCxnSpPr>
          <p:spPr bwMode="auto">
            <a:xfrm>
              <a:off x="3559077" y="269649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824A135-6E76-45BC-A83D-0B2C7E52CE9C}"/>
                </a:ext>
              </a:extLst>
            </p:cNvPr>
            <p:cNvCxnSpPr/>
            <p:nvPr/>
          </p:nvCxnSpPr>
          <p:spPr bwMode="auto">
            <a:xfrm>
              <a:off x="3510260" y="260553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0F55609-4650-4598-8183-1E9FAF07CC4E}"/>
                </a:ext>
              </a:extLst>
            </p:cNvPr>
            <p:cNvCxnSpPr/>
            <p:nvPr/>
          </p:nvCxnSpPr>
          <p:spPr bwMode="auto">
            <a:xfrm>
              <a:off x="3950735" y="289937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8038C27-2C1D-47B5-8BC4-B4B060665EB7}"/>
                </a:ext>
              </a:extLst>
            </p:cNvPr>
            <p:cNvCxnSpPr/>
            <p:nvPr/>
          </p:nvCxnSpPr>
          <p:spPr bwMode="auto">
            <a:xfrm>
              <a:off x="3631175" y="281170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2BE85A6-53EA-4F5E-8100-01AE4AC41FD1}"/>
                </a:ext>
              </a:extLst>
            </p:cNvPr>
            <p:cNvCxnSpPr/>
            <p:nvPr/>
          </p:nvCxnSpPr>
          <p:spPr bwMode="auto">
            <a:xfrm>
              <a:off x="3575757" y="278450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2D93CB2-C04E-483F-85F5-E1B048621D25}"/>
                </a:ext>
              </a:extLst>
            </p:cNvPr>
            <p:cNvCxnSpPr/>
            <p:nvPr/>
          </p:nvCxnSpPr>
          <p:spPr bwMode="auto">
            <a:xfrm>
              <a:off x="3603467" y="280679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192B4AE-2883-4FC8-B9A1-A1A9EC382C39}"/>
                </a:ext>
              </a:extLst>
            </p:cNvPr>
            <p:cNvCxnSpPr/>
            <p:nvPr/>
          </p:nvCxnSpPr>
          <p:spPr bwMode="auto">
            <a:xfrm>
              <a:off x="4162425" y="293846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E02730B-8954-45EF-B6F8-A344E7759C11}"/>
                </a:ext>
              </a:extLst>
            </p:cNvPr>
            <p:cNvCxnSpPr/>
            <p:nvPr/>
          </p:nvCxnSpPr>
          <p:spPr bwMode="auto">
            <a:xfrm>
              <a:off x="4008547" y="289975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6A35447-4514-462E-B2C2-63F53783A0C0}"/>
                </a:ext>
              </a:extLst>
            </p:cNvPr>
            <p:cNvCxnSpPr/>
            <p:nvPr/>
          </p:nvCxnSpPr>
          <p:spPr bwMode="auto">
            <a:xfrm>
              <a:off x="4370403" y="29474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11F06D4-2C03-4C20-9660-303DC47078E4}"/>
                </a:ext>
              </a:extLst>
            </p:cNvPr>
            <p:cNvCxnSpPr/>
            <p:nvPr/>
          </p:nvCxnSpPr>
          <p:spPr bwMode="auto">
            <a:xfrm>
              <a:off x="4439710" y="309795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723FDD9-9FED-4F68-95AC-B074DD54A74C}"/>
                </a:ext>
              </a:extLst>
            </p:cNvPr>
            <p:cNvCxnSpPr/>
            <p:nvPr/>
          </p:nvCxnSpPr>
          <p:spPr bwMode="auto">
            <a:xfrm>
              <a:off x="4390402" y="295628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F2C1439-7338-4550-91BE-1FE459EB406A}"/>
                </a:ext>
              </a:extLst>
            </p:cNvPr>
            <p:cNvCxnSpPr/>
            <p:nvPr/>
          </p:nvCxnSpPr>
          <p:spPr bwMode="auto">
            <a:xfrm>
              <a:off x="4401480" y="305326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7CED358-8448-4E86-B0FB-266B8D7FCAFA}"/>
                </a:ext>
              </a:extLst>
            </p:cNvPr>
            <p:cNvCxnSpPr/>
            <p:nvPr/>
          </p:nvCxnSpPr>
          <p:spPr bwMode="auto">
            <a:xfrm>
              <a:off x="5159094" y="325389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42F41AD-C1D2-420A-B780-FBFAA4B5385F}"/>
                </a:ext>
              </a:extLst>
            </p:cNvPr>
            <p:cNvCxnSpPr/>
            <p:nvPr/>
          </p:nvCxnSpPr>
          <p:spPr bwMode="auto">
            <a:xfrm>
              <a:off x="5206596" y="325389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0892969-06CF-49BD-99B7-903349E05026}"/>
                </a:ext>
              </a:extLst>
            </p:cNvPr>
            <p:cNvCxnSpPr/>
            <p:nvPr/>
          </p:nvCxnSpPr>
          <p:spPr bwMode="auto">
            <a:xfrm>
              <a:off x="4472037" y="309752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51CEB77-FA87-4D1B-8428-799FB7D7D9AF}"/>
                </a:ext>
              </a:extLst>
            </p:cNvPr>
            <p:cNvCxnSpPr/>
            <p:nvPr/>
          </p:nvCxnSpPr>
          <p:spPr bwMode="auto">
            <a:xfrm>
              <a:off x="5223192" y="332011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2C1B113-A090-44EB-B267-8ABBDC3C5FAF}"/>
                </a:ext>
              </a:extLst>
            </p:cNvPr>
            <p:cNvCxnSpPr/>
            <p:nvPr/>
          </p:nvCxnSpPr>
          <p:spPr bwMode="auto">
            <a:xfrm>
              <a:off x="5338521" y="342438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8A750CD-E8B1-43F2-BC76-382D301B81BA}"/>
                </a:ext>
              </a:extLst>
            </p:cNvPr>
            <p:cNvCxnSpPr>
              <a:cxnSpLocks/>
            </p:cNvCxnSpPr>
            <p:nvPr/>
          </p:nvCxnSpPr>
          <p:spPr bwMode="auto">
            <a:xfrm>
              <a:off x="5270711" y="34214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904DF1C-0CB4-4577-A7CF-4EBC7E8F1B1E}"/>
                </a:ext>
              </a:extLst>
            </p:cNvPr>
            <p:cNvCxnSpPr/>
            <p:nvPr/>
          </p:nvCxnSpPr>
          <p:spPr bwMode="auto">
            <a:xfrm>
              <a:off x="5247303" y="337309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C8ACC40-4045-423A-8352-95936ADBF5DF}"/>
                </a:ext>
              </a:extLst>
            </p:cNvPr>
            <p:cNvCxnSpPr/>
            <p:nvPr/>
          </p:nvCxnSpPr>
          <p:spPr bwMode="auto">
            <a:xfrm>
              <a:off x="6172090" y="363373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EA158F98-5A5E-4AD3-8AF0-6AAF28CB8A5A}"/>
                </a:ext>
              </a:extLst>
            </p:cNvPr>
            <p:cNvCxnSpPr/>
            <p:nvPr/>
          </p:nvCxnSpPr>
          <p:spPr bwMode="auto">
            <a:xfrm>
              <a:off x="6043439" y="345254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F11D089-2C55-45B6-A090-227A2132CF67}"/>
                </a:ext>
              </a:extLst>
            </p:cNvPr>
            <p:cNvCxnSpPr/>
            <p:nvPr/>
          </p:nvCxnSpPr>
          <p:spPr bwMode="auto">
            <a:xfrm>
              <a:off x="6463782" y="367995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F3B0FBA-79DD-4EEA-98C2-409D06CFA5F0}"/>
                </a:ext>
              </a:extLst>
            </p:cNvPr>
            <p:cNvCxnSpPr/>
            <p:nvPr/>
          </p:nvCxnSpPr>
          <p:spPr bwMode="auto">
            <a:xfrm>
              <a:off x="6790411" y="372457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AE5150B-1393-4E5D-BB68-C6E0D98BBD2C}"/>
                </a:ext>
              </a:extLst>
            </p:cNvPr>
            <p:cNvCxnSpPr/>
            <p:nvPr/>
          </p:nvCxnSpPr>
          <p:spPr bwMode="auto">
            <a:xfrm>
              <a:off x="6865032" y="376985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B4FD833-C1BE-4A9E-BF20-A590F759295E}"/>
                </a:ext>
              </a:extLst>
            </p:cNvPr>
            <p:cNvCxnSpPr/>
            <p:nvPr/>
          </p:nvCxnSpPr>
          <p:spPr bwMode="auto">
            <a:xfrm>
              <a:off x="6912339" y="3766160"/>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CE4B733-B8CE-41AB-8301-C182549CB40C}"/>
                </a:ext>
              </a:extLst>
            </p:cNvPr>
            <p:cNvCxnSpPr/>
            <p:nvPr/>
          </p:nvCxnSpPr>
          <p:spPr bwMode="auto">
            <a:xfrm>
              <a:off x="6977063" y="376951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0E6A4A2-56A0-4D4B-B79D-B98525508E44}"/>
                </a:ext>
              </a:extLst>
            </p:cNvPr>
            <p:cNvCxnSpPr/>
            <p:nvPr/>
          </p:nvCxnSpPr>
          <p:spPr bwMode="auto">
            <a:xfrm>
              <a:off x="7044354" y="376951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CB700B1-49A4-4E38-94BA-AFB6FB4025B0}"/>
                </a:ext>
              </a:extLst>
            </p:cNvPr>
            <p:cNvCxnSpPr/>
            <p:nvPr/>
          </p:nvCxnSpPr>
          <p:spPr bwMode="auto">
            <a:xfrm>
              <a:off x="7333227" y="396075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A210971-E364-421D-AB63-049A3C43F995}"/>
                </a:ext>
              </a:extLst>
            </p:cNvPr>
            <p:cNvCxnSpPr/>
            <p:nvPr/>
          </p:nvCxnSpPr>
          <p:spPr bwMode="auto">
            <a:xfrm>
              <a:off x="7732394" y="396378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52C2E82-7385-4165-8A6A-D4C43AC0E3DC}"/>
                </a:ext>
              </a:extLst>
            </p:cNvPr>
            <p:cNvCxnSpPr/>
            <p:nvPr/>
          </p:nvCxnSpPr>
          <p:spPr bwMode="auto">
            <a:xfrm>
              <a:off x="6080530" y="3513358"/>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0AFC98C-BE4B-4AD6-BAF2-A90ABF1B186C}"/>
                </a:ext>
              </a:extLst>
            </p:cNvPr>
            <p:cNvCxnSpPr/>
            <p:nvPr/>
          </p:nvCxnSpPr>
          <p:spPr bwMode="auto">
            <a:xfrm>
              <a:off x="7725755" y="396351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4C7CBF4-E95D-4FCA-A6E5-F5A320F86DE5}"/>
                </a:ext>
              </a:extLst>
            </p:cNvPr>
            <p:cNvCxnSpPr/>
            <p:nvPr/>
          </p:nvCxnSpPr>
          <p:spPr bwMode="auto">
            <a:xfrm>
              <a:off x="7939179" y="42676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63020EC-014E-49E5-9D9C-F3EB358B4F2C}"/>
                </a:ext>
              </a:extLst>
            </p:cNvPr>
            <p:cNvCxnSpPr/>
            <p:nvPr/>
          </p:nvCxnSpPr>
          <p:spPr bwMode="auto">
            <a:xfrm>
              <a:off x="8982063" y="426766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7F3B341-3400-42B0-9A3D-AC44ED8D4FA5}"/>
                </a:ext>
              </a:extLst>
            </p:cNvPr>
            <p:cNvCxnSpPr/>
            <p:nvPr/>
          </p:nvCxnSpPr>
          <p:spPr bwMode="auto">
            <a:xfrm>
              <a:off x="7684625" y="3960757"/>
              <a:ext cx="0" cy="132429"/>
            </a:xfrm>
            <a:prstGeom prst="line">
              <a:avLst/>
            </a:prstGeom>
            <a:noFill/>
            <a:ln w="28575" cap="flat" cmpd="sng" algn="ctr">
              <a:solidFill>
                <a:schemeClr val="accent3"/>
              </a:solidFill>
              <a:prstDash val="solid"/>
              <a:round/>
              <a:headEnd type="none" w="med" len="med"/>
              <a:tailEnd type="none" w="med" len="med"/>
            </a:ln>
            <a:effectLst/>
          </p:spPr>
        </p:cxnSp>
      </p:grpSp>
      <p:cxnSp>
        <p:nvCxnSpPr>
          <p:cNvPr id="175" name="Straight Connector 174">
            <a:extLst>
              <a:ext uri="{FF2B5EF4-FFF2-40B4-BE49-F238E27FC236}">
                <a16:creationId xmlns:a16="http://schemas.microsoft.com/office/drawing/2014/main" id="{E593AAD4-02D9-4CDB-AE91-4321C77B4A89}"/>
              </a:ext>
            </a:extLst>
          </p:cNvPr>
          <p:cNvCxnSpPr/>
          <p:nvPr/>
        </p:nvCxnSpPr>
        <p:spPr bwMode="auto">
          <a:xfrm>
            <a:off x="8635219" y="2339184"/>
            <a:ext cx="201938" cy="0"/>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52ADC61-A6E9-4828-B1D5-4BA184CDFD1A}"/>
              </a:ext>
            </a:extLst>
          </p:cNvPr>
          <p:cNvCxnSpPr/>
          <p:nvPr/>
        </p:nvCxnSpPr>
        <p:spPr bwMode="auto">
          <a:xfrm>
            <a:off x="8640540" y="2578694"/>
            <a:ext cx="201938" cy="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F2CA027-2300-4A52-9D81-A1C15FE0BB49}"/>
              </a:ext>
            </a:extLst>
          </p:cNvPr>
          <p:cNvCxnSpPr/>
          <p:nvPr/>
        </p:nvCxnSpPr>
        <p:spPr bwMode="auto">
          <a:xfrm>
            <a:off x="2687120" y="151940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2A27F05-5B81-489D-8313-83F56C5C0146}"/>
              </a:ext>
            </a:extLst>
          </p:cNvPr>
          <p:cNvCxnSpPr/>
          <p:nvPr/>
        </p:nvCxnSpPr>
        <p:spPr bwMode="auto">
          <a:xfrm>
            <a:off x="5220133" y="183793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44A6F457-AC80-4601-AD42-25052A1F4F64}"/>
              </a:ext>
            </a:extLst>
          </p:cNvPr>
          <p:cNvCxnSpPr/>
          <p:nvPr/>
        </p:nvCxnSpPr>
        <p:spPr bwMode="auto">
          <a:xfrm>
            <a:off x="5271144" y="186616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2CE3701-4A4E-4C70-94DE-76BE2AC81A15}"/>
              </a:ext>
            </a:extLst>
          </p:cNvPr>
          <p:cNvCxnSpPr/>
          <p:nvPr/>
        </p:nvCxnSpPr>
        <p:spPr bwMode="auto">
          <a:xfrm>
            <a:off x="6043439" y="1933154"/>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D540DE3-986E-4C0A-9D19-D3CC5E47BB6E}"/>
              </a:ext>
            </a:extLst>
          </p:cNvPr>
          <p:cNvCxnSpPr/>
          <p:nvPr/>
        </p:nvCxnSpPr>
        <p:spPr bwMode="auto">
          <a:xfrm>
            <a:off x="7769311" y="397028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E117462-D5F8-4041-AC66-BE791A111F8C}"/>
              </a:ext>
            </a:extLst>
          </p:cNvPr>
          <p:cNvCxnSpPr/>
          <p:nvPr/>
        </p:nvCxnSpPr>
        <p:spPr bwMode="auto">
          <a:xfrm>
            <a:off x="6953683" y="376713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CFE9A221-8DEC-4713-876E-14E18286AF47}"/>
              </a:ext>
            </a:extLst>
          </p:cNvPr>
          <p:cNvCxnSpPr/>
          <p:nvPr/>
        </p:nvCxnSpPr>
        <p:spPr bwMode="auto">
          <a:xfrm>
            <a:off x="4357168" y="2947472"/>
            <a:ext cx="0" cy="132429"/>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2532615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 name="Group 161">
            <a:extLst>
              <a:ext uri="{FF2B5EF4-FFF2-40B4-BE49-F238E27FC236}">
                <a16:creationId xmlns:a16="http://schemas.microsoft.com/office/drawing/2014/main" id="{0AF0A480-E241-4107-B174-6E455236D69B}"/>
              </a:ext>
            </a:extLst>
          </p:cNvPr>
          <p:cNvGrpSpPr/>
          <p:nvPr/>
        </p:nvGrpSpPr>
        <p:grpSpPr>
          <a:xfrm>
            <a:off x="1868069" y="1587578"/>
            <a:ext cx="6726367" cy="1090967"/>
            <a:chOff x="1868069" y="1587578"/>
            <a:chExt cx="6726367" cy="1090967"/>
          </a:xfrm>
        </p:grpSpPr>
        <p:sp>
          <p:nvSpPr>
            <p:cNvPr id="3" name="Freeform: Shape 2">
              <a:extLst>
                <a:ext uri="{FF2B5EF4-FFF2-40B4-BE49-F238E27FC236}">
                  <a16:creationId xmlns:a16="http://schemas.microsoft.com/office/drawing/2014/main" id="{83EC98EB-5CBD-420D-A748-C5A12F235ECC}"/>
                </a:ext>
              </a:extLst>
            </p:cNvPr>
            <p:cNvSpPr/>
            <p:nvPr/>
          </p:nvSpPr>
          <p:spPr bwMode="auto">
            <a:xfrm>
              <a:off x="1868069" y="1587578"/>
              <a:ext cx="2726370" cy="274881"/>
            </a:xfrm>
            <a:custGeom>
              <a:avLst/>
              <a:gdLst>
                <a:gd name="connsiteX0" fmla="*/ 0 w 2726370"/>
                <a:gd name="connsiteY0" fmla="*/ 0 h 274881"/>
                <a:gd name="connsiteX1" fmla="*/ 841472 w 2726370"/>
                <a:gd name="connsiteY1" fmla="*/ 0 h 274881"/>
                <a:gd name="connsiteX2" fmla="*/ 841472 w 2726370"/>
                <a:gd name="connsiteY2" fmla="*/ 44878 h 274881"/>
                <a:gd name="connsiteX3" fmla="*/ 1441722 w 2726370"/>
                <a:gd name="connsiteY3" fmla="*/ 44878 h 274881"/>
                <a:gd name="connsiteX4" fmla="*/ 1441722 w 2726370"/>
                <a:gd name="connsiteY4" fmla="*/ 67318 h 274881"/>
                <a:gd name="connsiteX5" fmla="*/ 1699774 w 2726370"/>
                <a:gd name="connsiteY5" fmla="*/ 67318 h 274881"/>
                <a:gd name="connsiteX6" fmla="*/ 1699774 w 2726370"/>
                <a:gd name="connsiteY6" fmla="*/ 67318 h 274881"/>
                <a:gd name="connsiteX7" fmla="*/ 1699774 w 2726370"/>
                <a:gd name="connsiteY7" fmla="*/ 117806 h 274881"/>
                <a:gd name="connsiteX8" fmla="*/ 2187828 w 2726370"/>
                <a:gd name="connsiteY8" fmla="*/ 117806 h 274881"/>
                <a:gd name="connsiteX9" fmla="*/ 2187828 w 2726370"/>
                <a:gd name="connsiteY9" fmla="*/ 157075 h 274881"/>
                <a:gd name="connsiteX10" fmla="*/ 2451489 w 2726370"/>
                <a:gd name="connsiteY10" fmla="*/ 157075 h 274881"/>
                <a:gd name="connsiteX11" fmla="*/ 2451489 w 2726370"/>
                <a:gd name="connsiteY11" fmla="*/ 157075 h 274881"/>
                <a:gd name="connsiteX12" fmla="*/ 2490757 w 2726370"/>
                <a:gd name="connsiteY12" fmla="*/ 196343 h 274881"/>
                <a:gd name="connsiteX13" fmla="*/ 2490757 w 2726370"/>
                <a:gd name="connsiteY13" fmla="*/ 241222 h 274881"/>
                <a:gd name="connsiteX14" fmla="*/ 2530027 w 2726370"/>
                <a:gd name="connsiteY14" fmla="*/ 241222 h 274881"/>
                <a:gd name="connsiteX15" fmla="*/ 2530027 w 2726370"/>
                <a:gd name="connsiteY15" fmla="*/ 274881 h 274881"/>
                <a:gd name="connsiteX16" fmla="*/ 2647833 w 2726370"/>
                <a:gd name="connsiteY16" fmla="*/ 274881 h 274881"/>
                <a:gd name="connsiteX17" fmla="*/ 2647833 w 2726370"/>
                <a:gd name="connsiteY17" fmla="*/ 274881 h 274881"/>
                <a:gd name="connsiteX18" fmla="*/ 2726370 w 2726370"/>
                <a:gd name="connsiteY18" fmla="*/ 274881 h 27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6370" h="274881">
                  <a:moveTo>
                    <a:pt x="0" y="0"/>
                  </a:moveTo>
                  <a:lnTo>
                    <a:pt x="841472" y="0"/>
                  </a:lnTo>
                  <a:lnTo>
                    <a:pt x="841472" y="44878"/>
                  </a:lnTo>
                  <a:lnTo>
                    <a:pt x="1441722" y="44878"/>
                  </a:lnTo>
                  <a:lnTo>
                    <a:pt x="1441722" y="67318"/>
                  </a:lnTo>
                  <a:lnTo>
                    <a:pt x="1699774" y="67318"/>
                  </a:lnTo>
                  <a:lnTo>
                    <a:pt x="1699774" y="67318"/>
                  </a:lnTo>
                  <a:lnTo>
                    <a:pt x="1699774" y="117806"/>
                  </a:lnTo>
                  <a:lnTo>
                    <a:pt x="2187828" y="117806"/>
                  </a:lnTo>
                  <a:lnTo>
                    <a:pt x="2187828" y="157075"/>
                  </a:lnTo>
                  <a:lnTo>
                    <a:pt x="2451489" y="157075"/>
                  </a:lnTo>
                  <a:lnTo>
                    <a:pt x="2451489" y="157075"/>
                  </a:lnTo>
                  <a:lnTo>
                    <a:pt x="2490757" y="196343"/>
                  </a:lnTo>
                  <a:lnTo>
                    <a:pt x="2490757" y="241222"/>
                  </a:lnTo>
                  <a:lnTo>
                    <a:pt x="2530027" y="241222"/>
                  </a:lnTo>
                  <a:lnTo>
                    <a:pt x="2530027" y="274881"/>
                  </a:lnTo>
                  <a:lnTo>
                    <a:pt x="2647833" y="274881"/>
                  </a:lnTo>
                  <a:lnTo>
                    <a:pt x="2647833" y="274881"/>
                  </a:lnTo>
                  <a:lnTo>
                    <a:pt x="2726370" y="274881"/>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8" name="Freeform: Shape 7">
              <a:extLst>
                <a:ext uri="{FF2B5EF4-FFF2-40B4-BE49-F238E27FC236}">
                  <a16:creationId xmlns:a16="http://schemas.microsoft.com/office/drawing/2014/main" id="{21E79C86-0F52-4614-AB42-A5BC2DA709C9}"/>
                </a:ext>
              </a:extLst>
            </p:cNvPr>
            <p:cNvSpPr/>
            <p:nvPr/>
          </p:nvSpPr>
          <p:spPr bwMode="auto">
            <a:xfrm>
              <a:off x="4543951" y="1879288"/>
              <a:ext cx="1015377" cy="89757"/>
            </a:xfrm>
            <a:custGeom>
              <a:avLst/>
              <a:gdLst>
                <a:gd name="connsiteX0" fmla="*/ 0 w 1015377"/>
                <a:gd name="connsiteY0" fmla="*/ 0 h 89757"/>
                <a:gd name="connsiteX1" fmla="*/ 67318 w 1015377"/>
                <a:gd name="connsiteY1" fmla="*/ 0 h 89757"/>
                <a:gd name="connsiteX2" fmla="*/ 67318 w 1015377"/>
                <a:gd name="connsiteY2" fmla="*/ 16830 h 89757"/>
                <a:gd name="connsiteX3" fmla="*/ 499274 w 1015377"/>
                <a:gd name="connsiteY3" fmla="*/ 16830 h 89757"/>
                <a:gd name="connsiteX4" fmla="*/ 499274 w 1015377"/>
                <a:gd name="connsiteY4" fmla="*/ 39269 h 89757"/>
                <a:gd name="connsiteX5" fmla="*/ 656348 w 1015377"/>
                <a:gd name="connsiteY5" fmla="*/ 39269 h 89757"/>
                <a:gd name="connsiteX6" fmla="*/ 656348 w 1015377"/>
                <a:gd name="connsiteY6" fmla="*/ 89757 h 89757"/>
                <a:gd name="connsiteX7" fmla="*/ 1015377 w 1015377"/>
                <a:gd name="connsiteY7" fmla="*/ 89757 h 89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377" h="89757">
                  <a:moveTo>
                    <a:pt x="0" y="0"/>
                  </a:moveTo>
                  <a:lnTo>
                    <a:pt x="67318" y="0"/>
                  </a:lnTo>
                  <a:lnTo>
                    <a:pt x="67318" y="16830"/>
                  </a:lnTo>
                  <a:lnTo>
                    <a:pt x="499274" y="16830"/>
                  </a:lnTo>
                  <a:lnTo>
                    <a:pt x="499274" y="39269"/>
                  </a:lnTo>
                  <a:lnTo>
                    <a:pt x="656348" y="39269"/>
                  </a:lnTo>
                  <a:lnTo>
                    <a:pt x="656348" y="89757"/>
                  </a:lnTo>
                  <a:lnTo>
                    <a:pt x="1015377" y="89757"/>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9" name="Freeform: Shape 8">
              <a:extLst>
                <a:ext uri="{FF2B5EF4-FFF2-40B4-BE49-F238E27FC236}">
                  <a16:creationId xmlns:a16="http://schemas.microsoft.com/office/drawing/2014/main" id="{5C1C6C21-7643-406E-A3AD-E4627F504C10}"/>
                </a:ext>
              </a:extLst>
            </p:cNvPr>
            <p:cNvSpPr/>
            <p:nvPr/>
          </p:nvSpPr>
          <p:spPr bwMode="auto">
            <a:xfrm>
              <a:off x="5546436" y="1985818"/>
              <a:ext cx="3048000" cy="692727"/>
            </a:xfrm>
            <a:custGeom>
              <a:avLst/>
              <a:gdLst>
                <a:gd name="connsiteX0" fmla="*/ 0 w 3048000"/>
                <a:gd name="connsiteY0" fmla="*/ 0 h 692727"/>
                <a:gd name="connsiteX1" fmla="*/ 406400 w 3048000"/>
                <a:gd name="connsiteY1" fmla="*/ 0 h 692727"/>
                <a:gd name="connsiteX2" fmla="*/ 406400 w 3048000"/>
                <a:gd name="connsiteY2" fmla="*/ 36946 h 692727"/>
                <a:gd name="connsiteX3" fmla="*/ 526473 w 3048000"/>
                <a:gd name="connsiteY3" fmla="*/ 36946 h 692727"/>
                <a:gd name="connsiteX4" fmla="*/ 526473 w 3048000"/>
                <a:gd name="connsiteY4" fmla="*/ 64655 h 692727"/>
                <a:gd name="connsiteX5" fmla="*/ 1029855 w 3048000"/>
                <a:gd name="connsiteY5" fmla="*/ 64655 h 692727"/>
                <a:gd name="connsiteX6" fmla="*/ 1029855 w 3048000"/>
                <a:gd name="connsiteY6" fmla="*/ 101600 h 692727"/>
                <a:gd name="connsiteX7" fmla="*/ 1320800 w 3048000"/>
                <a:gd name="connsiteY7" fmla="*/ 101600 h 692727"/>
                <a:gd name="connsiteX8" fmla="*/ 1320800 w 3048000"/>
                <a:gd name="connsiteY8" fmla="*/ 235527 h 692727"/>
                <a:gd name="connsiteX9" fmla="*/ 1514764 w 3048000"/>
                <a:gd name="connsiteY9" fmla="*/ 235527 h 692727"/>
                <a:gd name="connsiteX10" fmla="*/ 1514764 w 3048000"/>
                <a:gd name="connsiteY10" fmla="*/ 341746 h 692727"/>
                <a:gd name="connsiteX11" fmla="*/ 2179782 w 3048000"/>
                <a:gd name="connsiteY11" fmla="*/ 341746 h 692727"/>
                <a:gd name="connsiteX12" fmla="*/ 2179782 w 3048000"/>
                <a:gd name="connsiteY12" fmla="*/ 484909 h 692727"/>
                <a:gd name="connsiteX13" fmla="*/ 2216728 w 3048000"/>
                <a:gd name="connsiteY13" fmla="*/ 484909 h 692727"/>
                <a:gd name="connsiteX14" fmla="*/ 2216728 w 3048000"/>
                <a:gd name="connsiteY14" fmla="*/ 692727 h 692727"/>
                <a:gd name="connsiteX15" fmla="*/ 3048000 w 3048000"/>
                <a:gd name="connsiteY15" fmla="*/ 692727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48000" h="692727">
                  <a:moveTo>
                    <a:pt x="0" y="0"/>
                  </a:moveTo>
                  <a:lnTo>
                    <a:pt x="406400" y="0"/>
                  </a:lnTo>
                  <a:lnTo>
                    <a:pt x="406400" y="36946"/>
                  </a:lnTo>
                  <a:lnTo>
                    <a:pt x="526473" y="36946"/>
                  </a:lnTo>
                  <a:lnTo>
                    <a:pt x="526473" y="64655"/>
                  </a:lnTo>
                  <a:lnTo>
                    <a:pt x="1029855" y="64655"/>
                  </a:lnTo>
                  <a:lnTo>
                    <a:pt x="1029855" y="101600"/>
                  </a:lnTo>
                  <a:lnTo>
                    <a:pt x="1320800" y="101600"/>
                  </a:lnTo>
                  <a:lnTo>
                    <a:pt x="1320800" y="235527"/>
                  </a:lnTo>
                  <a:lnTo>
                    <a:pt x="1514764" y="235527"/>
                  </a:lnTo>
                  <a:lnTo>
                    <a:pt x="1514764" y="341746"/>
                  </a:lnTo>
                  <a:lnTo>
                    <a:pt x="2179782" y="341746"/>
                  </a:lnTo>
                  <a:lnTo>
                    <a:pt x="2179782" y="484909"/>
                  </a:lnTo>
                  <a:lnTo>
                    <a:pt x="2216728" y="484909"/>
                  </a:lnTo>
                  <a:lnTo>
                    <a:pt x="2216728" y="692727"/>
                  </a:lnTo>
                  <a:lnTo>
                    <a:pt x="3048000" y="692727"/>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grpSp>
        <p:nvGrpSpPr>
          <p:cNvPr id="167" name="Group 166">
            <a:extLst>
              <a:ext uri="{FF2B5EF4-FFF2-40B4-BE49-F238E27FC236}">
                <a16:creationId xmlns:a16="http://schemas.microsoft.com/office/drawing/2014/main" id="{64BF1003-13E5-43F4-90C9-84AB6201C683}"/>
              </a:ext>
            </a:extLst>
          </p:cNvPr>
          <p:cNvGrpSpPr/>
          <p:nvPr/>
        </p:nvGrpSpPr>
        <p:grpSpPr>
          <a:xfrm>
            <a:off x="1860151" y="1588443"/>
            <a:ext cx="7327204" cy="3389519"/>
            <a:chOff x="1860151" y="1588443"/>
            <a:chExt cx="7327204" cy="3389519"/>
          </a:xfrm>
        </p:grpSpPr>
        <p:sp>
          <p:nvSpPr>
            <p:cNvPr id="163" name="Freeform: Shape 162">
              <a:extLst>
                <a:ext uri="{FF2B5EF4-FFF2-40B4-BE49-F238E27FC236}">
                  <a16:creationId xmlns:a16="http://schemas.microsoft.com/office/drawing/2014/main" id="{8DE91B3A-020E-4E3D-BAFE-7B19035BC04B}"/>
                </a:ext>
              </a:extLst>
            </p:cNvPr>
            <p:cNvSpPr/>
            <p:nvPr/>
          </p:nvSpPr>
          <p:spPr bwMode="auto">
            <a:xfrm>
              <a:off x="1860151" y="1588443"/>
              <a:ext cx="1750423" cy="1034579"/>
            </a:xfrm>
            <a:custGeom>
              <a:avLst/>
              <a:gdLst>
                <a:gd name="connsiteX0" fmla="*/ 0 w 1750423"/>
                <a:gd name="connsiteY0" fmla="*/ 0 h 1034579"/>
                <a:gd name="connsiteX1" fmla="*/ 172430 w 1750423"/>
                <a:gd name="connsiteY1" fmla="*/ 0 h 1034579"/>
                <a:gd name="connsiteX2" fmla="*/ 156754 w 1750423"/>
                <a:gd name="connsiteY2" fmla="*/ 15676 h 1034579"/>
                <a:gd name="connsiteX3" fmla="*/ 308283 w 1750423"/>
                <a:gd name="connsiteY3" fmla="*/ 15676 h 1034579"/>
                <a:gd name="connsiteX4" fmla="*/ 308283 w 1750423"/>
                <a:gd name="connsiteY4" fmla="*/ 52252 h 1034579"/>
                <a:gd name="connsiteX5" fmla="*/ 402336 w 1750423"/>
                <a:gd name="connsiteY5" fmla="*/ 52252 h 1034579"/>
                <a:gd name="connsiteX6" fmla="*/ 402336 w 1750423"/>
                <a:gd name="connsiteY6" fmla="*/ 114954 h 1034579"/>
                <a:gd name="connsiteX7" fmla="*/ 423236 w 1750423"/>
                <a:gd name="connsiteY7" fmla="*/ 114954 h 1034579"/>
                <a:gd name="connsiteX8" fmla="*/ 423236 w 1750423"/>
                <a:gd name="connsiteY8" fmla="*/ 188106 h 1034579"/>
                <a:gd name="connsiteX9" fmla="*/ 553865 w 1750423"/>
                <a:gd name="connsiteY9" fmla="*/ 188106 h 1034579"/>
                <a:gd name="connsiteX10" fmla="*/ 553865 w 1750423"/>
                <a:gd name="connsiteY10" fmla="*/ 219456 h 1034579"/>
                <a:gd name="connsiteX11" fmla="*/ 658368 w 1750423"/>
                <a:gd name="connsiteY11" fmla="*/ 219456 h 1034579"/>
                <a:gd name="connsiteX12" fmla="*/ 658368 w 1750423"/>
                <a:gd name="connsiteY12" fmla="*/ 240357 h 1034579"/>
                <a:gd name="connsiteX13" fmla="*/ 762871 w 1750423"/>
                <a:gd name="connsiteY13" fmla="*/ 240357 h 1034579"/>
                <a:gd name="connsiteX14" fmla="*/ 762871 w 1750423"/>
                <a:gd name="connsiteY14" fmla="*/ 282158 h 1034579"/>
                <a:gd name="connsiteX15" fmla="*/ 825572 w 1750423"/>
                <a:gd name="connsiteY15" fmla="*/ 282158 h 1034579"/>
                <a:gd name="connsiteX16" fmla="*/ 825572 w 1750423"/>
                <a:gd name="connsiteY16" fmla="*/ 412787 h 1034579"/>
                <a:gd name="connsiteX17" fmla="*/ 867374 w 1750423"/>
                <a:gd name="connsiteY17" fmla="*/ 412787 h 1034579"/>
                <a:gd name="connsiteX18" fmla="*/ 867374 w 1750423"/>
                <a:gd name="connsiteY18" fmla="*/ 470263 h 1034579"/>
                <a:gd name="connsiteX19" fmla="*/ 930075 w 1750423"/>
                <a:gd name="connsiteY19" fmla="*/ 470263 h 1034579"/>
                <a:gd name="connsiteX20" fmla="*/ 930075 w 1750423"/>
                <a:gd name="connsiteY20" fmla="*/ 522515 h 1034579"/>
                <a:gd name="connsiteX21" fmla="*/ 1112955 w 1750423"/>
                <a:gd name="connsiteY21" fmla="*/ 522515 h 1034579"/>
                <a:gd name="connsiteX22" fmla="*/ 1112955 w 1750423"/>
                <a:gd name="connsiteY22" fmla="*/ 564316 h 1034579"/>
                <a:gd name="connsiteX23" fmla="*/ 1186107 w 1750423"/>
                <a:gd name="connsiteY23" fmla="*/ 564316 h 1034579"/>
                <a:gd name="connsiteX24" fmla="*/ 1186107 w 1750423"/>
                <a:gd name="connsiteY24" fmla="*/ 606117 h 1034579"/>
                <a:gd name="connsiteX25" fmla="*/ 1227908 w 1750423"/>
                <a:gd name="connsiteY25" fmla="*/ 606117 h 1034579"/>
                <a:gd name="connsiteX26" fmla="*/ 1227908 w 1750423"/>
                <a:gd name="connsiteY26" fmla="*/ 653143 h 1034579"/>
                <a:gd name="connsiteX27" fmla="*/ 1254034 w 1750423"/>
                <a:gd name="connsiteY27" fmla="*/ 653143 h 1034579"/>
                <a:gd name="connsiteX28" fmla="*/ 1254034 w 1750423"/>
                <a:gd name="connsiteY28" fmla="*/ 715845 h 1034579"/>
                <a:gd name="connsiteX29" fmla="*/ 1301060 w 1750423"/>
                <a:gd name="connsiteY29" fmla="*/ 715845 h 1034579"/>
                <a:gd name="connsiteX30" fmla="*/ 1301060 w 1750423"/>
                <a:gd name="connsiteY30" fmla="*/ 768096 h 1034579"/>
                <a:gd name="connsiteX31" fmla="*/ 1337636 w 1750423"/>
                <a:gd name="connsiteY31" fmla="*/ 768096 h 1034579"/>
                <a:gd name="connsiteX32" fmla="*/ 1337636 w 1750423"/>
                <a:gd name="connsiteY32" fmla="*/ 799447 h 1034579"/>
                <a:gd name="connsiteX33" fmla="*/ 1473490 w 1750423"/>
                <a:gd name="connsiteY33" fmla="*/ 799447 h 1034579"/>
                <a:gd name="connsiteX34" fmla="*/ 1473490 w 1750423"/>
                <a:gd name="connsiteY34" fmla="*/ 820348 h 1034579"/>
                <a:gd name="connsiteX35" fmla="*/ 1577993 w 1750423"/>
                <a:gd name="connsiteY35" fmla="*/ 820348 h 1034579"/>
                <a:gd name="connsiteX36" fmla="*/ 1577993 w 1750423"/>
                <a:gd name="connsiteY36" fmla="*/ 846474 h 1034579"/>
                <a:gd name="connsiteX37" fmla="*/ 1661595 w 1750423"/>
                <a:gd name="connsiteY37" fmla="*/ 846474 h 1034579"/>
                <a:gd name="connsiteX38" fmla="*/ 1661595 w 1750423"/>
                <a:gd name="connsiteY38" fmla="*/ 1034579 h 1034579"/>
                <a:gd name="connsiteX39" fmla="*/ 1750423 w 1750423"/>
                <a:gd name="connsiteY39" fmla="*/ 1034579 h 103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750423" h="1034579">
                  <a:moveTo>
                    <a:pt x="0" y="0"/>
                  </a:moveTo>
                  <a:lnTo>
                    <a:pt x="172430" y="0"/>
                  </a:lnTo>
                  <a:lnTo>
                    <a:pt x="156754" y="15676"/>
                  </a:lnTo>
                  <a:lnTo>
                    <a:pt x="308283" y="15676"/>
                  </a:lnTo>
                  <a:lnTo>
                    <a:pt x="308283" y="52252"/>
                  </a:lnTo>
                  <a:lnTo>
                    <a:pt x="402336" y="52252"/>
                  </a:lnTo>
                  <a:lnTo>
                    <a:pt x="402336" y="114954"/>
                  </a:lnTo>
                  <a:lnTo>
                    <a:pt x="423236" y="114954"/>
                  </a:lnTo>
                  <a:lnTo>
                    <a:pt x="423236" y="188106"/>
                  </a:lnTo>
                  <a:lnTo>
                    <a:pt x="553865" y="188106"/>
                  </a:lnTo>
                  <a:lnTo>
                    <a:pt x="553865" y="219456"/>
                  </a:lnTo>
                  <a:lnTo>
                    <a:pt x="658368" y="219456"/>
                  </a:lnTo>
                  <a:lnTo>
                    <a:pt x="658368" y="240357"/>
                  </a:lnTo>
                  <a:lnTo>
                    <a:pt x="762871" y="240357"/>
                  </a:lnTo>
                  <a:lnTo>
                    <a:pt x="762871" y="282158"/>
                  </a:lnTo>
                  <a:lnTo>
                    <a:pt x="825572" y="282158"/>
                  </a:lnTo>
                  <a:lnTo>
                    <a:pt x="825572" y="412787"/>
                  </a:lnTo>
                  <a:lnTo>
                    <a:pt x="867374" y="412787"/>
                  </a:lnTo>
                  <a:lnTo>
                    <a:pt x="867374" y="470263"/>
                  </a:lnTo>
                  <a:lnTo>
                    <a:pt x="930075" y="470263"/>
                  </a:lnTo>
                  <a:lnTo>
                    <a:pt x="930075" y="522515"/>
                  </a:lnTo>
                  <a:lnTo>
                    <a:pt x="1112955" y="522515"/>
                  </a:lnTo>
                  <a:lnTo>
                    <a:pt x="1112955" y="564316"/>
                  </a:lnTo>
                  <a:lnTo>
                    <a:pt x="1186107" y="564316"/>
                  </a:lnTo>
                  <a:lnTo>
                    <a:pt x="1186107" y="606117"/>
                  </a:lnTo>
                  <a:lnTo>
                    <a:pt x="1227908" y="606117"/>
                  </a:lnTo>
                  <a:lnTo>
                    <a:pt x="1227908" y="653143"/>
                  </a:lnTo>
                  <a:lnTo>
                    <a:pt x="1254034" y="653143"/>
                  </a:lnTo>
                  <a:lnTo>
                    <a:pt x="1254034" y="715845"/>
                  </a:lnTo>
                  <a:lnTo>
                    <a:pt x="1301060" y="715845"/>
                  </a:lnTo>
                  <a:lnTo>
                    <a:pt x="1301060" y="768096"/>
                  </a:lnTo>
                  <a:lnTo>
                    <a:pt x="1337636" y="768096"/>
                  </a:lnTo>
                  <a:lnTo>
                    <a:pt x="1337636" y="799447"/>
                  </a:lnTo>
                  <a:lnTo>
                    <a:pt x="1473490" y="799447"/>
                  </a:lnTo>
                  <a:lnTo>
                    <a:pt x="1473490" y="820348"/>
                  </a:lnTo>
                  <a:lnTo>
                    <a:pt x="1577993" y="820348"/>
                  </a:lnTo>
                  <a:lnTo>
                    <a:pt x="1577993" y="846474"/>
                  </a:lnTo>
                  <a:lnTo>
                    <a:pt x="1661595" y="846474"/>
                  </a:lnTo>
                  <a:lnTo>
                    <a:pt x="1661595" y="1034579"/>
                  </a:lnTo>
                  <a:lnTo>
                    <a:pt x="1750423" y="1034579"/>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4" name="Freeform: Shape 163">
              <a:extLst>
                <a:ext uri="{FF2B5EF4-FFF2-40B4-BE49-F238E27FC236}">
                  <a16:creationId xmlns:a16="http://schemas.microsoft.com/office/drawing/2014/main" id="{AA991B6D-B2F0-4632-A0FE-B6A41C338C94}"/>
                </a:ext>
              </a:extLst>
            </p:cNvPr>
            <p:cNvSpPr/>
            <p:nvPr/>
          </p:nvSpPr>
          <p:spPr bwMode="auto">
            <a:xfrm>
              <a:off x="3584448" y="2643922"/>
              <a:ext cx="485938" cy="67927"/>
            </a:xfrm>
            <a:custGeom>
              <a:avLst/>
              <a:gdLst>
                <a:gd name="connsiteX0" fmla="*/ 0 w 485938"/>
                <a:gd name="connsiteY0" fmla="*/ 0 h 67927"/>
                <a:gd name="connsiteX1" fmla="*/ 141079 w 485938"/>
                <a:gd name="connsiteY1" fmla="*/ 0 h 67927"/>
                <a:gd name="connsiteX2" fmla="*/ 141079 w 485938"/>
                <a:gd name="connsiteY2" fmla="*/ 36576 h 67927"/>
                <a:gd name="connsiteX3" fmla="*/ 256032 w 485938"/>
                <a:gd name="connsiteY3" fmla="*/ 36576 h 67927"/>
                <a:gd name="connsiteX4" fmla="*/ 256032 w 485938"/>
                <a:gd name="connsiteY4" fmla="*/ 67927 h 67927"/>
                <a:gd name="connsiteX5" fmla="*/ 485938 w 485938"/>
                <a:gd name="connsiteY5" fmla="*/ 67927 h 6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938" h="67927">
                  <a:moveTo>
                    <a:pt x="0" y="0"/>
                  </a:moveTo>
                  <a:lnTo>
                    <a:pt x="141079" y="0"/>
                  </a:lnTo>
                  <a:lnTo>
                    <a:pt x="141079" y="36576"/>
                  </a:lnTo>
                  <a:lnTo>
                    <a:pt x="256032" y="36576"/>
                  </a:lnTo>
                  <a:lnTo>
                    <a:pt x="256032" y="67927"/>
                  </a:lnTo>
                  <a:lnTo>
                    <a:pt x="485938" y="67927"/>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5" name="Freeform: Shape 164">
              <a:extLst>
                <a:ext uri="{FF2B5EF4-FFF2-40B4-BE49-F238E27FC236}">
                  <a16:creationId xmlns:a16="http://schemas.microsoft.com/office/drawing/2014/main" id="{A2698649-D5CA-4BAA-8C94-FC1C214F8E89}"/>
                </a:ext>
              </a:extLst>
            </p:cNvPr>
            <p:cNvSpPr/>
            <p:nvPr/>
          </p:nvSpPr>
          <p:spPr bwMode="auto">
            <a:xfrm>
              <a:off x="4035972" y="2711669"/>
              <a:ext cx="1556845" cy="465083"/>
            </a:xfrm>
            <a:custGeom>
              <a:avLst/>
              <a:gdLst>
                <a:gd name="connsiteX0" fmla="*/ 0 w 1556845"/>
                <a:gd name="connsiteY0" fmla="*/ 0 h 465083"/>
                <a:gd name="connsiteX1" fmla="*/ 67004 w 1556845"/>
                <a:gd name="connsiteY1" fmla="*/ 0 h 465083"/>
                <a:gd name="connsiteX2" fmla="*/ 67004 w 1556845"/>
                <a:gd name="connsiteY2" fmla="*/ 31531 h 465083"/>
                <a:gd name="connsiteX3" fmla="*/ 338959 w 1556845"/>
                <a:gd name="connsiteY3" fmla="*/ 31531 h 465083"/>
                <a:gd name="connsiteX4" fmla="*/ 338959 w 1556845"/>
                <a:gd name="connsiteY4" fmla="*/ 130065 h 465083"/>
                <a:gd name="connsiteX5" fmla="*/ 374431 w 1556845"/>
                <a:gd name="connsiteY5" fmla="*/ 130065 h 465083"/>
                <a:gd name="connsiteX6" fmla="*/ 374431 w 1556845"/>
                <a:gd name="connsiteY6" fmla="*/ 185245 h 465083"/>
                <a:gd name="connsiteX7" fmla="*/ 484790 w 1556845"/>
                <a:gd name="connsiteY7" fmla="*/ 185245 h 465083"/>
                <a:gd name="connsiteX8" fmla="*/ 484790 w 1556845"/>
                <a:gd name="connsiteY8" fmla="*/ 185245 h 465083"/>
                <a:gd name="connsiteX9" fmla="*/ 484790 w 1556845"/>
                <a:gd name="connsiteY9" fmla="*/ 228600 h 465083"/>
                <a:gd name="connsiteX10" fmla="*/ 697625 w 1556845"/>
                <a:gd name="connsiteY10" fmla="*/ 228600 h 465083"/>
                <a:gd name="connsiteX11" fmla="*/ 776452 w 1556845"/>
                <a:gd name="connsiteY11" fmla="*/ 228600 h 465083"/>
                <a:gd name="connsiteX12" fmla="*/ 776452 w 1556845"/>
                <a:gd name="connsiteY12" fmla="*/ 260131 h 465083"/>
                <a:gd name="connsiteX13" fmla="*/ 863162 w 1556845"/>
                <a:gd name="connsiteY13" fmla="*/ 260131 h 465083"/>
                <a:gd name="connsiteX14" fmla="*/ 938049 w 1556845"/>
                <a:gd name="connsiteY14" fmla="*/ 260131 h 465083"/>
                <a:gd name="connsiteX15" fmla="*/ 938049 w 1556845"/>
                <a:gd name="connsiteY15" fmla="*/ 287721 h 465083"/>
                <a:gd name="connsiteX16" fmla="*/ 1040525 w 1556845"/>
                <a:gd name="connsiteY16" fmla="*/ 287721 h 465083"/>
                <a:gd name="connsiteX17" fmla="*/ 1040525 w 1556845"/>
                <a:gd name="connsiteY17" fmla="*/ 307428 h 465083"/>
                <a:gd name="connsiteX18" fmla="*/ 1162707 w 1556845"/>
                <a:gd name="connsiteY18" fmla="*/ 307428 h 465083"/>
                <a:gd name="connsiteX19" fmla="*/ 1162707 w 1556845"/>
                <a:gd name="connsiteY19" fmla="*/ 358665 h 465083"/>
                <a:gd name="connsiteX20" fmla="*/ 1182414 w 1556845"/>
                <a:gd name="connsiteY20" fmla="*/ 358665 h 465083"/>
                <a:gd name="connsiteX21" fmla="*/ 1182414 w 1556845"/>
                <a:gd name="connsiteY21" fmla="*/ 437493 h 465083"/>
                <a:gd name="connsiteX22" fmla="*/ 1210004 w 1556845"/>
                <a:gd name="connsiteY22" fmla="*/ 437493 h 465083"/>
                <a:gd name="connsiteX23" fmla="*/ 1210004 w 1556845"/>
                <a:gd name="connsiteY23" fmla="*/ 465083 h 465083"/>
                <a:gd name="connsiteX24" fmla="*/ 1556845 w 1556845"/>
                <a:gd name="connsiteY24" fmla="*/ 465083 h 46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56845" h="465083">
                  <a:moveTo>
                    <a:pt x="0" y="0"/>
                  </a:moveTo>
                  <a:lnTo>
                    <a:pt x="67004" y="0"/>
                  </a:lnTo>
                  <a:lnTo>
                    <a:pt x="67004" y="31531"/>
                  </a:lnTo>
                  <a:lnTo>
                    <a:pt x="338959" y="31531"/>
                  </a:lnTo>
                  <a:lnTo>
                    <a:pt x="338959" y="130065"/>
                  </a:lnTo>
                  <a:lnTo>
                    <a:pt x="374431" y="130065"/>
                  </a:lnTo>
                  <a:lnTo>
                    <a:pt x="374431" y="185245"/>
                  </a:lnTo>
                  <a:lnTo>
                    <a:pt x="484790" y="185245"/>
                  </a:lnTo>
                  <a:lnTo>
                    <a:pt x="484790" y="185245"/>
                  </a:lnTo>
                  <a:lnTo>
                    <a:pt x="484790" y="228600"/>
                  </a:lnTo>
                  <a:lnTo>
                    <a:pt x="697625" y="228600"/>
                  </a:lnTo>
                  <a:lnTo>
                    <a:pt x="776452" y="228600"/>
                  </a:lnTo>
                  <a:lnTo>
                    <a:pt x="776452" y="260131"/>
                  </a:lnTo>
                  <a:lnTo>
                    <a:pt x="863162" y="260131"/>
                  </a:lnTo>
                  <a:lnTo>
                    <a:pt x="938049" y="260131"/>
                  </a:lnTo>
                  <a:lnTo>
                    <a:pt x="938049" y="287721"/>
                  </a:lnTo>
                  <a:lnTo>
                    <a:pt x="1040525" y="287721"/>
                  </a:lnTo>
                  <a:lnTo>
                    <a:pt x="1040525" y="307428"/>
                  </a:lnTo>
                  <a:lnTo>
                    <a:pt x="1162707" y="307428"/>
                  </a:lnTo>
                  <a:lnTo>
                    <a:pt x="1162707" y="358665"/>
                  </a:lnTo>
                  <a:lnTo>
                    <a:pt x="1182414" y="358665"/>
                  </a:lnTo>
                  <a:lnTo>
                    <a:pt x="1182414" y="437493"/>
                  </a:lnTo>
                  <a:lnTo>
                    <a:pt x="1210004" y="437493"/>
                  </a:lnTo>
                  <a:lnTo>
                    <a:pt x="1210004" y="465083"/>
                  </a:lnTo>
                  <a:lnTo>
                    <a:pt x="1556845" y="465083"/>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6" name="Freeform: Shape 165">
              <a:extLst>
                <a:ext uri="{FF2B5EF4-FFF2-40B4-BE49-F238E27FC236}">
                  <a16:creationId xmlns:a16="http://schemas.microsoft.com/office/drawing/2014/main" id="{ECA81B67-A0D8-4795-A7FE-04C090B907BD}"/>
                </a:ext>
              </a:extLst>
            </p:cNvPr>
            <p:cNvSpPr/>
            <p:nvPr/>
          </p:nvSpPr>
          <p:spPr bwMode="auto">
            <a:xfrm>
              <a:off x="5580993" y="3204341"/>
              <a:ext cx="3606362" cy="1773621"/>
            </a:xfrm>
            <a:custGeom>
              <a:avLst/>
              <a:gdLst>
                <a:gd name="connsiteX0" fmla="*/ 0 w 3606362"/>
                <a:gd name="connsiteY0" fmla="*/ 0 h 1773621"/>
                <a:gd name="connsiteX1" fmla="*/ 484790 w 3606362"/>
                <a:gd name="connsiteY1" fmla="*/ 0 h 1773621"/>
                <a:gd name="connsiteX2" fmla="*/ 484790 w 3606362"/>
                <a:gd name="connsiteY2" fmla="*/ 55180 h 1773621"/>
                <a:gd name="connsiteX3" fmla="*/ 539969 w 3606362"/>
                <a:gd name="connsiteY3" fmla="*/ 55180 h 1773621"/>
                <a:gd name="connsiteX4" fmla="*/ 539969 w 3606362"/>
                <a:gd name="connsiteY4" fmla="*/ 106418 h 1773621"/>
                <a:gd name="connsiteX5" fmla="*/ 579383 w 3606362"/>
                <a:gd name="connsiteY5" fmla="*/ 106418 h 1773621"/>
                <a:gd name="connsiteX6" fmla="*/ 579383 w 3606362"/>
                <a:gd name="connsiteY6" fmla="*/ 141890 h 1773621"/>
                <a:gd name="connsiteX7" fmla="*/ 737038 w 3606362"/>
                <a:gd name="connsiteY7" fmla="*/ 141890 h 1773621"/>
                <a:gd name="connsiteX8" fmla="*/ 737038 w 3606362"/>
                <a:gd name="connsiteY8" fmla="*/ 161597 h 1773621"/>
                <a:gd name="connsiteX9" fmla="*/ 953814 w 3606362"/>
                <a:gd name="connsiteY9" fmla="*/ 161597 h 1773621"/>
                <a:gd name="connsiteX10" fmla="*/ 953814 w 3606362"/>
                <a:gd name="connsiteY10" fmla="*/ 201011 h 1773621"/>
                <a:gd name="connsiteX11" fmla="*/ 1308538 w 3606362"/>
                <a:gd name="connsiteY11" fmla="*/ 201011 h 1773621"/>
                <a:gd name="connsiteX12" fmla="*/ 1308538 w 3606362"/>
                <a:gd name="connsiteY12" fmla="*/ 275897 h 1773621"/>
                <a:gd name="connsiteX13" fmla="*/ 1608083 w 3606362"/>
                <a:gd name="connsiteY13" fmla="*/ 275897 h 1773621"/>
                <a:gd name="connsiteX14" fmla="*/ 1608083 w 3606362"/>
                <a:gd name="connsiteY14" fmla="*/ 331076 h 1773621"/>
                <a:gd name="connsiteX15" fmla="*/ 1714500 w 3606362"/>
                <a:gd name="connsiteY15" fmla="*/ 331076 h 1773621"/>
                <a:gd name="connsiteX16" fmla="*/ 1714500 w 3606362"/>
                <a:gd name="connsiteY16" fmla="*/ 394138 h 1773621"/>
                <a:gd name="connsiteX17" fmla="*/ 2175641 w 3606362"/>
                <a:gd name="connsiteY17" fmla="*/ 394138 h 1773621"/>
                <a:gd name="connsiteX18" fmla="*/ 2175641 w 3606362"/>
                <a:gd name="connsiteY18" fmla="*/ 547852 h 1773621"/>
                <a:gd name="connsiteX19" fmla="*/ 3606362 w 3606362"/>
                <a:gd name="connsiteY19" fmla="*/ 547852 h 1773621"/>
                <a:gd name="connsiteX20" fmla="*/ 3606362 w 3606362"/>
                <a:gd name="connsiteY20" fmla="*/ 1773621 h 1773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6362" h="1773621">
                  <a:moveTo>
                    <a:pt x="0" y="0"/>
                  </a:moveTo>
                  <a:lnTo>
                    <a:pt x="484790" y="0"/>
                  </a:lnTo>
                  <a:lnTo>
                    <a:pt x="484790" y="55180"/>
                  </a:lnTo>
                  <a:lnTo>
                    <a:pt x="539969" y="55180"/>
                  </a:lnTo>
                  <a:lnTo>
                    <a:pt x="539969" y="106418"/>
                  </a:lnTo>
                  <a:lnTo>
                    <a:pt x="579383" y="106418"/>
                  </a:lnTo>
                  <a:lnTo>
                    <a:pt x="579383" y="141890"/>
                  </a:lnTo>
                  <a:lnTo>
                    <a:pt x="737038" y="141890"/>
                  </a:lnTo>
                  <a:lnTo>
                    <a:pt x="737038" y="161597"/>
                  </a:lnTo>
                  <a:lnTo>
                    <a:pt x="953814" y="161597"/>
                  </a:lnTo>
                  <a:lnTo>
                    <a:pt x="953814" y="201011"/>
                  </a:lnTo>
                  <a:lnTo>
                    <a:pt x="1308538" y="201011"/>
                  </a:lnTo>
                  <a:lnTo>
                    <a:pt x="1308538" y="275897"/>
                  </a:lnTo>
                  <a:lnTo>
                    <a:pt x="1608083" y="275897"/>
                  </a:lnTo>
                  <a:lnTo>
                    <a:pt x="1608083" y="331076"/>
                  </a:lnTo>
                  <a:lnTo>
                    <a:pt x="1714500" y="331076"/>
                  </a:lnTo>
                  <a:lnTo>
                    <a:pt x="1714500" y="394138"/>
                  </a:lnTo>
                  <a:lnTo>
                    <a:pt x="2175641" y="394138"/>
                  </a:lnTo>
                  <a:lnTo>
                    <a:pt x="2175641" y="547852"/>
                  </a:lnTo>
                  <a:lnTo>
                    <a:pt x="3606362" y="547852"/>
                  </a:lnTo>
                  <a:lnTo>
                    <a:pt x="3606362" y="1773621"/>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sp>
        <p:nvSpPr>
          <p:cNvPr id="2" name="Title 1">
            <a:extLst>
              <a:ext uri="{FF2B5EF4-FFF2-40B4-BE49-F238E27FC236}">
                <a16:creationId xmlns:a16="http://schemas.microsoft.com/office/drawing/2014/main" id="{DE66981A-B757-4200-8F7C-FBF03C06A947}"/>
              </a:ext>
            </a:extLst>
          </p:cNvPr>
          <p:cNvSpPr>
            <a:spLocks noGrp="1"/>
          </p:cNvSpPr>
          <p:nvPr>
            <p:ph type="title"/>
          </p:nvPr>
        </p:nvSpPr>
        <p:spPr/>
        <p:txBody>
          <a:bodyPr/>
          <a:lstStyle/>
          <a:p>
            <a:r>
              <a:rPr lang="en-US" dirty="0"/>
              <a:t>ADAURA: DFS in Overall Population With </a:t>
            </a:r>
            <a:br>
              <a:rPr lang="en-US" dirty="0"/>
            </a:br>
            <a:r>
              <a:rPr lang="en-US" dirty="0"/>
              <a:t>Stage IB/II/IIIA NSCLC (Secondary Endpoint)</a:t>
            </a:r>
          </a:p>
        </p:txBody>
      </p:sp>
      <p:grpSp>
        <p:nvGrpSpPr>
          <p:cNvPr id="4" name="Group 7">
            <a:extLst>
              <a:ext uri="{FF2B5EF4-FFF2-40B4-BE49-F238E27FC236}">
                <a16:creationId xmlns:a16="http://schemas.microsoft.com/office/drawing/2014/main" id="{0F1D643D-6051-43FA-86A5-C66F7F2372CE}"/>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15246AB1-5C15-4400-837A-2BE828A5C6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56772E58-9F99-46E9-B0EC-2820485B8EF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DCCE764D-DDBC-4E0C-B1A9-47B17C1D2B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 Reproduced with permission.</a:t>
            </a:r>
          </a:p>
        </p:txBody>
      </p:sp>
      <p:sp>
        <p:nvSpPr>
          <p:cNvPr id="12" name="TextBox 11">
            <a:extLst>
              <a:ext uri="{FF2B5EF4-FFF2-40B4-BE49-F238E27FC236}">
                <a16:creationId xmlns:a16="http://schemas.microsoft.com/office/drawing/2014/main" id="{E23B1DE7-570D-4670-A49F-BDE16C265EDD}"/>
              </a:ext>
            </a:extLst>
          </p:cNvPr>
          <p:cNvSpPr txBox="1"/>
          <p:nvPr/>
        </p:nvSpPr>
        <p:spPr bwMode="auto">
          <a:xfrm>
            <a:off x="384460" y="5378481"/>
            <a:ext cx="1317155"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3" name="TextBox 12">
            <a:extLst>
              <a:ext uri="{FF2B5EF4-FFF2-40B4-BE49-F238E27FC236}">
                <a16:creationId xmlns:a16="http://schemas.microsoft.com/office/drawing/2014/main" id="{258A0E96-207E-40A1-AC1D-C2DF534883BD}"/>
              </a:ext>
            </a:extLst>
          </p:cNvPr>
          <p:cNvSpPr txBox="1"/>
          <p:nvPr/>
        </p:nvSpPr>
        <p:spPr bwMode="auto">
          <a:xfrm>
            <a:off x="9333044" y="2034052"/>
            <a:ext cx="1858394"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Median DFS, Mos</a:t>
            </a:r>
          </a:p>
        </p:txBody>
      </p:sp>
      <p:sp>
        <p:nvSpPr>
          <p:cNvPr id="14" name="TextBox 13">
            <a:extLst>
              <a:ext uri="{FF2B5EF4-FFF2-40B4-BE49-F238E27FC236}">
                <a16:creationId xmlns:a16="http://schemas.microsoft.com/office/drawing/2014/main" id="{93AD6877-0AE6-4C87-B8F7-0BDA3CBAC0D3}"/>
              </a:ext>
            </a:extLst>
          </p:cNvPr>
          <p:cNvSpPr txBox="1"/>
          <p:nvPr/>
        </p:nvSpPr>
        <p:spPr bwMode="auto">
          <a:xfrm>
            <a:off x="10641112" y="2400589"/>
            <a:ext cx="929197" cy="584775"/>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28.1</a:t>
            </a:r>
          </a:p>
        </p:txBody>
      </p:sp>
      <p:sp>
        <p:nvSpPr>
          <p:cNvPr id="15" name="TextBox 14">
            <a:extLst>
              <a:ext uri="{FF2B5EF4-FFF2-40B4-BE49-F238E27FC236}">
                <a16:creationId xmlns:a16="http://schemas.microsoft.com/office/drawing/2014/main" id="{DCAE39E7-4BA9-4E03-9079-5CF91C788D90}"/>
              </a:ext>
            </a:extLst>
          </p:cNvPr>
          <p:cNvSpPr txBox="1"/>
          <p:nvPr/>
        </p:nvSpPr>
        <p:spPr bwMode="auto">
          <a:xfrm>
            <a:off x="9100335" y="3087139"/>
            <a:ext cx="2521844" cy="584775"/>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HR: </a:t>
            </a:r>
            <a:r>
              <a:rPr lang="en-US" sz="1600" b="0" dirty="0">
                <a:solidFill>
                  <a:schemeClr val="bg1"/>
                </a:solidFill>
                <a:latin typeface="Calibri" panose="020F0502020204030204" pitchFamily="34" charset="0"/>
              </a:rPr>
              <a:t>0.21 (95% CI: 0.16-0.28)</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 .0001</a:t>
            </a:r>
            <a:endParaRPr lang="en-US" sz="16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EB988C36-1539-4AE6-9ED9-6A809F4F6616}"/>
              </a:ext>
            </a:extLst>
          </p:cNvPr>
          <p:cNvSpPr txBox="1"/>
          <p:nvPr/>
        </p:nvSpPr>
        <p:spPr bwMode="auto">
          <a:xfrm>
            <a:off x="9500640" y="3732151"/>
            <a:ext cx="1709122" cy="83099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Maturity: </a:t>
            </a:r>
            <a:r>
              <a:rPr lang="en-US" sz="1600" b="0" dirty="0">
                <a:solidFill>
                  <a:schemeClr val="bg1"/>
                </a:solidFill>
                <a:latin typeface="Calibri" panose="020F0502020204030204" pitchFamily="34" charset="0"/>
              </a:rPr>
              <a:t>29%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(osimertinib: 12%;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placebo: 46%)</a:t>
            </a:r>
            <a:endParaRPr lang="en-US" sz="160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1F424FFE-9B0A-466E-84DC-07AEC7F79679}"/>
              </a:ext>
            </a:extLst>
          </p:cNvPr>
          <p:cNvSpPr txBox="1"/>
          <p:nvPr/>
        </p:nvSpPr>
        <p:spPr bwMode="auto">
          <a:xfrm>
            <a:off x="9395525" y="2400589"/>
            <a:ext cx="1189749" cy="584775"/>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Osimertinib</a:t>
            </a:r>
            <a:br>
              <a:rPr lang="en-US" sz="1600" dirty="0">
                <a:solidFill>
                  <a:schemeClr val="accent3"/>
                </a:solidFill>
                <a:latin typeface="Calibri" panose="020F0502020204030204" pitchFamily="34" charset="0"/>
              </a:rPr>
            </a:br>
            <a:r>
              <a:rPr lang="en-US" sz="1600" dirty="0">
                <a:solidFill>
                  <a:schemeClr val="accent3"/>
                </a:solidFill>
                <a:latin typeface="Calibri" panose="020F0502020204030204" pitchFamily="34" charset="0"/>
              </a:rPr>
              <a:t>Placebo</a:t>
            </a:r>
          </a:p>
        </p:txBody>
      </p:sp>
      <p:sp>
        <p:nvSpPr>
          <p:cNvPr id="19" name="TextBox 18">
            <a:extLst>
              <a:ext uri="{FF2B5EF4-FFF2-40B4-BE49-F238E27FC236}">
                <a16:creationId xmlns:a16="http://schemas.microsoft.com/office/drawing/2014/main" id="{141BECB6-CEC8-440C-91CE-C935FD015606}"/>
              </a:ext>
            </a:extLst>
          </p:cNvPr>
          <p:cNvSpPr txBox="1"/>
          <p:nvPr/>
        </p:nvSpPr>
        <p:spPr bwMode="auto">
          <a:xfrm>
            <a:off x="686896" y="5590459"/>
            <a:ext cx="941283" cy="461665"/>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Osimertinib</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Placebo</a:t>
            </a:r>
          </a:p>
        </p:txBody>
      </p:sp>
      <p:sp>
        <p:nvSpPr>
          <p:cNvPr id="20" name="TextBox 19">
            <a:extLst>
              <a:ext uri="{FF2B5EF4-FFF2-40B4-BE49-F238E27FC236}">
                <a16:creationId xmlns:a16="http://schemas.microsoft.com/office/drawing/2014/main" id="{FE48A1AD-F699-49B7-B5F7-46A83845C321}"/>
              </a:ext>
            </a:extLst>
          </p:cNvPr>
          <p:cNvSpPr txBox="1"/>
          <p:nvPr/>
        </p:nvSpPr>
        <p:spPr bwMode="auto">
          <a:xfrm>
            <a:off x="1605737" y="5589621"/>
            <a:ext cx="8209728" cy="46166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339                    314                    272                     206                   136                    73                      25                       4                        0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343                    288                    209                     149                    87                     53                      20                       3                        1</a:t>
            </a:r>
            <a:endParaRPr lang="en-US" sz="120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FC5DF1B8-B082-4E9D-B6AD-5FF7DB613C0D}"/>
              </a:ext>
            </a:extLst>
          </p:cNvPr>
          <p:cNvSpPr txBox="1"/>
          <p:nvPr/>
        </p:nvSpPr>
        <p:spPr bwMode="auto">
          <a:xfrm rot="16200000">
            <a:off x="189106" y="3099136"/>
            <a:ext cx="1889235"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DFS</a:t>
            </a:r>
          </a:p>
        </p:txBody>
      </p:sp>
      <p:sp>
        <p:nvSpPr>
          <p:cNvPr id="28" name="TextBox 27">
            <a:extLst>
              <a:ext uri="{FF2B5EF4-FFF2-40B4-BE49-F238E27FC236}">
                <a16:creationId xmlns:a16="http://schemas.microsoft.com/office/drawing/2014/main" id="{B28A3D84-18AE-44EF-A6DF-D76B5D80E7C0}"/>
              </a:ext>
            </a:extLst>
          </p:cNvPr>
          <p:cNvSpPr txBox="1"/>
          <p:nvPr/>
        </p:nvSpPr>
        <p:spPr bwMode="auto">
          <a:xfrm>
            <a:off x="4357792" y="5259005"/>
            <a:ext cx="2376934" cy="33855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 From Randomization</a:t>
            </a:r>
          </a:p>
        </p:txBody>
      </p:sp>
      <p:sp>
        <p:nvSpPr>
          <p:cNvPr id="30" name="Freeform: Shape 29">
            <a:extLst>
              <a:ext uri="{FF2B5EF4-FFF2-40B4-BE49-F238E27FC236}">
                <a16:creationId xmlns:a16="http://schemas.microsoft.com/office/drawing/2014/main" id="{CC310303-21F3-45A0-9205-0AFC5421A6CD}"/>
              </a:ext>
            </a:extLst>
          </p:cNvPr>
          <p:cNvSpPr/>
          <p:nvPr/>
        </p:nvSpPr>
        <p:spPr bwMode="auto">
          <a:xfrm>
            <a:off x="1865745" y="1570182"/>
            <a:ext cx="7296728" cy="3398982"/>
          </a:xfrm>
          <a:custGeom>
            <a:avLst/>
            <a:gdLst>
              <a:gd name="connsiteX0" fmla="*/ 0 w 7296728"/>
              <a:gd name="connsiteY0" fmla="*/ 0 h 3398982"/>
              <a:gd name="connsiteX1" fmla="*/ 0 w 7296728"/>
              <a:gd name="connsiteY1" fmla="*/ 3398982 h 3398982"/>
              <a:gd name="connsiteX2" fmla="*/ 7296728 w 7296728"/>
              <a:gd name="connsiteY2" fmla="*/ 3398982 h 3398982"/>
            </a:gdLst>
            <a:ahLst/>
            <a:cxnLst>
              <a:cxn ang="0">
                <a:pos x="connsiteX0" y="connsiteY0"/>
              </a:cxn>
              <a:cxn ang="0">
                <a:pos x="connsiteX1" y="connsiteY1"/>
              </a:cxn>
              <a:cxn ang="0">
                <a:pos x="connsiteX2" y="connsiteY2"/>
              </a:cxn>
            </a:cxnLst>
            <a:rect l="l" t="t" r="r" b="b"/>
            <a:pathLst>
              <a:path w="7296728" h="3398982">
                <a:moveTo>
                  <a:pt x="0" y="0"/>
                </a:moveTo>
                <a:lnTo>
                  <a:pt x="0" y="3398982"/>
                </a:lnTo>
                <a:lnTo>
                  <a:pt x="7296728" y="339898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31" name="Group 30">
            <a:extLst>
              <a:ext uri="{FF2B5EF4-FFF2-40B4-BE49-F238E27FC236}">
                <a16:creationId xmlns:a16="http://schemas.microsoft.com/office/drawing/2014/main" id="{83EB2185-4EB6-42D6-A75B-82CCF670C57F}"/>
              </a:ext>
            </a:extLst>
          </p:cNvPr>
          <p:cNvGrpSpPr/>
          <p:nvPr/>
        </p:nvGrpSpPr>
        <p:grpSpPr>
          <a:xfrm>
            <a:off x="1786949" y="1584852"/>
            <a:ext cx="86081" cy="3384041"/>
            <a:chOff x="1778119" y="1584852"/>
            <a:chExt cx="94911" cy="3384041"/>
          </a:xfrm>
        </p:grpSpPr>
        <p:cxnSp>
          <p:nvCxnSpPr>
            <p:cNvPr id="32" name="Straight Connector 31">
              <a:extLst>
                <a:ext uri="{FF2B5EF4-FFF2-40B4-BE49-F238E27FC236}">
                  <a16:creationId xmlns:a16="http://schemas.microsoft.com/office/drawing/2014/main" id="{5452BC40-22C7-467B-BC65-59E3A74B9076}"/>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6FF4E4B-596A-43BB-893C-C0042BF78D27}"/>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B3E7908-AAEF-47A3-A69F-0F4C8918E53E}"/>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6635653-E635-4D0B-B8EE-27F6F1DD33B9}"/>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3AAA70D-3C68-4CDA-A774-D1592C4658CF}"/>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5976D97-7382-423F-B84C-A89E62761C12}"/>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7307DE5C-2035-48F7-8A7F-6B782C3CC411}"/>
              </a:ext>
            </a:extLst>
          </p:cNvPr>
          <p:cNvGrpSpPr/>
          <p:nvPr/>
        </p:nvGrpSpPr>
        <p:grpSpPr>
          <a:xfrm rot="5400000">
            <a:off x="4109213" y="2728539"/>
            <a:ext cx="74962" cy="4557109"/>
            <a:chOff x="1778119" y="1584852"/>
            <a:chExt cx="94911" cy="3384041"/>
          </a:xfrm>
        </p:grpSpPr>
        <p:cxnSp>
          <p:nvCxnSpPr>
            <p:cNvPr id="39" name="Straight Connector 38">
              <a:extLst>
                <a:ext uri="{FF2B5EF4-FFF2-40B4-BE49-F238E27FC236}">
                  <a16:creationId xmlns:a16="http://schemas.microsoft.com/office/drawing/2014/main" id="{A4E19E97-904D-4D18-ADCD-7D64E8C9CE03}"/>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1E36321-3BDF-4ED3-B586-E653A29E7D7A}"/>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55679BC-27B2-4F24-9524-73DBF77706DD}"/>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427BD5E-165E-48F8-8BF7-A80853E03192}"/>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A5E2944-FD4E-4F45-BF91-3A1AE192DD8F}"/>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8442903-9CA3-4A75-897D-779898771EAF}"/>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C3E17CB9-8074-4F83-A788-47E8064A6AE5}"/>
              </a:ext>
            </a:extLst>
          </p:cNvPr>
          <p:cNvGrpSpPr/>
          <p:nvPr/>
        </p:nvGrpSpPr>
        <p:grpSpPr>
          <a:xfrm>
            <a:off x="7336671" y="4964422"/>
            <a:ext cx="1822844" cy="74962"/>
            <a:chOff x="4754805" y="5122013"/>
            <a:chExt cx="1822844" cy="74962"/>
          </a:xfrm>
        </p:grpSpPr>
        <p:cxnSp>
          <p:nvCxnSpPr>
            <p:cNvPr id="46" name="Straight Connector 45">
              <a:extLst>
                <a:ext uri="{FF2B5EF4-FFF2-40B4-BE49-F238E27FC236}">
                  <a16:creationId xmlns:a16="http://schemas.microsoft.com/office/drawing/2014/main" id="{89E24B3D-CEBC-465A-B9F2-29B5873789C3}"/>
                </a:ext>
              </a:extLst>
            </p:cNvPr>
            <p:cNvCxnSpPr>
              <a:cxnSpLocks/>
            </p:cNvCxnSpPr>
            <p:nvPr/>
          </p:nvCxnSpPr>
          <p:spPr bwMode="auto">
            <a:xfrm rot="5400000">
              <a:off x="6540168"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95496CF-4DE8-40AE-AC87-40FA7D463EA4}"/>
                </a:ext>
              </a:extLst>
            </p:cNvPr>
            <p:cNvCxnSpPr>
              <a:cxnSpLocks/>
            </p:cNvCxnSpPr>
            <p:nvPr/>
          </p:nvCxnSpPr>
          <p:spPr bwMode="auto">
            <a:xfrm rot="5400000">
              <a:off x="5628746"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F4B7CA2-5A6C-4D8E-9797-F74444552F05}"/>
                </a:ext>
              </a:extLst>
            </p:cNvPr>
            <p:cNvCxnSpPr>
              <a:cxnSpLocks/>
            </p:cNvCxnSpPr>
            <p:nvPr/>
          </p:nvCxnSpPr>
          <p:spPr bwMode="auto">
            <a:xfrm rot="5400000">
              <a:off x="4717324" y="5159494"/>
              <a:ext cx="74962" cy="0"/>
            </a:xfrm>
            <a:prstGeom prst="line">
              <a:avLst/>
            </a:prstGeom>
            <a:noFill/>
            <a:ln w="28575" cap="flat" cmpd="sng" algn="ctr">
              <a:solidFill>
                <a:schemeClr val="bg1"/>
              </a:solidFill>
              <a:prstDash val="solid"/>
              <a:round/>
              <a:headEnd type="none" w="med" len="med"/>
              <a:tailEnd type="none" w="med" len="med"/>
            </a:ln>
            <a:effectLst/>
          </p:spPr>
        </p:cxnSp>
      </p:grpSp>
      <p:sp>
        <p:nvSpPr>
          <p:cNvPr id="49" name="TextBox 48">
            <a:extLst>
              <a:ext uri="{FF2B5EF4-FFF2-40B4-BE49-F238E27FC236}">
                <a16:creationId xmlns:a16="http://schemas.microsoft.com/office/drawing/2014/main" id="{DF5F530B-91A0-486A-B851-5C5B3BCD544B}"/>
              </a:ext>
            </a:extLst>
          </p:cNvPr>
          <p:cNvSpPr txBox="1"/>
          <p:nvPr/>
        </p:nvSpPr>
        <p:spPr bwMode="auto">
          <a:xfrm>
            <a:off x="1353577" y="139040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C42B9563-9010-4204-A095-698EA07890E4}"/>
              </a:ext>
            </a:extLst>
          </p:cNvPr>
          <p:cNvSpPr txBox="1"/>
          <p:nvPr/>
        </p:nvSpPr>
        <p:spPr bwMode="auto">
          <a:xfrm>
            <a:off x="1353577" y="206784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1" name="TextBox 50">
            <a:extLst>
              <a:ext uri="{FF2B5EF4-FFF2-40B4-BE49-F238E27FC236}">
                <a16:creationId xmlns:a16="http://schemas.microsoft.com/office/drawing/2014/main" id="{715D7E15-4E14-4322-8DE9-22D9D26AC59A}"/>
              </a:ext>
            </a:extLst>
          </p:cNvPr>
          <p:cNvSpPr txBox="1"/>
          <p:nvPr/>
        </p:nvSpPr>
        <p:spPr bwMode="auto">
          <a:xfrm>
            <a:off x="1365056" y="2744653"/>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2" name="TextBox 51">
            <a:extLst>
              <a:ext uri="{FF2B5EF4-FFF2-40B4-BE49-F238E27FC236}">
                <a16:creationId xmlns:a16="http://schemas.microsoft.com/office/drawing/2014/main" id="{3357CCBC-8CD5-4B22-9854-FBCA7D5D1CDC}"/>
              </a:ext>
            </a:extLst>
          </p:cNvPr>
          <p:cNvSpPr txBox="1"/>
          <p:nvPr/>
        </p:nvSpPr>
        <p:spPr bwMode="auto">
          <a:xfrm>
            <a:off x="1365056" y="342146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53" name="TextBox 52">
            <a:extLst>
              <a:ext uri="{FF2B5EF4-FFF2-40B4-BE49-F238E27FC236}">
                <a16:creationId xmlns:a16="http://schemas.microsoft.com/office/drawing/2014/main" id="{93E07C7A-1022-4F05-9D5B-0A55CF39F014}"/>
              </a:ext>
            </a:extLst>
          </p:cNvPr>
          <p:cNvSpPr txBox="1"/>
          <p:nvPr/>
        </p:nvSpPr>
        <p:spPr bwMode="auto">
          <a:xfrm>
            <a:off x="1371454" y="410544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54" name="TextBox 53">
            <a:extLst>
              <a:ext uri="{FF2B5EF4-FFF2-40B4-BE49-F238E27FC236}">
                <a16:creationId xmlns:a16="http://schemas.microsoft.com/office/drawing/2014/main" id="{402DE03B-A403-4DD7-8299-8715BC26722F}"/>
              </a:ext>
            </a:extLst>
          </p:cNvPr>
          <p:cNvSpPr txBox="1"/>
          <p:nvPr/>
        </p:nvSpPr>
        <p:spPr bwMode="auto">
          <a:xfrm>
            <a:off x="1546182" y="47822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B6446482-B22A-4FBC-8CB8-635632DD7120}"/>
              </a:ext>
            </a:extLst>
          </p:cNvPr>
          <p:cNvSpPr txBox="1"/>
          <p:nvPr/>
        </p:nvSpPr>
        <p:spPr bwMode="auto">
          <a:xfrm>
            <a:off x="1716100" y="496877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FA0884A4-0A72-4B9A-8BFF-CB0E2B24861F}"/>
              </a:ext>
            </a:extLst>
          </p:cNvPr>
          <p:cNvSpPr txBox="1"/>
          <p:nvPr/>
        </p:nvSpPr>
        <p:spPr bwMode="auto">
          <a:xfrm>
            <a:off x="2633237" y="497721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7" name="TextBox 56">
            <a:extLst>
              <a:ext uri="{FF2B5EF4-FFF2-40B4-BE49-F238E27FC236}">
                <a16:creationId xmlns:a16="http://schemas.microsoft.com/office/drawing/2014/main" id="{C1CD0363-8260-40E1-A4CE-6C53468B643F}"/>
              </a:ext>
            </a:extLst>
          </p:cNvPr>
          <p:cNvSpPr txBox="1"/>
          <p:nvPr/>
        </p:nvSpPr>
        <p:spPr bwMode="auto">
          <a:xfrm>
            <a:off x="3484343" y="49767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8" name="TextBox 57">
            <a:extLst>
              <a:ext uri="{FF2B5EF4-FFF2-40B4-BE49-F238E27FC236}">
                <a16:creationId xmlns:a16="http://schemas.microsoft.com/office/drawing/2014/main" id="{2E425AFB-A4AB-4AE7-BD64-2CAC9BEF45CB}"/>
              </a:ext>
            </a:extLst>
          </p:cNvPr>
          <p:cNvSpPr txBox="1"/>
          <p:nvPr/>
        </p:nvSpPr>
        <p:spPr bwMode="auto">
          <a:xfrm>
            <a:off x="4401480" y="49852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9" name="TextBox 58">
            <a:extLst>
              <a:ext uri="{FF2B5EF4-FFF2-40B4-BE49-F238E27FC236}">
                <a16:creationId xmlns:a16="http://schemas.microsoft.com/office/drawing/2014/main" id="{30239ABF-E4EC-4929-AE4C-B4055B5E9FE3}"/>
              </a:ext>
            </a:extLst>
          </p:cNvPr>
          <p:cNvSpPr txBox="1"/>
          <p:nvPr/>
        </p:nvSpPr>
        <p:spPr bwMode="auto">
          <a:xfrm>
            <a:off x="5291897" y="49852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47BE861D-F19B-4E2F-BF2A-0208DDB5060A}"/>
              </a:ext>
            </a:extLst>
          </p:cNvPr>
          <p:cNvSpPr txBox="1"/>
          <p:nvPr/>
        </p:nvSpPr>
        <p:spPr bwMode="auto">
          <a:xfrm>
            <a:off x="6209034" y="49936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1" name="TextBox 60">
            <a:extLst>
              <a:ext uri="{FF2B5EF4-FFF2-40B4-BE49-F238E27FC236}">
                <a16:creationId xmlns:a16="http://schemas.microsoft.com/office/drawing/2014/main" id="{31C7D542-847F-4D69-B0B5-D1861F18B7A2}"/>
              </a:ext>
            </a:extLst>
          </p:cNvPr>
          <p:cNvSpPr txBox="1"/>
          <p:nvPr/>
        </p:nvSpPr>
        <p:spPr bwMode="auto">
          <a:xfrm>
            <a:off x="7118649" y="49932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2" name="TextBox 61">
            <a:extLst>
              <a:ext uri="{FF2B5EF4-FFF2-40B4-BE49-F238E27FC236}">
                <a16:creationId xmlns:a16="http://schemas.microsoft.com/office/drawing/2014/main" id="{D16C97AC-E024-4FC9-A3F0-08B09CD6A7BF}"/>
              </a:ext>
            </a:extLst>
          </p:cNvPr>
          <p:cNvSpPr txBox="1"/>
          <p:nvPr/>
        </p:nvSpPr>
        <p:spPr bwMode="auto">
          <a:xfrm>
            <a:off x="8035786" y="50017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3" name="TextBox 62">
            <a:extLst>
              <a:ext uri="{FF2B5EF4-FFF2-40B4-BE49-F238E27FC236}">
                <a16:creationId xmlns:a16="http://schemas.microsoft.com/office/drawing/2014/main" id="{B5A2A124-FB4A-4AD8-8D0C-F5311E754643}"/>
              </a:ext>
            </a:extLst>
          </p:cNvPr>
          <p:cNvSpPr txBox="1"/>
          <p:nvPr/>
        </p:nvSpPr>
        <p:spPr bwMode="auto">
          <a:xfrm>
            <a:off x="8955269" y="49767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4" name="TextBox 63">
            <a:extLst>
              <a:ext uri="{FF2B5EF4-FFF2-40B4-BE49-F238E27FC236}">
                <a16:creationId xmlns:a16="http://schemas.microsoft.com/office/drawing/2014/main" id="{F482251B-EF31-4DD9-8E3E-6DE72143DB1B}"/>
              </a:ext>
            </a:extLst>
          </p:cNvPr>
          <p:cNvSpPr txBox="1"/>
          <p:nvPr/>
        </p:nvSpPr>
        <p:spPr bwMode="auto">
          <a:xfrm>
            <a:off x="3559077" y="1391775"/>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97%</a:t>
            </a:r>
          </a:p>
        </p:txBody>
      </p:sp>
      <p:sp>
        <p:nvSpPr>
          <p:cNvPr id="65" name="TextBox 64">
            <a:extLst>
              <a:ext uri="{FF2B5EF4-FFF2-40B4-BE49-F238E27FC236}">
                <a16:creationId xmlns:a16="http://schemas.microsoft.com/office/drawing/2014/main" id="{6A04378C-37F7-4EC0-95C4-9F1F6E3BAF2F}"/>
              </a:ext>
            </a:extLst>
          </p:cNvPr>
          <p:cNvSpPr txBox="1"/>
          <p:nvPr/>
        </p:nvSpPr>
        <p:spPr bwMode="auto">
          <a:xfrm>
            <a:off x="5412144" y="1638577"/>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89%</a:t>
            </a:r>
          </a:p>
        </p:txBody>
      </p:sp>
      <p:sp>
        <p:nvSpPr>
          <p:cNvPr id="66" name="TextBox 65">
            <a:extLst>
              <a:ext uri="{FF2B5EF4-FFF2-40B4-BE49-F238E27FC236}">
                <a16:creationId xmlns:a16="http://schemas.microsoft.com/office/drawing/2014/main" id="{ED8BC2FC-8296-4067-9289-14AC5AA831AC}"/>
              </a:ext>
            </a:extLst>
          </p:cNvPr>
          <p:cNvSpPr txBox="1"/>
          <p:nvPr/>
        </p:nvSpPr>
        <p:spPr bwMode="auto">
          <a:xfrm>
            <a:off x="7232126" y="1977131"/>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79%</a:t>
            </a:r>
          </a:p>
        </p:txBody>
      </p:sp>
      <p:sp>
        <p:nvSpPr>
          <p:cNvPr id="67" name="TextBox 66">
            <a:extLst>
              <a:ext uri="{FF2B5EF4-FFF2-40B4-BE49-F238E27FC236}">
                <a16:creationId xmlns:a16="http://schemas.microsoft.com/office/drawing/2014/main" id="{3A571BE6-84CB-489A-BEB0-E13702109C7D}"/>
              </a:ext>
            </a:extLst>
          </p:cNvPr>
          <p:cNvSpPr txBox="1"/>
          <p:nvPr/>
        </p:nvSpPr>
        <p:spPr bwMode="auto">
          <a:xfrm>
            <a:off x="3196630" y="2698312"/>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69%</a:t>
            </a:r>
          </a:p>
        </p:txBody>
      </p:sp>
      <p:sp>
        <p:nvSpPr>
          <p:cNvPr id="68" name="TextBox 67">
            <a:extLst>
              <a:ext uri="{FF2B5EF4-FFF2-40B4-BE49-F238E27FC236}">
                <a16:creationId xmlns:a16="http://schemas.microsoft.com/office/drawing/2014/main" id="{F3AF4067-A7FB-4722-8F02-2F648620063F}"/>
              </a:ext>
            </a:extLst>
          </p:cNvPr>
          <p:cNvSpPr txBox="1"/>
          <p:nvPr/>
        </p:nvSpPr>
        <p:spPr bwMode="auto">
          <a:xfrm>
            <a:off x="5035580" y="3266867"/>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53%</a:t>
            </a:r>
          </a:p>
        </p:txBody>
      </p:sp>
      <p:sp>
        <p:nvSpPr>
          <p:cNvPr id="69" name="TextBox 68">
            <a:extLst>
              <a:ext uri="{FF2B5EF4-FFF2-40B4-BE49-F238E27FC236}">
                <a16:creationId xmlns:a16="http://schemas.microsoft.com/office/drawing/2014/main" id="{32B0C5F9-44A0-4906-8C0B-AA4ED9A1C75C}"/>
              </a:ext>
            </a:extLst>
          </p:cNvPr>
          <p:cNvSpPr txBox="1"/>
          <p:nvPr/>
        </p:nvSpPr>
        <p:spPr bwMode="auto">
          <a:xfrm>
            <a:off x="6839284" y="3611290"/>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41%</a:t>
            </a:r>
          </a:p>
        </p:txBody>
      </p:sp>
      <p:cxnSp>
        <p:nvCxnSpPr>
          <p:cNvPr id="70" name="Straight Connector 69">
            <a:extLst>
              <a:ext uri="{FF2B5EF4-FFF2-40B4-BE49-F238E27FC236}">
                <a16:creationId xmlns:a16="http://schemas.microsoft.com/office/drawing/2014/main" id="{9D658873-ED27-448B-9BDD-57598D779432}"/>
              </a:ext>
            </a:extLst>
          </p:cNvPr>
          <p:cNvCxnSpPr/>
          <p:nvPr/>
        </p:nvCxnSpPr>
        <p:spPr bwMode="auto">
          <a:xfrm>
            <a:off x="3690984" y="1686423"/>
            <a:ext cx="0" cy="3289920"/>
          </a:xfrm>
          <a:prstGeom prst="line">
            <a:avLst/>
          </a:prstGeom>
          <a:noFill/>
          <a:ln w="28575" cap="flat" cmpd="sng" algn="ctr">
            <a:solidFill>
              <a:schemeClr val="tx2"/>
            </a:solidFill>
            <a:prstDash val="sysDash"/>
            <a:round/>
            <a:headEnd type="none" w="med" len="med"/>
            <a:tailEnd type="none" w="med" len="med"/>
          </a:ln>
          <a:effectLst/>
        </p:spPr>
      </p:cxnSp>
      <p:cxnSp>
        <p:nvCxnSpPr>
          <p:cNvPr id="71" name="Straight Connector 70">
            <a:extLst>
              <a:ext uri="{FF2B5EF4-FFF2-40B4-BE49-F238E27FC236}">
                <a16:creationId xmlns:a16="http://schemas.microsoft.com/office/drawing/2014/main" id="{99284CC4-4316-4986-9791-49E5A56C1533}"/>
              </a:ext>
            </a:extLst>
          </p:cNvPr>
          <p:cNvCxnSpPr>
            <a:cxnSpLocks/>
            <a:endCxn id="59" idx="0"/>
          </p:cNvCxnSpPr>
          <p:nvPr/>
        </p:nvCxnSpPr>
        <p:spPr bwMode="auto">
          <a:xfrm>
            <a:off x="5501249" y="1937773"/>
            <a:ext cx="0" cy="3047464"/>
          </a:xfrm>
          <a:prstGeom prst="line">
            <a:avLst/>
          </a:prstGeom>
          <a:noFill/>
          <a:ln w="28575" cap="flat" cmpd="sng" algn="ctr">
            <a:solidFill>
              <a:schemeClr val="tx2"/>
            </a:solidFill>
            <a:prstDash val="sysDash"/>
            <a:round/>
            <a:headEnd type="none" w="med" len="med"/>
            <a:tailEnd type="none" w="med" len="med"/>
          </a:ln>
          <a:effectLst/>
        </p:spPr>
      </p:cxnSp>
      <p:cxnSp>
        <p:nvCxnSpPr>
          <p:cNvPr id="72" name="Straight Connector 71">
            <a:extLst>
              <a:ext uri="{FF2B5EF4-FFF2-40B4-BE49-F238E27FC236}">
                <a16:creationId xmlns:a16="http://schemas.microsoft.com/office/drawing/2014/main" id="{76DFC444-F3AC-44AF-B5DA-C80E60892737}"/>
              </a:ext>
            </a:extLst>
          </p:cNvPr>
          <p:cNvCxnSpPr>
            <a:cxnSpLocks/>
          </p:cNvCxnSpPr>
          <p:nvPr/>
        </p:nvCxnSpPr>
        <p:spPr bwMode="auto">
          <a:xfrm>
            <a:off x="7336671" y="2252512"/>
            <a:ext cx="0" cy="2711910"/>
          </a:xfrm>
          <a:prstGeom prst="line">
            <a:avLst/>
          </a:prstGeom>
          <a:noFill/>
          <a:ln w="28575" cap="flat" cmpd="sng" algn="ctr">
            <a:solidFill>
              <a:schemeClr val="tx2"/>
            </a:solidFill>
            <a:prstDash val="sysDash"/>
            <a:round/>
            <a:headEnd type="none" w="med" len="med"/>
            <a:tailEnd type="none" w="med" len="med"/>
          </a:ln>
          <a:effectLst/>
        </p:spPr>
      </p:cxnSp>
      <p:cxnSp>
        <p:nvCxnSpPr>
          <p:cNvPr id="74" name="Straight Connector 73">
            <a:extLst>
              <a:ext uri="{FF2B5EF4-FFF2-40B4-BE49-F238E27FC236}">
                <a16:creationId xmlns:a16="http://schemas.microsoft.com/office/drawing/2014/main" id="{4D839A5E-C031-45C1-8F2C-762E319247D2}"/>
              </a:ext>
            </a:extLst>
          </p:cNvPr>
          <p:cNvCxnSpPr/>
          <p:nvPr/>
        </p:nvCxnSpPr>
        <p:spPr bwMode="auto">
          <a:xfrm>
            <a:off x="2266943" y="152610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FD96BB0-1D7A-4B51-9ED7-766D0A1A6707}"/>
              </a:ext>
            </a:extLst>
          </p:cNvPr>
          <p:cNvCxnSpPr/>
          <p:nvPr/>
        </p:nvCxnSpPr>
        <p:spPr bwMode="auto">
          <a:xfrm>
            <a:off x="2230353" y="152610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A02ED92-5B63-4D6F-8F16-63A39257C164}"/>
              </a:ext>
            </a:extLst>
          </p:cNvPr>
          <p:cNvCxnSpPr/>
          <p:nvPr/>
        </p:nvCxnSpPr>
        <p:spPr bwMode="auto">
          <a:xfrm>
            <a:off x="2698345" y="155338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A1D2C78-5F20-4528-A976-A828AB104F67}"/>
              </a:ext>
            </a:extLst>
          </p:cNvPr>
          <p:cNvCxnSpPr/>
          <p:nvPr/>
        </p:nvCxnSpPr>
        <p:spPr bwMode="auto">
          <a:xfrm>
            <a:off x="2735362" y="155338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58D4F10-5D47-428F-811B-67213CED7D7E}"/>
              </a:ext>
            </a:extLst>
          </p:cNvPr>
          <p:cNvCxnSpPr/>
          <p:nvPr/>
        </p:nvCxnSpPr>
        <p:spPr bwMode="auto">
          <a:xfrm>
            <a:off x="3115459" y="156712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79915DE-E7D3-4680-9D1A-AA916B67CB8B}"/>
              </a:ext>
            </a:extLst>
          </p:cNvPr>
          <p:cNvCxnSpPr/>
          <p:nvPr/>
        </p:nvCxnSpPr>
        <p:spPr bwMode="auto">
          <a:xfrm>
            <a:off x="3203798" y="156712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279B510-ADD6-4A19-80AE-3A23DC190F42}"/>
              </a:ext>
            </a:extLst>
          </p:cNvPr>
          <p:cNvCxnSpPr/>
          <p:nvPr/>
        </p:nvCxnSpPr>
        <p:spPr bwMode="auto">
          <a:xfrm>
            <a:off x="3538290" y="159625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AA54EF7-C3A5-424C-976F-9874843701CE}"/>
              </a:ext>
            </a:extLst>
          </p:cNvPr>
          <p:cNvCxnSpPr/>
          <p:nvPr/>
        </p:nvCxnSpPr>
        <p:spPr bwMode="auto">
          <a:xfrm>
            <a:off x="3510260" y="159231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34123C5-C0F6-42D4-9E9F-8BA5D572031F}"/>
              </a:ext>
            </a:extLst>
          </p:cNvPr>
          <p:cNvCxnSpPr/>
          <p:nvPr/>
        </p:nvCxnSpPr>
        <p:spPr bwMode="auto">
          <a:xfrm>
            <a:off x="3416819" y="159231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4CC45F1-2C81-418E-9777-4F3F833A6603}"/>
              </a:ext>
            </a:extLst>
          </p:cNvPr>
          <p:cNvCxnSpPr/>
          <p:nvPr/>
        </p:nvCxnSpPr>
        <p:spPr bwMode="auto">
          <a:xfrm>
            <a:off x="4110907" y="167482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2149204-0188-4C5A-8EA6-8EF2E3BA7B71}"/>
              </a:ext>
            </a:extLst>
          </p:cNvPr>
          <p:cNvCxnSpPr/>
          <p:nvPr/>
        </p:nvCxnSpPr>
        <p:spPr bwMode="auto">
          <a:xfrm>
            <a:off x="3618653" y="163599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BDBF676-29DE-4F9E-951D-AD9B8DCF057F}"/>
              </a:ext>
            </a:extLst>
          </p:cNvPr>
          <p:cNvCxnSpPr/>
          <p:nvPr/>
        </p:nvCxnSpPr>
        <p:spPr bwMode="auto">
          <a:xfrm>
            <a:off x="4158484" y="167792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3972A24-6127-4B0F-A311-8E3E0AC771B4}"/>
              </a:ext>
            </a:extLst>
          </p:cNvPr>
          <p:cNvCxnSpPr/>
          <p:nvPr/>
        </p:nvCxnSpPr>
        <p:spPr bwMode="auto">
          <a:xfrm>
            <a:off x="4345492" y="169650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6AAF7AE-6312-47F5-86F4-581596E104BF}"/>
              </a:ext>
            </a:extLst>
          </p:cNvPr>
          <p:cNvCxnSpPr/>
          <p:nvPr/>
        </p:nvCxnSpPr>
        <p:spPr bwMode="auto">
          <a:xfrm>
            <a:off x="4390402" y="177454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0DC5FE0-D4C9-4AB7-A4D8-B79BF1650753}"/>
              </a:ext>
            </a:extLst>
          </p:cNvPr>
          <p:cNvCxnSpPr/>
          <p:nvPr/>
        </p:nvCxnSpPr>
        <p:spPr bwMode="auto">
          <a:xfrm>
            <a:off x="4370880" y="173003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C196E59-7170-4C88-9A04-02D913A2F912}"/>
              </a:ext>
            </a:extLst>
          </p:cNvPr>
          <p:cNvCxnSpPr/>
          <p:nvPr/>
        </p:nvCxnSpPr>
        <p:spPr bwMode="auto">
          <a:xfrm>
            <a:off x="4462511" y="179942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C0F799D-5C4F-4298-AD97-D403540B049B}"/>
              </a:ext>
            </a:extLst>
          </p:cNvPr>
          <p:cNvCxnSpPr/>
          <p:nvPr/>
        </p:nvCxnSpPr>
        <p:spPr bwMode="auto">
          <a:xfrm>
            <a:off x="4511150" y="179815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7FEB7A6-5A1E-4715-8F5E-F35B6AE231F7}"/>
              </a:ext>
            </a:extLst>
          </p:cNvPr>
          <p:cNvCxnSpPr/>
          <p:nvPr/>
        </p:nvCxnSpPr>
        <p:spPr bwMode="auto">
          <a:xfrm>
            <a:off x="4427467" y="177817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A0FAFF5-B38D-41A1-8DE4-F9E3E92E067F}"/>
              </a:ext>
            </a:extLst>
          </p:cNvPr>
          <p:cNvCxnSpPr/>
          <p:nvPr/>
        </p:nvCxnSpPr>
        <p:spPr bwMode="auto">
          <a:xfrm>
            <a:off x="4765234" y="182873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CCB7543-E90B-46CA-B69B-E1DE2DB3BED7}"/>
              </a:ext>
            </a:extLst>
          </p:cNvPr>
          <p:cNvCxnSpPr/>
          <p:nvPr/>
        </p:nvCxnSpPr>
        <p:spPr bwMode="auto">
          <a:xfrm>
            <a:off x="5298434" y="188507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35AC8D8-B816-4120-859B-2A9EE516A3B6}"/>
              </a:ext>
            </a:extLst>
          </p:cNvPr>
          <p:cNvCxnSpPr>
            <a:cxnSpLocks/>
          </p:cNvCxnSpPr>
          <p:nvPr/>
        </p:nvCxnSpPr>
        <p:spPr bwMode="auto">
          <a:xfrm>
            <a:off x="4798387" y="182873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C0C7E15-294E-41DD-A51B-EA70E581D487}"/>
              </a:ext>
            </a:extLst>
          </p:cNvPr>
          <p:cNvCxnSpPr/>
          <p:nvPr/>
        </p:nvCxnSpPr>
        <p:spPr bwMode="auto">
          <a:xfrm>
            <a:off x="5907794" y="192416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189D081-244C-4AB8-8114-CA1312450DC1}"/>
              </a:ext>
            </a:extLst>
          </p:cNvPr>
          <p:cNvCxnSpPr/>
          <p:nvPr/>
        </p:nvCxnSpPr>
        <p:spPr bwMode="auto">
          <a:xfrm>
            <a:off x="5159094" y="185847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554D4BA-039C-4CF6-80CC-CE07B0C6B626}"/>
              </a:ext>
            </a:extLst>
          </p:cNvPr>
          <p:cNvCxnSpPr/>
          <p:nvPr/>
        </p:nvCxnSpPr>
        <p:spPr bwMode="auto">
          <a:xfrm>
            <a:off x="5408204" y="18988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D5C2E1A-92EA-43FE-8463-4C3C32F3BF64}"/>
              </a:ext>
            </a:extLst>
          </p:cNvPr>
          <p:cNvCxnSpPr/>
          <p:nvPr/>
        </p:nvCxnSpPr>
        <p:spPr bwMode="auto">
          <a:xfrm>
            <a:off x="5987619" y="196075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4417B59-CA5B-4B1F-9C9E-F56296A4B3D0}"/>
              </a:ext>
            </a:extLst>
          </p:cNvPr>
          <p:cNvCxnSpPr/>
          <p:nvPr/>
        </p:nvCxnSpPr>
        <p:spPr bwMode="auto">
          <a:xfrm>
            <a:off x="6083260" y="19858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921F91E-0DAC-4CCA-B853-7102ABC83A41}"/>
              </a:ext>
            </a:extLst>
          </p:cNvPr>
          <p:cNvCxnSpPr/>
          <p:nvPr/>
        </p:nvCxnSpPr>
        <p:spPr bwMode="auto">
          <a:xfrm>
            <a:off x="6164362" y="19858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22A10C5-0BE6-407A-9F95-0DBD8AE03874}"/>
              </a:ext>
            </a:extLst>
          </p:cNvPr>
          <p:cNvCxnSpPr/>
          <p:nvPr/>
        </p:nvCxnSpPr>
        <p:spPr bwMode="auto">
          <a:xfrm>
            <a:off x="5241759" y="1885076"/>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EA3147D-BB25-4EE2-927B-4F5E950BEE7E}"/>
              </a:ext>
            </a:extLst>
          </p:cNvPr>
          <p:cNvCxnSpPr/>
          <p:nvPr/>
        </p:nvCxnSpPr>
        <p:spPr bwMode="auto">
          <a:xfrm>
            <a:off x="6253983" y="198581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F323405-99D4-4BBE-AA04-25701F9F00C1}"/>
              </a:ext>
            </a:extLst>
          </p:cNvPr>
          <p:cNvCxnSpPr/>
          <p:nvPr/>
        </p:nvCxnSpPr>
        <p:spPr bwMode="auto">
          <a:xfrm>
            <a:off x="6455900" y="198607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0154BA9-6FAC-4F7D-819C-C66D50BC62EE}"/>
              </a:ext>
            </a:extLst>
          </p:cNvPr>
          <p:cNvCxnSpPr/>
          <p:nvPr/>
        </p:nvCxnSpPr>
        <p:spPr bwMode="auto">
          <a:xfrm>
            <a:off x="6816032" y="202144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B685F01-3FD5-46CC-B862-FED299D874EF}"/>
              </a:ext>
            </a:extLst>
          </p:cNvPr>
          <p:cNvCxnSpPr/>
          <p:nvPr/>
        </p:nvCxnSpPr>
        <p:spPr bwMode="auto">
          <a:xfrm>
            <a:off x="6917102" y="215497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D28998E-8093-4F32-8A65-71132773C9B5}"/>
              </a:ext>
            </a:extLst>
          </p:cNvPr>
          <p:cNvCxnSpPr/>
          <p:nvPr/>
        </p:nvCxnSpPr>
        <p:spPr bwMode="auto">
          <a:xfrm>
            <a:off x="5188729" y="1867997"/>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54C4464-6525-4999-9B63-7BE8F27155A9}"/>
              </a:ext>
            </a:extLst>
          </p:cNvPr>
          <p:cNvCxnSpPr/>
          <p:nvPr/>
        </p:nvCxnSpPr>
        <p:spPr bwMode="auto">
          <a:xfrm>
            <a:off x="6048148" y="1960751"/>
            <a:ext cx="0" cy="132429"/>
          </a:xfrm>
          <a:prstGeom prst="line">
            <a:avLst/>
          </a:prstGeom>
          <a:noFill/>
          <a:ln w="762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5655CE3-C83F-44FD-B918-854FC8F55D72}"/>
              </a:ext>
            </a:extLst>
          </p:cNvPr>
          <p:cNvCxnSpPr/>
          <p:nvPr/>
        </p:nvCxnSpPr>
        <p:spPr bwMode="auto">
          <a:xfrm>
            <a:off x="6892019" y="215766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81B4059-6478-4EF3-AFD6-BF67CA86944B}"/>
              </a:ext>
            </a:extLst>
          </p:cNvPr>
          <p:cNvCxnSpPr/>
          <p:nvPr/>
        </p:nvCxnSpPr>
        <p:spPr bwMode="auto">
          <a:xfrm>
            <a:off x="6951509" y="215781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F91FEB4-A838-4191-A271-53CFA0E9845A}"/>
              </a:ext>
            </a:extLst>
          </p:cNvPr>
          <p:cNvCxnSpPr/>
          <p:nvPr/>
        </p:nvCxnSpPr>
        <p:spPr bwMode="auto">
          <a:xfrm>
            <a:off x="7254740" y="226020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3A369A1-C0F4-497F-B5F3-BC4BEB40E869}"/>
              </a:ext>
            </a:extLst>
          </p:cNvPr>
          <p:cNvCxnSpPr/>
          <p:nvPr/>
        </p:nvCxnSpPr>
        <p:spPr bwMode="auto">
          <a:xfrm>
            <a:off x="6991445" y="215550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13ACCE4-F9C0-4F59-88C4-C3F5F291CCC3}"/>
              </a:ext>
            </a:extLst>
          </p:cNvPr>
          <p:cNvCxnSpPr/>
          <p:nvPr/>
        </p:nvCxnSpPr>
        <p:spPr bwMode="auto">
          <a:xfrm>
            <a:off x="7306294" y="226019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36B14E4-CBA5-4079-AB42-68A6F2695CF8}"/>
              </a:ext>
            </a:extLst>
          </p:cNvPr>
          <p:cNvCxnSpPr/>
          <p:nvPr/>
        </p:nvCxnSpPr>
        <p:spPr bwMode="auto">
          <a:xfrm>
            <a:off x="7762215" y="260305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C390C0E-B6ED-43CF-848A-FCF0A8E5D385}"/>
              </a:ext>
            </a:extLst>
          </p:cNvPr>
          <p:cNvCxnSpPr/>
          <p:nvPr/>
        </p:nvCxnSpPr>
        <p:spPr bwMode="auto">
          <a:xfrm>
            <a:off x="7754333" y="239262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432F286-FF72-4AE6-A4C5-8D876969284C}"/>
              </a:ext>
            </a:extLst>
          </p:cNvPr>
          <p:cNvCxnSpPr/>
          <p:nvPr/>
        </p:nvCxnSpPr>
        <p:spPr bwMode="auto">
          <a:xfrm>
            <a:off x="7662802" y="226019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4123D3C-7F1E-4543-A558-D740D117AC80}"/>
              </a:ext>
            </a:extLst>
          </p:cNvPr>
          <p:cNvCxnSpPr/>
          <p:nvPr/>
        </p:nvCxnSpPr>
        <p:spPr bwMode="auto">
          <a:xfrm>
            <a:off x="7698914" y="226019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C107820-2135-4A05-9ECB-F85FEAFF310A}"/>
              </a:ext>
            </a:extLst>
          </p:cNvPr>
          <p:cNvCxnSpPr/>
          <p:nvPr/>
        </p:nvCxnSpPr>
        <p:spPr bwMode="auto">
          <a:xfrm>
            <a:off x="7720699" y="226019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A0440130-3999-4613-AF0A-39318562A011}"/>
              </a:ext>
            </a:extLst>
          </p:cNvPr>
          <p:cNvCxnSpPr/>
          <p:nvPr/>
        </p:nvCxnSpPr>
        <p:spPr bwMode="auto">
          <a:xfrm>
            <a:off x="8229656" y="261661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534E2D89-DBE3-44AB-84E7-380374DD598E}"/>
              </a:ext>
            </a:extLst>
          </p:cNvPr>
          <p:cNvCxnSpPr/>
          <p:nvPr/>
        </p:nvCxnSpPr>
        <p:spPr bwMode="auto">
          <a:xfrm>
            <a:off x="8178471" y="261167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498A41F-961F-4261-8B8A-6883B545420B}"/>
              </a:ext>
            </a:extLst>
          </p:cNvPr>
          <p:cNvCxnSpPr/>
          <p:nvPr/>
        </p:nvCxnSpPr>
        <p:spPr bwMode="auto">
          <a:xfrm>
            <a:off x="2698345" y="189453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6C9D303-5CDA-43A1-B28E-B296DCCBCF33}"/>
              </a:ext>
            </a:extLst>
          </p:cNvPr>
          <p:cNvCxnSpPr/>
          <p:nvPr/>
        </p:nvCxnSpPr>
        <p:spPr bwMode="auto">
          <a:xfrm>
            <a:off x="1872414" y="152610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CA44722-5214-4A6C-9134-3A2228395E41}"/>
              </a:ext>
            </a:extLst>
          </p:cNvPr>
          <p:cNvCxnSpPr/>
          <p:nvPr/>
        </p:nvCxnSpPr>
        <p:spPr bwMode="auto">
          <a:xfrm>
            <a:off x="2239092" y="15825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8729C06-E269-438B-9AF5-00E96C2F439D}"/>
              </a:ext>
            </a:extLst>
          </p:cNvPr>
          <p:cNvCxnSpPr/>
          <p:nvPr/>
        </p:nvCxnSpPr>
        <p:spPr bwMode="auto">
          <a:xfrm>
            <a:off x="3572625" y="255828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D8443BA-9993-4286-A6E6-F97ACC681F10}"/>
              </a:ext>
            </a:extLst>
          </p:cNvPr>
          <p:cNvCxnSpPr/>
          <p:nvPr/>
        </p:nvCxnSpPr>
        <p:spPr bwMode="auto">
          <a:xfrm>
            <a:off x="3484343" y="237096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0FF3444-1E80-43B4-AC6F-DF2A27BB80CE}"/>
              </a:ext>
            </a:extLst>
          </p:cNvPr>
          <p:cNvCxnSpPr/>
          <p:nvPr/>
        </p:nvCxnSpPr>
        <p:spPr bwMode="auto">
          <a:xfrm>
            <a:off x="2418499" y="172875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58A8A22-3190-403C-A274-7C63EDEB772E}"/>
              </a:ext>
            </a:extLst>
          </p:cNvPr>
          <p:cNvCxnSpPr/>
          <p:nvPr/>
        </p:nvCxnSpPr>
        <p:spPr bwMode="auto">
          <a:xfrm>
            <a:off x="3605628" y="255848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F6362C5-4A69-4BDB-9747-F3CED7ADE79A}"/>
              </a:ext>
            </a:extLst>
          </p:cNvPr>
          <p:cNvCxnSpPr/>
          <p:nvPr/>
        </p:nvCxnSpPr>
        <p:spPr bwMode="auto">
          <a:xfrm>
            <a:off x="3543397" y="255828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E5F906C-B9CE-4276-8E41-51AAB660D8CD}"/>
              </a:ext>
            </a:extLst>
          </p:cNvPr>
          <p:cNvCxnSpPr/>
          <p:nvPr/>
        </p:nvCxnSpPr>
        <p:spPr bwMode="auto">
          <a:xfrm>
            <a:off x="2703213" y="191960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03740E6-F95F-4363-8C44-762AB6873741}"/>
              </a:ext>
            </a:extLst>
          </p:cNvPr>
          <p:cNvCxnSpPr/>
          <p:nvPr/>
        </p:nvCxnSpPr>
        <p:spPr bwMode="auto">
          <a:xfrm>
            <a:off x="2694404" y="182873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782AC4B-D2A9-4774-99F0-5068E40CEF33}"/>
              </a:ext>
            </a:extLst>
          </p:cNvPr>
          <p:cNvCxnSpPr/>
          <p:nvPr/>
        </p:nvCxnSpPr>
        <p:spPr bwMode="auto">
          <a:xfrm>
            <a:off x="3933825" y="264545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EAE851A-B2B2-443C-AA13-9A1F0AF5AD29}"/>
              </a:ext>
            </a:extLst>
          </p:cNvPr>
          <p:cNvCxnSpPr/>
          <p:nvPr/>
        </p:nvCxnSpPr>
        <p:spPr bwMode="auto">
          <a:xfrm>
            <a:off x="3643768" y="255828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95009C0-5922-42C7-8FD7-3DB9DAAE659B}"/>
              </a:ext>
            </a:extLst>
          </p:cNvPr>
          <p:cNvCxnSpPr/>
          <p:nvPr/>
        </p:nvCxnSpPr>
        <p:spPr bwMode="auto">
          <a:xfrm>
            <a:off x="4133967" y="267715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B7858B5-CC4E-4B8D-AD50-E6329591D24F}"/>
              </a:ext>
            </a:extLst>
          </p:cNvPr>
          <p:cNvCxnSpPr/>
          <p:nvPr/>
        </p:nvCxnSpPr>
        <p:spPr bwMode="auto">
          <a:xfrm>
            <a:off x="4422704" y="281537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C36091C-1FC9-4685-9C53-8DC7F3A64F0E}"/>
              </a:ext>
            </a:extLst>
          </p:cNvPr>
          <p:cNvCxnSpPr/>
          <p:nvPr/>
        </p:nvCxnSpPr>
        <p:spPr bwMode="auto">
          <a:xfrm>
            <a:off x="3980499" y="264491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0F8E4DB-CF71-4FC9-93D8-44EA32F8C6E7}"/>
              </a:ext>
            </a:extLst>
          </p:cNvPr>
          <p:cNvCxnSpPr/>
          <p:nvPr/>
        </p:nvCxnSpPr>
        <p:spPr bwMode="auto">
          <a:xfrm>
            <a:off x="4302945" y="268294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D2CB050-D92C-43E8-8773-CB5EB51BD740}"/>
              </a:ext>
            </a:extLst>
          </p:cNvPr>
          <p:cNvCxnSpPr/>
          <p:nvPr/>
        </p:nvCxnSpPr>
        <p:spPr bwMode="auto">
          <a:xfrm>
            <a:off x="5103915" y="295524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6B1C761-E03E-4236-B3E9-976F208A06C8}"/>
              </a:ext>
            </a:extLst>
          </p:cNvPr>
          <p:cNvCxnSpPr/>
          <p:nvPr/>
        </p:nvCxnSpPr>
        <p:spPr bwMode="auto">
          <a:xfrm>
            <a:off x="4774760" y="286976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9B4EBBFA-2442-435C-9830-F5A4DE8E6D26}"/>
              </a:ext>
            </a:extLst>
          </p:cNvPr>
          <p:cNvCxnSpPr/>
          <p:nvPr/>
        </p:nvCxnSpPr>
        <p:spPr bwMode="auto">
          <a:xfrm>
            <a:off x="4459607" y="281537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08DE730-7B07-4F42-9F0F-EF739CB83D13}"/>
              </a:ext>
            </a:extLst>
          </p:cNvPr>
          <p:cNvCxnSpPr/>
          <p:nvPr/>
        </p:nvCxnSpPr>
        <p:spPr bwMode="auto">
          <a:xfrm>
            <a:off x="5181712" y="295524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FA41495-79DB-4B17-8488-3DE784B52F2B}"/>
              </a:ext>
            </a:extLst>
          </p:cNvPr>
          <p:cNvCxnSpPr/>
          <p:nvPr/>
        </p:nvCxnSpPr>
        <p:spPr bwMode="auto">
          <a:xfrm>
            <a:off x="5310257" y="311159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87D7DD2-F246-40F9-9FE5-34B67CF1F403}"/>
              </a:ext>
            </a:extLst>
          </p:cNvPr>
          <p:cNvCxnSpPr>
            <a:cxnSpLocks/>
          </p:cNvCxnSpPr>
          <p:nvPr/>
        </p:nvCxnSpPr>
        <p:spPr bwMode="auto">
          <a:xfrm>
            <a:off x="5231022" y="307979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1F29C66-B4EC-483A-ABA2-C042653234AC}"/>
              </a:ext>
            </a:extLst>
          </p:cNvPr>
          <p:cNvCxnSpPr/>
          <p:nvPr/>
        </p:nvCxnSpPr>
        <p:spPr bwMode="auto">
          <a:xfrm>
            <a:off x="5147271" y="295771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E9BB988-644B-430B-92B5-068CD6346A4A}"/>
              </a:ext>
            </a:extLst>
          </p:cNvPr>
          <p:cNvCxnSpPr/>
          <p:nvPr/>
        </p:nvCxnSpPr>
        <p:spPr bwMode="auto">
          <a:xfrm>
            <a:off x="6459841" y="329657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E56F5E3-0EDA-424E-B8BB-793811581B33}"/>
              </a:ext>
            </a:extLst>
          </p:cNvPr>
          <p:cNvCxnSpPr/>
          <p:nvPr/>
        </p:nvCxnSpPr>
        <p:spPr bwMode="auto">
          <a:xfrm>
            <a:off x="6164362" y="324402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5D333AB-18DA-4930-91B7-E58A892210FB}"/>
              </a:ext>
            </a:extLst>
          </p:cNvPr>
          <p:cNvCxnSpPr/>
          <p:nvPr/>
        </p:nvCxnSpPr>
        <p:spPr bwMode="auto">
          <a:xfrm>
            <a:off x="6491372" y="329448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452E078-D151-4D17-85FE-6F84D2CD17FF}"/>
              </a:ext>
            </a:extLst>
          </p:cNvPr>
          <p:cNvCxnSpPr/>
          <p:nvPr/>
        </p:nvCxnSpPr>
        <p:spPr bwMode="auto">
          <a:xfrm>
            <a:off x="6770704" y="333820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1056240-7BEE-446A-B8A9-F516808B15D3}"/>
              </a:ext>
            </a:extLst>
          </p:cNvPr>
          <p:cNvCxnSpPr/>
          <p:nvPr/>
        </p:nvCxnSpPr>
        <p:spPr bwMode="auto">
          <a:xfrm>
            <a:off x="6871463" y="335947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295BFD16-3278-4523-B7E1-89E0BD601C62}"/>
              </a:ext>
            </a:extLst>
          </p:cNvPr>
          <p:cNvCxnSpPr/>
          <p:nvPr/>
        </p:nvCxnSpPr>
        <p:spPr bwMode="auto">
          <a:xfrm>
            <a:off x="4357792" y="2691427"/>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6E38F9A-A5EF-4DD1-AF04-F3470BEA3175}"/>
              </a:ext>
            </a:extLst>
          </p:cNvPr>
          <p:cNvCxnSpPr/>
          <p:nvPr/>
        </p:nvCxnSpPr>
        <p:spPr bwMode="auto">
          <a:xfrm>
            <a:off x="6917102" y="341623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F848E113-A324-4EFF-909C-044BAD34DE6A}"/>
              </a:ext>
            </a:extLst>
          </p:cNvPr>
          <p:cNvCxnSpPr/>
          <p:nvPr/>
        </p:nvCxnSpPr>
        <p:spPr bwMode="auto">
          <a:xfrm>
            <a:off x="6952618" y="342017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BAA241F-5262-4CF5-9E5D-A325C3929EED}"/>
              </a:ext>
            </a:extLst>
          </p:cNvPr>
          <p:cNvCxnSpPr/>
          <p:nvPr/>
        </p:nvCxnSpPr>
        <p:spPr bwMode="auto">
          <a:xfrm>
            <a:off x="7277025" y="346938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E6D7E59-3FF2-4DBE-89FF-14EE2E644638}"/>
              </a:ext>
            </a:extLst>
          </p:cNvPr>
          <p:cNvCxnSpPr/>
          <p:nvPr/>
        </p:nvCxnSpPr>
        <p:spPr bwMode="auto">
          <a:xfrm>
            <a:off x="7646277" y="353948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49BD186-0124-4EF5-914A-FD73BDDB49A3}"/>
              </a:ext>
            </a:extLst>
          </p:cNvPr>
          <p:cNvCxnSpPr/>
          <p:nvPr/>
        </p:nvCxnSpPr>
        <p:spPr bwMode="auto">
          <a:xfrm>
            <a:off x="6053308" y="3166515"/>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F52DF17-259A-4D82-A3BA-A6F7D2B59E16}"/>
              </a:ext>
            </a:extLst>
          </p:cNvPr>
          <p:cNvCxnSpPr/>
          <p:nvPr/>
        </p:nvCxnSpPr>
        <p:spPr bwMode="auto">
          <a:xfrm>
            <a:off x="7313636" y="353554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5B09840-FA0E-4952-8320-C1355C7CC7D7}"/>
              </a:ext>
            </a:extLst>
          </p:cNvPr>
          <p:cNvCxnSpPr/>
          <p:nvPr/>
        </p:nvCxnSpPr>
        <p:spPr bwMode="auto">
          <a:xfrm>
            <a:off x="7718402" y="353850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CEF1347-5297-46B3-97EC-A020D9FEA990}"/>
              </a:ext>
            </a:extLst>
          </p:cNvPr>
          <p:cNvCxnSpPr/>
          <p:nvPr/>
        </p:nvCxnSpPr>
        <p:spPr bwMode="auto">
          <a:xfrm>
            <a:off x="7743201" y="353920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D6CF29C-CB0F-47FB-B628-065D2D4FA2A8}"/>
              </a:ext>
            </a:extLst>
          </p:cNvPr>
          <p:cNvCxnSpPr/>
          <p:nvPr/>
        </p:nvCxnSpPr>
        <p:spPr bwMode="auto">
          <a:xfrm>
            <a:off x="7021005" y="342174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4FF68C5-0185-452B-89E8-715FDCEA63D7}"/>
              </a:ext>
            </a:extLst>
          </p:cNvPr>
          <p:cNvCxnSpPr/>
          <p:nvPr/>
        </p:nvCxnSpPr>
        <p:spPr bwMode="auto">
          <a:xfrm>
            <a:off x="9237724" y="2551474"/>
            <a:ext cx="201938" cy="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419EA7A-44C6-40F7-859F-E973E46F2E80}"/>
              </a:ext>
            </a:extLst>
          </p:cNvPr>
          <p:cNvCxnSpPr/>
          <p:nvPr/>
        </p:nvCxnSpPr>
        <p:spPr bwMode="auto">
          <a:xfrm>
            <a:off x="9237724" y="2808184"/>
            <a:ext cx="201938" cy="0"/>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5EA501F-8599-4DFE-9E14-A1F143047D65}"/>
              </a:ext>
            </a:extLst>
          </p:cNvPr>
          <p:cNvCxnSpPr/>
          <p:nvPr/>
        </p:nvCxnSpPr>
        <p:spPr bwMode="auto">
          <a:xfrm>
            <a:off x="8550220" y="261166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43B85F7-526E-4820-9638-54340DEA54CF}"/>
              </a:ext>
            </a:extLst>
          </p:cNvPr>
          <p:cNvCxnSpPr/>
          <p:nvPr/>
        </p:nvCxnSpPr>
        <p:spPr bwMode="auto">
          <a:xfrm>
            <a:off x="8512518" y="261399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6F4A66A-8D27-4314-8A3B-DBF5EFE05121}"/>
              </a:ext>
            </a:extLst>
          </p:cNvPr>
          <p:cNvCxnSpPr/>
          <p:nvPr/>
        </p:nvCxnSpPr>
        <p:spPr bwMode="auto">
          <a:xfrm>
            <a:off x="8499547" y="261267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C45E180-115F-45EE-806B-2BDA963047A4}"/>
              </a:ext>
            </a:extLst>
          </p:cNvPr>
          <p:cNvCxnSpPr/>
          <p:nvPr/>
        </p:nvCxnSpPr>
        <p:spPr bwMode="auto">
          <a:xfrm>
            <a:off x="7761071" y="36893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72ADA2B-E93A-4B7A-B334-8B5B4887D1A8}"/>
              </a:ext>
            </a:extLst>
          </p:cNvPr>
          <p:cNvCxnSpPr/>
          <p:nvPr/>
        </p:nvCxnSpPr>
        <p:spPr bwMode="auto">
          <a:xfrm>
            <a:off x="7801471" y="36893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C09C24C-61E1-421E-91F2-BB0ABFB4D7C3}"/>
              </a:ext>
            </a:extLst>
          </p:cNvPr>
          <p:cNvCxnSpPr/>
          <p:nvPr/>
        </p:nvCxnSpPr>
        <p:spPr bwMode="auto">
          <a:xfrm>
            <a:off x="7922340" y="36893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9FC0B42-9842-4BE0-9EA7-6F3AAEEEA9AA}"/>
              </a:ext>
            </a:extLst>
          </p:cNvPr>
          <p:cNvCxnSpPr/>
          <p:nvPr/>
        </p:nvCxnSpPr>
        <p:spPr bwMode="auto">
          <a:xfrm>
            <a:off x="8149735" y="36893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71CA6BF-81B1-4009-B02F-E3DAA7A9E387}"/>
              </a:ext>
            </a:extLst>
          </p:cNvPr>
          <p:cNvCxnSpPr/>
          <p:nvPr/>
        </p:nvCxnSpPr>
        <p:spPr bwMode="auto">
          <a:xfrm>
            <a:off x="8191777" y="36893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2AB9E29-E63B-4CC0-8720-88DB83C9A3AD}"/>
              </a:ext>
            </a:extLst>
          </p:cNvPr>
          <p:cNvCxnSpPr/>
          <p:nvPr/>
        </p:nvCxnSpPr>
        <p:spPr bwMode="auto">
          <a:xfrm>
            <a:off x="8450549" y="36893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A968AA98-7640-4F10-8A7D-D61DE77D82E6}"/>
              </a:ext>
            </a:extLst>
          </p:cNvPr>
          <p:cNvCxnSpPr/>
          <p:nvPr/>
        </p:nvCxnSpPr>
        <p:spPr bwMode="auto">
          <a:xfrm>
            <a:off x="8962069" y="368931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00FF765-4C90-445F-971B-08C6ACCC4796}"/>
              </a:ext>
            </a:extLst>
          </p:cNvPr>
          <p:cNvCxnSpPr/>
          <p:nvPr/>
        </p:nvCxnSpPr>
        <p:spPr bwMode="auto">
          <a:xfrm>
            <a:off x="2684878" y="15376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31D2275B-815B-4D91-8AC7-DB69821BBE3F}"/>
              </a:ext>
            </a:extLst>
          </p:cNvPr>
          <p:cNvCxnSpPr/>
          <p:nvPr/>
        </p:nvCxnSpPr>
        <p:spPr bwMode="auto">
          <a:xfrm>
            <a:off x="3576690" y="161289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7CE1572-7F05-4AD8-A55C-B40925B264FB}"/>
              </a:ext>
            </a:extLst>
          </p:cNvPr>
          <p:cNvCxnSpPr/>
          <p:nvPr/>
        </p:nvCxnSpPr>
        <p:spPr bwMode="auto">
          <a:xfrm>
            <a:off x="3484343" y="158251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7332FB3-65C6-46E9-A56C-9EE432A4CD31}"/>
              </a:ext>
            </a:extLst>
          </p:cNvPr>
          <p:cNvCxnSpPr/>
          <p:nvPr/>
        </p:nvCxnSpPr>
        <p:spPr bwMode="auto">
          <a:xfrm>
            <a:off x="5950049" y="19678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D47A5717-3792-4D9E-8E81-1595BC94594E}"/>
              </a:ext>
            </a:extLst>
          </p:cNvPr>
          <p:cNvCxnSpPr/>
          <p:nvPr/>
        </p:nvCxnSpPr>
        <p:spPr bwMode="auto">
          <a:xfrm>
            <a:off x="6107075" y="19861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ACEF01C-0CAB-413B-A0E7-FC0B799C51DB}"/>
              </a:ext>
            </a:extLst>
          </p:cNvPr>
          <p:cNvCxnSpPr/>
          <p:nvPr/>
        </p:nvCxnSpPr>
        <p:spPr bwMode="auto">
          <a:xfrm>
            <a:off x="6871463" y="215387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2D79424-B577-474A-A026-1A05FFDC8280}"/>
              </a:ext>
            </a:extLst>
          </p:cNvPr>
          <p:cNvCxnSpPr/>
          <p:nvPr/>
        </p:nvCxnSpPr>
        <p:spPr bwMode="auto">
          <a:xfrm>
            <a:off x="7292625" y="226019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743DA2A-724E-455F-B39B-76CADD79F316}"/>
              </a:ext>
            </a:extLst>
          </p:cNvPr>
          <p:cNvCxnSpPr/>
          <p:nvPr/>
        </p:nvCxnSpPr>
        <p:spPr bwMode="auto">
          <a:xfrm>
            <a:off x="7786522" y="260532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0DABBA82-954B-4153-8647-0337F6DBCEFB}"/>
              </a:ext>
            </a:extLst>
          </p:cNvPr>
          <p:cNvCxnSpPr/>
          <p:nvPr/>
        </p:nvCxnSpPr>
        <p:spPr bwMode="auto">
          <a:xfrm>
            <a:off x="8150993" y="261166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DB1D86C-3C9D-4316-ADE0-36371AF2BB73}"/>
              </a:ext>
            </a:extLst>
          </p:cNvPr>
          <p:cNvCxnSpPr/>
          <p:nvPr/>
        </p:nvCxnSpPr>
        <p:spPr bwMode="auto">
          <a:xfrm>
            <a:off x="8481571" y="261633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BC7E18B-17DB-405D-B65C-399A182BD3F5}"/>
              </a:ext>
            </a:extLst>
          </p:cNvPr>
          <p:cNvCxnSpPr/>
          <p:nvPr/>
        </p:nvCxnSpPr>
        <p:spPr bwMode="auto">
          <a:xfrm>
            <a:off x="7687091" y="354030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96E41E6-3C45-45A9-878E-B2914ED8B7EB}"/>
              </a:ext>
            </a:extLst>
          </p:cNvPr>
          <p:cNvCxnSpPr/>
          <p:nvPr/>
        </p:nvCxnSpPr>
        <p:spPr bwMode="auto">
          <a:xfrm>
            <a:off x="5193604" y="295524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238A22E-6711-4B7A-AA33-FCD9587AC810}"/>
              </a:ext>
            </a:extLst>
          </p:cNvPr>
          <p:cNvCxnSpPr/>
          <p:nvPr/>
        </p:nvCxnSpPr>
        <p:spPr bwMode="auto">
          <a:xfrm>
            <a:off x="4411359" y="281564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988A9A2-AC45-4E4A-A83E-433B9BF1FB1E}"/>
              </a:ext>
            </a:extLst>
          </p:cNvPr>
          <p:cNvCxnSpPr/>
          <p:nvPr/>
        </p:nvCxnSpPr>
        <p:spPr bwMode="auto">
          <a:xfrm>
            <a:off x="3508453" y="239616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979253F-8563-4E7F-AB65-F7355D4363F4}"/>
              </a:ext>
            </a:extLst>
          </p:cNvPr>
          <p:cNvCxnSpPr/>
          <p:nvPr/>
        </p:nvCxnSpPr>
        <p:spPr bwMode="auto">
          <a:xfrm>
            <a:off x="3516468" y="243717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B3E8E66-E02F-411E-90BF-167B9E4A3798}"/>
              </a:ext>
            </a:extLst>
          </p:cNvPr>
          <p:cNvCxnSpPr/>
          <p:nvPr/>
        </p:nvCxnSpPr>
        <p:spPr bwMode="auto">
          <a:xfrm>
            <a:off x="3524483" y="247062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7596A5A-D44F-43D4-BC37-F66F28E32250}"/>
              </a:ext>
            </a:extLst>
          </p:cNvPr>
          <p:cNvCxnSpPr>
            <a:cxnSpLocks/>
          </p:cNvCxnSpPr>
          <p:nvPr/>
        </p:nvCxnSpPr>
        <p:spPr bwMode="auto">
          <a:xfrm>
            <a:off x="5218530" y="3021454"/>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DD7A8D3-D82C-4114-ABA9-B01329BF01F3}"/>
              </a:ext>
            </a:extLst>
          </p:cNvPr>
          <p:cNvCxnSpPr>
            <a:cxnSpLocks/>
          </p:cNvCxnSpPr>
          <p:nvPr/>
        </p:nvCxnSpPr>
        <p:spPr bwMode="auto">
          <a:xfrm>
            <a:off x="5241759" y="3087139"/>
            <a:ext cx="0" cy="132429"/>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4030862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578839DA-B936-4C26-AD51-DA9FDD44BC82}"/>
              </a:ext>
            </a:extLst>
          </p:cNvPr>
          <p:cNvSpPr/>
          <p:nvPr/>
        </p:nvSpPr>
        <p:spPr bwMode="auto">
          <a:xfrm>
            <a:off x="924392" y="5338903"/>
            <a:ext cx="8844672" cy="418681"/>
          </a:xfrm>
          <a:prstGeom prst="rect">
            <a:avLst/>
          </a:prstGeom>
          <a:solidFill>
            <a:schemeClr val="tx1">
              <a:lumMod val="95000"/>
            </a:schemeClr>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8" name="Rectangle 137">
            <a:extLst>
              <a:ext uri="{FF2B5EF4-FFF2-40B4-BE49-F238E27FC236}">
                <a16:creationId xmlns:a16="http://schemas.microsoft.com/office/drawing/2014/main" id="{609BED8A-F868-4C52-9FBE-2C4C001A7A6C}"/>
              </a:ext>
            </a:extLst>
          </p:cNvPr>
          <p:cNvSpPr/>
          <p:nvPr/>
        </p:nvSpPr>
        <p:spPr bwMode="auto">
          <a:xfrm>
            <a:off x="924392" y="4209996"/>
            <a:ext cx="8844672" cy="648194"/>
          </a:xfrm>
          <a:prstGeom prst="rect">
            <a:avLst/>
          </a:prstGeom>
          <a:solidFill>
            <a:schemeClr val="tx1">
              <a:lumMod val="95000"/>
            </a:schemeClr>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7" name="Rectangle 136">
            <a:extLst>
              <a:ext uri="{FF2B5EF4-FFF2-40B4-BE49-F238E27FC236}">
                <a16:creationId xmlns:a16="http://schemas.microsoft.com/office/drawing/2014/main" id="{0C6FDFC3-B004-4BCD-A7D6-A49ED0FC7C22}"/>
              </a:ext>
            </a:extLst>
          </p:cNvPr>
          <p:cNvSpPr/>
          <p:nvPr/>
        </p:nvSpPr>
        <p:spPr bwMode="auto">
          <a:xfrm>
            <a:off x="924392" y="3277732"/>
            <a:ext cx="8844672" cy="418681"/>
          </a:xfrm>
          <a:prstGeom prst="rect">
            <a:avLst/>
          </a:prstGeom>
          <a:solidFill>
            <a:schemeClr val="tx1">
              <a:lumMod val="95000"/>
            </a:schemeClr>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6" name="Rectangle 135">
            <a:extLst>
              <a:ext uri="{FF2B5EF4-FFF2-40B4-BE49-F238E27FC236}">
                <a16:creationId xmlns:a16="http://schemas.microsoft.com/office/drawing/2014/main" id="{308F88A0-BFC4-48D7-B564-EF40356CB5D4}"/>
              </a:ext>
            </a:extLst>
          </p:cNvPr>
          <p:cNvSpPr/>
          <p:nvPr/>
        </p:nvSpPr>
        <p:spPr bwMode="auto">
          <a:xfrm>
            <a:off x="924392" y="2345467"/>
            <a:ext cx="8844672" cy="418681"/>
          </a:xfrm>
          <a:prstGeom prst="rect">
            <a:avLst/>
          </a:prstGeom>
          <a:solidFill>
            <a:schemeClr val="tx1">
              <a:lumMod val="95000"/>
            </a:schemeClr>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443AA0AB-077B-4FF3-9D4D-8D7C29470B81}"/>
              </a:ext>
            </a:extLst>
          </p:cNvPr>
          <p:cNvSpPr>
            <a:spLocks noGrp="1"/>
          </p:cNvSpPr>
          <p:nvPr>
            <p:ph type="title"/>
          </p:nvPr>
        </p:nvSpPr>
        <p:spPr/>
        <p:txBody>
          <a:bodyPr/>
          <a:lstStyle/>
          <a:p>
            <a:r>
              <a:rPr lang="en-US" dirty="0"/>
              <a:t>ADAURA: DFS by Subgroup in Overall Population</a:t>
            </a:r>
          </a:p>
        </p:txBody>
      </p:sp>
      <p:grpSp>
        <p:nvGrpSpPr>
          <p:cNvPr id="4" name="Group 7">
            <a:extLst>
              <a:ext uri="{FF2B5EF4-FFF2-40B4-BE49-F238E27FC236}">
                <a16:creationId xmlns:a16="http://schemas.microsoft.com/office/drawing/2014/main" id="{B1BDFCFF-750C-4B87-AEB7-4298A8E7A151}"/>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DA380325-5AB6-4CEC-BCB0-5E78847EE7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75E20546-CD92-4B9E-AD60-C77CB51001A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158AD981-F387-4303-A9E0-8F86D741EFD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 Reproduced with permission.</a:t>
            </a:r>
          </a:p>
        </p:txBody>
      </p:sp>
      <p:sp>
        <p:nvSpPr>
          <p:cNvPr id="10" name="TextBox 9">
            <a:extLst>
              <a:ext uri="{FF2B5EF4-FFF2-40B4-BE49-F238E27FC236}">
                <a16:creationId xmlns:a16="http://schemas.microsoft.com/office/drawing/2014/main" id="{103DBE74-B395-45E4-A475-095052337CEC}"/>
              </a:ext>
            </a:extLst>
          </p:cNvPr>
          <p:cNvSpPr txBox="1"/>
          <p:nvPr/>
        </p:nvSpPr>
        <p:spPr bwMode="auto">
          <a:xfrm>
            <a:off x="4483510" y="5994747"/>
            <a:ext cx="3303493"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for DFS (95% CI)</a:t>
            </a:r>
          </a:p>
        </p:txBody>
      </p:sp>
      <p:sp>
        <p:nvSpPr>
          <p:cNvPr id="3" name="TextBox 2">
            <a:extLst>
              <a:ext uri="{FF2B5EF4-FFF2-40B4-BE49-F238E27FC236}">
                <a16:creationId xmlns:a16="http://schemas.microsoft.com/office/drawing/2014/main" id="{AD376FF0-C5C3-4E2E-8C2A-BEE6D113D643}"/>
              </a:ext>
            </a:extLst>
          </p:cNvPr>
          <p:cNvSpPr txBox="1"/>
          <p:nvPr/>
        </p:nvSpPr>
        <p:spPr bwMode="auto">
          <a:xfrm>
            <a:off x="7923688" y="1531189"/>
            <a:ext cx="2010379" cy="449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5000"/>
              </a:lnSpc>
              <a:spcBef>
                <a:spcPts val="500"/>
              </a:spcBef>
            </a:pPr>
            <a:r>
              <a:rPr lang="en-US" sz="1600" dirty="0">
                <a:solidFill>
                  <a:schemeClr val="bg1"/>
                </a:solidFill>
                <a:latin typeface="Calibri" panose="020F0502020204030204" pitchFamily="34" charset="0"/>
              </a:rPr>
              <a:t>HR (95% CI)</a:t>
            </a:r>
          </a:p>
          <a:p>
            <a:pPr algn="ctr">
              <a:lnSpc>
                <a:spcPct val="95000"/>
              </a:lnSpc>
              <a:spcBef>
                <a:spcPts val="500"/>
              </a:spcBef>
            </a:pPr>
            <a:r>
              <a:rPr lang="en-US" sz="1400" b="0" dirty="0">
                <a:solidFill>
                  <a:schemeClr val="bg1"/>
                </a:solidFill>
                <a:latin typeface="Calibri" panose="020F0502020204030204" pitchFamily="34" charset="0"/>
              </a:rPr>
              <a:t>0.21 (0.16-0.28)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0.20 (0.14-0.29)</a:t>
            </a:r>
          </a:p>
          <a:p>
            <a:pPr algn="ctr">
              <a:lnSpc>
                <a:spcPct val="95000"/>
              </a:lnSpc>
              <a:spcBef>
                <a:spcPts val="500"/>
              </a:spcBef>
            </a:pPr>
            <a:r>
              <a:rPr lang="en-US" sz="1400" b="0" dirty="0">
                <a:solidFill>
                  <a:schemeClr val="bg1"/>
                </a:solidFill>
                <a:latin typeface="Calibri" panose="020F0502020204030204" pitchFamily="34" charset="0"/>
              </a:rPr>
              <a:t>0.21 (0.11-0.36)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0.20 (0.12-0.30)</a:t>
            </a:r>
          </a:p>
          <a:p>
            <a:pPr algn="ctr">
              <a:lnSpc>
                <a:spcPct val="95000"/>
              </a:lnSpc>
              <a:spcBef>
                <a:spcPts val="500"/>
              </a:spcBef>
            </a:pPr>
            <a:r>
              <a:rPr lang="en-US" sz="1400" b="0" dirty="0">
                <a:solidFill>
                  <a:schemeClr val="bg1"/>
                </a:solidFill>
                <a:latin typeface="Calibri" panose="020F0502020204030204" pitchFamily="34" charset="0"/>
              </a:rPr>
              <a:t>0.18 (0.10-0.28)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0.24 (0.14-0.38)</a:t>
            </a:r>
          </a:p>
          <a:p>
            <a:pPr algn="ctr">
              <a:lnSpc>
                <a:spcPct val="95000"/>
              </a:lnSpc>
              <a:spcBef>
                <a:spcPts val="500"/>
              </a:spcBef>
            </a:pPr>
            <a:r>
              <a:rPr lang="en-US" sz="1400" b="0" dirty="0">
                <a:solidFill>
                  <a:schemeClr val="bg1"/>
                </a:solidFill>
                <a:latin typeface="Calibri" panose="020F0502020204030204" pitchFamily="34" charset="0"/>
              </a:rPr>
              <a:t>0.14 (0.06-0.27)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0.23 (0.15-0.34)</a:t>
            </a:r>
          </a:p>
          <a:p>
            <a:pPr algn="ctr">
              <a:lnSpc>
                <a:spcPct val="95000"/>
              </a:lnSpc>
              <a:spcBef>
                <a:spcPts val="500"/>
              </a:spcBef>
            </a:pPr>
            <a:r>
              <a:rPr lang="en-US" sz="1400" b="0" dirty="0">
                <a:solidFill>
                  <a:schemeClr val="bg1"/>
                </a:solidFill>
                <a:latin typeface="Calibri" panose="020F0502020204030204" pitchFamily="34" charset="0"/>
              </a:rPr>
              <a:t>0.22 (0.14-0.33)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0.17 (0.08-0.31)</a:t>
            </a:r>
          </a:p>
          <a:p>
            <a:pPr algn="ctr">
              <a:lnSpc>
                <a:spcPct val="95000"/>
              </a:lnSpc>
              <a:spcBef>
                <a:spcPts val="500"/>
              </a:spcBef>
            </a:pPr>
            <a:r>
              <a:rPr lang="en-US" sz="1400" b="0" dirty="0">
                <a:solidFill>
                  <a:schemeClr val="bg1"/>
                </a:solidFill>
                <a:latin typeface="Calibri" panose="020F0502020204030204" pitchFamily="34" charset="0"/>
              </a:rPr>
              <a:t>0.50 (0.25-0.96)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0.17 (0.08-0.31)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0.12 (0.07-0.20)</a:t>
            </a:r>
          </a:p>
          <a:p>
            <a:pPr algn="ctr">
              <a:lnSpc>
                <a:spcPct val="95000"/>
              </a:lnSpc>
              <a:spcBef>
                <a:spcPts val="500"/>
              </a:spcBef>
            </a:pPr>
            <a:r>
              <a:rPr lang="en-US" sz="1400" b="0" dirty="0">
                <a:solidFill>
                  <a:schemeClr val="bg1"/>
                </a:solidFill>
                <a:latin typeface="Calibri" panose="020F0502020204030204" pitchFamily="34" charset="0"/>
              </a:rPr>
              <a:t>0.12 (0.07-0.20)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0.35 (0.21-0.55)</a:t>
            </a:r>
          </a:p>
          <a:p>
            <a:pPr algn="ctr">
              <a:lnSpc>
                <a:spcPct val="95000"/>
              </a:lnSpc>
              <a:spcBef>
                <a:spcPts val="500"/>
              </a:spcBef>
            </a:pPr>
            <a:r>
              <a:rPr lang="en-US" sz="1400" b="0" dirty="0">
                <a:solidFill>
                  <a:schemeClr val="bg1"/>
                </a:solidFill>
                <a:latin typeface="Calibri" panose="020F0502020204030204" pitchFamily="34" charset="0"/>
              </a:rPr>
              <a:t>0.18 (0.11-0.29)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0.23 (0.13-0.38)</a:t>
            </a: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455F401-CED4-441E-A755-1EE93BE217DC}"/>
              </a:ext>
            </a:extLst>
          </p:cNvPr>
          <p:cNvSpPr txBox="1"/>
          <p:nvPr/>
        </p:nvSpPr>
        <p:spPr bwMode="auto">
          <a:xfrm>
            <a:off x="946221" y="1531189"/>
            <a:ext cx="2105977" cy="4084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5000"/>
              </a:lnSpc>
              <a:spcBef>
                <a:spcPts val="500"/>
              </a:spcBef>
              <a:spcAft>
                <a:spcPct val="0"/>
              </a:spcAft>
              <a:buClrTx/>
              <a:buFontTx/>
              <a:buNone/>
            </a:pPr>
            <a:r>
              <a:rPr lang="en-US" sz="1600" dirty="0">
                <a:solidFill>
                  <a:schemeClr val="bg1"/>
                </a:solidFill>
                <a:latin typeface="Calibri" panose="020F0502020204030204" pitchFamily="34" charset="0"/>
              </a:rPr>
              <a:t>Subgroup</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Overall (N = 682)</a:t>
            </a: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Sex</a:t>
            </a: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Age</a:t>
            </a: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Smoking status</a:t>
            </a: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Race</a:t>
            </a: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Stage</a:t>
            </a:r>
            <a:br>
              <a:rPr lang="en-US" sz="1400" b="0" dirty="0">
                <a:solidFill>
                  <a:schemeClr val="bg1"/>
                </a:solidFill>
                <a:latin typeface="Calibri" panose="020F0502020204030204" pitchFamily="34" charset="0"/>
              </a:rPr>
            </a:b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i="1" dirty="0">
                <a:solidFill>
                  <a:schemeClr val="bg1"/>
                </a:solidFill>
                <a:latin typeface="Calibri" panose="020F0502020204030204" pitchFamily="34" charset="0"/>
              </a:rPr>
              <a:t>EGFR </a:t>
            </a:r>
            <a:r>
              <a:rPr lang="en-US" sz="1400" b="0" dirty="0">
                <a:solidFill>
                  <a:schemeClr val="bg1"/>
                </a:solidFill>
                <a:latin typeface="Calibri" panose="020F0502020204030204" pitchFamily="34" charset="0"/>
              </a:rPr>
              <a:t>mutation</a:t>
            </a:r>
            <a:br>
              <a:rPr lang="en-US" sz="1400" b="0" i="1" dirty="0">
                <a:solidFill>
                  <a:schemeClr val="bg1"/>
                </a:solidFill>
                <a:latin typeface="Calibri" panose="020F0502020204030204" pitchFamily="34" charset="0"/>
              </a:rPr>
            </a:br>
            <a:endParaRPr lang="en-US" sz="1400" b="0" i="1"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Adjuvant chemotherapy</a:t>
            </a:r>
          </a:p>
        </p:txBody>
      </p:sp>
      <p:sp>
        <p:nvSpPr>
          <p:cNvPr id="12" name="TextBox 11">
            <a:extLst>
              <a:ext uri="{FF2B5EF4-FFF2-40B4-BE49-F238E27FC236}">
                <a16:creationId xmlns:a16="http://schemas.microsoft.com/office/drawing/2014/main" id="{8C818E8B-501A-435C-8974-52D20257A71E}"/>
              </a:ext>
            </a:extLst>
          </p:cNvPr>
          <p:cNvSpPr txBox="1"/>
          <p:nvPr/>
        </p:nvSpPr>
        <p:spPr bwMode="auto">
          <a:xfrm>
            <a:off x="3052198" y="1531189"/>
            <a:ext cx="2090073" cy="428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5000"/>
              </a:lnSpc>
              <a:spcBef>
                <a:spcPts val="500"/>
              </a:spcBef>
              <a:spcAft>
                <a:spcPct val="0"/>
              </a:spcAft>
              <a:buClrTx/>
              <a:buFontTx/>
              <a:buNone/>
            </a:pPr>
            <a:endParaRPr lang="en-US" sz="1600" b="0" dirty="0">
              <a:solidFill>
                <a:schemeClr val="bg1"/>
              </a:solidFill>
              <a:latin typeface="Calibri" panose="020F0502020204030204" pitchFamily="34" charset="0"/>
            </a:endParaRP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Stratified log-rank</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Unadjusted Cox PH</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Male (n = 204)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Female (n = 478)</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&lt; 65 yrs (n = 380)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65  yrs (n = 302)</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Smoker (n = 194)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Nonsmoker (n = 488)</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Asian (n = 434)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Non-Asian (n = 248)</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Stage IB (n = 212)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Stage II (n = 236)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Stage IIIA (n = 234)</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Ex19del (n = 378)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L858R (n = 304)</a:t>
            </a:r>
          </a:p>
          <a:p>
            <a:pPr algn="l">
              <a:lnSpc>
                <a:spcPct val="95000"/>
              </a:lnSpc>
              <a:spcBef>
                <a:spcPts val="500"/>
              </a:spcBef>
              <a:spcAft>
                <a:spcPct val="0"/>
              </a:spcAft>
              <a:buClrTx/>
              <a:buFontTx/>
              <a:buNone/>
            </a:pPr>
            <a:r>
              <a:rPr lang="en-US" sz="1400" b="0" dirty="0">
                <a:solidFill>
                  <a:schemeClr val="bg1"/>
                </a:solidFill>
                <a:latin typeface="Calibri" panose="020F0502020204030204" pitchFamily="34" charset="0"/>
              </a:rPr>
              <a:t>Yes (n = 378)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 (n = 304)</a:t>
            </a:r>
          </a:p>
        </p:txBody>
      </p:sp>
      <p:cxnSp>
        <p:nvCxnSpPr>
          <p:cNvPr id="14" name="Straight Connector 13">
            <a:extLst>
              <a:ext uri="{FF2B5EF4-FFF2-40B4-BE49-F238E27FC236}">
                <a16:creationId xmlns:a16="http://schemas.microsoft.com/office/drawing/2014/main" id="{921A2388-E778-476A-93AB-389DBEBCC6D4}"/>
              </a:ext>
            </a:extLst>
          </p:cNvPr>
          <p:cNvCxnSpPr>
            <a:cxnSpLocks/>
          </p:cNvCxnSpPr>
          <p:nvPr/>
        </p:nvCxnSpPr>
        <p:spPr bwMode="auto">
          <a:xfrm flipV="1">
            <a:off x="7796980" y="1858295"/>
            <a:ext cx="0" cy="398193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796FE0D-C400-4543-A4CE-E2DCAF2174BE}"/>
              </a:ext>
            </a:extLst>
          </p:cNvPr>
          <p:cNvCxnSpPr/>
          <p:nvPr/>
        </p:nvCxnSpPr>
        <p:spPr bwMode="auto">
          <a:xfrm>
            <a:off x="4503174" y="5820568"/>
            <a:ext cx="330349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1CE7880-BE3F-4813-B206-2B7568E7F5A4}"/>
              </a:ext>
            </a:extLst>
          </p:cNvPr>
          <p:cNvCxnSpPr/>
          <p:nvPr/>
        </p:nvCxnSpPr>
        <p:spPr bwMode="auto">
          <a:xfrm>
            <a:off x="4513006" y="58107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4CD7D1E-45EB-4F5A-B07E-8B429B9A473C}"/>
              </a:ext>
            </a:extLst>
          </p:cNvPr>
          <p:cNvCxnSpPr/>
          <p:nvPr/>
        </p:nvCxnSpPr>
        <p:spPr bwMode="auto">
          <a:xfrm>
            <a:off x="6150077" y="58107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D896676-2E13-4170-B995-9880A0764376}"/>
              </a:ext>
            </a:extLst>
          </p:cNvPr>
          <p:cNvCxnSpPr/>
          <p:nvPr/>
        </p:nvCxnSpPr>
        <p:spPr bwMode="auto">
          <a:xfrm>
            <a:off x="7796835" y="5810736"/>
            <a:ext cx="0" cy="64008"/>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C640D458-8259-4775-B508-4DC9CE3022B6}"/>
              </a:ext>
            </a:extLst>
          </p:cNvPr>
          <p:cNvSpPr txBox="1"/>
          <p:nvPr/>
        </p:nvSpPr>
        <p:spPr bwMode="auto">
          <a:xfrm>
            <a:off x="4181167" y="5805306"/>
            <a:ext cx="66367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0.01</a:t>
            </a:r>
          </a:p>
        </p:txBody>
      </p:sp>
      <p:sp>
        <p:nvSpPr>
          <p:cNvPr id="22" name="TextBox 21">
            <a:extLst>
              <a:ext uri="{FF2B5EF4-FFF2-40B4-BE49-F238E27FC236}">
                <a16:creationId xmlns:a16="http://schemas.microsoft.com/office/drawing/2014/main" id="{A107B1C9-5150-4A48-B3E6-042A26740E97}"/>
              </a:ext>
            </a:extLst>
          </p:cNvPr>
          <p:cNvSpPr txBox="1"/>
          <p:nvPr/>
        </p:nvSpPr>
        <p:spPr bwMode="auto">
          <a:xfrm>
            <a:off x="5818238" y="5805306"/>
            <a:ext cx="66367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23" name="TextBox 22">
            <a:extLst>
              <a:ext uri="{FF2B5EF4-FFF2-40B4-BE49-F238E27FC236}">
                <a16:creationId xmlns:a16="http://schemas.microsoft.com/office/drawing/2014/main" id="{0BD88276-899B-4F60-B33B-3679A0906E87}"/>
              </a:ext>
            </a:extLst>
          </p:cNvPr>
          <p:cNvSpPr txBox="1"/>
          <p:nvPr/>
        </p:nvSpPr>
        <p:spPr bwMode="auto">
          <a:xfrm>
            <a:off x="7444031" y="5805306"/>
            <a:ext cx="66367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4" name="TextBox 23">
            <a:extLst>
              <a:ext uri="{FF2B5EF4-FFF2-40B4-BE49-F238E27FC236}">
                <a16:creationId xmlns:a16="http://schemas.microsoft.com/office/drawing/2014/main" id="{EBFC481B-8A7E-4EBF-8C85-1C08E09FB906}"/>
              </a:ext>
            </a:extLst>
          </p:cNvPr>
          <p:cNvSpPr txBox="1"/>
          <p:nvPr/>
        </p:nvSpPr>
        <p:spPr bwMode="auto">
          <a:xfrm>
            <a:off x="7833404" y="6250927"/>
            <a:ext cx="1630451" cy="307777"/>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Favors placebo</a:t>
            </a:r>
          </a:p>
        </p:txBody>
      </p:sp>
      <p:sp>
        <p:nvSpPr>
          <p:cNvPr id="25" name="TextBox 24">
            <a:extLst>
              <a:ext uri="{FF2B5EF4-FFF2-40B4-BE49-F238E27FC236}">
                <a16:creationId xmlns:a16="http://schemas.microsoft.com/office/drawing/2014/main" id="{FB68B34D-E31D-4E28-98BB-E894F3EE4FEB}"/>
              </a:ext>
            </a:extLst>
          </p:cNvPr>
          <p:cNvSpPr txBox="1"/>
          <p:nvPr/>
        </p:nvSpPr>
        <p:spPr bwMode="auto">
          <a:xfrm>
            <a:off x="6202953" y="6250927"/>
            <a:ext cx="1630451" cy="30777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Favors osimertinib</a:t>
            </a:r>
          </a:p>
        </p:txBody>
      </p:sp>
      <p:cxnSp>
        <p:nvCxnSpPr>
          <p:cNvPr id="27" name="Straight Arrow Connector 26">
            <a:extLst>
              <a:ext uri="{FF2B5EF4-FFF2-40B4-BE49-F238E27FC236}">
                <a16:creationId xmlns:a16="http://schemas.microsoft.com/office/drawing/2014/main" id="{6B701AED-7DE4-4AD1-84C9-02717267CE93}"/>
              </a:ext>
            </a:extLst>
          </p:cNvPr>
          <p:cNvCxnSpPr/>
          <p:nvPr/>
        </p:nvCxnSpPr>
        <p:spPr bwMode="auto">
          <a:xfrm flipH="1">
            <a:off x="6272980" y="6565250"/>
            <a:ext cx="1502889"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86E7A3F5-F448-4CD0-83F2-BEBE16E9C2EB}"/>
              </a:ext>
            </a:extLst>
          </p:cNvPr>
          <p:cNvCxnSpPr>
            <a:cxnSpLocks/>
          </p:cNvCxnSpPr>
          <p:nvPr/>
        </p:nvCxnSpPr>
        <p:spPr bwMode="auto">
          <a:xfrm>
            <a:off x="7828359" y="6565250"/>
            <a:ext cx="1502889" cy="0"/>
          </a:xfrm>
          <a:prstGeom prst="straightConnector1">
            <a:avLst/>
          </a:prstGeom>
          <a:noFill/>
          <a:ln w="28575" cap="flat" cmpd="sng" algn="ctr">
            <a:solidFill>
              <a:schemeClr val="accent3"/>
            </a:solidFill>
            <a:prstDash val="solid"/>
            <a:round/>
            <a:headEnd type="none" w="med" len="med"/>
            <a:tailEnd type="triangle"/>
          </a:ln>
          <a:effectLst/>
        </p:spPr>
      </p:cxnSp>
      <p:grpSp>
        <p:nvGrpSpPr>
          <p:cNvPr id="140" name="Group 139">
            <a:extLst>
              <a:ext uri="{FF2B5EF4-FFF2-40B4-BE49-F238E27FC236}">
                <a16:creationId xmlns:a16="http://schemas.microsoft.com/office/drawing/2014/main" id="{7D442756-B194-4236-96EA-8DDC475E8DCE}"/>
              </a:ext>
            </a:extLst>
          </p:cNvPr>
          <p:cNvGrpSpPr/>
          <p:nvPr/>
        </p:nvGrpSpPr>
        <p:grpSpPr>
          <a:xfrm>
            <a:off x="6403259" y="1924204"/>
            <a:ext cx="509435" cy="317930"/>
            <a:chOff x="6088627" y="2071685"/>
            <a:chExt cx="509435" cy="317930"/>
          </a:xfrm>
        </p:grpSpPr>
        <p:grpSp>
          <p:nvGrpSpPr>
            <p:cNvPr id="38" name="Group 37">
              <a:extLst>
                <a:ext uri="{FF2B5EF4-FFF2-40B4-BE49-F238E27FC236}">
                  <a16:creationId xmlns:a16="http://schemas.microsoft.com/office/drawing/2014/main" id="{6D91CD35-66C2-460B-9C5F-00E593A94E2C}"/>
                </a:ext>
              </a:extLst>
            </p:cNvPr>
            <p:cNvGrpSpPr/>
            <p:nvPr/>
          </p:nvGrpSpPr>
          <p:grpSpPr>
            <a:xfrm>
              <a:off x="6167283" y="2071685"/>
              <a:ext cx="414492" cy="109728"/>
              <a:chOff x="6167283" y="2066922"/>
              <a:chExt cx="414492" cy="109728"/>
            </a:xfrm>
          </p:grpSpPr>
          <p:cxnSp>
            <p:nvCxnSpPr>
              <p:cNvPr id="34" name="Straight Connector 33">
                <a:extLst>
                  <a:ext uri="{FF2B5EF4-FFF2-40B4-BE49-F238E27FC236}">
                    <a16:creationId xmlns:a16="http://schemas.microsoft.com/office/drawing/2014/main" id="{7B7338D9-298B-4EE5-8ED5-70C17D428B43}"/>
                  </a:ext>
                </a:extLst>
              </p:cNvPr>
              <p:cNvCxnSpPr/>
              <p:nvPr/>
            </p:nvCxnSpPr>
            <p:spPr bwMode="auto">
              <a:xfrm>
                <a:off x="6167283" y="2121786"/>
                <a:ext cx="41449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2396282-2E1B-4754-A843-FD2395382CDE}"/>
                  </a:ext>
                </a:extLst>
              </p:cNvPr>
              <p:cNvCxnSpPr/>
              <p:nvPr/>
            </p:nvCxnSpPr>
            <p:spPr bwMode="auto">
              <a:xfrm>
                <a:off x="6167283"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2B1F61E-6826-4927-A508-0E11B092D509}"/>
                  </a:ext>
                </a:extLst>
              </p:cNvPr>
              <p:cNvCxnSpPr/>
              <p:nvPr/>
            </p:nvCxnSpPr>
            <p:spPr bwMode="auto">
              <a:xfrm>
                <a:off x="6576858" y="2066922"/>
                <a:ext cx="0" cy="109728"/>
              </a:xfrm>
              <a:prstGeom prst="line">
                <a:avLst/>
              </a:prstGeom>
              <a:noFill/>
              <a:ln w="28575" cap="flat" cmpd="sng" algn="ctr">
                <a:solidFill>
                  <a:schemeClr val="bg1"/>
                </a:solidFill>
                <a:prstDash val="solid"/>
                <a:round/>
                <a:headEnd type="none" w="med" len="med"/>
                <a:tailEnd type="none" w="med" len="med"/>
              </a:ln>
              <a:effectLst/>
            </p:spPr>
          </p:cxnSp>
        </p:grpSp>
        <p:sp>
          <p:nvSpPr>
            <p:cNvPr id="39" name="Oval 38">
              <a:extLst>
                <a:ext uri="{FF2B5EF4-FFF2-40B4-BE49-F238E27FC236}">
                  <a16:creationId xmlns:a16="http://schemas.microsoft.com/office/drawing/2014/main" id="{0406EAAB-E5E2-46C0-8D59-A60C108FB687}"/>
                </a:ext>
              </a:extLst>
            </p:cNvPr>
            <p:cNvSpPr/>
            <p:nvPr/>
          </p:nvSpPr>
          <p:spPr bwMode="auto">
            <a:xfrm>
              <a:off x="6321779" y="2080829"/>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grpSp>
          <p:nvGrpSpPr>
            <p:cNvPr id="40" name="Group 39">
              <a:extLst>
                <a:ext uri="{FF2B5EF4-FFF2-40B4-BE49-F238E27FC236}">
                  <a16:creationId xmlns:a16="http://schemas.microsoft.com/office/drawing/2014/main" id="{D4DA0444-DA0B-4D03-9C78-3BCA28041432}"/>
                </a:ext>
              </a:extLst>
            </p:cNvPr>
            <p:cNvGrpSpPr/>
            <p:nvPr/>
          </p:nvGrpSpPr>
          <p:grpSpPr>
            <a:xfrm>
              <a:off x="6088627" y="2279887"/>
              <a:ext cx="509435" cy="109728"/>
              <a:chOff x="6167283" y="2066922"/>
              <a:chExt cx="509435" cy="109728"/>
            </a:xfrm>
          </p:grpSpPr>
          <p:cxnSp>
            <p:nvCxnSpPr>
              <p:cNvPr id="41" name="Straight Connector 40">
                <a:extLst>
                  <a:ext uri="{FF2B5EF4-FFF2-40B4-BE49-F238E27FC236}">
                    <a16:creationId xmlns:a16="http://schemas.microsoft.com/office/drawing/2014/main" id="{EFDC8D15-8111-427A-B5D2-27C145725075}"/>
                  </a:ext>
                </a:extLst>
              </p:cNvPr>
              <p:cNvCxnSpPr>
                <a:cxnSpLocks/>
              </p:cNvCxnSpPr>
              <p:nvPr/>
            </p:nvCxnSpPr>
            <p:spPr bwMode="auto">
              <a:xfrm>
                <a:off x="6167283" y="2121786"/>
                <a:ext cx="50943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84A4005-E337-429A-9964-21E6BF39AC5F}"/>
                  </a:ext>
                </a:extLst>
              </p:cNvPr>
              <p:cNvCxnSpPr/>
              <p:nvPr/>
            </p:nvCxnSpPr>
            <p:spPr bwMode="auto">
              <a:xfrm>
                <a:off x="6167283"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D9D5357-CB8B-454B-983B-FCBEC3347D39}"/>
                  </a:ext>
                </a:extLst>
              </p:cNvPr>
              <p:cNvCxnSpPr/>
              <p:nvPr/>
            </p:nvCxnSpPr>
            <p:spPr bwMode="auto">
              <a:xfrm>
                <a:off x="6676718" y="2066922"/>
                <a:ext cx="0" cy="109728"/>
              </a:xfrm>
              <a:prstGeom prst="line">
                <a:avLst/>
              </a:prstGeom>
              <a:noFill/>
              <a:ln w="28575" cap="flat" cmpd="sng" algn="ctr">
                <a:solidFill>
                  <a:schemeClr val="bg1"/>
                </a:solidFill>
                <a:prstDash val="solid"/>
                <a:round/>
                <a:headEnd type="none" w="med" len="med"/>
                <a:tailEnd type="none" w="med" len="med"/>
              </a:ln>
              <a:effectLst/>
            </p:spPr>
          </p:cxnSp>
        </p:grpSp>
        <p:sp>
          <p:nvSpPr>
            <p:cNvPr id="45" name="Oval 44">
              <a:extLst>
                <a:ext uri="{FF2B5EF4-FFF2-40B4-BE49-F238E27FC236}">
                  <a16:creationId xmlns:a16="http://schemas.microsoft.com/office/drawing/2014/main" id="{E9AE4EBC-A186-45FE-B470-A63D78221C52}"/>
                </a:ext>
              </a:extLst>
            </p:cNvPr>
            <p:cNvSpPr/>
            <p:nvPr/>
          </p:nvSpPr>
          <p:spPr bwMode="auto">
            <a:xfrm>
              <a:off x="6287018" y="2286475"/>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12CEF0EE-CCF1-49C9-9639-9D53A139E7A7}"/>
              </a:ext>
            </a:extLst>
          </p:cNvPr>
          <p:cNvGrpSpPr/>
          <p:nvPr/>
        </p:nvGrpSpPr>
        <p:grpSpPr>
          <a:xfrm>
            <a:off x="6221597" y="2357024"/>
            <a:ext cx="840758" cy="109728"/>
            <a:chOff x="6167283" y="2066922"/>
            <a:chExt cx="840758" cy="109728"/>
          </a:xfrm>
        </p:grpSpPr>
        <p:cxnSp>
          <p:nvCxnSpPr>
            <p:cNvPr id="47" name="Straight Connector 46">
              <a:extLst>
                <a:ext uri="{FF2B5EF4-FFF2-40B4-BE49-F238E27FC236}">
                  <a16:creationId xmlns:a16="http://schemas.microsoft.com/office/drawing/2014/main" id="{A7070714-DB57-4B4E-A3AB-5491FDD77F25}"/>
                </a:ext>
              </a:extLst>
            </p:cNvPr>
            <p:cNvCxnSpPr>
              <a:cxnSpLocks/>
            </p:cNvCxnSpPr>
            <p:nvPr/>
          </p:nvCxnSpPr>
          <p:spPr bwMode="auto">
            <a:xfrm>
              <a:off x="6167283" y="2121786"/>
              <a:ext cx="84075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C49F681-7A09-4FF2-B27D-C31B9062839C}"/>
                </a:ext>
              </a:extLst>
            </p:cNvPr>
            <p:cNvCxnSpPr/>
            <p:nvPr/>
          </p:nvCxnSpPr>
          <p:spPr bwMode="auto">
            <a:xfrm>
              <a:off x="6167283"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0F99F17-DF0C-460C-A30C-703145A8F594}"/>
                </a:ext>
              </a:extLst>
            </p:cNvPr>
            <p:cNvCxnSpPr/>
            <p:nvPr/>
          </p:nvCxnSpPr>
          <p:spPr bwMode="auto">
            <a:xfrm>
              <a:off x="7008041" y="2066922"/>
              <a:ext cx="0" cy="109728"/>
            </a:xfrm>
            <a:prstGeom prst="line">
              <a:avLst/>
            </a:prstGeom>
            <a:noFill/>
            <a:ln w="28575" cap="flat" cmpd="sng" algn="ctr">
              <a:solidFill>
                <a:schemeClr val="bg1"/>
              </a:solidFill>
              <a:prstDash val="solid"/>
              <a:round/>
              <a:headEnd type="none" w="med" len="med"/>
              <a:tailEnd type="none" w="med" len="med"/>
            </a:ln>
            <a:effectLst/>
          </p:spPr>
        </p:cxnSp>
      </p:grpSp>
      <p:sp>
        <p:nvSpPr>
          <p:cNvPr id="52" name="Oval 51">
            <a:extLst>
              <a:ext uri="{FF2B5EF4-FFF2-40B4-BE49-F238E27FC236}">
                <a16:creationId xmlns:a16="http://schemas.microsoft.com/office/drawing/2014/main" id="{C53CBEC1-2C51-4599-9B89-912259E047A8}"/>
              </a:ext>
            </a:extLst>
          </p:cNvPr>
          <p:cNvSpPr/>
          <p:nvPr/>
        </p:nvSpPr>
        <p:spPr bwMode="auto">
          <a:xfrm>
            <a:off x="6636411" y="2374148"/>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grpSp>
        <p:nvGrpSpPr>
          <p:cNvPr id="53" name="Group 52">
            <a:extLst>
              <a:ext uri="{FF2B5EF4-FFF2-40B4-BE49-F238E27FC236}">
                <a16:creationId xmlns:a16="http://schemas.microsoft.com/office/drawing/2014/main" id="{C13BB44E-963F-409C-BACD-D22240EAFF3B}"/>
              </a:ext>
            </a:extLst>
          </p:cNvPr>
          <p:cNvGrpSpPr/>
          <p:nvPr/>
        </p:nvGrpSpPr>
        <p:grpSpPr>
          <a:xfrm>
            <a:off x="6282506" y="2579794"/>
            <a:ext cx="651953" cy="109728"/>
            <a:chOff x="6356088" y="2066922"/>
            <a:chExt cx="651953" cy="109728"/>
          </a:xfrm>
        </p:grpSpPr>
        <p:cxnSp>
          <p:nvCxnSpPr>
            <p:cNvPr id="54" name="Straight Connector 53">
              <a:extLst>
                <a:ext uri="{FF2B5EF4-FFF2-40B4-BE49-F238E27FC236}">
                  <a16:creationId xmlns:a16="http://schemas.microsoft.com/office/drawing/2014/main" id="{7438D13A-158E-475E-8E83-C905E3118074}"/>
                </a:ext>
              </a:extLst>
            </p:cNvPr>
            <p:cNvCxnSpPr>
              <a:cxnSpLocks/>
            </p:cNvCxnSpPr>
            <p:nvPr/>
          </p:nvCxnSpPr>
          <p:spPr bwMode="auto">
            <a:xfrm>
              <a:off x="6356088" y="2121786"/>
              <a:ext cx="65195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E62F1B7-64AE-424A-8EE6-7AF1C5B8412B}"/>
                </a:ext>
              </a:extLst>
            </p:cNvPr>
            <p:cNvCxnSpPr/>
            <p:nvPr/>
          </p:nvCxnSpPr>
          <p:spPr bwMode="auto">
            <a:xfrm>
              <a:off x="6356088"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7B7DC44-ECD4-42BC-B9A5-78C42127B994}"/>
                </a:ext>
              </a:extLst>
            </p:cNvPr>
            <p:cNvCxnSpPr/>
            <p:nvPr/>
          </p:nvCxnSpPr>
          <p:spPr bwMode="auto">
            <a:xfrm>
              <a:off x="7008041" y="2066922"/>
              <a:ext cx="0" cy="109728"/>
            </a:xfrm>
            <a:prstGeom prst="line">
              <a:avLst/>
            </a:prstGeom>
            <a:noFill/>
            <a:ln w="28575" cap="flat" cmpd="sng" algn="ctr">
              <a:solidFill>
                <a:schemeClr val="bg1"/>
              </a:solidFill>
              <a:prstDash val="solid"/>
              <a:round/>
              <a:headEnd type="none" w="med" len="med"/>
              <a:tailEnd type="none" w="med" len="med"/>
            </a:ln>
            <a:effectLst/>
          </p:spPr>
        </p:cxnSp>
      </p:grpSp>
      <p:sp>
        <p:nvSpPr>
          <p:cNvPr id="58" name="Oval 57">
            <a:extLst>
              <a:ext uri="{FF2B5EF4-FFF2-40B4-BE49-F238E27FC236}">
                <a16:creationId xmlns:a16="http://schemas.microsoft.com/office/drawing/2014/main" id="{3C2021D3-971F-4F9A-BEC4-76090EC99AAE}"/>
              </a:ext>
            </a:extLst>
          </p:cNvPr>
          <p:cNvSpPr/>
          <p:nvPr/>
        </p:nvSpPr>
        <p:spPr bwMode="auto">
          <a:xfrm>
            <a:off x="6601650" y="2584366"/>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59" name="Oval 58">
            <a:extLst>
              <a:ext uri="{FF2B5EF4-FFF2-40B4-BE49-F238E27FC236}">
                <a16:creationId xmlns:a16="http://schemas.microsoft.com/office/drawing/2014/main" id="{09F3C24C-5AFD-4A87-928F-3C312C3E0E0F}"/>
              </a:ext>
            </a:extLst>
          </p:cNvPr>
          <p:cNvSpPr/>
          <p:nvPr/>
        </p:nvSpPr>
        <p:spPr bwMode="auto">
          <a:xfrm>
            <a:off x="6523843" y="2855628"/>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1" name="Oval 60">
            <a:extLst>
              <a:ext uri="{FF2B5EF4-FFF2-40B4-BE49-F238E27FC236}">
                <a16:creationId xmlns:a16="http://schemas.microsoft.com/office/drawing/2014/main" id="{19BBC38E-2BCC-4496-9703-536801277F47}"/>
              </a:ext>
            </a:extLst>
          </p:cNvPr>
          <p:cNvSpPr/>
          <p:nvPr/>
        </p:nvSpPr>
        <p:spPr bwMode="auto">
          <a:xfrm>
            <a:off x="6736995" y="3070315"/>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2" name="Oval 61">
            <a:extLst>
              <a:ext uri="{FF2B5EF4-FFF2-40B4-BE49-F238E27FC236}">
                <a16:creationId xmlns:a16="http://schemas.microsoft.com/office/drawing/2014/main" id="{0BF66CA4-18BB-4FA1-AC2C-51689CEA1795}"/>
              </a:ext>
            </a:extLst>
          </p:cNvPr>
          <p:cNvSpPr/>
          <p:nvPr/>
        </p:nvSpPr>
        <p:spPr bwMode="auto">
          <a:xfrm>
            <a:off x="6346407" y="3365474"/>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3" name="Oval 62">
            <a:extLst>
              <a:ext uri="{FF2B5EF4-FFF2-40B4-BE49-F238E27FC236}">
                <a16:creationId xmlns:a16="http://schemas.microsoft.com/office/drawing/2014/main" id="{4FBB0D93-22F5-402F-BA80-81BD6D4D44CD}"/>
              </a:ext>
            </a:extLst>
          </p:cNvPr>
          <p:cNvSpPr/>
          <p:nvPr/>
        </p:nvSpPr>
        <p:spPr bwMode="auto">
          <a:xfrm>
            <a:off x="6705419" y="3570890"/>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5" name="Oval 64">
            <a:extLst>
              <a:ext uri="{FF2B5EF4-FFF2-40B4-BE49-F238E27FC236}">
                <a16:creationId xmlns:a16="http://schemas.microsoft.com/office/drawing/2014/main" id="{8974E00D-18A3-4C54-A0DF-40DC2E999B6E}"/>
              </a:ext>
            </a:extLst>
          </p:cNvPr>
          <p:cNvSpPr/>
          <p:nvPr/>
        </p:nvSpPr>
        <p:spPr bwMode="auto">
          <a:xfrm>
            <a:off x="6677023" y="3840099"/>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6" name="Oval 65">
            <a:extLst>
              <a:ext uri="{FF2B5EF4-FFF2-40B4-BE49-F238E27FC236}">
                <a16:creationId xmlns:a16="http://schemas.microsoft.com/office/drawing/2014/main" id="{77EE3A7F-A94A-4633-9639-90E66E5555D8}"/>
              </a:ext>
            </a:extLst>
          </p:cNvPr>
          <p:cNvSpPr/>
          <p:nvPr/>
        </p:nvSpPr>
        <p:spPr bwMode="auto">
          <a:xfrm>
            <a:off x="6481915" y="4048534"/>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7" name="Oval 66">
            <a:extLst>
              <a:ext uri="{FF2B5EF4-FFF2-40B4-BE49-F238E27FC236}">
                <a16:creationId xmlns:a16="http://schemas.microsoft.com/office/drawing/2014/main" id="{EDF62631-C4FA-40AB-A8D1-A055935193A0}"/>
              </a:ext>
            </a:extLst>
          </p:cNvPr>
          <p:cNvSpPr/>
          <p:nvPr/>
        </p:nvSpPr>
        <p:spPr bwMode="auto">
          <a:xfrm>
            <a:off x="7257618" y="4273311"/>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8" name="Oval 67">
            <a:extLst>
              <a:ext uri="{FF2B5EF4-FFF2-40B4-BE49-F238E27FC236}">
                <a16:creationId xmlns:a16="http://schemas.microsoft.com/office/drawing/2014/main" id="{70A73782-A47F-4CC1-A14B-FF9362EF5B9B}"/>
              </a:ext>
            </a:extLst>
          </p:cNvPr>
          <p:cNvSpPr/>
          <p:nvPr/>
        </p:nvSpPr>
        <p:spPr bwMode="auto">
          <a:xfrm>
            <a:off x="6231534" y="4697277"/>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9" name="Oval 68">
            <a:extLst>
              <a:ext uri="{FF2B5EF4-FFF2-40B4-BE49-F238E27FC236}">
                <a16:creationId xmlns:a16="http://schemas.microsoft.com/office/drawing/2014/main" id="{D9DCDB99-FE0F-4E90-A002-C108C4083D46}"/>
              </a:ext>
            </a:extLst>
          </p:cNvPr>
          <p:cNvSpPr/>
          <p:nvPr/>
        </p:nvSpPr>
        <p:spPr bwMode="auto">
          <a:xfrm>
            <a:off x="6471559" y="4483846"/>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0" name="Oval 69">
            <a:extLst>
              <a:ext uri="{FF2B5EF4-FFF2-40B4-BE49-F238E27FC236}">
                <a16:creationId xmlns:a16="http://schemas.microsoft.com/office/drawing/2014/main" id="{6A60934A-ADAF-488E-AB7C-C0174DDCB35F}"/>
              </a:ext>
            </a:extLst>
          </p:cNvPr>
          <p:cNvSpPr/>
          <p:nvPr/>
        </p:nvSpPr>
        <p:spPr bwMode="auto">
          <a:xfrm>
            <a:off x="6242988" y="4933585"/>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1" name="Oval 70">
            <a:extLst>
              <a:ext uri="{FF2B5EF4-FFF2-40B4-BE49-F238E27FC236}">
                <a16:creationId xmlns:a16="http://schemas.microsoft.com/office/drawing/2014/main" id="{19160701-24F2-4313-B10C-7075CE89D029}"/>
              </a:ext>
            </a:extLst>
          </p:cNvPr>
          <p:cNvSpPr/>
          <p:nvPr/>
        </p:nvSpPr>
        <p:spPr bwMode="auto">
          <a:xfrm>
            <a:off x="6978818" y="5130386"/>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3" name="Oval 72">
            <a:extLst>
              <a:ext uri="{FF2B5EF4-FFF2-40B4-BE49-F238E27FC236}">
                <a16:creationId xmlns:a16="http://schemas.microsoft.com/office/drawing/2014/main" id="{B01A7B9C-1141-48C1-AB97-2E003BA0AF0C}"/>
              </a:ext>
            </a:extLst>
          </p:cNvPr>
          <p:cNvSpPr/>
          <p:nvPr/>
        </p:nvSpPr>
        <p:spPr bwMode="auto">
          <a:xfrm>
            <a:off x="6527444" y="5399169"/>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4" name="Oval 73">
            <a:extLst>
              <a:ext uri="{FF2B5EF4-FFF2-40B4-BE49-F238E27FC236}">
                <a16:creationId xmlns:a16="http://schemas.microsoft.com/office/drawing/2014/main" id="{B5A403AC-194E-445D-B8C4-5B93ABBA46F4}"/>
              </a:ext>
            </a:extLst>
          </p:cNvPr>
          <p:cNvSpPr/>
          <p:nvPr/>
        </p:nvSpPr>
        <p:spPr bwMode="auto">
          <a:xfrm>
            <a:off x="6711591" y="5624046"/>
            <a:ext cx="100584" cy="100584"/>
          </a:xfrm>
          <a:prstGeom prst="ellipse">
            <a:avLst/>
          </a:prstGeom>
          <a:solidFill>
            <a:schemeClr val="bg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grpSp>
        <p:nvGrpSpPr>
          <p:cNvPr id="75" name="Group 74">
            <a:extLst>
              <a:ext uri="{FF2B5EF4-FFF2-40B4-BE49-F238E27FC236}">
                <a16:creationId xmlns:a16="http://schemas.microsoft.com/office/drawing/2014/main" id="{C5E26DAF-264A-440D-906C-3FBCFF154F60}"/>
              </a:ext>
            </a:extLst>
          </p:cNvPr>
          <p:cNvGrpSpPr/>
          <p:nvPr/>
        </p:nvGrpSpPr>
        <p:grpSpPr>
          <a:xfrm>
            <a:off x="6156965" y="2862839"/>
            <a:ext cx="728159" cy="109728"/>
            <a:chOff x="6356088" y="2066922"/>
            <a:chExt cx="728159" cy="109728"/>
          </a:xfrm>
        </p:grpSpPr>
        <p:cxnSp>
          <p:nvCxnSpPr>
            <p:cNvPr id="76" name="Straight Connector 75">
              <a:extLst>
                <a:ext uri="{FF2B5EF4-FFF2-40B4-BE49-F238E27FC236}">
                  <a16:creationId xmlns:a16="http://schemas.microsoft.com/office/drawing/2014/main" id="{921E1769-4C09-45A3-BEFD-53B739321B26}"/>
                </a:ext>
              </a:extLst>
            </p:cNvPr>
            <p:cNvCxnSpPr>
              <a:cxnSpLocks/>
            </p:cNvCxnSpPr>
            <p:nvPr/>
          </p:nvCxnSpPr>
          <p:spPr bwMode="auto">
            <a:xfrm>
              <a:off x="6356088" y="2121786"/>
              <a:ext cx="728159"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1F5422E-24E4-465A-971B-E153237DF193}"/>
                </a:ext>
              </a:extLst>
            </p:cNvPr>
            <p:cNvCxnSpPr/>
            <p:nvPr/>
          </p:nvCxnSpPr>
          <p:spPr bwMode="auto">
            <a:xfrm>
              <a:off x="6356088"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2874B38-3A9E-472C-B000-32B25A832363}"/>
                </a:ext>
              </a:extLst>
            </p:cNvPr>
            <p:cNvCxnSpPr/>
            <p:nvPr/>
          </p:nvCxnSpPr>
          <p:spPr bwMode="auto">
            <a:xfrm>
              <a:off x="7084247" y="2066922"/>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7FEE2DD1-5895-4B58-A285-2422EEABF382}"/>
              </a:ext>
            </a:extLst>
          </p:cNvPr>
          <p:cNvGrpSpPr/>
          <p:nvPr/>
        </p:nvGrpSpPr>
        <p:grpSpPr>
          <a:xfrm>
            <a:off x="6400538" y="3072294"/>
            <a:ext cx="699582" cy="109728"/>
            <a:chOff x="6384665" y="2066922"/>
            <a:chExt cx="699582" cy="109728"/>
          </a:xfrm>
        </p:grpSpPr>
        <p:cxnSp>
          <p:nvCxnSpPr>
            <p:cNvPr id="81" name="Straight Connector 80">
              <a:extLst>
                <a:ext uri="{FF2B5EF4-FFF2-40B4-BE49-F238E27FC236}">
                  <a16:creationId xmlns:a16="http://schemas.microsoft.com/office/drawing/2014/main" id="{C96FC56A-E529-41FA-9B2C-F40FE6A94574}"/>
                </a:ext>
              </a:extLst>
            </p:cNvPr>
            <p:cNvCxnSpPr>
              <a:cxnSpLocks/>
            </p:cNvCxnSpPr>
            <p:nvPr/>
          </p:nvCxnSpPr>
          <p:spPr bwMode="auto">
            <a:xfrm>
              <a:off x="6387386" y="2121786"/>
              <a:ext cx="696861"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364C92E-7399-4C0C-83A6-B86675DA6914}"/>
                </a:ext>
              </a:extLst>
            </p:cNvPr>
            <p:cNvCxnSpPr/>
            <p:nvPr/>
          </p:nvCxnSpPr>
          <p:spPr bwMode="auto">
            <a:xfrm>
              <a:off x="6384665"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F9BA852-565E-43BB-A3C4-5D52DE9D8101}"/>
                </a:ext>
              </a:extLst>
            </p:cNvPr>
            <p:cNvCxnSpPr/>
            <p:nvPr/>
          </p:nvCxnSpPr>
          <p:spPr bwMode="auto">
            <a:xfrm>
              <a:off x="7084247" y="2066922"/>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FA97D493-2B0D-4D71-BAE3-A3C9859693F5}"/>
              </a:ext>
            </a:extLst>
          </p:cNvPr>
          <p:cNvGrpSpPr/>
          <p:nvPr/>
        </p:nvGrpSpPr>
        <p:grpSpPr>
          <a:xfrm>
            <a:off x="5800285" y="3350575"/>
            <a:ext cx="1057534" cy="109728"/>
            <a:chOff x="6384665" y="2066922"/>
            <a:chExt cx="1057534" cy="109728"/>
          </a:xfrm>
        </p:grpSpPr>
        <p:cxnSp>
          <p:nvCxnSpPr>
            <p:cNvPr id="86" name="Straight Connector 85">
              <a:extLst>
                <a:ext uri="{FF2B5EF4-FFF2-40B4-BE49-F238E27FC236}">
                  <a16:creationId xmlns:a16="http://schemas.microsoft.com/office/drawing/2014/main" id="{4C7F145A-B5AB-4679-A57C-A79C44DAA711}"/>
                </a:ext>
              </a:extLst>
            </p:cNvPr>
            <p:cNvCxnSpPr>
              <a:cxnSpLocks/>
            </p:cNvCxnSpPr>
            <p:nvPr/>
          </p:nvCxnSpPr>
          <p:spPr bwMode="auto">
            <a:xfrm>
              <a:off x="6387386" y="2121786"/>
              <a:ext cx="105481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FA9577A-F3FA-448B-9D14-5786B96E6B68}"/>
                </a:ext>
              </a:extLst>
            </p:cNvPr>
            <p:cNvCxnSpPr/>
            <p:nvPr/>
          </p:nvCxnSpPr>
          <p:spPr bwMode="auto">
            <a:xfrm>
              <a:off x="6384665"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3A93F23-E8E0-4898-BECC-C50DAE53BB2F}"/>
                </a:ext>
              </a:extLst>
            </p:cNvPr>
            <p:cNvCxnSpPr/>
            <p:nvPr/>
          </p:nvCxnSpPr>
          <p:spPr bwMode="auto">
            <a:xfrm>
              <a:off x="7442199" y="2066922"/>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4D9D0A56-A747-4039-910F-DA8382A12C00}"/>
              </a:ext>
            </a:extLst>
          </p:cNvPr>
          <p:cNvGrpSpPr/>
          <p:nvPr/>
        </p:nvGrpSpPr>
        <p:grpSpPr>
          <a:xfrm>
            <a:off x="6446991" y="3560029"/>
            <a:ext cx="574048" cy="109728"/>
            <a:chOff x="6868151" y="2066922"/>
            <a:chExt cx="574048" cy="109728"/>
          </a:xfrm>
        </p:grpSpPr>
        <p:cxnSp>
          <p:nvCxnSpPr>
            <p:cNvPr id="91" name="Straight Connector 90">
              <a:extLst>
                <a:ext uri="{FF2B5EF4-FFF2-40B4-BE49-F238E27FC236}">
                  <a16:creationId xmlns:a16="http://schemas.microsoft.com/office/drawing/2014/main" id="{4CD99D20-0373-4704-B8B1-61AC2D08A1A5}"/>
                </a:ext>
              </a:extLst>
            </p:cNvPr>
            <p:cNvCxnSpPr>
              <a:cxnSpLocks/>
            </p:cNvCxnSpPr>
            <p:nvPr/>
          </p:nvCxnSpPr>
          <p:spPr bwMode="auto">
            <a:xfrm>
              <a:off x="6868151" y="2121786"/>
              <a:ext cx="57404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5AE9C96-70C7-431F-9E37-CA451C7DC4CC}"/>
                </a:ext>
              </a:extLst>
            </p:cNvPr>
            <p:cNvCxnSpPr/>
            <p:nvPr/>
          </p:nvCxnSpPr>
          <p:spPr bwMode="auto">
            <a:xfrm>
              <a:off x="6868151"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9E4903A-ECDD-4DC1-9F1E-EC02EF6347B4}"/>
                </a:ext>
              </a:extLst>
            </p:cNvPr>
            <p:cNvCxnSpPr/>
            <p:nvPr/>
          </p:nvCxnSpPr>
          <p:spPr bwMode="auto">
            <a:xfrm>
              <a:off x="7442199" y="2066922"/>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13A60854-EEB0-4497-9543-7B1C6B069463}"/>
              </a:ext>
            </a:extLst>
          </p:cNvPr>
          <p:cNvGrpSpPr/>
          <p:nvPr/>
        </p:nvGrpSpPr>
        <p:grpSpPr>
          <a:xfrm>
            <a:off x="6409893" y="3836466"/>
            <a:ext cx="608285" cy="109728"/>
            <a:chOff x="6868151" y="2066922"/>
            <a:chExt cx="608285" cy="109728"/>
          </a:xfrm>
        </p:grpSpPr>
        <p:cxnSp>
          <p:nvCxnSpPr>
            <p:cNvPr id="96" name="Straight Connector 95">
              <a:extLst>
                <a:ext uri="{FF2B5EF4-FFF2-40B4-BE49-F238E27FC236}">
                  <a16:creationId xmlns:a16="http://schemas.microsoft.com/office/drawing/2014/main" id="{951E3F09-2291-433E-A272-AFDB6BEAE168}"/>
                </a:ext>
              </a:extLst>
            </p:cNvPr>
            <p:cNvCxnSpPr>
              <a:cxnSpLocks/>
            </p:cNvCxnSpPr>
            <p:nvPr/>
          </p:nvCxnSpPr>
          <p:spPr bwMode="auto">
            <a:xfrm>
              <a:off x="6868151" y="2121786"/>
              <a:ext cx="60828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997C95A-D400-4C53-AB75-C43059F2F798}"/>
                </a:ext>
              </a:extLst>
            </p:cNvPr>
            <p:cNvCxnSpPr/>
            <p:nvPr/>
          </p:nvCxnSpPr>
          <p:spPr bwMode="auto">
            <a:xfrm>
              <a:off x="6868151"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2625299-031D-47E3-8D6E-53E4EEF00749}"/>
                </a:ext>
              </a:extLst>
            </p:cNvPr>
            <p:cNvCxnSpPr/>
            <p:nvPr/>
          </p:nvCxnSpPr>
          <p:spPr bwMode="auto">
            <a:xfrm>
              <a:off x="7466014" y="2066922"/>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73BE45F6-B1CF-48E1-8716-343597239EB1}"/>
              </a:ext>
            </a:extLst>
          </p:cNvPr>
          <p:cNvGrpSpPr/>
          <p:nvPr/>
        </p:nvGrpSpPr>
        <p:grpSpPr>
          <a:xfrm>
            <a:off x="6004791" y="4056092"/>
            <a:ext cx="953483" cy="109728"/>
            <a:chOff x="6868151" y="2066922"/>
            <a:chExt cx="953483" cy="109728"/>
          </a:xfrm>
        </p:grpSpPr>
        <p:cxnSp>
          <p:nvCxnSpPr>
            <p:cNvPr id="101" name="Straight Connector 100">
              <a:extLst>
                <a:ext uri="{FF2B5EF4-FFF2-40B4-BE49-F238E27FC236}">
                  <a16:creationId xmlns:a16="http://schemas.microsoft.com/office/drawing/2014/main" id="{2B883218-4131-4932-AAE2-1197556ECBE2}"/>
                </a:ext>
              </a:extLst>
            </p:cNvPr>
            <p:cNvCxnSpPr>
              <a:cxnSpLocks/>
            </p:cNvCxnSpPr>
            <p:nvPr/>
          </p:nvCxnSpPr>
          <p:spPr bwMode="auto">
            <a:xfrm>
              <a:off x="6868151" y="2121786"/>
              <a:ext cx="95348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7352884-8D90-464A-8EFA-C1BB6702B72C}"/>
                </a:ext>
              </a:extLst>
            </p:cNvPr>
            <p:cNvCxnSpPr/>
            <p:nvPr/>
          </p:nvCxnSpPr>
          <p:spPr bwMode="auto">
            <a:xfrm>
              <a:off x="6868151"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11CF74C-0D08-49E2-993D-1A2D104EBE57}"/>
                </a:ext>
              </a:extLst>
            </p:cNvPr>
            <p:cNvCxnSpPr/>
            <p:nvPr/>
          </p:nvCxnSpPr>
          <p:spPr bwMode="auto">
            <a:xfrm>
              <a:off x="7821634" y="2066922"/>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715DA783-111F-4148-9ABB-86CB508B5216}"/>
              </a:ext>
            </a:extLst>
          </p:cNvPr>
          <p:cNvGrpSpPr/>
          <p:nvPr/>
        </p:nvGrpSpPr>
        <p:grpSpPr>
          <a:xfrm>
            <a:off x="6806003" y="4260821"/>
            <a:ext cx="953483" cy="109728"/>
            <a:chOff x="6868151" y="2066922"/>
            <a:chExt cx="953483" cy="109728"/>
          </a:xfrm>
        </p:grpSpPr>
        <p:cxnSp>
          <p:nvCxnSpPr>
            <p:cNvPr id="106" name="Straight Connector 105">
              <a:extLst>
                <a:ext uri="{FF2B5EF4-FFF2-40B4-BE49-F238E27FC236}">
                  <a16:creationId xmlns:a16="http://schemas.microsoft.com/office/drawing/2014/main" id="{1EA741AB-39F5-4148-A4D9-74857C00A0D5}"/>
                </a:ext>
              </a:extLst>
            </p:cNvPr>
            <p:cNvCxnSpPr>
              <a:cxnSpLocks/>
            </p:cNvCxnSpPr>
            <p:nvPr/>
          </p:nvCxnSpPr>
          <p:spPr bwMode="auto">
            <a:xfrm>
              <a:off x="6868151" y="2121786"/>
              <a:ext cx="95348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FC095EC-E431-4D33-BAC3-C585406006F4}"/>
                </a:ext>
              </a:extLst>
            </p:cNvPr>
            <p:cNvCxnSpPr/>
            <p:nvPr/>
          </p:nvCxnSpPr>
          <p:spPr bwMode="auto">
            <a:xfrm>
              <a:off x="6868151"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3B596F7-52B7-4A49-A356-6C9DC0B85B03}"/>
                </a:ext>
              </a:extLst>
            </p:cNvPr>
            <p:cNvCxnSpPr/>
            <p:nvPr/>
          </p:nvCxnSpPr>
          <p:spPr bwMode="auto">
            <a:xfrm>
              <a:off x="7821634" y="2066922"/>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D67888C7-6AB8-4083-A276-C30FC5991BEF}"/>
              </a:ext>
            </a:extLst>
          </p:cNvPr>
          <p:cNvGrpSpPr/>
          <p:nvPr/>
        </p:nvGrpSpPr>
        <p:grpSpPr>
          <a:xfrm>
            <a:off x="6004791" y="4467957"/>
            <a:ext cx="953483" cy="120951"/>
            <a:chOff x="6868151" y="2055699"/>
            <a:chExt cx="953483" cy="120951"/>
          </a:xfrm>
        </p:grpSpPr>
        <p:cxnSp>
          <p:nvCxnSpPr>
            <p:cNvPr id="110" name="Straight Connector 109">
              <a:extLst>
                <a:ext uri="{FF2B5EF4-FFF2-40B4-BE49-F238E27FC236}">
                  <a16:creationId xmlns:a16="http://schemas.microsoft.com/office/drawing/2014/main" id="{FE1F8EE6-FE2B-4263-A49B-033621B05E66}"/>
                </a:ext>
              </a:extLst>
            </p:cNvPr>
            <p:cNvCxnSpPr>
              <a:cxnSpLocks/>
            </p:cNvCxnSpPr>
            <p:nvPr/>
          </p:nvCxnSpPr>
          <p:spPr bwMode="auto">
            <a:xfrm>
              <a:off x="6868151" y="2121786"/>
              <a:ext cx="953483"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E0FC55A-1B30-4205-995D-0B52364F0787}"/>
                </a:ext>
              </a:extLst>
            </p:cNvPr>
            <p:cNvCxnSpPr/>
            <p:nvPr/>
          </p:nvCxnSpPr>
          <p:spPr bwMode="auto">
            <a:xfrm>
              <a:off x="6868151"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A9AC599-2C4C-48F7-A0DC-4329E84E2E4B}"/>
                </a:ext>
              </a:extLst>
            </p:cNvPr>
            <p:cNvCxnSpPr/>
            <p:nvPr/>
          </p:nvCxnSpPr>
          <p:spPr bwMode="auto">
            <a:xfrm>
              <a:off x="7821634" y="2055699"/>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3E694D4A-F4C4-49C5-A916-2037D478A4E1}"/>
              </a:ext>
            </a:extLst>
          </p:cNvPr>
          <p:cNvGrpSpPr/>
          <p:nvPr/>
        </p:nvGrpSpPr>
        <p:grpSpPr>
          <a:xfrm>
            <a:off x="5885087" y="4692109"/>
            <a:ext cx="769542" cy="120951"/>
            <a:chOff x="7052092" y="2055699"/>
            <a:chExt cx="769542" cy="120951"/>
          </a:xfrm>
        </p:grpSpPr>
        <p:cxnSp>
          <p:nvCxnSpPr>
            <p:cNvPr id="114" name="Straight Connector 113">
              <a:extLst>
                <a:ext uri="{FF2B5EF4-FFF2-40B4-BE49-F238E27FC236}">
                  <a16:creationId xmlns:a16="http://schemas.microsoft.com/office/drawing/2014/main" id="{466F3CB7-7C84-48F4-9D7B-F1565754DA15}"/>
                </a:ext>
              </a:extLst>
            </p:cNvPr>
            <p:cNvCxnSpPr>
              <a:cxnSpLocks/>
            </p:cNvCxnSpPr>
            <p:nvPr/>
          </p:nvCxnSpPr>
          <p:spPr bwMode="auto">
            <a:xfrm>
              <a:off x="7052092" y="2121786"/>
              <a:ext cx="769542"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5889EA8-1387-4734-B91D-86C5648C2148}"/>
                </a:ext>
              </a:extLst>
            </p:cNvPr>
            <p:cNvCxnSpPr/>
            <p:nvPr/>
          </p:nvCxnSpPr>
          <p:spPr bwMode="auto">
            <a:xfrm>
              <a:off x="7056855"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E9EE98D-E37B-4A3B-A333-7F4EBFE71062}"/>
                </a:ext>
              </a:extLst>
            </p:cNvPr>
            <p:cNvCxnSpPr/>
            <p:nvPr/>
          </p:nvCxnSpPr>
          <p:spPr bwMode="auto">
            <a:xfrm>
              <a:off x="7821634" y="2055699"/>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8B6BCAB6-BFD8-41AC-B6C5-1266FC7D5E5D}"/>
              </a:ext>
            </a:extLst>
          </p:cNvPr>
          <p:cNvGrpSpPr/>
          <p:nvPr/>
        </p:nvGrpSpPr>
        <p:grpSpPr>
          <a:xfrm>
            <a:off x="5897055" y="4921617"/>
            <a:ext cx="769542" cy="120951"/>
            <a:chOff x="7052092" y="2055699"/>
            <a:chExt cx="769542" cy="120951"/>
          </a:xfrm>
        </p:grpSpPr>
        <p:cxnSp>
          <p:nvCxnSpPr>
            <p:cNvPr id="119" name="Straight Connector 118">
              <a:extLst>
                <a:ext uri="{FF2B5EF4-FFF2-40B4-BE49-F238E27FC236}">
                  <a16:creationId xmlns:a16="http://schemas.microsoft.com/office/drawing/2014/main" id="{0F25092D-1C18-4ADC-BA4D-DB0E5D033656}"/>
                </a:ext>
              </a:extLst>
            </p:cNvPr>
            <p:cNvCxnSpPr>
              <a:cxnSpLocks/>
            </p:cNvCxnSpPr>
            <p:nvPr/>
          </p:nvCxnSpPr>
          <p:spPr bwMode="auto">
            <a:xfrm>
              <a:off x="7052092" y="2121786"/>
              <a:ext cx="769542"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CE4C3F9-073C-4798-B84F-0FD090AEAD5F}"/>
                </a:ext>
              </a:extLst>
            </p:cNvPr>
            <p:cNvCxnSpPr/>
            <p:nvPr/>
          </p:nvCxnSpPr>
          <p:spPr bwMode="auto">
            <a:xfrm>
              <a:off x="7056855"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5F8A72E-6A7F-4EB0-B6ED-1E076739B930}"/>
                </a:ext>
              </a:extLst>
            </p:cNvPr>
            <p:cNvCxnSpPr/>
            <p:nvPr/>
          </p:nvCxnSpPr>
          <p:spPr bwMode="auto">
            <a:xfrm>
              <a:off x="7812414" y="2055699"/>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796F28A8-EF71-4D7A-B256-0304B75D36A0}"/>
              </a:ext>
            </a:extLst>
          </p:cNvPr>
          <p:cNvGrpSpPr/>
          <p:nvPr/>
        </p:nvGrpSpPr>
        <p:grpSpPr>
          <a:xfrm>
            <a:off x="6668649" y="5114623"/>
            <a:ext cx="688575" cy="120951"/>
            <a:chOff x="7052092" y="2055699"/>
            <a:chExt cx="688575" cy="120951"/>
          </a:xfrm>
        </p:grpSpPr>
        <p:cxnSp>
          <p:nvCxnSpPr>
            <p:cNvPr id="123" name="Straight Connector 122">
              <a:extLst>
                <a:ext uri="{FF2B5EF4-FFF2-40B4-BE49-F238E27FC236}">
                  <a16:creationId xmlns:a16="http://schemas.microsoft.com/office/drawing/2014/main" id="{7F8758E3-934B-47B8-95F6-6E019345D66E}"/>
                </a:ext>
              </a:extLst>
            </p:cNvPr>
            <p:cNvCxnSpPr>
              <a:cxnSpLocks/>
            </p:cNvCxnSpPr>
            <p:nvPr/>
          </p:nvCxnSpPr>
          <p:spPr bwMode="auto">
            <a:xfrm>
              <a:off x="7052092" y="2121786"/>
              <a:ext cx="688575"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7A6E0F1-001F-41A2-BEDC-C9B3A823F811}"/>
                </a:ext>
              </a:extLst>
            </p:cNvPr>
            <p:cNvCxnSpPr/>
            <p:nvPr/>
          </p:nvCxnSpPr>
          <p:spPr bwMode="auto">
            <a:xfrm>
              <a:off x="7056855"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55EC11CE-D956-4159-AAAB-D7DB1AAD34FF}"/>
                </a:ext>
              </a:extLst>
            </p:cNvPr>
            <p:cNvCxnSpPr/>
            <p:nvPr/>
          </p:nvCxnSpPr>
          <p:spPr bwMode="auto">
            <a:xfrm>
              <a:off x="7740667" y="2055699"/>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3C9459AD-5AEF-423B-B087-9966CDA83A77}"/>
              </a:ext>
            </a:extLst>
          </p:cNvPr>
          <p:cNvGrpSpPr/>
          <p:nvPr/>
        </p:nvGrpSpPr>
        <p:grpSpPr>
          <a:xfrm>
            <a:off x="6224119" y="5385093"/>
            <a:ext cx="688575" cy="120951"/>
            <a:chOff x="7052092" y="2055699"/>
            <a:chExt cx="688575" cy="120951"/>
          </a:xfrm>
        </p:grpSpPr>
        <p:cxnSp>
          <p:nvCxnSpPr>
            <p:cNvPr id="128" name="Straight Connector 127">
              <a:extLst>
                <a:ext uri="{FF2B5EF4-FFF2-40B4-BE49-F238E27FC236}">
                  <a16:creationId xmlns:a16="http://schemas.microsoft.com/office/drawing/2014/main" id="{468F2F14-07B0-424E-927A-D42438D7034B}"/>
                </a:ext>
              </a:extLst>
            </p:cNvPr>
            <p:cNvCxnSpPr>
              <a:cxnSpLocks/>
            </p:cNvCxnSpPr>
            <p:nvPr/>
          </p:nvCxnSpPr>
          <p:spPr bwMode="auto">
            <a:xfrm>
              <a:off x="7052092" y="2121786"/>
              <a:ext cx="688575"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DEB9E37-F911-4807-9F2E-552E627646DF}"/>
                </a:ext>
              </a:extLst>
            </p:cNvPr>
            <p:cNvCxnSpPr/>
            <p:nvPr/>
          </p:nvCxnSpPr>
          <p:spPr bwMode="auto">
            <a:xfrm>
              <a:off x="7056855"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C4B20EF-531D-49B8-A19B-826A369564C7}"/>
                </a:ext>
              </a:extLst>
            </p:cNvPr>
            <p:cNvCxnSpPr/>
            <p:nvPr/>
          </p:nvCxnSpPr>
          <p:spPr bwMode="auto">
            <a:xfrm>
              <a:off x="7740667" y="2055699"/>
              <a:ext cx="0" cy="109728"/>
            </a:xfrm>
            <a:prstGeom prst="line">
              <a:avLst/>
            </a:prstGeom>
            <a:noFill/>
            <a:ln w="28575"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E74A7542-05F6-456C-AB9D-6951586961BE}"/>
              </a:ext>
            </a:extLst>
          </p:cNvPr>
          <p:cNvGrpSpPr/>
          <p:nvPr/>
        </p:nvGrpSpPr>
        <p:grpSpPr>
          <a:xfrm>
            <a:off x="6343572" y="5586555"/>
            <a:ext cx="755253" cy="120951"/>
            <a:chOff x="7052092" y="2055699"/>
            <a:chExt cx="755253" cy="120951"/>
          </a:xfrm>
        </p:grpSpPr>
        <p:cxnSp>
          <p:nvCxnSpPr>
            <p:cNvPr id="132" name="Straight Connector 131">
              <a:extLst>
                <a:ext uri="{FF2B5EF4-FFF2-40B4-BE49-F238E27FC236}">
                  <a16:creationId xmlns:a16="http://schemas.microsoft.com/office/drawing/2014/main" id="{F8C3BDBE-F4FD-4A0B-9760-CE3F4B1D39D9}"/>
                </a:ext>
              </a:extLst>
            </p:cNvPr>
            <p:cNvCxnSpPr>
              <a:cxnSpLocks/>
            </p:cNvCxnSpPr>
            <p:nvPr/>
          </p:nvCxnSpPr>
          <p:spPr bwMode="auto">
            <a:xfrm>
              <a:off x="7052092" y="2121786"/>
              <a:ext cx="75525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0FDF169-9D52-4510-8944-9FF949EAF138}"/>
                </a:ext>
              </a:extLst>
            </p:cNvPr>
            <p:cNvCxnSpPr/>
            <p:nvPr/>
          </p:nvCxnSpPr>
          <p:spPr bwMode="auto">
            <a:xfrm>
              <a:off x="7056855" y="2066922"/>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16CE5A4-14EB-42F8-956A-A63F19EB02E3}"/>
                </a:ext>
              </a:extLst>
            </p:cNvPr>
            <p:cNvCxnSpPr/>
            <p:nvPr/>
          </p:nvCxnSpPr>
          <p:spPr bwMode="auto">
            <a:xfrm>
              <a:off x="7807345" y="2055699"/>
              <a:ext cx="0" cy="109728"/>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321471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FCB30F-487B-459F-907F-6BBF1CF63361}"/>
              </a:ext>
            </a:extLst>
          </p:cNvPr>
          <p:cNvSpPr/>
          <p:nvPr/>
        </p:nvSpPr>
        <p:spPr bwMode="auto">
          <a:xfrm>
            <a:off x="6097020" y="1397345"/>
            <a:ext cx="5230504" cy="2167694"/>
          </a:xfrm>
          <a:prstGeom prst="rect">
            <a:avLst/>
          </a:prstGeom>
          <a:solidFill>
            <a:schemeClr val="tx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0AAFDF5A-4C74-4842-AF8E-AC41C50A58EC}"/>
              </a:ext>
            </a:extLst>
          </p:cNvPr>
          <p:cNvSpPr>
            <a:spLocks noGrp="1"/>
          </p:cNvSpPr>
          <p:nvPr>
            <p:ph type="title"/>
          </p:nvPr>
        </p:nvSpPr>
        <p:spPr/>
        <p:txBody>
          <a:bodyPr/>
          <a:lstStyle/>
          <a:p>
            <a:r>
              <a:rPr lang="en-US" dirty="0"/>
              <a:t>ADAURA: DFS by Stage of NSCLC</a:t>
            </a:r>
          </a:p>
        </p:txBody>
      </p:sp>
      <p:grpSp>
        <p:nvGrpSpPr>
          <p:cNvPr id="4" name="Group 7">
            <a:extLst>
              <a:ext uri="{FF2B5EF4-FFF2-40B4-BE49-F238E27FC236}">
                <a16:creationId xmlns:a16="http://schemas.microsoft.com/office/drawing/2014/main" id="{6FBA65D2-CFD8-4E1F-918D-872B941D44BB}"/>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3A1CDFF8-6CAA-493E-B0FB-34206FD1C8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4349C607-DE75-4E23-8E43-8D442600F3F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1FDFF4F-B6ED-40A7-A6D6-37DA943755E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 Reproduced with permission.</a:t>
            </a:r>
          </a:p>
        </p:txBody>
      </p:sp>
      <p:sp>
        <p:nvSpPr>
          <p:cNvPr id="18" name="TextBox 17">
            <a:extLst>
              <a:ext uri="{FF2B5EF4-FFF2-40B4-BE49-F238E27FC236}">
                <a16:creationId xmlns:a16="http://schemas.microsoft.com/office/drawing/2014/main" id="{1C2A1294-A4D0-4E07-8CD4-34CC685501EF}"/>
              </a:ext>
            </a:extLst>
          </p:cNvPr>
          <p:cNvSpPr txBox="1"/>
          <p:nvPr/>
        </p:nvSpPr>
        <p:spPr bwMode="auto">
          <a:xfrm>
            <a:off x="6948385" y="1883060"/>
            <a:ext cx="1347869" cy="307777"/>
          </a:xfrm>
          <a:prstGeom prst="rect">
            <a:avLst/>
          </a:prstGeom>
          <a:solidFill>
            <a:schemeClr val="tx1"/>
          </a:solidFill>
          <a:ln>
            <a:noFill/>
          </a:ln>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2-yr DFS rate</a:t>
            </a:r>
            <a:r>
              <a:rPr lang="en-US" sz="1400" b="0" dirty="0">
                <a:solidFill>
                  <a:schemeClr val="bg1"/>
                </a:solidFill>
                <a:latin typeface="Calibri" panose="020F0502020204030204" pitchFamily="34" charset="0"/>
              </a:rPr>
              <a:t>, %</a:t>
            </a:r>
          </a:p>
        </p:txBody>
      </p:sp>
      <p:sp>
        <p:nvSpPr>
          <p:cNvPr id="21" name="TextBox 20">
            <a:extLst>
              <a:ext uri="{FF2B5EF4-FFF2-40B4-BE49-F238E27FC236}">
                <a16:creationId xmlns:a16="http://schemas.microsoft.com/office/drawing/2014/main" id="{12747E59-BFAA-41CF-A90B-CD65A6E4907F}"/>
              </a:ext>
            </a:extLst>
          </p:cNvPr>
          <p:cNvSpPr txBox="1"/>
          <p:nvPr/>
        </p:nvSpPr>
        <p:spPr bwMode="auto">
          <a:xfrm>
            <a:off x="8159090" y="2191571"/>
            <a:ext cx="986167" cy="95410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87</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73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(0.25-0.96)</a:t>
            </a:r>
          </a:p>
        </p:txBody>
      </p:sp>
      <p:sp>
        <p:nvSpPr>
          <p:cNvPr id="22" name="TextBox 21">
            <a:extLst>
              <a:ext uri="{FF2B5EF4-FFF2-40B4-BE49-F238E27FC236}">
                <a16:creationId xmlns:a16="http://schemas.microsoft.com/office/drawing/2014/main" id="{9A855C19-4148-4894-A85E-92FAA45E995C}"/>
              </a:ext>
            </a:extLst>
          </p:cNvPr>
          <p:cNvSpPr txBox="1"/>
          <p:nvPr/>
        </p:nvSpPr>
        <p:spPr bwMode="auto">
          <a:xfrm>
            <a:off x="9267783" y="2191571"/>
            <a:ext cx="986167" cy="95410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91</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56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(0.08-0.31)</a:t>
            </a:r>
          </a:p>
        </p:txBody>
      </p:sp>
      <p:sp>
        <p:nvSpPr>
          <p:cNvPr id="23" name="TextBox 22">
            <a:extLst>
              <a:ext uri="{FF2B5EF4-FFF2-40B4-BE49-F238E27FC236}">
                <a16:creationId xmlns:a16="http://schemas.microsoft.com/office/drawing/2014/main" id="{E5AED1F2-CF2A-478D-A3E6-62CD9015913A}"/>
              </a:ext>
            </a:extLst>
          </p:cNvPr>
          <p:cNvSpPr txBox="1"/>
          <p:nvPr/>
        </p:nvSpPr>
        <p:spPr bwMode="auto">
          <a:xfrm>
            <a:off x="10446247" y="2191571"/>
            <a:ext cx="986167" cy="95410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88</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(0.07-0.20)</a:t>
            </a:r>
          </a:p>
        </p:txBody>
      </p:sp>
      <p:sp>
        <p:nvSpPr>
          <p:cNvPr id="27" name="TextBox 26">
            <a:extLst>
              <a:ext uri="{FF2B5EF4-FFF2-40B4-BE49-F238E27FC236}">
                <a16:creationId xmlns:a16="http://schemas.microsoft.com/office/drawing/2014/main" id="{7B8DA560-A0E5-4677-AC2F-744365D336FA}"/>
              </a:ext>
            </a:extLst>
          </p:cNvPr>
          <p:cNvSpPr txBox="1"/>
          <p:nvPr/>
        </p:nvSpPr>
        <p:spPr bwMode="auto">
          <a:xfrm>
            <a:off x="8261907" y="1527518"/>
            <a:ext cx="780535"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Stage IB</a:t>
            </a:r>
          </a:p>
        </p:txBody>
      </p:sp>
      <p:sp>
        <p:nvSpPr>
          <p:cNvPr id="29" name="TextBox 28">
            <a:extLst>
              <a:ext uri="{FF2B5EF4-FFF2-40B4-BE49-F238E27FC236}">
                <a16:creationId xmlns:a16="http://schemas.microsoft.com/office/drawing/2014/main" id="{D3315116-1BF8-4EC2-9A33-A916DE007C76}"/>
              </a:ext>
            </a:extLst>
          </p:cNvPr>
          <p:cNvSpPr txBox="1"/>
          <p:nvPr/>
        </p:nvSpPr>
        <p:spPr bwMode="auto">
          <a:xfrm>
            <a:off x="9397050" y="1527518"/>
            <a:ext cx="727635"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Stage II</a:t>
            </a:r>
          </a:p>
        </p:txBody>
      </p:sp>
      <p:sp>
        <p:nvSpPr>
          <p:cNvPr id="30" name="TextBox 29">
            <a:extLst>
              <a:ext uri="{FF2B5EF4-FFF2-40B4-BE49-F238E27FC236}">
                <a16:creationId xmlns:a16="http://schemas.microsoft.com/office/drawing/2014/main" id="{D64264A7-BD4A-4A20-98D1-0508BE7F2D1D}"/>
              </a:ext>
            </a:extLst>
          </p:cNvPr>
          <p:cNvSpPr txBox="1"/>
          <p:nvPr/>
        </p:nvSpPr>
        <p:spPr bwMode="auto">
          <a:xfrm>
            <a:off x="10496967" y="1527518"/>
            <a:ext cx="884729"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Stage IIIA</a:t>
            </a:r>
          </a:p>
        </p:txBody>
      </p:sp>
      <p:sp>
        <p:nvSpPr>
          <p:cNvPr id="31" name="TextBox 30">
            <a:extLst>
              <a:ext uri="{FF2B5EF4-FFF2-40B4-BE49-F238E27FC236}">
                <a16:creationId xmlns:a16="http://schemas.microsoft.com/office/drawing/2014/main" id="{72F36848-1311-4604-A117-4F1730539E4D}"/>
              </a:ext>
            </a:extLst>
          </p:cNvPr>
          <p:cNvSpPr txBox="1"/>
          <p:nvPr/>
        </p:nvSpPr>
        <p:spPr bwMode="auto">
          <a:xfrm>
            <a:off x="6948385" y="2191571"/>
            <a:ext cx="1067921" cy="954107"/>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Osimertinib</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Placebo</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Overall HR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a:t>
            </a:r>
          </a:p>
        </p:txBody>
      </p:sp>
      <p:sp>
        <p:nvSpPr>
          <p:cNvPr id="36" name="TextBox 35">
            <a:extLst>
              <a:ext uri="{FF2B5EF4-FFF2-40B4-BE49-F238E27FC236}">
                <a16:creationId xmlns:a16="http://schemas.microsoft.com/office/drawing/2014/main" id="{78F7F2E1-5FB4-4D63-A0B1-4311FBEF0C39}"/>
              </a:ext>
            </a:extLst>
          </p:cNvPr>
          <p:cNvSpPr txBox="1"/>
          <p:nvPr/>
        </p:nvSpPr>
        <p:spPr bwMode="auto">
          <a:xfrm>
            <a:off x="6994788" y="6017241"/>
            <a:ext cx="4375879" cy="461665"/>
          </a:xfrm>
          <a:prstGeom prst="rect">
            <a:avLst/>
          </a:prstGeom>
          <a:noFill/>
          <a:ln>
            <a:noFill/>
          </a:ln>
        </p:spPr>
        <p:txBody>
          <a:bodyPr wrap="square" rtlCol="0">
            <a:spAutoFit/>
          </a:bodyPr>
          <a:lstStyle/>
          <a:p>
            <a:pPr>
              <a:spcBef>
                <a:spcPct val="50000"/>
              </a:spcBef>
            </a:pPr>
            <a:r>
              <a:rPr lang="en-US" sz="1200" b="0" dirty="0">
                <a:solidFill>
                  <a:schemeClr val="bg1"/>
                </a:solidFill>
                <a:latin typeface="Calibri" panose="020F0502020204030204" pitchFamily="34" charset="0"/>
              </a:rPr>
              <a:t>115       109       98          68          49         23           9             1            0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119        91        54          33          20         12           2             0</a:t>
            </a:r>
          </a:p>
        </p:txBody>
      </p:sp>
      <p:cxnSp>
        <p:nvCxnSpPr>
          <p:cNvPr id="39" name="Straight Connector 38">
            <a:extLst>
              <a:ext uri="{FF2B5EF4-FFF2-40B4-BE49-F238E27FC236}">
                <a16:creationId xmlns:a16="http://schemas.microsoft.com/office/drawing/2014/main" id="{F8CB3882-C924-4D48-87F3-4FD7AB6220C6}"/>
              </a:ext>
            </a:extLst>
          </p:cNvPr>
          <p:cNvCxnSpPr/>
          <p:nvPr/>
        </p:nvCxnSpPr>
        <p:spPr bwMode="auto">
          <a:xfrm>
            <a:off x="7047782" y="1834560"/>
            <a:ext cx="4357378" cy="0"/>
          </a:xfrm>
          <a:prstGeom prst="line">
            <a:avLst/>
          </a:prstGeom>
          <a:noFill/>
          <a:ln w="28575" cap="flat" cmpd="sng" algn="ctr">
            <a:solidFill>
              <a:schemeClr val="bg1"/>
            </a:solidFill>
            <a:prstDash val="solid"/>
            <a:round/>
            <a:headEnd type="none" w="med" len="med"/>
            <a:tailEnd type="none" w="med" len="med"/>
          </a:ln>
          <a:effectLst/>
        </p:spPr>
      </p:cxnSp>
      <p:grpSp>
        <p:nvGrpSpPr>
          <p:cNvPr id="79" name="Group 78">
            <a:extLst>
              <a:ext uri="{FF2B5EF4-FFF2-40B4-BE49-F238E27FC236}">
                <a16:creationId xmlns:a16="http://schemas.microsoft.com/office/drawing/2014/main" id="{EBA48F32-9F5B-4A68-A274-2FBC066DC1D2}"/>
              </a:ext>
            </a:extLst>
          </p:cNvPr>
          <p:cNvGrpSpPr/>
          <p:nvPr/>
        </p:nvGrpSpPr>
        <p:grpSpPr>
          <a:xfrm>
            <a:off x="417689" y="1412733"/>
            <a:ext cx="5620854" cy="2599723"/>
            <a:chOff x="469445" y="1412733"/>
            <a:chExt cx="5620854" cy="2599723"/>
          </a:xfrm>
        </p:grpSpPr>
        <p:sp>
          <p:nvSpPr>
            <p:cNvPr id="9" name="TextBox 8">
              <a:extLst>
                <a:ext uri="{FF2B5EF4-FFF2-40B4-BE49-F238E27FC236}">
                  <a16:creationId xmlns:a16="http://schemas.microsoft.com/office/drawing/2014/main" id="{63A9E2DD-22AA-489C-903F-AF0F4F56111C}"/>
                </a:ext>
              </a:extLst>
            </p:cNvPr>
            <p:cNvSpPr txBox="1"/>
            <p:nvPr/>
          </p:nvSpPr>
          <p:spPr bwMode="auto">
            <a:xfrm rot="16200000">
              <a:off x="495861" y="2285568"/>
              <a:ext cx="1541404" cy="307777"/>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DFS</a:t>
              </a:r>
            </a:p>
          </p:txBody>
        </p:sp>
        <p:sp>
          <p:nvSpPr>
            <p:cNvPr id="10" name="TextBox 9">
              <a:extLst>
                <a:ext uri="{FF2B5EF4-FFF2-40B4-BE49-F238E27FC236}">
                  <a16:creationId xmlns:a16="http://schemas.microsoft.com/office/drawing/2014/main" id="{00299A97-E649-42A4-8738-410D93B0643D}"/>
                </a:ext>
              </a:extLst>
            </p:cNvPr>
            <p:cNvSpPr txBox="1"/>
            <p:nvPr/>
          </p:nvSpPr>
          <p:spPr bwMode="auto">
            <a:xfrm>
              <a:off x="1840772" y="3366411"/>
              <a:ext cx="3995993"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Mos From Randomization</a:t>
              </a:r>
            </a:p>
          </p:txBody>
        </p:sp>
        <p:sp>
          <p:nvSpPr>
            <p:cNvPr id="24" name="TextBox 23">
              <a:extLst>
                <a:ext uri="{FF2B5EF4-FFF2-40B4-BE49-F238E27FC236}">
                  <a16:creationId xmlns:a16="http://schemas.microsoft.com/office/drawing/2014/main" id="{08FF6335-422E-4EDA-B674-3BB44417DA33}"/>
                </a:ext>
              </a:extLst>
            </p:cNvPr>
            <p:cNvSpPr txBox="1"/>
            <p:nvPr/>
          </p:nvSpPr>
          <p:spPr bwMode="auto">
            <a:xfrm>
              <a:off x="1880276" y="1412733"/>
              <a:ext cx="3956489"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Stage IB</a:t>
              </a:r>
            </a:p>
          </p:txBody>
        </p:sp>
        <p:sp>
          <p:nvSpPr>
            <p:cNvPr id="32" name="TextBox 31">
              <a:extLst>
                <a:ext uri="{FF2B5EF4-FFF2-40B4-BE49-F238E27FC236}">
                  <a16:creationId xmlns:a16="http://schemas.microsoft.com/office/drawing/2014/main" id="{CB82F298-9732-4C04-A965-A953839F5328}"/>
                </a:ext>
              </a:extLst>
            </p:cNvPr>
            <p:cNvSpPr txBox="1"/>
            <p:nvPr/>
          </p:nvSpPr>
          <p:spPr bwMode="auto">
            <a:xfrm>
              <a:off x="469445" y="3366125"/>
              <a:ext cx="1317155" cy="646331"/>
            </a:xfrm>
            <a:prstGeom prst="rect">
              <a:avLst/>
            </a:prstGeom>
            <a:noFill/>
            <a:ln>
              <a:noFill/>
            </a:ln>
          </p:spPr>
          <p:txBody>
            <a:bodyPr wrap="none" rtlCol="0">
              <a:spAutoFit/>
            </a:bodyPr>
            <a:lstStyle/>
            <a:p>
              <a:pPr algn="r">
                <a:spcBef>
                  <a:spcPct val="50000"/>
                </a:spcBef>
              </a:pPr>
              <a:r>
                <a:rPr lang="en-US" sz="1200"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dirty="0">
                  <a:solidFill>
                    <a:schemeClr val="accent1"/>
                  </a:solidFill>
                  <a:latin typeface="Calibri" panose="020F0502020204030204" pitchFamily="34" charset="0"/>
                </a:rPr>
                <a:t>Osimertinib</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Placebo</a:t>
              </a:r>
            </a:p>
          </p:txBody>
        </p:sp>
        <p:sp>
          <p:nvSpPr>
            <p:cNvPr id="33" name="TextBox 32">
              <a:extLst>
                <a:ext uri="{FF2B5EF4-FFF2-40B4-BE49-F238E27FC236}">
                  <a16:creationId xmlns:a16="http://schemas.microsoft.com/office/drawing/2014/main" id="{3303A9C8-1C29-4931-AD61-BB5DBE6DB8A5}"/>
                </a:ext>
              </a:extLst>
            </p:cNvPr>
            <p:cNvSpPr txBox="1"/>
            <p:nvPr/>
          </p:nvSpPr>
          <p:spPr bwMode="auto">
            <a:xfrm>
              <a:off x="1659027" y="3550791"/>
              <a:ext cx="4375879" cy="461665"/>
            </a:xfrm>
            <a:prstGeom prst="rect">
              <a:avLst/>
            </a:prstGeom>
            <a:noFill/>
            <a:ln>
              <a:noFill/>
            </a:ln>
          </p:spPr>
          <p:txBody>
            <a:bodyPr wrap="square" rtlCol="0">
              <a:spAutoFit/>
            </a:bodyPr>
            <a:lstStyle/>
            <a:p>
              <a:pPr>
                <a:spcBef>
                  <a:spcPct val="50000"/>
                </a:spcBef>
              </a:pPr>
              <a:r>
                <a:rPr lang="en-US" sz="1200" b="0" dirty="0">
                  <a:solidFill>
                    <a:schemeClr val="bg1"/>
                  </a:solidFill>
                  <a:latin typeface="Calibri" panose="020F0502020204030204" pitchFamily="34" charset="0"/>
                </a:rPr>
                <a:t>106         95          83         69          40          22          8            2            0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106         98          81         67          36          26          11          2            1</a:t>
              </a:r>
            </a:p>
          </p:txBody>
        </p:sp>
        <p:cxnSp>
          <p:nvCxnSpPr>
            <p:cNvPr id="41" name="Straight Connector 40">
              <a:extLst>
                <a:ext uri="{FF2B5EF4-FFF2-40B4-BE49-F238E27FC236}">
                  <a16:creationId xmlns:a16="http://schemas.microsoft.com/office/drawing/2014/main" id="{9A447320-DAB3-4B66-8D06-62C17591E532}"/>
                </a:ext>
              </a:extLst>
            </p:cNvPr>
            <p:cNvCxnSpPr>
              <a:cxnSpLocks/>
            </p:cNvCxnSpPr>
            <p:nvPr/>
          </p:nvCxnSpPr>
          <p:spPr bwMode="auto">
            <a:xfrm>
              <a:off x="1875276" y="3210159"/>
              <a:ext cx="396148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3579BC6-C7AE-4F91-8B3E-CBA4D5B7EE64}"/>
                </a:ext>
              </a:extLst>
            </p:cNvPr>
            <p:cNvCxnSpPr>
              <a:cxnSpLocks/>
            </p:cNvCxnSpPr>
            <p:nvPr/>
          </p:nvCxnSpPr>
          <p:spPr bwMode="auto">
            <a:xfrm flipV="1">
              <a:off x="1875276" y="1668755"/>
              <a:ext cx="0" cy="154140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5364BCE-08BD-4F9D-B8C1-70CEF5CA6B89}"/>
                </a:ext>
              </a:extLst>
            </p:cNvPr>
            <p:cNvCxnSpPr/>
            <p:nvPr/>
          </p:nvCxnSpPr>
          <p:spPr bwMode="auto">
            <a:xfrm flipH="1">
              <a:off x="1806268" y="16687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81D2869-4F61-41F2-A5C4-895D14490454}"/>
                </a:ext>
              </a:extLst>
            </p:cNvPr>
            <p:cNvCxnSpPr/>
            <p:nvPr/>
          </p:nvCxnSpPr>
          <p:spPr bwMode="auto">
            <a:xfrm flipH="1">
              <a:off x="1806268" y="19770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8B44685-AEB1-442A-9B11-1D1F870C15AD}"/>
                </a:ext>
              </a:extLst>
            </p:cNvPr>
            <p:cNvCxnSpPr/>
            <p:nvPr/>
          </p:nvCxnSpPr>
          <p:spPr bwMode="auto">
            <a:xfrm flipH="1">
              <a:off x="1806268" y="22853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24B99BE-582D-43A0-8737-11DD8991519B}"/>
                </a:ext>
              </a:extLst>
            </p:cNvPr>
            <p:cNvCxnSpPr/>
            <p:nvPr/>
          </p:nvCxnSpPr>
          <p:spPr bwMode="auto">
            <a:xfrm flipH="1">
              <a:off x="1806268" y="25935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91F11BA-A431-4FED-AB89-3ED52D019A6C}"/>
                </a:ext>
              </a:extLst>
            </p:cNvPr>
            <p:cNvCxnSpPr/>
            <p:nvPr/>
          </p:nvCxnSpPr>
          <p:spPr bwMode="auto">
            <a:xfrm flipH="1">
              <a:off x="1806268" y="29018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875EA88-0884-4EC0-B9C8-C9298EDC43FC}"/>
                </a:ext>
              </a:extLst>
            </p:cNvPr>
            <p:cNvCxnSpPr/>
            <p:nvPr/>
          </p:nvCxnSpPr>
          <p:spPr bwMode="auto">
            <a:xfrm flipH="1">
              <a:off x="1806268" y="32101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9B402AA-731F-471A-AEC7-EBDB1842B702}"/>
                </a:ext>
              </a:extLst>
            </p:cNvPr>
            <p:cNvCxnSpPr/>
            <p:nvPr/>
          </p:nvCxnSpPr>
          <p:spPr bwMode="auto">
            <a:xfrm>
              <a:off x="1870276"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572468F-679E-4EF3-87B2-3190C57916EF}"/>
                </a:ext>
              </a:extLst>
            </p:cNvPr>
            <p:cNvCxnSpPr/>
            <p:nvPr/>
          </p:nvCxnSpPr>
          <p:spPr bwMode="auto">
            <a:xfrm>
              <a:off x="2364083"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B563855-173D-4D5E-8E17-1EF4A312842D}"/>
                </a:ext>
              </a:extLst>
            </p:cNvPr>
            <p:cNvCxnSpPr/>
            <p:nvPr/>
          </p:nvCxnSpPr>
          <p:spPr bwMode="auto">
            <a:xfrm>
              <a:off x="2857890"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E3296E9-5769-48F7-B9F3-62808C476487}"/>
                </a:ext>
              </a:extLst>
            </p:cNvPr>
            <p:cNvCxnSpPr/>
            <p:nvPr/>
          </p:nvCxnSpPr>
          <p:spPr bwMode="auto">
            <a:xfrm>
              <a:off x="3351697"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0977ACF-65AC-4D1D-AAC5-16A21355D90D}"/>
                </a:ext>
              </a:extLst>
            </p:cNvPr>
            <p:cNvCxnSpPr/>
            <p:nvPr/>
          </p:nvCxnSpPr>
          <p:spPr bwMode="auto">
            <a:xfrm>
              <a:off x="3845504"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F78E30B-5D47-442B-8686-7432B7153947}"/>
                </a:ext>
              </a:extLst>
            </p:cNvPr>
            <p:cNvCxnSpPr/>
            <p:nvPr/>
          </p:nvCxnSpPr>
          <p:spPr bwMode="auto">
            <a:xfrm>
              <a:off x="4339311"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0FB83B7-797D-4A64-A3E0-2D8C9DD86B0F}"/>
                </a:ext>
              </a:extLst>
            </p:cNvPr>
            <p:cNvCxnSpPr/>
            <p:nvPr/>
          </p:nvCxnSpPr>
          <p:spPr bwMode="auto">
            <a:xfrm>
              <a:off x="4833118"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D427186-61B8-43D3-A792-706BDD887D17}"/>
                </a:ext>
              </a:extLst>
            </p:cNvPr>
            <p:cNvCxnSpPr/>
            <p:nvPr/>
          </p:nvCxnSpPr>
          <p:spPr bwMode="auto">
            <a:xfrm>
              <a:off x="5326925" y="32101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81F1A22-1110-40EA-AED2-6CB513D10F15}"/>
                </a:ext>
              </a:extLst>
            </p:cNvPr>
            <p:cNvCxnSpPr/>
            <p:nvPr/>
          </p:nvCxnSpPr>
          <p:spPr bwMode="auto">
            <a:xfrm>
              <a:off x="5820732" y="3210159"/>
              <a:ext cx="0" cy="64008"/>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F505DCF6-2388-484F-876A-3AD7FF253637}"/>
                </a:ext>
              </a:extLst>
            </p:cNvPr>
            <p:cNvSpPr txBox="1"/>
            <p:nvPr/>
          </p:nvSpPr>
          <p:spPr bwMode="auto">
            <a:xfrm>
              <a:off x="1224437" y="1501210"/>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4" name="TextBox 63">
              <a:extLst>
                <a:ext uri="{FF2B5EF4-FFF2-40B4-BE49-F238E27FC236}">
                  <a16:creationId xmlns:a16="http://schemas.microsoft.com/office/drawing/2014/main" id="{063F971C-F035-4BA2-B472-B178537D35B3}"/>
                </a:ext>
              </a:extLst>
            </p:cNvPr>
            <p:cNvSpPr txBox="1"/>
            <p:nvPr/>
          </p:nvSpPr>
          <p:spPr bwMode="auto">
            <a:xfrm>
              <a:off x="1224437" y="1808888"/>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65" name="TextBox 64">
              <a:extLst>
                <a:ext uri="{FF2B5EF4-FFF2-40B4-BE49-F238E27FC236}">
                  <a16:creationId xmlns:a16="http://schemas.microsoft.com/office/drawing/2014/main" id="{109991F4-8EBD-46B2-B0FB-B4ED3C7851A8}"/>
                </a:ext>
              </a:extLst>
            </p:cNvPr>
            <p:cNvSpPr txBox="1"/>
            <p:nvPr/>
          </p:nvSpPr>
          <p:spPr bwMode="auto">
            <a:xfrm>
              <a:off x="1224437" y="2116566"/>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66" name="TextBox 65">
              <a:extLst>
                <a:ext uri="{FF2B5EF4-FFF2-40B4-BE49-F238E27FC236}">
                  <a16:creationId xmlns:a16="http://schemas.microsoft.com/office/drawing/2014/main" id="{12CD4DD1-0610-4D5D-B817-12ED168A0A85}"/>
                </a:ext>
              </a:extLst>
            </p:cNvPr>
            <p:cNvSpPr txBox="1"/>
            <p:nvPr/>
          </p:nvSpPr>
          <p:spPr bwMode="auto">
            <a:xfrm>
              <a:off x="1224437" y="2424244"/>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67" name="TextBox 66">
              <a:extLst>
                <a:ext uri="{FF2B5EF4-FFF2-40B4-BE49-F238E27FC236}">
                  <a16:creationId xmlns:a16="http://schemas.microsoft.com/office/drawing/2014/main" id="{405F453C-A7A0-4E59-BD6A-704D3918C09D}"/>
                </a:ext>
              </a:extLst>
            </p:cNvPr>
            <p:cNvSpPr txBox="1"/>
            <p:nvPr/>
          </p:nvSpPr>
          <p:spPr bwMode="auto">
            <a:xfrm>
              <a:off x="1312463" y="2731922"/>
              <a:ext cx="5502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68" name="TextBox 67">
              <a:extLst>
                <a:ext uri="{FF2B5EF4-FFF2-40B4-BE49-F238E27FC236}">
                  <a16:creationId xmlns:a16="http://schemas.microsoft.com/office/drawing/2014/main" id="{18262200-41A3-469B-B142-D6864A309A59}"/>
                </a:ext>
              </a:extLst>
            </p:cNvPr>
            <p:cNvSpPr txBox="1"/>
            <p:nvPr/>
          </p:nvSpPr>
          <p:spPr bwMode="auto">
            <a:xfrm>
              <a:off x="1224437" y="3039602"/>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69" name="TextBox 68">
              <a:extLst>
                <a:ext uri="{FF2B5EF4-FFF2-40B4-BE49-F238E27FC236}">
                  <a16:creationId xmlns:a16="http://schemas.microsoft.com/office/drawing/2014/main" id="{BA25908E-CA26-4FBE-BE22-928F6509708A}"/>
                </a:ext>
              </a:extLst>
            </p:cNvPr>
            <p:cNvSpPr txBox="1"/>
            <p:nvPr/>
          </p:nvSpPr>
          <p:spPr bwMode="auto">
            <a:xfrm>
              <a:off x="5540087"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70" name="TextBox 69">
              <a:extLst>
                <a:ext uri="{FF2B5EF4-FFF2-40B4-BE49-F238E27FC236}">
                  <a16:creationId xmlns:a16="http://schemas.microsoft.com/office/drawing/2014/main" id="{B5B7BDEB-7B31-4F21-B6C8-2FE3B2DF72CD}"/>
                </a:ext>
              </a:extLst>
            </p:cNvPr>
            <p:cNvSpPr txBox="1"/>
            <p:nvPr/>
          </p:nvSpPr>
          <p:spPr bwMode="auto">
            <a:xfrm>
              <a:off x="1595170"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9971AA20-4D00-48C2-876F-86C80953F262}"/>
                </a:ext>
              </a:extLst>
            </p:cNvPr>
            <p:cNvSpPr txBox="1"/>
            <p:nvPr/>
          </p:nvSpPr>
          <p:spPr bwMode="auto">
            <a:xfrm>
              <a:off x="2088285"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FDB6D7F2-6DF4-47E0-B67E-9A88AE3047AF}"/>
                </a:ext>
              </a:extLst>
            </p:cNvPr>
            <p:cNvSpPr txBox="1"/>
            <p:nvPr/>
          </p:nvSpPr>
          <p:spPr bwMode="auto">
            <a:xfrm>
              <a:off x="2581400"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A2F9FBB2-7DC3-4032-A6EE-8817573035BF}"/>
                </a:ext>
              </a:extLst>
            </p:cNvPr>
            <p:cNvSpPr txBox="1"/>
            <p:nvPr/>
          </p:nvSpPr>
          <p:spPr bwMode="auto">
            <a:xfrm>
              <a:off x="3074515"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93F93FA3-A948-48EC-AE54-D87641BB0539}"/>
                </a:ext>
              </a:extLst>
            </p:cNvPr>
            <p:cNvSpPr txBox="1"/>
            <p:nvPr/>
          </p:nvSpPr>
          <p:spPr bwMode="auto">
            <a:xfrm>
              <a:off x="3567630"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90C14633-4CE2-4D17-948A-9B54891341BC}"/>
                </a:ext>
              </a:extLst>
            </p:cNvPr>
            <p:cNvSpPr txBox="1"/>
            <p:nvPr/>
          </p:nvSpPr>
          <p:spPr bwMode="auto">
            <a:xfrm>
              <a:off x="4060745"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77" name="TextBox 76">
              <a:extLst>
                <a:ext uri="{FF2B5EF4-FFF2-40B4-BE49-F238E27FC236}">
                  <a16:creationId xmlns:a16="http://schemas.microsoft.com/office/drawing/2014/main" id="{50A07737-B937-43E6-B7C5-A8174416F006}"/>
                </a:ext>
              </a:extLst>
            </p:cNvPr>
            <p:cNvSpPr txBox="1"/>
            <p:nvPr/>
          </p:nvSpPr>
          <p:spPr bwMode="auto">
            <a:xfrm>
              <a:off x="4553860"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78" name="TextBox 77">
              <a:extLst>
                <a:ext uri="{FF2B5EF4-FFF2-40B4-BE49-F238E27FC236}">
                  <a16:creationId xmlns:a16="http://schemas.microsoft.com/office/drawing/2014/main" id="{18300C7C-89A0-401F-8A97-B6E012BCC489}"/>
                </a:ext>
              </a:extLst>
            </p:cNvPr>
            <p:cNvSpPr txBox="1"/>
            <p:nvPr/>
          </p:nvSpPr>
          <p:spPr bwMode="auto">
            <a:xfrm>
              <a:off x="5046975" y="3199559"/>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grpSp>
        <p:nvGrpSpPr>
          <p:cNvPr id="119" name="Group 118">
            <a:extLst>
              <a:ext uri="{FF2B5EF4-FFF2-40B4-BE49-F238E27FC236}">
                <a16:creationId xmlns:a16="http://schemas.microsoft.com/office/drawing/2014/main" id="{1C7425CE-B216-48FF-B491-921E30F19DA7}"/>
              </a:ext>
            </a:extLst>
          </p:cNvPr>
          <p:cNvGrpSpPr/>
          <p:nvPr/>
        </p:nvGrpSpPr>
        <p:grpSpPr>
          <a:xfrm>
            <a:off x="459427" y="3865773"/>
            <a:ext cx="5566636" cy="2614866"/>
            <a:chOff x="511183" y="6240030"/>
            <a:chExt cx="5566636" cy="2614866"/>
          </a:xfrm>
        </p:grpSpPr>
        <p:sp>
          <p:nvSpPr>
            <p:cNvPr id="34" name="TextBox 33">
              <a:extLst>
                <a:ext uri="{FF2B5EF4-FFF2-40B4-BE49-F238E27FC236}">
                  <a16:creationId xmlns:a16="http://schemas.microsoft.com/office/drawing/2014/main" id="{E255BB57-DFAA-42B1-8CFA-AFBF7D1F260F}"/>
                </a:ext>
              </a:extLst>
            </p:cNvPr>
            <p:cNvSpPr txBox="1"/>
            <p:nvPr/>
          </p:nvSpPr>
          <p:spPr bwMode="auto">
            <a:xfrm>
              <a:off x="1695157" y="8393231"/>
              <a:ext cx="4375879" cy="461665"/>
            </a:xfrm>
            <a:prstGeom prst="rect">
              <a:avLst/>
            </a:prstGeom>
            <a:noFill/>
            <a:ln>
              <a:noFill/>
            </a:ln>
          </p:spPr>
          <p:txBody>
            <a:bodyPr wrap="square" rtlCol="0">
              <a:spAutoFit/>
            </a:bodyPr>
            <a:lstStyle/>
            <a:p>
              <a:pPr>
                <a:spcBef>
                  <a:spcPct val="50000"/>
                </a:spcBef>
              </a:pPr>
              <a:r>
                <a:rPr lang="en-US" sz="1200" b="0" dirty="0">
                  <a:solidFill>
                    <a:schemeClr val="bg1"/>
                  </a:solidFill>
                  <a:latin typeface="Calibri" panose="020F0502020204030204" pitchFamily="34" charset="0"/>
                </a:rPr>
                <a:t>118         110        91         69         47          28          8            1            0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118         99          74         49          31          15         7            1            0</a:t>
              </a:r>
            </a:p>
          </p:txBody>
        </p:sp>
        <p:sp>
          <p:nvSpPr>
            <p:cNvPr id="81" name="TextBox 80">
              <a:extLst>
                <a:ext uri="{FF2B5EF4-FFF2-40B4-BE49-F238E27FC236}">
                  <a16:creationId xmlns:a16="http://schemas.microsoft.com/office/drawing/2014/main" id="{6E947113-1844-43CF-8A20-ABCF08E9A332}"/>
                </a:ext>
              </a:extLst>
            </p:cNvPr>
            <p:cNvSpPr txBox="1"/>
            <p:nvPr/>
          </p:nvSpPr>
          <p:spPr bwMode="auto">
            <a:xfrm rot="16200000">
              <a:off x="483381" y="7112865"/>
              <a:ext cx="1541404" cy="307777"/>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DFS</a:t>
              </a:r>
            </a:p>
          </p:txBody>
        </p:sp>
        <p:sp>
          <p:nvSpPr>
            <p:cNvPr id="82" name="TextBox 81">
              <a:extLst>
                <a:ext uri="{FF2B5EF4-FFF2-40B4-BE49-F238E27FC236}">
                  <a16:creationId xmlns:a16="http://schemas.microsoft.com/office/drawing/2014/main" id="{9BECA2B4-1CC4-4EB0-A048-8FA97E246F31}"/>
                </a:ext>
              </a:extLst>
            </p:cNvPr>
            <p:cNvSpPr txBox="1"/>
            <p:nvPr/>
          </p:nvSpPr>
          <p:spPr bwMode="auto">
            <a:xfrm>
              <a:off x="1828292" y="8193708"/>
              <a:ext cx="3995993"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Mos From Randomization</a:t>
              </a:r>
            </a:p>
          </p:txBody>
        </p:sp>
        <p:sp>
          <p:nvSpPr>
            <p:cNvPr id="83" name="TextBox 82">
              <a:extLst>
                <a:ext uri="{FF2B5EF4-FFF2-40B4-BE49-F238E27FC236}">
                  <a16:creationId xmlns:a16="http://schemas.microsoft.com/office/drawing/2014/main" id="{4529A557-3A21-4913-B356-73A7AEC9FFA9}"/>
                </a:ext>
              </a:extLst>
            </p:cNvPr>
            <p:cNvSpPr txBox="1"/>
            <p:nvPr/>
          </p:nvSpPr>
          <p:spPr bwMode="auto">
            <a:xfrm>
              <a:off x="1867796" y="6240030"/>
              <a:ext cx="3956489"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Stage II</a:t>
              </a:r>
            </a:p>
          </p:txBody>
        </p:sp>
        <p:sp>
          <p:nvSpPr>
            <p:cNvPr id="84" name="TextBox 83">
              <a:extLst>
                <a:ext uri="{FF2B5EF4-FFF2-40B4-BE49-F238E27FC236}">
                  <a16:creationId xmlns:a16="http://schemas.microsoft.com/office/drawing/2014/main" id="{4373E68A-A84A-48C7-90ED-FC54869F9DC7}"/>
                </a:ext>
              </a:extLst>
            </p:cNvPr>
            <p:cNvSpPr txBox="1"/>
            <p:nvPr/>
          </p:nvSpPr>
          <p:spPr bwMode="auto">
            <a:xfrm>
              <a:off x="511183" y="8208565"/>
              <a:ext cx="1317155" cy="646331"/>
            </a:xfrm>
            <a:prstGeom prst="rect">
              <a:avLst/>
            </a:prstGeom>
            <a:noFill/>
            <a:ln>
              <a:noFill/>
            </a:ln>
          </p:spPr>
          <p:txBody>
            <a:bodyPr wrap="none" rtlCol="0">
              <a:spAutoFit/>
            </a:bodyPr>
            <a:lstStyle/>
            <a:p>
              <a:pPr algn="r">
                <a:spcBef>
                  <a:spcPct val="50000"/>
                </a:spcBef>
              </a:pPr>
              <a:r>
                <a:rPr lang="en-US" sz="1200"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dirty="0">
                  <a:solidFill>
                    <a:schemeClr val="accent1"/>
                  </a:solidFill>
                  <a:latin typeface="Calibri" panose="020F0502020204030204" pitchFamily="34" charset="0"/>
                </a:rPr>
                <a:t>Osimertinib</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Placebo</a:t>
              </a:r>
            </a:p>
          </p:txBody>
        </p:sp>
        <p:cxnSp>
          <p:nvCxnSpPr>
            <p:cNvPr id="86" name="Straight Connector 85">
              <a:extLst>
                <a:ext uri="{FF2B5EF4-FFF2-40B4-BE49-F238E27FC236}">
                  <a16:creationId xmlns:a16="http://schemas.microsoft.com/office/drawing/2014/main" id="{6043EB49-443B-4A53-B802-AE81B170112A}"/>
                </a:ext>
              </a:extLst>
            </p:cNvPr>
            <p:cNvCxnSpPr>
              <a:cxnSpLocks/>
            </p:cNvCxnSpPr>
            <p:nvPr/>
          </p:nvCxnSpPr>
          <p:spPr bwMode="auto">
            <a:xfrm>
              <a:off x="1862796" y="8037456"/>
              <a:ext cx="3961489"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A0944F3-5D84-4112-926D-EA7427524CEB}"/>
                </a:ext>
              </a:extLst>
            </p:cNvPr>
            <p:cNvCxnSpPr>
              <a:cxnSpLocks/>
            </p:cNvCxnSpPr>
            <p:nvPr/>
          </p:nvCxnSpPr>
          <p:spPr bwMode="auto">
            <a:xfrm flipV="1">
              <a:off x="1862796" y="6496052"/>
              <a:ext cx="0" cy="1541404"/>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3A9FCC8-5F6B-408D-8D3D-7C9A9B8BDF63}"/>
                </a:ext>
              </a:extLst>
            </p:cNvPr>
            <p:cNvCxnSpPr/>
            <p:nvPr/>
          </p:nvCxnSpPr>
          <p:spPr bwMode="auto">
            <a:xfrm flipH="1">
              <a:off x="1793788" y="64960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32FDBFA-8C40-480C-B9C5-A8162C5CE2C6}"/>
                </a:ext>
              </a:extLst>
            </p:cNvPr>
            <p:cNvCxnSpPr/>
            <p:nvPr/>
          </p:nvCxnSpPr>
          <p:spPr bwMode="auto">
            <a:xfrm flipH="1">
              <a:off x="1793788" y="68043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35B1848-B830-4FA5-B71F-282747B76DB9}"/>
                </a:ext>
              </a:extLst>
            </p:cNvPr>
            <p:cNvCxnSpPr/>
            <p:nvPr/>
          </p:nvCxnSpPr>
          <p:spPr bwMode="auto">
            <a:xfrm flipH="1">
              <a:off x="1793788" y="71126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847E5D6-BCF5-4B46-B3D7-C0AD8FCCDCC9}"/>
                </a:ext>
              </a:extLst>
            </p:cNvPr>
            <p:cNvCxnSpPr/>
            <p:nvPr/>
          </p:nvCxnSpPr>
          <p:spPr bwMode="auto">
            <a:xfrm flipH="1">
              <a:off x="1793788" y="74208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37B624C-0A54-4952-B907-3AED9EE4B894}"/>
                </a:ext>
              </a:extLst>
            </p:cNvPr>
            <p:cNvCxnSpPr/>
            <p:nvPr/>
          </p:nvCxnSpPr>
          <p:spPr bwMode="auto">
            <a:xfrm flipH="1">
              <a:off x="1793788" y="77291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99914C5-A758-4AFC-BCC9-3F40E4508D2A}"/>
                </a:ext>
              </a:extLst>
            </p:cNvPr>
            <p:cNvCxnSpPr/>
            <p:nvPr/>
          </p:nvCxnSpPr>
          <p:spPr bwMode="auto">
            <a:xfrm flipH="1">
              <a:off x="1793788" y="80374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63D7ACC-69AB-45CE-8F21-406BAC9399CC}"/>
                </a:ext>
              </a:extLst>
            </p:cNvPr>
            <p:cNvCxnSpPr/>
            <p:nvPr/>
          </p:nvCxnSpPr>
          <p:spPr bwMode="auto">
            <a:xfrm>
              <a:off x="1857796"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4726EAB-2326-485A-9FA4-5FC19A280460}"/>
                </a:ext>
              </a:extLst>
            </p:cNvPr>
            <p:cNvCxnSpPr/>
            <p:nvPr/>
          </p:nvCxnSpPr>
          <p:spPr bwMode="auto">
            <a:xfrm>
              <a:off x="2351603"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E686934-56D4-4801-BA5A-DAF16F9EAB42}"/>
                </a:ext>
              </a:extLst>
            </p:cNvPr>
            <p:cNvCxnSpPr/>
            <p:nvPr/>
          </p:nvCxnSpPr>
          <p:spPr bwMode="auto">
            <a:xfrm>
              <a:off x="2845410"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2210EC3-BB0C-421B-811D-910E7F30C6B7}"/>
                </a:ext>
              </a:extLst>
            </p:cNvPr>
            <p:cNvCxnSpPr/>
            <p:nvPr/>
          </p:nvCxnSpPr>
          <p:spPr bwMode="auto">
            <a:xfrm>
              <a:off x="3339217"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35C2E01-3356-48C1-A7B1-16018C20B09E}"/>
                </a:ext>
              </a:extLst>
            </p:cNvPr>
            <p:cNvCxnSpPr/>
            <p:nvPr/>
          </p:nvCxnSpPr>
          <p:spPr bwMode="auto">
            <a:xfrm>
              <a:off x="3833024"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C98FEDF-6694-4502-8770-598D3F709D96}"/>
                </a:ext>
              </a:extLst>
            </p:cNvPr>
            <p:cNvCxnSpPr/>
            <p:nvPr/>
          </p:nvCxnSpPr>
          <p:spPr bwMode="auto">
            <a:xfrm>
              <a:off x="4326831"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A1B1931-D9C5-4042-9D0C-A1EFA9E8C965}"/>
                </a:ext>
              </a:extLst>
            </p:cNvPr>
            <p:cNvCxnSpPr/>
            <p:nvPr/>
          </p:nvCxnSpPr>
          <p:spPr bwMode="auto">
            <a:xfrm>
              <a:off x="4820638"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EFD3765-C551-47F3-96EE-82CDD8969675}"/>
                </a:ext>
              </a:extLst>
            </p:cNvPr>
            <p:cNvCxnSpPr/>
            <p:nvPr/>
          </p:nvCxnSpPr>
          <p:spPr bwMode="auto">
            <a:xfrm>
              <a:off x="5314445" y="80374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6215D05-6723-41DF-A244-C560BB950BBD}"/>
                </a:ext>
              </a:extLst>
            </p:cNvPr>
            <p:cNvCxnSpPr/>
            <p:nvPr/>
          </p:nvCxnSpPr>
          <p:spPr bwMode="auto">
            <a:xfrm>
              <a:off x="5808252" y="803745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BD613B59-949D-4AA3-9A2A-CE289F6CA544}"/>
                </a:ext>
              </a:extLst>
            </p:cNvPr>
            <p:cNvSpPr txBox="1"/>
            <p:nvPr/>
          </p:nvSpPr>
          <p:spPr bwMode="auto">
            <a:xfrm>
              <a:off x="1211957" y="6328507"/>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4" name="TextBox 103">
              <a:extLst>
                <a:ext uri="{FF2B5EF4-FFF2-40B4-BE49-F238E27FC236}">
                  <a16:creationId xmlns:a16="http://schemas.microsoft.com/office/drawing/2014/main" id="{26547CE8-1FDD-4FEE-B149-F89AB428046A}"/>
                </a:ext>
              </a:extLst>
            </p:cNvPr>
            <p:cNvSpPr txBox="1"/>
            <p:nvPr/>
          </p:nvSpPr>
          <p:spPr bwMode="auto">
            <a:xfrm>
              <a:off x="1211957" y="6636185"/>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105" name="TextBox 104">
              <a:extLst>
                <a:ext uri="{FF2B5EF4-FFF2-40B4-BE49-F238E27FC236}">
                  <a16:creationId xmlns:a16="http://schemas.microsoft.com/office/drawing/2014/main" id="{D9BC10FD-0E5C-4CE3-A4EA-3A4061300995}"/>
                </a:ext>
              </a:extLst>
            </p:cNvPr>
            <p:cNvSpPr txBox="1"/>
            <p:nvPr/>
          </p:nvSpPr>
          <p:spPr bwMode="auto">
            <a:xfrm>
              <a:off x="1211957" y="6943863"/>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106" name="TextBox 105">
              <a:extLst>
                <a:ext uri="{FF2B5EF4-FFF2-40B4-BE49-F238E27FC236}">
                  <a16:creationId xmlns:a16="http://schemas.microsoft.com/office/drawing/2014/main" id="{5E03E591-B142-4BD0-8042-AEE16C16A497}"/>
                </a:ext>
              </a:extLst>
            </p:cNvPr>
            <p:cNvSpPr txBox="1"/>
            <p:nvPr/>
          </p:nvSpPr>
          <p:spPr bwMode="auto">
            <a:xfrm>
              <a:off x="1211957" y="7251541"/>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107" name="TextBox 106">
              <a:extLst>
                <a:ext uri="{FF2B5EF4-FFF2-40B4-BE49-F238E27FC236}">
                  <a16:creationId xmlns:a16="http://schemas.microsoft.com/office/drawing/2014/main" id="{F67A4CA3-CB79-4E9D-A26C-4D8279241523}"/>
                </a:ext>
              </a:extLst>
            </p:cNvPr>
            <p:cNvSpPr txBox="1"/>
            <p:nvPr/>
          </p:nvSpPr>
          <p:spPr bwMode="auto">
            <a:xfrm>
              <a:off x="1299983" y="7559219"/>
              <a:ext cx="5502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08" name="TextBox 107">
              <a:extLst>
                <a:ext uri="{FF2B5EF4-FFF2-40B4-BE49-F238E27FC236}">
                  <a16:creationId xmlns:a16="http://schemas.microsoft.com/office/drawing/2014/main" id="{0B6EC423-3F6E-4523-A18A-FEB97510E148}"/>
                </a:ext>
              </a:extLst>
            </p:cNvPr>
            <p:cNvSpPr txBox="1"/>
            <p:nvPr/>
          </p:nvSpPr>
          <p:spPr bwMode="auto">
            <a:xfrm>
              <a:off x="1211957" y="7866899"/>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109" name="TextBox 108">
              <a:extLst>
                <a:ext uri="{FF2B5EF4-FFF2-40B4-BE49-F238E27FC236}">
                  <a16:creationId xmlns:a16="http://schemas.microsoft.com/office/drawing/2014/main" id="{69E44932-32FC-4B1C-92C8-3F2B2DC1B2EB}"/>
                </a:ext>
              </a:extLst>
            </p:cNvPr>
            <p:cNvSpPr txBox="1"/>
            <p:nvPr/>
          </p:nvSpPr>
          <p:spPr bwMode="auto">
            <a:xfrm>
              <a:off x="5527607"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10" name="TextBox 109">
              <a:extLst>
                <a:ext uri="{FF2B5EF4-FFF2-40B4-BE49-F238E27FC236}">
                  <a16:creationId xmlns:a16="http://schemas.microsoft.com/office/drawing/2014/main" id="{7AECC654-FB02-4861-9744-E5EB62984EF4}"/>
                </a:ext>
              </a:extLst>
            </p:cNvPr>
            <p:cNvSpPr txBox="1"/>
            <p:nvPr/>
          </p:nvSpPr>
          <p:spPr bwMode="auto">
            <a:xfrm>
              <a:off x="1582690"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1" name="TextBox 110">
              <a:extLst>
                <a:ext uri="{FF2B5EF4-FFF2-40B4-BE49-F238E27FC236}">
                  <a16:creationId xmlns:a16="http://schemas.microsoft.com/office/drawing/2014/main" id="{806C3901-32BA-4F34-A290-58A86FE8CE74}"/>
                </a:ext>
              </a:extLst>
            </p:cNvPr>
            <p:cNvSpPr txBox="1"/>
            <p:nvPr/>
          </p:nvSpPr>
          <p:spPr bwMode="auto">
            <a:xfrm>
              <a:off x="2075805"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2" name="TextBox 111">
              <a:extLst>
                <a:ext uri="{FF2B5EF4-FFF2-40B4-BE49-F238E27FC236}">
                  <a16:creationId xmlns:a16="http://schemas.microsoft.com/office/drawing/2014/main" id="{970D53C3-F8AE-4E01-A1B0-9456017841AE}"/>
                </a:ext>
              </a:extLst>
            </p:cNvPr>
            <p:cNvSpPr txBox="1"/>
            <p:nvPr/>
          </p:nvSpPr>
          <p:spPr bwMode="auto">
            <a:xfrm>
              <a:off x="2568920"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13" name="TextBox 112">
              <a:extLst>
                <a:ext uri="{FF2B5EF4-FFF2-40B4-BE49-F238E27FC236}">
                  <a16:creationId xmlns:a16="http://schemas.microsoft.com/office/drawing/2014/main" id="{8827FC49-E23A-4D4F-BB6A-B0676C3D4BF5}"/>
                </a:ext>
              </a:extLst>
            </p:cNvPr>
            <p:cNvSpPr txBox="1"/>
            <p:nvPr/>
          </p:nvSpPr>
          <p:spPr bwMode="auto">
            <a:xfrm>
              <a:off x="3062035"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14" name="TextBox 113">
              <a:extLst>
                <a:ext uri="{FF2B5EF4-FFF2-40B4-BE49-F238E27FC236}">
                  <a16:creationId xmlns:a16="http://schemas.microsoft.com/office/drawing/2014/main" id="{AB404BD0-CE70-4CE8-8BD1-64B742DA777A}"/>
                </a:ext>
              </a:extLst>
            </p:cNvPr>
            <p:cNvSpPr txBox="1"/>
            <p:nvPr/>
          </p:nvSpPr>
          <p:spPr bwMode="auto">
            <a:xfrm>
              <a:off x="3555150"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15" name="TextBox 114">
              <a:extLst>
                <a:ext uri="{FF2B5EF4-FFF2-40B4-BE49-F238E27FC236}">
                  <a16:creationId xmlns:a16="http://schemas.microsoft.com/office/drawing/2014/main" id="{42C26011-7B73-4157-BE8E-B01C8D76F92D}"/>
                </a:ext>
              </a:extLst>
            </p:cNvPr>
            <p:cNvSpPr txBox="1"/>
            <p:nvPr/>
          </p:nvSpPr>
          <p:spPr bwMode="auto">
            <a:xfrm>
              <a:off x="4048265"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17" name="TextBox 116">
              <a:extLst>
                <a:ext uri="{FF2B5EF4-FFF2-40B4-BE49-F238E27FC236}">
                  <a16:creationId xmlns:a16="http://schemas.microsoft.com/office/drawing/2014/main" id="{77467E4A-EFA0-4CAD-B191-E7296FA59823}"/>
                </a:ext>
              </a:extLst>
            </p:cNvPr>
            <p:cNvSpPr txBox="1"/>
            <p:nvPr/>
          </p:nvSpPr>
          <p:spPr bwMode="auto">
            <a:xfrm>
              <a:off x="4541380"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18" name="TextBox 117">
              <a:extLst>
                <a:ext uri="{FF2B5EF4-FFF2-40B4-BE49-F238E27FC236}">
                  <a16:creationId xmlns:a16="http://schemas.microsoft.com/office/drawing/2014/main" id="{CB3F5187-3C4A-4E90-AF0D-402778D93AC3}"/>
                </a:ext>
              </a:extLst>
            </p:cNvPr>
            <p:cNvSpPr txBox="1"/>
            <p:nvPr/>
          </p:nvSpPr>
          <p:spPr bwMode="auto">
            <a:xfrm>
              <a:off x="5034495" y="802685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122" name="TextBox 121">
            <a:extLst>
              <a:ext uri="{FF2B5EF4-FFF2-40B4-BE49-F238E27FC236}">
                <a16:creationId xmlns:a16="http://schemas.microsoft.com/office/drawing/2014/main" id="{FCB1C220-9641-47D2-B4D0-D832354BCFE4}"/>
              </a:ext>
            </a:extLst>
          </p:cNvPr>
          <p:cNvSpPr txBox="1"/>
          <p:nvPr/>
        </p:nvSpPr>
        <p:spPr bwMode="auto">
          <a:xfrm rot="16200000">
            <a:off x="5780818" y="4736875"/>
            <a:ext cx="1541404" cy="307777"/>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DFS</a:t>
            </a:r>
          </a:p>
        </p:txBody>
      </p:sp>
      <p:sp>
        <p:nvSpPr>
          <p:cNvPr id="123" name="TextBox 122">
            <a:extLst>
              <a:ext uri="{FF2B5EF4-FFF2-40B4-BE49-F238E27FC236}">
                <a16:creationId xmlns:a16="http://schemas.microsoft.com/office/drawing/2014/main" id="{5D1F6D34-9D7D-4EE8-9E5D-E46B7D154AF1}"/>
              </a:ext>
            </a:extLst>
          </p:cNvPr>
          <p:cNvSpPr txBox="1"/>
          <p:nvPr/>
        </p:nvSpPr>
        <p:spPr bwMode="auto">
          <a:xfrm>
            <a:off x="7125729" y="5817718"/>
            <a:ext cx="3995993"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Mos From Randomization</a:t>
            </a:r>
          </a:p>
        </p:txBody>
      </p:sp>
      <p:sp>
        <p:nvSpPr>
          <p:cNvPr id="124" name="TextBox 123">
            <a:extLst>
              <a:ext uri="{FF2B5EF4-FFF2-40B4-BE49-F238E27FC236}">
                <a16:creationId xmlns:a16="http://schemas.microsoft.com/office/drawing/2014/main" id="{A33DFBA9-019D-42FE-8054-ACD3D4271F7C}"/>
              </a:ext>
            </a:extLst>
          </p:cNvPr>
          <p:cNvSpPr txBox="1"/>
          <p:nvPr/>
        </p:nvSpPr>
        <p:spPr bwMode="auto">
          <a:xfrm>
            <a:off x="7165233" y="3864040"/>
            <a:ext cx="3956489"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Stage IIIA</a:t>
            </a:r>
          </a:p>
        </p:txBody>
      </p:sp>
      <p:sp>
        <p:nvSpPr>
          <p:cNvPr id="125" name="TextBox 124">
            <a:extLst>
              <a:ext uri="{FF2B5EF4-FFF2-40B4-BE49-F238E27FC236}">
                <a16:creationId xmlns:a16="http://schemas.microsoft.com/office/drawing/2014/main" id="{C80D2554-2E46-4D0C-8DCB-9818B022AC76}"/>
              </a:ext>
            </a:extLst>
          </p:cNvPr>
          <p:cNvSpPr txBox="1"/>
          <p:nvPr/>
        </p:nvSpPr>
        <p:spPr bwMode="auto">
          <a:xfrm>
            <a:off x="5823594" y="5832575"/>
            <a:ext cx="1317155" cy="646331"/>
          </a:xfrm>
          <a:prstGeom prst="rect">
            <a:avLst/>
          </a:prstGeom>
          <a:noFill/>
          <a:ln>
            <a:noFill/>
          </a:ln>
        </p:spPr>
        <p:txBody>
          <a:bodyPr wrap="none" rtlCol="0">
            <a:spAutoFit/>
          </a:bodyPr>
          <a:lstStyle/>
          <a:p>
            <a:pPr algn="r">
              <a:spcBef>
                <a:spcPct val="50000"/>
              </a:spcBef>
            </a:pPr>
            <a:r>
              <a:rPr lang="en-US" sz="1200"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dirty="0">
                <a:solidFill>
                  <a:schemeClr val="accent1"/>
                </a:solidFill>
                <a:latin typeface="Calibri" panose="020F0502020204030204" pitchFamily="34" charset="0"/>
              </a:rPr>
              <a:t>Osimertinib</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Placebo</a:t>
            </a:r>
          </a:p>
        </p:txBody>
      </p:sp>
      <p:cxnSp>
        <p:nvCxnSpPr>
          <p:cNvPr id="126" name="Straight Connector 125">
            <a:extLst>
              <a:ext uri="{FF2B5EF4-FFF2-40B4-BE49-F238E27FC236}">
                <a16:creationId xmlns:a16="http://schemas.microsoft.com/office/drawing/2014/main" id="{29F89835-60AB-4140-A076-300D81E405C8}"/>
              </a:ext>
            </a:extLst>
          </p:cNvPr>
          <p:cNvCxnSpPr>
            <a:cxnSpLocks/>
          </p:cNvCxnSpPr>
          <p:nvPr/>
        </p:nvCxnSpPr>
        <p:spPr bwMode="auto">
          <a:xfrm>
            <a:off x="7160233" y="5661466"/>
            <a:ext cx="3961489"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573CD5A-EDFF-4EA5-B56C-FD0D5F091850}"/>
              </a:ext>
            </a:extLst>
          </p:cNvPr>
          <p:cNvCxnSpPr>
            <a:cxnSpLocks/>
          </p:cNvCxnSpPr>
          <p:nvPr/>
        </p:nvCxnSpPr>
        <p:spPr bwMode="auto">
          <a:xfrm flipV="1">
            <a:off x="7160233" y="4120062"/>
            <a:ext cx="0" cy="1541404"/>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FB16EB3-8130-47C4-B10A-2388121F6EAB}"/>
              </a:ext>
            </a:extLst>
          </p:cNvPr>
          <p:cNvCxnSpPr/>
          <p:nvPr/>
        </p:nvCxnSpPr>
        <p:spPr bwMode="auto">
          <a:xfrm flipH="1">
            <a:off x="7091225" y="41200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A9A17BC-DC3E-4079-B27F-B517298D080C}"/>
              </a:ext>
            </a:extLst>
          </p:cNvPr>
          <p:cNvCxnSpPr/>
          <p:nvPr/>
        </p:nvCxnSpPr>
        <p:spPr bwMode="auto">
          <a:xfrm flipH="1">
            <a:off x="7091225" y="44283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0483EB5-48CF-4508-B135-58497E5AEC87}"/>
              </a:ext>
            </a:extLst>
          </p:cNvPr>
          <p:cNvCxnSpPr/>
          <p:nvPr/>
        </p:nvCxnSpPr>
        <p:spPr bwMode="auto">
          <a:xfrm flipH="1">
            <a:off x="7091225" y="47366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D62326E-3F75-44FE-8FFD-D4648EE1F249}"/>
              </a:ext>
            </a:extLst>
          </p:cNvPr>
          <p:cNvCxnSpPr/>
          <p:nvPr/>
        </p:nvCxnSpPr>
        <p:spPr bwMode="auto">
          <a:xfrm flipH="1">
            <a:off x="7091225" y="50449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F4E795A-BC50-42DB-AD03-D97E1DC4D9C0}"/>
              </a:ext>
            </a:extLst>
          </p:cNvPr>
          <p:cNvCxnSpPr/>
          <p:nvPr/>
        </p:nvCxnSpPr>
        <p:spPr bwMode="auto">
          <a:xfrm flipH="1">
            <a:off x="7091225" y="53531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0B5D1A4-708D-4347-92CB-B812FB398386}"/>
              </a:ext>
            </a:extLst>
          </p:cNvPr>
          <p:cNvCxnSpPr/>
          <p:nvPr/>
        </p:nvCxnSpPr>
        <p:spPr bwMode="auto">
          <a:xfrm flipH="1">
            <a:off x="7091225" y="56614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BE3FE63-EE50-4856-B69F-45CB00608BE7}"/>
              </a:ext>
            </a:extLst>
          </p:cNvPr>
          <p:cNvCxnSpPr/>
          <p:nvPr/>
        </p:nvCxnSpPr>
        <p:spPr bwMode="auto">
          <a:xfrm>
            <a:off x="7155233"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77420C4-BF3B-4554-8ADF-AE4C465AFCFC}"/>
              </a:ext>
            </a:extLst>
          </p:cNvPr>
          <p:cNvCxnSpPr/>
          <p:nvPr/>
        </p:nvCxnSpPr>
        <p:spPr bwMode="auto">
          <a:xfrm>
            <a:off x="7649040"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DDF5502-88F2-4883-8F1C-1E6333A995E5}"/>
              </a:ext>
            </a:extLst>
          </p:cNvPr>
          <p:cNvCxnSpPr/>
          <p:nvPr/>
        </p:nvCxnSpPr>
        <p:spPr bwMode="auto">
          <a:xfrm>
            <a:off x="8142847"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01F62AE-766E-456D-973E-19B9FD83013D}"/>
              </a:ext>
            </a:extLst>
          </p:cNvPr>
          <p:cNvCxnSpPr/>
          <p:nvPr/>
        </p:nvCxnSpPr>
        <p:spPr bwMode="auto">
          <a:xfrm>
            <a:off x="8636654"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3EB0827-2A88-417B-B586-C0CDAAA75DA6}"/>
              </a:ext>
            </a:extLst>
          </p:cNvPr>
          <p:cNvCxnSpPr/>
          <p:nvPr/>
        </p:nvCxnSpPr>
        <p:spPr bwMode="auto">
          <a:xfrm>
            <a:off x="9130461"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3FFBFAF-721F-42EE-96AC-28ACDEDE612A}"/>
              </a:ext>
            </a:extLst>
          </p:cNvPr>
          <p:cNvCxnSpPr/>
          <p:nvPr/>
        </p:nvCxnSpPr>
        <p:spPr bwMode="auto">
          <a:xfrm>
            <a:off x="9624268"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9382197C-7C1C-410C-877D-E2527D6CB968}"/>
              </a:ext>
            </a:extLst>
          </p:cNvPr>
          <p:cNvCxnSpPr/>
          <p:nvPr/>
        </p:nvCxnSpPr>
        <p:spPr bwMode="auto">
          <a:xfrm>
            <a:off x="10118075"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61003A3-D236-42E0-A67A-33D3E666FDB8}"/>
              </a:ext>
            </a:extLst>
          </p:cNvPr>
          <p:cNvCxnSpPr/>
          <p:nvPr/>
        </p:nvCxnSpPr>
        <p:spPr bwMode="auto">
          <a:xfrm>
            <a:off x="10611882" y="56614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49FCA2F-95D3-4EDB-B277-C7BCB6FAF9FD}"/>
              </a:ext>
            </a:extLst>
          </p:cNvPr>
          <p:cNvCxnSpPr/>
          <p:nvPr/>
        </p:nvCxnSpPr>
        <p:spPr bwMode="auto">
          <a:xfrm>
            <a:off x="11105689" y="566146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3" name="TextBox 142">
            <a:extLst>
              <a:ext uri="{FF2B5EF4-FFF2-40B4-BE49-F238E27FC236}">
                <a16:creationId xmlns:a16="http://schemas.microsoft.com/office/drawing/2014/main" id="{E6BECEC3-D76B-456D-8E12-42DE18D6C52F}"/>
              </a:ext>
            </a:extLst>
          </p:cNvPr>
          <p:cNvSpPr txBox="1"/>
          <p:nvPr/>
        </p:nvSpPr>
        <p:spPr bwMode="auto">
          <a:xfrm>
            <a:off x="6509394" y="3952517"/>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44" name="TextBox 143">
            <a:extLst>
              <a:ext uri="{FF2B5EF4-FFF2-40B4-BE49-F238E27FC236}">
                <a16:creationId xmlns:a16="http://schemas.microsoft.com/office/drawing/2014/main" id="{38BF02C0-CBD5-4852-80E8-E180DF59B432}"/>
              </a:ext>
            </a:extLst>
          </p:cNvPr>
          <p:cNvSpPr txBox="1"/>
          <p:nvPr/>
        </p:nvSpPr>
        <p:spPr bwMode="auto">
          <a:xfrm>
            <a:off x="6509394" y="4260195"/>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145" name="TextBox 144">
            <a:extLst>
              <a:ext uri="{FF2B5EF4-FFF2-40B4-BE49-F238E27FC236}">
                <a16:creationId xmlns:a16="http://schemas.microsoft.com/office/drawing/2014/main" id="{3316AAD8-7E7C-4F03-B8D0-28447DA5F5DC}"/>
              </a:ext>
            </a:extLst>
          </p:cNvPr>
          <p:cNvSpPr txBox="1"/>
          <p:nvPr/>
        </p:nvSpPr>
        <p:spPr bwMode="auto">
          <a:xfrm>
            <a:off x="6509394" y="4567873"/>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146" name="TextBox 145">
            <a:extLst>
              <a:ext uri="{FF2B5EF4-FFF2-40B4-BE49-F238E27FC236}">
                <a16:creationId xmlns:a16="http://schemas.microsoft.com/office/drawing/2014/main" id="{194AB041-AADA-479D-AFCF-1E052E0D26CC}"/>
              </a:ext>
            </a:extLst>
          </p:cNvPr>
          <p:cNvSpPr txBox="1"/>
          <p:nvPr/>
        </p:nvSpPr>
        <p:spPr bwMode="auto">
          <a:xfrm>
            <a:off x="6509394" y="4875551"/>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147" name="TextBox 146">
            <a:extLst>
              <a:ext uri="{FF2B5EF4-FFF2-40B4-BE49-F238E27FC236}">
                <a16:creationId xmlns:a16="http://schemas.microsoft.com/office/drawing/2014/main" id="{869FF452-5898-4BE3-A4D4-F2F354F42DA7}"/>
              </a:ext>
            </a:extLst>
          </p:cNvPr>
          <p:cNvSpPr txBox="1"/>
          <p:nvPr/>
        </p:nvSpPr>
        <p:spPr bwMode="auto">
          <a:xfrm>
            <a:off x="6597420" y="5183229"/>
            <a:ext cx="5502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48" name="TextBox 147">
            <a:extLst>
              <a:ext uri="{FF2B5EF4-FFF2-40B4-BE49-F238E27FC236}">
                <a16:creationId xmlns:a16="http://schemas.microsoft.com/office/drawing/2014/main" id="{9797079D-C4D5-4943-97E2-E31DFB3BE4EF}"/>
              </a:ext>
            </a:extLst>
          </p:cNvPr>
          <p:cNvSpPr txBox="1"/>
          <p:nvPr/>
        </p:nvSpPr>
        <p:spPr bwMode="auto">
          <a:xfrm>
            <a:off x="6509394" y="5490909"/>
            <a:ext cx="638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149" name="TextBox 148">
            <a:extLst>
              <a:ext uri="{FF2B5EF4-FFF2-40B4-BE49-F238E27FC236}">
                <a16:creationId xmlns:a16="http://schemas.microsoft.com/office/drawing/2014/main" id="{7614420B-3A3F-417C-A21B-CDF546EFDF46}"/>
              </a:ext>
            </a:extLst>
          </p:cNvPr>
          <p:cNvSpPr txBox="1"/>
          <p:nvPr/>
        </p:nvSpPr>
        <p:spPr bwMode="auto">
          <a:xfrm>
            <a:off x="10825044"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50" name="TextBox 149">
            <a:extLst>
              <a:ext uri="{FF2B5EF4-FFF2-40B4-BE49-F238E27FC236}">
                <a16:creationId xmlns:a16="http://schemas.microsoft.com/office/drawing/2014/main" id="{AED6F08E-D086-4710-9B2A-5CA2F1586D00}"/>
              </a:ext>
            </a:extLst>
          </p:cNvPr>
          <p:cNvSpPr txBox="1"/>
          <p:nvPr/>
        </p:nvSpPr>
        <p:spPr bwMode="auto">
          <a:xfrm>
            <a:off x="6880127"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1" name="TextBox 150">
            <a:extLst>
              <a:ext uri="{FF2B5EF4-FFF2-40B4-BE49-F238E27FC236}">
                <a16:creationId xmlns:a16="http://schemas.microsoft.com/office/drawing/2014/main" id="{E3F3A61F-107B-4658-AF8C-AF2087463295}"/>
              </a:ext>
            </a:extLst>
          </p:cNvPr>
          <p:cNvSpPr txBox="1"/>
          <p:nvPr/>
        </p:nvSpPr>
        <p:spPr bwMode="auto">
          <a:xfrm>
            <a:off x="7373242"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52" name="TextBox 151">
            <a:extLst>
              <a:ext uri="{FF2B5EF4-FFF2-40B4-BE49-F238E27FC236}">
                <a16:creationId xmlns:a16="http://schemas.microsoft.com/office/drawing/2014/main" id="{D7A00AA0-2227-4C98-A978-152224462B96}"/>
              </a:ext>
            </a:extLst>
          </p:cNvPr>
          <p:cNvSpPr txBox="1"/>
          <p:nvPr/>
        </p:nvSpPr>
        <p:spPr bwMode="auto">
          <a:xfrm>
            <a:off x="7866357"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53" name="TextBox 152">
            <a:extLst>
              <a:ext uri="{FF2B5EF4-FFF2-40B4-BE49-F238E27FC236}">
                <a16:creationId xmlns:a16="http://schemas.microsoft.com/office/drawing/2014/main" id="{B8852B09-0445-4269-AAF2-6BDB2284B62B}"/>
              </a:ext>
            </a:extLst>
          </p:cNvPr>
          <p:cNvSpPr txBox="1"/>
          <p:nvPr/>
        </p:nvSpPr>
        <p:spPr bwMode="auto">
          <a:xfrm>
            <a:off x="8359472"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54" name="TextBox 153">
            <a:extLst>
              <a:ext uri="{FF2B5EF4-FFF2-40B4-BE49-F238E27FC236}">
                <a16:creationId xmlns:a16="http://schemas.microsoft.com/office/drawing/2014/main" id="{8C52BFEF-FEF0-48F7-983F-E695C2D94A78}"/>
              </a:ext>
            </a:extLst>
          </p:cNvPr>
          <p:cNvSpPr txBox="1"/>
          <p:nvPr/>
        </p:nvSpPr>
        <p:spPr bwMode="auto">
          <a:xfrm>
            <a:off x="8852587"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55" name="TextBox 154">
            <a:extLst>
              <a:ext uri="{FF2B5EF4-FFF2-40B4-BE49-F238E27FC236}">
                <a16:creationId xmlns:a16="http://schemas.microsoft.com/office/drawing/2014/main" id="{A8BFEA11-1362-49F3-87EB-7EC627864EBB}"/>
              </a:ext>
            </a:extLst>
          </p:cNvPr>
          <p:cNvSpPr txBox="1"/>
          <p:nvPr/>
        </p:nvSpPr>
        <p:spPr bwMode="auto">
          <a:xfrm>
            <a:off x="9345702"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56" name="TextBox 155">
            <a:extLst>
              <a:ext uri="{FF2B5EF4-FFF2-40B4-BE49-F238E27FC236}">
                <a16:creationId xmlns:a16="http://schemas.microsoft.com/office/drawing/2014/main" id="{6CFBA583-A37F-46C7-B72C-D3A50AA9AA00}"/>
              </a:ext>
            </a:extLst>
          </p:cNvPr>
          <p:cNvSpPr txBox="1"/>
          <p:nvPr/>
        </p:nvSpPr>
        <p:spPr bwMode="auto">
          <a:xfrm>
            <a:off x="9838817"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57" name="TextBox 156">
            <a:extLst>
              <a:ext uri="{FF2B5EF4-FFF2-40B4-BE49-F238E27FC236}">
                <a16:creationId xmlns:a16="http://schemas.microsoft.com/office/drawing/2014/main" id="{2363B472-E2CC-4757-8C16-0A87F5D84916}"/>
              </a:ext>
            </a:extLst>
          </p:cNvPr>
          <p:cNvSpPr txBox="1"/>
          <p:nvPr/>
        </p:nvSpPr>
        <p:spPr bwMode="auto">
          <a:xfrm>
            <a:off x="10331932" y="5650866"/>
            <a:ext cx="55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59" name="Freeform: Shape 158">
            <a:extLst>
              <a:ext uri="{FF2B5EF4-FFF2-40B4-BE49-F238E27FC236}">
                <a16:creationId xmlns:a16="http://schemas.microsoft.com/office/drawing/2014/main" id="{B4A3132D-F786-417C-B2DC-4300F526C476}"/>
              </a:ext>
            </a:extLst>
          </p:cNvPr>
          <p:cNvSpPr/>
          <p:nvPr/>
        </p:nvSpPr>
        <p:spPr bwMode="auto">
          <a:xfrm>
            <a:off x="1829432" y="1685925"/>
            <a:ext cx="3676650" cy="376238"/>
          </a:xfrm>
          <a:custGeom>
            <a:avLst/>
            <a:gdLst>
              <a:gd name="connsiteX0" fmla="*/ 3676650 w 3676650"/>
              <a:gd name="connsiteY0" fmla="*/ 376238 h 376238"/>
              <a:gd name="connsiteX1" fmla="*/ 2709862 w 3676650"/>
              <a:gd name="connsiteY1" fmla="*/ 376238 h 376238"/>
              <a:gd name="connsiteX2" fmla="*/ 2709862 w 3676650"/>
              <a:gd name="connsiteY2" fmla="*/ 219075 h 376238"/>
              <a:gd name="connsiteX3" fmla="*/ 1819275 w 3676650"/>
              <a:gd name="connsiteY3" fmla="*/ 219075 h 376238"/>
              <a:gd name="connsiteX4" fmla="*/ 1819275 w 3676650"/>
              <a:gd name="connsiteY4" fmla="*/ 133350 h 376238"/>
              <a:gd name="connsiteX5" fmla="*/ 1481137 w 3676650"/>
              <a:gd name="connsiteY5" fmla="*/ 133350 h 376238"/>
              <a:gd name="connsiteX6" fmla="*/ 1481137 w 3676650"/>
              <a:gd name="connsiteY6" fmla="*/ 95250 h 376238"/>
              <a:gd name="connsiteX7" fmla="*/ 1362075 w 3676650"/>
              <a:gd name="connsiteY7" fmla="*/ 95250 h 376238"/>
              <a:gd name="connsiteX8" fmla="*/ 1362075 w 3676650"/>
              <a:gd name="connsiteY8" fmla="*/ 71438 h 376238"/>
              <a:gd name="connsiteX9" fmla="*/ 1300162 w 3676650"/>
              <a:gd name="connsiteY9" fmla="*/ 71438 h 376238"/>
              <a:gd name="connsiteX10" fmla="*/ 1195387 w 3676650"/>
              <a:gd name="connsiteY10" fmla="*/ 71438 h 376238"/>
              <a:gd name="connsiteX11" fmla="*/ 1195387 w 3676650"/>
              <a:gd name="connsiteY11" fmla="*/ 47625 h 376238"/>
              <a:gd name="connsiteX12" fmla="*/ 914400 w 3676650"/>
              <a:gd name="connsiteY12" fmla="*/ 47625 h 376238"/>
              <a:gd name="connsiteX13" fmla="*/ 914400 w 3676650"/>
              <a:gd name="connsiteY13" fmla="*/ 9525 h 376238"/>
              <a:gd name="connsiteX14" fmla="*/ 623887 w 3676650"/>
              <a:gd name="connsiteY14" fmla="*/ 9525 h 376238"/>
              <a:gd name="connsiteX15" fmla="*/ 623887 w 3676650"/>
              <a:gd name="connsiteY15" fmla="*/ 0 h 376238"/>
              <a:gd name="connsiteX16" fmla="*/ 461962 w 3676650"/>
              <a:gd name="connsiteY16" fmla="*/ 0 h 376238"/>
              <a:gd name="connsiteX17" fmla="*/ 0 w 3676650"/>
              <a:gd name="connsiteY17" fmla="*/ 0 h 376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76650" h="376238">
                <a:moveTo>
                  <a:pt x="3676650" y="376238"/>
                </a:moveTo>
                <a:lnTo>
                  <a:pt x="2709862" y="376238"/>
                </a:lnTo>
                <a:lnTo>
                  <a:pt x="2709862" y="219075"/>
                </a:lnTo>
                <a:lnTo>
                  <a:pt x="1819275" y="219075"/>
                </a:lnTo>
                <a:lnTo>
                  <a:pt x="1819275" y="133350"/>
                </a:lnTo>
                <a:lnTo>
                  <a:pt x="1481137" y="133350"/>
                </a:lnTo>
                <a:lnTo>
                  <a:pt x="1481137" y="95250"/>
                </a:lnTo>
                <a:lnTo>
                  <a:pt x="1362075" y="95250"/>
                </a:lnTo>
                <a:lnTo>
                  <a:pt x="1362075" y="71438"/>
                </a:lnTo>
                <a:lnTo>
                  <a:pt x="1300162" y="71438"/>
                </a:lnTo>
                <a:lnTo>
                  <a:pt x="1195387" y="71438"/>
                </a:lnTo>
                <a:lnTo>
                  <a:pt x="1195387" y="47625"/>
                </a:lnTo>
                <a:lnTo>
                  <a:pt x="914400" y="47625"/>
                </a:lnTo>
                <a:lnTo>
                  <a:pt x="914400" y="9525"/>
                </a:lnTo>
                <a:lnTo>
                  <a:pt x="623887" y="9525"/>
                </a:lnTo>
                <a:lnTo>
                  <a:pt x="623887" y="0"/>
                </a:lnTo>
                <a:lnTo>
                  <a:pt x="461962"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0" name="Freeform: Shape 159">
            <a:extLst>
              <a:ext uri="{FF2B5EF4-FFF2-40B4-BE49-F238E27FC236}">
                <a16:creationId xmlns:a16="http://schemas.microsoft.com/office/drawing/2014/main" id="{9EB3D685-B313-4D6A-BF31-1EAFEC7F84D4}"/>
              </a:ext>
            </a:extLst>
          </p:cNvPr>
          <p:cNvSpPr/>
          <p:nvPr/>
        </p:nvSpPr>
        <p:spPr bwMode="auto">
          <a:xfrm>
            <a:off x="2043744" y="1695450"/>
            <a:ext cx="3738563" cy="1504950"/>
          </a:xfrm>
          <a:custGeom>
            <a:avLst/>
            <a:gdLst>
              <a:gd name="connsiteX0" fmla="*/ 3738563 w 3738563"/>
              <a:gd name="connsiteY0" fmla="*/ 1504950 h 1504950"/>
              <a:gd name="connsiteX1" fmla="*/ 3738563 w 3738563"/>
              <a:gd name="connsiteY1" fmla="*/ 466725 h 1504950"/>
              <a:gd name="connsiteX2" fmla="*/ 2500313 w 3738563"/>
              <a:gd name="connsiteY2" fmla="*/ 466725 h 1504950"/>
              <a:gd name="connsiteX3" fmla="*/ 2500313 w 3738563"/>
              <a:gd name="connsiteY3" fmla="*/ 404813 h 1504950"/>
              <a:gd name="connsiteX4" fmla="*/ 1628775 w 3738563"/>
              <a:gd name="connsiteY4" fmla="*/ 404813 h 1504950"/>
              <a:gd name="connsiteX5" fmla="*/ 1628775 w 3738563"/>
              <a:gd name="connsiteY5" fmla="*/ 381000 h 1504950"/>
              <a:gd name="connsiteX6" fmla="*/ 1585913 w 3738563"/>
              <a:gd name="connsiteY6" fmla="*/ 381000 h 1504950"/>
              <a:gd name="connsiteX7" fmla="*/ 1585913 w 3738563"/>
              <a:gd name="connsiteY7" fmla="*/ 338138 h 1504950"/>
              <a:gd name="connsiteX8" fmla="*/ 1519238 w 3738563"/>
              <a:gd name="connsiteY8" fmla="*/ 338138 h 1504950"/>
              <a:gd name="connsiteX9" fmla="*/ 1519238 w 3738563"/>
              <a:gd name="connsiteY9" fmla="*/ 319088 h 1504950"/>
              <a:gd name="connsiteX10" fmla="*/ 1343025 w 3738563"/>
              <a:gd name="connsiteY10" fmla="*/ 319088 h 1504950"/>
              <a:gd name="connsiteX11" fmla="*/ 1343025 w 3738563"/>
              <a:gd name="connsiteY11" fmla="*/ 300038 h 1504950"/>
              <a:gd name="connsiteX12" fmla="*/ 1152525 w 3738563"/>
              <a:gd name="connsiteY12" fmla="*/ 300038 h 1504950"/>
              <a:gd name="connsiteX13" fmla="*/ 1152525 w 3738563"/>
              <a:gd name="connsiteY13" fmla="*/ 238125 h 1504950"/>
              <a:gd name="connsiteX14" fmla="*/ 804863 w 3738563"/>
              <a:gd name="connsiteY14" fmla="*/ 238125 h 1504950"/>
              <a:gd name="connsiteX15" fmla="*/ 804863 w 3738563"/>
              <a:gd name="connsiteY15" fmla="*/ 209550 h 1504950"/>
              <a:gd name="connsiteX16" fmla="*/ 690563 w 3738563"/>
              <a:gd name="connsiteY16" fmla="*/ 209550 h 1504950"/>
              <a:gd name="connsiteX17" fmla="*/ 690563 w 3738563"/>
              <a:gd name="connsiteY17" fmla="*/ 128588 h 1504950"/>
              <a:gd name="connsiteX18" fmla="*/ 490538 w 3738563"/>
              <a:gd name="connsiteY18" fmla="*/ 128588 h 1504950"/>
              <a:gd name="connsiteX19" fmla="*/ 490538 w 3738563"/>
              <a:gd name="connsiteY19" fmla="*/ 100013 h 1504950"/>
              <a:gd name="connsiteX20" fmla="*/ 442913 w 3738563"/>
              <a:gd name="connsiteY20" fmla="*/ 100013 h 1504950"/>
              <a:gd name="connsiteX21" fmla="*/ 442913 w 3738563"/>
              <a:gd name="connsiteY21" fmla="*/ 71438 h 1504950"/>
              <a:gd name="connsiteX22" fmla="*/ 247650 w 3738563"/>
              <a:gd name="connsiteY22" fmla="*/ 71438 h 1504950"/>
              <a:gd name="connsiteX23" fmla="*/ 247650 w 3738563"/>
              <a:gd name="connsiteY23" fmla="*/ 0 h 1504950"/>
              <a:gd name="connsiteX24" fmla="*/ 0 w 3738563"/>
              <a:gd name="connsiteY24" fmla="*/ 0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38563" h="1504950">
                <a:moveTo>
                  <a:pt x="3738563" y="1504950"/>
                </a:moveTo>
                <a:lnTo>
                  <a:pt x="3738563" y="466725"/>
                </a:lnTo>
                <a:lnTo>
                  <a:pt x="2500313" y="466725"/>
                </a:lnTo>
                <a:lnTo>
                  <a:pt x="2500313" y="404813"/>
                </a:lnTo>
                <a:lnTo>
                  <a:pt x="1628775" y="404813"/>
                </a:lnTo>
                <a:lnTo>
                  <a:pt x="1628775" y="381000"/>
                </a:lnTo>
                <a:lnTo>
                  <a:pt x="1585913" y="381000"/>
                </a:lnTo>
                <a:lnTo>
                  <a:pt x="1585913" y="338138"/>
                </a:lnTo>
                <a:lnTo>
                  <a:pt x="1519238" y="338138"/>
                </a:lnTo>
                <a:lnTo>
                  <a:pt x="1519238" y="319088"/>
                </a:lnTo>
                <a:lnTo>
                  <a:pt x="1343025" y="319088"/>
                </a:lnTo>
                <a:lnTo>
                  <a:pt x="1343025" y="300038"/>
                </a:lnTo>
                <a:lnTo>
                  <a:pt x="1152525" y="300038"/>
                </a:lnTo>
                <a:lnTo>
                  <a:pt x="1152525" y="238125"/>
                </a:lnTo>
                <a:lnTo>
                  <a:pt x="804863" y="238125"/>
                </a:lnTo>
                <a:lnTo>
                  <a:pt x="804863" y="209550"/>
                </a:lnTo>
                <a:lnTo>
                  <a:pt x="690563" y="209550"/>
                </a:lnTo>
                <a:lnTo>
                  <a:pt x="690563" y="128588"/>
                </a:lnTo>
                <a:lnTo>
                  <a:pt x="490538" y="128588"/>
                </a:lnTo>
                <a:lnTo>
                  <a:pt x="490538" y="100013"/>
                </a:lnTo>
                <a:lnTo>
                  <a:pt x="442913" y="100013"/>
                </a:lnTo>
                <a:lnTo>
                  <a:pt x="442913" y="71438"/>
                </a:lnTo>
                <a:lnTo>
                  <a:pt x="247650" y="71438"/>
                </a:lnTo>
                <a:lnTo>
                  <a:pt x="247650"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1" name="Freeform: Shape 160">
            <a:extLst>
              <a:ext uri="{FF2B5EF4-FFF2-40B4-BE49-F238E27FC236}">
                <a16:creationId xmlns:a16="http://schemas.microsoft.com/office/drawing/2014/main" id="{29AADE02-0814-417E-81B2-A7D41CED311B}"/>
              </a:ext>
            </a:extLst>
          </p:cNvPr>
          <p:cNvSpPr/>
          <p:nvPr/>
        </p:nvSpPr>
        <p:spPr bwMode="auto">
          <a:xfrm>
            <a:off x="1829432" y="4119563"/>
            <a:ext cx="3667125" cy="223837"/>
          </a:xfrm>
          <a:custGeom>
            <a:avLst/>
            <a:gdLst>
              <a:gd name="connsiteX0" fmla="*/ 3667125 w 3667125"/>
              <a:gd name="connsiteY0" fmla="*/ 223837 h 223837"/>
              <a:gd name="connsiteX1" fmla="*/ 2271712 w 3667125"/>
              <a:gd name="connsiteY1" fmla="*/ 223837 h 223837"/>
              <a:gd name="connsiteX2" fmla="*/ 2271712 w 3667125"/>
              <a:gd name="connsiteY2" fmla="*/ 190500 h 223837"/>
              <a:gd name="connsiteX3" fmla="*/ 2000250 w 3667125"/>
              <a:gd name="connsiteY3" fmla="*/ 190500 h 223837"/>
              <a:gd name="connsiteX4" fmla="*/ 2000250 w 3667125"/>
              <a:gd name="connsiteY4" fmla="*/ 152400 h 223837"/>
              <a:gd name="connsiteX5" fmla="*/ 1366837 w 3667125"/>
              <a:gd name="connsiteY5" fmla="*/ 152400 h 223837"/>
              <a:gd name="connsiteX6" fmla="*/ 1366837 w 3667125"/>
              <a:gd name="connsiteY6" fmla="*/ 109537 h 223837"/>
              <a:gd name="connsiteX7" fmla="*/ 1214437 w 3667125"/>
              <a:gd name="connsiteY7" fmla="*/ 109537 h 223837"/>
              <a:gd name="connsiteX8" fmla="*/ 1214437 w 3667125"/>
              <a:gd name="connsiteY8" fmla="*/ 71437 h 223837"/>
              <a:gd name="connsiteX9" fmla="*/ 947737 w 3667125"/>
              <a:gd name="connsiteY9" fmla="*/ 71437 h 223837"/>
              <a:gd name="connsiteX10" fmla="*/ 947737 w 3667125"/>
              <a:gd name="connsiteY10" fmla="*/ 47625 h 223837"/>
              <a:gd name="connsiteX11" fmla="*/ 781050 w 3667125"/>
              <a:gd name="connsiteY11" fmla="*/ 47625 h 223837"/>
              <a:gd name="connsiteX12" fmla="*/ 781050 w 3667125"/>
              <a:gd name="connsiteY12" fmla="*/ 19050 h 223837"/>
              <a:gd name="connsiteX13" fmla="*/ 271462 w 3667125"/>
              <a:gd name="connsiteY13" fmla="*/ 19050 h 223837"/>
              <a:gd name="connsiteX14" fmla="*/ 252412 w 3667125"/>
              <a:gd name="connsiteY14" fmla="*/ 0 h 223837"/>
              <a:gd name="connsiteX15" fmla="*/ 0 w 3667125"/>
              <a:gd name="connsiteY15" fmla="*/ 0 h 22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67125" h="223837">
                <a:moveTo>
                  <a:pt x="3667125" y="223837"/>
                </a:moveTo>
                <a:lnTo>
                  <a:pt x="2271712" y="223837"/>
                </a:lnTo>
                <a:lnTo>
                  <a:pt x="2271712" y="190500"/>
                </a:lnTo>
                <a:lnTo>
                  <a:pt x="2000250" y="190500"/>
                </a:lnTo>
                <a:lnTo>
                  <a:pt x="2000250" y="152400"/>
                </a:lnTo>
                <a:lnTo>
                  <a:pt x="1366837" y="152400"/>
                </a:lnTo>
                <a:lnTo>
                  <a:pt x="1366837" y="109537"/>
                </a:lnTo>
                <a:lnTo>
                  <a:pt x="1214437" y="109537"/>
                </a:lnTo>
                <a:lnTo>
                  <a:pt x="1214437" y="71437"/>
                </a:lnTo>
                <a:lnTo>
                  <a:pt x="947737" y="71437"/>
                </a:lnTo>
                <a:lnTo>
                  <a:pt x="947737" y="47625"/>
                </a:lnTo>
                <a:lnTo>
                  <a:pt x="781050" y="47625"/>
                </a:lnTo>
                <a:lnTo>
                  <a:pt x="781050" y="19050"/>
                </a:lnTo>
                <a:lnTo>
                  <a:pt x="271462" y="19050"/>
                </a:lnTo>
                <a:lnTo>
                  <a:pt x="252412"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2" name="Freeform: Shape 161">
            <a:extLst>
              <a:ext uri="{FF2B5EF4-FFF2-40B4-BE49-F238E27FC236}">
                <a16:creationId xmlns:a16="http://schemas.microsoft.com/office/drawing/2014/main" id="{2D6CCC99-2634-4F6C-8997-9C080DB137C0}"/>
              </a:ext>
            </a:extLst>
          </p:cNvPr>
          <p:cNvSpPr/>
          <p:nvPr/>
        </p:nvSpPr>
        <p:spPr bwMode="auto">
          <a:xfrm>
            <a:off x="1910394" y="4138613"/>
            <a:ext cx="3767138" cy="1114425"/>
          </a:xfrm>
          <a:custGeom>
            <a:avLst/>
            <a:gdLst>
              <a:gd name="connsiteX0" fmla="*/ 3767138 w 3767138"/>
              <a:gd name="connsiteY0" fmla="*/ 1114425 h 1114425"/>
              <a:gd name="connsiteX1" fmla="*/ 3109913 w 3767138"/>
              <a:gd name="connsiteY1" fmla="*/ 1114425 h 1114425"/>
              <a:gd name="connsiteX2" fmla="*/ 3109913 w 3767138"/>
              <a:gd name="connsiteY2" fmla="*/ 885825 h 1114425"/>
              <a:gd name="connsiteX3" fmla="*/ 2795588 w 3767138"/>
              <a:gd name="connsiteY3" fmla="*/ 885825 h 1114425"/>
              <a:gd name="connsiteX4" fmla="*/ 2795588 w 3767138"/>
              <a:gd name="connsiteY4" fmla="*/ 809625 h 1114425"/>
              <a:gd name="connsiteX5" fmla="*/ 2333625 w 3767138"/>
              <a:gd name="connsiteY5" fmla="*/ 809625 h 1114425"/>
              <a:gd name="connsiteX6" fmla="*/ 2333625 w 3767138"/>
              <a:gd name="connsiteY6" fmla="*/ 757237 h 1114425"/>
              <a:gd name="connsiteX7" fmla="*/ 2228850 w 3767138"/>
              <a:gd name="connsiteY7" fmla="*/ 757237 h 1114425"/>
              <a:gd name="connsiteX8" fmla="*/ 2228850 w 3767138"/>
              <a:gd name="connsiteY8" fmla="*/ 723900 h 1114425"/>
              <a:gd name="connsiteX9" fmla="*/ 2162175 w 3767138"/>
              <a:gd name="connsiteY9" fmla="*/ 723900 h 1114425"/>
              <a:gd name="connsiteX10" fmla="*/ 2162175 w 3767138"/>
              <a:gd name="connsiteY10" fmla="*/ 681037 h 1114425"/>
              <a:gd name="connsiteX11" fmla="*/ 1938338 w 3767138"/>
              <a:gd name="connsiteY11" fmla="*/ 681037 h 1114425"/>
              <a:gd name="connsiteX12" fmla="*/ 1938338 w 3767138"/>
              <a:gd name="connsiteY12" fmla="*/ 661987 h 1114425"/>
              <a:gd name="connsiteX13" fmla="*/ 1733550 w 3767138"/>
              <a:gd name="connsiteY13" fmla="*/ 661987 h 1114425"/>
              <a:gd name="connsiteX14" fmla="*/ 1733550 w 3767138"/>
              <a:gd name="connsiteY14" fmla="*/ 600075 h 1114425"/>
              <a:gd name="connsiteX15" fmla="*/ 1600200 w 3767138"/>
              <a:gd name="connsiteY15" fmla="*/ 600075 h 1114425"/>
              <a:gd name="connsiteX16" fmla="*/ 1600200 w 3767138"/>
              <a:gd name="connsiteY16" fmla="*/ 581025 h 1114425"/>
              <a:gd name="connsiteX17" fmla="*/ 1519238 w 3767138"/>
              <a:gd name="connsiteY17" fmla="*/ 581025 h 1114425"/>
              <a:gd name="connsiteX18" fmla="*/ 1519238 w 3767138"/>
              <a:gd name="connsiteY18" fmla="*/ 581025 h 1114425"/>
              <a:gd name="connsiteX19" fmla="*/ 1352550 w 3767138"/>
              <a:gd name="connsiteY19" fmla="*/ 581025 h 1114425"/>
              <a:gd name="connsiteX20" fmla="*/ 1352550 w 3767138"/>
              <a:gd name="connsiteY20" fmla="*/ 528637 h 1114425"/>
              <a:gd name="connsiteX21" fmla="*/ 1285875 w 3767138"/>
              <a:gd name="connsiteY21" fmla="*/ 528637 h 1114425"/>
              <a:gd name="connsiteX22" fmla="*/ 1285875 w 3767138"/>
              <a:gd name="connsiteY22" fmla="*/ 490537 h 1114425"/>
              <a:gd name="connsiteX23" fmla="*/ 1133475 w 3767138"/>
              <a:gd name="connsiteY23" fmla="*/ 490537 h 1114425"/>
              <a:gd name="connsiteX24" fmla="*/ 1133475 w 3767138"/>
              <a:gd name="connsiteY24" fmla="*/ 466725 h 1114425"/>
              <a:gd name="connsiteX25" fmla="*/ 1000125 w 3767138"/>
              <a:gd name="connsiteY25" fmla="*/ 466725 h 1114425"/>
              <a:gd name="connsiteX26" fmla="*/ 1000125 w 3767138"/>
              <a:gd name="connsiteY26" fmla="*/ 466725 h 1114425"/>
              <a:gd name="connsiteX27" fmla="*/ 1000125 w 3767138"/>
              <a:gd name="connsiteY27" fmla="*/ 466725 h 1114425"/>
              <a:gd name="connsiteX28" fmla="*/ 1000125 w 3767138"/>
              <a:gd name="connsiteY28" fmla="*/ 442912 h 1114425"/>
              <a:gd name="connsiteX29" fmla="*/ 819150 w 3767138"/>
              <a:gd name="connsiteY29" fmla="*/ 442912 h 1114425"/>
              <a:gd name="connsiteX30" fmla="*/ 819150 w 3767138"/>
              <a:gd name="connsiteY30" fmla="*/ 390525 h 1114425"/>
              <a:gd name="connsiteX31" fmla="*/ 742950 w 3767138"/>
              <a:gd name="connsiteY31" fmla="*/ 390525 h 1114425"/>
              <a:gd name="connsiteX32" fmla="*/ 742950 w 3767138"/>
              <a:gd name="connsiteY32" fmla="*/ 342900 h 1114425"/>
              <a:gd name="connsiteX33" fmla="*/ 604838 w 3767138"/>
              <a:gd name="connsiteY33" fmla="*/ 342900 h 1114425"/>
              <a:gd name="connsiteX34" fmla="*/ 604838 w 3767138"/>
              <a:gd name="connsiteY34" fmla="*/ 290512 h 1114425"/>
              <a:gd name="connsiteX35" fmla="*/ 533400 w 3767138"/>
              <a:gd name="connsiteY35" fmla="*/ 290512 h 1114425"/>
              <a:gd name="connsiteX36" fmla="*/ 533400 w 3767138"/>
              <a:gd name="connsiteY36" fmla="*/ 242887 h 1114425"/>
              <a:gd name="connsiteX37" fmla="*/ 423863 w 3767138"/>
              <a:gd name="connsiteY37" fmla="*/ 242887 h 1114425"/>
              <a:gd name="connsiteX38" fmla="*/ 423863 w 3767138"/>
              <a:gd name="connsiteY38" fmla="*/ 180975 h 1114425"/>
              <a:gd name="connsiteX39" fmla="*/ 366713 w 3767138"/>
              <a:gd name="connsiteY39" fmla="*/ 180975 h 1114425"/>
              <a:gd name="connsiteX40" fmla="*/ 366713 w 3767138"/>
              <a:gd name="connsiteY40" fmla="*/ 100012 h 1114425"/>
              <a:gd name="connsiteX41" fmla="*/ 200025 w 3767138"/>
              <a:gd name="connsiteY41" fmla="*/ 100012 h 1114425"/>
              <a:gd name="connsiteX42" fmla="*/ 200025 w 3767138"/>
              <a:gd name="connsiteY42" fmla="*/ 52387 h 1114425"/>
              <a:gd name="connsiteX43" fmla="*/ 109538 w 3767138"/>
              <a:gd name="connsiteY43" fmla="*/ 52387 h 1114425"/>
              <a:gd name="connsiteX44" fmla="*/ 109538 w 3767138"/>
              <a:gd name="connsiteY44" fmla="*/ 52387 h 1114425"/>
              <a:gd name="connsiteX45" fmla="*/ 109538 w 3767138"/>
              <a:gd name="connsiteY45" fmla="*/ 0 h 1114425"/>
              <a:gd name="connsiteX46" fmla="*/ 0 w 3767138"/>
              <a:gd name="connsiteY46"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767138" h="1114425">
                <a:moveTo>
                  <a:pt x="3767138" y="1114425"/>
                </a:moveTo>
                <a:lnTo>
                  <a:pt x="3109913" y="1114425"/>
                </a:lnTo>
                <a:lnTo>
                  <a:pt x="3109913" y="885825"/>
                </a:lnTo>
                <a:lnTo>
                  <a:pt x="2795588" y="885825"/>
                </a:lnTo>
                <a:lnTo>
                  <a:pt x="2795588" y="809625"/>
                </a:lnTo>
                <a:lnTo>
                  <a:pt x="2333625" y="809625"/>
                </a:lnTo>
                <a:lnTo>
                  <a:pt x="2333625" y="757237"/>
                </a:lnTo>
                <a:lnTo>
                  <a:pt x="2228850" y="757237"/>
                </a:lnTo>
                <a:lnTo>
                  <a:pt x="2228850" y="723900"/>
                </a:lnTo>
                <a:lnTo>
                  <a:pt x="2162175" y="723900"/>
                </a:lnTo>
                <a:lnTo>
                  <a:pt x="2162175" y="681037"/>
                </a:lnTo>
                <a:lnTo>
                  <a:pt x="1938338" y="681037"/>
                </a:lnTo>
                <a:lnTo>
                  <a:pt x="1938338" y="661987"/>
                </a:lnTo>
                <a:lnTo>
                  <a:pt x="1733550" y="661987"/>
                </a:lnTo>
                <a:lnTo>
                  <a:pt x="1733550" y="600075"/>
                </a:lnTo>
                <a:lnTo>
                  <a:pt x="1600200" y="600075"/>
                </a:lnTo>
                <a:lnTo>
                  <a:pt x="1600200" y="581025"/>
                </a:lnTo>
                <a:lnTo>
                  <a:pt x="1519238" y="581025"/>
                </a:lnTo>
                <a:lnTo>
                  <a:pt x="1519238" y="581025"/>
                </a:lnTo>
                <a:lnTo>
                  <a:pt x="1352550" y="581025"/>
                </a:lnTo>
                <a:lnTo>
                  <a:pt x="1352550" y="528637"/>
                </a:lnTo>
                <a:lnTo>
                  <a:pt x="1285875" y="528637"/>
                </a:lnTo>
                <a:lnTo>
                  <a:pt x="1285875" y="490537"/>
                </a:lnTo>
                <a:lnTo>
                  <a:pt x="1133475" y="490537"/>
                </a:lnTo>
                <a:lnTo>
                  <a:pt x="1133475" y="466725"/>
                </a:lnTo>
                <a:lnTo>
                  <a:pt x="1000125" y="466725"/>
                </a:lnTo>
                <a:lnTo>
                  <a:pt x="1000125" y="466725"/>
                </a:lnTo>
                <a:lnTo>
                  <a:pt x="1000125" y="466725"/>
                </a:lnTo>
                <a:lnTo>
                  <a:pt x="1000125" y="442912"/>
                </a:lnTo>
                <a:lnTo>
                  <a:pt x="819150" y="442912"/>
                </a:lnTo>
                <a:lnTo>
                  <a:pt x="819150" y="390525"/>
                </a:lnTo>
                <a:lnTo>
                  <a:pt x="742950" y="390525"/>
                </a:lnTo>
                <a:lnTo>
                  <a:pt x="742950" y="342900"/>
                </a:lnTo>
                <a:lnTo>
                  <a:pt x="604838" y="342900"/>
                </a:lnTo>
                <a:lnTo>
                  <a:pt x="604838" y="290512"/>
                </a:lnTo>
                <a:lnTo>
                  <a:pt x="533400" y="290512"/>
                </a:lnTo>
                <a:lnTo>
                  <a:pt x="533400" y="242887"/>
                </a:lnTo>
                <a:lnTo>
                  <a:pt x="423863" y="242887"/>
                </a:lnTo>
                <a:lnTo>
                  <a:pt x="423863" y="180975"/>
                </a:lnTo>
                <a:lnTo>
                  <a:pt x="366713" y="180975"/>
                </a:lnTo>
                <a:lnTo>
                  <a:pt x="366713" y="100012"/>
                </a:lnTo>
                <a:lnTo>
                  <a:pt x="200025" y="100012"/>
                </a:lnTo>
                <a:lnTo>
                  <a:pt x="200025" y="52387"/>
                </a:lnTo>
                <a:lnTo>
                  <a:pt x="109538" y="52387"/>
                </a:lnTo>
                <a:lnTo>
                  <a:pt x="109538" y="52387"/>
                </a:lnTo>
                <a:lnTo>
                  <a:pt x="109538"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3" name="Freeform: Shape 162">
            <a:extLst>
              <a:ext uri="{FF2B5EF4-FFF2-40B4-BE49-F238E27FC236}">
                <a16:creationId xmlns:a16="http://schemas.microsoft.com/office/drawing/2014/main" id="{FF23AD3C-BADD-41B5-A10B-B705A900BC3E}"/>
              </a:ext>
            </a:extLst>
          </p:cNvPr>
          <p:cNvSpPr/>
          <p:nvPr/>
        </p:nvSpPr>
        <p:spPr bwMode="auto">
          <a:xfrm>
            <a:off x="7183917" y="4114800"/>
            <a:ext cx="3609975" cy="781050"/>
          </a:xfrm>
          <a:custGeom>
            <a:avLst/>
            <a:gdLst>
              <a:gd name="connsiteX0" fmla="*/ 3609975 w 3609975"/>
              <a:gd name="connsiteY0" fmla="*/ 781050 h 781050"/>
              <a:gd name="connsiteX1" fmla="*/ 3176587 w 3609975"/>
              <a:gd name="connsiteY1" fmla="*/ 781050 h 781050"/>
              <a:gd name="connsiteX2" fmla="*/ 3176587 w 3609975"/>
              <a:gd name="connsiteY2" fmla="*/ 533400 h 781050"/>
              <a:gd name="connsiteX3" fmla="*/ 3128962 w 3609975"/>
              <a:gd name="connsiteY3" fmla="*/ 533400 h 781050"/>
              <a:gd name="connsiteX4" fmla="*/ 3128962 w 3609975"/>
              <a:gd name="connsiteY4" fmla="*/ 390525 h 781050"/>
              <a:gd name="connsiteX5" fmla="*/ 2800350 w 3609975"/>
              <a:gd name="connsiteY5" fmla="*/ 390525 h 781050"/>
              <a:gd name="connsiteX6" fmla="*/ 2800350 w 3609975"/>
              <a:gd name="connsiteY6" fmla="*/ 285750 h 781050"/>
              <a:gd name="connsiteX7" fmla="*/ 2538412 w 3609975"/>
              <a:gd name="connsiteY7" fmla="*/ 285750 h 781050"/>
              <a:gd name="connsiteX8" fmla="*/ 2538412 w 3609975"/>
              <a:gd name="connsiteY8" fmla="*/ 219075 h 781050"/>
              <a:gd name="connsiteX9" fmla="*/ 2195512 w 3609975"/>
              <a:gd name="connsiteY9" fmla="*/ 219075 h 781050"/>
              <a:gd name="connsiteX10" fmla="*/ 2195512 w 3609975"/>
              <a:gd name="connsiteY10" fmla="*/ 219075 h 781050"/>
              <a:gd name="connsiteX11" fmla="*/ 2195512 w 3609975"/>
              <a:gd name="connsiteY11" fmla="*/ 219075 h 781050"/>
              <a:gd name="connsiteX12" fmla="*/ 2195512 w 3609975"/>
              <a:gd name="connsiteY12" fmla="*/ 185738 h 781050"/>
              <a:gd name="connsiteX13" fmla="*/ 2119312 w 3609975"/>
              <a:gd name="connsiteY13" fmla="*/ 185738 h 781050"/>
              <a:gd name="connsiteX14" fmla="*/ 1790700 w 3609975"/>
              <a:gd name="connsiteY14" fmla="*/ 185738 h 781050"/>
              <a:gd name="connsiteX15" fmla="*/ 1790700 w 3609975"/>
              <a:gd name="connsiteY15" fmla="*/ 166688 h 781050"/>
              <a:gd name="connsiteX16" fmla="*/ 1704975 w 3609975"/>
              <a:gd name="connsiteY16" fmla="*/ 166688 h 781050"/>
              <a:gd name="connsiteX17" fmla="*/ 1690687 w 3609975"/>
              <a:gd name="connsiteY17" fmla="*/ 152400 h 781050"/>
              <a:gd name="connsiteX18" fmla="*/ 1423987 w 3609975"/>
              <a:gd name="connsiteY18" fmla="*/ 152400 h 781050"/>
              <a:gd name="connsiteX19" fmla="*/ 1423987 w 3609975"/>
              <a:gd name="connsiteY19" fmla="*/ 109538 h 781050"/>
              <a:gd name="connsiteX20" fmla="*/ 1343025 w 3609975"/>
              <a:gd name="connsiteY20" fmla="*/ 109538 h 781050"/>
              <a:gd name="connsiteX21" fmla="*/ 1343025 w 3609975"/>
              <a:gd name="connsiteY21" fmla="*/ 66675 h 781050"/>
              <a:gd name="connsiteX22" fmla="*/ 1190625 w 3609975"/>
              <a:gd name="connsiteY22" fmla="*/ 66675 h 781050"/>
              <a:gd name="connsiteX23" fmla="*/ 1190625 w 3609975"/>
              <a:gd name="connsiteY23" fmla="*/ 33338 h 781050"/>
              <a:gd name="connsiteX24" fmla="*/ 857250 w 3609975"/>
              <a:gd name="connsiteY24" fmla="*/ 33338 h 781050"/>
              <a:gd name="connsiteX25" fmla="*/ 857250 w 3609975"/>
              <a:gd name="connsiteY25" fmla="*/ 14288 h 781050"/>
              <a:gd name="connsiteX26" fmla="*/ 438150 w 3609975"/>
              <a:gd name="connsiteY26" fmla="*/ 14288 h 781050"/>
              <a:gd name="connsiteX27" fmla="*/ 423862 w 3609975"/>
              <a:gd name="connsiteY27" fmla="*/ 0 h 781050"/>
              <a:gd name="connsiteX28" fmla="*/ 0 w 3609975"/>
              <a:gd name="connsiteY28"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09975" h="781050">
                <a:moveTo>
                  <a:pt x="3609975" y="781050"/>
                </a:moveTo>
                <a:lnTo>
                  <a:pt x="3176587" y="781050"/>
                </a:lnTo>
                <a:lnTo>
                  <a:pt x="3176587" y="533400"/>
                </a:lnTo>
                <a:lnTo>
                  <a:pt x="3128962" y="533400"/>
                </a:lnTo>
                <a:lnTo>
                  <a:pt x="3128962" y="390525"/>
                </a:lnTo>
                <a:lnTo>
                  <a:pt x="2800350" y="390525"/>
                </a:lnTo>
                <a:lnTo>
                  <a:pt x="2800350" y="285750"/>
                </a:lnTo>
                <a:lnTo>
                  <a:pt x="2538412" y="285750"/>
                </a:lnTo>
                <a:lnTo>
                  <a:pt x="2538412" y="219075"/>
                </a:lnTo>
                <a:lnTo>
                  <a:pt x="2195512" y="219075"/>
                </a:lnTo>
                <a:lnTo>
                  <a:pt x="2195512" y="219075"/>
                </a:lnTo>
                <a:lnTo>
                  <a:pt x="2195512" y="219075"/>
                </a:lnTo>
                <a:lnTo>
                  <a:pt x="2195512" y="185738"/>
                </a:lnTo>
                <a:lnTo>
                  <a:pt x="2119312" y="185738"/>
                </a:lnTo>
                <a:lnTo>
                  <a:pt x="1790700" y="185738"/>
                </a:lnTo>
                <a:lnTo>
                  <a:pt x="1790700" y="166688"/>
                </a:lnTo>
                <a:lnTo>
                  <a:pt x="1704975" y="166688"/>
                </a:lnTo>
                <a:lnTo>
                  <a:pt x="1690687" y="152400"/>
                </a:lnTo>
                <a:lnTo>
                  <a:pt x="1423987" y="152400"/>
                </a:lnTo>
                <a:lnTo>
                  <a:pt x="1423987" y="109538"/>
                </a:lnTo>
                <a:lnTo>
                  <a:pt x="1343025" y="109538"/>
                </a:lnTo>
                <a:lnTo>
                  <a:pt x="1343025" y="66675"/>
                </a:lnTo>
                <a:lnTo>
                  <a:pt x="1190625" y="66675"/>
                </a:lnTo>
                <a:lnTo>
                  <a:pt x="1190625" y="33338"/>
                </a:lnTo>
                <a:lnTo>
                  <a:pt x="857250" y="33338"/>
                </a:lnTo>
                <a:lnTo>
                  <a:pt x="857250" y="14288"/>
                </a:lnTo>
                <a:lnTo>
                  <a:pt x="438150" y="14288"/>
                </a:lnTo>
                <a:lnTo>
                  <a:pt x="423862"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64" name="Freeform: Shape 163">
            <a:extLst>
              <a:ext uri="{FF2B5EF4-FFF2-40B4-BE49-F238E27FC236}">
                <a16:creationId xmlns:a16="http://schemas.microsoft.com/office/drawing/2014/main" id="{E98D2D90-8E37-4E21-B80A-590C9CC5E4F8}"/>
              </a:ext>
            </a:extLst>
          </p:cNvPr>
          <p:cNvSpPr/>
          <p:nvPr/>
        </p:nvSpPr>
        <p:spPr bwMode="auto">
          <a:xfrm>
            <a:off x="7312504" y="4138613"/>
            <a:ext cx="3043238" cy="1276350"/>
          </a:xfrm>
          <a:custGeom>
            <a:avLst/>
            <a:gdLst>
              <a:gd name="connsiteX0" fmla="*/ 3043238 w 3043238"/>
              <a:gd name="connsiteY0" fmla="*/ 1276350 h 1276350"/>
              <a:gd name="connsiteX1" fmla="*/ 2790825 w 3043238"/>
              <a:gd name="connsiteY1" fmla="*/ 1276350 h 1276350"/>
              <a:gd name="connsiteX2" fmla="*/ 2790825 w 3043238"/>
              <a:gd name="connsiteY2" fmla="*/ 1200150 h 1276350"/>
              <a:gd name="connsiteX3" fmla="*/ 2566988 w 3043238"/>
              <a:gd name="connsiteY3" fmla="*/ 1200150 h 1276350"/>
              <a:gd name="connsiteX4" fmla="*/ 2566988 w 3043238"/>
              <a:gd name="connsiteY4" fmla="*/ 1157287 h 1276350"/>
              <a:gd name="connsiteX5" fmla="*/ 2386013 w 3043238"/>
              <a:gd name="connsiteY5" fmla="*/ 1157287 h 1276350"/>
              <a:gd name="connsiteX6" fmla="*/ 2386013 w 3043238"/>
              <a:gd name="connsiteY6" fmla="*/ 1119187 h 1276350"/>
              <a:gd name="connsiteX7" fmla="*/ 2181225 w 3043238"/>
              <a:gd name="connsiteY7" fmla="*/ 1119187 h 1276350"/>
              <a:gd name="connsiteX8" fmla="*/ 2181225 w 3043238"/>
              <a:gd name="connsiteY8" fmla="*/ 1085850 h 1276350"/>
              <a:gd name="connsiteX9" fmla="*/ 2143125 w 3043238"/>
              <a:gd name="connsiteY9" fmla="*/ 1085850 h 1276350"/>
              <a:gd name="connsiteX10" fmla="*/ 2143125 w 3043238"/>
              <a:gd name="connsiteY10" fmla="*/ 1085850 h 1276350"/>
              <a:gd name="connsiteX11" fmla="*/ 2109787 w 3043238"/>
              <a:gd name="connsiteY11" fmla="*/ 1052512 h 1276350"/>
              <a:gd name="connsiteX12" fmla="*/ 2109787 w 3043238"/>
              <a:gd name="connsiteY12" fmla="*/ 1023937 h 1276350"/>
              <a:gd name="connsiteX13" fmla="*/ 1662113 w 3043238"/>
              <a:gd name="connsiteY13" fmla="*/ 1023937 h 1276350"/>
              <a:gd name="connsiteX14" fmla="*/ 1662113 w 3043238"/>
              <a:gd name="connsiteY14" fmla="*/ 957262 h 1276350"/>
              <a:gd name="connsiteX15" fmla="*/ 1619250 w 3043238"/>
              <a:gd name="connsiteY15" fmla="*/ 957262 h 1276350"/>
              <a:gd name="connsiteX16" fmla="*/ 1619250 w 3043238"/>
              <a:gd name="connsiteY16" fmla="*/ 933450 h 1276350"/>
              <a:gd name="connsiteX17" fmla="*/ 1471613 w 3043238"/>
              <a:gd name="connsiteY17" fmla="*/ 933450 h 1276350"/>
              <a:gd name="connsiteX18" fmla="*/ 1471613 w 3043238"/>
              <a:gd name="connsiteY18" fmla="*/ 919162 h 1276350"/>
              <a:gd name="connsiteX19" fmla="*/ 1352550 w 3043238"/>
              <a:gd name="connsiteY19" fmla="*/ 919162 h 1276350"/>
              <a:gd name="connsiteX20" fmla="*/ 1352550 w 3043238"/>
              <a:gd name="connsiteY20" fmla="*/ 876300 h 1276350"/>
              <a:gd name="connsiteX21" fmla="*/ 1223963 w 3043238"/>
              <a:gd name="connsiteY21" fmla="*/ 876300 h 1276350"/>
              <a:gd name="connsiteX22" fmla="*/ 1223963 w 3043238"/>
              <a:gd name="connsiteY22" fmla="*/ 785812 h 1276350"/>
              <a:gd name="connsiteX23" fmla="*/ 1042988 w 3043238"/>
              <a:gd name="connsiteY23" fmla="*/ 785812 h 1276350"/>
              <a:gd name="connsiteX24" fmla="*/ 1042988 w 3043238"/>
              <a:gd name="connsiteY24" fmla="*/ 766762 h 1276350"/>
              <a:gd name="connsiteX25" fmla="*/ 890588 w 3043238"/>
              <a:gd name="connsiteY25" fmla="*/ 766762 h 1276350"/>
              <a:gd name="connsiteX26" fmla="*/ 890588 w 3043238"/>
              <a:gd name="connsiteY26" fmla="*/ 733425 h 1276350"/>
              <a:gd name="connsiteX27" fmla="*/ 819150 w 3043238"/>
              <a:gd name="connsiteY27" fmla="*/ 733425 h 1276350"/>
              <a:gd name="connsiteX28" fmla="*/ 819150 w 3043238"/>
              <a:gd name="connsiteY28" fmla="*/ 681037 h 1276350"/>
              <a:gd name="connsiteX29" fmla="*/ 776288 w 3043238"/>
              <a:gd name="connsiteY29" fmla="*/ 681037 h 1276350"/>
              <a:gd name="connsiteX30" fmla="*/ 776288 w 3043238"/>
              <a:gd name="connsiteY30" fmla="*/ 590550 h 1276350"/>
              <a:gd name="connsiteX31" fmla="*/ 728663 w 3043238"/>
              <a:gd name="connsiteY31" fmla="*/ 590550 h 1276350"/>
              <a:gd name="connsiteX32" fmla="*/ 728663 w 3043238"/>
              <a:gd name="connsiteY32" fmla="*/ 542925 h 1276350"/>
              <a:gd name="connsiteX33" fmla="*/ 695325 w 3043238"/>
              <a:gd name="connsiteY33" fmla="*/ 542925 h 1276350"/>
              <a:gd name="connsiteX34" fmla="*/ 695325 w 3043238"/>
              <a:gd name="connsiteY34" fmla="*/ 504825 h 1276350"/>
              <a:gd name="connsiteX35" fmla="*/ 585788 w 3043238"/>
              <a:gd name="connsiteY35" fmla="*/ 504825 h 1276350"/>
              <a:gd name="connsiteX36" fmla="*/ 585788 w 3043238"/>
              <a:gd name="connsiteY36" fmla="*/ 471487 h 1276350"/>
              <a:gd name="connsiteX37" fmla="*/ 557213 w 3043238"/>
              <a:gd name="connsiteY37" fmla="*/ 471487 h 1276350"/>
              <a:gd name="connsiteX38" fmla="*/ 557213 w 3043238"/>
              <a:gd name="connsiteY38" fmla="*/ 385762 h 1276350"/>
              <a:gd name="connsiteX39" fmla="*/ 500063 w 3043238"/>
              <a:gd name="connsiteY39" fmla="*/ 385762 h 1276350"/>
              <a:gd name="connsiteX40" fmla="*/ 500063 w 3043238"/>
              <a:gd name="connsiteY40" fmla="*/ 328612 h 1276350"/>
              <a:gd name="connsiteX41" fmla="*/ 328613 w 3043238"/>
              <a:gd name="connsiteY41" fmla="*/ 328612 h 1276350"/>
              <a:gd name="connsiteX42" fmla="*/ 328613 w 3043238"/>
              <a:gd name="connsiteY42" fmla="*/ 204787 h 1276350"/>
              <a:gd name="connsiteX43" fmla="*/ 252413 w 3043238"/>
              <a:gd name="connsiteY43" fmla="*/ 204787 h 1276350"/>
              <a:gd name="connsiteX44" fmla="*/ 252413 w 3043238"/>
              <a:gd name="connsiteY44" fmla="*/ 157162 h 1276350"/>
              <a:gd name="connsiteX45" fmla="*/ 214313 w 3043238"/>
              <a:gd name="connsiteY45" fmla="*/ 157162 h 1276350"/>
              <a:gd name="connsiteX46" fmla="*/ 214313 w 3043238"/>
              <a:gd name="connsiteY46" fmla="*/ 128587 h 1276350"/>
              <a:gd name="connsiteX47" fmla="*/ 95250 w 3043238"/>
              <a:gd name="connsiteY47" fmla="*/ 128587 h 1276350"/>
              <a:gd name="connsiteX48" fmla="*/ 95250 w 3043238"/>
              <a:gd name="connsiteY48" fmla="*/ 28575 h 1276350"/>
              <a:gd name="connsiteX49" fmla="*/ 80963 w 3043238"/>
              <a:gd name="connsiteY49" fmla="*/ 28575 h 1276350"/>
              <a:gd name="connsiteX50" fmla="*/ 80963 w 3043238"/>
              <a:gd name="connsiteY50" fmla="*/ 0 h 1276350"/>
              <a:gd name="connsiteX51" fmla="*/ 0 w 3043238"/>
              <a:gd name="connsiteY51" fmla="*/ 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043238" h="1276350">
                <a:moveTo>
                  <a:pt x="3043238" y="1276350"/>
                </a:moveTo>
                <a:lnTo>
                  <a:pt x="2790825" y="1276350"/>
                </a:lnTo>
                <a:lnTo>
                  <a:pt x="2790825" y="1200150"/>
                </a:lnTo>
                <a:lnTo>
                  <a:pt x="2566988" y="1200150"/>
                </a:lnTo>
                <a:lnTo>
                  <a:pt x="2566988" y="1157287"/>
                </a:lnTo>
                <a:lnTo>
                  <a:pt x="2386013" y="1157287"/>
                </a:lnTo>
                <a:lnTo>
                  <a:pt x="2386013" y="1119187"/>
                </a:lnTo>
                <a:lnTo>
                  <a:pt x="2181225" y="1119187"/>
                </a:lnTo>
                <a:lnTo>
                  <a:pt x="2181225" y="1085850"/>
                </a:lnTo>
                <a:lnTo>
                  <a:pt x="2143125" y="1085850"/>
                </a:lnTo>
                <a:lnTo>
                  <a:pt x="2143125" y="1085850"/>
                </a:lnTo>
                <a:lnTo>
                  <a:pt x="2109787" y="1052512"/>
                </a:lnTo>
                <a:lnTo>
                  <a:pt x="2109787" y="1023937"/>
                </a:lnTo>
                <a:lnTo>
                  <a:pt x="1662113" y="1023937"/>
                </a:lnTo>
                <a:lnTo>
                  <a:pt x="1662113" y="957262"/>
                </a:lnTo>
                <a:lnTo>
                  <a:pt x="1619250" y="957262"/>
                </a:lnTo>
                <a:lnTo>
                  <a:pt x="1619250" y="933450"/>
                </a:lnTo>
                <a:lnTo>
                  <a:pt x="1471613" y="933450"/>
                </a:lnTo>
                <a:lnTo>
                  <a:pt x="1471613" y="919162"/>
                </a:lnTo>
                <a:lnTo>
                  <a:pt x="1352550" y="919162"/>
                </a:lnTo>
                <a:lnTo>
                  <a:pt x="1352550" y="876300"/>
                </a:lnTo>
                <a:lnTo>
                  <a:pt x="1223963" y="876300"/>
                </a:lnTo>
                <a:lnTo>
                  <a:pt x="1223963" y="785812"/>
                </a:lnTo>
                <a:lnTo>
                  <a:pt x="1042988" y="785812"/>
                </a:lnTo>
                <a:lnTo>
                  <a:pt x="1042988" y="766762"/>
                </a:lnTo>
                <a:lnTo>
                  <a:pt x="890588" y="766762"/>
                </a:lnTo>
                <a:lnTo>
                  <a:pt x="890588" y="733425"/>
                </a:lnTo>
                <a:lnTo>
                  <a:pt x="819150" y="733425"/>
                </a:lnTo>
                <a:lnTo>
                  <a:pt x="819150" y="681037"/>
                </a:lnTo>
                <a:lnTo>
                  <a:pt x="776288" y="681037"/>
                </a:lnTo>
                <a:lnTo>
                  <a:pt x="776288" y="590550"/>
                </a:lnTo>
                <a:lnTo>
                  <a:pt x="728663" y="590550"/>
                </a:lnTo>
                <a:lnTo>
                  <a:pt x="728663" y="542925"/>
                </a:lnTo>
                <a:lnTo>
                  <a:pt x="695325" y="542925"/>
                </a:lnTo>
                <a:lnTo>
                  <a:pt x="695325" y="504825"/>
                </a:lnTo>
                <a:lnTo>
                  <a:pt x="585788" y="504825"/>
                </a:lnTo>
                <a:lnTo>
                  <a:pt x="585788" y="471487"/>
                </a:lnTo>
                <a:lnTo>
                  <a:pt x="557213" y="471487"/>
                </a:lnTo>
                <a:lnTo>
                  <a:pt x="557213" y="385762"/>
                </a:lnTo>
                <a:lnTo>
                  <a:pt x="500063" y="385762"/>
                </a:lnTo>
                <a:lnTo>
                  <a:pt x="500063" y="328612"/>
                </a:lnTo>
                <a:lnTo>
                  <a:pt x="328613" y="328612"/>
                </a:lnTo>
                <a:lnTo>
                  <a:pt x="328613" y="204787"/>
                </a:lnTo>
                <a:lnTo>
                  <a:pt x="252413" y="204787"/>
                </a:lnTo>
                <a:lnTo>
                  <a:pt x="252413" y="157162"/>
                </a:lnTo>
                <a:lnTo>
                  <a:pt x="214313" y="157162"/>
                </a:lnTo>
                <a:lnTo>
                  <a:pt x="214313" y="128587"/>
                </a:lnTo>
                <a:lnTo>
                  <a:pt x="95250" y="128587"/>
                </a:lnTo>
                <a:lnTo>
                  <a:pt x="95250" y="28575"/>
                </a:lnTo>
                <a:lnTo>
                  <a:pt x="80963" y="28575"/>
                </a:lnTo>
                <a:lnTo>
                  <a:pt x="80963"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Tree>
    <p:extLst>
      <p:ext uri="{BB962C8B-B14F-4D97-AF65-F5344CB8AC3E}">
        <p14:creationId xmlns:p14="http://schemas.microsoft.com/office/powerpoint/2010/main" val="1473370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2" name="Straight Connector 311">
            <a:extLst>
              <a:ext uri="{FF2B5EF4-FFF2-40B4-BE49-F238E27FC236}">
                <a16:creationId xmlns:a16="http://schemas.microsoft.com/office/drawing/2014/main" id="{5DB0B5F4-6B34-4D26-97ED-9CB6F2B1D3D0}"/>
              </a:ext>
            </a:extLst>
          </p:cNvPr>
          <p:cNvCxnSpPr/>
          <p:nvPr/>
        </p:nvCxnSpPr>
        <p:spPr bwMode="auto">
          <a:xfrm>
            <a:off x="7427478" y="20280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BC7EA6F-7FB5-4D24-B6B0-D25A4A9C086A}"/>
              </a:ext>
            </a:extLst>
          </p:cNvPr>
          <p:cNvCxnSpPr/>
          <p:nvPr/>
        </p:nvCxnSpPr>
        <p:spPr bwMode="auto">
          <a:xfrm>
            <a:off x="7232181"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DECA1DDF-C55B-4B3E-9210-D4E4E4CAC108}"/>
              </a:ext>
            </a:extLst>
          </p:cNvPr>
          <p:cNvCxnSpPr/>
          <p:nvPr/>
        </p:nvCxnSpPr>
        <p:spPr bwMode="auto">
          <a:xfrm>
            <a:off x="6963682"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354D1BE-C877-443B-B50F-362DD515B5F8}"/>
              </a:ext>
            </a:extLst>
          </p:cNvPr>
          <p:cNvCxnSpPr/>
          <p:nvPr/>
        </p:nvCxnSpPr>
        <p:spPr bwMode="auto">
          <a:xfrm>
            <a:off x="6669377" y="189185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314C613-EC52-4967-8881-E48D737A36B5}"/>
              </a:ext>
            </a:extLst>
          </p:cNvPr>
          <p:cNvCxnSpPr/>
          <p:nvPr/>
        </p:nvCxnSpPr>
        <p:spPr bwMode="auto">
          <a:xfrm>
            <a:off x="3195700" y="159210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1FD36A5-DE09-404D-A3C4-2966A973F692}"/>
              </a:ext>
            </a:extLst>
          </p:cNvPr>
          <p:cNvCxnSpPr/>
          <p:nvPr/>
        </p:nvCxnSpPr>
        <p:spPr bwMode="auto">
          <a:xfrm>
            <a:off x="4361986" y="177183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5CEC0A57-3D98-4DC7-9A5D-8BAB47B55447}"/>
              </a:ext>
            </a:extLst>
          </p:cNvPr>
          <p:cNvCxnSpPr/>
          <p:nvPr/>
        </p:nvCxnSpPr>
        <p:spPr bwMode="auto">
          <a:xfrm>
            <a:off x="4427205" y="1771640"/>
            <a:ext cx="0" cy="132429"/>
          </a:xfrm>
          <a:prstGeom prst="line">
            <a:avLst/>
          </a:prstGeom>
          <a:noFill/>
          <a:ln w="28575" cap="flat" cmpd="sng" algn="ctr">
            <a:solidFill>
              <a:schemeClr val="accent3"/>
            </a:solidFill>
            <a:prstDash val="solid"/>
            <a:round/>
            <a:headEnd type="none" w="med" len="med"/>
            <a:tailEnd type="none" w="med" len="med"/>
          </a:ln>
          <a:effectLst/>
        </p:spPr>
      </p:cxnSp>
      <p:sp>
        <p:nvSpPr>
          <p:cNvPr id="2" name="Title 1">
            <a:extLst>
              <a:ext uri="{FF2B5EF4-FFF2-40B4-BE49-F238E27FC236}">
                <a16:creationId xmlns:a16="http://schemas.microsoft.com/office/drawing/2014/main" id="{DE66981A-B757-4200-8F7C-FBF03C06A947}"/>
              </a:ext>
            </a:extLst>
          </p:cNvPr>
          <p:cNvSpPr>
            <a:spLocks noGrp="1"/>
          </p:cNvSpPr>
          <p:nvPr>
            <p:ph type="title"/>
          </p:nvPr>
        </p:nvSpPr>
        <p:spPr/>
        <p:txBody>
          <a:bodyPr/>
          <a:lstStyle/>
          <a:p>
            <a:r>
              <a:rPr lang="en-US" dirty="0"/>
              <a:t>ADAURA: Early OS in Patients With Stage II/IIIA NSCLC</a:t>
            </a:r>
          </a:p>
        </p:txBody>
      </p:sp>
      <p:grpSp>
        <p:nvGrpSpPr>
          <p:cNvPr id="4" name="Group 7">
            <a:extLst>
              <a:ext uri="{FF2B5EF4-FFF2-40B4-BE49-F238E27FC236}">
                <a16:creationId xmlns:a16="http://schemas.microsoft.com/office/drawing/2014/main" id="{0F1D643D-6051-43FA-86A5-C66F7F2372CE}"/>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15246AB1-5C15-4400-837A-2BE828A5C6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56772E58-9F99-46E9-B0EC-2820485B8EF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DCCE764D-DDBC-4E0C-B1A9-47B17C1D2B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 Reproduced with permission.</a:t>
            </a:r>
          </a:p>
        </p:txBody>
      </p:sp>
      <p:sp>
        <p:nvSpPr>
          <p:cNvPr id="10" name="TextBox 9">
            <a:extLst>
              <a:ext uri="{FF2B5EF4-FFF2-40B4-BE49-F238E27FC236}">
                <a16:creationId xmlns:a16="http://schemas.microsoft.com/office/drawing/2014/main" id="{A2D0D635-747E-4AE7-AF1F-2406FF4A63D5}"/>
              </a:ext>
            </a:extLst>
          </p:cNvPr>
          <p:cNvSpPr txBox="1"/>
          <p:nvPr/>
        </p:nvSpPr>
        <p:spPr bwMode="auto">
          <a:xfrm rot="16200000">
            <a:off x="21471" y="3328747"/>
            <a:ext cx="1796069"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OS</a:t>
            </a:r>
          </a:p>
        </p:txBody>
      </p:sp>
      <p:sp>
        <p:nvSpPr>
          <p:cNvPr id="12" name="TextBox 11">
            <a:extLst>
              <a:ext uri="{FF2B5EF4-FFF2-40B4-BE49-F238E27FC236}">
                <a16:creationId xmlns:a16="http://schemas.microsoft.com/office/drawing/2014/main" id="{E23B1DE7-570D-4670-A49F-BDE16C265EDD}"/>
              </a:ext>
            </a:extLst>
          </p:cNvPr>
          <p:cNvSpPr txBox="1"/>
          <p:nvPr/>
        </p:nvSpPr>
        <p:spPr bwMode="auto">
          <a:xfrm>
            <a:off x="451372" y="5656557"/>
            <a:ext cx="817417" cy="46166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3" name="TextBox 12">
            <a:extLst>
              <a:ext uri="{FF2B5EF4-FFF2-40B4-BE49-F238E27FC236}">
                <a16:creationId xmlns:a16="http://schemas.microsoft.com/office/drawing/2014/main" id="{258A0E96-207E-40A1-AC1D-C2DF534883BD}"/>
              </a:ext>
            </a:extLst>
          </p:cNvPr>
          <p:cNvSpPr txBox="1"/>
          <p:nvPr/>
        </p:nvSpPr>
        <p:spPr bwMode="auto">
          <a:xfrm>
            <a:off x="9176379" y="1891859"/>
            <a:ext cx="1765227"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Median OS, Mos</a:t>
            </a:r>
          </a:p>
        </p:txBody>
      </p:sp>
      <p:sp>
        <p:nvSpPr>
          <p:cNvPr id="14" name="TextBox 13">
            <a:extLst>
              <a:ext uri="{FF2B5EF4-FFF2-40B4-BE49-F238E27FC236}">
                <a16:creationId xmlns:a16="http://schemas.microsoft.com/office/drawing/2014/main" id="{93AD6877-0AE6-4C87-B8F7-0BDA3CBAC0D3}"/>
              </a:ext>
            </a:extLst>
          </p:cNvPr>
          <p:cNvSpPr txBox="1"/>
          <p:nvPr/>
        </p:nvSpPr>
        <p:spPr bwMode="auto">
          <a:xfrm>
            <a:off x="10184597" y="2292549"/>
            <a:ext cx="929197" cy="830997"/>
          </a:xfrm>
          <a:prstGeom prst="rect">
            <a:avLst/>
          </a:prstGeom>
          <a:solidFill>
            <a:schemeClr val="tx1"/>
          </a:solidFill>
          <a:ln>
            <a:noFill/>
          </a:ln>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NR</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NR</a:t>
            </a:r>
            <a:br>
              <a:rPr lang="en-US" sz="1600" b="0" dirty="0">
                <a:solidFill>
                  <a:schemeClr val="bg1"/>
                </a:solidFill>
                <a:latin typeface="Calibri" panose="020F0502020204030204" pitchFamily="34" charset="0"/>
              </a:rPr>
            </a:br>
            <a:endParaRPr lang="en-US" sz="16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DCAE39E7-4BA9-4E03-9079-5CF91C788D90}"/>
              </a:ext>
            </a:extLst>
          </p:cNvPr>
          <p:cNvSpPr txBox="1"/>
          <p:nvPr/>
        </p:nvSpPr>
        <p:spPr bwMode="auto">
          <a:xfrm>
            <a:off x="8612065" y="2874856"/>
            <a:ext cx="2983509" cy="338554"/>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HR: </a:t>
            </a:r>
            <a:r>
              <a:rPr lang="en-US" sz="1600" b="0" dirty="0">
                <a:solidFill>
                  <a:schemeClr val="bg1"/>
                </a:solidFill>
                <a:latin typeface="Calibri" panose="020F0502020204030204" pitchFamily="34" charset="0"/>
              </a:rPr>
              <a:t>0.40 (95% CI: 0.18-0.90)		</a:t>
            </a:r>
            <a:endParaRPr lang="en-US" sz="16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EB988C36-1539-4AE6-9ED9-6A809F4F6616}"/>
              </a:ext>
            </a:extLst>
          </p:cNvPr>
          <p:cNvSpPr txBox="1"/>
          <p:nvPr/>
        </p:nvSpPr>
        <p:spPr bwMode="auto">
          <a:xfrm>
            <a:off x="8127329" y="3180561"/>
            <a:ext cx="3919343" cy="338554"/>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Maturity: </a:t>
            </a:r>
            <a:r>
              <a:rPr lang="en-US" sz="1600" b="0" dirty="0">
                <a:solidFill>
                  <a:schemeClr val="bg1"/>
                </a:solidFill>
                <a:latin typeface="Calibri" panose="020F0502020204030204" pitchFamily="34" charset="0"/>
              </a:rPr>
              <a:t>5% (osimertinib: 3%; placebo: 7%)</a:t>
            </a:r>
            <a:endParaRPr lang="en-US" sz="16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6ED26289-4E75-4715-8A3C-2DA7A43E86FC}"/>
              </a:ext>
            </a:extLst>
          </p:cNvPr>
          <p:cNvSpPr txBox="1"/>
          <p:nvPr/>
        </p:nvSpPr>
        <p:spPr bwMode="auto">
          <a:xfrm>
            <a:off x="8893657" y="2277997"/>
            <a:ext cx="1278715" cy="58477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Osimertinib</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Placebo</a:t>
            </a:r>
          </a:p>
        </p:txBody>
      </p:sp>
      <p:sp>
        <p:nvSpPr>
          <p:cNvPr id="18" name="TextBox 17">
            <a:extLst>
              <a:ext uri="{FF2B5EF4-FFF2-40B4-BE49-F238E27FC236}">
                <a16:creationId xmlns:a16="http://schemas.microsoft.com/office/drawing/2014/main" id="{7728EA9D-109F-4BF6-8EBA-720307476EFD}"/>
              </a:ext>
            </a:extLst>
          </p:cNvPr>
          <p:cNvSpPr txBox="1"/>
          <p:nvPr/>
        </p:nvSpPr>
        <p:spPr bwMode="auto">
          <a:xfrm>
            <a:off x="442340" y="6021242"/>
            <a:ext cx="941283" cy="461665"/>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Osimertinib</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Placebo</a:t>
            </a:r>
          </a:p>
        </p:txBody>
      </p:sp>
      <p:sp>
        <p:nvSpPr>
          <p:cNvPr id="19" name="TextBox 18">
            <a:extLst>
              <a:ext uri="{FF2B5EF4-FFF2-40B4-BE49-F238E27FC236}">
                <a16:creationId xmlns:a16="http://schemas.microsoft.com/office/drawing/2014/main" id="{AB6E3006-17EA-4D5E-B8AA-4CA0A5A715D6}"/>
              </a:ext>
            </a:extLst>
          </p:cNvPr>
          <p:cNvSpPr txBox="1"/>
          <p:nvPr/>
        </p:nvSpPr>
        <p:spPr bwMode="auto">
          <a:xfrm>
            <a:off x="1263252" y="6030356"/>
            <a:ext cx="8209728" cy="46166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233                  229                221                  192                 137                  82                    39                   10                     0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237                  231                221                  190                 127                  69                    32                   11                     1                      0</a:t>
            </a:r>
            <a:endParaRPr lang="en-US" sz="120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CC4A4D31-3778-4213-83CF-DD801C2FA8B6}"/>
              </a:ext>
            </a:extLst>
          </p:cNvPr>
          <p:cNvSpPr txBox="1"/>
          <p:nvPr/>
        </p:nvSpPr>
        <p:spPr bwMode="auto">
          <a:xfrm>
            <a:off x="1452694" y="5722497"/>
            <a:ext cx="752610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 From Randomization</a:t>
            </a:r>
          </a:p>
        </p:txBody>
      </p:sp>
      <p:sp>
        <p:nvSpPr>
          <p:cNvPr id="32" name="Freeform: Shape 31">
            <a:extLst>
              <a:ext uri="{FF2B5EF4-FFF2-40B4-BE49-F238E27FC236}">
                <a16:creationId xmlns:a16="http://schemas.microsoft.com/office/drawing/2014/main" id="{8CE1C35A-ABAA-44E4-8C1E-53E1CDB68632}"/>
              </a:ext>
            </a:extLst>
          </p:cNvPr>
          <p:cNvSpPr/>
          <p:nvPr/>
        </p:nvSpPr>
        <p:spPr bwMode="auto">
          <a:xfrm>
            <a:off x="1470570" y="1636088"/>
            <a:ext cx="7508225" cy="3748165"/>
          </a:xfrm>
          <a:custGeom>
            <a:avLst/>
            <a:gdLst>
              <a:gd name="connsiteX0" fmla="*/ 0 w 7296728"/>
              <a:gd name="connsiteY0" fmla="*/ 0 h 3398982"/>
              <a:gd name="connsiteX1" fmla="*/ 0 w 7296728"/>
              <a:gd name="connsiteY1" fmla="*/ 3398982 h 3398982"/>
              <a:gd name="connsiteX2" fmla="*/ 7296728 w 7296728"/>
              <a:gd name="connsiteY2" fmla="*/ 3398982 h 3398982"/>
            </a:gdLst>
            <a:ahLst/>
            <a:cxnLst>
              <a:cxn ang="0">
                <a:pos x="connsiteX0" y="connsiteY0"/>
              </a:cxn>
              <a:cxn ang="0">
                <a:pos x="connsiteX1" y="connsiteY1"/>
              </a:cxn>
              <a:cxn ang="0">
                <a:pos x="connsiteX2" y="connsiteY2"/>
              </a:cxn>
            </a:cxnLst>
            <a:rect l="l" t="t" r="r" b="b"/>
            <a:pathLst>
              <a:path w="7296728" h="3398982">
                <a:moveTo>
                  <a:pt x="0" y="0"/>
                </a:moveTo>
                <a:lnTo>
                  <a:pt x="0" y="3398982"/>
                </a:lnTo>
                <a:lnTo>
                  <a:pt x="7296728" y="339898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33" name="Group 32">
            <a:extLst>
              <a:ext uri="{FF2B5EF4-FFF2-40B4-BE49-F238E27FC236}">
                <a16:creationId xmlns:a16="http://schemas.microsoft.com/office/drawing/2014/main" id="{CE28AA4A-E848-4516-AC72-4D027B99C35A}"/>
              </a:ext>
            </a:extLst>
          </p:cNvPr>
          <p:cNvGrpSpPr/>
          <p:nvPr/>
        </p:nvGrpSpPr>
        <p:grpSpPr>
          <a:xfrm>
            <a:off x="1406076" y="1648915"/>
            <a:ext cx="71780" cy="3735067"/>
            <a:chOff x="1778119" y="1584852"/>
            <a:chExt cx="94911" cy="3384041"/>
          </a:xfrm>
        </p:grpSpPr>
        <p:cxnSp>
          <p:nvCxnSpPr>
            <p:cNvPr id="34" name="Straight Connector 33">
              <a:extLst>
                <a:ext uri="{FF2B5EF4-FFF2-40B4-BE49-F238E27FC236}">
                  <a16:creationId xmlns:a16="http://schemas.microsoft.com/office/drawing/2014/main" id="{22A7461A-A50A-4C30-8F63-375F5D036DF8}"/>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487F251-7AD0-498A-8CC6-5D549A0B258D}"/>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DDBEDE7-9A42-4F52-9DE2-6A769A64E70B}"/>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FC080F5-8765-4824-B4CC-49B798D15C7E}"/>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D07CADC-631A-41D3-9260-A78CF63482A2}"/>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6B0CC76-FB51-4508-9D5C-38FA77FB6B90}"/>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727C4E1C-4BC9-4FC4-ADCD-0E7871C25540}"/>
              </a:ext>
            </a:extLst>
          </p:cNvPr>
          <p:cNvGrpSpPr/>
          <p:nvPr/>
        </p:nvGrpSpPr>
        <p:grpSpPr>
          <a:xfrm>
            <a:off x="958403" y="1453887"/>
            <a:ext cx="494290" cy="3388272"/>
            <a:chOff x="958403" y="1805495"/>
            <a:chExt cx="494290" cy="3084371"/>
          </a:xfrm>
        </p:grpSpPr>
        <p:sp>
          <p:nvSpPr>
            <p:cNvPr id="51" name="TextBox 50">
              <a:extLst>
                <a:ext uri="{FF2B5EF4-FFF2-40B4-BE49-F238E27FC236}">
                  <a16:creationId xmlns:a16="http://schemas.microsoft.com/office/drawing/2014/main" id="{2BFDC84D-7610-4509-9EA2-224174837084}"/>
                </a:ext>
              </a:extLst>
            </p:cNvPr>
            <p:cNvSpPr txBox="1"/>
            <p:nvPr/>
          </p:nvSpPr>
          <p:spPr bwMode="auto">
            <a:xfrm>
              <a:off x="958403" y="180549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A80B39BF-9441-4218-B71A-F97858188AF7}"/>
                </a:ext>
              </a:extLst>
            </p:cNvPr>
            <p:cNvSpPr txBox="1"/>
            <p:nvPr/>
          </p:nvSpPr>
          <p:spPr bwMode="auto">
            <a:xfrm>
              <a:off x="958403" y="248293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3" name="TextBox 52">
              <a:extLst>
                <a:ext uri="{FF2B5EF4-FFF2-40B4-BE49-F238E27FC236}">
                  <a16:creationId xmlns:a16="http://schemas.microsoft.com/office/drawing/2014/main" id="{15191C04-B057-432D-8F9E-52B017DCC84E}"/>
                </a:ext>
              </a:extLst>
            </p:cNvPr>
            <p:cNvSpPr txBox="1"/>
            <p:nvPr/>
          </p:nvSpPr>
          <p:spPr bwMode="auto">
            <a:xfrm>
              <a:off x="969882" y="315974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4" name="TextBox 53">
              <a:extLst>
                <a:ext uri="{FF2B5EF4-FFF2-40B4-BE49-F238E27FC236}">
                  <a16:creationId xmlns:a16="http://schemas.microsoft.com/office/drawing/2014/main" id="{E0C253FB-7FD3-4A14-BCC2-D0CF52EAE6B5}"/>
                </a:ext>
              </a:extLst>
            </p:cNvPr>
            <p:cNvSpPr txBox="1"/>
            <p:nvPr/>
          </p:nvSpPr>
          <p:spPr bwMode="auto">
            <a:xfrm>
              <a:off x="969882" y="3836549"/>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55" name="TextBox 54">
              <a:extLst>
                <a:ext uri="{FF2B5EF4-FFF2-40B4-BE49-F238E27FC236}">
                  <a16:creationId xmlns:a16="http://schemas.microsoft.com/office/drawing/2014/main" id="{3C5B708A-39E7-46D7-81F8-CC9D6234A6AA}"/>
                </a:ext>
              </a:extLst>
            </p:cNvPr>
            <p:cNvSpPr txBox="1"/>
            <p:nvPr/>
          </p:nvSpPr>
          <p:spPr bwMode="auto">
            <a:xfrm>
              <a:off x="976280" y="452053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grpSp>
      <p:sp>
        <p:nvSpPr>
          <p:cNvPr id="56" name="TextBox 55">
            <a:extLst>
              <a:ext uri="{FF2B5EF4-FFF2-40B4-BE49-F238E27FC236}">
                <a16:creationId xmlns:a16="http://schemas.microsoft.com/office/drawing/2014/main" id="{E33E0157-5E31-427F-9F39-3CCF53D895E5}"/>
              </a:ext>
            </a:extLst>
          </p:cNvPr>
          <p:cNvSpPr txBox="1"/>
          <p:nvPr/>
        </p:nvSpPr>
        <p:spPr bwMode="auto">
          <a:xfrm>
            <a:off x="1151008" y="51973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6553075E-5463-4481-99EC-FB09F2A3821A}"/>
              </a:ext>
            </a:extLst>
          </p:cNvPr>
          <p:cNvSpPr txBox="1"/>
          <p:nvPr/>
        </p:nvSpPr>
        <p:spPr bwMode="auto">
          <a:xfrm>
            <a:off x="1320926" y="538386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173" name="Group 172">
            <a:extLst>
              <a:ext uri="{FF2B5EF4-FFF2-40B4-BE49-F238E27FC236}">
                <a16:creationId xmlns:a16="http://schemas.microsoft.com/office/drawing/2014/main" id="{85753925-0E33-43E0-80F5-5B73079941BD}"/>
              </a:ext>
            </a:extLst>
          </p:cNvPr>
          <p:cNvGrpSpPr/>
          <p:nvPr/>
        </p:nvGrpSpPr>
        <p:grpSpPr>
          <a:xfrm>
            <a:off x="2168443" y="5391881"/>
            <a:ext cx="6186560" cy="394243"/>
            <a:chOff x="2238063" y="5391881"/>
            <a:chExt cx="6740736" cy="394243"/>
          </a:xfrm>
        </p:grpSpPr>
        <p:sp>
          <p:nvSpPr>
            <p:cNvPr id="58" name="TextBox 57">
              <a:extLst>
                <a:ext uri="{FF2B5EF4-FFF2-40B4-BE49-F238E27FC236}">
                  <a16:creationId xmlns:a16="http://schemas.microsoft.com/office/drawing/2014/main" id="{F47DEC58-E3FD-47AC-8F8B-763F08D196A8}"/>
                </a:ext>
              </a:extLst>
            </p:cNvPr>
            <p:cNvSpPr txBox="1"/>
            <p:nvPr/>
          </p:nvSpPr>
          <p:spPr bwMode="auto">
            <a:xfrm>
              <a:off x="2238063" y="539230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F2FF392B-AC0D-4159-94C6-9F61EDA39BC2}"/>
                </a:ext>
              </a:extLst>
            </p:cNvPr>
            <p:cNvSpPr txBox="1"/>
            <p:nvPr/>
          </p:nvSpPr>
          <p:spPr bwMode="auto">
            <a:xfrm>
              <a:off x="3089169" y="53918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0" name="TextBox 59">
              <a:extLst>
                <a:ext uri="{FF2B5EF4-FFF2-40B4-BE49-F238E27FC236}">
                  <a16:creationId xmlns:a16="http://schemas.microsoft.com/office/drawing/2014/main" id="{092089AF-8AC0-4274-8EE8-6177DD2B7479}"/>
                </a:ext>
              </a:extLst>
            </p:cNvPr>
            <p:cNvSpPr txBox="1"/>
            <p:nvPr/>
          </p:nvSpPr>
          <p:spPr bwMode="auto">
            <a:xfrm>
              <a:off x="4006306" y="54003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1" name="TextBox 60">
              <a:extLst>
                <a:ext uri="{FF2B5EF4-FFF2-40B4-BE49-F238E27FC236}">
                  <a16:creationId xmlns:a16="http://schemas.microsoft.com/office/drawing/2014/main" id="{5D7C11AA-34CD-4624-90AE-7570235A0874}"/>
                </a:ext>
              </a:extLst>
            </p:cNvPr>
            <p:cNvSpPr txBox="1"/>
            <p:nvPr/>
          </p:nvSpPr>
          <p:spPr bwMode="auto">
            <a:xfrm>
              <a:off x="4896723" y="54003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2" name="TextBox 61">
              <a:extLst>
                <a:ext uri="{FF2B5EF4-FFF2-40B4-BE49-F238E27FC236}">
                  <a16:creationId xmlns:a16="http://schemas.microsoft.com/office/drawing/2014/main" id="{C496427C-FD29-49A3-85D2-404ED494C46F}"/>
                </a:ext>
              </a:extLst>
            </p:cNvPr>
            <p:cNvSpPr txBox="1"/>
            <p:nvPr/>
          </p:nvSpPr>
          <p:spPr bwMode="auto">
            <a:xfrm>
              <a:off x="5813860" y="540877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BC395683-059B-4412-899B-85D7493E989C}"/>
                </a:ext>
              </a:extLst>
            </p:cNvPr>
            <p:cNvSpPr txBox="1"/>
            <p:nvPr/>
          </p:nvSpPr>
          <p:spPr bwMode="auto">
            <a:xfrm>
              <a:off x="6723475" y="54083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4" name="TextBox 63">
              <a:extLst>
                <a:ext uri="{FF2B5EF4-FFF2-40B4-BE49-F238E27FC236}">
                  <a16:creationId xmlns:a16="http://schemas.microsoft.com/office/drawing/2014/main" id="{7905DC59-901A-4AA5-A5D6-03D86DD6D246}"/>
                </a:ext>
              </a:extLst>
            </p:cNvPr>
            <p:cNvSpPr txBox="1"/>
            <p:nvPr/>
          </p:nvSpPr>
          <p:spPr bwMode="auto">
            <a:xfrm>
              <a:off x="7640612" y="54167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5" name="TextBox 64">
              <a:extLst>
                <a:ext uri="{FF2B5EF4-FFF2-40B4-BE49-F238E27FC236}">
                  <a16:creationId xmlns:a16="http://schemas.microsoft.com/office/drawing/2014/main" id="{F25FB689-E434-43F6-B7D1-990076B4E1F6}"/>
                </a:ext>
              </a:extLst>
            </p:cNvPr>
            <p:cNvSpPr txBox="1"/>
            <p:nvPr/>
          </p:nvSpPr>
          <p:spPr bwMode="auto">
            <a:xfrm>
              <a:off x="8560095" y="53918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grpSp>
      <p:sp>
        <p:nvSpPr>
          <p:cNvPr id="66" name="TextBox 65">
            <a:extLst>
              <a:ext uri="{FF2B5EF4-FFF2-40B4-BE49-F238E27FC236}">
                <a16:creationId xmlns:a16="http://schemas.microsoft.com/office/drawing/2014/main" id="{96B1C9CC-C1E9-4B7B-961C-6E308DE174E9}"/>
              </a:ext>
            </a:extLst>
          </p:cNvPr>
          <p:cNvSpPr txBox="1"/>
          <p:nvPr/>
        </p:nvSpPr>
        <p:spPr bwMode="auto">
          <a:xfrm>
            <a:off x="4804833" y="1385265"/>
            <a:ext cx="587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100%</a:t>
            </a:r>
          </a:p>
        </p:txBody>
      </p:sp>
      <p:sp>
        <p:nvSpPr>
          <p:cNvPr id="67" name="TextBox 66">
            <a:extLst>
              <a:ext uri="{FF2B5EF4-FFF2-40B4-BE49-F238E27FC236}">
                <a16:creationId xmlns:a16="http://schemas.microsoft.com/office/drawing/2014/main" id="{7220E14E-E044-40FD-9BB1-E6A7F4ACD2F8}"/>
              </a:ext>
            </a:extLst>
          </p:cNvPr>
          <p:cNvSpPr txBox="1"/>
          <p:nvPr/>
        </p:nvSpPr>
        <p:spPr bwMode="auto">
          <a:xfrm>
            <a:off x="4277391" y="1966745"/>
            <a:ext cx="495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93%</a:t>
            </a:r>
          </a:p>
        </p:txBody>
      </p:sp>
      <p:cxnSp>
        <p:nvCxnSpPr>
          <p:cNvPr id="73" name="Straight Connector 72">
            <a:extLst>
              <a:ext uri="{FF2B5EF4-FFF2-40B4-BE49-F238E27FC236}">
                <a16:creationId xmlns:a16="http://schemas.microsoft.com/office/drawing/2014/main" id="{C0035DB6-7E21-424E-A5E4-188EFBD0D8DA}"/>
              </a:ext>
            </a:extLst>
          </p:cNvPr>
          <p:cNvCxnSpPr>
            <a:cxnSpLocks/>
            <a:endCxn id="61" idx="0"/>
          </p:cNvCxnSpPr>
          <p:nvPr/>
        </p:nvCxnSpPr>
        <p:spPr bwMode="auto">
          <a:xfrm flipH="1">
            <a:off x="4800668" y="1713847"/>
            <a:ext cx="4342" cy="3686479"/>
          </a:xfrm>
          <a:prstGeom prst="line">
            <a:avLst/>
          </a:prstGeom>
          <a:noFill/>
          <a:ln w="28575" cap="flat" cmpd="sng" algn="ctr">
            <a:solidFill>
              <a:schemeClr val="tx2"/>
            </a:solidFill>
            <a:prstDash val="sysDash"/>
            <a:round/>
            <a:headEnd type="none" w="med" len="med"/>
            <a:tailEnd type="none" w="med" len="med"/>
          </a:ln>
          <a:effectLst/>
        </p:spPr>
      </p:cxnSp>
      <p:cxnSp>
        <p:nvCxnSpPr>
          <p:cNvPr id="75" name="Straight Connector 74">
            <a:extLst>
              <a:ext uri="{FF2B5EF4-FFF2-40B4-BE49-F238E27FC236}">
                <a16:creationId xmlns:a16="http://schemas.microsoft.com/office/drawing/2014/main" id="{19961337-BC38-4C3F-BA9F-8BE06FDBA8BE}"/>
              </a:ext>
            </a:extLst>
          </p:cNvPr>
          <p:cNvCxnSpPr/>
          <p:nvPr/>
        </p:nvCxnSpPr>
        <p:spPr bwMode="auto">
          <a:xfrm>
            <a:off x="1502599" y="159541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8F54DD4-9960-491B-83D4-FC3258A79DBC}"/>
              </a:ext>
            </a:extLst>
          </p:cNvPr>
          <p:cNvCxnSpPr/>
          <p:nvPr/>
        </p:nvCxnSpPr>
        <p:spPr bwMode="auto">
          <a:xfrm>
            <a:off x="1464811" y="159210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BAA89BD-0CF2-4629-8C98-B0030BD739F0}"/>
              </a:ext>
            </a:extLst>
          </p:cNvPr>
          <p:cNvCxnSpPr/>
          <p:nvPr/>
        </p:nvCxnSpPr>
        <p:spPr bwMode="auto">
          <a:xfrm>
            <a:off x="2238435" y="159210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E65DFCB-3D47-4EDA-889A-29BD16479E73}"/>
              </a:ext>
            </a:extLst>
          </p:cNvPr>
          <p:cNvCxnSpPr/>
          <p:nvPr/>
        </p:nvCxnSpPr>
        <p:spPr bwMode="auto">
          <a:xfrm>
            <a:off x="1696871" y="159137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3894D58-F233-429C-ADE6-79744B215127}"/>
              </a:ext>
            </a:extLst>
          </p:cNvPr>
          <p:cNvCxnSpPr/>
          <p:nvPr/>
        </p:nvCxnSpPr>
        <p:spPr bwMode="auto">
          <a:xfrm>
            <a:off x="2740515"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A70B277-2B1D-46FB-B493-71DBD0D55B2F}"/>
              </a:ext>
            </a:extLst>
          </p:cNvPr>
          <p:cNvCxnSpPr/>
          <p:nvPr/>
        </p:nvCxnSpPr>
        <p:spPr bwMode="auto">
          <a:xfrm>
            <a:off x="2828854"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E3F7778-C4FC-4C91-8326-DCDB736AE4A3}"/>
              </a:ext>
            </a:extLst>
          </p:cNvPr>
          <p:cNvCxnSpPr/>
          <p:nvPr/>
        </p:nvCxnSpPr>
        <p:spPr bwMode="auto">
          <a:xfrm>
            <a:off x="3062195"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BF66E7D-13BA-45A5-9428-F28E9FE22BBF}"/>
              </a:ext>
            </a:extLst>
          </p:cNvPr>
          <p:cNvCxnSpPr/>
          <p:nvPr/>
        </p:nvCxnSpPr>
        <p:spPr bwMode="auto">
          <a:xfrm>
            <a:off x="3005843"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711EA2C-5F41-4E62-A152-EAE73144B94A}"/>
              </a:ext>
            </a:extLst>
          </p:cNvPr>
          <p:cNvCxnSpPr/>
          <p:nvPr/>
        </p:nvCxnSpPr>
        <p:spPr bwMode="auto">
          <a:xfrm>
            <a:off x="2965001"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B038916-80E8-4FD5-BF7F-AAC2F5C96D4A}"/>
              </a:ext>
            </a:extLst>
          </p:cNvPr>
          <p:cNvCxnSpPr/>
          <p:nvPr/>
        </p:nvCxnSpPr>
        <p:spPr bwMode="auto">
          <a:xfrm>
            <a:off x="3157221"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50A9917-5966-47F8-8AA5-84A8EA8F3ABF}"/>
              </a:ext>
            </a:extLst>
          </p:cNvPr>
          <p:cNvCxnSpPr/>
          <p:nvPr/>
        </p:nvCxnSpPr>
        <p:spPr bwMode="auto">
          <a:xfrm>
            <a:off x="3101307"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16F1BE9-24AA-46BA-AD83-7D722F81537B}"/>
              </a:ext>
            </a:extLst>
          </p:cNvPr>
          <p:cNvCxnSpPr/>
          <p:nvPr/>
        </p:nvCxnSpPr>
        <p:spPr bwMode="auto">
          <a:xfrm>
            <a:off x="3145640"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4D9CCE3-1346-4559-A5AF-26699745EC8D}"/>
              </a:ext>
            </a:extLst>
          </p:cNvPr>
          <p:cNvCxnSpPr/>
          <p:nvPr/>
        </p:nvCxnSpPr>
        <p:spPr bwMode="auto">
          <a:xfrm>
            <a:off x="3254045"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F3DF3BA-4386-4542-A94E-9DB36784AA4D}"/>
              </a:ext>
            </a:extLst>
          </p:cNvPr>
          <p:cNvCxnSpPr/>
          <p:nvPr/>
        </p:nvCxnSpPr>
        <p:spPr bwMode="auto">
          <a:xfrm>
            <a:off x="3291221"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D293AC6-D406-4777-A23C-DF1390828048}"/>
              </a:ext>
            </a:extLst>
          </p:cNvPr>
          <p:cNvCxnSpPr/>
          <p:nvPr/>
        </p:nvCxnSpPr>
        <p:spPr bwMode="auto">
          <a:xfrm>
            <a:off x="3164966"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D37BFA4-4059-4EAF-AAAD-3D058ECB6020}"/>
              </a:ext>
            </a:extLst>
          </p:cNvPr>
          <p:cNvCxnSpPr/>
          <p:nvPr/>
        </p:nvCxnSpPr>
        <p:spPr bwMode="auto">
          <a:xfrm>
            <a:off x="3433546"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438407A-A2C8-4F0B-91D9-FA254CA4278E}"/>
              </a:ext>
            </a:extLst>
          </p:cNvPr>
          <p:cNvCxnSpPr/>
          <p:nvPr/>
        </p:nvCxnSpPr>
        <p:spPr bwMode="auto">
          <a:xfrm>
            <a:off x="3385969"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74A53DF-4E5B-4AE6-958A-906DE3462053}"/>
              </a:ext>
            </a:extLst>
          </p:cNvPr>
          <p:cNvCxnSpPr/>
          <p:nvPr/>
        </p:nvCxnSpPr>
        <p:spPr bwMode="auto">
          <a:xfrm>
            <a:off x="3240502"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7B74FBA-91E0-4310-8206-25AAE4624121}"/>
              </a:ext>
            </a:extLst>
          </p:cNvPr>
          <p:cNvCxnSpPr/>
          <p:nvPr/>
        </p:nvCxnSpPr>
        <p:spPr bwMode="auto">
          <a:xfrm>
            <a:off x="3325766"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5031D69-BF01-492A-A569-DE5D427EEBAE}"/>
              </a:ext>
            </a:extLst>
          </p:cNvPr>
          <p:cNvCxnSpPr/>
          <p:nvPr/>
        </p:nvCxnSpPr>
        <p:spPr bwMode="auto">
          <a:xfrm>
            <a:off x="3499416"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DF4BDB0-490B-4DE7-81DB-6CFB55EC6C9F}"/>
              </a:ext>
            </a:extLst>
          </p:cNvPr>
          <p:cNvCxnSpPr/>
          <p:nvPr/>
        </p:nvCxnSpPr>
        <p:spPr bwMode="auto">
          <a:xfrm>
            <a:off x="3564582"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F4B995D-E715-4338-92B8-5F7F251CA064}"/>
              </a:ext>
            </a:extLst>
          </p:cNvPr>
          <p:cNvCxnSpPr>
            <a:cxnSpLocks/>
          </p:cNvCxnSpPr>
          <p:nvPr/>
        </p:nvCxnSpPr>
        <p:spPr bwMode="auto">
          <a:xfrm>
            <a:off x="3469299"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A452D90-7686-4D48-9D8F-D83937C5F674}"/>
              </a:ext>
            </a:extLst>
          </p:cNvPr>
          <p:cNvCxnSpPr/>
          <p:nvPr/>
        </p:nvCxnSpPr>
        <p:spPr bwMode="auto">
          <a:xfrm>
            <a:off x="3651460"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C11FECB-17AC-4D7E-A1F0-AFE8A29C1046}"/>
              </a:ext>
            </a:extLst>
          </p:cNvPr>
          <p:cNvCxnSpPr/>
          <p:nvPr/>
        </p:nvCxnSpPr>
        <p:spPr bwMode="auto">
          <a:xfrm>
            <a:off x="3533981"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3C3FC9C-7649-460D-A3BA-906DD5F546AF}"/>
              </a:ext>
            </a:extLst>
          </p:cNvPr>
          <p:cNvCxnSpPr/>
          <p:nvPr/>
        </p:nvCxnSpPr>
        <p:spPr bwMode="auto">
          <a:xfrm>
            <a:off x="3597477"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FBD41A0-7E38-4972-8558-0C638EE102C7}"/>
              </a:ext>
            </a:extLst>
          </p:cNvPr>
          <p:cNvCxnSpPr/>
          <p:nvPr/>
        </p:nvCxnSpPr>
        <p:spPr bwMode="auto">
          <a:xfrm>
            <a:off x="3723458"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25BAE58-9584-4E11-A8B5-1164298FC792}"/>
              </a:ext>
            </a:extLst>
          </p:cNvPr>
          <p:cNvCxnSpPr/>
          <p:nvPr/>
        </p:nvCxnSpPr>
        <p:spPr bwMode="auto">
          <a:xfrm>
            <a:off x="3754362"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E036F74-EF7A-4190-AFF7-44816CE47551}"/>
              </a:ext>
            </a:extLst>
          </p:cNvPr>
          <p:cNvCxnSpPr/>
          <p:nvPr/>
        </p:nvCxnSpPr>
        <p:spPr bwMode="auto">
          <a:xfrm>
            <a:off x="3849663"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8AE273C-8F57-400F-8481-A4240F4016B2}"/>
              </a:ext>
            </a:extLst>
          </p:cNvPr>
          <p:cNvCxnSpPr/>
          <p:nvPr/>
        </p:nvCxnSpPr>
        <p:spPr bwMode="auto">
          <a:xfrm>
            <a:off x="4211361" y="1593149"/>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5BB6FCD-EB4D-4CB0-A26D-8520479296DA}"/>
              </a:ext>
            </a:extLst>
          </p:cNvPr>
          <p:cNvCxnSpPr/>
          <p:nvPr/>
        </p:nvCxnSpPr>
        <p:spPr bwMode="auto">
          <a:xfrm>
            <a:off x="3874115"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B6B5C67-E013-479C-88DE-91010E049A52}"/>
              </a:ext>
            </a:extLst>
          </p:cNvPr>
          <p:cNvCxnSpPr/>
          <p:nvPr/>
        </p:nvCxnSpPr>
        <p:spPr bwMode="auto">
          <a:xfrm>
            <a:off x="3899470"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BBF342B-0B05-48E9-9508-8D979289A717}"/>
              </a:ext>
            </a:extLst>
          </p:cNvPr>
          <p:cNvCxnSpPr/>
          <p:nvPr/>
        </p:nvCxnSpPr>
        <p:spPr bwMode="auto">
          <a:xfrm>
            <a:off x="3942388"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4A98B57-0C69-4231-B64B-DF1DDD22EEEE}"/>
              </a:ext>
            </a:extLst>
          </p:cNvPr>
          <p:cNvCxnSpPr/>
          <p:nvPr/>
        </p:nvCxnSpPr>
        <p:spPr bwMode="auto">
          <a:xfrm>
            <a:off x="4239974"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262FEF2-72E9-4461-8FFE-721E839BF717}"/>
              </a:ext>
            </a:extLst>
          </p:cNvPr>
          <p:cNvCxnSpPr/>
          <p:nvPr/>
        </p:nvCxnSpPr>
        <p:spPr bwMode="auto">
          <a:xfrm>
            <a:off x="4051578" y="1593149"/>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39CDB8D-03E0-42F3-B638-72186EEB7353}"/>
              </a:ext>
            </a:extLst>
          </p:cNvPr>
          <p:cNvCxnSpPr/>
          <p:nvPr/>
        </p:nvCxnSpPr>
        <p:spPr bwMode="auto">
          <a:xfrm>
            <a:off x="4517256" y="1593149"/>
            <a:ext cx="0" cy="132429"/>
          </a:xfrm>
          <a:prstGeom prst="line">
            <a:avLst/>
          </a:prstGeom>
          <a:noFill/>
          <a:ln w="762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5F85F1E-7FFF-453B-B02C-F0FF39C861AF}"/>
              </a:ext>
            </a:extLst>
          </p:cNvPr>
          <p:cNvCxnSpPr/>
          <p:nvPr/>
        </p:nvCxnSpPr>
        <p:spPr bwMode="auto">
          <a:xfrm>
            <a:off x="3998976"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5C4993D-3196-45C8-A33E-4B904CA3A66C}"/>
              </a:ext>
            </a:extLst>
          </p:cNvPr>
          <p:cNvCxnSpPr/>
          <p:nvPr/>
        </p:nvCxnSpPr>
        <p:spPr bwMode="auto">
          <a:xfrm>
            <a:off x="4159410"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FF6E520-7094-4F47-8766-91C67BF888FE}"/>
              </a:ext>
            </a:extLst>
          </p:cNvPr>
          <p:cNvCxnSpPr/>
          <p:nvPr/>
        </p:nvCxnSpPr>
        <p:spPr bwMode="auto">
          <a:xfrm>
            <a:off x="4284673"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57E9C1C-F88C-44E3-BB20-354858752590}"/>
              </a:ext>
            </a:extLst>
          </p:cNvPr>
          <p:cNvCxnSpPr/>
          <p:nvPr/>
        </p:nvCxnSpPr>
        <p:spPr bwMode="auto">
          <a:xfrm>
            <a:off x="4112016"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2AA4F2B-DD2D-42F1-A92B-9AA5A83E26C8}"/>
              </a:ext>
            </a:extLst>
          </p:cNvPr>
          <p:cNvCxnSpPr/>
          <p:nvPr/>
        </p:nvCxnSpPr>
        <p:spPr bwMode="auto">
          <a:xfrm>
            <a:off x="4272864"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F817BEB-4406-4B41-8E03-25B9B6EF7B2B}"/>
              </a:ext>
            </a:extLst>
          </p:cNvPr>
          <p:cNvCxnSpPr/>
          <p:nvPr/>
        </p:nvCxnSpPr>
        <p:spPr bwMode="auto">
          <a:xfrm>
            <a:off x="4644184"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7A536CB-8511-4B52-AE74-AD41A69B8AE4}"/>
              </a:ext>
            </a:extLst>
          </p:cNvPr>
          <p:cNvCxnSpPr/>
          <p:nvPr/>
        </p:nvCxnSpPr>
        <p:spPr bwMode="auto">
          <a:xfrm>
            <a:off x="4584251"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46B1294-7432-4310-A0FD-21FD4556CD33}"/>
              </a:ext>
            </a:extLst>
          </p:cNvPr>
          <p:cNvCxnSpPr/>
          <p:nvPr/>
        </p:nvCxnSpPr>
        <p:spPr bwMode="auto">
          <a:xfrm>
            <a:off x="4427323"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6920EC8-E842-48ED-BA19-BAA03B3297B6}"/>
              </a:ext>
            </a:extLst>
          </p:cNvPr>
          <p:cNvCxnSpPr/>
          <p:nvPr/>
        </p:nvCxnSpPr>
        <p:spPr bwMode="auto">
          <a:xfrm>
            <a:off x="4379586"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CA776C6-1643-49FD-9592-6706A37910FF}"/>
              </a:ext>
            </a:extLst>
          </p:cNvPr>
          <p:cNvCxnSpPr/>
          <p:nvPr/>
        </p:nvCxnSpPr>
        <p:spPr bwMode="auto">
          <a:xfrm>
            <a:off x="4327294"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2F6444C-F01D-404B-B1EA-FE4858DDFE54}"/>
              </a:ext>
            </a:extLst>
          </p:cNvPr>
          <p:cNvCxnSpPr/>
          <p:nvPr/>
        </p:nvCxnSpPr>
        <p:spPr bwMode="auto">
          <a:xfrm>
            <a:off x="4737305"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DFBD345-D1D0-4BF4-8440-DF07465FBEF6}"/>
              </a:ext>
            </a:extLst>
          </p:cNvPr>
          <p:cNvCxnSpPr/>
          <p:nvPr/>
        </p:nvCxnSpPr>
        <p:spPr bwMode="auto">
          <a:xfrm>
            <a:off x="4707500"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71ED4AC-8329-4507-8BF1-6E254EFAC53A}"/>
              </a:ext>
            </a:extLst>
          </p:cNvPr>
          <p:cNvCxnSpPr/>
          <p:nvPr/>
        </p:nvCxnSpPr>
        <p:spPr bwMode="auto">
          <a:xfrm>
            <a:off x="1934440" y="159053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72B8177-CF9D-41F4-B9D8-864C8C422475}"/>
              </a:ext>
            </a:extLst>
          </p:cNvPr>
          <p:cNvCxnSpPr/>
          <p:nvPr/>
        </p:nvCxnSpPr>
        <p:spPr bwMode="auto">
          <a:xfrm>
            <a:off x="1585131" y="159502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8517638-96DE-4BE3-86F1-3D2BCD224205}"/>
              </a:ext>
            </a:extLst>
          </p:cNvPr>
          <p:cNvCxnSpPr/>
          <p:nvPr/>
        </p:nvCxnSpPr>
        <p:spPr bwMode="auto">
          <a:xfrm>
            <a:off x="1889806" y="159137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5F0B35E-445F-4295-BC22-B53D39ECBE04}"/>
              </a:ext>
            </a:extLst>
          </p:cNvPr>
          <p:cNvCxnSpPr/>
          <p:nvPr/>
        </p:nvCxnSpPr>
        <p:spPr bwMode="auto">
          <a:xfrm>
            <a:off x="2141930" y="159053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D8257F3-5D0A-4444-A950-ADAE01230477}"/>
              </a:ext>
            </a:extLst>
          </p:cNvPr>
          <p:cNvCxnSpPr/>
          <p:nvPr/>
        </p:nvCxnSpPr>
        <p:spPr bwMode="auto">
          <a:xfrm>
            <a:off x="2105021" y="159053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4C2133E-D54E-48BB-85B3-3704BF993EB7}"/>
              </a:ext>
            </a:extLst>
          </p:cNvPr>
          <p:cNvCxnSpPr/>
          <p:nvPr/>
        </p:nvCxnSpPr>
        <p:spPr bwMode="auto">
          <a:xfrm>
            <a:off x="3509940" y="168869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B3606DD-ABC7-4367-ACCB-373F8E7A991E}"/>
              </a:ext>
            </a:extLst>
          </p:cNvPr>
          <p:cNvCxnSpPr/>
          <p:nvPr/>
        </p:nvCxnSpPr>
        <p:spPr bwMode="auto">
          <a:xfrm>
            <a:off x="3647687" y="169822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15521E3-8942-4AA5-89D5-49A313D2703C}"/>
              </a:ext>
            </a:extLst>
          </p:cNvPr>
          <p:cNvCxnSpPr/>
          <p:nvPr/>
        </p:nvCxnSpPr>
        <p:spPr bwMode="auto">
          <a:xfrm>
            <a:off x="3789009" y="170060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640FE06-83E9-4C96-A827-0BEE53B187C8}"/>
              </a:ext>
            </a:extLst>
          </p:cNvPr>
          <p:cNvCxnSpPr/>
          <p:nvPr/>
        </p:nvCxnSpPr>
        <p:spPr bwMode="auto">
          <a:xfrm>
            <a:off x="3354641" y="167704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7E4154B-BBCF-4509-9602-8B8970323694}"/>
              </a:ext>
            </a:extLst>
          </p:cNvPr>
          <p:cNvCxnSpPr/>
          <p:nvPr/>
        </p:nvCxnSpPr>
        <p:spPr bwMode="auto">
          <a:xfrm>
            <a:off x="3690408" y="169822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0B79A29-F552-4904-918C-661FDB39DFBA}"/>
              </a:ext>
            </a:extLst>
          </p:cNvPr>
          <p:cNvCxnSpPr/>
          <p:nvPr/>
        </p:nvCxnSpPr>
        <p:spPr bwMode="auto">
          <a:xfrm>
            <a:off x="4012759" y="172320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1DAC30F-0B06-409C-9651-D0B37362A02F}"/>
              </a:ext>
            </a:extLst>
          </p:cNvPr>
          <p:cNvCxnSpPr/>
          <p:nvPr/>
        </p:nvCxnSpPr>
        <p:spPr bwMode="auto">
          <a:xfrm>
            <a:off x="3981657" y="172320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7B86A21-2FB8-4DF0-B6AC-87750DF1C811}"/>
              </a:ext>
            </a:extLst>
          </p:cNvPr>
          <p:cNvCxnSpPr/>
          <p:nvPr/>
        </p:nvCxnSpPr>
        <p:spPr bwMode="auto">
          <a:xfrm>
            <a:off x="3723458" y="169584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BE8F649-742E-4E75-9F28-1AE3160956BF}"/>
              </a:ext>
            </a:extLst>
          </p:cNvPr>
          <p:cNvCxnSpPr/>
          <p:nvPr/>
        </p:nvCxnSpPr>
        <p:spPr bwMode="auto">
          <a:xfrm>
            <a:off x="4112499" y="172320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FAA3063-5E95-4955-98E1-9389562611A4}"/>
              </a:ext>
            </a:extLst>
          </p:cNvPr>
          <p:cNvCxnSpPr>
            <a:cxnSpLocks/>
          </p:cNvCxnSpPr>
          <p:nvPr/>
        </p:nvCxnSpPr>
        <p:spPr bwMode="auto">
          <a:xfrm>
            <a:off x="4183686" y="172320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3CAD82F-79C5-4892-9D75-14DA67734B5A}"/>
              </a:ext>
            </a:extLst>
          </p:cNvPr>
          <p:cNvCxnSpPr/>
          <p:nvPr/>
        </p:nvCxnSpPr>
        <p:spPr bwMode="auto">
          <a:xfrm>
            <a:off x="4331573" y="177151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6FE71EF-2D53-4757-8EB3-07E4485C417C}"/>
              </a:ext>
            </a:extLst>
          </p:cNvPr>
          <p:cNvCxnSpPr/>
          <p:nvPr/>
        </p:nvCxnSpPr>
        <p:spPr bwMode="auto">
          <a:xfrm>
            <a:off x="8691212" y="2453853"/>
            <a:ext cx="201938" cy="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449EDB7-3290-407B-AC2F-D0A2CEC95F97}"/>
              </a:ext>
            </a:extLst>
          </p:cNvPr>
          <p:cNvCxnSpPr/>
          <p:nvPr/>
        </p:nvCxnSpPr>
        <p:spPr bwMode="auto">
          <a:xfrm>
            <a:off x="8691212" y="2710563"/>
            <a:ext cx="201938" cy="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F2FCCB1-D8D0-44F4-9550-5A32B4805A1E}"/>
              </a:ext>
            </a:extLst>
          </p:cNvPr>
          <p:cNvCxnSpPr/>
          <p:nvPr/>
        </p:nvCxnSpPr>
        <p:spPr bwMode="auto">
          <a:xfrm>
            <a:off x="4850306" y="164417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02D96C6-238F-41F5-9FCD-E0CE89E82AF2}"/>
              </a:ext>
            </a:extLst>
          </p:cNvPr>
          <p:cNvCxnSpPr/>
          <p:nvPr/>
        </p:nvCxnSpPr>
        <p:spPr bwMode="auto">
          <a:xfrm>
            <a:off x="4806958"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8C63755-A74A-4FC6-8B1C-51303D586B28}"/>
              </a:ext>
            </a:extLst>
          </p:cNvPr>
          <p:cNvCxnSpPr/>
          <p:nvPr/>
        </p:nvCxnSpPr>
        <p:spPr bwMode="auto">
          <a:xfrm>
            <a:off x="4767657" y="1593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A92864E-B0C9-4021-B4CA-48D27CE52C40}"/>
              </a:ext>
            </a:extLst>
          </p:cNvPr>
          <p:cNvCxnSpPr/>
          <p:nvPr/>
        </p:nvCxnSpPr>
        <p:spPr bwMode="auto">
          <a:xfrm>
            <a:off x="4395671" y="177217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7567F60-EEA3-40C4-BF5B-11AEB89FAF44}"/>
              </a:ext>
            </a:extLst>
          </p:cNvPr>
          <p:cNvCxnSpPr/>
          <p:nvPr/>
        </p:nvCxnSpPr>
        <p:spPr bwMode="auto">
          <a:xfrm>
            <a:off x="4365300" y="177129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57DA236-1CC9-48C7-8D32-6819F06ECD59}"/>
              </a:ext>
            </a:extLst>
          </p:cNvPr>
          <p:cNvCxnSpPr/>
          <p:nvPr/>
        </p:nvCxnSpPr>
        <p:spPr bwMode="auto">
          <a:xfrm>
            <a:off x="4450537" y="180499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6E6AB07-8859-45AC-881C-882414DC9B43}"/>
              </a:ext>
            </a:extLst>
          </p:cNvPr>
          <p:cNvCxnSpPr/>
          <p:nvPr/>
        </p:nvCxnSpPr>
        <p:spPr bwMode="auto">
          <a:xfrm>
            <a:off x="4679075" y="186165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9F78BCB-1B2D-4A8E-85F5-77464701AB67}"/>
              </a:ext>
            </a:extLst>
          </p:cNvPr>
          <p:cNvCxnSpPr/>
          <p:nvPr/>
        </p:nvCxnSpPr>
        <p:spPr bwMode="auto">
          <a:xfrm>
            <a:off x="4895957" y="186492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768A4F2-5F9A-490C-B31A-3B92C20EB8DC}"/>
              </a:ext>
            </a:extLst>
          </p:cNvPr>
          <p:cNvCxnSpPr/>
          <p:nvPr/>
        </p:nvCxnSpPr>
        <p:spPr bwMode="auto">
          <a:xfrm>
            <a:off x="4743806" y="186492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CF17DE5-DF12-4941-B60E-C708D2023982}"/>
              </a:ext>
            </a:extLst>
          </p:cNvPr>
          <p:cNvCxnSpPr/>
          <p:nvPr/>
        </p:nvCxnSpPr>
        <p:spPr bwMode="auto">
          <a:xfrm>
            <a:off x="5353423" y="189453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A9D197C0-E5AB-43C1-9D94-8CEFB49D3CDD}"/>
              </a:ext>
            </a:extLst>
          </p:cNvPr>
          <p:cNvCxnSpPr/>
          <p:nvPr/>
        </p:nvCxnSpPr>
        <p:spPr bwMode="auto">
          <a:xfrm>
            <a:off x="5449572" y="189453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D1B7CA4-5C04-4D5C-9AC2-2B27DD41393F}"/>
              </a:ext>
            </a:extLst>
          </p:cNvPr>
          <p:cNvCxnSpPr/>
          <p:nvPr/>
        </p:nvCxnSpPr>
        <p:spPr bwMode="auto">
          <a:xfrm>
            <a:off x="5181018" y="187816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9BE3817-B5DC-42D6-BE34-AA1C2FE7B825}"/>
              </a:ext>
            </a:extLst>
          </p:cNvPr>
          <p:cNvCxnSpPr/>
          <p:nvPr/>
        </p:nvCxnSpPr>
        <p:spPr bwMode="auto">
          <a:xfrm>
            <a:off x="5478895" y="189453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A8DFCB9-6C81-4122-B914-6B965512B60E}"/>
              </a:ext>
            </a:extLst>
          </p:cNvPr>
          <p:cNvCxnSpPr/>
          <p:nvPr/>
        </p:nvCxnSpPr>
        <p:spPr bwMode="auto">
          <a:xfrm>
            <a:off x="5512632" y="189453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F21F235-B956-47A7-B4B2-EFAD1BFA11AC}"/>
              </a:ext>
            </a:extLst>
          </p:cNvPr>
          <p:cNvCxnSpPr/>
          <p:nvPr/>
        </p:nvCxnSpPr>
        <p:spPr bwMode="auto">
          <a:xfrm>
            <a:off x="4965526" y="187113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5317376-3493-41BE-8C4C-1A01883F5DC5}"/>
              </a:ext>
            </a:extLst>
          </p:cNvPr>
          <p:cNvCxnSpPr/>
          <p:nvPr/>
        </p:nvCxnSpPr>
        <p:spPr bwMode="auto">
          <a:xfrm>
            <a:off x="5575219" y="188903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032845F-CA3A-4926-9B6C-D647F6543C5C}"/>
              </a:ext>
            </a:extLst>
          </p:cNvPr>
          <p:cNvCxnSpPr/>
          <p:nvPr/>
        </p:nvCxnSpPr>
        <p:spPr bwMode="auto">
          <a:xfrm>
            <a:off x="5743728"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2B471136-D740-4959-93DE-3A714956CF35}"/>
              </a:ext>
            </a:extLst>
          </p:cNvPr>
          <p:cNvCxnSpPr/>
          <p:nvPr/>
        </p:nvCxnSpPr>
        <p:spPr bwMode="auto">
          <a:xfrm>
            <a:off x="5912030"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CB8AFD0-EC0C-4815-8774-DFCB983C10A9}"/>
              </a:ext>
            </a:extLst>
          </p:cNvPr>
          <p:cNvCxnSpPr/>
          <p:nvPr/>
        </p:nvCxnSpPr>
        <p:spPr bwMode="auto">
          <a:xfrm>
            <a:off x="5990926"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3D229C4-3577-497D-80EE-1258D8A2A5CC}"/>
              </a:ext>
            </a:extLst>
          </p:cNvPr>
          <p:cNvCxnSpPr/>
          <p:nvPr/>
        </p:nvCxnSpPr>
        <p:spPr bwMode="auto">
          <a:xfrm>
            <a:off x="5944048"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BD6D223-2836-4B4D-919B-9D3A21D0754B}"/>
              </a:ext>
            </a:extLst>
          </p:cNvPr>
          <p:cNvCxnSpPr/>
          <p:nvPr/>
        </p:nvCxnSpPr>
        <p:spPr bwMode="auto">
          <a:xfrm>
            <a:off x="6035687"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CF941A0-D76D-4DF8-90A4-F57B8374FF7F}"/>
              </a:ext>
            </a:extLst>
          </p:cNvPr>
          <p:cNvCxnSpPr/>
          <p:nvPr/>
        </p:nvCxnSpPr>
        <p:spPr bwMode="auto">
          <a:xfrm>
            <a:off x="6495946" y="1973192"/>
            <a:ext cx="0" cy="132429"/>
          </a:xfrm>
          <a:prstGeom prst="line">
            <a:avLst/>
          </a:prstGeom>
          <a:noFill/>
          <a:ln w="28575" cap="flat" cmpd="sng" algn="ctr">
            <a:solidFill>
              <a:schemeClr val="accent3"/>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1F710DCE-5E56-4EAB-8476-ADD08FB7CCC7}"/>
              </a:ext>
            </a:extLst>
          </p:cNvPr>
          <p:cNvGrpSpPr/>
          <p:nvPr/>
        </p:nvGrpSpPr>
        <p:grpSpPr>
          <a:xfrm>
            <a:off x="1472966" y="5376517"/>
            <a:ext cx="7505829" cy="87097"/>
            <a:chOff x="1472966" y="5376517"/>
            <a:chExt cx="7505829" cy="87097"/>
          </a:xfrm>
        </p:grpSpPr>
        <p:grpSp>
          <p:nvGrpSpPr>
            <p:cNvPr id="3" name="Group 2">
              <a:extLst>
                <a:ext uri="{FF2B5EF4-FFF2-40B4-BE49-F238E27FC236}">
                  <a16:creationId xmlns:a16="http://schemas.microsoft.com/office/drawing/2014/main" id="{E9F71A09-3EB0-4085-83D4-9225760B8FE3}"/>
                </a:ext>
              </a:extLst>
            </p:cNvPr>
            <p:cNvGrpSpPr/>
            <p:nvPr/>
          </p:nvGrpSpPr>
          <p:grpSpPr>
            <a:xfrm>
              <a:off x="1472966" y="5379511"/>
              <a:ext cx="6682080" cy="84103"/>
              <a:chOff x="1472965" y="5379511"/>
              <a:chExt cx="7291376" cy="80153"/>
            </a:xfrm>
          </p:grpSpPr>
          <p:grpSp>
            <p:nvGrpSpPr>
              <p:cNvPr id="40" name="Group 39">
                <a:extLst>
                  <a:ext uri="{FF2B5EF4-FFF2-40B4-BE49-F238E27FC236}">
                    <a16:creationId xmlns:a16="http://schemas.microsoft.com/office/drawing/2014/main" id="{8E0726C9-32FC-4D27-BAAB-63AA5411B3CA}"/>
                  </a:ext>
                </a:extLst>
              </p:cNvPr>
              <p:cNvGrpSpPr/>
              <p:nvPr/>
            </p:nvGrpSpPr>
            <p:grpSpPr>
              <a:xfrm rot="5400000">
                <a:off x="3714039" y="3143628"/>
                <a:ext cx="74962" cy="4557109"/>
                <a:chOff x="1778119" y="1584852"/>
                <a:chExt cx="94911" cy="3384041"/>
              </a:xfrm>
            </p:grpSpPr>
            <p:cxnSp>
              <p:nvCxnSpPr>
                <p:cNvPr id="41" name="Straight Connector 40">
                  <a:extLst>
                    <a:ext uri="{FF2B5EF4-FFF2-40B4-BE49-F238E27FC236}">
                      <a16:creationId xmlns:a16="http://schemas.microsoft.com/office/drawing/2014/main" id="{7C154D0C-10A3-43E2-B129-9433D038BB2A}"/>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F37C8E9-7788-40D8-B4AC-A899DCF83F4F}"/>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7817CBB-F5FB-4AE0-869A-98F4454F6464}"/>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A5AE19C-EA47-489F-AFD9-5AC35D11C7CA}"/>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2BE1550-89DA-46AD-B2DA-F96E67F67764}"/>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E52F477-A9DC-42DD-B658-46949A2279D9}"/>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CE226D16-0EFC-443B-B6C6-BBE473906820}"/>
                  </a:ext>
                </a:extLst>
              </p:cNvPr>
              <p:cNvGrpSpPr/>
              <p:nvPr/>
            </p:nvGrpSpPr>
            <p:grpSpPr>
              <a:xfrm>
                <a:off x="6941497" y="5379511"/>
                <a:ext cx="1822844" cy="74962"/>
                <a:chOff x="4754805" y="5122013"/>
                <a:chExt cx="1822844" cy="74962"/>
              </a:xfrm>
            </p:grpSpPr>
            <p:cxnSp>
              <p:nvCxnSpPr>
                <p:cNvPr id="48" name="Straight Connector 47">
                  <a:extLst>
                    <a:ext uri="{FF2B5EF4-FFF2-40B4-BE49-F238E27FC236}">
                      <a16:creationId xmlns:a16="http://schemas.microsoft.com/office/drawing/2014/main" id="{422DF9CA-636D-4140-AB2A-E5C5EF38405B}"/>
                    </a:ext>
                  </a:extLst>
                </p:cNvPr>
                <p:cNvCxnSpPr>
                  <a:cxnSpLocks/>
                </p:cNvCxnSpPr>
                <p:nvPr/>
              </p:nvCxnSpPr>
              <p:spPr bwMode="auto">
                <a:xfrm rot="5400000">
                  <a:off x="6540168"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F41732E-BEA4-497B-A587-4C414481349A}"/>
                    </a:ext>
                  </a:extLst>
                </p:cNvPr>
                <p:cNvCxnSpPr>
                  <a:cxnSpLocks/>
                </p:cNvCxnSpPr>
                <p:nvPr/>
              </p:nvCxnSpPr>
              <p:spPr bwMode="auto">
                <a:xfrm rot="5400000">
                  <a:off x="5628746"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9AF33F5-3516-4B80-B1B2-6D32A0569CFC}"/>
                    </a:ext>
                  </a:extLst>
                </p:cNvPr>
                <p:cNvCxnSpPr>
                  <a:cxnSpLocks/>
                </p:cNvCxnSpPr>
                <p:nvPr/>
              </p:nvCxnSpPr>
              <p:spPr bwMode="auto">
                <a:xfrm rot="5400000">
                  <a:off x="4717324" y="5159494"/>
                  <a:ext cx="7496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72" name="Straight Connector 171">
              <a:extLst>
                <a:ext uri="{FF2B5EF4-FFF2-40B4-BE49-F238E27FC236}">
                  <a16:creationId xmlns:a16="http://schemas.microsoft.com/office/drawing/2014/main" id="{81EB5962-75D9-42A3-9C3C-580C6F822AFF}"/>
                </a:ext>
              </a:extLst>
            </p:cNvPr>
            <p:cNvCxnSpPr>
              <a:cxnSpLocks/>
            </p:cNvCxnSpPr>
            <p:nvPr/>
          </p:nvCxnSpPr>
          <p:spPr bwMode="auto">
            <a:xfrm rot="5400000">
              <a:off x="8939467" y="5415845"/>
              <a:ext cx="78656" cy="0"/>
            </a:xfrm>
            <a:prstGeom prst="line">
              <a:avLst/>
            </a:prstGeom>
            <a:noFill/>
            <a:ln w="28575" cap="flat" cmpd="sng" algn="ctr">
              <a:solidFill>
                <a:schemeClr val="bg1"/>
              </a:solidFill>
              <a:prstDash val="solid"/>
              <a:round/>
              <a:headEnd type="none" w="med" len="med"/>
              <a:tailEnd type="none" w="med" len="med"/>
            </a:ln>
            <a:effectLst/>
          </p:spPr>
        </p:cxnSp>
      </p:grpSp>
      <p:sp>
        <p:nvSpPr>
          <p:cNvPr id="176" name="TextBox 175">
            <a:extLst>
              <a:ext uri="{FF2B5EF4-FFF2-40B4-BE49-F238E27FC236}">
                <a16:creationId xmlns:a16="http://schemas.microsoft.com/office/drawing/2014/main" id="{BAEF2BFE-8AFB-42DF-85A5-D9E91A0713BD}"/>
              </a:ext>
            </a:extLst>
          </p:cNvPr>
          <p:cNvSpPr txBox="1"/>
          <p:nvPr/>
        </p:nvSpPr>
        <p:spPr bwMode="auto">
          <a:xfrm>
            <a:off x="8769442" y="53966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178" name="Freeform: Shape 177">
            <a:extLst>
              <a:ext uri="{FF2B5EF4-FFF2-40B4-BE49-F238E27FC236}">
                <a16:creationId xmlns:a16="http://schemas.microsoft.com/office/drawing/2014/main" id="{A6337264-F04C-44D5-9F79-36C180BB97D1}"/>
              </a:ext>
            </a:extLst>
          </p:cNvPr>
          <p:cNvSpPr/>
          <p:nvPr/>
        </p:nvSpPr>
        <p:spPr bwMode="auto">
          <a:xfrm>
            <a:off x="1472750" y="1658867"/>
            <a:ext cx="6416985" cy="424832"/>
          </a:xfrm>
          <a:custGeom>
            <a:avLst/>
            <a:gdLst>
              <a:gd name="connsiteX0" fmla="*/ 0 w 6416985"/>
              <a:gd name="connsiteY0" fmla="*/ 0 h 424832"/>
              <a:gd name="connsiteX1" fmla="*/ 3350103 w 6416985"/>
              <a:gd name="connsiteY1" fmla="*/ 0 h 424832"/>
              <a:gd name="connsiteX2" fmla="*/ 3350103 w 6416985"/>
              <a:gd name="connsiteY2" fmla="*/ 52598 h 424832"/>
              <a:gd name="connsiteX3" fmla="*/ 3600956 w 6416985"/>
              <a:gd name="connsiteY3" fmla="*/ 52598 h 424832"/>
              <a:gd name="connsiteX4" fmla="*/ 3600956 w 6416985"/>
              <a:gd name="connsiteY4" fmla="*/ 80921 h 424832"/>
              <a:gd name="connsiteX5" fmla="*/ 4122892 w 6416985"/>
              <a:gd name="connsiteY5" fmla="*/ 80921 h 424832"/>
              <a:gd name="connsiteX6" fmla="*/ 4122892 w 6416985"/>
              <a:gd name="connsiteY6" fmla="*/ 125427 h 424832"/>
              <a:gd name="connsiteX7" fmla="*/ 4292825 w 6416985"/>
              <a:gd name="connsiteY7" fmla="*/ 125427 h 424832"/>
              <a:gd name="connsiteX8" fmla="*/ 4292825 w 6416985"/>
              <a:gd name="connsiteY8" fmla="*/ 169933 h 424832"/>
              <a:gd name="connsiteX9" fmla="*/ 4584138 w 6416985"/>
              <a:gd name="connsiteY9" fmla="*/ 169933 h 424832"/>
              <a:gd name="connsiteX10" fmla="*/ 4584138 w 6416985"/>
              <a:gd name="connsiteY10" fmla="*/ 210393 h 424832"/>
              <a:gd name="connsiteX11" fmla="*/ 4790485 w 6416985"/>
              <a:gd name="connsiteY11" fmla="*/ 210393 h 424832"/>
              <a:gd name="connsiteX12" fmla="*/ 4790485 w 6416985"/>
              <a:gd name="connsiteY12" fmla="*/ 295360 h 424832"/>
              <a:gd name="connsiteX13" fmla="*/ 5421664 w 6416985"/>
              <a:gd name="connsiteY13" fmla="*/ 295360 h 424832"/>
              <a:gd name="connsiteX14" fmla="*/ 5421664 w 6416985"/>
              <a:gd name="connsiteY14" fmla="*/ 424832 h 424832"/>
              <a:gd name="connsiteX15" fmla="*/ 6416985 w 6416985"/>
              <a:gd name="connsiteY15" fmla="*/ 424832 h 42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16985" h="424832">
                <a:moveTo>
                  <a:pt x="0" y="0"/>
                </a:moveTo>
                <a:lnTo>
                  <a:pt x="3350103" y="0"/>
                </a:lnTo>
                <a:lnTo>
                  <a:pt x="3350103" y="52598"/>
                </a:lnTo>
                <a:lnTo>
                  <a:pt x="3600956" y="52598"/>
                </a:lnTo>
                <a:lnTo>
                  <a:pt x="3600956" y="80921"/>
                </a:lnTo>
                <a:lnTo>
                  <a:pt x="4122892" y="80921"/>
                </a:lnTo>
                <a:lnTo>
                  <a:pt x="4122892" y="125427"/>
                </a:lnTo>
                <a:lnTo>
                  <a:pt x="4292825" y="125427"/>
                </a:lnTo>
                <a:lnTo>
                  <a:pt x="4292825" y="169933"/>
                </a:lnTo>
                <a:lnTo>
                  <a:pt x="4584138" y="169933"/>
                </a:lnTo>
                <a:lnTo>
                  <a:pt x="4584138" y="210393"/>
                </a:lnTo>
                <a:lnTo>
                  <a:pt x="4790485" y="210393"/>
                </a:lnTo>
                <a:lnTo>
                  <a:pt x="4790485" y="295360"/>
                </a:lnTo>
                <a:lnTo>
                  <a:pt x="5421664" y="295360"/>
                </a:lnTo>
                <a:lnTo>
                  <a:pt x="5421664" y="424832"/>
                </a:lnTo>
                <a:lnTo>
                  <a:pt x="6416985" y="424832"/>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79" name="Freeform: Shape 178">
            <a:extLst>
              <a:ext uri="{FF2B5EF4-FFF2-40B4-BE49-F238E27FC236}">
                <a16:creationId xmlns:a16="http://schemas.microsoft.com/office/drawing/2014/main" id="{9BB9F632-0128-4F19-AEC0-5C588B1B4416}"/>
              </a:ext>
            </a:extLst>
          </p:cNvPr>
          <p:cNvSpPr/>
          <p:nvPr/>
        </p:nvSpPr>
        <p:spPr bwMode="auto">
          <a:xfrm>
            <a:off x="1476796" y="1658867"/>
            <a:ext cx="6963197" cy="384372"/>
          </a:xfrm>
          <a:custGeom>
            <a:avLst/>
            <a:gdLst>
              <a:gd name="connsiteX0" fmla="*/ 0 w 6963197"/>
              <a:gd name="connsiteY0" fmla="*/ 0 h 384372"/>
              <a:gd name="connsiteX1" fmla="*/ 853710 w 6963197"/>
              <a:gd name="connsiteY1" fmla="*/ 0 h 384372"/>
              <a:gd name="connsiteX2" fmla="*/ 853710 w 6963197"/>
              <a:gd name="connsiteY2" fmla="*/ 24276 h 384372"/>
              <a:gd name="connsiteX3" fmla="*/ 1282588 w 6963197"/>
              <a:gd name="connsiteY3" fmla="*/ 24276 h 384372"/>
              <a:gd name="connsiteX4" fmla="*/ 1282588 w 6963197"/>
              <a:gd name="connsiteY4" fmla="*/ 44506 h 384372"/>
              <a:gd name="connsiteX5" fmla="*/ 1521303 w 6963197"/>
              <a:gd name="connsiteY5" fmla="*/ 44506 h 384372"/>
              <a:gd name="connsiteX6" fmla="*/ 1521303 w 6963197"/>
              <a:gd name="connsiteY6" fmla="*/ 60691 h 384372"/>
              <a:gd name="connsiteX7" fmla="*/ 1861169 w 6963197"/>
              <a:gd name="connsiteY7" fmla="*/ 60691 h 384372"/>
              <a:gd name="connsiteX8" fmla="*/ 1861169 w 6963197"/>
              <a:gd name="connsiteY8" fmla="*/ 80921 h 384372"/>
              <a:gd name="connsiteX9" fmla="*/ 1998733 w 6963197"/>
              <a:gd name="connsiteY9" fmla="*/ 80921 h 384372"/>
              <a:gd name="connsiteX10" fmla="*/ 1998733 w 6963197"/>
              <a:gd name="connsiteY10" fmla="*/ 101151 h 384372"/>
              <a:gd name="connsiteX11" fmla="*/ 2330507 w 6963197"/>
              <a:gd name="connsiteY11" fmla="*/ 101151 h 384372"/>
              <a:gd name="connsiteX12" fmla="*/ 2330507 w 6963197"/>
              <a:gd name="connsiteY12" fmla="*/ 129473 h 384372"/>
              <a:gd name="connsiteX13" fmla="*/ 2816029 w 6963197"/>
              <a:gd name="connsiteY13" fmla="*/ 129473 h 384372"/>
              <a:gd name="connsiteX14" fmla="*/ 2816029 w 6963197"/>
              <a:gd name="connsiteY14" fmla="*/ 173979 h 384372"/>
              <a:gd name="connsiteX15" fmla="*/ 2945501 w 6963197"/>
              <a:gd name="connsiteY15" fmla="*/ 173979 h 384372"/>
              <a:gd name="connsiteX16" fmla="*/ 2945501 w 6963197"/>
              <a:gd name="connsiteY16" fmla="*/ 214439 h 384372"/>
              <a:gd name="connsiteX17" fmla="*/ 3006192 w 6963197"/>
              <a:gd name="connsiteY17" fmla="*/ 214439 h 384372"/>
              <a:gd name="connsiteX18" fmla="*/ 3006192 w 6963197"/>
              <a:gd name="connsiteY18" fmla="*/ 246807 h 384372"/>
              <a:gd name="connsiteX19" fmla="*/ 3062836 w 6963197"/>
              <a:gd name="connsiteY19" fmla="*/ 246807 h 384372"/>
              <a:gd name="connsiteX20" fmla="*/ 3062836 w 6963197"/>
              <a:gd name="connsiteY20" fmla="*/ 258945 h 384372"/>
              <a:gd name="connsiteX21" fmla="*/ 3799211 w 6963197"/>
              <a:gd name="connsiteY21" fmla="*/ 258945 h 384372"/>
              <a:gd name="connsiteX22" fmla="*/ 3799211 w 6963197"/>
              <a:gd name="connsiteY22" fmla="*/ 291314 h 384372"/>
              <a:gd name="connsiteX23" fmla="*/ 4135031 w 6963197"/>
              <a:gd name="connsiteY23" fmla="*/ 291314 h 384372"/>
              <a:gd name="connsiteX24" fmla="*/ 4135031 w 6963197"/>
              <a:gd name="connsiteY24" fmla="*/ 347958 h 384372"/>
              <a:gd name="connsiteX25" fmla="*/ 4195721 w 6963197"/>
              <a:gd name="connsiteY25" fmla="*/ 347958 h 384372"/>
              <a:gd name="connsiteX26" fmla="*/ 4195721 w 6963197"/>
              <a:gd name="connsiteY26" fmla="*/ 384372 h 384372"/>
              <a:gd name="connsiteX27" fmla="*/ 6963197 w 6963197"/>
              <a:gd name="connsiteY27" fmla="*/ 384372 h 38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963197" h="384372">
                <a:moveTo>
                  <a:pt x="0" y="0"/>
                </a:moveTo>
                <a:lnTo>
                  <a:pt x="853710" y="0"/>
                </a:lnTo>
                <a:lnTo>
                  <a:pt x="853710" y="24276"/>
                </a:lnTo>
                <a:lnTo>
                  <a:pt x="1282588" y="24276"/>
                </a:lnTo>
                <a:lnTo>
                  <a:pt x="1282588" y="44506"/>
                </a:lnTo>
                <a:lnTo>
                  <a:pt x="1521303" y="44506"/>
                </a:lnTo>
                <a:lnTo>
                  <a:pt x="1521303" y="60691"/>
                </a:lnTo>
                <a:lnTo>
                  <a:pt x="1861169" y="60691"/>
                </a:lnTo>
                <a:lnTo>
                  <a:pt x="1861169" y="80921"/>
                </a:lnTo>
                <a:lnTo>
                  <a:pt x="1998733" y="80921"/>
                </a:lnTo>
                <a:lnTo>
                  <a:pt x="1998733" y="101151"/>
                </a:lnTo>
                <a:lnTo>
                  <a:pt x="2330507" y="101151"/>
                </a:lnTo>
                <a:lnTo>
                  <a:pt x="2330507" y="129473"/>
                </a:lnTo>
                <a:lnTo>
                  <a:pt x="2816029" y="129473"/>
                </a:lnTo>
                <a:lnTo>
                  <a:pt x="2816029" y="173979"/>
                </a:lnTo>
                <a:lnTo>
                  <a:pt x="2945501" y="173979"/>
                </a:lnTo>
                <a:lnTo>
                  <a:pt x="2945501" y="214439"/>
                </a:lnTo>
                <a:lnTo>
                  <a:pt x="3006192" y="214439"/>
                </a:lnTo>
                <a:lnTo>
                  <a:pt x="3006192" y="246807"/>
                </a:lnTo>
                <a:lnTo>
                  <a:pt x="3062836" y="246807"/>
                </a:lnTo>
                <a:lnTo>
                  <a:pt x="3062836" y="258945"/>
                </a:lnTo>
                <a:lnTo>
                  <a:pt x="3799211" y="258945"/>
                </a:lnTo>
                <a:lnTo>
                  <a:pt x="3799211" y="291314"/>
                </a:lnTo>
                <a:lnTo>
                  <a:pt x="4135031" y="291314"/>
                </a:lnTo>
                <a:lnTo>
                  <a:pt x="4135031" y="347958"/>
                </a:lnTo>
                <a:lnTo>
                  <a:pt x="4195721" y="347958"/>
                </a:lnTo>
                <a:lnTo>
                  <a:pt x="4195721" y="384372"/>
                </a:lnTo>
                <a:lnTo>
                  <a:pt x="6963197" y="384372"/>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cxnSp>
        <p:nvCxnSpPr>
          <p:cNvPr id="180" name="Straight Connector 179">
            <a:extLst>
              <a:ext uri="{FF2B5EF4-FFF2-40B4-BE49-F238E27FC236}">
                <a16:creationId xmlns:a16="http://schemas.microsoft.com/office/drawing/2014/main" id="{9A395852-6545-4964-A506-A5B5AADDD0ED}"/>
              </a:ext>
            </a:extLst>
          </p:cNvPr>
          <p:cNvCxnSpPr/>
          <p:nvPr/>
        </p:nvCxnSpPr>
        <p:spPr bwMode="auto">
          <a:xfrm>
            <a:off x="5056282" y="165206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E0FE18B-44DD-48BD-BDFD-0C5D6F9F15B1}"/>
              </a:ext>
            </a:extLst>
          </p:cNvPr>
          <p:cNvCxnSpPr/>
          <p:nvPr/>
        </p:nvCxnSpPr>
        <p:spPr bwMode="auto">
          <a:xfrm>
            <a:off x="5433214" y="1678482"/>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629E58F-29FF-40D4-8BA6-40574EBF5D16}"/>
              </a:ext>
            </a:extLst>
          </p:cNvPr>
          <p:cNvCxnSpPr/>
          <p:nvPr/>
        </p:nvCxnSpPr>
        <p:spPr bwMode="auto">
          <a:xfrm>
            <a:off x="5032182" y="16517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59E4B1D-FAEC-4021-88B3-E3759D1EEB72}"/>
              </a:ext>
            </a:extLst>
          </p:cNvPr>
          <p:cNvCxnSpPr/>
          <p:nvPr/>
        </p:nvCxnSpPr>
        <p:spPr bwMode="auto">
          <a:xfrm>
            <a:off x="4992808" y="165270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B988745-3500-4776-9695-D44C2A5A26A8}"/>
              </a:ext>
            </a:extLst>
          </p:cNvPr>
          <p:cNvCxnSpPr/>
          <p:nvPr/>
        </p:nvCxnSpPr>
        <p:spPr bwMode="auto">
          <a:xfrm>
            <a:off x="5181018" y="167757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221B817-C356-403A-9230-6E187F954F33}"/>
              </a:ext>
            </a:extLst>
          </p:cNvPr>
          <p:cNvCxnSpPr/>
          <p:nvPr/>
        </p:nvCxnSpPr>
        <p:spPr bwMode="auto">
          <a:xfrm>
            <a:off x="5525411" y="168109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A77E9C56-00A8-4DE9-B73D-8BC99C69CCAD}"/>
              </a:ext>
            </a:extLst>
          </p:cNvPr>
          <p:cNvCxnSpPr/>
          <p:nvPr/>
        </p:nvCxnSpPr>
        <p:spPr bwMode="auto">
          <a:xfrm>
            <a:off x="5116586" y="1678481"/>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FE19E22B-37EA-4291-ACFC-93CE2BECFE4E}"/>
              </a:ext>
            </a:extLst>
          </p:cNvPr>
          <p:cNvCxnSpPr/>
          <p:nvPr/>
        </p:nvCxnSpPr>
        <p:spPr bwMode="auto">
          <a:xfrm>
            <a:off x="4921935" y="1651719"/>
            <a:ext cx="0" cy="132429"/>
          </a:xfrm>
          <a:prstGeom prst="line">
            <a:avLst/>
          </a:prstGeom>
          <a:noFill/>
          <a:ln w="762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FDC66C9-482A-4AB6-9A69-F32F9747EB73}"/>
              </a:ext>
            </a:extLst>
          </p:cNvPr>
          <p:cNvCxnSpPr/>
          <p:nvPr/>
        </p:nvCxnSpPr>
        <p:spPr bwMode="auto">
          <a:xfrm>
            <a:off x="5170454" y="167443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E9D9B6A-7E35-4BA1-AA4B-B5BC89648F1D}"/>
              </a:ext>
            </a:extLst>
          </p:cNvPr>
          <p:cNvCxnSpPr/>
          <p:nvPr/>
        </p:nvCxnSpPr>
        <p:spPr bwMode="auto">
          <a:xfrm>
            <a:off x="5376208" y="168109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620B4C0-D2BC-49A5-B66B-A94C18E4775B}"/>
              </a:ext>
            </a:extLst>
          </p:cNvPr>
          <p:cNvCxnSpPr/>
          <p:nvPr/>
        </p:nvCxnSpPr>
        <p:spPr bwMode="auto">
          <a:xfrm>
            <a:off x="5646066" y="1723486"/>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2F7BB62-2ED7-4BFE-B018-A49C008E56CC}"/>
              </a:ext>
            </a:extLst>
          </p:cNvPr>
          <p:cNvCxnSpPr/>
          <p:nvPr/>
        </p:nvCxnSpPr>
        <p:spPr bwMode="auto">
          <a:xfrm>
            <a:off x="5314588" y="167848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1906C65C-042D-4C79-BF2A-3F65EEC9D34E}"/>
              </a:ext>
            </a:extLst>
          </p:cNvPr>
          <p:cNvCxnSpPr/>
          <p:nvPr/>
        </p:nvCxnSpPr>
        <p:spPr bwMode="auto">
          <a:xfrm>
            <a:off x="5478895" y="168109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9ECADC19-4DBD-4985-BFF1-E10ACD07D1C4}"/>
              </a:ext>
            </a:extLst>
          </p:cNvPr>
          <p:cNvCxnSpPr/>
          <p:nvPr/>
        </p:nvCxnSpPr>
        <p:spPr bwMode="auto">
          <a:xfrm>
            <a:off x="5801817" y="17649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ABBD5E3-D5D0-4142-926D-BFD95D71B036}"/>
              </a:ext>
            </a:extLst>
          </p:cNvPr>
          <p:cNvCxnSpPr/>
          <p:nvPr/>
        </p:nvCxnSpPr>
        <p:spPr bwMode="auto">
          <a:xfrm>
            <a:off x="5740156" y="171908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4046D02-0A2F-4674-AB85-EB267F97712F}"/>
              </a:ext>
            </a:extLst>
          </p:cNvPr>
          <p:cNvCxnSpPr/>
          <p:nvPr/>
        </p:nvCxnSpPr>
        <p:spPr bwMode="auto">
          <a:xfrm>
            <a:off x="5706770" y="1724537"/>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B22D9D2-2D77-4572-BE3E-E9CE4EE2B97D}"/>
              </a:ext>
            </a:extLst>
          </p:cNvPr>
          <p:cNvCxnSpPr/>
          <p:nvPr/>
        </p:nvCxnSpPr>
        <p:spPr bwMode="auto">
          <a:xfrm>
            <a:off x="5678448" y="172414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3924AB26-F59A-40EE-863C-FDEB456BA8F7}"/>
              </a:ext>
            </a:extLst>
          </p:cNvPr>
          <p:cNvCxnSpPr/>
          <p:nvPr/>
        </p:nvCxnSpPr>
        <p:spPr bwMode="auto">
          <a:xfrm>
            <a:off x="5575219" y="168109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49ECC14-D3CB-4D7F-AF3E-27DE1FEFFE99}"/>
              </a:ext>
            </a:extLst>
          </p:cNvPr>
          <p:cNvCxnSpPr/>
          <p:nvPr/>
        </p:nvCxnSpPr>
        <p:spPr bwMode="auto">
          <a:xfrm>
            <a:off x="5834544" y="17649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6AF2A28D-79DA-40C7-8668-A1DDE8B1DD94}"/>
              </a:ext>
            </a:extLst>
          </p:cNvPr>
          <p:cNvCxnSpPr/>
          <p:nvPr/>
        </p:nvCxnSpPr>
        <p:spPr bwMode="auto">
          <a:xfrm>
            <a:off x="5944253" y="1764963"/>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88E33EA-7229-49D0-B437-9D32B0FA81E1}"/>
              </a:ext>
            </a:extLst>
          </p:cNvPr>
          <p:cNvCxnSpPr/>
          <p:nvPr/>
        </p:nvCxnSpPr>
        <p:spPr bwMode="auto">
          <a:xfrm>
            <a:off x="6178422" y="180543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8F4953AA-F8C0-4D7F-987D-D17BDA861A8A}"/>
              </a:ext>
            </a:extLst>
          </p:cNvPr>
          <p:cNvCxnSpPr/>
          <p:nvPr/>
        </p:nvCxnSpPr>
        <p:spPr bwMode="auto">
          <a:xfrm>
            <a:off x="5988759" y="17649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BEAA517-AACA-49A8-9E16-086034A880CC}"/>
              </a:ext>
            </a:extLst>
          </p:cNvPr>
          <p:cNvCxnSpPr/>
          <p:nvPr/>
        </p:nvCxnSpPr>
        <p:spPr bwMode="auto">
          <a:xfrm>
            <a:off x="6210065" y="180543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E217C6B-F598-4619-B093-8AD2758B64B3}"/>
              </a:ext>
            </a:extLst>
          </p:cNvPr>
          <p:cNvCxnSpPr/>
          <p:nvPr/>
        </p:nvCxnSpPr>
        <p:spPr bwMode="auto">
          <a:xfrm>
            <a:off x="5890725" y="17649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A0D097B-2B79-4621-8F55-7EE3E3A3DB6F}"/>
              </a:ext>
            </a:extLst>
          </p:cNvPr>
          <p:cNvCxnSpPr/>
          <p:nvPr/>
        </p:nvCxnSpPr>
        <p:spPr bwMode="auto">
          <a:xfrm>
            <a:off x="6021053" y="176496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C7C978A8-50CA-4E94-800E-11224D09C562}"/>
              </a:ext>
            </a:extLst>
          </p:cNvPr>
          <p:cNvCxnSpPr/>
          <p:nvPr/>
        </p:nvCxnSpPr>
        <p:spPr bwMode="auto">
          <a:xfrm>
            <a:off x="6285096" y="187741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CB42EF3-C2BD-4B72-AEB0-BAB9556733EB}"/>
              </a:ext>
            </a:extLst>
          </p:cNvPr>
          <p:cNvCxnSpPr/>
          <p:nvPr/>
        </p:nvCxnSpPr>
        <p:spPr bwMode="auto">
          <a:xfrm>
            <a:off x="6243464" y="180543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7BFF7FE8-52F1-48F2-B55A-A3C7AE17D41E}"/>
              </a:ext>
            </a:extLst>
          </p:cNvPr>
          <p:cNvCxnSpPr/>
          <p:nvPr/>
        </p:nvCxnSpPr>
        <p:spPr bwMode="auto">
          <a:xfrm>
            <a:off x="6112660" y="180543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783F255-3AAF-4909-A495-DB6500CF7C15}"/>
              </a:ext>
            </a:extLst>
          </p:cNvPr>
          <p:cNvCxnSpPr/>
          <p:nvPr/>
        </p:nvCxnSpPr>
        <p:spPr bwMode="auto">
          <a:xfrm>
            <a:off x="6100763" y="180543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4B16776-E8C9-40F4-9379-C96B352ED06C}"/>
              </a:ext>
            </a:extLst>
          </p:cNvPr>
          <p:cNvCxnSpPr/>
          <p:nvPr/>
        </p:nvCxnSpPr>
        <p:spPr bwMode="auto">
          <a:xfrm>
            <a:off x="6066229" y="180543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04F65F57-DB57-456C-B5BB-E025F08BC5D6}"/>
              </a:ext>
            </a:extLst>
          </p:cNvPr>
          <p:cNvCxnSpPr/>
          <p:nvPr/>
        </p:nvCxnSpPr>
        <p:spPr bwMode="auto">
          <a:xfrm>
            <a:off x="6300721" y="1876134"/>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1A95005D-6CD6-499D-9F27-336328C03669}"/>
              </a:ext>
            </a:extLst>
          </p:cNvPr>
          <p:cNvCxnSpPr/>
          <p:nvPr/>
        </p:nvCxnSpPr>
        <p:spPr bwMode="auto">
          <a:xfrm>
            <a:off x="6380276" y="1879345"/>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582E2BA-8B75-4DF7-B030-B4C32683AB25}"/>
              </a:ext>
            </a:extLst>
          </p:cNvPr>
          <p:cNvCxnSpPr/>
          <p:nvPr/>
        </p:nvCxnSpPr>
        <p:spPr bwMode="auto">
          <a:xfrm>
            <a:off x="6552580" y="1887813"/>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8E5FBB3-4F7B-40F5-9BCD-E8393F2524A3}"/>
              </a:ext>
            </a:extLst>
          </p:cNvPr>
          <p:cNvCxnSpPr/>
          <p:nvPr/>
        </p:nvCxnSpPr>
        <p:spPr bwMode="auto">
          <a:xfrm>
            <a:off x="6701677" y="189169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4B9334A-7B1D-4776-B705-26040248C107}"/>
              </a:ext>
            </a:extLst>
          </p:cNvPr>
          <p:cNvCxnSpPr/>
          <p:nvPr/>
        </p:nvCxnSpPr>
        <p:spPr bwMode="auto">
          <a:xfrm>
            <a:off x="6635861" y="189185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AC0199C-B088-484E-A617-A212FFC09F19}"/>
              </a:ext>
            </a:extLst>
          </p:cNvPr>
          <p:cNvCxnSpPr/>
          <p:nvPr/>
        </p:nvCxnSpPr>
        <p:spPr bwMode="auto">
          <a:xfrm>
            <a:off x="6597534" y="189185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0ED054E-4C4E-4A9D-BB2F-E668449DD8F2}"/>
              </a:ext>
            </a:extLst>
          </p:cNvPr>
          <p:cNvCxnSpPr/>
          <p:nvPr/>
        </p:nvCxnSpPr>
        <p:spPr bwMode="auto">
          <a:xfrm>
            <a:off x="6445829" y="1884161"/>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9996197-C6A7-4BD6-802B-96088D547B09}"/>
              </a:ext>
            </a:extLst>
          </p:cNvPr>
          <p:cNvCxnSpPr/>
          <p:nvPr/>
        </p:nvCxnSpPr>
        <p:spPr bwMode="auto">
          <a:xfrm>
            <a:off x="6398264" y="188017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8BB37D7D-2B70-4F29-9D6B-289DFECA922C}"/>
              </a:ext>
            </a:extLst>
          </p:cNvPr>
          <p:cNvCxnSpPr/>
          <p:nvPr/>
        </p:nvCxnSpPr>
        <p:spPr bwMode="auto">
          <a:xfrm>
            <a:off x="6831543" y="1891857"/>
            <a:ext cx="0" cy="132429"/>
          </a:xfrm>
          <a:prstGeom prst="line">
            <a:avLst/>
          </a:prstGeom>
          <a:noFill/>
          <a:ln w="571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BD148B4-D15F-46EB-90BD-FE19F0F162DB}"/>
              </a:ext>
            </a:extLst>
          </p:cNvPr>
          <p:cNvCxnSpPr/>
          <p:nvPr/>
        </p:nvCxnSpPr>
        <p:spPr bwMode="auto">
          <a:xfrm>
            <a:off x="7122786"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903A6C3D-8705-4BA5-AE56-75571DF989D8}"/>
              </a:ext>
            </a:extLst>
          </p:cNvPr>
          <p:cNvCxnSpPr/>
          <p:nvPr/>
        </p:nvCxnSpPr>
        <p:spPr bwMode="auto">
          <a:xfrm>
            <a:off x="7431839"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EC300F22-0562-4173-B644-1BEDF4562620}"/>
              </a:ext>
            </a:extLst>
          </p:cNvPr>
          <p:cNvCxnSpPr/>
          <p:nvPr/>
        </p:nvCxnSpPr>
        <p:spPr bwMode="auto">
          <a:xfrm>
            <a:off x="7047273"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2BC1A32-6A7D-4751-9D17-E8D57B79A598}"/>
              </a:ext>
            </a:extLst>
          </p:cNvPr>
          <p:cNvCxnSpPr/>
          <p:nvPr/>
        </p:nvCxnSpPr>
        <p:spPr bwMode="auto">
          <a:xfrm>
            <a:off x="6735924" y="1891858"/>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B70E1D3-368B-4C71-B7C1-9D5B42B6DD19}"/>
              </a:ext>
            </a:extLst>
          </p:cNvPr>
          <p:cNvCxnSpPr/>
          <p:nvPr/>
        </p:nvCxnSpPr>
        <p:spPr bwMode="auto">
          <a:xfrm>
            <a:off x="7402251"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93A3E29F-70D2-4401-9236-256539DB080F}"/>
              </a:ext>
            </a:extLst>
          </p:cNvPr>
          <p:cNvCxnSpPr/>
          <p:nvPr/>
        </p:nvCxnSpPr>
        <p:spPr bwMode="auto">
          <a:xfrm>
            <a:off x="7234562"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84E105E8-755F-4DF7-8434-A3771D07FD8F}"/>
              </a:ext>
            </a:extLst>
          </p:cNvPr>
          <p:cNvCxnSpPr/>
          <p:nvPr/>
        </p:nvCxnSpPr>
        <p:spPr bwMode="auto">
          <a:xfrm>
            <a:off x="7138080"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B1E87D9-311C-4EA0-9039-C2EB057F78D3}"/>
              </a:ext>
            </a:extLst>
          </p:cNvPr>
          <p:cNvCxnSpPr/>
          <p:nvPr/>
        </p:nvCxnSpPr>
        <p:spPr bwMode="auto">
          <a:xfrm>
            <a:off x="7013874"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2727B606-077D-4E83-A78D-5E2C1814DB9B}"/>
              </a:ext>
            </a:extLst>
          </p:cNvPr>
          <p:cNvCxnSpPr/>
          <p:nvPr/>
        </p:nvCxnSpPr>
        <p:spPr bwMode="auto">
          <a:xfrm>
            <a:off x="6979134"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FDDC683-C7C8-4BE6-9345-7405525FC424}"/>
              </a:ext>
            </a:extLst>
          </p:cNvPr>
          <p:cNvCxnSpPr/>
          <p:nvPr/>
        </p:nvCxnSpPr>
        <p:spPr bwMode="auto">
          <a:xfrm>
            <a:off x="6776284" y="1891089"/>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EE9BCC4-D4A6-4CFD-8D03-591037F02E00}"/>
              </a:ext>
            </a:extLst>
          </p:cNvPr>
          <p:cNvCxnSpPr/>
          <p:nvPr/>
        </p:nvCxnSpPr>
        <p:spPr bwMode="auto">
          <a:xfrm>
            <a:off x="7166125"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0A3F4D1D-00BE-4C8F-B7BD-CEE7FCF6AE6C}"/>
              </a:ext>
            </a:extLst>
          </p:cNvPr>
          <p:cNvCxnSpPr/>
          <p:nvPr/>
        </p:nvCxnSpPr>
        <p:spPr bwMode="auto">
          <a:xfrm>
            <a:off x="7274918"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D1EDFF2-EE21-40C2-9A77-0DC1D3526ECF}"/>
              </a:ext>
            </a:extLst>
          </p:cNvPr>
          <p:cNvCxnSpPr/>
          <p:nvPr/>
        </p:nvCxnSpPr>
        <p:spPr bwMode="auto">
          <a:xfrm>
            <a:off x="7313702"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4C3B69C-BC7F-4486-A075-352146CD47AD}"/>
              </a:ext>
            </a:extLst>
          </p:cNvPr>
          <p:cNvCxnSpPr/>
          <p:nvPr/>
        </p:nvCxnSpPr>
        <p:spPr bwMode="auto">
          <a:xfrm>
            <a:off x="7457829"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F29F881-0823-43D6-BB91-D99082E8C548}"/>
              </a:ext>
            </a:extLst>
          </p:cNvPr>
          <p:cNvCxnSpPr/>
          <p:nvPr/>
        </p:nvCxnSpPr>
        <p:spPr bwMode="auto">
          <a:xfrm>
            <a:off x="7682322"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E27E611-5B1B-41B5-BA47-9AC40195EACC}"/>
              </a:ext>
            </a:extLst>
          </p:cNvPr>
          <p:cNvCxnSpPr/>
          <p:nvPr/>
        </p:nvCxnSpPr>
        <p:spPr bwMode="auto">
          <a:xfrm>
            <a:off x="7796603"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133B0B3F-6692-4332-848B-9F4D1003F13C}"/>
              </a:ext>
            </a:extLst>
          </p:cNvPr>
          <p:cNvCxnSpPr/>
          <p:nvPr/>
        </p:nvCxnSpPr>
        <p:spPr bwMode="auto">
          <a:xfrm>
            <a:off x="7870454" y="203104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1690C32-F8A9-402C-A809-FD0328DC943D}"/>
              </a:ext>
            </a:extLst>
          </p:cNvPr>
          <p:cNvCxnSpPr/>
          <p:nvPr/>
        </p:nvCxnSpPr>
        <p:spPr bwMode="auto">
          <a:xfrm>
            <a:off x="3597477" y="1702983"/>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F357C3C3-1B32-4538-ABEB-57FA40324196}"/>
              </a:ext>
            </a:extLst>
          </p:cNvPr>
          <p:cNvCxnSpPr/>
          <p:nvPr/>
        </p:nvCxnSpPr>
        <p:spPr bwMode="auto">
          <a:xfrm>
            <a:off x="3949274" y="172320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72D78E2-6D34-46B7-93AA-68466D446295}"/>
              </a:ext>
            </a:extLst>
          </p:cNvPr>
          <p:cNvCxnSpPr/>
          <p:nvPr/>
        </p:nvCxnSpPr>
        <p:spPr bwMode="auto">
          <a:xfrm>
            <a:off x="4160901" y="172320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397196E-C65C-4F13-A728-729D0C638913}"/>
              </a:ext>
            </a:extLst>
          </p:cNvPr>
          <p:cNvCxnSpPr/>
          <p:nvPr/>
        </p:nvCxnSpPr>
        <p:spPr bwMode="auto">
          <a:xfrm>
            <a:off x="4577538" y="1855915"/>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06539ED-D1CA-4414-9399-597B90A3B6B2}"/>
              </a:ext>
            </a:extLst>
          </p:cNvPr>
          <p:cNvCxnSpPr/>
          <p:nvPr/>
        </p:nvCxnSpPr>
        <p:spPr bwMode="auto">
          <a:xfrm>
            <a:off x="4239974" y="172320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12C40BF5-7D6F-4B3A-AEBE-E48E8D07B498}"/>
              </a:ext>
            </a:extLst>
          </p:cNvPr>
          <p:cNvCxnSpPr/>
          <p:nvPr/>
        </p:nvCxnSpPr>
        <p:spPr bwMode="auto">
          <a:xfrm>
            <a:off x="4517256" y="184205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E89C6ACC-634C-4D7A-8375-D38C76ED0273}"/>
              </a:ext>
            </a:extLst>
          </p:cNvPr>
          <p:cNvCxnSpPr/>
          <p:nvPr/>
        </p:nvCxnSpPr>
        <p:spPr bwMode="auto">
          <a:xfrm>
            <a:off x="4486546" y="180491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8D71741B-43C5-4832-9F7A-E438192E9610}"/>
              </a:ext>
            </a:extLst>
          </p:cNvPr>
          <p:cNvCxnSpPr/>
          <p:nvPr/>
        </p:nvCxnSpPr>
        <p:spPr bwMode="auto">
          <a:xfrm>
            <a:off x="4773773" y="186492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642D5BEF-8579-4838-B8BB-972845AA7EEB}"/>
              </a:ext>
            </a:extLst>
          </p:cNvPr>
          <p:cNvCxnSpPr/>
          <p:nvPr/>
        </p:nvCxnSpPr>
        <p:spPr bwMode="auto">
          <a:xfrm>
            <a:off x="4999970" y="187501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01415CA1-6A5A-4268-89D1-02644637A0C1}"/>
              </a:ext>
            </a:extLst>
          </p:cNvPr>
          <p:cNvCxnSpPr/>
          <p:nvPr/>
        </p:nvCxnSpPr>
        <p:spPr bwMode="auto">
          <a:xfrm>
            <a:off x="5116586" y="1878168"/>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940DC0B-16F3-4560-BFB1-1043C634B9DB}"/>
              </a:ext>
            </a:extLst>
          </p:cNvPr>
          <p:cNvCxnSpPr/>
          <p:nvPr/>
        </p:nvCxnSpPr>
        <p:spPr bwMode="auto">
          <a:xfrm>
            <a:off x="5032182" y="187284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154A8A0-EA73-4B25-8C0B-CE083140B2E3}"/>
              </a:ext>
            </a:extLst>
          </p:cNvPr>
          <p:cNvCxnSpPr/>
          <p:nvPr/>
        </p:nvCxnSpPr>
        <p:spPr bwMode="auto">
          <a:xfrm>
            <a:off x="5380428" y="1894536"/>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F4A2C302-C058-4965-B812-A6359BE40951}"/>
              </a:ext>
            </a:extLst>
          </p:cNvPr>
          <p:cNvCxnSpPr/>
          <p:nvPr/>
        </p:nvCxnSpPr>
        <p:spPr bwMode="auto">
          <a:xfrm>
            <a:off x="5678448"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CB904DB3-4B0A-4259-8F60-43E80042DE07}"/>
              </a:ext>
            </a:extLst>
          </p:cNvPr>
          <p:cNvCxnSpPr/>
          <p:nvPr/>
        </p:nvCxnSpPr>
        <p:spPr bwMode="auto">
          <a:xfrm>
            <a:off x="5412206" y="189453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77CA523-7D68-4988-A825-D191BB917DBF}"/>
              </a:ext>
            </a:extLst>
          </p:cNvPr>
          <p:cNvCxnSpPr/>
          <p:nvPr/>
        </p:nvCxnSpPr>
        <p:spPr bwMode="auto">
          <a:xfrm>
            <a:off x="5879890"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5660663-2D0A-4E0B-952C-DBD1E4952C7A}"/>
              </a:ext>
            </a:extLst>
          </p:cNvPr>
          <p:cNvCxnSpPr/>
          <p:nvPr/>
        </p:nvCxnSpPr>
        <p:spPr bwMode="auto">
          <a:xfrm>
            <a:off x="5778603"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CA254EB1-BF4C-4072-8F84-62F38198BD22}"/>
              </a:ext>
            </a:extLst>
          </p:cNvPr>
          <p:cNvCxnSpPr/>
          <p:nvPr/>
        </p:nvCxnSpPr>
        <p:spPr bwMode="auto">
          <a:xfrm>
            <a:off x="5152802" y="187714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0FAAC20E-E910-4321-A11F-5499136098EB}"/>
              </a:ext>
            </a:extLst>
          </p:cNvPr>
          <p:cNvCxnSpPr/>
          <p:nvPr/>
        </p:nvCxnSpPr>
        <p:spPr bwMode="auto">
          <a:xfrm>
            <a:off x="6090229"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322310B-F7D3-4358-938E-2C0362BDB7B1}"/>
              </a:ext>
            </a:extLst>
          </p:cNvPr>
          <p:cNvCxnSpPr/>
          <p:nvPr/>
        </p:nvCxnSpPr>
        <p:spPr bwMode="auto">
          <a:xfrm>
            <a:off x="6158881"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E509B2A-97AC-4BC0-B0A9-E14CF0FBE04A}"/>
              </a:ext>
            </a:extLst>
          </p:cNvPr>
          <p:cNvCxnSpPr/>
          <p:nvPr/>
        </p:nvCxnSpPr>
        <p:spPr bwMode="auto">
          <a:xfrm>
            <a:off x="6249965"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8CB50ED-4A7F-478B-922E-855CE8B35629}"/>
              </a:ext>
            </a:extLst>
          </p:cNvPr>
          <p:cNvCxnSpPr/>
          <p:nvPr/>
        </p:nvCxnSpPr>
        <p:spPr bwMode="auto">
          <a:xfrm>
            <a:off x="6277953"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E583C0D-E08B-40F1-B7FA-3E0DFB7F2A39}"/>
              </a:ext>
            </a:extLst>
          </p:cNvPr>
          <p:cNvCxnSpPr/>
          <p:nvPr/>
        </p:nvCxnSpPr>
        <p:spPr bwMode="auto">
          <a:xfrm>
            <a:off x="6313532"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236A68A5-C263-4794-B48F-04C5D7F25DE5}"/>
              </a:ext>
            </a:extLst>
          </p:cNvPr>
          <p:cNvCxnSpPr/>
          <p:nvPr/>
        </p:nvCxnSpPr>
        <p:spPr bwMode="auto">
          <a:xfrm>
            <a:off x="6344313"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1AAD335-9543-45D1-B2FE-50CAB6A9FCC5}"/>
              </a:ext>
            </a:extLst>
          </p:cNvPr>
          <p:cNvCxnSpPr/>
          <p:nvPr/>
        </p:nvCxnSpPr>
        <p:spPr bwMode="auto">
          <a:xfrm>
            <a:off x="6628501"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E9134DF-87F7-403F-B794-B6E0EA3562C7}"/>
              </a:ext>
            </a:extLst>
          </p:cNvPr>
          <p:cNvCxnSpPr/>
          <p:nvPr/>
        </p:nvCxnSpPr>
        <p:spPr bwMode="auto">
          <a:xfrm>
            <a:off x="4841399" y="186492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4B4A70BE-66F2-40BA-A06F-96F70B9F4A0B}"/>
              </a:ext>
            </a:extLst>
          </p:cNvPr>
          <p:cNvCxnSpPr/>
          <p:nvPr/>
        </p:nvCxnSpPr>
        <p:spPr bwMode="auto">
          <a:xfrm>
            <a:off x="5264795" y="187284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D415EEC-53D4-4DDB-AEDC-389C5C88FB51}"/>
              </a:ext>
            </a:extLst>
          </p:cNvPr>
          <p:cNvCxnSpPr/>
          <p:nvPr/>
        </p:nvCxnSpPr>
        <p:spPr bwMode="auto">
          <a:xfrm>
            <a:off x="5305920" y="1894833"/>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3B8C25C5-AB63-4E0C-B1EE-15C0F51F15C5}"/>
              </a:ext>
            </a:extLst>
          </p:cNvPr>
          <p:cNvCxnSpPr/>
          <p:nvPr/>
        </p:nvCxnSpPr>
        <p:spPr bwMode="auto">
          <a:xfrm>
            <a:off x="5634006" y="1935904"/>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B32F4812-9BEB-4AE3-93AF-BE4DC5620481}"/>
              </a:ext>
            </a:extLst>
          </p:cNvPr>
          <p:cNvCxnSpPr/>
          <p:nvPr/>
        </p:nvCxnSpPr>
        <p:spPr bwMode="auto">
          <a:xfrm>
            <a:off x="5812652" y="197319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A550DBAB-AECA-4C73-805E-5F1F3D6531AF}"/>
              </a:ext>
            </a:extLst>
          </p:cNvPr>
          <p:cNvCxnSpPr/>
          <p:nvPr/>
        </p:nvCxnSpPr>
        <p:spPr bwMode="auto">
          <a:xfrm>
            <a:off x="5834544" y="197319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C1238293-67D7-490D-85A9-C61AB331663E}"/>
              </a:ext>
            </a:extLst>
          </p:cNvPr>
          <p:cNvCxnSpPr/>
          <p:nvPr/>
        </p:nvCxnSpPr>
        <p:spPr bwMode="auto">
          <a:xfrm>
            <a:off x="6388951" y="197319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F2FCC9E-733E-4258-9709-E68A074BCE5F}"/>
              </a:ext>
            </a:extLst>
          </p:cNvPr>
          <p:cNvCxnSpPr/>
          <p:nvPr/>
        </p:nvCxnSpPr>
        <p:spPr bwMode="auto">
          <a:xfrm>
            <a:off x="6666906"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5CB57FC8-3B86-4187-9B69-3D46DF3FBA98}"/>
              </a:ext>
            </a:extLst>
          </p:cNvPr>
          <p:cNvCxnSpPr/>
          <p:nvPr/>
        </p:nvCxnSpPr>
        <p:spPr bwMode="auto">
          <a:xfrm>
            <a:off x="6694534"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0B71DB0B-8554-4D55-BBBF-AFB75D352197}"/>
              </a:ext>
            </a:extLst>
          </p:cNvPr>
          <p:cNvCxnSpPr/>
          <p:nvPr/>
        </p:nvCxnSpPr>
        <p:spPr bwMode="auto">
          <a:xfrm>
            <a:off x="6730982"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A241A289-A2EB-458C-80AC-334F340FD47D}"/>
              </a:ext>
            </a:extLst>
          </p:cNvPr>
          <p:cNvCxnSpPr/>
          <p:nvPr/>
        </p:nvCxnSpPr>
        <p:spPr bwMode="auto">
          <a:xfrm>
            <a:off x="6766400"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4CF6E39B-0D44-4ACB-ADE1-72CC415AB6FC}"/>
              </a:ext>
            </a:extLst>
          </p:cNvPr>
          <p:cNvCxnSpPr/>
          <p:nvPr/>
        </p:nvCxnSpPr>
        <p:spPr bwMode="auto">
          <a:xfrm>
            <a:off x="6800814"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7FDA9A8E-4603-4FB0-9D80-93CE424D3CD5}"/>
              </a:ext>
            </a:extLst>
          </p:cNvPr>
          <p:cNvCxnSpPr/>
          <p:nvPr/>
        </p:nvCxnSpPr>
        <p:spPr bwMode="auto">
          <a:xfrm>
            <a:off x="6866233"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5A49DB9-9279-443E-852E-A3195DC643C2}"/>
              </a:ext>
            </a:extLst>
          </p:cNvPr>
          <p:cNvCxnSpPr/>
          <p:nvPr/>
        </p:nvCxnSpPr>
        <p:spPr bwMode="auto">
          <a:xfrm>
            <a:off x="6956848"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5FB3C555-D3CE-41FD-BD11-CE56BC26FF59}"/>
              </a:ext>
            </a:extLst>
          </p:cNvPr>
          <p:cNvCxnSpPr/>
          <p:nvPr/>
        </p:nvCxnSpPr>
        <p:spPr bwMode="auto">
          <a:xfrm>
            <a:off x="7015986"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1D43615-A5ED-412A-81CE-B8F4A061BE7A}"/>
              </a:ext>
            </a:extLst>
          </p:cNvPr>
          <p:cNvCxnSpPr/>
          <p:nvPr/>
        </p:nvCxnSpPr>
        <p:spPr bwMode="auto">
          <a:xfrm>
            <a:off x="7138080"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F9C5810E-0936-482E-9D74-CC92F88097F6}"/>
              </a:ext>
            </a:extLst>
          </p:cNvPr>
          <p:cNvCxnSpPr/>
          <p:nvPr/>
        </p:nvCxnSpPr>
        <p:spPr bwMode="auto">
          <a:xfrm>
            <a:off x="6860358" y="1891330"/>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CBA3D31-C49F-420B-87C9-A177D7AFEB82}"/>
              </a:ext>
            </a:extLst>
          </p:cNvPr>
          <p:cNvCxnSpPr/>
          <p:nvPr/>
        </p:nvCxnSpPr>
        <p:spPr bwMode="auto">
          <a:xfrm>
            <a:off x="7166125"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CFC9C3D6-8325-4307-AF26-B8584E03EBC5}"/>
              </a:ext>
            </a:extLst>
          </p:cNvPr>
          <p:cNvCxnSpPr/>
          <p:nvPr/>
        </p:nvCxnSpPr>
        <p:spPr bwMode="auto">
          <a:xfrm>
            <a:off x="7211653"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8C8C26CD-7EB9-4E18-BAB6-57726A4A2D54}"/>
              </a:ext>
            </a:extLst>
          </p:cNvPr>
          <p:cNvCxnSpPr/>
          <p:nvPr/>
        </p:nvCxnSpPr>
        <p:spPr bwMode="auto">
          <a:xfrm>
            <a:off x="7396995"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BE953E04-0E77-4C7D-BA8C-64C771FC60CF}"/>
              </a:ext>
            </a:extLst>
          </p:cNvPr>
          <p:cNvCxnSpPr/>
          <p:nvPr/>
        </p:nvCxnSpPr>
        <p:spPr bwMode="auto">
          <a:xfrm>
            <a:off x="7431839"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C77B1621-C043-4D9B-BA54-B306D734002B}"/>
              </a:ext>
            </a:extLst>
          </p:cNvPr>
          <p:cNvCxnSpPr/>
          <p:nvPr/>
        </p:nvCxnSpPr>
        <p:spPr bwMode="auto">
          <a:xfrm>
            <a:off x="7449861"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05478209-C49D-449F-B1D0-F6C2E8ED03D4}"/>
              </a:ext>
            </a:extLst>
          </p:cNvPr>
          <p:cNvCxnSpPr/>
          <p:nvPr/>
        </p:nvCxnSpPr>
        <p:spPr bwMode="auto">
          <a:xfrm>
            <a:off x="7489275"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5CDCFDC-B7A0-49D2-9BE3-A40205EBE318}"/>
              </a:ext>
            </a:extLst>
          </p:cNvPr>
          <p:cNvCxnSpPr/>
          <p:nvPr/>
        </p:nvCxnSpPr>
        <p:spPr bwMode="auto">
          <a:xfrm>
            <a:off x="7527533"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3BD0803F-5BDF-4DF1-BAEC-E4068BD89F3C}"/>
              </a:ext>
            </a:extLst>
          </p:cNvPr>
          <p:cNvCxnSpPr/>
          <p:nvPr/>
        </p:nvCxnSpPr>
        <p:spPr bwMode="auto">
          <a:xfrm>
            <a:off x="7575492"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84C21742-46CE-4CD8-8D0A-69956B0D6E61}"/>
              </a:ext>
            </a:extLst>
          </p:cNvPr>
          <p:cNvCxnSpPr/>
          <p:nvPr/>
        </p:nvCxnSpPr>
        <p:spPr bwMode="auto">
          <a:xfrm>
            <a:off x="8115300"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6A91CC2-FE84-4811-9AA7-AF3F2A6F5DEA}"/>
              </a:ext>
            </a:extLst>
          </p:cNvPr>
          <p:cNvCxnSpPr/>
          <p:nvPr/>
        </p:nvCxnSpPr>
        <p:spPr bwMode="auto">
          <a:xfrm>
            <a:off x="8418478" y="19731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28E96BA-B407-4496-A7E6-0A0C024E1767}"/>
              </a:ext>
            </a:extLst>
          </p:cNvPr>
          <p:cNvCxnSpPr/>
          <p:nvPr/>
        </p:nvCxnSpPr>
        <p:spPr bwMode="auto">
          <a:xfrm>
            <a:off x="2853430" y="16499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1E194AD-FA3D-4F6F-8BA9-03B94EF71651}"/>
              </a:ext>
            </a:extLst>
          </p:cNvPr>
          <p:cNvCxnSpPr/>
          <p:nvPr/>
        </p:nvCxnSpPr>
        <p:spPr bwMode="auto">
          <a:xfrm>
            <a:off x="3181414" y="16499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BFC1F19-83C0-4AF2-B757-84DD44DE3F1A}"/>
              </a:ext>
            </a:extLst>
          </p:cNvPr>
          <p:cNvCxnSpPr/>
          <p:nvPr/>
        </p:nvCxnSpPr>
        <p:spPr bwMode="auto">
          <a:xfrm>
            <a:off x="3030119" y="16499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E2BFCC2-00EF-43E0-9133-ED3E3C495F64}"/>
              </a:ext>
            </a:extLst>
          </p:cNvPr>
          <p:cNvCxnSpPr/>
          <p:nvPr/>
        </p:nvCxnSpPr>
        <p:spPr bwMode="auto">
          <a:xfrm>
            <a:off x="3127431" y="16499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040ABAA-E240-43FE-B5F0-385B113889B3}"/>
              </a:ext>
            </a:extLst>
          </p:cNvPr>
          <p:cNvCxnSpPr/>
          <p:nvPr/>
        </p:nvCxnSpPr>
        <p:spPr bwMode="auto">
          <a:xfrm>
            <a:off x="3057433" y="16499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FFF8CE9-F712-48B5-ABFC-4DF1A972D2BD}"/>
              </a:ext>
            </a:extLst>
          </p:cNvPr>
          <p:cNvCxnSpPr/>
          <p:nvPr/>
        </p:nvCxnSpPr>
        <p:spPr bwMode="auto">
          <a:xfrm>
            <a:off x="3091783" y="16499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16349FC-202F-49A0-BF48-22D7D1FB04A1}"/>
              </a:ext>
            </a:extLst>
          </p:cNvPr>
          <p:cNvCxnSpPr/>
          <p:nvPr/>
        </p:nvCxnSpPr>
        <p:spPr bwMode="auto">
          <a:xfrm>
            <a:off x="3232410" y="1649972"/>
            <a:ext cx="0" cy="132429"/>
          </a:xfrm>
          <a:prstGeom prst="line">
            <a:avLst/>
          </a:prstGeom>
          <a:noFill/>
          <a:ln w="5715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835CEBE4-8BD8-4E1A-8C7B-CE004AF1B43B}"/>
              </a:ext>
            </a:extLst>
          </p:cNvPr>
          <p:cNvCxnSpPr/>
          <p:nvPr/>
        </p:nvCxnSpPr>
        <p:spPr bwMode="auto">
          <a:xfrm>
            <a:off x="3144162" y="164997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8FDA8F3-5292-48C9-89FE-993BCEF76954}"/>
              </a:ext>
            </a:extLst>
          </p:cNvPr>
          <p:cNvCxnSpPr/>
          <p:nvPr/>
        </p:nvCxnSpPr>
        <p:spPr bwMode="auto">
          <a:xfrm>
            <a:off x="3463996" y="1681092"/>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0109D352-D848-48CF-83FD-CB2618AD8F24}"/>
              </a:ext>
            </a:extLst>
          </p:cNvPr>
          <p:cNvCxnSpPr/>
          <p:nvPr/>
        </p:nvCxnSpPr>
        <p:spPr bwMode="auto">
          <a:xfrm>
            <a:off x="3535822" y="1705295"/>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32B4CF26-FE8F-4B7E-8478-D8448C10820C}"/>
              </a:ext>
            </a:extLst>
          </p:cNvPr>
          <p:cNvCxnSpPr/>
          <p:nvPr/>
        </p:nvCxnSpPr>
        <p:spPr bwMode="auto">
          <a:xfrm>
            <a:off x="3573332" y="1703510"/>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F9B4D158-72F5-4067-8CDD-0DF0E2987643}"/>
              </a:ext>
            </a:extLst>
          </p:cNvPr>
          <p:cNvCxnSpPr/>
          <p:nvPr/>
        </p:nvCxnSpPr>
        <p:spPr bwMode="auto">
          <a:xfrm>
            <a:off x="3777103" y="1700533"/>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39DB91B6-B2FC-4E52-B91E-3859D155387C}"/>
              </a:ext>
            </a:extLst>
          </p:cNvPr>
          <p:cNvCxnSpPr/>
          <p:nvPr/>
        </p:nvCxnSpPr>
        <p:spPr bwMode="auto">
          <a:xfrm>
            <a:off x="3728220" y="169584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3D48F74E-B267-41E8-A76C-E38CB867D972}"/>
              </a:ext>
            </a:extLst>
          </p:cNvPr>
          <p:cNvCxnSpPr/>
          <p:nvPr/>
        </p:nvCxnSpPr>
        <p:spPr bwMode="auto">
          <a:xfrm>
            <a:off x="4044435" y="172459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EC4CC499-1D48-4469-AAAF-6FE9C8E2F602}"/>
              </a:ext>
            </a:extLst>
          </p:cNvPr>
          <p:cNvCxnSpPr/>
          <p:nvPr/>
        </p:nvCxnSpPr>
        <p:spPr bwMode="auto">
          <a:xfrm>
            <a:off x="4075391" y="1724537"/>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0F8E30E-8611-47CC-BA3E-96E4F15435A2}"/>
              </a:ext>
            </a:extLst>
          </p:cNvPr>
          <p:cNvCxnSpPr/>
          <p:nvPr/>
        </p:nvCxnSpPr>
        <p:spPr bwMode="auto">
          <a:xfrm>
            <a:off x="4277160" y="174064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C5F097C-4E3D-4252-B5DD-910FA5E7F79B}"/>
              </a:ext>
            </a:extLst>
          </p:cNvPr>
          <p:cNvCxnSpPr/>
          <p:nvPr/>
        </p:nvCxnSpPr>
        <p:spPr bwMode="auto">
          <a:xfrm>
            <a:off x="4289435" y="174064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012E695C-20D4-4D11-9105-D5B1E0096593}"/>
              </a:ext>
            </a:extLst>
          </p:cNvPr>
          <p:cNvCxnSpPr/>
          <p:nvPr/>
        </p:nvCxnSpPr>
        <p:spPr bwMode="auto">
          <a:xfrm>
            <a:off x="4306749" y="174064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D0961C49-6CA7-41EC-9B4B-92D46DCF821E}"/>
              </a:ext>
            </a:extLst>
          </p:cNvPr>
          <p:cNvCxnSpPr/>
          <p:nvPr/>
        </p:nvCxnSpPr>
        <p:spPr bwMode="auto">
          <a:xfrm>
            <a:off x="4467496" y="1804919"/>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FF3BA590-D2DE-4C31-A1A8-43FA116392F3}"/>
              </a:ext>
            </a:extLst>
          </p:cNvPr>
          <p:cNvCxnSpPr/>
          <p:nvPr/>
        </p:nvCxnSpPr>
        <p:spPr bwMode="auto">
          <a:xfrm>
            <a:off x="6048362" y="197319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8F6B94E0-DE01-4CD0-A420-CD2EBFF1727B}"/>
              </a:ext>
            </a:extLst>
          </p:cNvPr>
          <p:cNvCxnSpPr/>
          <p:nvPr/>
        </p:nvCxnSpPr>
        <p:spPr bwMode="auto">
          <a:xfrm>
            <a:off x="7542155" y="1973191"/>
            <a:ext cx="0" cy="132429"/>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E9FBF290-227E-498F-82EB-95EA226FAC84}"/>
              </a:ext>
            </a:extLst>
          </p:cNvPr>
          <p:cNvCxnSpPr/>
          <p:nvPr/>
        </p:nvCxnSpPr>
        <p:spPr bwMode="auto">
          <a:xfrm>
            <a:off x="7675179" y="203226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2CA2E2DA-DCA7-4473-B071-BA8B03735895}"/>
              </a:ext>
            </a:extLst>
          </p:cNvPr>
          <p:cNvCxnSpPr/>
          <p:nvPr/>
        </p:nvCxnSpPr>
        <p:spPr bwMode="auto">
          <a:xfrm>
            <a:off x="7784716" y="2032262"/>
            <a:ext cx="0" cy="132429"/>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2C94A35F-EF67-4BBD-A53D-0A6FF8402E5C}"/>
              </a:ext>
            </a:extLst>
          </p:cNvPr>
          <p:cNvCxnSpPr/>
          <p:nvPr/>
        </p:nvCxnSpPr>
        <p:spPr bwMode="auto">
          <a:xfrm>
            <a:off x="7851391" y="2030444"/>
            <a:ext cx="0" cy="132429"/>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1542511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61D33-E9C4-4529-AF3A-1885DF63CE80}"/>
              </a:ext>
            </a:extLst>
          </p:cNvPr>
          <p:cNvSpPr>
            <a:spLocks noGrp="1"/>
          </p:cNvSpPr>
          <p:nvPr>
            <p:ph type="title"/>
          </p:nvPr>
        </p:nvSpPr>
        <p:spPr/>
        <p:txBody>
          <a:bodyPr/>
          <a:lstStyle/>
          <a:p>
            <a:r>
              <a:rPr lang="en-US" dirty="0"/>
              <a:t>ADAURA: Safety</a:t>
            </a:r>
          </a:p>
        </p:txBody>
      </p:sp>
      <p:sp>
        <p:nvSpPr>
          <p:cNvPr id="14" name="Content Placeholder 13">
            <a:extLst>
              <a:ext uri="{FF2B5EF4-FFF2-40B4-BE49-F238E27FC236}">
                <a16:creationId xmlns:a16="http://schemas.microsoft.com/office/drawing/2014/main" id="{7A085BFA-78D2-4493-A979-CD76AB0BE9FE}"/>
              </a:ext>
            </a:extLst>
          </p:cNvPr>
          <p:cNvSpPr>
            <a:spLocks noGrp="1"/>
          </p:cNvSpPr>
          <p:nvPr>
            <p:ph sz="half" idx="2"/>
          </p:nvPr>
        </p:nvSpPr>
        <p:spPr>
          <a:xfrm>
            <a:off x="6627136" y="1510730"/>
            <a:ext cx="4855067" cy="4679462"/>
          </a:xfrm>
        </p:spPr>
        <p:txBody>
          <a:bodyPr/>
          <a:lstStyle/>
          <a:p>
            <a:r>
              <a:rPr lang="en-US" sz="2000" dirty="0"/>
              <a:t>Median duration of exposure:</a:t>
            </a:r>
          </a:p>
          <a:p>
            <a:pPr lvl="1"/>
            <a:r>
              <a:rPr lang="en-US" sz="1800" dirty="0"/>
              <a:t>Osimertinib: 22.3 mos (range: 0-43)</a:t>
            </a:r>
          </a:p>
          <a:p>
            <a:pPr lvl="1"/>
            <a:r>
              <a:rPr lang="en-US" sz="1800" dirty="0"/>
              <a:t>Placebo: 18.4 mos (range: 0-48)</a:t>
            </a:r>
          </a:p>
          <a:p>
            <a:r>
              <a:rPr lang="en-US" sz="2000" dirty="0"/>
              <a:t>1 death in placebo arm due to grade 5 pulmonary embolism</a:t>
            </a:r>
          </a:p>
          <a:p>
            <a:r>
              <a:rPr lang="en-US" sz="2000" dirty="0"/>
              <a:t>Grade 1/2 ILD occurred in 10 (3%) patients receiving osimertinib</a:t>
            </a:r>
          </a:p>
          <a:p>
            <a:r>
              <a:rPr lang="en-US" sz="2000" dirty="0"/>
              <a:t>Grade 1-3 QTc prolongation:</a:t>
            </a:r>
          </a:p>
          <a:p>
            <a:pPr lvl="1"/>
            <a:r>
              <a:rPr lang="en-US" sz="1800" dirty="0"/>
              <a:t>Osimertinib: 22 (7%) patients</a:t>
            </a:r>
          </a:p>
          <a:p>
            <a:pPr lvl="1"/>
            <a:r>
              <a:rPr lang="en-US" sz="1800" dirty="0"/>
              <a:t>Placebo: 4 (1%) patients</a:t>
            </a:r>
          </a:p>
          <a:p>
            <a:pPr lvl="1"/>
            <a:endParaRPr lang="en-US" sz="1800" dirty="0"/>
          </a:p>
        </p:txBody>
      </p:sp>
      <p:grpSp>
        <p:nvGrpSpPr>
          <p:cNvPr id="6" name="Group 7">
            <a:extLst>
              <a:ext uri="{FF2B5EF4-FFF2-40B4-BE49-F238E27FC236}">
                <a16:creationId xmlns:a16="http://schemas.microsoft.com/office/drawing/2014/main" id="{099DACDB-102A-4F0C-8C7E-8882A6B6FD05}"/>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3337D7B1-9DB6-4789-8C0B-C4735C2E03C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1C959A23-AAA0-4460-8D97-4DC8697AB29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550870F0-2E12-43BF-985C-0BD303B790D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a:t>
            </a:r>
          </a:p>
        </p:txBody>
      </p:sp>
      <p:sp>
        <p:nvSpPr>
          <p:cNvPr id="10" name="Text Box 30">
            <a:extLst>
              <a:ext uri="{FF2B5EF4-FFF2-40B4-BE49-F238E27FC236}">
                <a16:creationId xmlns:a16="http://schemas.microsoft.com/office/drawing/2014/main" id="{59D18BCF-149A-4110-A0C3-BCA283E70625}"/>
              </a:ext>
            </a:extLst>
          </p:cNvPr>
          <p:cNvSpPr txBox="1">
            <a:spLocks noChangeArrowheads="1"/>
          </p:cNvSpPr>
          <p:nvPr/>
        </p:nvSpPr>
        <p:spPr bwMode="auto">
          <a:xfrm>
            <a:off x="717815" y="5891466"/>
            <a:ext cx="11069637"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*Patients who experienced multiple AEs in same category were counted only once in that category; those with AEs in &gt; 1 category counted once per each category.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Assessed by investigator; includes AEs occurring on or after date of first dose up through 28 d following d/c and before initiating subsequent cancer treatment.</a:t>
            </a:r>
          </a:p>
        </p:txBody>
      </p:sp>
      <p:graphicFrame>
        <p:nvGraphicFramePr>
          <p:cNvPr id="20" name="Group 3">
            <a:extLst>
              <a:ext uri="{FF2B5EF4-FFF2-40B4-BE49-F238E27FC236}">
                <a16:creationId xmlns:a16="http://schemas.microsoft.com/office/drawing/2014/main" id="{B91C1D3A-F8EF-4DDD-87AB-9248F32B57FC}"/>
              </a:ext>
            </a:extLst>
          </p:cNvPr>
          <p:cNvGraphicFramePr>
            <a:graphicFrameLocks/>
          </p:cNvGraphicFramePr>
          <p:nvPr>
            <p:extLst>
              <p:ext uri="{D42A27DB-BD31-4B8C-83A1-F6EECF244321}">
                <p14:modId xmlns:p14="http://schemas.microsoft.com/office/powerpoint/2010/main" val="3364294443"/>
              </p:ext>
            </p:extLst>
          </p:nvPr>
        </p:nvGraphicFramePr>
        <p:xfrm>
          <a:off x="717815" y="1600232"/>
          <a:ext cx="5682984" cy="4267392"/>
        </p:xfrm>
        <a:graphic>
          <a:graphicData uri="http://schemas.openxmlformats.org/drawingml/2006/table">
            <a:tbl>
              <a:tblPr/>
              <a:tblGrid>
                <a:gridCol w="2902931">
                  <a:extLst>
                    <a:ext uri="{9D8B030D-6E8A-4147-A177-3AD203B41FA5}">
                      <a16:colId xmlns:a16="http://schemas.microsoft.com/office/drawing/2014/main" val="20000"/>
                    </a:ext>
                  </a:extLst>
                </a:gridCol>
                <a:gridCol w="1480288">
                  <a:extLst>
                    <a:ext uri="{9D8B030D-6E8A-4147-A177-3AD203B41FA5}">
                      <a16:colId xmlns:a16="http://schemas.microsoft.com/office/drawing/2014/main" val="20001"/>
                    </a:ext>
                  </a:extLst>
                </a:gridCol>
                <a:gridCol w="1299765">
                  <a:extLst>
                    <a:ext uri="{9D8B030D-6E8A-4147-A177-3AD203B41FA5}">
                      <a16:colId xmlns:a16="http://schemas.microsoft.com/office/drawing/2014/main" val="20002"/>
                    </a:ext>
                  </a:extLst>
                </a:gridCol>
              </a:tblGrid>
              <a:tr h="4671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70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Any-cause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327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306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0765446"/>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 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7833310"/>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 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4909545"/>
                  </a:ext>
                </a:extLst>
              </a:tr>
              <a:tr h="270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Possibly causally related AE</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0357202"/>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303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190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00207662"/>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73799360"/>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4228435"/>
                  </a:ext>
                </a:extLst>
              </a:tr>
              <a:tr h="2704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69434576"/>
                  </a:ext>
                </a:extLst>
              </a:tr>
            </a:tbl>
          </a:graphicData>
        </a:graphic>
      </p:graphicFrame>
    </p:spTree>
    <p:extLst>
      <p:ext uri="{BB962C8B-B14F-4D97-AF65-F5344CB8AC3E}">
        <p14:creationId xmlns:p14="http://schemas.microsoft.com/office/powerpoint/2010/main" val="1832508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Group 133">
            <a:extLst>
              <a:ext uri="{FF2B5EF4-FFF2-40B4-BE49-F238E27FC236}">
                <a16:creationId xmlns:a16="http://schemas.microsoft.com/office/drawing/2014/main" id="{81C90462-8E4F-4633-BE13-E397F6421313}"/>
              </a:ext>
            </a:extLst>
          </p:cNvPr>
          <p:cNvGrpSpPr/>
          <p:nvPr/>
        </p:nvGrpSpPr>
        <p:grpSpPr>
          <a:xfrm>
            <a:off x="6478717" y="5231271"/>
            <a:ext cx="536514" cy="248981"/>
            <a:chOff x="6463923" y="1427767"/>
            <a:chExt cx="536514" cy="248981"/>
          </a:xfrm>
        </p:grpSpPr>
        <p:sp>
          <p:nvSpPr>
            <p:cNvPr id="135" name="Rectangle 134">
              <a:extLst>
                <a:ext uri="{FF2B5EF4-FFF2-40B4-BE49-F238E27FC236}">
                  <a16:creationId xmlns:a16="http://schemas.microsoft.com/office/drawing/2014/main" id="{BCCD657E-F0BA-481F-9E4B-F6C6285358B4}"/>
                </a:ext>
              </a:extLst>
            </p:cNvPr>
            <p:cNvSpPr/>
            <p:nvPr/>
          </p:nvSpPr>
          <p:spPr bwMode="auto">
            <a:xfrm>
              <a:off x="6929279" y="1427767"/>
              <a:ext cx="71158"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6" name="Rectangle 135">
              <a:extLst>
                <a:ext uri="{FF2B5EF4-FFF2-40B4-BE49-F238E27FC236}">
                  <a16:creationId xmlns:a16="http://schemas.microsoft.com/office/drawing/2014/main" id="{20BE2397-AE6F-4445-9B43-2BA892D4AEBE}"/>
                </a:ext>
              </a:extLst>
            </p:cNvPr>
            <p:cNvSpPr/>
            <p:nvPr/>
          </p:nvSpPr>
          <p:spPr bwMode="auto">
            <a:xfrm>
              <a:off x="6463923" y="1427767"/>
              <a:ext cx="464324"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18684437-EA65-4933-B60B-236F531FA5F9}"/>
              </a:ext>
            </a:extLst>
          </p:cNvPr>
          <p:cNvGrpSpPr/>
          <p:nvPr/>
        </p:nvGrpSpPr>
        <p:grpSpPr>
          <a:xfrm>
            <a:off x="6517206" y="4869726"/>
            <a:ext cx="626008" cy="248981"/>
            <a:chOff x="6445894" y="1427767"/>
            <a:chExt cx="626008" cy="248981"/>
          </a:xfrm>
        </p:grpSpPr>
        <p:sp>
          <p:nvSpPr>
            <p:cNvPr id="131" name="Rectangle 130">
              <a:extLst>
                <a:ext uri="{FF2B5EF4-FFF2-40B4-BE49-F238E27FC236}">
                  <a16:creationId xmlns:a16="http://schemas.microsoft.com/office/drawing/2014/main" id="{86582C2A-A649-4A55-85BA-0A7C5089A0D9}"/>
                </a:ext>
              </a:extLst>
            </p:cNvPr>
            <p:cNvSpPr/>
            <p:nvPr/>
          </p:nvSpPr>
          <p:spPr bwMode="auto">
            <a:xfrm>
              <a:off x="6876045" y="1427767"/>
              <a:ext cx="195857"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2" name="Rectangle 131">
              <a:extLst>
                <a:ext uri="{FF2B5EF4-FFF2-40B4-BE49-F238E27FC236}">
                  <a16:creationId xmlns:a16="http://schemas.microsoft.com/office/drawing/2014/main" id="{45AAD026-FB28-41C6-9D5C-51651532DE15}"/>
                </a:ext>
              </a:extLst>
            </p:cNvPr>
            <p:cNvSpPr/>
            <p:nvPr/>
          </p:nvSpPr>
          <p:spPr bwMode="auto">
            <a:xfrm>
              <a:off x="6445894" y="1427767"/>
              <a:ext cx="429324"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26" name="Group 125">
            <a:extLst>
              <a:ext uri="{FF2B5EF4-FFF2-40B4-BE49-F238E27FC236}">
                <a16:creationId xmlns:a16="http://schemas.microsoft.com/office/drawing/2014/main" id="{5A4F6543-7E7D-40CA-8334-0ECB6ADA9076}"/>
              </a:ext>
            </a:extLst>
          </p:cNvPr>
          <p:cNvGrpSpPr/>
          <p:nvPr/>
        </p:nvGrpSpPr>
        <p:grpSpPr>
          <a:xfrm>
            <a:off x="6433734" y="4517229"/>
            <a:ext cx="861989" cy="248981"/>
            <a:chOff x="6406095" y="1427767"/>
            <a:chExt cx="861989" cy="248981"/>
          </a:xfrm>
        </p:grpSpPr>
        <p:sp>
          <p:nvSpPr>
            <p:cNvPr id="127" name="Rectangle 126">
              <a:extLst>
                <a:ext uri="{FF2B5EF4-FFF2-40B4-BE49-F238E27FC236}">
                  <a16:creationId xmlns:a16="http://schemas.microsoft.com/office/drawing/2014/main" id="{22652247-3273-4E18-A786-6638E4957666}"/>
                </a:ext>
              </a:extLst>
            </p:cNvPr>
            <p:cNvSpPr/>
            <p:nvPr/>
          </p:nvSpPr>
          <p:spPr bwMode="auto">
            <a:xfrm>
              <a:off x="6913439" y="1427767"/>
              <a:ext cx="354645"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28" name="Rectangle 127">
              <a:extLst>
                <a:ext uri="{FF2B5EF4-FFF2-40B4-BE49-F238E27FC236}">
                  <a16:creationId xmlns:a16="http://schemas.microsoft.com/office/drawing/2014/main" id="{AC8895C9-CCD0-40CA-BFC2-1DE089313E1C}"/>
                </a:ext>
              </a:extLst>
            </p:cNvPr>
            <p:cNvSpPr/>
            <p:nvPr/>
          </p:nvSpPr>
          <p:spPr bwMode="auto">
            <a:xfrm>
              <a:off x="6406095" y="1427767"/>
              <a:ext cx="506851"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29" name="Rectangle 128">
              <a:extLst>
                <a:ext uri="{FF2B5EF4-FFF2-40B4-BE49-F238E27FC236}">
                  <a16:creationId xmlns:a16="http://schemas.microsoft.com/office/drawing/2014/main" id="{6896E6B3-780E-4002-BA11-3E2B01C5B27A}"/>
                </a:ext>
              </a:extLst>
            </p:cNvPr>
            <p:cNvSpPr/>
            <p:nvPr/>
          </p:nvSpPr>
          <p:spPr bwMode="auto">
            <a:xfrm>
              <a:off x="6871989" y="1427767"/>
              <a:ext cx="45719" cy="248981"/>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10" name="Group 109">
            <a:extLst>
              <a:ext uri="{FF2B5EF4-FFF2-40B4-BE49-F238E27FC236}">
                <a16:creationId xmlns:a16="http://schemas.microsoft.com/office/drawing/2014/main" id="{3B0205E7-63B1-4F91-A47D-FC4AD5947B40}"/>
              </a:ext>
            </a:extLst>
          </p:cNvPr>
          <p:cNvGrpSpPr/>
          <p:nvPr/>
        </p:nvGrpSpPr>
        <p:grpSpPr>
          <a:xfrm>
            <a:off x="6248399" y="3086131"/>
            <a:ext cx="1355592" cy="248981"/>
            <a:chOff x="6233605" y="1427767"/>
            <a:chExt cx="1355592" cy="248981"/>
          </a:xfrm>
        </p:grpSpPr>
        <p:sp>
          <p:nvSpPr>
            <p:cNvPr id="111" name="Rectangle 110">
              <a:extLst>
                <a:ext uri="{FF2B5EF4-FFF2-40B4-BE49-F238E27FC236}">
                  <a16:creationId xmlns:a16="http://schemas.microsoft.com/office/drawing/2014/main" id="{750627AF-E18F-4D46-AADC-A9CF485386B8}"/>
                </a:ext>
              </a:extLst>
            </p:cNvPr>
            <p:cNvSpPr/>
            <p:nvPr/>
          </p:nvSpPr>
          <p:spPr bwMode="auto">
            <a:xfrm>
              <a:off x="6929278" y="1427767"/>
              <a:ext cx="659919"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12" name="Rectangle 111">
              <a:extLst>
                <a:ext uri="{FF2B5EF4-FFF2-40B4-BE49-F238E27FC236}">
                  <a16:creationId xmlns:a16="http://schemas.microsoft.com/office/drawing/2014/main" id="{C274D831-45E2-4EF1-A043-39FCA882FFD3}"/>
                </a:ext>
              </a:extLst>
            </p:cNvPr>
            <p:cNvSpPr/>
            <p:nvPr/>
          </p:nvSpPr>
          <p:spPr bwMode="auto">
            <a:xfrm>
              <a:off x="6233605" y="1427767"/>
              <a:ext cx="695673"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06" name="Group 105">
            <a:extLst>
              <a:ext uri="{FF2B5EF4-FFF2-40B4-BE49-F238E27FC236}">
                <a16:creationId xmlns:a16="http://schemas.microsoft.com/office/drawing/2014/main" id="{4E7B0EA8-0DFF-409D-9E85-DE806A26817D}"/>
              </a:ext>
            </a:extLst>
          </p:cNvPr>
          <p:cNvGrpSpPr/>
          <p:nvPr/>
        </p:nvGrpSpPr>
        <p:grpSpPr>
          <a:xfrm>
            <a:off x="6215063" y="2727610"/>
            <a:ext cx="1088970" cy="248981"/>
            <a:chOff x="6198233" y="1427767"/>
            <a:chExt cx="1088970" cy="248981"/>
          </a:xfrm>
        </p:grpSpPr>
        <p:sp>
          <p:nvSpPr>
            <p:cNvPr id="107" name="Rectangle 106">
              <a:extLst>
                <a:ext uri="{FF2B5EF4-FFF2-40B4-BE49-F238E27FC236}">
                  <a16:creationId xmlns:a16="http://schemas.microsoft.com/office/drawing/2014/main" id="{FB9E9C92-2427-461C-8604-4C7EF072D68E}"/>
                </a:ext>
              </a:extLst>
            </p:cNvPr>
            <p:cNvSpPr/>
            <p:nvPr/>
          </p:nvSpPr>
          <p:spPr bwMode="auto">
            <a:xfrm>
              <a:off x="6929279" y="1427767"/>
              <a:ext cx="357924"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08" name="Rectangle 107">
              <a:extLst>
                <a:ext uri="{FF2B5EF4-FFF2-40B4-BE49-F238E27FC236}">
                  <a16:creationId xmlns:a16="http://schemas.microsoft.com/office/drawing/2014/main" id="{B2F719CE-B140-413E-BC45-289A256E06AE}"/>
                </a:ext>
              </a:extLst>
            </p:cNvPr>
            <p:cNvSpPr/>
            <p:nvPr/>
          </p:nvSpPr>
          <p:spPr bwMode="auto">
            <a:xfrm>
              <a:off x="6198233" y="1427767"/>
              <a:ext cx="731046"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C1CF76C3-F6BB-4694-A7D0-040E0FF0968A}"/>
              </a:ext>
            </a:extLst>
          </p:cNvPr>
          <p:cNvGrpSpPr/>
          <p:nvPr/>
        </p:nvGrpSpPr>
        <p:grpSpPr>
          <a:xfrm>
            <a:off x="6055664" y="2369089"/>
            <a:ext cx="1130508" cy="248981"/>
            <a:chOff x="6057973" y="1427767"/>
            <a:chExt cx="1130508" cy="248981"/>
          </a:xfrm>
        </p:grpSpPr>
        <p:sp>
          <p:nvSpPr>
            <p:cNvPr id="103" name="Rectangle 102">
              <a:extLst>
                <a:ext uri="{FF2B5EF4-FFF2-40B4-BE49-F238E27FC236}">
                  <a16:creationId xmlns:a16="http://schemas.microsoft.com/office/drawing/2014/main" id="{43B4FD74-D8DB-4CF2-AA66-6DF51523D1E5}"/>
                </a:ext>
              </a:extLst>
            </p:cNvPr>
            <p:cNvSpPr/>
            <p:nvPr/>
          </p:nvSpPr>
          <p:spPr bwMode="auto">
            <a:xfrm>
              <a:off x="6929278" y="1427767"/>
              <a:ext cx="259203"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04" name="Rectangle 103">
              <a:extLst>
                <a:ext uri="{FF2B5EF4-FFF2-40B4-BE49-F238E27FC236}">
                  <a16:creationId xmlns:a16="http://schemas.microsoft.com/office/drawing/2014/main" id="{59E4537A-EEE1-434C-9920-756E780A3430}"/>
                </a:ext>
              </a:extLst>
            </p:cNvPr>
            <p:cNvSpPr/>
            <p:nvPr/>
          </p:nvSpPr>
          <p:spPr bwMode="auto">
            <a:xfrm>
              <a:off x="6057973" y="1427767"/>
              <a:ext cx="871305"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F1773B13-7BCC-466A-BB25-841198D1D79B}"/>
              </a:ext>
            </a:extLst>
          </p:cNvPr>
          <p:cNvGrpSpPr/>
          <p:nvPr/>
        </p:nvGrpSpPr>
        <p:grpSpPr>
          <a:xfrm>
            <a:off x="5182179" y="1652047"/>
            <a:ext cx="2515964" cy="248981"/>
            <a:chOff x="5164927" y="1427767"/>
            <a:chExt cx="2515964" cy="248981"/>
          </a:xfrm>
        </p:grpSpPr>
        <p:sp>
          <p:nvSpPr>
            <p:cNvPr id="96" name="Rectangle 95">
              <a:extLst>
                <a:ext uri="{FF2B5EF4-FFF2-40B4-BE49-F238E27FC236}">
                  <a16:creationId xmlns:a16="http://schemas.microsoft.com/office/drawing/2014/main" id="{0B3B8AF8-14CE-4A8B-9237-52E5E7F2DBB1}"/>
                </a:ext>
              </a:extLst>
            </p:cNvPr>
            <p:cNvSpPr/>
            <p:nvPr/>
          </p:nvSpPr>
          <p:spPr bwMode="auto">
            <a:xfrm>
              <a:off x="6929278" y="1427767"/>
              <a:ext cx="751613"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4" name="Rectangle 93">
              <a:extLst>
                <a:ext uri="{FF2B5EF4-FFF2-40B4-BE49-F238E27FC236}">
                  <a16:creationId xmlns:a16="http://schemas.microsoft.com/office/drawing/2014/main" id="{675F2B37-19A4-4F86-9A01-91B54FF61D56}"/>
                </a:ext>
              </a:extLst>
            </p:cNvPr>
            <p:cNvSpPr/>
            <p:nvPr/>
          </p:nvSpPr>
          <p:spPr bwMode="auto">
            <a:xfrm>
              <a:off x="5164927" y="1427767"/>
              <a:ext cx="1764352"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5" name="Rectangle 94">
              <a:extLst>
                <a:ext uri="{FF2B5EF4-FFF2-40B4-BE49-F238E27FC236}">
                  <a16:creationId xmlns:a16="http://schemas.microsoft.com/office/drawing/2014/main" id="{A785D782-CF47-4C62-8896-BE9AAFEBF9AF}"/>
                </a:ext>
              </a:extLst>
            </p:cNvPr>
            <p:cNvSpPr/>
            <p:nvPr/>
          </p:nvSpPr>
          <p:spPr bwMode="auto">
            <a:xfrm>
              <a:off x="6853055" y="1427767"/>
              <a:ext cx="76224" cy="248981"/>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cxnSp>
        <p:nvCxnSpPr>
          <p:cNvPr id="19" name="Straight Connector 18">
            <a:extLst>
              <a:ext uri="{FF2B5EF4-FFF2-40B4-BE49-F238E27FC236}">
                <a16:creationId xmlns:a16="http://schemas.microsoft.com/office/drawing/2014/main" id="{0142FE10-F51E-4451-A973-48DDE25D3B00}"/>
              </a:ext>
            </a:extLst>
          </p:cNvPr>
          <p:cNvCxnSpPr/>
          <p:nvPr/>
        </p:nvCxnSpPr>
        <p:spPr bwMode="auto">
          <a:xfrm flipV="1">
            <a:off x="6944008" y="1600200"/>
            <a:ext cx="0" cy="3949574"/>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C7F144AB-AF4A-422F-9EEE-E2AA9C4B166C}"/>
              </a:ext>
            </a:extLst>
          </p:cNvPr>
          <p:cNvSpPr>
            <a:spLocks noGrp="1"/>
          </p:cNvSpPr>
          <p:nvPr>
            <p:ph type="title"/>
          </p:nvPr>
        </p:nvSpPr>
        <p:spPr/>
        <p:txBody>
          <a:bodyPr/>
          <a:lstStyle/>
          <a:p>
            <a:r>
              <a:rPr lang="en-US" dirty="0"/>
              <a:t>ADAURA: All-Causality AEs in ≥ 10% of Patients</a:t>
            </a:r>
          </a:p>
        </p:txBody>
      </p:sp>
      <p:grpSp>
        <p:nvGrpSpPr>
          <p:cNvPr id="4" name="Group 7">
            <a:extLst>
              <a:ext uri="{FF2B5EF4-FFF2-40B4-BE49-F238E27FC236}">
                <a16:creationId xmlns:a16="http://schemas.microsoft.com/office/drawing/2014/main" id="{C0EB09D5-CBC2-491A-8F1B-8BCF950C0588}"/>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ED09233B-E4A6-4DE5-8552-66204ACEC86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E9D18EA5-5443-405E-8EA5-47936B9BBD4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6CFAFCD9-D580-4C72-9B7B-56E2D977F3D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 Reproduced with permission.</a:t>
            </a:r>
          </a:p>
        </p:txBody>
      </p:sp>
      <p:sp>
        <p:nvSpPr>
          <p:cNvPr id="9" name="TextBox 8">
            <a:extLst>
              <a:ext uri="{FF2B5EF4-FFF2-40B4-BE49-F238E27FC236}">
                <a16:creationId xmlns:a16="http://schemas.microsoft.com/office/drawing/2014/main" id="{8E559A89-ED18-4E37-AFD7-BA23A793CEF1}"/>
              </a:ext>
            </a:extLst>
          </p:cNvPr>
          <p:cNvSpPr txBox="1"/>
          <p:nvPr/>
        </p:nvSpPr>
        <p:spPr bwMode="auto">
          <a:xfrm>
            <a:off x="3102289" y="5832313"/>
            <a:ext cx="764788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AE (%)</a:t>
            </a:r>
          </a:p>
        </p:txBody>
      </p:sp>
      <p:sp>
        <p:nvSpPr>
          <p:cNvPr id="13" name="TextBox 12">
            <a:extLst>
              <a:ext uri="{FF2B5EF4-FFF2-40B4-BE49-F238E27FC236}">
                <a16:creationId xmlns:a16="http://schemas.microsoft.com/office/drawing/2014/main" id="{E7620E35-8714-4BFB-B62A-43206389AC6A}"/>
              </a:ext>
            </a:extLst>
          </p:cNvPr>
          <p:cNvSpPr txBox="1"/>
          <p:nvPr/>
        </p:nvSpPr>
        <p:spPr bwMode="auto">
          <a:xfrm>
            <a:off x="1802276" y="1593858"/>
            <a:ext cx="1234632" cy="1451679"/>
          </a:xfrm>
          <a:prstGeom prst="rect">
            <a:avLst/>
          </a:prstGeom>
          <a:noFill/>
          <a:ln>
            <a:noFill/>
          </a:ln>
        </p:spPr>
        <p:txBody>
          <a:bodyPr wrap="none" rtlCol="0">
            <a:spAutoFit/>
          </a:bodyPr>
          <a:lstStyle/>
          <a:p>
            <a:pPr algn="r">
              <a:lnSpc>
                <a:spcPct val="85000"/>
              </a:lnSpc>
              <a:spcBef>
                <a:spcPct val="50000"/>
              </a:spcBef>
              <a:spcAft>
                <a:spcPct val="0"/>
              </a:spcAft>
              <a:buClrTx/>
              <a:buFontTx/>
              <a:buNone/>
            </a:pPr>
            <a:r>
              <a:rPr lang="en-US" dirty="0">
                <a:solidFill>
                  <a:schemeClr val="bg1"/>
                </a:solidFill>
                <a:latin typeface="Calibri" panose="020F0502020204030204" pitchFamily="34" charset="0"/>
              </a:rPr>
              <a:t>Diarrhea</a:t>
            </a:r>
          </a:p>
          <a:p>
            <a:pPr algn="r">
              <a:lnSpc>
                <a:spcPct val="85000"/>
              </a:lnSpc>
              <a:spcBef>
                <a:spcPct val="50000"/>
              </a:spcBef>
              <a:spcAft>
                <a:spcPct val="0"/>
              </a:spcAft>
              <a:buClrTx/>
              <a:buFontTx/>
              <a:buNone/>
            </a:pPr>
            <a:r>
              <a:rPr lang="en-US" dirty="0">
                <a:solidFill>
                  <a:schemeClr val="bg1"/>
                </a:solidFill>
                <a:latin typeface="Calibri" panose="020F0502020204030204" pitchFamily="34" charset="0"/>
              </a:rPr>
              <a:t>Paronychia</a:t>
            </a:r>
          </a:p>
          <a:p>
            <a:pPr algn="r">
              <a:lnSpc>
                <a:spcPct val="85000"/>
              </a:lnSpc>
              <a:spcBef>
                <a:spcPct val="50000"/>
              </a:spcBef>
              <a:spcAft>
                <a:spcPct val="0"/>
              </a:spcAft>
              <a:buClrTx/>
              <a:buFontTx/>
              <a:buNone/>
            </a:pPr>
            <a:r>
              <a:rPr lang="en-US" dirty="0">
                <a:solidFill>
                  <a:schemeClr val="bg1"/>
                </a:solidFill>
                <a:latin typeface="Calibri" panose="020F0502020204030204" pitchFamily="34" charset="0"/>
              </a:rPr>
              <a:t>Dry skin</a:t>
            </a:r>
          </a:p>
          <a:p>
            <a:pPr algn="r">
              <a:lnSpc>
                <a:spcPct val="85000"/>
              </a:lnSpc>
              <a:spcBef>
                <a:spcPct val="50000"/>
              </a:spcBef>
              <a:spcAft>
                <a:spcPct val="0"/>
              </a:spcAft>
              <a:buClrTx/>
              <a:buFontTx/>
              <a:buNone/>
            </a:pPr>
            <a:r>
              <a:rPr lang="en-US" dirty="0">
                <a:solidFill>
                  <a:schemeClr val="bg1"/>
                </a:solidFill>
                <a:latin typeface="Calibri" panose="020F0502020204030204" pitchFamily="34" charset="0"/>
              </a:rPr>
              <a:t>Pruritus</a:t>
            </a:r>
          </a:p>
        </p:txBody>
      </p:sp>
      <p:sp>
        <p:nvSpPr>
          <p:cNvPr id="14" name="TextBox 13">
            <a:extLst>
              <a:ext uri="{FF2B5EF4-FFF2-40B4-BE49-F238E27FC236}">
                <a16:creationId xmlns:a16="http://schemas.microsoft.com/office/drawing/2014/main" id="{0291EE1B-E67A-4B93-A195-3529D0CB5B67}"/>
              </a:ext>
            </a:extLst>
          </p:cNvPr>
          <p:cNvSpPr txBox="1"/>
          <p:nvPr/>
        </p:nvSpPr>
        <p:spPr bwMode="auto">
          <a:xfrm>
            <a:off x="8557126" y="4585526"/>
            <a:ext cx="2195153" cy="830997"/>
          </a:xfrm>
          <a:prstGeom prst="rect">
            <a:avLst/>
          </a:prstGeom>
          <a:noFill/>
          <a:ln>
            <a:noFill/>
          </a:ln>
        </p:spPr>
        <p:txBody>
          <a:bodyPr wrap="non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Osimertinib, all grades</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Osimertinib, grades 3/4</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Placebo, all grades</a:t>
            </a:r>
          </a:p>
        </p:txBody>
      </p:sp>
      <p:sp>
        <p:nvSpPr>
          <p:cNvPr id="3" name="Rectangle 2">
            <a:extLst>
              <a:ext uri="{FF2B5EF4-FFF2-40B4-BE49-F238E27FC236}">
                <a16:creationId xmlns:a16="http://schemas.microsoft.com/office/drawing/2014/main" id="{DEECE487-F445-410B-8F57-406769F33C5F}"/>
              </a:ext>
            </a:extLst>
          </p:cNvPr>
          <p:cNvSpPr/>
          <p:nvPr/>
        </p:nvSpPr>
        <p:spPr bwMode="auto">
          <a:xfrm>
            <a:off x="8436991" y="4681295"/>
            <a:ext cx="156347" cy="156347"/>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5" name="Rectangle 14">
            <a:extLst>
              <a:ext uri="{FF2B5EF4-FFF2-40B4-BE49-F238E27FC236}">
                <a16:creationId xmlns:a16="http://schemas.microsoft.com/office/drawing/2014/main" id="{CA4A40CA-638E-4313-94D7-4FC0F7BF417F}"/>
              </a:ext>
            </a:extLst>
          </p:cNvPr>
          <p:cNvSpPr/>
          <p:nvPr/>
        </p:nvSpPr>
        <p:spPr bwMode="auto">
          <a:xfrm>
            <a:off x="8436991" y="4921472"/>
            <a:ext cx="156347" cy="156347"/>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6" name="Rectangle 15">
            <a:extLst>
              <a:ext uri="{FF2B5EF4-FFF2-40B4-BE49-F238E27FC236}">
                <a16:creationId xmlns:a16="http://schemas.microsoft.com/office/drawing/2014/main" id="{F4A95DDF-859E-4A8C-BB97-9A93681AABE3}"/>
              </a:ext>
            </a:extLst>
          </p:cNvPr>
          <p:cNvSpPr/>
          <p:nvPr/>
        </p:nvSpPr>
        <p:spPr bwMode="auto">
          <a:xfrm>
            <a:off x="8436991" y="5161649"/>
            <a:ext cx="156347" cy="156347"/>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cxnSp>
        <p:nvCxnSpPr>
          <p:cNvPr id="17" name="Straight Connector 16">
            <a:extLst>
              <a:ext uri="{FF2B5EF4-FFF2-40B4-BE49-F238E27FC236}">
                <a16:creationId xmlns:a16="http://schemas.microsoft.com/office/drawing/2014/main" id="{EB021081-B007-400F-934A-450AB1C57A72}"/>
              </a:ext>
            </a:extLst>
          </p:cNvPr>
          <p:cNvCxnSpPr/>
          <p:nvPr/>
        </p:nvCxnSpPr>
        <p:spPr bwMode="auto">
          <a:xfrm>
            <a:off x="3105339" y="5525973"/>
            <a:ext cx="764788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F34F0EC-B82F-42C9-98D1-F062EF2595AB}"/>
              </a:ext>
            </a:extLst>
          </p:cNvPr>
          <p:cNvCxnSpPr/>
          <p:nvPr/>
        </p:nvCxnSpPr>
        <p:spPr bwMode="auto">
          <a:xfrm>
            <a:off x="311396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0267A4B-7580-41FA-9609-EE3ABBC455BD}"/>
              </a:ext>
            </a:extLst>
          </p:cNvPr>
          <p:cNvCxnSpPr/>
          <p:nvPr/>
        </p:nvCxnSpPr>
        <p:spPr bwMode="auto">
          <a:xfrm>
            <a:off x="349577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AF43C05-C475-4A00-92C2-39D6687DDD18}"/>
              </a:ext>
            </a:extLst>
          </p:cNvPr>
          <p:cNvCxnSpPr/>
          <p:nvPr/>
        </p:nvCxnSpPr>
        <p:spPr bwMode="auto">
          <a:xfrm>
            <a:off x="387758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DD17F3D-2962-44E1-A003-B5A91A40F970}"/>
              </a:ext>
            </a:extLst>
          </p:cNvPr>
          <p:cNvCxnSpPr/>
          <p:nvPr/>
        </p:nvCxnSpPr>
        <p:spPr bwMode="auto">
          <a:xfrm>
            <a:off x="425939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50D5B64-7163-4393-A9A8-9C90347C7FBC}"/>
              </a:ext>
            </a:extLst>
          </p:cNvPr>
          <p:cNvCxnSpPr/>
          <p:nvPr/>
        </p:nvCxnSpPr>
        <p:spPr bwMode="auto">
          <a:xfrm>
            <a:off x="464120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D3D7A5A-9618-49CE-8EDE-068BF3A68773}"/>
              </a:ext>
            </a:extLst>
          </p:cNvPr>
          <p:cNvCxnSpPr/>
          <p:nvPr/>
        </p:nvCxnSpPr>
        <p:spPr bwMode="auto">
          <a:xfrm>
            <a:off x="502301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BAB5888-F59A-49ED-8A06-35F50CFEAF04}"/>
              </a:ext>
            </a:extLst>
          </p:cNvPr>
          <p:cNvCxnSpPr/>
          <p:nvPr/>
        </p:nvCxnSpPr>
        <p:spPr bwMode="auto">
          <a:xfrm>
            <a:off x="540482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67CC053-EE43-41E8-A7E1-23434200B9A0}"/>
              </a:ext>
            </a:extLst>
          </p:cNvPr>
          <p:cNvCxnSpPr/>
          <p:nvPr/>
        </p:nvCxnSpPr>
        <p:spPr bwMode="auto">
          <a:xfrm>
            <a:off x="578663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862CC17-B5B4-4D49-8AD5-3A7FAC595B13}"/>
              </a:ext>
            </a:extLst>
          </p:cNvPr>
          <p:cNvCxnSpPr/>
          <p:nvPr/>
        </p:nvCxnSpPr>
        <p:spPr bwMode="auto">
          <a:xfrm>
            <a:off x="616844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2D45EFB-23DA-4207-8EC2-306869C5044C}"/>
              </a:ext>
            </a:extLst>
          </p:cNvPr>
          <p:cNvCxnSpPr/>
          <p:nvPr/>
        </p:nvCxnSpPr>
        <p:spPr bwMode="auto">
          <a:xfrm>
            <a:off x="655025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B453E9C-CC88-423F-84B4-C67DDB061B9B}"/>
              </a:ext>
            </a:extLst>
          </p:cNvPr>
          <p:cNvCxnSpPr/>
          <p:nvPr/>
        </p:nvCxnSpPr>
        <p:spPr bwMode="auto">
          <a:xfrm>
            <a:off x="693206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3F6330E-4DD9-4C06-8FBC-DAC849896E54}"/>
              </a:ext>
            </a:extLst>
          </p:cNvPr>
          <p:cNvCxnSpPr/>
          <p:nvPr/>
        </p:nvCxnSpPr>
        <p:spPr bwMode="auto">
          <a:xfrm>
            <a:off x="731387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30397B6-4EC5-41E3-9885-FEBFE27B8C0F}"/>
              </a:ext>
            </a:extLst>
          </p:cNvPr>
          <p:cNvCxnSpPr/>
          <p:nvPr/>
        </p:nvCxnSpPr>
        <p:spPr bwMode="auto">
          <a:xfrm>
            <a:off x="769568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300A51B-653D-4140-9FF4-E387D8B7258C}"/>
              </a:ext>
            </a:extLst>
          </p:cNvPr>
          <p:cNvCxnSpPr/>
          <p:nvPr/>
        </p:nvCxnSpPr>
        <p:spPr bwMode="auto">
          <a:xfrm>
            <a:off x="807749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572EF6E-D406-4562-B24A-A3C865A5A46C}"/>
              </a:ext>
            </a:extLst>
          </p:cNvPr>
          <p:cNvCxnSpPr/>
          <p:nvPr/>
        </p:nvCxnSpPr>
        <p:spPr bwMode="auto">
          <a:xfrm>
            <a:off x="845930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F21FA20-B862-437E-BEC0-FB702BB9511F}"/>
              </a:ext>
            </a:extLst>
          </p:cNvPr>
          <p:cNvCxnSpPr/>
          <p:nvPr/>
        </p:nvCxnSpPr>
        <p:spPr bwMode="auto">
          <a:xfrm>
            <a:off x="884111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6C1A1F2-BCEF-4DD2-A128-DBF3A21A1BEA}"/>
              </a:ext>
            </a:extLst>
          </p:cNvPr>
          <p:cNvCxnSpPr/>
          <p:nvPr/>
        </p:nvCxnSpPr>
        <p:spPr bwMode="auto">
          <a:xfrm>
            <a:off x="922292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642A1CC-516A-4B7D-BC26-801EAB751849}"/>
              </a:ext>
            </a:extLst>
          </p:cNvPr>
          <p:cNvCxnSpPr/>
          <p:nvPr/>
        </p:nvCxnSpPr>
        <p:spPr bwMode="auto">
          <a:xfrm>
            <a:off x="960473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97A3AE6-B439-42AB-AC4F-610E8B1C3E47}"/>
              </a:ext>
            </a:extLst>
          </p:cNvPr>
          <p:cNvCxnSpPr/>
          <p:nvPr/>
        </p:nvCxnSpPr>
        <p:spPr bwMode="auto">
          <a:xfrm>
            <a:off x="10368356"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8B7E5DA-F889-4223-94CF-A9DDA5FD6B9B}"/>
              </a:ext>
            </a:extLst>
          </p:cNvPr>
          <p:cNvCxnSpPr/>
          <p:nvPr/>
        </p:nvCxnSpPr>
        <p:spPr bwMode="auto">
          <a:xfrm>
            <a:off x="10750175" y="55173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3394D07-7E7D-4195-B9C2-8C36AF0B6F88}"/>
              </a:ext>
            </a:extLst>
          </p:cNvPr>
          <p:cNvCxnSpPr/>
          <p:nvPr/>
        </p:nvCxnSpPr>
        <p:spPr bwMode="auto">
          <a:xfrm>
            <a:off x="9986545" y="551734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5E4FA58E-E9BF-4B6C-A68C-9D4306D24C94}"/>
              </a:ext>
            </a:extLst>
          </p:cNvPr>
          <p:cNvSpPr txBox="1"/>
          <p:nvPr/>
        </p:nvSpPr>
        <p:spPr bwMode="auto">
          <a:xfrm>
            <a:off x="282828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5" name="TextBox 44">
            <a:extLst>
              <a:ext uri="{FF2B5EF4-FFF2-40B4-BE49-F238E27FC236}">
                <a16:creationId xmlns:a16="http://schemas.microsoft.com/office/drawing/2014/main" id="{45D71F07-7A31-4405-BC0D-1AED89812B6A}"/>
              </a:ext>
            </a:extLst>
          </p:cNvPr>
          <p:cNvSpPr txBox="1"/>
          <p:nvPr/>
        </p:nvSpPr>
        <p:spPr bwMode="auto">
          <a:xfrm>
            <a:off x="321071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46" name="TextBox 45">
            <a:extLst>
              <a:ext uri="{FF2B5EF4-FFF2-40B4-BE49-F238E27FC236}">
                <a16:creationId xmlns:a16="http://schemas.microsoft.com/office/drawing/2014/main" id="{FA1A680C-D70A-409D-B93F-90798FD0FC6C}"/>
              </a:ext>
            </a:extLst>
          </p:cNvPr>
          <p:cNvSpPr txBox="1"/>
          <p:nvPr/>
        </p:nvSpPr>
        <p:spPr bwMode="auto">
          <a:xfrm>
            <a:off x="359313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49D52C67-6FDE-43C9-8DD1-D150CC77E1F4}"/>
              </a:ext>
            </a:extLst>
          </p:cNvPr>
          <p:cNvSpPr txBox="1"/>
          <p:nvPr/>
        </p:nvSpPr>
        <p:spPr bwMode="auto">
          <a:xfrm>
            <a:off x="397556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48" name="TextBox 47">
            <a:extLst>
              <a:ext uri="{FF2B5EF4-FFF2-40B4-BE49-F238E27FC236}">
                <a16:creationId xmlns:a16="http://schemas.microsoft.com/office/drawing/2014/main" id="{EA3D4AA6-B4FC-470C-903A-1DC6274FD6DB}"/>
              </a:ext>
            </a:extLst>
          </p:cNvPr>
          <p:cNvSpPr txBox="1"/>
          <p:nvPr/>
        </p:nvSpPr>
        <p:spPr bwMode="auto">
          <a:xfrm>
            <a:off x="435798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40354BA1-75C6-43B0-BC49-4ECB2E4CBF35}"/>
              </a:ext>
            </a:extLst>
          </p:cNvPr>
          <p:cNvSpPr txBox="1"/>
          <p:nvPr/>
        </p:nvSpPr>
        <p:spPr bwMode="auto">
          <a:xfrm>
            <a:off x="474041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0" name="TextBox 49">
            <a:extLst>
              <a:ext uri="{FF2B5EF4-FFF2-40B4-BE49-F238E27FC236}">
                <a16:creationId xmlns:a16="http://schemas.microsoft.com/office/drawing/2014/main" id="{C00CFA26-8A8F-4E80-B9AF-393C3A35F619}"/>
              </a:ext>
            </a:extLst>
          </p:cNvPr>
          <p:cNvSpPr txBox="1"/>
          <p:nvPr/>
        </p:nvSpPr>
        <p:spPr bwMode="auto">
          <a:xfrm>
            <a:off x="512283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2D19813E-38F9-4CA9-9015-40AD497DFFB1}"/>
              </a:ext>
            </a:extLst>
          </p:cNvPr>
          <p:cNvSpPr txBox="1"/>
          <p:nvPr/>
        </p:nvSpPr>
        <p:spPr bwMode="auto">
          <a:xfrm>
            <a:off x="550526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F22B02C9-7128-4983-BB2B-2CBBBB0FC2D8}"/>
              </a:ext>
            </a:extLst>
          </p:cNvPr>
          <p:cNvSpPr txBox="1"/>
          <p:nvPr/>
        </p:nvSpPr>
        <p:spPr bwMode="auto">
          <a:xfrm>
            <a:off x="588768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EC91875F-58BC-4F44-81CF-5456DD22D969}"/>
              </a:ext>
            </a:extLst>
          </p:cNvPr>
          <p:cNvSpPr txBox="1"/>
          <p:nvPr/>
        </p:nvSpPr>
        <p:spPr bwMode="auto">
          <a:xfrm>
            <a:off x="627011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4" name="TextBox 53">
            <a:extLst>
              <a:ext uri="{FF2B5EF4-FFF2-40B4-BE49-F238E27FC236}">
                <a16:creationId xmlns:a16="http://schemas.microsoft.com/office/drawing/2014/main" id="{97A8F7A9-1F03-49CB-AEA9-4FA1FC5DEC78}"/>
              </a:ext>
            </a:extLst>
          </p:cNvPr>
          <p:cNvSpPr txBox="1"/>
          <p:nvPr/>
        </p:nvSpPr>
        <p:spPr bwMode="auto">
          <a:xfrm>
            <a:off x="665253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0AD7B331-E1C7-4825-B3D0-A59C0234D073}"/>
              </a:ext>
            </a:extLst>
          </p:cNvPr>
          <p:cNvSpPr txBox="1"/>
          <p:nvPr/>
        </p:nvSpPr>
        <p:spPr bwMode="auto">
          <a:xfrm>
            <a:off x="703496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7F9CBF1F-B659-49B5-B2F4-DE9DAF85EC10}"/>
              </a:ext>
            </a:extLst>
          </p:cNvPr>
          <p:cNvSpPr txBox="1"/>
          <p:nvPr/>
        </p:nvSpPr>
        <p:spPr bwMode="auto">
          <a:xfrm>
            <a:off x="741738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5B061A16-7DE9-41B8-B7A6-CA087450C0A2}"/>
              </a:ext>
            </a:extLst>
          </p:cNvPr>
          <p:cNvSpPr txBox="1"/>
          <p:nvPr/>
        </p:nvSpPr>
        <p:spPr bwMode="auto">
          <a:xfrm>
            <a:off x="779981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6EFEC4BF-2291-44CA-82A2-F5583BEDB6EE}"/>
              </a:ext>
            </a:extLst>
          </p:cNvPr>
          <p:cNvSpPr txBox="1"/>
          <p:nvPr/>
        </p:nvSpPr>
        <p:spPr bwMode="auto">
          <a:xfrm>
            <a:off x="818223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9" name="TextBox 58">
            <a:extLst>
              <a:ext uri="{FF2B5EF4-FFF2-40B4-BE49-F238E27FC236}">
                <a16:creationId xmlns:a16="http://schemas.microsoft.com/office/drawing/2014/main" id="{C47A9D77-4C53-4F54-A9FC-30C7A6A5A1F3}"/>
              </a:ext>
            </a:extLst>
          </p:cNvPr>
          <p:cNvSpPr txBox="1"/>
          <p:nvPr/>
        </p:nvSpPr>
        <p:spPr bwMode="auto">
          <a:xfrm>
            <a:off x="856466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60" name="TextBox 59">
            <a:extLst>
              <a:ext uri="{FF2B5EF4-FFF2-40B4-BE49-F238E27FC236}">
                <a16:creationId xmlns:a16="http://schemas.microsoft.com/office/drawing/2014/main" id="{1152E9BA-34CC-47F2-AB34-7B3FC925D0F9}"/>
              </a:ext>
            </a:extLst>
          </p:cNvPr>
          <p:cNvSpPr txBox="1"/>
          <p:nvPr/>
        </p:nvSpPr>
        <p:spPr bwMode="auto">
          <a:xfrm>
            <a:off x="894708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1" name="TextBox 60">
            <a:extLst>
              <a:ext uri="{FF2B5EF4-FFF2-40B4-BE49-F238E27FC236}">
                <a16:creationId xmlns:a16="http://schemas.microsoft.com/office/drawing/2014/main" id="{E8762ED0-887C-437D-8D66-A4C3D271D3CD}"/>
              </a:ext>
            </a:extLst>
          </p:cNvPr>
          <p:cNvSpPr txBox="1"/>
          <p:nvPr/>
        </p:nvSpPr>
        <p:spPr bwMode="auto">
          <a:xfrm>
            <a:off x="932951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62" name="TextBox 61">
            <a:extLst>
              <a:ext uri="{FF2B5EF4-FFF2-40B4-BE49-F238E27FC236}">
                <a16:creationId xmlns:a16="http://schemas.microsoft.com/office/drawing/2014/main" id="{6943AF59-640E-413E-8DC2-6623B6F9194E}"/>
              </a:ext>
            </a:extLst>
          </p:cNvPr>
          <p:cNvSpPr txBox="1"/>
          <p:nvPr/>
        </p:nvSpPr>
        <p:spPr bwMode="auto">
          <a:xfrm>
            <a:off x="971193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3" name="TextBox 62">
            <a:extLst>
              <a:ext uri="{FF2B5EF4-FFF2-40B4-BE49-F238E27FC236}">
                <a16:creationId xmlns:a16="http://schemas.microsoft.com/office/drawing/2014/main" id="{9055064D-E222-4E44-9D50-CB6FE055299A}"/>
              </a:ext>
            </a:extLst>
          </p:cNvPr>
          <p:cNvSpPr txBox="1"/>
          <p:nvPr/>
        </p:nvSpPr>
        <p:spPr bwMode="auto">
          <a:xfrm>
            <a:off x="10094362"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64" name="TextBox 63">
            <a:extLst>
              <a:ext uri="{FF2B5EF4-FFF2-40B4-BE49-F238E27FC236}">
                <a16:creationId xmlns:a16="http://schemas.microsoft.com/office/drawing/2014/main" id="{63C4907E-B350-48DC-9F0F-F9FCD03CEF2D}"/>
              </a:ext>
            </a:extLst>
          </p:cNvPr>
          <p:cNvSpPr txBox="1"/>
          <p:nvPr/>
        </p:nvSpPr>
        <p:spPr bwMode="auto">
          <a:xfrm>
            <a:off x="10476787" y="552888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5" name="TextBox 64">
            <a:extLst>
              <a:ext uri="{FF2B5EF4-FFF2-40B4-BE49-F238E27FC236}">
                <a16:creationId xmlns:a16="http://schemas.microsoft.com/office/drawing/2014/main" id="{F4A5C293-4D9F-44D7-9BA4-8462EAEF607C}"/>
              </a:ext>
            </a:extLst>
          </p:cNvPr>
          <p:cNvSpPr txBox="1"/>
          <p:nvPr/>
        </p:nvSpPr>
        <p:spPr bwMode="auto">
          <a:xfrm>
            <a:off x="7572442" y="1580167"/>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19</a:t>
            </a:r>
          </a:p>
        </p:txBody>
      </p:sp>
      <p:sp>
        <p:nvSpPr>
          <p:cNvPr id="66" name="TextBox 65">
            <a:extLst>
              <a:ext uri="{FF2B5EF4-FFF2-40B4-BE49-F238E27FC236}">
                <a16:creationId xmlns:a16="http://schemas.microsoft.com/office/drawing/2014/main" id="{08775774-EEEB-4919-BB9F-FDADC7F9445E}"/>
              </a:ext>
            </a:extLst>
          </p:cNvPr>
          <p:cNvSpPr txBox="1"/>
          <p:nvPr/>
        </p:nvSpPr>
        <p:spPr bwMode="auto">
          <a:xfrm>
            <a:off x="4702896" y="1580447"/>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46</a:t>
            </a:r>
          </a:p>
        </p:txBody>
      </p:sp>
      <p:sp>
        <p:nvSpPr>
          <p:cNvPr id="69" name="TextBox 68">
            <a:extLst>
              <a:ext uri="{FF2B5EF4-FFF2-40B4-BE49-F238E27FC236}">
                <a16:creationId xmlns:a16="http://schemas.microsoft.com/office/drawing/2014/main" id="{609BE45A-6138-4BE6-A160-3323BCDBCB6A}"/>
              </a:ext>
            </a:extLst>
          </p:cNvPr>
          <p:cNvSpPr txBox="1"/>
          <p:nvPr/>
        </p:nvSpPr>
        <p:spPr bwMode="auto">
          <a:xfrm>
            <a:off x="6806122" y="1958229"/>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p>
        </p:txBody>
      </p:sp>
      <p:sp>
        <p:nvSpPr>
          <p:cNvPr id="70" name="TextBox 69">
            <a:extLst>
              <a:ext uri="{FF2B5EF4-FFF2-40B4-BE49-F238E27FC236}">
                <a16:creationId xmlns:a16="http://schemas.microsoft.com/office/drawing/2014/main" id="{293EBA14-7059-4C43-B699-93B2BB7123A9}"/>
              </a:ext>
            </a:extLst>
          </p:cNvPr>
          <p:cNvSpPr txBox="1"/>
          <p:nvPr/>
        </p:nvSpPr>
        <p:spPr bwMode="auto">
          <a:xfrm>
            <a:off x="5500777" y="1942566"/>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25</a:t>
            </a:r>
          </a:p>
        </p:txBody>
      </p:sp>
      <p:sp>
        <p:nvSpPr>
          <p:cNvPr id="71" name="TextBox 70">
            <a:extLst>
              <a:ext uri="{FF2B5EF4-FFF2-40B4-BE49-F238E27FC236}">
                <a16:creationId xmlns:a16="http://schemas.microsoft.com/office/drawing/2014/main" id="{AEBB16F8-E43F-4C59-AB37-A327FD006FE0}"/>
              </a:ext>
            </a:extLst>
          </p:cNvPr>
          <p:cNvSpPr txBox="1"/>
          <p:nvPr/>
        </p:nvSpPr>
        <p:spPr bwMode="auto">
          <a:xfrm>
            <a:off x="5590515" y="2298839"/>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23</a:t>
            </a:r>
          </a:p>
        </p:txBody>
      </p:sp>
      <p:sp>
        <p:nvSpPr>
          <p:cNvPr id="72" name="TextBox 71">
            <a:extLst>
              <a:ext uri="{FF2B5EF4-FFF2-40B4-BE49-F238E27FC236}">
                <a16:creationId xmlns:a16="http://schemas.microsoft.com/office/drawing/2014/main" id="{C96056D8-BAF9-4037-8CC9-A3D0F18F314B}"/>
              </a:ext>
            </a:extLst>
          </p:cNvPr>
          <p:cNvSpPr txBox="1"/>
          <p:nvPr/>
        </p:nvSpPr>
        <p:spPr bwMode="auto">
          <a:xfrm>
            <a:off x="6991055" y="2296164"/>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74" name="TextBox 73">
            <a:extLst>
              <a:ext uri="{FF2B5EF4-FFF2-40B4-BE49-F238E27FC236}">
                <a16:creationId xmlns:a16="http://schemas.microsoft.com/office/drawing/2014/main" id="{5409782C-7494-480A-87AE-8F75A4FB7B30}"/>
              </a:ext>
            </a:extLst>
          </p:cNvPr>
          <p:cNvSpPr txBox="1"/>
          <p:nvPr/>
        </p:nvSpPr>
        <p:spPr bwMode="auto">
          <a:xfrm>
            <a:off x="7126780" y="2637830"/>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a:t>
            </a:r>
          </a:p>
        </p:txBody>
      </p:sp>
      <p:sp>
        <p:nvSpPr>
          <p:cNvPr id="75" name="TextBox 74">
            <a:extLst>
              <a:ext uri="{FF2B5EF4-FFF2-40B4-BE49-F238E27FC236}">
                <a16:creationId xmlns:a16="http://schemas.microsoft.com/office/drawing/2014/main" id="{B96C9484-C621-422B-B2F7-9D092EF1C9BD}"/>
              </a:ext>
            </a:extLst>
          </p:cNvPr>
          <p:cNvSpPr txBox="1"/>
          <p:nvPr/>
        </p:nvSpPr>
        <p:spPr bwMode="auto">
          <a:xfrm>
            <a:off x="5742915" y="2633397"/>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19</a:t>
            </a:r>
          </a:p>
        </p:txBody>
      </p:sp>
      <p:sp>
        <p:nvSpPr>
          <p:cNvPr id="76" name="TextBox 75">
            <a:extLst>
              <a:ext uri="{FF2B5EF4-FFF2-40B4-BE49-F238E27FC236}">
                <a16:creationId xmlns:a16="http://schemas.microsoft.com/office/drawing/2014/main" id="{87E15143-9C36-420A-B361-00DC7B1BD798}"/>
              </a:ext>
            </a:extLst>
          </p:cNvPr>
          <p:cNvSpPr txBox="1"/>
          <p:nvPr/>
        </p:nvSpPr>
        <p:spPr bwMode="auto">
          <a:xfrm>
            <a:off x="5772708" y="3000229"/>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77" name="TextBox 76">
            <a:extLst>
              <a:ext uri="{FF2B5EF4-FFF2-40B4-BE49-F238E27FC236}">
                <a16:creationId xmlns:a16="http://schemas.microsoft.com/office/drawing/2014/main" id="{93302F29-59BA-4CAB-8C05-F8B4FA32F77D}"/>
              </a:ext>
            </a:extLst>
          </p:cNvPr>
          <p:cNvSpPr txBox="1"/>
          <p:nvPr/>
        </p:nvSpPr>
        <p:spPr bwMode="auto">
          <a:xfrm>
            <a:off x="7496200" y="3015324"/>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17</a:t>
            </a:r>
          </a:p>
        </p:txBody>
      </p:sp>
      <p:sp>
        <p:nvSpPr>
          <p:cNvPr id="78" name="TextBox 77">
            <a:extLst>
              <a:ext uri="{FF2B5EF4-FFF2-40B4-BE49-F238E27FC236}">
                <a16:creationId xmlns:a16="http://schemas.microsoft.com/office/drawing/2014/main" id="{7F0681E4-55F8-4F67-82BC-6BB91CE52603}"/>
              </a:ext>
            </a:extLst>
          </p:cNvPr>
          <p:cNvSpPr txBox="1"/>
          <p:nvPr/>
        </p:nvSpPr>
        <p:spPr bwMode="auto">
          <a:xfrm>
            <a:off x="6920773" y="3382324"/>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80" name="TextBox 79">
            <a:extLst>
              <a:ext uri="{FF2B5EF4-FFF2-40B4-BE49-F238E27FC236}">
                <a16:creationId xmlns:a16="http://schemas.microsoft.com/office/drawing/2014/main" id="{798FA2C5-EB5D-47B5-85F4-E9515543EA3B}"/>
              </a:ext>
            </a:extLst>
          </p:cNvPr>
          <p:cNvSpPr txBox="1"/>
          <p:nvPr/>
        </p:nvSpPr>
        <p:spPr bwMode="auto">
          <a:xfrm>
            <a:off x="5825377" y="3384656"/>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17</a:t>
            </a:r>
          </a:p>
        </p:txBody>
      </p:sp>
      <p:sp>
        <p:nvSpPr>
          <p:cNvPr id="81" name="TextBox 80">
            <a:extLst>
              <a:ext uri="{FF2B5EF4-FFF2-40B4-BE49-F238E27FC236}">
                <a16:creationId xmlns:a16="http://schemas.microsoft.com/office/drawing/2014/main" id="{C775CF34-329C-46EB-B3DD-60DD7F8D516C}"/>
              </a:ext>
            </a:extLst>
          </p:cNvPr>
          <p:cNvSpPr txBox="1"/>
          <p:nvPr/>
        </p:nvSpPr>
        <p:spPr bwMode="auto">
          <a:xfrm>
            <a:off x="5978919" y="4093813"/>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13</a:t>
            </a:r>
          </a:p>
        </p:txBody>
      </p:sp>
      <p:sp>
        <p:nvSpPr>
          <p:cNvPr id="82" name="TextBox 81">
            <a:extLst>
              <a:ext uri="{FF2B5EF4-FFF2-40B4-BE49-F238E27FC236}">
                <a16:creationId xmlns:a16="http://schemas.microsoft.com/office/drawing/2014/main" id="{02ACE8D8-3E5C-41FA-B54D-C710D6B55B5F}"/>
              </a:ext>
            </a:extLst>
          </p:cNvPr>
          <p:cNvSpPr txBox="1"/>
          <p:nvPr/>
        </p:nvSpPr>
        <p:spPr bwMode="auto">
          <a:xfrm>
            <a:off x="5909629" y="3719114"/>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15</a:t>
            </a:r>
          </a:p>
        </p:txBody>
      </p:sp>
      <p:sp>
        <p:nvSpPr>
          <p:cNvPr id="83" name="TextBox 82">
            <a:extLst>
              <a:ext uri="{FF2B5EF4-FFF2-40B4-BE49-F238E27FC236}">
                <a16:creationId xmlns:a16="http://schemas.microsoft.com/office/drawing/2014/main" id="{986A4461-715C-42C5-A820-DAF21CA501C9}"/>
              </a:ext>
            </a:extLst>
          </p:cNvPr>
          <p:cNvSpPr txBox="1"/>
          <p:nvPr/>
        </p:nvSpPr>
        <p:spPr bwMode="auto">
          <a:xfrm>
            <a:off x="7201197" y="3738642"/>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86" name="TextBox 85">
            <a:extLst>
              <a:ext uri="{FF2B5EF4-FFF2-40B4-BE49-F238E27FC236}">
                <a16:creationId xmlns:a16="http://schemas.microsoft.com/office/drawing/2014/main" id="{BE6B6113-C1D3-412F-AC2B-8551B95850D0}"/>
              </a:ext>
            </a:extLst>
          </p:cNvPr>
          <p:cNvSpPr txBox="1"/>
          <p:nvPr/>
        </p:nvSpPr>
        <p:spPr bwMode="auto">
          <a:xfrm>
            <a:off x="6929280" y="4086215"/>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87" name="TextBox 86">
            <a:extLst>
              <a:ext uri="{FF2B5EF4-FFF2-40B4-BE49-F238E27FC236}">
                <a16:creationId xmlns:a16="http://schemas.microsoft.com/office/drawing/2014/main" id="{04F4AE79-A955-4E69-AB84-AFBB556A3034}"/>
              </a:ext>
            </a:extLst>
          </p:cNvPr>
          <p:cNvSpPr txBox="1"/>
          <p:nvPr/>
        </p:nvSpPr>
        <p:spPr bwMode="auto">
          <a:xfrm>
            <a:off x="7103733" y="443787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a:t>
            </a:r>
          </a:p>
        </p:txBody>
      </p:sp>
      <p:sp>
        <p:nvSpPr>
          <p:cNvPr id="88" name="TextBox 87">
            <a:extLst>
              <a:ext uri="{FF2B5EF4-FFF2-40B4-BE49-F238E27FC236}">
                <a16:creationId xmlns:a16="http://schemas.microsoft.com/office/drawing/2014/main" id="{57BEB10D-E3D8-4330-ACED-78C226A9A1BD}"/>
              </a:ext>
            </a:extLst>
          </p:cNvPr>
          <p:cNvSpPr txBox="1"/>
          <p:nvPr/>
        </p:nvSpPr>
        <p:spPr bwMode="auto">
          <a:xfrm>
            <a:off x="6978142" y="4803850"/>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a:t>
            </a:r>
          </a:p>
        </p:txBody>
      </p:sp>
      <p:sp>
        <p:nvSpPr>
          <p:cNvPr id="89" name="TextBox 88">
            <a:extLst>
              <a:ext uri="{FF2B5EF4-FFF2-40B4-BE49-F238E27FC236}">
                <a16:creationId xmlns:a16="http://schemas.microsoft.com/office/drawing/2014/main" id="{02A96119-4871-46E5-AB66-0879C30F3F85}"/>
              </a:ext>
            </a:extLst>
          </p:cNvPr>
          <p:cNvSpPr txBox="1"/>
          <p:nvPr/>
        </p:nvSpPr>
        <p:spPr bwMode="auto">
          <a:xfrm>
            <a:off x="6854595" y="5163056"/>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90" name="TextBox 89">
            <a:extLst>
              <a:ext uri="{FF2B5EF4-FFF2-40B4-BE49-F238E27FC236}">
                <a16:creationId xmlns:a16="http://schemas.microsoft.com/office/drawing/2014/main" id="{BAD08216-DCD2-4FB5-B571-4B5D88363F1B}"/>
              </a:ext>
            </a:extLst>
          </p:cNvPr>
          <p:cNvSpPr txBox="1"/>
          <p:nvPr/>
        </p:nvSpPr>
        <p:spPr bwMode="auto">
          <a:xfrm>
            <a:off x="5997124" y="5151274"/>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92" name="TextBox 91">
            <a:extLst>
              <a:ext uri="{FF2B5EF4-FFF2-40B4-BE49-F238E27FC236}">
                <a16:creationId xmlns:a16="http://schemas.microsoft.com/office/drawing/2014/main" id="{983C599C-90CF-4BE2-945C-F48EF5143FDC}"/>
              </a:ext>
            </a:extLst>
          </p:cNvPr>
          <p:cNvSpPr txBox="1"/>
          <p:nvPr/>
        </p:nvSpPr>
        <p:spPr bwMode="auto">
          <a:xfrm>
            <a:off x="6055665" y="4811637"/>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11</a:t>
            </a:r>
          </a:p>
        </p:txBody>
      </p:sp>
      <p:sp>
        <p:nvSpPr>
          <p:cNvPr id="93" name="TextBox 92">
            <a:extLst>
              <a:ext uri="{FF2B5EF4-FFF2-40B4-BE49-F238E27FC236}">
                <a16:creationId xmlns:a16="http://schemas.microsoft.com/office/drawing/2014/main" id="{A5B6494A-7DD5-4C31-8BC5-0378CA60BC79}"/>
              </a:ext>
            </a:extLst>
          </p:cNvPr>
          <p:cNvSpPr txBox="1"/>
          <p:nvPr/>
        </p:nvSpPr>
        <p:spPr bwMode="auto">
          <a:xfrm>
            <a:off x="5972500" y="447206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13</a:t>
            </a:r>
          </a:p>
        </p:txBody>
      </p:sp>
      <p:sp>
        <p:nvSpPr>
          <p:cNvPr id="99" name="Rectangle 98">
            <a:extLst>
              <a:ext uri="{FF2B5EF4-FFF2-40B4-BE49-F238E27FC236}">
                <a16:creationId xmlns:a16="http://schemas.microsoft.com/office/drawing/2014/main" id="{2AF4BAB1-FA6F-4BC0-BC9A-3B5A9A1113DD}"/>
              </a:ext>
            </a:extLst>
          </p:cNvPr>
          <p:cNvSpPr/>
          <p:nvPr/>
        </p:nvSpPr>
        <p:spPr bwMode="auto">
          <a:xfrm>
            <a:off x="6942140" y="2027423"/>
            <a:ext cx="45719"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00" name="Rectangle 99">
            <a:extLst>
              <a:ext uri="{FF2B5EF4-FFF2-40B4-BE49-F238E27FC236}">
                <a16:creationId xmlns:a16="http://schemas.microsoft.com/office/drawing/2014/main" id="{683BF024-18E1-4122-AAE4-15C23A033CF6}"/>
              </a:ext>
            </a:extLst>
          </p:cNvPr>
          <p:cNvSpPr/>
          <p:nvPr/>
        </p:nvSpPr>
        <p:spPr bwMode="auto">
          <a:xfrm>
            <a:off x="5978918" y="2027423"/>
            <a:ext cx="975127"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01" name="Rectangle 100">
            <a:extLst>
              <a:ext uri="{FF2B5EF4-FFF2-40B4-BE49-F238E27FC236}">
                <a16:creationId xmlns:a16="http://schemas.microsoft.com/office/drawing/2014/main" id="{FAA58819-F33C-46A5-98B4-CA6A08067EFB}"/>
              </a:ext>
            </a:extLst>
          </p:cNvPr>
          <p:cNvSpPr/>
          <p:nvPr/>
        </p:nvSpPr>
        <p:spPr bwMode="auto">
          <a:xfrm>
            <a:off x="6896419" y="2027423"/>
            <a:ext cx="45719" cy="248981"/>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nvGrpSpPr>
          <p:cNvPr id="114" name="Group 113">
            <a:extLst>
              <a:ext uri="{FF2B5EF4-FFF2-40B4-BE49-F238E27FC236}">
                <a16:creationId xmlns:a16="http://schemas.microsoft.com/office/drawing/2014/main" id="{843ABEA1-7002-4794-B527-6CC00096CDAF}"/>
              </a:ext>
            </a:extLst>
          </p:cNvPr>
          <p:cNvGrpSpPr/>
          <p:nvPr/>
        </p:nvGrpSpPr>
        <p:grpSpPr>
          <a:xfrm>
            <a:off x="6278668" y="3441598"/>
            <a:ext cx="825065" cy="248981"/>
            <a:chOff x="6237149" y="1427767"/>
            <a:chExt cx="825065" cy="248981"/>
          </a:xfrm>
        </p:grpSpPr>
        <p:sp>
          <p:nvSpPr>
            <p:cNvPr id="115" name="Rectangle 114">
              <a:extLst>
                <a:ext uri="{FF2B5EF4-FFF2-40B4-BE49-F238E27FC236}">
                  <a16:creationId xmlns:a16="http://schemas.microsoft.com/office/drawing/2014/main" id="{01EEFD63-0A7F-451A-BA04-74FF10C7BBB4}"/>
                </a:ext>
              </a:extLst>
            </p:cNvPr>
            <p:cNvSpPr/>
            <p:nvPr/>
          </p:nvSpPr>
          <p:spPr bwMode="auto">
            <a:xfrm>
              <a:off x="6903456" y="1427767"/>
              <a:ext cx="158758"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16" name="Rectangle 115">
              <a:extLst>
                <a:ext uri="{FF2B5EF4-FFF2-40B4-BE49-F238E27FC236}">
                  <a16:creationId xmlns:a16="http://schemas.microsoft.com/office/drawing/2014/main" id="{C9A2E8D1-1250-4BB5-9C3D-4E39D2235E1C}"/>
                </a:ext>
              </a:extLst>
            </p:cNvPr>
            <p:cNvSpPr/>
            <p:nvPr/>
          </p:nvSpPr>
          <p:spPr bwMode="auto">
            <a:xfrm>
              <a:off x="6237149" y="1427767"/>
              <a:ext cx="644423"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17" name="Rectangle 116">
              <a:extLst>
                <a:ext uri="{FF2B5EF4-FFF2-40B4-BE49-F238E27FC236}">
                  <a16:creationId xmlns:a16="http://schemas.microsoft.com/office/drawing/2014/main" id="{9F54376E-63B8-40F2-9C3F-8ECC46112A72}"/>
                </a:ext>
              </a:extLst>
            </p:cNvPr>
            <p:cNvSpPr/>
            <p:nvPr/>
          </p:nvSpPr>
          <p:spPr bwMode="auto">
            <a:xfrm>
              <a:off x="6831625" y="1427767"/>
              <a:ext cx="76224" cy="248981"/>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BD1B6EEB-CC98-4188-B7B8-D087D20DA359}"/>
              </a:ext>
            </a:extLst>
          </p:cNvPr>
          <p:cNvGrpSpPr/>
          <p:nvPr/>
        </p:nvGrpSpPr>
        <p:grpSpPr>
          <a:xfrm>
            <a:off x="6359306" y="3806100"/>
            <a:ext cx="981523" cy="248981"/>
            <a:chOff x="6301519" y="1427767"/>
            <a:chExt cx="981523" cy="248981"/>
          </a:xfrm>
        </p:grpSpPr>
        <p:sp>
          <p:nvSpPr>
            <p:cNvPr id="119" name="Rectangle 118">
              <a:extLst>
                <a:ext uri="{FF2B5EF4-FFF2-40B4-BE49-F238E27FC236}">
                  <a16:creationId xmlns:a16="http://schemas.microsoft.com/office/drawing/2014/main" id="{1ED59B8A-0895-49BE-B537-A8043905CC86}"/>
                </a:ext>
              </a:extLst>
            </p:cNvPr>
            <p:cNvSpPr/>
            <p:nvPr/>
          </p:nvSpPr>
          <p:spPr bwMode="auto">
            <a:xfrm>
              <a:off x="6892362" y="1427767"/>
              <a:ext cx="390680"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20" name="Rectangle 119">
              <a:extLst>
                <a:ext uri="{FF2B5EF4-FFF2-40B4-BE49-F238E27FC236}">
                  <a16:creationId xmlns:a16="http://schemas.microsoft.com/office/drawing/2014/main" id="{55F01E24-DE0D-4760-BC80-67D5CAA49CEB}"/>
                </a:ext>
              </a:extLst>
            </p:cNvPr>
            <p:cNvSpPr/>
            <p:nvPr/>
          </p:nvSpPr>
          <p:spPr bwMode="auto">
            <a:xfrm>
              <a:off x="6301519" y="1427767"/>
              <a:ext cx="582180"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22" name="Group 121">
            <a:extLst>
              <a:ext uri="{FF2B5EF4-FFF2-40B4-BE49-F238E27FC236}">
                <a16:creationId xmlns:a16="http://schemas.microsoft.com/office/drawing/2014/main" id="{86A35AC0-E800-4D10-8568-FA995B0BCAD9}"/>
              </a:ext>
            </a:extLst>
          </p:cNvPr>
          <p:cNvGrpSpPr/>
          <p:nvPr/>
        </p:nvGrpSpPr>
        <p:grpSpPr>
          <a:xfrm>
            <a:off x="6434634" y="4164560"/>
            <a:ext cx="669099" cy="248981"/>
            <a:chOff x="6358911" y="1427767"/>
            <a:chExt cx="669099" cy="248981"/>
          </a:xfrm>
        </p:grpSpPr>
        <p:sp>
          <p:nvSpPr>
            <p:cNvPr id="123" name="Rectangle 122">
              <a:extLst>
                <a:ext uri="{FF2B5EF4-FFF2-40B4-BE49-F238E27FC236}">
                  <a16:creationId xmlns:a16="http://schemas.microsoft.com/office/drawing/2014/main" id="{C154C0FD-6E18-4225-B5D4-BDD48E2CBBC5}"/>
                </a:ext>
              </a:extLst>
            </p:cNvPr>
            <p:cNvSpPr/>
            <p:nvPr/>
          </p:nvSpPr>
          <p:spPr bwMode="auto">
            <a:xfrm>
              <a:off x="6864863" y="1427767"/>
              <a:ext cx="163147" cy="2489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24" name="Rectangle 123">
              <a:extLst>
                <a:ext uri="{FF2B5EF4-FFF2-40B4-BE49-F238E27FC236}">
                  <a16:creationId xmlns:a16="http://schemas.microsoft.com/office/drawing/2014/main" id="{824F5DA9-5829-4CC9-A5DC-5C1B87D08BD9}"/>
                </a:ext>
              </a:extLst>
            </p:cNvPr>
            <p:cNvSpPr/>
            <p:nvPr/>
          </p:nvSpPr>
          <p:spPr bwMode="auto">
            <a:xfrm>
              <a:off x="6358911" y="1427767"/>
              <a:ext cx="506851" cy="248981"/>
            </a:xfrm>
            <a:prstGeom prst="rect">
              <a:avLst/>
            </a:prstGeom>
            <a:solidFill>
              <a:schemeClr val="accent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25" name="Rectangle 124">
              <a:extLst>
                <a:ext uri="{FF2B5EF4-FFF2-40B4-BE49-F238E27FC236}">
                  <a16:creationId xmlns:a16="http://schemas.microsoft.com/office/drawing/2014/main" id="{DDE1E9DA-C47B-417E-9236-D5A237D3A010}"/>
                </a:ext>
              </a:extLst>
            </p:cNvPr>
            <p:cNvSpPr/>
            <p:nvPr/>
          </p:nvSpPr>
          <p:spPr bwMode="auto">
            <a:xfrm>
              <a:off x="6827651" y="1427767"/>
              <a:ext cx="45719" cy="248981"/>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sp>
        <p:nvSpPr>
          <p:cNvPr id="8" name="Rectangle 7">
            <a:extLst>
              <a:ext uri="{FF2B5EF4-FFF2-40B4-BE49-F238E27FC236}">
                <a16:creationId xmlns:a16="http://schemas.microsoft.com/office/drawing/2014/main" id="{B9BA34FD-B7A6-4114-A81E-79A002D7B7C3}"/>
              </a:ext>
            </a:extLst>
          </p:cNvPr>
          <p:cNvSpPr/>
          <p:nvPr/>
        </p:nvSpPr>
        <p:spPr>
          <a:xfrm>
            <a:off x="621228" y="4085797"/>
            <a:ext cx="2415680" cy="1451679"/>
          </a:xfrm>
          <a:prstGeom prst="rect">
            <a:avLst/>
          </a:prstGeom>
        </p:spPr>
        <p:txBody>
          <a:bodyPr wrap="square">
            <a:spAutoFit/>
          </a:bodyPr>
          <a:lstStyle/>
          <a:p>
            <a:pPr algn="r">
              <a:lnSpc>
                <a:spcPct val="85000"/>
              </a:lnSpc>
              <a:spcBef>
                <a:spcPct val="50000"/>
              </a:spcBef>
            </a:pPr>
            <a:r>
              <a:rPr lang="en-US" dirty="0">
                <a:solidFill>
                  <a:schemeClr val="bg1"/>
                </a:solidFill>
                <a:latin typeface="Calibri" panose="020F0502020204030204" pitchFamily="34" charset="0"/>
              </a:rPr>
              <a:t>Decreased appetite</a:t>
            </a:r>
          </a:p>
          <a:p>
            <a:pPr algn="r">
              <a:lnSpc>
                <a:spcPct val="85000"/>
              </a:lnSpc>
              <a:spcBef>
                <a:spcPct val="50000"/>
              </a:spcBef>
            </a:pPr>
            <a:r>
              <a:rPr lang="en-US" dirty="0">
                <a:solidFill>
                  <a:schemeClr val="bg1"/>
                </a:solidFill>
                <a:latin typeface="Calibri" panose="020F0502020204030204" pitchFamily="34" charset="0"/>
              </a:rPr>
              <a:t>UTRI</a:t>
            </a:r>
          </a:p>
          <a:p>
            <a:pPr algn="r">
              <a:lnSpc>
                <a:spcPct val="85000"/>
              </a:lnSpc>
              <a:spcBef>
                <a:spcPct val="50000"/>
              </a:spcBef>
            </a:pPr>
            <a:r>
              <a:rPr lang="en-US" dirty="0">
                <a:solidFill>
                  <a:schemeClr val="bg1"/>
                </a:solidFill>
                <a:latin typeface="Calibri" panose="020F0502020204030204" pitchFamily="34" charset="0"/>
              </a:rPr>
              <a:t>Dermatitis acneiform</a:t>
            </a:r>
          </a:p>
          <a:p>
            <a:pPr algn="r">
              <a:lnSpc>
                <a:spcPct val="85000"/>
              </a:lnSpc>
              <a:spcBef>
                <a:spcPct val="50000"/>
              </a:spcBef>
            </a:pPr>
            <a:r>
              <a:rPr lang="en-US" dirty="0">
                <a:solidFill>
                  <a:schemeClr val="bg1"/>
                </a:solidFill>
                <a:latin typeface="Calibri" panose="020F0502020204030204" pitchFamily="34" charset="0"/>
              </a:rPr>
              <a:t>Mouth ulceration</a:t>
            </a:r>
          </a:p>
        </p:txBody>
      </p:sp>
      <p:sp>
        <p:nvSpPr>
          <p:cNvPr id="10" name="Rectangle 9">
            <a:extLst>
              <a:ext uri="{FF2B5EF4-FFF2-40B4-BE49-F238E27FC236}">
                <a16:creationId xmlns:a16="http://schemas.microsoft.com/office/drawing/2014/main" id="{08439BB6-29B5-4519-95A3-6842D0D2CB3A}"/>
              </a:ext>
            </a:extLst>
          </p:cNvPr>
          <p:cNvSpPr/>
          <p:nvPr/>
        </p:nvSpPr>
        <p:spPr>
          <a:xfrm>
            <a:off x="1196940" y="3033222"/>
            <a:ext cx="1839968" cy="1075936"/>
          </a:xfrm>
          <a:prstGeom prst="rect">
            <a:avLst/>
          </a:prstGeom>
        </p:spPr>
        <p:txBody>
          <a:bodyPr wrap="square">
            <a:spAutoFit/>
          </a:bodyPr>
          <a:lstStyle/>
          <a:p>
            <a:pPr algn="r">
              <a:lnSpc>
                <a:spcPct val="85000"/>
              </a:lnSpc>
              <a:spcBef>
                <a:spcPct val="50000"/>
              </a:spcBef>
            </a:pPr>
            <a:r>
              <a:rPr lang="en-US" dirty="0">
                <a:solidFill>
                  <a:schemeClr val="bg1"/>
                </a:solidFill>
                <a:latin typeface="Calibri" panose="020F0502020204030204" pitchFamily="34" charset="0"/>
              </a:rPr>
              <a:t>Cough</a:t>
            </a:r>
          </a:p>
          <a:p>
            <a:pPr algn="r">
              <a:lnSpc>
                <a:spcPct val="85000"/>
              </a:lnSpc>
              <a:spcBef>
                <a:spcPct val="50000"/>
              </a:spcBef>
            </a:pPr>
            <a:r>
              <a:rPr lang="en-US" dirty="0">
                <a:solidFill>
                  <a:schemeClr val="bg1"/>
                </a:solidFill>
                <a:latin typeface="Calibri" panose="020F0502020204030204" pitchFamily="34" charset="0"/>
              </a:rPr>
              <a:t>Stomatitis</a:t>
            </a:r>
          </a:p>
          <a:p>
            <a:pPr algn="r">
              <a:lnSpc>
                <a:spcPct val="85000"/>
              </a:lnSpc>
              <a:spcBef>
                <a:spcPct val="50000"/>
              </a:spcBef>
            </a:pPr>
            <a:r>
              <a:rPr lang="en-US" dirty="0">
                <a:solidFill>
                  <a:schemeClr val="bg1"/>
                </a:solidFill>
                <a:latin typeface="Calibri" panose="020F0502020204030204" pitchFamily="34" charset="0"/>
              </a:rPr>
              <a:t>Nasopharyngitis</a:t>
            </a:r>
            <a:endParaRPr lang="en-US" dirty="0"/>
          </a:p>
        </p:txBody>
      </p:sp>
      <p:sp>
        <p:nvSpPr>
          <p:cNvPr id="138" name="TextBox 137">
            <a:extLst>
              <a:ext uri="{FF2B5EF4-FFF2-40B4-BE49-F238E27FC236}">
                <a16:creationId xmlns:a16="http://schemas.microsoft.com/office/drawing/2014/main" id="{F5F99BCE-7BBA-4147-81FE-C7B958F0F6F5}"/>
              </a:ext>
            </a:extLst>
          </p:cNvPr>
          <p:cNvSpPr txBox="1"/>
          <p:nvPr/>
        </p:nvSpPr>
        <p:spPr bwMode="auto">
          <a:xfrm>
            <a:off x="6490253" y="3357987"/>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139" name="TextBox 138">
            <a:extLst>
              <a:ext uri="{FF2B5EF4-FFF2-40B4-BE49-F238E27FC236}">
                <a16:creationId xmlns:a16="http://schemas.microsoft.com/office/drawing/2014/main" id="{745625C0-059E-4A15-AF1C-76E2E6754A65}"/>
              </a:ext>
            </a:extLst>
          </p:cNvPr>
          <p:cNvSpPr txBox="1"/>
          <p:nvPr/>
        </p:nvSpPr>
        <p:spPr bwMode="auto">
          <a:xfrm>
            <a:off x="6461347" y="1574607"/>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85" name="TextBox 84">
            <a:extLst>
              <a:ext uri="{FF2B5EF4-FFF2-40B4-BE49-F238E27FC236}">
                <a16:creationId xmlns:a16="http://schemas.microsoft.com/office/drawing/2014/main" id="{D3F5956F-F55B-44F0-801D-D5A3161A95CD}"/>
              </a:ext>
            </a:extLst>
          </p:cNvPr>
          <p:cNvSpPr txBox="1"/>
          <p:nvPr/>
        </p:nvSpPr>
        <p:spPr bwMode="auto">
          <a:xfrm>
            <a:off x="6498932" y="4098758"/>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p>
        </p:txBody>
      </p:sp>
      <p:sp>
        <p:nvSpPr>
          <p:cNvPr id="84" name="TextBox 83">
            <a:extLst>
              <a:ext uri="{FF2B5EF4-FFF2-40B4-BE49-F238E27FC236}">
                <a16:creationId xmlns:a16="http://schemas.microsoft.com/office/drawing/2014/main" id="{E198DC56-650D-4518-A125-293A00F7263A}"/>
              </a:ext>
            </a:extLst>
          </p:cNvPr>
          <p:cNvSpPr txBox="1"/>
          <p:nvPr/>
        </p:nvSpPr>
        <p:spPr bwMode="auto">
          <a:xfrm>
            <a:off x="6494221" y="4437615"/>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p>
        </p:txBody>
      </p:sp>
      <p:sp>
        <p:nvSpPr>
          <p:cNvPr id="68" name="TextBox 67">
            <a:extLst>
              <a:ext uri="{FF2B5EF4-FFF2-40B4-BE49-F238E27FC236}">
                <a16:creationId xmlns:a16="http://schemas.microsoft.com/office/drawing/2014/main" id="{52FCD3FC-FC2B-4AF0-AAA8-EDE25087F7F0}"/>
              </a:ext>
            </a:extLst>
          </p:cNvPr>
          <p:cNvSpPr txBox="1"/>
          <p:nvPr/>
        </p:nvSpPr>
        <p:spPr bwMode="auto">
          <a:xfrm>
            <a:off x="6478717" y="1942566"/>
            <a:ext cx="59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p>
        </p:txBody>
      </p:sp>
      <p:cxnSp>
        <p:nvCxnSpPr>
          <p:cNvPr id="43" name="Straight Connector 42">
            <a:extLst>
              <a:ext uri="{FF2B5EF4-FFF2-40B4-BE49-F238E27FC236}">
                <a16:creationId xmlns:a16="http://schemas.microsoft.com/office/drawing/2014/main" id="{05C19CC4-FDA1-4666-B112-171DD2B07748}"/>
              </a:ext>
            </a:extLst>
          </p:cNvPr>
          <p:cNvCxnSpPr/>
          <p:nvPr/>
        </p:nvCxnSpPr>
        <p:spPr bwMode="auto">
          <a:xfrm flipV="1">
            <a:off x="6932065" y="1600200"/>
            <a:ext cx="0" cy="3949574"/>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25147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ADAURA: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a:xfrm>
            <a:off x="604675" y="1513047"/>
            <a:ext cx="11153938" cy="4650686"/>
          </a:xfrm>
        </p:spPr>
        <p:txBody>
          <a:bodyPr/>
          <a:lstStyle/>
          <a:p>
            <a:r>
              <a:rPr lang="en-US" sz="2400" dirty="0"/>
              <a:t>In unplanned interim analysis, adjuvant osimertinib significantly prolonged DFS vs placebo after complete resection in patients with stage IB/II/IIIA </a:t>
            </a:r>
            <a:r>
              <a:rPr lang="en-US" sz="2400" i="1" dirty="0"/>
              <a:t>EGFR</a:t>
            </a:r>
            <a:r>
              <a:rPr lang="en-US" sz="2400" dirty="0"/>
              <a:t>+ NSCLC </a:t>
            </a:r>
          </a:p>
          <a:p>
            <a:pPr lvl="1"/>
            <a:r>
              <a:rPr lang="en-US" sz="2200" dirty="0"/>
              <a:t>83% reduction in risk of recurrence or death with osimertinib in stage II/IIIA disease (primary endpoint; HR: 0.17; </a:t>
            </a:r>
            <a:r>
              <a:rPr lang="en-US" sz="2200" i="1" dirty="0"/>
              <a:t>P &lt;</a:t>
            </a:r>
            <a:r>
              <a:rPr lang="en-US" sz="2200" dirty="0"/>
              <a:t> .0001)</a:t>
            </a:r>
          </a:p>
          <a:p>
            <a:pPr lvl="1"/>
            <a:r>
              <a:rPr lang="en-US" sz="2200" dirty="0"/>
              <a:t>79% reduction in the risk of recurrence or death with osimertinib in the overall population (HR: 0.21; </a:t>
            </a:r>
            <a:r>
              <a:rPr lang="en-US" sz="2200" i="1" dirty="0"/>
              <a:t>P</a:t>
            </a:r>
            <a:r>
              <a:rPr lang="en-US" sz="2200" dirty="0"/>
              <a:t> &lt; .0001)</a:t>
            </a:r>
          </a:p>
          <a:p>
            <a:pPr lvl="1"/>
            <a:r>
              <a:rPr lang="en-US" sz="2200" dirty="0"/>
              <a:t>DFS prolonged with osimertinib across subgroups, including those who received prior adjuvant chemotherapy</a:t>
            </a:r>
          </a:p>
          <a:p>
            <a:r>
              <a:rPr lang="en-US" sz="2400" dirty="0"/>
              <a:t>No new safety signals observed with osimertinib </a:t>
            </a:r>
          </a:p>
          <a:p>
            <a:r>
              <a:rPr lang="en-US" sz="2400" dirty="0"/>
              <a:t>Investigators concluded that adjuvant osimertinib should be incorporated into standard practice for treating patients with stage IB/II/IIIA </a:t>
            </a:r>
            <a:r>
              <a:rPr lang="en-US" sz="2400" i="1" dirty="0"/>
              <a:t>EGFR</a:t>
            </a:r>
            <a:r>
              <a:rPr lang="en-US" sz="2400" dirty="0"/>
              <a:t>-mutated NSCLC following complete resection</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1B66DB5E-B267-4102-8642-266923D2B36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Herbst. ASCO 2020. Abstr LBA5.</a:t>
            </a:r>
          </a:p>
        </p:txBody>
      </p:sp>
    </p:spTree>
    <p:extLst>
      <p:ext uri="{BB962C8B-B14F-4D97-AF65-F5344CB8AC3E}">
        <p14:creationId xmlns:p14="http://schemas.microsoft.com/office/powerpoint/2010/main" val="386489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2020!</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2126141"/>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Breast cancer</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Gastrointestinal cancers</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Genitourinary cancers</a:t>
            </a:r>
            <a:endParaRPr kumimoji="0" lang="en-US" sz="2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8" name="TextBox 5">
            <a:extLst>
              <a:ext uri="{FF2B5EF4-FFF2-40B4-BE49-F238E27FC236}">
                <a16:creationId xmlns:a16="http://schemas.microsoft.com/office/drawing/2014/main" id="{54DB2C5B-80C7-4134-874A-E97CD3B9A780}"/>
              </a:ext>
            </a:extLst>
          </p:cNvPr>
          <p:cNvSpPr txBox="1"/>
          <p:nvPr/>
        </p:nvSpPr>
        <p:spPr bwMode="auto">
          <a:xfrm>
            <a:off x="4200069" y="3001803"/>
            <a:ext cx="3791861" cy="1346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Gynecologic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3"/>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56M7VY3CDVN5-2088076530-2</_dlc_DocId>
    <_dlc_DocIdUrl xmlns="d54cbe69-32bd-412a-b004-9152f949605e">
      <Url>https://intranet.clinicaloptions.com/mews/oncology/ONC_2020_ASCO_CF_(PRP3586)/Lung_Slides/_layouts/15/DocIdRedir.aspx?ID=56M7VY3CDVN5-2088076530-2</Url>
      <Description>56M7VY3CDVN5-2088076530-2</Description>
    </_dlc_DocIdUrl>
    <Document_x0020_Category xmlns="f368d828-d397-46a7-8652-9585b45bc680">Conference Capsule Slides</Document_x0020_Categor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260965C1F0BFE45922B051BAEAB3BCC" ma:contentTypeVersion="1" ma:contentTypeDescription="Create a new document." ma:contentTypeScope="" ma:versionID="9d46d9d03b5de70a2e37977418103f35">
  <xsd:schema xmlns:xsd="http://www.w3.org/2001/XMLSchema" xmlns:xs="http://www.w3.org/2001/XMLSchema" xmlns:p="http://schemas.microsoft.com/office/2006/metadata/properties" xmlns:ns2="d54cbe69-32bd-412a-b004-9152f949605e" xmlns:ns3="f368d828-d397-46a7-8652-9585b45bc680" targetNamespace="http://schemas.microsoft.com/office/2006/metadata/properties" ma:root="true" ma:fieldsID="8bbf5109fa7d9bf8cabac17be297336b" ns2:_="" ns3:_="">
    <xsd:import namespace="d54cbe69-32bd-412a-b004-9152f949605e"/>
    <xsd:import namespace="f368d828-d397-46a7-8652-9585b45bc68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368d828-d397-46a7-8652-9585b45bc68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schemas.microsoft.com/office/2006/metadata/properties"/>
    <ds:schemaRef ds:uri="http://purl.org/dc/dcmitype/"/>
    <ds:schemaRef ds:uri="http://purl.org/dc/elements/1.1/"/>
    <ds:schemaRef ds:uri="http://schemas.openxmlformats.org/package/2006/metadata/core-properties"/>
    <ds:schemaRef ds:uri="http://schemas.microsoft.com/office/2006/documentManagement/types"/>
    <ds:schemaRef ds:uri="http://purl.org/dc/terms/"/>
    <ds:schemaRef ds:uri="f368d828-d397-46a7-8652-9585b45bc680"/>
    <ds:schemaRef ds:uri="http://schemas.microsoft.com/office/infopath/2007/PartnerControls"/>
    <ds:schemaRef ds:uri="d54cbe69-32bd-412a-b004-9152f949605e"/>
    <ds:schemaRef ds:uri="http://www.w3.org/XML/1998/namespace"/>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4E15DE2A-815A-4078-9148-82B015A0F4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368d828-d397-46a7-8652-9585b45bc6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5455</TotalTime>
  <Words>2672</Words>
  <Application>Microsoft Office PowerPoint</Application>
  <PresentationFormat>Widescreen</PresentationFormat>
  <Paragraphs>449</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2017_HTAA_Diabetes</vt:lpstr>
      <vt:lpstr>Phase III ADAURA: Adjuvant Osimertinib vs Placebo After Complete Resection in Patients With Stage IB-IIIA EGFR-Mutated NSCLC</vt:lpstr>
      <vt:lpstr>About These Slides</vt:lpstr>
      <vt:lpstr>ADAURA: Background</vt:lpstr>
      <vt:lpstr>ADAURA: Study Design</vt:lpstr>
      <vt:lpstr>ADAURA: Baseline Characteristics</vt:lpstr>
      <vt:lpstr>ADAURA: DFS in Patients With Stage II/IIIA NSCLC (Primary Endpoint)</vt:lpstr>
      <vt:lpstr>ADAURA: DFS in Overall Population With  Stage IB/II/IIIA NSCLC (Secondary Endpoint)</vt:lpstr>
      <vt:lpstr>ADAURA: DFS by Subgroup in Overall Population</vt:lpstr>
      <vt:lpstr>ADAURA: DFS by Stage of NSCLC</vt:lpstr>
      <vt:lpstr>ADAURA: Early OS in Patients With Stage II/IIIA NSCLC</vt:lpstr>
      <vt:lpstr>ADAURA: Safety</vt:lpstr>
      <vt:lpstr>ADAURA: All-Causality AEs in ≥ 10% of Patients</vt:lpstr>
      <vt:lpstr>ADAURA: Conclusions</vt:lpstr>
      <vt:lpstr>Go Online for More CCO  Coverage of ASCO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ADAURA: Adjuvant Osimertinib vs Placebo After Complete Resection in Patients With Stage IB-IIIA EGFR-Mutated NSCLC</dc:title>
  <dc:creator>Preferred User</dc:creator>
  <cp:lastModifiedBy>nkolenko@clinicaloptions.com</cp:lastModifiedBy>
  <cp:revision>626</cp:revision>
  <cp:lastPrinted>2016-09-26T20:21:49Z</cp:lastPrinted>
  <dcterms:created xsi:type="dcterms:W3CDTF">2005-05-27T15:08:01Z</dcterms:created>
  <dcterms:modified xsi:type="dcterms:W3CDTF">2020-06-02T18:02:10Z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cd564be3-8908-4129-a166-dfc857c86606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0x0101008260965C1F0BFE45922B051BAEAB3BCC</vt:lpwstr>
  </property>
</Properties>
</file>