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17"/>
  </p:notesMasterIdLst>
  <p:sldIdLst>
    <p:sldId id="2147473663" r:id="rId8"/>
    <p:sldId id="308" r:id="rId9"/>
    <p:sldId id="267" r:id="rId10"/>
    <p:sldId id="262" r:id="rId11"/>
    <p:sldId id="2147473664" r:id="rId12"/>
    <p:sldId id="2147473711" r:id="rId13"/>
    <p:sldId id="2147473714" r:id="rId14"/>
    <p:sldId id="2147473668" r:id="rId15"/>
    <p:sldId id="214747369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DC567E29-7721-3977-C82C-5652AD968DD5}" name="Kendall Schick" initials="KS" userId="S::kschick@cealliance.com::e9c89993-794a-4b04-97ba-0001b7eeca96" providerId="AD"/>
  <p188:author id="{66D8FF86-2809-2AE5-A86D-2CC29531F6DD}" name="Liz Donohue" initials="LD" userId="S::ldonohue@practicingclinicians.com::1dd2b9cf-45e8-40ae-9123-4564d15e2785" providerId="AD"/>
  <p188:author id="{5F08B390-73C3-6F7B-2C12-6D31CCBFC438}" name="Mindy Tanzola" initials="MT" userId="S::mindy@scienceink.com::e94da788-77e6-4b26-ae6d-484e8c0095ed" providerId="AD"/>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2E9CCE-14DC-4804-9249-5BB9673CF513}" v="1" dt="2025-12-15T15:53:15.105"/>
    <p1510:client id="{D9F8E8C4-C4C7-461E-A69C-DC14EF01B8E2}" v="16" dt="2025-12-15T16:15:00.7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3099" autoAdjust="0"/>
  </p:normalViewPr>
  <p:slideViewPr>
    <p:cSldViewPr snapToGrid="0">
      <p:cViewPr varScale="1">
        <p:scale>
          <a:sx n="103" d="100"/>
          <a:sy n="103" d="100"/>
        </p:scale>
        <p:origin x="120" y="102"/>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son Weckerle" userId="2aecc5db-e215-47aa-9eb4-82d4e2a56303" providerId="ADAL" clId="{47FC2395-7C73-44D4-90E5-79D99F79B7EA}"/>
    <pc:docChg chg="undo custSel addSld delSld modSld">
      <pc:chgData name="Allison Weckerle" userId="2aecc5db-e215-47aa-9eb4-82d4e2a56303" providerId="ADAL" clId="{47FC2395-7C73-44D4-90E5-79D99F79B7EA}" dt="2025-12-12T19:37:41.715" v="892" actId="20577"/>
      <pc:docMkLst>
        <pc:docMk/>
      </pc:docMkLst>
      <pc:sldChg chg="addSp delSp modSp mod">
        <pc:chgData name="Allison Weckerle" userId="2aecc5db-e215-47aa-9eb4-82d4e2a56303" providerId="ADAL" clId="{47FC2395-7C73-44D4-90E5-79D99F79B7EA}" dt="2025-12-12T19:32:37.924" v="890" actId="13926"/>
        <pc:sldMkLst>
          <pc:docMk/>
          <pc:sldMk cId="0" sldId="262"/>
        </pc:sldMkLst>
        <pc:spChg chg="add mod">
          <ac:chgData name="Allison Weckerle" userId="2aecc5db-e215-47aa-9eb4-82d4e2a56303" providerId="ADAL" clId="{47FC2395-7C73-44D4-90E5-79D99F79B7EA}" dt="2025-12-12T18:56:20.310" v="155" actId="20577"/>
          <ac:spMkLst>
            <pc:docMk/>
            <pc:sldMk cId="0" sldId="262"/>
            <ac:spMk id="2" creationId="{23ECC140-E6BC-1D78-39BD-2D21E3A8204E}"/>
          </ac:spMkLst>
        </pc:spChg>
        <pc:spChg chg="mod">
          <ac:chgData name="Allison Weckerle" userId="2aecc5db-e215-47aa-9eb4-82d4e2a56303" providerId="ADAL" clId="{47FC2395-7C73-44D4-90E5-79D99F79B7EA}" dt="2025-12-12T18:59:31.488" v="230" actId="1076"/>
          <ac:spMkLst>
            <pc:docMk/>
            <pc:sldMk cId="0" sldId="262"/>
            <ac:spMk id="3" creationId="{9374D6A8-1A0D-113E-2DAE-83E2FD36E66F}"/>
          </ac:spMkLst>
        </pc:spChg>
        <pc:spChg chg="add mod">
          <ac:chgData name="Allison Weckerle" userId="2aecc5db-e215-47aa-9eb4-82d4e2a56303" providerId="ADAL" clId="{47FC2395-7C73-44D4-90E5-79D99F79B7EA}" dt="2025-12-12T19:01:43.306" v="276" actId="1076"/>
          <ac:spMkLst>
            <pc:docMk/>
            <pc:sldMk cId="0" sldId="262"/>
            <ac:spMk id="6" creationId="{CAEDEA2D-172C-6006-4785-B40A765C4B8B}"/>
          </ac:spMkLst>
        </pc:spChg>
        <pc:spChg chg="add mod">
          <ac:chgData name="Allison Weckerle" userId="2aecc5db-e215-47aa-9eb4-82d4e2a56303" providerId="ADAL" clId="{47FC2395-7C73-44D4-90E5-79D99F79B7EA}" dt="2025-12-12T19:13:42.008" v="462" actId="1037"/>
          <ac:spMkLst>
            <pc:docMk/>
            <pc:sldMk cId="0" sldId="262"/>
            <ac:spMk id="7" creationId="{6ECB6F8E-8720-54E0-FFC4-04B4F767DCD8}"/>
          </ac:spMkLst>
        </pc:spChg>
        <pc:spChg chg="add mod">
          <ac:chgData name="Allison Weckerle" userId="2aecc5db-e215-47aa-9eb4-82d4e2a56303" providerId="ADAL" clId="{47FC2395-7C73-44D4-90E5-79D99F79B7EA}" dt="2025-12-12T19:13:37.391" v="457" actId="1076"/>
          <ac:spMkLst>
            <pc:docMk/>
            <pc:sldMk cId="0" sldId="262"/>
            <ac:spMk id="8" creationId="{5444FFC3-F452-A712-3670-8AC21F8F22E0}"/>
          </ac:spMkLst>
        </pc:spChg>
        <pc:spChg chg="mod">
          <ac:chgData name="Allison Weckerle" userId="2aecc5db-e215-47aa-9eb4-82d4e2a56303" providerId="ADAL" clId="{47FC2395-7C73-44D4-90E5-79D99F79B7EA}" dt="2025-12-12T18:59:33.323" v="231" actId="1076"/>
          <ac:spMkLst>
            <pc:docMk/>
            <pc:sldMk cId="0" sldId="262"/>
            <ac:spMk id="9" creationId="{FB92C20B-C251-477A-6596-0608282EB6CF}"/>
          </ac:spMkLst>
        </pc:spChg>
        <pc:spChg chg="add mod">
          <ac:chgData name="Allison Weckerle" userId="2aecc5db-e215-47aa-9eb4-82d4e2a56303" providerId="ADAL" clId="{47FC2395-7C73-44D4-90E5-79D99F79B7EA}" dt="2025-12-12T19:15:18.246" v="540" actId="14100"/>
          <ac:spMkLst>
            <pc:docMk/>
            <pc:sldMk cId="0" sldId="262"/>
            <ac:spMk id="10" creationId="{5F4E3940-F7A8-8E73-A201-5936D4742FB1}"/>
          </ac:spMkLst>
        </pc:spChg>
        <pc:spChg chg="mod">
          <ac:chgData name="Allison Weckerle" userId="2aecc5db-e215-47aa-9eb4-82d4e2a56303" providerId="ADAL" clId="{47FC2395-7C73-44D4-90E5-79D99F79B7EA}" dt="2025-12-12T19:14:53.524" v="533" actId="20577"/>
          <ac:spMkLst>
            <pc:docMk/>
            <pc:sldMk cId="0" sldId="262"/>
            <ac:spMk id="23" creationId="{0A504F9A-099D-0032-98C9-1C3B5D59F8CF}"/>
          </ac:spMkLst>
        </pc:spChg>
        <pc:spChg chg="mod">
          <ac:chgData name="Allison Weckerle" userId="2aecc5db-e215-47aa-9eb4-82d4e2a56303" providerId="ADAL" clId="{47FC2395-7C73-44D4-90E5-79D99F79B7EA}" dt="2025-12-12T19:32:37.924" v="890" actId="13926"/>
          <ac:spMkLst>
            <pc:docMk/>
            <pc:sldMk cId="0" sldId="262"/>
            <ac:spMk id="16387" creationId="{341F1412-0777-41C5-B96D-0BFB8F36BDE0}"/>
          </ac:spMkLst>
        </pc:spChg>
        <pc:cxnChg chg="add mod">
          <ac:chgData name="Allison Weckerle" userId="2aecc5db-e215-47aa-9eb4-82d4e2a56303" providerId="ADAL" clId="{47FC2395-7C73-44D4-90E5-79D99F79B7EA}" dt="2025-12-12T19:01:40.406" v="275" actId="1076"/>
          <ac:cxnSpMkLst>
            <pc:docMk/>
            <pc:sldMk cId="0" sldId="262"/>
            <ac:cxnSpMk id="5" creationId="{F5E68D5B-92B6-180A-1029-5A5C3DFBF69F}"/>
          </ac:cxnSpMkLst>
        </pc:cxnChg>
      </pc:sldChg>
      <pc:sldChg chg="addSp delSp modSp mod">
        <pc:chgData name="Allison Weckerle" userId="2aecc5db-e215-47aa-9eb4-82d4e2a56303" providerId="ADAL" clId="{47FC2395-7C73-44D4-90E5-79D99F79B7EA}" dt="2025-12-12T18:59:59.793" v="238" actId="13926"/>
        <pc:sldMkLst>
          <pc:docMk/>
          <pc:sldMk cId="0" sldId="267"/>
        </pc:sldMkLst>
        <pc:spChg chg="add mod">
          <ac:chgData name="Allison Weckerle" userId="2aecc5db-e215-47aa-9eb4-82d4e2a56303" providerId="ADAL" clId="{47FC2395-7C73-44D4-90E5-79D99F79B7EA}" dt="2025-12-12T18:19:08.373" v="9"/>
          <ac:spMkLst>
            <pc:docMk/>
            <pc:sldMk cId="0" sldId="267"/>
            <ac:spMk id="4" creationId="{BF2AAC96-A966-7B54-1807-569F000CA537}"/>
          </ac:spMkLst>
        </pc:spChg>
        <pc:spChg chg="mod">
          <ac:chgData name="Allison Weckerle" userId="2aecc5db-e215-47aa-9eb4-82d4e2a56303" providerId="ADAL" clId="{47FC2395-7C73-44D4-90E5-79D99F79B7EA}" dt="2025-12-12T18:59:59.793" v="238" actId="13926"/>
          <ac:spMkLst>
            <pc:docMk/>
            <pc:sldMk cId="0" sldId="267"/>
            <ac:spMk id="10244" creationId="{8895AD81-D23D-4BD6-9CE3-C6ABB44855EB}"/>
          </ac:spMkLst>
        </pc:spChg>
      </pc:sldChg>
      <pc:sldChg chg="modSp mod modCm">
        <pc:chgData name="Allison Weckerle" userId="2aecc5db-e215-47aa-9eb4-82d4e2a56303" providerId="ADAL" clId="{47FC2395-7C73-44D4-90E5-79D99F79B7EA}" dt="2025-12-12T18:18:43.037" v="4" actId="20577"/>
        <pc:sldMkLst>
          <pc:docMk/>
          <pc:sldMk cId="2634731740" sldId="2147473663"/>
        </pc:sldMkLst>
        <pc:spChg chg="mod">
          <ac:chgData name="Allison Weckerle" userId="2aecc5db-e215-47aa-9eb4-82d4e2a56303" providerId="ADAL" clId="{47FC2395-7C73-44D4-90E5-79D99F79B7EA}" dt="2025-12-12T18:18:43.037" v="4" actId="20577"/>
          <ac:spMkLst>
            <pc:docMk/>
            <pc:sldMk cId="2634731740" sldId="2147473663"/>
            <ac:spMk id="7171" creationId="{4D67E167-2F37-481F-AB26-A6E236679EF3}"/>
          </ac:spMkLst>
        </pc:spChg>
        <pc:extLst>
          <p:ext xmlns:p="http://schemas.openxmlformats.org/presentationml/2006/main" uri="{D6D511B9-2390-475A-947B-AFAB55BFBCF1}">
            <pc226:cmChg xmlns:pc226="http://schemas.microsoft.com/office/powerpoint/2022/06/main/command" chg="mod">
              <pc226:chgData name="Allison Weckerle" userId="2aecc5db-e215-47aa-9eb4-82d4e2a56303" providerId="ADAL" clId="{47FC2395-7C73-44D4-90E5-79D99F79B7EA}" dt="2025-12-12T18:18:43.037" v="4" actId="20577"/>
              <pc2:cmMkLst xmlns:pc2="http://schemas.microsoft.com/office/powerpoint/2019/9/main/command">
                <pc:docMk/>
                <pc:sldMk cId="2634731740" sldId="2147473663"/>
                <pc2:cmMk id="{C649FF73-2B84-4200-B4BF-D034AAE7083C}"/>
              </pc2:cmMkLst>
            </pc226:cmChg>
          </p:ext>
        </pc:extLst>
      </pc:sldChg>
      <pc:sldChg chg="addSp delSp modSp mod">
        <pc:chgData name="Allison Weckerle" userId="2aecc5db-e215-47aa-9eb4-82d4e2a56303" providerId="ADAL" clId="{47FC2395-7C73-44D4-90E5-79D99F79B7EA}" dt="2025-12-12T19:32:14.091" v="889" actId="948"/>
        <pc:sldMkLst>
          <pc:docMk/>
          <pc:sldMk cId="344922944" sldId="2147473664"/>
        </pc:sldMkLst>
        <pc:spChg chg="add mod">
          <ac:chgData name="Allison Weckerle" userId="2aecc5db-e215-47aa-9eb4-82d4e2a56303" providerId="ADAL" clId="{47FC2395-7C73-44D4-90E5-79D99F79B7EA}" dt="2025-12-12T19:02:19.513" v="281"/>
          <ac:spMkLst>
            <pc:docMk/>
            <pc:sldMk cId="344922944" sldId="2147473664"/>
            <ac:spMk id="3" creationId="{519E1A80-8539-A208-C072-9DED63273162}"/>
          </ac:spMkLst>
        </pc:spChg>
        <pc:spChg chg="mod">
          <ac:chgData name="Allison Weckerle" userId="2aecc5db-e215-47aa-9eb4-82d4e2a56303" providerId="ADAL" clId="{47FC2395-7C73-44D4-90E5-79D99F79B7EA}" dt="2025-12-12T19:32:14.091" v="889" actId="948"/>
          <ac:spMkLst>
            <pc:docMk/>
            <pc:sldMk cId="344922944" sldId="2147473664"/>
            <ac:spMk id="6" creationId="{702637F2-B7BA-F52E-EA7D-2ED800831F77}"/>
          </ac:spMkLst>
        </pc:spChg>
        <pc:graphicFrameChg chg="mod modGraphic">
          <ac:chgData name="Allison Weckerle" userId="2aecc5db-e215-47aa-9eb4-82d4e2a56303" providerId="ADAL" clId="{47FC2395-7C73-44D4-90E5-79D99F79B7EA}" dt="2025-12-12T19:06:36.259" v="347" actId="20577"/>
          <ac:graphicFrameMkLst>
            <pc:docMk/>
            <pc:sldMk cId="344922944" sldId="2147473664"/>
            <ac:graphicFrameMk id="7" creationId="{A681939B-0B22-8E69-8A33-60F365C189A8}"/>
          </ac:graphicFrameMkLst>
        </pc:graphicFrameChg>
      </pc:sldChg>
      <pc:sldChg chg="addSp delSp modSp mod">
        <pc:chgData name="Allison Weckerle" userId="2aecc5db-e215-47aa-9eb4-82d4e2a56303" providerId="ADAL" clId="{47FC2395-7C73-44D4-90E5-79D99F79B7EA}" dt="2025-12-12T19:31:41.180" v="888" actId="20577"/>
        <pc:sldMkLst>
          <pc:docMk/>
          <pc:sldMk cId="2733978758" sldId="2147473668"/>
        </pc:sldMkLst>
        <pc:spChg chg="add mod">
          <ac:chgData name="Allison Weckerle" userId="2aecc5db-e215-47aa-9eb4-82d4e2a56303" providerId="ADAL" clId="{47FC2395-7C73-44D4-90E5-79D99F79B7EA}" dt="2025-12-12T19:28:51.009" v="670"/>
          <ac:spMkLst>
            <pc:docMk/>
            <pc:sldMk cId="2733978758" sldId="2147473668"/>
            <ac:spMk id="5" creationId="{A5431D4A-08A9-5EBE-D2B3-E699F61B5B57}"/>
          </ac:spMkLst>
        </pc:spChg>
        <pc:spChg chg="mod">
          <ac:chgData name="Allison Weckerle" userId="2aecc5db-e215-47aa-9eb4-82d4e2a56303" providerId="ADAL" clId="{47FC2395-7C73-44D4-90E5-79D99F79B7EA}" dt="2025-12-12T19:31:41.180" v="888" actId="20577"/>
          <ac:spMkLst>
            <pc:docMk/>
            <pc:sldMk cId="2733978758" sldId="2147473668"/>
            <ac:spMk id="10244" creationId="{DB475B4E-0A9A-B301-CDBD-15C0FF465F04}"/>
          </ac:spMkLst>
        </pc:spChg>
      </pc:sldChg>
      <pc:sldChg chg="addSp delSp modSp mod">
        <pc:chgData name="Allison Weckerle" userId="2aecc5db-e215-47aa-9eb4-82d4e2a56303" providerId="ADAL" clId="{47FC2395-7C73-44D4-90E5-79D99F79B7EA}" dt="2025-12-12T19:37:41.715" v="892" actId="20577"/>
        <pc:sldMkLst>
          <pc:docMk/>
          <pc:sldMk cId="2345327904" sldId="2147473711"/>
        </pc:sldMkLst>
        <pc:spChg chg="mod">
          <ac:chgData name="Allison Weckerle" userId="2aecc5db-e215-47aa-9eb4-82d4e2a56303" providerId="ADAL" clId="{47FC2395-7C73-44D4-90E5-79D99F79B7EA}" dt="2025-12-12T19:37:41.715" v="892" actId="20577"/>
          <ac:spMkLst>
            <pc:docMk/>
            <pc:sldMk cId="2345327904" sldId="2147473711"/>
            <ac:spMk id="4" creationId="{4D5E31E1-02C1-4F68-C0DC-9022B359289E}"/>
          </ac:spMkLst>
        </pc:spChg>
        <pc:spChg chg="add mod">
          <ac:chgData name="Allison Weckerle" userId="2aecc5db-e215-47aa-9eb4-82d4e2a56303" providerId="ADAL" clId="{47FC2395-7C73-44D4-90E5-79D99F79B7EA}" dt="2025-12-12T19:16:18.088" v="591"/>
          <ac:spMkLst>
            <pc:docMk/>
            <pc:sldMk cId="2345327904" sldId="2147473711"/>
            <ac:spMk id="5" creationId="{CDB999BB-91D9-D5F1-0904-44DF7FC560ED}"/>
          </ac:spMkLst>
        </pc:spChg>
      </pc:sldChg>
      <pc:sldChg chg="addSp delSp modSp mod modCm">
        <pc:chgData name="Allison Weckerle" userId="2aecc5db-e215-47aa-9eb4-82d4e2a56303" providerId="ADAL" clId="{47FC2395-7C73-44D4-90E5-79D99F79B7EA}" dt="2025-12-12T19:28:34.970" v="667" actId="20577"/>
        <pc:sldMkLst>
          <pc:docMk/>
          <pc:sldMk cId="1916123769" sldId="2147473714"/>
        </pc:sldMkLst>
        <pc:spChg chg="add mod">
          <ac:chgData name="Allison Weckerle" userId="2aecc5db-e215-47aa-9eb4-82d4e2a56303" providerId="ADAL" clId="{47FC2395-7C73-44D4-90E5-79D99F79B7EA}" dt="2025-12-12T19:16:19.761" v="592"/>
          <ac:spMkLst>
            <pc:docMk/>
            <pc:sldMk cId="1916123769" sldId="2147473714"/>
            <ac:spMk id="3" creationId="{87BC1E05-EE57-41B7-BB43-93392DEFAE1F}"/>
          </ac:spMkLst>
        </pc:spChg>
        <pc:spChg chg="mod">
          <ac:chgData name="Allison Weckerle" userId="2aecc5db-e215-47aa-9eb4-82d4e2a56303" providerId="ADAL" clId="{47FC2395-7C73-44D4-90E5-79D99F79B7EA}" dt="2025-12-12T19:28:34.970" v="667" actId="20577"/>
          <ac:spMkLst>
            <pc:docMk/>
            <pc:sldMk cId="1916123769" sldId="2147473714"/>
            <ac:spMk id="6" creationId="{39C5B65B-FD3A-99D6-B92B-240769EB2158}"/>
          </ac:spMkLst>
        </pc:spChg>
        <pc:spChg chg="add mod">
          <ac:chgData name="Allison Weckerle" userId="2aecc5db-e215-47aa-9eb4-82d4e2a56303" providerId="ADAL" clId="{47FC2395-7C73-44D4-90E5-79D99F79B7EA}" dt="2025-12-12T19:26:59.294" v="657" actId="1076"/>
          <ac:spMkLst>
            <pc:docMk/>
            <pc:sldMk cId="1916123769" sldId="2147473714"/>
            <ac:spMk id="8" creationId="{2A941C77-B1E1-79A2-14FF-E872F54297DA}"/>
          </ac:spMkLst>
        </pc:spChg>
        <pc:graphicFrameChg chg="mod modGraphic">
          <ac:chgData name="Allison Weckerle" userId="2aecc5db-e215-47aa-9eb4-82d4e2a56303" providerId="ADAL" clId="{47FC2395-7C73-44D4-90E5-79D99F79B7EA}" dt="2025-12-12T19:27:33.758" v="662" actId="14734"/>
          <ac:graphicFrameMkLst>
            <pc:docMk/>
            <pc:sldMk cId="1916123769" sldId="2147473714"/>
            <ac:graphicFrameMk id="7" creationId="{1C9A334A-B241-212F-868E-4DDFB27A2A47}"/>
          </ac:graphicFrameMkLst>
        </pc:graphicFrameChg>
        <pc:extLst>
          <p:ext xmlns:p="http://schemas.openxmlformats.org/presentationml/2006/main" uri="{D6D511B9-2390-475A-947B-AFAB55BFBCF1}">
            <pc226:cmChg xmlns:pc226="http://schemas.microsoft.com/office/powerpoint/2022/06/main/command" chg="mod">
              <pc226:chgData name="Allison Weckerle" userId="2aecc5db-e215-47aa-9eb4-82d4e2a56303" providerId="ADAL" clId="{47FC2395-7C73-44D4-90E5-79D99F79B7EA}" dt="2025-12-12T19:28:34.970" v="667" actId="20577"/>
              <pc2:cmMkLst xmlns:pc2="http://schemas.microsoft.com/office/powerpoint/2019/9/main/command">
                <pc:docMk/>
                <pc:sldMk cId="1916123769" sldId="2147473714"/>
                <pc2:cmMk id="{6FBC4FA9-F028-8347-8581-1F87C0226FEC}"/>
              </pc2:cmMkLst>
            </pc226:cmChg>
          </p:ext>
        </pc:extLst>
      </pc:sldChg>
    </pc:docChg>
  </pc:docChgLst>
  <pc:docChgLst>
    <pc:chgData name="Liz Donohue" userId="1dd2b9cf-45e8-40ae-9123-4564d15e2785" providerId="ADAL" clId="{19258E8E-9559-43B7-B940-1055510C5ECA}"/>
    <pc:docChg chg="modSld">
      <pc:chgData name="Liz Donohue" userId="1dd2b9cf-45e8-40ae-9123-4564d15e2785" providerId="ADAL" clId="{19258E8E-9559-43B7-B940-1055510C5ECA}" dt="2025-12-15T15:28:18.822" v="14" actId="20577"/>
      <pc:docMkLst>
        <pc:docMk/>
      </pc:docMkLst>
      <pc:sldChg chg="modSp mod">
        <pc:chgData name="Liz Donohue" userId="1dd2b9cf-45e8-40ae-9123-4564d15e2785" providerId="ADAL" clId="{19258E8E-9559-43B7-B940-1055510C5ECA}" dt="2025-12-15T15:26:06.578" v="8" actId="6549"/>
        <pc:sldMkLst>
          <pc:docMk/>
          <pc:sldMk cId="0" sldId="262"/>
        </pc:sldMkLst>
        <pc:spChg chg="mod">
          <ac:chgData name="Liz Donohue" userId="1dd2b9cf-45e8-40ae-9123-4564d15e2785" providerId="ADAL" clId="{19258E8E-9559-43B7-B940-1055510C5ECA}" dt="2025-12-15T15:26:06.578" v="8" actId="6549"/>
          <ac:spMkLst>
            <pc:docMk/>
            <pc:sldMk cId="0" sldId="262"/>
            <ac:spMk id="3" creationId="{9374D6A8-1A0D-113E-2DAE-83E2FD36E66F}"/>
          </ac:spMkLst>
        </pc:spChg>
        <pc:spChg chg="mod">
          <ac:chgData name="Liz Donohue" userId="1dd2b9cf-45e8-40ae-9123-4564d15e2785" providerId="ADAL" clId="{19258E8E-9559-43B7-B940-1055510C5ECA}" dt="2025-12-15T15:25:51.969" v="6" actId="6549"/>
          <ac:spMkLst>
            <pc:docMk/>
            <pc:sldMk cId="0" sldId="262"/>
            <ac:spMk id="6" creationId="{CAEDEA2D-172C-6006-4785-B40A765C4B8B}"/>
          </ac:spMkLst>
        </pc:spChg>
      </pc:sldChg>
      <pc:sldChg chg="modSp mod modCm">
        <pc:chgData name="Liz Donohue" userId="1dd2b9cf-45e8-40ae-9123-4564d15e2785" providerId="ADAL" clId="{19258E8E-9559-43B7-B940-1055510C5ECA}" dt="2025-12-15T15:25:09.142" v="4" actId="6549"/>
        <pc:sldMkLst>
          <pc:docMk/>
          <pc:sldMk cId="0" sldId="267"/>
        </pc:sldMkLst>
        <pc:spChg chg="mod">
          <ac:chgData name="Liz Donohue" userId="1dd2b9cf-45e8-40ae-9123-4564d15e2785" providerId="ADAL" clId="{19258E8E-9559-43B7-B940-1055510C5ECA}" dt="2025-12-15T15:25:09.142" v="4" actId="6549"/>
          <ac:spMkLst>
            <pc:docMk/>
            <pc:sldMk cId="0" sldId="267"/>
            <ac:spMk id="4" creationId="{BF2AAC96-A966-7B54-1807-569F000CA537}"/>
          </ac:spMkLst>
        </pc:spChg>
        <pc:extLst>
          <p:ext xmlns:p="http://schemas.openxmlformats.org/presentationml/2006/main" uri="{D6D511B9-2390-475A-947B-AFAB55BFBCF1}">
            <pc226:cmChg xmlns:pc226="http://schemas.microsoft.com/office/powerpoint/2022/06/main/command" chg="mod">
              <pc226:chgData name="Liz Donohue" userId="1dd2b9cf-45e8-40ae-9123-4564d15e2785" providerId="ADAL" clId="{19258E8E-9559-43B7-B940-1055510C5ECA}" dt="2025-12-15T15:25:09.142" v="4" actId="6549"/>
              <pc2:cmMkLst xmlns:pc2="http://schemas.microsoft.com/office/powerpoint/2019/9/main/command">
                <pc:docMk/>
                <pc:sldMk cId="0" sldId="267"/>
                <pc2:cmMk id="{2A4D4547-C9AC-46CF-AF2C-9EA92B9B9FAF}"/>
              </pc2:cmMkLst>
            </pc226:cmChg>
          </p:ext>
        </pc:extLst>
      </pc:sldChg>
      <pc:sldChg chg="modSp mod">
        <pc:chgData name="Liz Donohue" userId="1dd2b9cf-45e8-40ae-9123-4564d15e2785" providerId="ADAL" clId="{19258E8E-9559-43B7-B940-1055510C5ECA}" dt="2025-12-15T15:24:43.526" v="1" actId="20577"/>
        <pc:sldMkLst>
          <pc:docMk/>
          <pc:sldMk cId="2634731740" sldId="2147473663"/>
        </pc:sldMkLst>
        <pc:spChg chg="mod">
          <ac:chgData name="Liz Donohue" userId="1dd2b9cf-45e8-40ae-9123-4564d15e2785" providerId="ADAL" clId="{19258E8E-9559-43B7-B940-1055510C5ECA}" dt="2025-12-15T15:24:43.526" v="1" actId="20577"/>
          <ac:spMkLst>
            <pc:docMk/>
            <pc:sldMk cId="2634731740" sldId="2147473663"/>
            <ac:spMk id="7171" creationId="{4D67E167-2F37-481F-AB26-A6E236679EF3}"/>
          </ac:spMkLst>
        </pc:spChg>
      </pc:sldChg>
      <pc:sldChg chg="modSp mod">
        <pc:chgData name="Liz Donohue" userId="1dd2b9cf-45e8-40ae-9123-4564d15e2785" providerId="ADAL" clId="{19258E8E-9559-43B7-B940-1055510C5ECA}" dt="2025-12-15T15:27:21.486" v="10" actId="20577"/>
        <pc:sldMkLst>
          <pc:docMk/>
          <pc:sldMk cId="2345327904" sldId="2147473711"/>
        </pc:sldMkLst>
        <pc:spChg chg="mod">
          <ac:chgData name="Liz Donohue" userId="1dd2b9cf-45e8-40ae-9123-4564d15e2785" providerId="ADAL" clId="{19258E8E-9559-43B7-B940-1055510C5ECA}" dt="2025-12-15T15:27:21.486" v="10" actId="20577"/>
          <ac:spMkLst>
            <pc:docMk/>
            <pc:sldMk cId="2345327904" sldId="2147473711"/>
            <ac:spMk id="4" creationId="{4D5E31E1-02C1-4F68-C0DC-9022B359289E}"/>
          </ac:spMkLst>
        </pc:spChg>
      </pc:sldChg>
      <pc:sldChg chg="modSp mod modCm">
        <pc:chgData name="Liz Donohue" userId="1dd2b9cf-45e8-40ae-9123-4564d15e2785" providerId="ADAL" clId="{19258E8E-9559-43B7-B940-1055510C5ECA}" dt="2025-12-15T15:28:18.822" v="14" actId="20577"/>
        <pc:sldMkLst>
          <pc:docMk/>
          <pc:sldMk cId="1916123769" sldId="2147473714"/>
        </pc:sldMkLst>
        <pc:spChg chg="mod">
          <ac:chgData name="Liz Donohue" userId="1dd2b9cf-45e8-40ae-9123-4564d15e2785" providerId="ADAL" clId="{19258E8E-9559-43B7-B940-1055510C5ECA}" dt="2025-12-15T15:28:18.822" v="14" actId="20577"/>
          <ac:spMkLst>
            <pc:docMk/>
            <pc:sldMk cId="1916123769" sldId="2147473714"/>
            <ac:spMk id="6" creationId="{39C5B65B-FD3A-99D6-B92B-240769EB2158}"/>
          </ac:spMkLst>
        </pc:spChg>
        <pc:extLst>
          <p:ext xmlns:p="http://schemas.openxmlformats.org/presentationml/2006/main" uri="{D6D511B9-2390-475A-947B-AFAB55BFBCF1}">
            <pc226:cmChg xmlns:pc226="http://schemas.microsoft.com/office/powerpoint/2022/06/main/command" chg="mod">
              <pc226:chgData name="Liz Donohue" userId="1dd2b9cf-45e8-40ae-9123-4564d15e2785" providerId="ADAL" clId="{19258E8E-9559-43B7-B940-1055510C5ECA}" dt="2025-12-15T15:28:18.822" v="14" actId="20577"/>
              <pc2:cmMkLst xmlns:pc2="http://schemas.microsoft.com/office/powerpoint/2019/9/main/command">
                <pc:docMk/>
                <pc:sldMk cId="1916123769" sldId="2147473714"/>
                <pc2:cmMk id="{6FBC4FA9-F028-8347-8581-1F87C0226FEC}"/>
              </pc2:cmMkLst>
            </pc226:cmChg>
          </p:ext>
        </pc:extLst>
      </pc:sldChg>
    </pc:docChg>
  </pc:docChgLst>
  <pc:docChgLst>
    <pc:chgData name="Kendall Schick" userId="e9c89993-794a-4b04-97ba-0001b7eeca96" providerId="ADAL" clId="{0FF90591-9807-4C8A-AC80-FC30A5185D62}"/>
    <pc:docChg chg="undo custSel modSld">
      <pc:chgData name="Kendall Schick" userId="e9c89993-794a-4b04-97ba-0001b7eeca96" providerId="ADAL" clId="{0FF90591-9807-4C8A-AC80-FC30A5185D62}" dt="2025-12-15T15:56:54.384" v="440" actId="20577"/>
      <pc:docMkLst>
        <pc:docMk/>
      </pc:docMkLst>
      <pc:sldChg chg="modSp mod">
        <pc:chgData name="Kendall Schick" userId="e9c89993-794a-4b04-97ba-0001b7eeca96" providerId="ADAL" clId="{0FF90591-9807-4C8A-AC80-FC30A5185D62}" dt="2025-12-15T15:56:54.384" v="440" actId="20577"/>
        <pc:sldMkLst>
          <pc:docMk/>
          <pc:sldMk cId="0" sldId="262"/>
        </pc:sldMkLst>
        <pc:spChg chg="mod">
          <ac:chgData name="Kendall Schick" userId="e9c89993-794a-4b04-97ba-0001b7eeca96" providerId="ADAL" clId="{0FF90591-9807-4C8A-AC80-FC30A5185D62}" dt="2025-12-15T15:53:15.103" v="175" actId="14100"/>
          <ac:spMkLst>
            <pc:docMk/>
            <pc:sldMk cId="0" sldId="262"/>
            <ac:spMk id="3" creationId="{9374D6A8-1A0D-113E-2DAE-83E2FD36E66F}"/>
          </ac:spMkLst>
        </pc:spChg>
        <pc:spChg chg="mod">
          <ac:chgData name="Kendall Schick" userId="e9c89993-794a-4b04-97ba-0001b7eeca96" providerId="ADAL" clId="{0FF90591-9807-4C8A-AC80-FC30A5185D62}" dt="2025-12-12T19:58:47.428" v="119" actId="1076"/>
          <ac:spMkLst>
            <pc:docMk/>
            <pc:sldMk cId="0" sldId="262"/>
            <ac:spMk id="6" creationId="{CAEDEA2D-172C-6006-4785-B40A765C4B8B}"/>
          </ac:spMkLst>
        </pc:spChg>
        <pc:spChg chg="mod">
          <ac:chgData name="Kendall Schick" userId="e9c89993-794a-4b04-97ba-0001b7eeca96" providerId="ADAL" clId="{0FF90591-9807-4C8A-AC80-FC30A5185D62}" dt="2025-12-15T15:52:22.607" v="173" actId="14100"/>
          <ac:spMkLst>
            <pc:docMk/>
            <pc:sldMk cId="0" sldId="262"/>
            <ac:spMk id="8" creationId="{5444FFC3-F452-A712-3670-8AC21F8F22E0}"/>
          </ac:spMkLst>
        </pc:spChg>
        <pc:spChg chg="mod">
          <ac:chgData name="Kendall Schick" userId="e9c89993-794a-4b04-97ba-0001b7eeca96" providerId="ADAL" clId="{0FF90591-9807-4C8A-AC80-FC30A5185D62}" dt="2025-12-15T15:56:54.384" v="440" actId="20577"/>
          <ac:spMkLst>
            <pc:docMk/>
            <pc:sldMk cId="0" sldId="262"/>
            <ac:spMk id="16387" creationId="{341F1412-0777-41C5-B96D-0BFB8F36BDE0}"/>
          </ac:spMkLst>
        </pc:spChg>
      </pc:sldChg>
      <pc:sldChg chg="modSp mod modCm">
        <pc:chgData name="Kendall Schick" userId="e9c89993-794a-4b04-97ba-0001b7eeca96" providerId="ADAL" clId="{0FF90591-9807-4C8A-AC80-FC30A5185D62}" dt="2025-12-12T19:56:18.319" v="93" actId="20577"/>
        <pc:sldMkLst>
          <pc:docMk/>
          <pc:sldMk cId="0" sldId="267"/>
        </pc:sldMkLst>
        <pc:spChg chg="mod">
          <ac:chgData name="Kendall Schick" userId="e9c89993-794a-4b04-97ba-0001b7eeca96" providerId="ADAL" clId="{0FF90591-9807-4C8A-AC80-FC30A5185D62}" dt="2025-12-12T19:56:18.319" v="93" actId="20577"/>
          <ac:spMkLst>
            <pc:docMk/>
            <pc:sldMk cId="0" sldId="267"/>
            <ac:spMk id="4" creationId="{BF2AAC96-A966-7B54-1807-569F000CA537}"/>
          </ac:spMkLst>
        </pc:spChg>
        <pc:spChg chg="mod">
          <ac:chgData name="Kendall Schick" userId="e9c89993-794a-4b04-97ba-0001b7eeca96" providerId="ADAL" clId="{0FF90591-9807-4C8A-AC80-FC30A5185D62}" dt="2025-12-12T19:56:02.799" v="84" actId="20577"/>
          <ac:spMkLst>
            <pc:docMk/>
            <pc:sldMk cId="0" sldId="267"/>
            <ac:spMk id="10244" creationId="{8895AD81-D23D-4BD6-9CE3-C6ABB44855EB}"/>
          </ac:spMkLst>
        </pc:spChg>
        <pc:extLst>
          <p:ext xmlns:p="http://schemas.openxmlformats.org/presentationml/2006/main" uri="{D6D511B9-2390-475A-947B-AFAB55BFBCF1}">
            <pc226:cmChg xmlns:pc226="http://schemas.microsoft.com/office/powerpoint/2022/06/main/command" chg="mod">
              <pc226:chgData name="Kendall Schick" userId="e9c89993-794a-4b04-97ba-0001b7eeca96" providerId="ADAL" clId="{0FF90591-9807-4C8A-AC80-FC30A5185D62}" dt="2025-12-12T19:56:18.319" v="93" actId="20577"/>
              <pc2:cmMkLst xmlns:pc2="http://schemas.microsoft.com/office/powerpoint/2019/9/main/command">
                <pc:docMk/>
                <pc:sldMk cId="0" sldId="267"/>
                <pc2:cmMk id="{2A4D4547-C9AC-46CF-AF2C-9EA92B9B9FAF}"/>
              </pc2:cmMkLst>
            </pc226:cmChg>
          </p:ext>
        </pc:extLst>
      </pc:sldChg>
      <pc:sldChg chg="modSp mod modNotesTx">
        <pc:chgData name="Kendall Schick" userId="e9c89993-794a-4b04-97ba-0001b7eeca96" providerId="ADAL" clId="{0FF90591-9807-4C8A-AC80-FC30A5185D62}" dt="2025-12-15T15:55:24.494" v="368" actId="20577"/>
        <pc:sldMkLst>
          <pc:docMk/>
          <pc:sldMk cId="344922944" sldId="2147473664"/>
        </pc:sldMkLst>
        <pc:graphicFrameChg chg="modGraphic">
          <ac:chgData name="Kendall Schick" userId="e9c89993-794a-4b04-97ba-0001b7eeca96" providerId="ADAL" clId="{0FF90591-9807-4C8A-AC80-FC30A5185D62}" dt="2025-12-12T20:02:44.190" v="120" actId="20577"/>
          <ac:graphicFrameMkLst>
            <pc:docMk/>
            <pc:sldMk cId="344922944" sldId="2147473664"/>
            <ac:graphicFrameMk id="7" creationId="{A681939B-0B22-8E69-8A33-60F365C189A8}"/>
          </ac:graphicFrameMkLst>
        </pc:graphicFrameChg>
      </pc:sldChg>
      <pc:sldChg chg="modSp mod modShow">
        <pc:chgData name="Kendall Schick" userId="e9c89993-794a-4b04-97ba-0001b7eeca96" providerId="ADAL" clId="{0FF90591-9807-4C8A-AC80-FC30A5185D62}" dt="2025-12-12T20:39:08.243" v="149" actId="729"/>
        <pc:sldMkLst>
          <pc:docMk/>
          <pc:sldMk cId="2345327904" sldId="2147473711"/>
        </pc:sldMkLst>
        <pc:spChg chg="mod">
          <ac:chgData name="Kendall Schick" userId="e9c89993-794a-4b04-97ba-0001b7eeca96" providerId="ADAL" clId="{0FF90591-9807-4C8A-AC80-FC30A5185D62}" dt="2025-12-12T20:25:35.439" v="148" actId="6549"/>
          <ac:spMkLst>
            <pc:docMk/>
            <pc:sldMk cId="2345327904" sldId="2147473711"/>
            <ac:spMk id="4" creationId="{4D5E31E1-02C1-4F68-C0DC-9022B359289E}"/>
          </ac:spMkLst>
        </pc:spChg>
      </pc:sldChg>
      <pc:sldChg chg="modSp mod modNotesTx">
        <pc:chgData name="Kendall Schick" userId="e9c89993-794a-4b04-97ba-0001b7eeca96" providerId="ADAL" clId="{0FF90591-9807-4C8A-AC80-FC30A5185D62}" dt="2025-12-15T15:56:18.417" v="437" actId="20577"/>
        <pc:sldMkLst>
          <pc:docMk/>
          <pc:sldMk cId="1916123769" sldId="2147473714"/>
        </pc:sldMkLst>
        <pc:spChg chg="mod">
          <ac:chgData name="Kendall Schick" userId="e9c89993-794a-4b04-97ba-0001b7eeca96" providerId="ADAL" clId="{0FF90591-9807-4C8A-AC80-FC30A5185D62}" dt="2025-12-15T15:55:54.692" v="369" actId="14100"/>
          <ac:spMkLst>
            <pc:docMk/>
            <pc:sldMk cId="1916123769" sldId="2147473714"/>
            <ac:spMk id="6" creationId="{39C5B65B-FD3A-99D6-B92B-240769EB2158}"/>
          </ac:spMkLst>
        </pc:spChg>
      </pc:sldChg>
    </pc:docChg>
  </pc:docChgLst>
  <pc:docChgLst>
    <pc:chgData name="Timothy Quill" userId="b1dc6efb-2995-45e7-a306-57a2c67aa886" providerId="ADAL" clId="{C2669144-A774-4465-9329-8A6790A96C35}"/>
    <pc:docChg chg="modSld">
      <pc:chgData name="Timothy Quill" userId="b1dc6efb-2995-45e7-a306-57a2c67aa886" providerId="ADAL" clId="{C2669144-A774-4465-9329-8A6790A96C35}" dt="2025-12-12T22:10:30.826" v="57" actId="20577"/>
      <pc:docMkLst>
        <pc:docMk/>
      </pc:docMkLst>
      <pc:sldChg chg="modSp mod">
        <pc:chgData name="Timothy Quill" userId="b1dc6efb-2995-45e7-a306-57a2c67aa886" providerId="ADAL" clId="{C2669144-A774-4465-9329-8A6790A96C35}" dt="2025-12-12T22:10:30.826" v="57" actId="20577"/>
        <pc:sldMkLst>
          <pc:docMk/>
          <pc:sldMk cId="2733978758" sldId="2147473668"/>
        </pc:sldMkLst>
        <pc:spChg chg="mod">
          <ac:chgData name="Timothy Quill" userId="b1dc6efb-2995-45e7-a306-57a2c67aa886" providerId="ADAL" clId="{C2669144-A774-4465-9329-8A6790A96C35}" dt="2025-12-12T22:10:30.826" v="57" actId="20577"/>
          <ac:spMkLst>
            <pc:docMk/>
            <pc:sldMk cId="2733978758" sldId="2147473668"/>
            <ac:spMk id="10244" creationId="{DB475B4E-0A9A-B301-CDBD-15C0FF465F04}"/>
          </ac:spMkLst>
        </pc:spChg>
      </pc:sldChg>
      <pc:sldChg chg="modSp mod">
        <pc:chgData name="Timothy Quill" userId="b1dc6efb-2995-45e7-a306-57a2c67aa886" providerId="ADAL" clId="{C2669144-A774-4465-9329-8A6790A96C35}" dt="2025-12-12T22:05:25.034" v="42" actId="20577"/>
        <pc:sldMkLst>
          <pc:docMk/>
          <pc:sldMk cId="1916123769" sldId="2147473714"/>
        </pc:sldMkLst>
        <pc:spChg chg="mod">
          <ac:chgData name="Timothy Quill" userId="b1dc6efb-2995-45e7-a306-57a2c67aa886" providerId="ADAL" clId="{C2669144-A774-4465-9329-8A6790A96C35}" dt="2025-12-12T22:05:25.034" v="42" actId="20577"/>
          <ac:spMkLst>
            <pc:docMk/>
            <pc:sldMk cId="1916123769" sldId="2147473714"/>
            <ac:spMk id="10243" creationId="{8D5EF0C5-BB4D-9DCC-A42F-C933440DABB2}"/>
          </ac:spMkLst>
        </pc:spChg>
      </pc:sldChg>
    </pc:docChg>
  </pc:docChgLst>
  <pc:docChgLst>
    <pc:chgData name="Jennifer Eimers" userId="e496f3f7-6a48-4339-9b0c-9f426a43f948" providerId="ADAL" clId="{EA77C4EE-4DBD-4AED-BD7D-063333E8A9EF}"/>
    <pc:docChg chg="custSel modSld">
      <pc:chgData name="Jennifer Eimers" userId="e496f3f7-6a48-4339-9b0c-9f426a43f948" providerId="ADAL" clId="{EA77C4EE-4DBD-4AED-BD7D-063333E8A9EF}" dt="2025-12-15T16:17:33.816" v="108" actId="20577"/>
      <pc:docMkLst>
        <pc:docMk/>
      </pc:docMkLst>
      <pc:sldChg chg="addSp delSp modSp mod chgLayout">
        <pc:chgData name="Jennifer Eimers" userId="e496f3f7-6a48-4339-9b0c-9f426a43f948" providerId="ADAL" clId="{EA77C4EE-4DBD-4AED-BD7D-063333E8A9EF}" dt="2025-12-15T16:16:39.889" v="75" actId="20577"/>
        <pc:sldMkLst>
          <pc:docMk/>
          <pc:sldMk cId="0" sldId="262"/>
        </pc:sldMkLst>
        <pc:spChg chg="del mod">
          <ac:chgData name="Jennifer Eimers" userId="e496f3f7-6a48-4339-9b0c-9f426a43f948" providerId="ADAL" clId="{EA77C4EE-4DBD-4AED-BD7D-063333E8A9EF}" dt="2025-12-15T16:16:38.207" v="73" actId="478"/>
          <ac:spMkLst>
            <pc:docMk/>
            <pc:sldMk cId="0" sldId="262"/>
            <ac:spMk id="2" creationId="{23ECC140-E6BC-1D78-39BD-2D21E3A8204E}"/>
          </ac:spMkLst>
        </pc:spChg>
        <pc:spChg chg="mod">
          <ac:chgData name="Jennifer Eimers" userId="e496f3f7-6a48-4339-9b0c-9f426a43f948" providerId="ADAL" clId="{EA77C4EE-4DBD-4AED-BD7D-063333E8A9EF}" dt="2025-12-15T16:14:39.623" v="12" actId="1036"/>
          <ac:spMkLst>
            <pc:docMk/>
            <pc:sldMk cId="0" sldId="262"/>
            <ac:spMk id="3" creationId="{9374D6A8-1A0D-113E-2DAE-83E2FD36E66F}"/>
          </ac:spMkLst>
        </pc:spChg>
        <pc:spChg chg="add mod ord">
          <ac:chgData name="Jennifer Eimers" userId="e496f3f7-6a48-4339-9b0c-9f426a43f948" providerId="ADAL" clId="{EA77C4EE-4DBD-4AED-BD7D-063333E8A9EF}" dt="2025-12-15T16:16:39.889" v="75" actId="20577"/>
          <ac:spMkLst>
            <pc:docMk/>
            <pc:sldMk cId="0" sldId="262"/>
            <ac:spMk id="4" creationId="{3564714F-C5D7-2B70-9724-22B58604DED8}"/>
          </ac:spMkLst>
        </pc:spChg>
        <pc:spChg chg="mod">
          <ac:chgData name="Jennifer Eimers" userId="e496f3f7-6a48-4339-9b0c-9f426a43f948" providerId="ADAL" clId="{EA77C4EE-4DBD-4AED-BD7D-063333E8A9EF}" dt="2025-12-15T16:14:39.623" v="12" actId="1036"/>
          <ac:spMkLst>
            <pc:docMk/>
            <pc:sldMk cId="0" sldId="262"/>
            <ac:spMk id="6" creationId="{CAEDEA2D-172C-6006-4785-B40A765C4B8B}"/>
          </ac:spMkLst>
        </pc:spChg>
        <pc:spChg chg="mod">
          <ac:chgData name="Jennifer Eimers" userId="e496f3f7-6a48-4339-9b0c-9f426a43f948" providerId="ADAL" clId="{EA77C4EE-4DBD-4AED-BD7D-063333E8A9EF}" dt="2025-12-15T16:14:39.623" v="12" actId="1036"/>
          <ac:spMkLst>
            <pc:docMk/>
            <pc:sldMk cId="0" sldId="262"/>
            <ac:spMk id="7" creationId="{6ECB6F8E-8720-54E0-FFC4-04B4F767DCD8}"/>
          </ac:spMkLst>
        </pc:spChg>
        <pc:spChg chg="mod">
          <ac:chgData name="Jennifer Eimers" userId="e496f3f7-6a48-4339-9b0c-9f426a43f948" providerId="ADAL" clId="{EA77C4EE-4DBD-4AED-BD7D-063333E8A9EF}" dt="2025-12-15T16:14:39.623" v="12" actId="1036"/>
          <ac:spMkLst>
            <pc:docMk/>
            <pc:sldMk cId="0" sldId="262"/>
            <ac:spMk id="8" creationId="{5444FFC3-F452-A712-3670-8AC21F8F22E0}"/>
          </ac:spMkLst>
        </pc:spChg>
        <pc:spChg chg="mod">
          <ac:chgData name="Jennifer Eimers" userId="e496f3f7-6a48-4339-9b0c-9f426a43f948" providerId="ADAL" clId="{EA77C4EE-4DBD-4AED-BD7D-063333E8A9EF}" dt="2025-12-15T16:14:39.623" v="12" actId="1036"/>
          <ac:spMkLst>
            <pc:docMk/>
            <pc:sldMk cId="0" sldId="262"/>
            <ac:spMk id="9" creationId="{FB92C20B-C251-477A-6596-0608282EB6CF}"/>
          </ac:spMkLst>
        </pc:spChg>
        <pc:spChg chg="mod">
          <ac:chgData name="Jennifer Eimers" userId="e496f3f7-6a48-4339-9b0c-9f426a43f948" providerId="ADAL" clId="{EA77C4EE-4DBD-4AED-BD7D-063333E8A9EF}" dt="2025-12-15T16:14:39.623" v="12" actId="1036"/>
          <ac:spMkLst>
            <pc:docMk/>
            <pc:sldMk cId="0" sldId="262"/>
            <ac:spMk id="10" creationId="{5F4E3940-F7A8-8E73-A201-5936D4742FB1}"/>
          </ac:spMkLst>
        </pc:spChg>
        <pc:spChg chg="mod">
          <ac:chgData name="Jennifer Eimers" userId="e496f3f7-6a48-4339-9b0c-9f426a43f948" providerId="ADAL" clId="{EA77C4EE-4DBD-4AED-BD7D-063333E8A9EF}" dt="2025-12-15T16:14:39.623" v="12" actId="1036"/>
          <ac:spMkLst>
            <pc:docMk/>
            <pc:sldMk cId="0" sldId="262"/>
            <ac:spMk id="23" creationId="{0A504F9A-099D-0032-98C9-1C3B5D59F8CF}"/>
          </ac:spMkLst>
        </pc:spChg>
        <pc:spChg chg="mod ord">
          <ac:chgData name="Jennifer Eimers" userId="e496f3f7-6a48-4339-9b0c-9f426a43f948" providerId="ADAL" clId="{EA77C4EE-4DBD-4AED-BD7D-063333E8A9EF}" dt="2025-12-15T16:16:34.210" v="71" actId="700"/>
          <ac:spMkLst>
            <pc:docMk/>
            <pc:sldMk cId="0" sldId="262"/>
            <ac:spMk id="16387" creationId="{341F1412-0777-41C5-B96D-0BFB8F36BDE0}"/>
          </ac:spMkLst>
        </pc:spChg>
        <pc:spChg chg="mod ord">
          <ac:chgData name="Jennifer Eimers" userId="e496f3f7-6a48-4339-9b0c-9f426a43f948" providerId="ADAL" clId="{EA77C4EE-4DBD-4AED-BD7D-063333E8A9EF}" dt="2025-12-15T16:16:34.210" v="71" actId="700"/>
          <ac:spMkLst>
            <pc:docMk/>
            <pc:sldMk cId="0" sldId="262"/>
            <ac:spMk id="19458" creationId="{F65B5284-A016-40AE-8211-CECB2CF27933}"/>
          </ac:spMkLst>
        </pc:spChg>
        <pc:cxnChg chg="mod">
          <ac:chgData name="Jennifer Eimers" userId="e496f3f7-6a48-4339-9b0c-9f426a43f948" providerId="ADAL" clId="{EA77C4EE-4DBD-4AED-BD7D-063333E8A9EF}" dt="2025-12-15T16:14:39.623" v="12" actId="1036"/>
          <ac:cxnSpMkLst>
            <pc:docMk/>
            <pc:sldMk cId="0" sldId="262"/>
            <ac:cxnSpMk id="5" creationId="{F5E68D5B-92B6-180A-1029-5A5C3DFBF69F}"/>
          </ac:cxnSpMkLst>
        </pc:cxnChg>
      </pc:sldChg>
      <pc:sldChg chg="addSp delSp modSp mod chgLayout">
        <pc:chgData name="Jennifer Eimers" userId="e496f3f7-6a48-4339-9b0c-9f426a43f948" providerId="ADAL" clId="{EA77C4EE-4DBD-4AED-BD7D-063333E8A9EF}" dt="2025-12-15T16:16:30.145" v="70" actId="20577"/>
        <pc:sldMkLst>
          <pc:docMk/>
          <pc:sldMk cId="0" sldId="267"/>
        </pc:sldMkLst>
        <pc:spChg chg="add mod ord">
          <ac:chgData name="Jennifer Eimers" userId="e496f3f7-6a48-4339-9b0c-9f426a43f948" providerId="ADAL" clId="{EA77C4EE-4DBD-4AED-BD7D-063333E8A9EF}" dt="2025-12-15T16:16:30.145" v="70" actId="20577"/>
          <ac:spMkLst>
            <pc:docMk/>
            <pc:sldMk cId="0" sldId="267"/>
            <ac:spMk id="3" creationId="{1835A5AE-CEB9-8E88-846A-2F2832CC51A6}"/>
          </ac:spMkLst>
        </pc:spChg>
        <pc:spChg chg="del mod">
          <ac:chgData name="Jennifer Eimers" userId="e496f3f7-6a48-4339-9b0c-9f426a43f948" providerId="ADAL" clId="{EA77C4EE-4DBD-4AED-BD7D-063333E8A9EF}" dt="2025-12-15T16:16:27.732" v="68" actId="478"/>
          <ac:spMkLst>
            <pc:docMk/>
            <pc:sldMk cId="0" sldId="267"/>
            <ac:spMk id="4" creationId="{BF2AAC96-A966-7B54-1807-569F000CA537}"/>
          </ac:spMkLst>
        </pc:spChg>
        <pc:spChg chg="mod ord">
          <ac:chgData name="Jennifer Eimers" userId="e496f3f7-6a48-4339-9b0c-9f426a43f948" providerId="ADAL" clId="{EA77C4EE-4DBD-4AED-BD7D-063333E8A9EF}" dt="2025-12-15T16:16:24.220" v="66" actId="700"/>
          <ac:spMkLst>
            <pc:docMk/>
            <pc:sldMk cId="0" sldId="267"/>
            <ac:spMk id="10243" creationId="{F32B6906-F430-489F-9D0A-DF47C4CAA198}"/>
          </ac:spMkLst>
        </pc:spChg>
        <pc:spChg chg="mod ord">
          <ac:chgData name="Jennifer Eimers" userId="e496f3f7-6a48-4339-9b0c-9f426a43f948" providerId="ADAL" clId="{EA77C4EE-4DBD-4AED-BD7D-063333E8A9EF}" dt="2025-12-15T16:16:24.220" v="66" actId="700"/>
          <ac:spMkLst>
            <pc:docMk/>
            <pc:sldMk cId="0" sldId="267"/>
            <ac:spMk id="10244" creationId="{8895AD81-D23D-4BD6-9CE3-C6ABB44855EB}"/>
          </ac:spMkLst>
        </pc:spChg>
      </pc:sldChg>
      <pc:sldChg chg="addSp delSp modSp mod chgLayout">
        <pc:chgData name="Jennifer Eimers" userId="e496f3f7-6a48-4339-9b0c-9f426a43f948" providerId="ADAL" clId="{EA77C4EE-4DBD-4AED-BD7D-063333E8A9EF}" dt="2025-12-15T16:16:55.975" v="81" actId="14100"/>
        <pc:sldMkLst>
          <pc:docMk/>
          <pc:sldMk cId="344922944" sldId="2147473664"/>
        </pc:sldMkLst>
        <pc:spChg chg="del mod">
          <ac:chgData name="Jennifer Eimers" userId="e496f3f7-6a48-4339-9b0c-9f426a43f948" providerId="ADAL" clId="{EA77C4EE-4DBD-4AED-BD7D-063333E8A9EF}" dt="2025-12-15T16:16:49.188" v="78" actId="478"/>
          <ac:spMkLst>
            <pc:docMk/>
            <pc:sldMk cId="344922944" sldId="2147473664"/>
            <ac:spMk id="3" creationId="{519E1A80-8539-A208-C072-9DED63273162}"/>
          </ac:spMkLst>
        </pc:spChg>
        <pc:spChg chg="add mod ord">
          <ac:chgData name="Jennifer Eimers" userId="e496f3f7-6a48-4339-9b0c-9f426a43f948" providerId="ADAL" clId="{EA77C4EE-4DBD-4AED-BD7D-063333E8A9EF}" dt="2025-12-15T16:16:50.728" v="80" actId="20577"/>
          <ac:spMkLst>
            <pc:docMk/>
            <pc:sldMk cId="344922944" sldId="2147473664"/>
            <ac:spMk id="4" creationId="{ECDA72B0-6526-267B-09EB-2D62EE8E9C84}"/>
          </ac:spMkLst>
        </pc:spChg>
        <pc:spChg chg="mod ord">
          <ac:chgData name="Jennifer Eimers" userId="e496f3f7-6a48-4339-9b0c-9f426a43f948" providerId="ADAL" clId="{EA77C4EE-4DBD-4AED-BD7D-063333E8A9EF}" dt="2025-12-15T16:16:55.975" v="81" actId="14100"/>
          <ac:spMkLst>
            <pc:docMk/>
            <pc:sldMk cId="344922944" sldId="2147473664"/>
            <ac:spMk id="6" creationId="{702637F2-B7BA-F52E-EA7D-2ED800831F77}"/>
          </ac:spMkLst>
        </pc:spChg>
        <pc:spChg chg="mod ord">
          <ac:chgData name="Jennifer Eimers" userId="e496f3f7-6a48-4339-9b0c-9f426a43f948" providerId="ADAL" clId="{EA77C4EE-4DBD-4AED-BD7D-063333E8A9EF}" dt="2025-12-15T16:16:43.200" v="76" actId="700"/>
          <ac:spMkLst>
            <pc:docMk/>
            <pc:sldMk cId="344922944" sldId="2147473664"/>
            <ac:spMk id="10243" creationId="{26819085-1B83-F4C3-2AC3-75546B71DF8E}"/>
          </ac:spMkLst>
        </pc:spChg>
        <pc:graphicFrameChg chg="mod modGraphic">
          <ac:chgData name="Jennifer Eimers" userId="e496f3f7-6a48-4339-9b0c-9f426a43f948" providerId="ADAL" clId="{EA77C4EE-4DBD-4AED-BD7D-063333E8A9EF}" dt="2025-12-15T16:15:03.116" v="19" actId="207"/>
          <ac:graphicFrameMkLst>
            <pc:docMk/>
            <pc:sldMk cId="344922944" sldId="2147473664"/>
            <ac:graphicFrameMk id="7" creationId="{A681939B-0B22-8E69-8A33-60F365C189A8}"/>
          </ac:graphicFrameMkLst>
        </pc:graphicFrameChg>
      </pc:sldChg>
      <pc:sldChg chg="addSp delSp modSp mod chgLayout">
        <pc:chgData name="Jennifer Eimers" userId="e496f3f7-6a48-4339-9b0c-9f426a43f948" providerId="ADAL" clId="{EA77C4EE-4DBD-4AED-BD7D-063333E8A9EF}" dt="2025-12-15T16:17:33.816" v="108" actId="20577"/>
        <pc:sldMkLst>
          <pc:docMk/>
          <pc:sldMk cId="2733978758" sldId="2147473668"/>
        </pc:sldMkLst>
        <pc:spChg chg="add mod ord">
          <ac:chgData name="Jennifer Eimers" userId="e496f3f7-6a48-4339-9b0c-9f426a43f948" providerId="ADAL" clId="{EA77C4EE-4DBD-4AED-BD7D-063333E8A9EF}" dt="2025-12-15T16:17:33.816" v="108" actId="20577"/>
          <ac:spMkLst>
            <pc:docMk/>
            <pc:sldMk cId="2733978758" sldId="2147473668"/>
            <ac:spMk id="2" creationId="{262DC164-4205-14AF-B445-7EA2B71E9E7D}"/>
          </ac:spMkLst>
        </pc:spChg>
        <pc:spChg chg="del mod">
          <ac:chgData name="Jennifer Eimers" userId="e496f3f7-6a48-4339-9b0c-9f426a43f948" providerId="ADAL" clId="{EA77C4EE-4DBD-4AED-BD7D-063333E8A9EF}" dt="2025-12-15T16:17:30.666" v="106" actId="478"/>
          <ac:spMkLst>
            <pc:docMk/>
            <pc:sldMk cId="2733978758" sldId="2147473668"/>
            <ac:spMk id="5" creationId="{A5431D4A-08A9-5EBE-D2B3-E699F61B5B57}"/>
          </ac:spMkLst>
        </pc:spChg>
        <pc:spChg chg="mod ord">
          <ac:chgData name="Jennifer Eimers" userId="e496f3f7-6a48-4339-9b0c-9f426a43f948" providerId="ADAL" clId="{EA77C4EE-4DBD-4AED-BD7D-063333E8A9EF}" dt="2025-12-15T16:17:26.408" v="104" actId="700"/>
          <ac:spMkLst>
            <pc:docMk/>
            <pc:sldMk cId="2733978758" sldId="2147473668"/>
            <ac:spMk id="10243" creationId="{2026A439-8529-6B4C-B145-B93CE97EB569}"/>
          </ac:spMkLst>
        </pc:spChg>
        <pc:spChg chg="mod ord">
          <ac:chgData name="Jennifer Eimers" userId="e496f3f7-6a48-4339-9b0c-9f426a43f948" providerId="ADAL" clId="{EA77C4EE-4DBD-4AED-BD7D-063333E8A9EF}" dt="2025-12-15T16:17:26.408" v="104" actId="700"/>
          <ac:spMkLst>
            <pc:docMk/>
            <pc:sldMk cId="2733978758" sldId="2147473668"/>
            <ac:spMk id="10244" creationId="{DB475B4E-0A9A-B301-CDBD-15C0FF465F04}"/>
          </ac:spMkLst>
        </pc:spChg>
      </pc:sldChg>
      <pc:sldChg chg="addSp delSp modSp mod modClrScheme chgLayout">
        <pc:chgData name="Jennifer Eimers" userId="e496f3f7-6a48-4339-9b0c-9f426a43f948" providerId="ADAL" clId="{EA77C4EE-4DBD-4AED-BD7D-063333E8A9EF}" dt="2025-12-15T16:17:06.074" v="86" actId="20577"/>
        <pc:sldMkLst>
          <pc:docMk/>
          <pc:sldMk cId="2345327904" sldId="2147473711"/>
        </pc:sldMkLst>
        <pc:spChg chg="add mod ord">
          <ac:chgData name="Jennifer Eimers" userId="e496f3f7-6a48-4339-9b0c-9f426a43f948" providerId="ADAL" clId="{EA77C4EE-4DBD-4AED-BD7D-063333E8A9EF}" dt="2025-12-15T16:17:06.074" v="86" actId="20577"/>
          <ac:spMkLst>
            <pc:docMk/>
            <pc:sldMk cId="2345327904" sldId="2147473711"/>
            <ac:spMk id="2" creationId="{A52CF563-3231-B23E-82A4-A294D1A0499F}"/>
          </ac:spMkLst>
        </pc:spChg>
        <pc:spChg chg="mod ord">
          <ac:chgData name="Jennifer Eimers" userId="e496f3f7-6a48-4339-9b0c-9f426a43f948" providerId="ADAL" clId="{EA77C4EE-4DBD-4AED-BD7D-063333E8A9EF}" dt="2025-12-15T16:17:00.891" v="82" actId="700"/>
          <ac:spMkLst>
            <pc:docMk/>
            <pc:sldMk cId="2345327904" sldId="2147473711"/>
            <ac:spMk id="4" creationId="{4D5E31E1-02C1-4F68-C0DC-9022B359289E}"/>
          </ac:spMkLst>
        </pc:spChg>
        <pc:spChg chg="del mod">
          <ac:chgData name="Jennifer Eimers" userId="e496f3f7-6a48-4339-9b0c-9f426a43f948" providerId="ADAL" clId="{EA77C4EE-4DBD-4AED-BD7D-063333E8A9EF}" dt="2025-12-15T16:17:04.489" v="84" actId="478"/>
          <ac:spMkLst>
            <pc:docMk/>
            <pc:sldMk cId="2345327904" sldId="2147473711"/>
            <ac:spMk id="5" creationId="{CDB999BB-91D9-D5F1-0904-44DF7FC560ED}"/>
          </ac:spMkLst>
        </pc:spChg>
        <pc:spChg chg="mod ord">
          <ac:chgData name="Jennifer Eimers" userId="e496f3f7-6a48-4339-9b0c-9f426a43f948" providerId="ADAL" clId="{EA77C4EE-4DBD-4AED-BD7D-063333E8A9EF}" dt="2025-12-15T16:17:00.891" v="82" actId="700"/>
          <ac:spMkLst>
            <pc:docMk/>
            <pc:sldMk cId="2345327904" sldId="2147473711"/>
            <ac:spMk id="10243" creationId="{373146DA-F5D8-87E2-A97C-09E5919DD593}"/>
          </ac:spMkLst>
        </pc:spChg>
      </pc:sldChg>
      <pc:sldChg chg="addSp delSp modSp mod modClrScheme chgLayout">
        <pc:chgData name="Jennifer Eimers" userId="e496f3f7-6a48-4339-9b0c-9f426a43f948" providerId="ADAL" clId="{EA77C4EE-4DBD-4AED-BD7D-063333E8A9EF}" dt="2025-12-15T16:17:24.146" v="103"/>
        <pc:sldMkLst>
          <pc:docMk/>
          <pc:sldMk cId="1916123769" sldId="2147473714"/>
        </pc:sldMkLst>
        <pc:spChg chg="del mod">
          <ac:chgData name="Jennifer Eimers" userId="e496f3f7-6a48-4339-9b0c-9f426a43f948" providerId="ADAL" clId="{EA77C4EE-4DBD-4AED-BD7D-063333E8A9EF}" dt="2025-12-15T16:17:24.146" v="103"/>
          <ac:spMkLst>
            <pc:docMk/>
            <pc:sldMk cId="1916123769" sldId="2147473714"/>
            <ac:spMk id="3" creationId="{87BC1E05-EE57-41B7-BB43-93392DEFAE1F}"/>
          </ac:spMkLst>
        </pc:spChg>
        <pc:spChg chg="add mod ord">
          <ac:chgData name="Jennifer Eimers" userId="e496f3f7-6a48-4339-9b0c-9f426a43f948" providerId="ADAL" clId="{EA77C4EE-4DBD-4AED-BD7D-063333E8A9EF}" dt="2025-12-15T16:17:23.368" v="101" actId="20577"/>
          <ac:spMkLst>
            <pc:docMk/>
            <pc:sldMk cId="1916123769" sldId="2147473714"/>
            <ac:spMk id="4" creationId="{B9934CF4-93F5-1852-B702-2D20DA2CFCD1}"/>
          </ac:spMkLst>
        </pc:spChg>
        <pc:spChg chg="mod ord">
          <ac:chgData name="Jennifer Eimers" userId="e496f3f7-6a48-4339-9b0c-9f426a43f948" providerId="ADAL" clId="{EA77C4EE-4DBD-4AED-BD7D-063333E8A9EF}" dt="2025-12-15T16:17:18.684" v="98" actId="1035"/>
          <ac:spMkLst>
            <pc:docMk/>
            <pc:sldMk cId="1916123769" sldId="2147473714"/>
            <ac:spMk id="6" creationId="{39C5B65B-FD3A-99D6-B92B-240769EB2158}"/>
          </ac:spMkLst>
        </pc:spChg>
        <pc:spChg chg="mod">
          <ac:chgData name="Jennifer Eimers" userId="e496f3f7-6a48-4339-9b0c-9f426a43f948" providerId="ADAL" clId="{EA77C4EE-4DBD-4AED-BD7D-063333E8A9EF}" dt="2025-12-15T16:15:53.412" v="60" actId="1035"/>
          <ac:spMkLst>
            <pc:docMk/>
            <pc:sldMk cId="1916123769" sldId="2147473714"/>
            <ac:spMk id="8" creationId="{2A941C77-B1E1-79A2-14FF-E872F54297DA}"/>
          </ac:spMkLst>
        </pc:spChg>
        <pc:spChg chg="mod ord">
          <ac:chgData name="Jennifer Eimers" userId="e496f3f7-6a48-4339-9b0c-9f426a43f948" providerId="ADAL" clId="{EA77C4EE-4DBD-4AED-BD7D-063333E8A9EF}" dt="2025-12-15T16:17:10.140" v="87" actId="700"/>
          <ac:spMkLst>
            <pc:docMk/>
            <pc:sldMk cId="1916123769" sldId="2147473714"/>
            <ac:spMk id="10243" creationId="{8D5EF0C5-BB4D-9DCC-A42F-C933440DABB2}"/>
          </ac:spMkLst>
        </pc:spChg>
        <pc:graphicFrameChg chg="mod modGraphic">
          <ac:chgData name="Jennifer Eimers" userId="e496f3f7-6a48-4339-9b0c-9f426a43f948" providerId="ADAL" clId="{EA77C4EE-4DBD-4AED-BD7D-063333E8A9EF}" dt="2025-12-15T16:16:10.662" v="65" actId="207"/>
          <ac:graphicFrameMkLst>
            <pc:docMk/>
            <pc:sldMk cId="1916123769" sldId="2147473714"/>
            <ac:graphicFrameMk id="7" creationId="{1C9A334A-B241-212F-868E-4DDFB27A2A4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r>
              <a:rPr lang="en-US" i="1" dirty="0" err="1"/>
              <a:t>hABR</a:t>
            </a:r>
            <a:r>
              <a:rPr lang="en-US" i="1" dirty="0"/>
              <a:t>, historic annualized bleeding rate; VWF-cc, von Willebrand Factor-containing concentrate; MD, maintenance dose.</a:t>
            </a:r>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8433D-B0CC-88AC-27D3-271153115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C8FFF-408F-31C3-72B6-14276478AB4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3A2D323-3436-22ED-F52D-5508C6B75F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252C16-2DDB-4569-448F-CDD09DA077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76089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304D9-6903-9E9F-2CDB-75B66FD8F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7C84FA-9431-79FB-D908-AAC8A51AF52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2A3AC0D-B911-DD1C-EFD8-65CAFEF94A9E}"/>
              </a:ext>
            </a:extLst>
          </p:cNvPr>
          <p:cNvSpPr>
            <a:spLocks noGrp="1"/>
          </p:cNvSpPr>
          <p:nvPr>
            <p:ph type="body" idx="1"/>
          </p:nvPr>
        </p:nvSpPr>
        <p:spPr/>
        <p:txBody>
          <a:bodyPr/>
          <a:lstStyle/>
          <a:p>
            <a:r>
              <a:rPr lang="en-US" i="1" dirty="0" err="1"/>
              <a:t>hABR</a:t>
            </a:r>
            <a:r>
              <a:rPr lang="en-US" i="1" dirty="0"/>
              <a:t>, historic annualized bleeding rate; </a:t>
            </a:r>
          </a:p>
        </p:txBody>
      </p:sp>
      <p:sp>
        <p:nvSpPr>
          <p:cNvPr id="4" name="Slide Number Placeholder 3">
            <a:extLst>
              <a:ext uri="{FF2B5EF4-FFF2-40B4-BE49-F238E27FC236}">
                <a16:creationId xmlns:a16="http://schemas.microsoft.com/office/drawing/2014/main" id="{D9ABBF93-0F74-30AD-BB02-C726F8DD4C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443266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599" y="1488063"/>
            <a:ext cx="10791825" cy="2387600"/>
          </a:xfrm>
          <a:solidFill>
            <a:schemeClr val="accent2"/>
          </a:solidFill>
        </p:spPr>
        <p:txBody>
          <a:bodyPr>
            <a:normAutofit/>
          </a:bodyPr>
          <a:lstStyle/>
          <a:p>
            <a:r>
              <a:rPr lang="en-US" altLang="en-US" sz="4000" dirty="0"/>
              <a:t>VIVID 3: Phase I/II Study of VGA039, a Novel Protein S Antibody, as Maintenance Therapy in Patients With von Willebrand Disease</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
        <p:nvSpPr>
          <p:cNvPr id="4" name="TextBox 3">
            <a:extLst>
              <a:ext uri="{FF2B5EF4-FFF2-40B4-BE49-F238E27FC236}">
                <a16:creationId xmlns:a16="http://schemas.microsoft.com/office/drawing/2014/main" id="{F43BCE82-0166-5452-21C3-357068615859}"/>
              </a:ext>
            </a:extLst>
          </p:cNvPr>
          <p:cNvSpPr txBox="1"/>
          <p:nvPr/>
        </p:nvSpPr>
        <p:spPr>
          <a:xfrm>
            <a:off x="8627165" y="-437322"/>
            <a:ext cx="0" cy="0"/>
          </a:xfrm>
          <a:prstGeom prst="rect">
            <a:avLst/>
          </a:prstGeom>
        </p:spPr>
        <p:txBody>
          <a:bodyPr vert="horz" wrap="none" lIns="0" tIns="0" rIns="0" bIns="0" rtlCol="0">
            <a:noAutofit/>
          </a:bodyPr>
          <a:lstStyle/>
          <a:p>
            <a:pPr algn="l"/>
            <a:endParaRPr lang="en-US" sz="1200" dirty="0"/>
          </a:p>
        </p:txBody>
      </p:sp>
      <p:sp>
        <p:nvSpPr>
          <p:cNvPr id="5" name="TextBox 4">
            <a:extLst>
              <a:ext uri="{FF2B5EF4-FFF2-40B4-BE49-F238E27FC236}">
                <a16:creationId xmlns:a16="http://schemas.microsoft.com/office/drawing/2014/main" id="{1EA1396A-93A8-93A7-5978-151FBD10B387}"/>
              </a:ext>
            </a:extLst>
          </p:cNvPr>
          <p:cNvSpPr txBox="1"/>
          <p:nvPr/>
        </p:nvSpPr>
        <p:spPr>
          <a:xfrm>
            <a:off x="5194852" y="-742122"/>
            <a:ext cx="0" cy="0"/>
          </a:xfrm>
          <a:prstGeom prst="rect">
            <a:avLst/>
          </a:prstGeom>
        </p:spPr>
        <p:txBody>
          <a:bodyPr vert="horz" wrap="none" lIns="0" tIns="0" rIns="0" bIns="0" rtlCol="0">
            <a:noAutofit/>
          </a:bodyPr>
          <a:lstStyle/>
          <a:p>
            <a:pPr algn="l"/>
            <a:endParaRPr lang="en-US" sz="1200" dirty="0"/>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altLang="en-US" sz="2200" dirty="0">
                <a:latin typeface="+mn-lt"/>
              </a:rPr>
              <a:t>Current therapies for von Willebrand disease (VWD) require frequent IV infusions</a:t>
            </a:r>
            <a:r>
              <a:rPr lang="en-US" altLang="en-US" sz="2200" baseline="30000" dirty="0">
                <a:latin typeface="+mn-lt"/>
              </a:rPr>
              <a:t>1,2</a:t>
            </a:r>
          </a:p>
          <a:p>
            <a:pPr marL="342900" indent="-342900">
              <a:buFont typeface="Arial" panose="020B0604020202020204" pitchFamily="34" charset="0"/>
              <a:buChar char="•"/>
            </a:pPr>
            <a:r>
              <a:rPr lang="en-US" altLang="en-US" sz="2200" dirty="0">
                <a:latin typeface="+mn-lt"/>
              </a:rPr>
              <a:t>VGA039 is a fully human IgG4 monoclonal antibody targeting Protein S to reduce anticoagulant activity mediated by aPC and TFPI</a:t>
            </a:r>
            <a:r>
              <a:rPr lang="el-GR" altLang="en-US" sz="2200" dirty="0">
                <a:latin typeface="+mn-lt"/>
                <a:cs typeface="Arial" panose="020B0604020202020204" pitchFamily="34" charset="0"/>
              </a:rPr>
              <a:t>α</a:t>
            </a:r>
            <a:r>
              <a:rPr lang="en-US" altLang="en-US" sz="2200" baseline="30000" dirty="0">
                <a:latin typeface="+mn-lt"/>
                <a:cs typeface="Arial" panose="020B0604020202020204" pitchFamily="34" charset="0"/>
              </a:rPr>
              <a:t>3,4</a:t>
            </a:r>
            <a:endParaRPr lang="en-US" altLang="en-US" sz="2200" baseline="30000" dirty="0">
              <a:latin typeface="+mn-lt"/>
            </a:endParaRPr>
          </a:p>
          <a:p>
            <a:pPr marL="342900" indent="-342900">
              <a:buFont typeface="Arial" panose="020B0604020202020204" pitchFamily="34" charset="0"/>
              <a:buChar char="•"/>
            </a:pPr>
            <a:r>
              <a:rPr lang="en-US" altLang="en-US" sz="2200" dirty="0">
                <a:latin typeface="+mn-lt"/>
              </a:rPr>
              <a:t>VGA093 is being evaluated as a subcutaneous Q4W maintenance therapy for patients with VWD</a:t>
            </a:r>
            <a:r>
              <a:rPr lang="en-US" altLang="en-US" sz="2200" baseline="30000" dirty="0">
                <a:latin typeface="+mn-lt"/>
              </a:rPr>
              <a:t>3,4</a:t>
            </a:r>
          </a:p>
          <a:p>
            <a:pPr marL="342900" indent="-342900">
              <a:buFont typeface="Arial" panose="020B0604020202020204" pitchFamily="34" charset="0"/>
              <a:buChar char="•"/>
            </a:pPr>
            <a:r>
              <a:rPr lang="en-US" altLang="en-US" sz="2200" dirty="0">
                <a:latin typeface="+mn-lt"/>
              </a:rPr>
              <a:t>In part 2 of the phase Ia single-ascending dose study, VGA093 demonstrated tolerability and increased thrombin generation without significant D-dimer elevations in patients with VWD; PK suggested feasibility of weekly or less frequent SC dosing</a:t>
            </a:r>
            <a:r>
              <a:rPr lang="en-US" altLang="en-US" sz="2200" baseline="30000" dirty="0">
                <a:latin typeface="+mn-lt"/>
              </a:rPr>
              <a:t>3,4</a:t>
            </a:r>
          </a:p>
          <a:p>
            <a:pPr marL="342900" indent="-342900">
              <a:buFont typeface="Arial" panose="020B0604020202020204" pitchFamily="34" charset="0"/>
              <a:buChar char="•"/>
            </a:pPr>
            <a:r>
              <a:rPr lang="en-US" altLang="en-US" sz="2200" dirty="0">
                <a:latin typeface="+mn-lt"/>
              </a:rPr>
              <a:t>Part 3 of the open-label phase I/II VIVID 3 trial is evaluating multiple doses of SC VGA039 administered Q4W in patients with symptomatic VWD</a:t>
            </a:r>
            <a:r>
              <a:rPr lang="en-US" altLang="en-US" sz="2200" baseline="30000" dirty="0">
                <a:latin typeface="+mn-lt"/>
              </a:rPr>
              <a:t>5</a:t>
            </a:r>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p:txBody>
          <a:bodyPr/>
          <a:lstStyle/>
          <a:p>
            <a:r>
              <a:rPr lang="en-US" dirty="0"/>
              <a:t>VIVID 3: Background</a:t>
            </a:r>
            <a:endParaRPr lang="en-US" altLang="en-US" dirty="0"/>
          </a:p>
        </p:txBody>
      </p:sp>
      <p:sp>
        <p:nvSpPr>
          <p:cNvPr id="3" name="Content Placeholder 2">
            <a:extLst>
              <a:ext uri="{FF2B5EF4-FFF2-40B4-BE49-F238E27FC236}">
                <a16:creationId xmlns:a16="http://schemas.microsoft.com/office/drawing/2014/main" id="{1835A5AE-CEB9-8E88-846A-2F2832CC51A6}"/>
              </a:ext>
            </a:extLst>
          </p:cNvPr>
          <p:cNvSpPr>
            <a:spLocks noGrp="1"/>
          </p:cNvSpPr>
          <p:nvPr>
            <p:ph sz="quarter" idx="10"/>
          </p:nvPr>
        </p:nvSpPr>
        <p:spPr/>
        <p:txBody>
          <a:bodyPr/>
          <a:lstStyle/>
          <a:p>
            <a:r>
              <a:rPr lang="en-US" dirty="0"/>
              <a:t>1. </a:t>
            </a:r>
            <a:r>
              <a:rPr lang="en-US" dirty="0" err="1"/>
              <a:t>Sidonio</a:t>
            </a:r>
            <a:r>
              <a:rPr lang="en-US" dirty="0"/>
              <a:t>. J Blood Med. 2020;11:1. 2. </a:t>
            </a:r>
            <a:r>
              <a:rPr lang="en-US" dirty="0" err="1"/>
              <a:t>Kwawegen</a:t>
            </a:r>
            <a:r>
              <a:rPr lang="en-US" dirty="0"/>
              <a:t>. Res </a:t>
            </a:r>
            <a:r>
              <a:rPr lang="en-US" dirty="0" err="1"/>
              <a:t>Pract</a:t>
            </a:r>
            <a:r>
              <a:rPr lang="en-US" dirty="0"/>
              <a:t> </a:t>
            </a:r>
            <a:r>
              <a:rPr lang="en-US" dirty="0" err="1"/>
              <a:t>Thromb</a:t>
            </a:r>
            <a:r>
              <a:rPr lang="en-US" dirty="0"/>
              <a:t> </a:t>
            </a:r>
            <a:r>
              <a:rPr lang="en-US" dirty="0" err="1"/>
              <a:t>Haemost</a:t>
            </a:r>
            <a:r>
              <a:rPr lang="en-US" dirty="0"/>
              <a:t>. 2024;8:102599. 3. Millar. ASH 2024. </a:t>
            </a:r>
            <a:r>
              <a:rPr lang="en-US" dirty="0" err="1"/>
              <a:t>Abstr</a:t>
            </a:r>
            <a:r>
              <a:rPr lang="en-US" dirty="0"/>
              <a:t> 3981. 4. NCT05776069. 5. Wheeler. ASH 2025. </a:t>
            </a:r>
            <a:r>
              <a:rPr lang="en-US" dirty="0" err="1"/>
              <a:t>Abstr</a:t>
            </a:r>
            <a:r>
              <a:rPr lang="en-US" dirty="0"/>
              <a:t> 308.</a:t>
            </a:r>
          </a:p>
        </p:txBody>
      </p:sp>
      <p:sp>
        <p:nvSpPr>
          <p:cNvPr id="2" name="TextBox 1">
            <a:extLst>
              <a:ext uri="{FF2B5EF4-FFF2-40B4-BE49-F238E27FC236}">
                <a16:creationId xmlns:a16="http://schemas.microsoft.com/office/drawing/2014/main" id="{90844FC6-A9BB-6244-9925-9739D8AA2C25}"/>
              </a:ext>
            </a:extLst>
          </p:cNvPr>
          <p:cNvSpPr txBox="1"/>
          <p:nvPr/>
        </p:nvSpPr>
        <p:spPr>
          <a:xfrm>
            <a:off x="7643813" y="-342900"/>
            <a:ext cx="0" cy="0"/>
          </a:xfrm>
          <a:prstGeom prst="rect">
            <a:avLst/>
          </a:prstGeom>
        </p:spPr>
        <p:txBody>
          <a:bodyPr vert="horz" wrap="none" lIns="0" tIns="0" rIns="0" bIns="0" rtlCol="0">
            <a:noAutofit/>
          </a:bodyPr>
          <a:lstStyle/>
          <a:p>
            <a:pPr algn="l"/>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12">
            <a:extLst>
              <a:ext uri="{FF2B5EF4-FFF2-40B4-BE49-F238E27FC236}">
                <a16:creationId xmlns:a16="http://schemas.microsoft.com/office/drawing/2014/main" id="{341F1412-0777-41C5-B96D-0BFB8F36BDE0}"/>
              </a:ext>
            </a:extLst>
          </p:cNvPr>
          <p:cNvSpPr>
            <a:spLocks noGrp="1"/>
          </p:cNvSpPr>
          <p:nvPr>
            <p:ph idx="1"/>
          </p:nvPr>
        </p:nvSpPr>
        <p:spPr>
          <a:ln>
            <a:noFill/>
          </a:ln>
        </p:spPr>
        <p:txBody>
          <a:bodyPr rtlCol="0">
            <a:normAutofit/>
          </a:bodyPr>
          <a:lstStyle/>
          <a:p>
            <a:pPr marL="342900" indent="-342900">
              <a:buFont typeface="Arial" panose="020B0604020202020204" pitchFamily="34" charset="0"/>
              <a:buChar char="•"/>
            </a:pPr>
            <a:r>
              <a:rPr lang="en-US" dirty="0"/>
              <a:t>Multicohort, open-label phase Ib study</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b="1" dirty="0"/>
          </a:p>
          <a:p>
            <a:pPr marL="342900" indent="-342900">
              <a:buFont typeface="Arial" panose="020B0604020202020204" pitchFamily="34" charset="0"/>
              <a:buChar char="•"/>
            </a:pPr>
            <a:r>
              <a:rPr lang="en-US" b="1" dirty="0"/>
              <a:t>Endpoints: </a:t>
            </a:r>
            <a:r>
              <a:rPr lang="en-US" dirty="0"/>
              <a:t>safety, PK/PD, clinical effects on </a:t>
            </a:r>
            <a:r>
              <a:rPr lang="en-US"/>
              <a:t>annualized bleeding </a:t>
            </a:r>
            <a:r>
              <a:rPr lang="en-US" dirty="0"/>
              <a:t>rate</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VIVID 3: </a:t>
            </a:r>
            <a:r>
              <a:rPr lang="en-US" altLang="en-US" dirty="0"/>
              <a:t>Study Design</a:t>
            </a:r>
          </a:p>
        </p:txBody>
      </p:sp>
      <p:sp>
        <p:nvSpPr>
          <p:cNvPr id="4" name="Content Placeholder 3">
            <a:extLst>
              <a:ext uri="{FF2B5EF4-FFF2-40B4-BE49-F238E27FC236}">
                <a16:creationId xmlns:a16="http://schemas.microsoft.com/office/drawing/2014/main" id="{3564714F-C5D7-2B70-9724-22B58604DED8}"/>
              </a:ext>
            </a:extLst>
          </p:cNvPr>
          <p:cNvSpPr>
            <a:spLocks noGrp="1"/>
          </p:cNvSpPr>
          <p:nvPr>
            <p:ph sz="quarter" idx="10"/>
          </p:nvPr>
        </p:nvSpPr>
        <p:spPr/>
        <p:txBody>
          <a:bodyPr/>
          <a:lstStyle/>
          <a:p>
            <a:r>
              <a:rPr lang="en-US" dirty="0"/>
              <a:t>Wheeler. ASH 2025. </a:t>
            </a:r>
            <a:r>
              <a:rPr lang="en-US" dirty="0" err="1"/>
              <a:t>Abstr</a:t>
            </a:r>
            <a:r>
              <a:rPr lang="en-US" dirty="0"/>
              <a:t> 308.</a:t>
            </a:r>
          </a:p>
        </p:txBody>
      </p:sp>
      <p:sp>
        <p:nvSpPr>
          <p:cNvPr id="3" name="Content Placeholder 2">
            <a:extLst>
              <a:ext uri="{FF2B5EF4-FFF2-40B4-BE49-F238E27FC236}">
                <a16:creationId xmlns:a16="http://schemas.microsoft.com/office/drawing/2014/main" id="{9374D6A8-1A0D-113E-2DAE-83E2FD36E66F}"/>
              </a:ext>
            </a:extLst>
          </p:cNvPr>
          <p:cNvSpPr txBox="1">
            <a:spLocks/>
          </p:cNvSpPr>
          <p:nvPr/>
        </p:nvSpPr>
        <p:spPr bwMode="auto">
          <a:xfrm>
            <a:off x="207783" y="2455106"/>
            <a:ext cx="3605537" cy="1997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spcBef>
                <a:spcPts val="0"/>
              </a:spcBef>
              <a:spcAft>
                <a:spcPts val="0"/>
              </a:spcAft>
              <a:buNone/>
            </a:pPr>
            <a:r>
              <a:rPr lang="en-US" sz="1600" kern="0" dirty="0">
                <a:solidFill>
                  <a:schemeClr val="tx1"/>
                </a:solidFill>
                <a:latin typeface="Poppins" pitchFamily="2" charset="77"/>
                <a:cs typeface="Poppins" pitchFamily="2" charset="77"/>
              </a:rPr>
              <a:t>Patients aged 12-60 yr with symptomatic VWD (any type); no baseline factor VIII activity ≥ LLN; no history of thromboembolism or prothrombotic disorders; no use of estrogen-containing hormonal therapy within 56 days of study drug</a:t>
            </a:r>
          </a:p>
          <a:p>
            <a:pPr marL="0" indent="0" algn="ctr">
              <a:spcBef>
                <a:spcPts val="0"/>
              </a:spcBef>
              <a:spcAft>
                <a:spcPts val="0"/>
              </a:spcAft>
              <a:buNone/>
            </a:pPr>
            <a:r>
              <a:rPr lang="en-US" sz="1600" b="0" kern="0" dirty="0">
                <a:solidFill>
                  <a:schemeClr val="tx1"/>
                </a:solidFill>
                <a:latin typeface="Poppins" pitchFamily="2" charset="77"/>
                <a:cs typeface="Poppins" pitchFamily="2" charset="77"/>
              </a:rPr>
              <a:t>(N = 16)</a:t>
            </a:r>
          </a:p>
        </p:txBody>
      </p:sp>
      <p:sp>
        <p:nvSpPr>
          <p:cNvPr id="23" name="Rectangle 22">
            <a:extLst>
              <a:ext uri="{FF2B5EF4-FFF2-40B4-BE49-F238E27FC236}">
                <a16:creationId xmlns:a16="http://schemas.microsoft.com/office/drawing/2014/main" id="{0A504F9A-099D-0032-98C9-1C3B5D59F8CF}"/>
              </a:ext>
            </a:extLst>
          </p:cNvPr>
          <p:cNvSpPr/>
          <p:nvPr/>
        </p:nvSpPr>
        <p:spPr bwMode="auto">
          <a:xfrm>
            <a:off x="4538803" y="2629532"/>
            <a:ext cx="4729022" cy="1249602"/>
          </a:xfrm>
          <a:prstGeom prst="rect">
            <a:avLst/>
          </a:prstGeom>
          <a:solidFill>
            <a:schemeClr val="accent1"/>
          </a:solidFill>
          <a:ln w="0">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600" b="1" dirty="0">
                <a:solidFill>
                  <a:schemeClr val="bg2"/>
                </a:solidFill>
                <a:latin typeface="Poppins" pitchFamily="2" charset="77"/>
                <a:cs typeface="Poppins" pitchFamily="2" charset="77"/>
              </a:rPr>
              <a:t>VGA039</a:t>
            </a:r>
            <a:endParaRPr lang="en-US" sz="1600" dirty="0">
              <a:solidFill>
                <a:schemeClr val="bg2"/>
              </a:solidFill>
              <a:latin typeface="Poppins" pitchFamily="2" charset="77"/>
              <a:cs typeface="Poppins" pitchFamily="2" charset="77"/>
            </a:endParaRPr>
          </a:p>
          <a:p>
            <a:pPr algn="ctr" eaLnBrk="1" hangingPunct="1">
              <a:spcBef>
                <a:spcPts val="0"/>
              </a:spcBef>
              <a:spcAft>
                <a:spcPts val="0"/>
              </a:spcAft>
              <a:buClr>
                <a:schemeClr val="folHlink"/>
              </a:buClr>
              <a:buNone/>
            </a:pPr>
            <a:r>
              <a:rPr lang="en-US" sz="1600" dirty="0">
                <a:solidFill>
                  <a:schemeClr val="bg2"/>
                </a:solidFill>
                <a:latin typeface="Poppins" pitchFamily="2" charset="77"/>
                <a:cs typeface="Poppins" pitchFamily="2" charset="77"/>
              </a:rPr>
              <a:t>SC Q4W for 16 wk</a:t>
            </a:r>
            <a:endParaRPr lang="en-US" sz="1600" b="1" dirty="0">
              <a:solidFill>
                <a:schemeClr val="bg2"/>
              </a:solidFill>
              <a:latin typeface="Poppins" pitchFamily="2" charset="77"/>
              <a:cs typeface="Poppins" pitchFamily="2" charset="77"/>
            </a:endParaRPr>
          </a:p>
          <a:p>
            <a:pPr algn="ctr" eaLnBrk="1" hangingPunct="1">
              <a:spcBef>
                <a:spcPts val="0"/>
              </a:spcBef>
              <a:spcAft>
                <a:spcPts val="0"/>
              </a:spcAft>
              <a:buClr>
                <a:schemeClr val="folHlink"/>
              </a:buClr>
              <a:buNone/>
            </a:pPr>
            <a:r>
              <a:rPr lang="en-US" sz="1600" u="sng" dirty="0">
                <a:solidFill>
                  <a:schemeClr val="bg2"/>
                </a:solidFill>
                <a:latin typeface="Poppins" pitchFamily="2" charset="77"/>
                <a:cs typeface="Poppins" pitchFamily="2" charset="77"/>
              </a:rPr>
              <a:t>Cohort MD-1:</a:t>
            </a:r>
            <a:r>
              <a:rPr lang="en-US" sz="1600" dirty="0">
                <a:solidFill>
                  <a:schemeClr val="bg2"/>
                </a:solidFill>
                <a:latin typeface="Poppins" pitchFamily="2" charset="77"/>
                <a:cs typeface="Poppins" pitchFamily="2" charset="77"/>
              </a:rPr>
              <a:t> flat dose of 225 mg</a:t>
            </a:r>
          </a:p>
          <a:p>
            <a:pPr algn="ctr" eaLnBrk="1" hangingPunct="1">
              <a:spcBef>
                <a:spcPts val="0"/>
              </a:spcBef>
              <a:spcAft>
                <a:spcPts val="0"/>
              </a:spcAft>
              <a:buClr>
                <a:schemeClr val="folHlink"/>
              </a:buClr>
              <a:buNone/>
            </a:pPr>
            <a:r>
              <a:rPr lang="en-US" sz="1600" u="sng" dirty="0">
                <a:solidFill>
                  <a:schemeClr val="bg2"/>
                </a:solidFill>
                <a:latin typeface="Poppins" pitchFamily="2" charset="77"/>
                <a:cs typeface="Poppins" pitchFamily="2" charset="77"/>
              </a:rPr>
              <a:t>Cohort MD-2:</a:t>
            </a:r>
            <a:r>
              <a:rPr lang="en-US" sz="1600" dirty="0">
                <a:solidFill>
                  <a:schemeClr val="bg2"/>
                </a:solidFill>
                <a:latin typeface="Poppins" pitchFamily="2" charset="77"/>
                <a:cs typeface="Poppins" pitchFamily="2" charset="77"/>
              </a:rPr>
              <a:t> weight-banded flat dose*</a:t>
            </a:r>
            <a:endParaRPr lang="en-US" sz="1600" b="1" dirty="0">
              <a:solidFill>
                <a:schemeClr val="bg2"/>
              </a:solidFill>
              <a:latin typeface="Poppins" pitchFamily="2" charset="77"/>
              <a:cs typeface="Poppins" pitchFamily="2" charset="77"/>
            </a:endParaRPr>
          </a:p>
        </p:txBody>
      </p:sp>
      <p:sp>
        <p:nvSpPr>
          <p:cNvPr id="14" name="TextBox 13">
            <a:extLst>
              <a:ext uri="{FF2B5EF4-FFF2-40B4-BE49-F238E27FC236}">
                <a16:creationId xmlns:a16="http://schemas.microsoft.com/office/drawing/2014/main" id="{539FE15E-208D-7AAE-4E23-112DFAEC1946}"/>
              </a:ext>
            </a:extLst>
          </p:cNvPr>
          <p:cNvSpPr txBox="1"/>
          <p:nvPr/>
        </p:nvSpPr>
        <p:spPr>
          <a:xfrm>
            <a:off x="4956313" y="-609600"/>
            <a:ext cx="0" cy="0"/>
          </a:xfrm>
          <a:prstGeom prst="rect">
            <a:avLst/>
          </a:prstGeom>
        </p:spPr>
        <p:txBody>
          <a:bodyPr vert="horz" wrap="none" lIns="0" tIns="0" rIns="0" bIns="0" rtlCol="0">
            <a:noAutofit/>
          </a:bodyPr>
          <a:lstStyle/>
          <a:p>
            <a:pPr algn="l"/>
            <a:endParaRPr lang="en-US" sz="1200" dirty="0"/>
          </a:p>
        </p:txBody>
      </p:sp>
      <p:sp>
        <p:nvSpPr>
          <p:cNvPr id="9" name="Line 53">
            <a:extLst>
              <a:ext uri="{FF2B5EF4-FFF2-40B4-BE49-F238E27FC236}">
                <a16:creationId xmlns:a16="http://schemas.microsoft.com/office/drawing/2014/main" id="{FB92C20B-C251-477A-6596-0608282EB6CF}"/>
              </a:ext>
            </a:extLst>
          </p:cNvPr>
          <p:cNvSpPr>
            <a:spLocks noChangeShapeType="1"/>
          </p:cNvSpPr>
          <p:nvPr/>
        </p:nvSpPr>
        <p:spPr bwMode="auto">
          <a:xfrm>
            <a:off x="3885941" y="3262775"/>
            <a:ext cx="510037"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cxnSp>
        <p:nvCxnSpPr>
          <p:cNvPr id="5" name="Straight Arrow Connector 4">
            <a:extLst>
              <a:ext uri="{FF2B5EF4-FFF2-40B4-BE49-F238E27FC236}">
                <a16:creationId xmlns:a16="http://schemas.microsoft.com/office/drawing/2014/main" id="{F5E68D5B-92B6-180A-1029-5A5C3DFBF69F}"/>
              </a:ext>
            </a:extLst>
          </p:cNvPr>
          <p:cNvCxnSpPr/>
          <p:nvPr/>
        </p:nvCxnSpPr>
        <p:spPr>
          <a:xfrm>
            <a:off x="4538802" y="2183394"/>
            <a:ext cx="0" cy="41148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AEDEA2D-172C-6006-4785-B40A765C4B8B}"/>
              </a:ext>
            </a:extLst>
          </p:cNvPr>
          <p:cNvSpPr txBox="1"/>
          <p:nvPr/>
        </p:nvSpPr>
        <p:spPr>
          <a:xfrm>
            <a:off x="3313506" y="1929818"/>
            <a:ext cx="2450592" cy="265175"/>
          </a:xfrm>
          <a:prstGeom prst="rect">
            <a:avLst/>
          </a:prstGeom>
        </p:spPr>
        <p:txBody>
          <a:bodyPr vert="horz" wrap="square" lIns="0" tIns="0" rIns="0" bIns="0" rtlCol="0">
            <a:noAutofit/>
          </a:bodyPr>
          <a:lstStyle/>
          <a:p>
            <a:pPr algn="l"/>
            <a:r>
              <a:rPr lang="en-US" sz="1600" i="1" dirty="0"/>
              <a:t>Loading dose for 1 </a:t>
            </a:r>
            <a:r>
              <a:rPr lang="en-US" sz="1600" i="1" dirty="0" err="1"/>
              <a:t>wk</a:t>
            </a:r>
            <a:endParaRPr lang="en-US" sz="1600" i="1" dirty="0"/>
          </a:p>
        </p:txBody>
      </p:sp>
      <p:sp>
        <p:nvSpPr>
          <p:cNvPr id="7" name="Line 53">
            <a:extLst>
              <a:ext uri="{FF2B5EF4-FFF2-40B4-BE49-F238E27FC236}">
                <a16:creationId xmlns:a16="http://schemas.microsoft.com/office/drawing/2014/main" id="{6ECB6F8E-8720-54E0-FFC4-04B4F767DCD8}"/>
              </a:ext>
            </a:extLst>
          </p:cNvPr>
          <p:cNvSpPr>
            <a:spLocks noChangeShapeType="1"/>
          </p:cNvSpPr>
          <p:nvPr/>
        </p:nvSpPr>
        <p:spPr bwMode="auto">
          <a:xfrm>
            <a:off x="9400916" y="3329450"/>
            <a:ext cx="510037"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8" name="TextBox 7">
            <a:extLst>
              <a:ext uri="{FF2B5EF4-FFF2-40B4-BE49-F238E27FC236}">
                <a16:creationId xmlns:a16="http://schemas.microsoft.com/office/drawing/2014/main" id="{5444FFC3-F452-A712-3670-8AC21F8F22E0}"/>
              </a:ext>
            </a:extLst>
          </p:cNvPr>
          <p:cNvSpPr txBox="1"/>
          <p:nvPr/>
        </p:nvSpPr>
        <p:spPr>
          <a:xfrm>
            <a:off x="9910953" y="3037262"/>
            <a:ext cx="2073264" cy="265175"/>
          </a:xfrm>
          <a:prstGeom prst="rect">
            <a:avLst/>
          </a:prstGeom>
        </p:spPr>
        <p:txBody>
          <a:bodyPr vert="horz" wrap="square" lIns="0" tIns="0" rIns="0" bIns="0" rtlCol="0">
            <a:noAutofit/>
          </a:bodyPr>
          <a:lstStyle/>
          <a:p>
            <a:pPr algn="ctr"/>
            <a:r>
              <a:rPr lang="en-US" sz="1600" i="1" dirty="0"/>
              <a:t>Option to transition to open label extension study</a:t>
            </a:r>
          </a:p>
        </p:txBody>
      </p:sp>
      <p:sp>
        <p:nvSpPr>
          <p:cNvPr id="10" name="TextBox 9">
            <a:extLst>
              <a:ext uri="{FF2B5EF4-FFF2-40B4-BE49-F238E27FC236}">
                <a16:creationId xmlns:a16="http://schemas.microsoft.com/office/drawing/2014/main" id="{5F4E3940-F7A8-8E73-A201-5936D4742FB1}"/>
              </a:ext>
            </a:extLst>
          </p:cNvPr>
          <p:cNvSpPr txBox="1"/>
          <p:nvPr/>
        </p:nvSpPr>
        <p:spPr>
          <a:xfrm>
            <a:off x="4538802" y="3975110"/>
            <a:ext cx="5262423" cy="885824"/>
          </a:xfrm>
          <a:prstGeom prst="rect">
            <a:avLst/>
          </a:prstGeom>
        </p:spPr>
        <p:txBody>
          <a:bodyPr vert="horz" wrap="square" lIns="0" tIns="0" rIns="0" bIns="0" rtlCol="0">
            <a:noAutofit/>
          </a:bodyPr>
          <a:lstStyle/>
          <a:p>
            <a:pPr algn="l"/>
            <a:r>
              <a:rPr lang="en-US" sz="1200" dirty="0"/>
              <a:t>*187.5 mg (45 to &lt;60 kg), 262.5 mg (60-100 kg), or 450 mg (&gt;100 kg).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02637F2-B7BA-F52E-EA7D-2ED800831F77}"/>
              </a:ext>
            </a:extLst>
          </p:cNvPr>
          <p:cNvSpPr>
            <a:spLocks noGrp="1"/>
          </p:cNvSpPr>
          <p:nvPr>
            <p:ph idx="1"/>
          </p:nvPr>
        </p:nvSpPr>
        <p:spPr>
          <a:xfrm>
            <a:off x="7056000" y="1335023"/>
            <a:ext cx="4915338" cy="4754880"/>
          </a:xfrm>
        </p:spPr>
        <p:txBody>
          <a:bodyPr/>
          <a:lstStyle/>
          <a:p>
            <a:pPr marL="342900" indent="-342900">
              <a:spcBef>
                <a:spcPts val="1000"/>
              </a:spcBef>
              <a:buFont typeface="Arial" panose="020B0604020202020204" pitchFamily="34" charset="0"/>
              <a:buChar char="•"/>
            </a:pPr>
            <a:r>
              <a:rPr lang="en-US" sz="2200" dirty="0"/>
              <a:t>8 of 16 patients completed dosing:</a:t>
            </a:r>
          </a:p>
          <a:p>
            <a:pPr marL="574675" lvl="1" indent="-342900">
              <a:spcBef>
                <a:spcPts val="1000"/>
              </a:spcBef>
              <a:buFont typeface="Poppins" panose="00000500000000000000" pitchFamily="2" charset="0"/>
              <a:buChar char="−"/>
            </a:pPr>
            <a:r>
              <a:rPr lang="en-US" dirty="0"/>
              <a:t>6 with a history of serious and/or frequent bleeding, hemophilia-like, GI, and/or history of requiring transfusions</a:t>
            </a:r>
          </a:p>
          <a:p>
            <a:pPr lvl="4">
              <a:spcBef>
                <a:spcPts val="1000"/>
              </a:spcBef>
              <a:buFont typeface="Arial" panose="020B0604020202020204" pitchFamily="34" charset="0"/>
              <a:buChar char="•"/>
            </a:pPr>
            <a:r>
              <a:rPr lang="en-US" sz="1800" dirty="0"/>
              <a:t>hABR ≥12 (n = 4)</a:t>
            </a:r>
          </a:p>
          <a:p>
            <a:pPr lvl="4">
              <a:spcBef>
                <a:spcPts val="1000"/>
              </a:spcBef>
              <a:buFont typeface="Arial" panose="020B0604020202020204" pitchFamily="34" charset="0"/>
              <a:buChar char="•"/>
            </a:pPr>
            <a:r>
              <a:rPr lang="en-US" sz="1800" dirty="0"/>
              <a:t>hABR &lt;12 (n = 2)</a:t>
            </a:r>
          </a:p>
          <a:p>
            <a:pPr marL="576072" lvl="2" indent="-347472">
              <a:spcBef>
                <a:spcPts val="1000"/>
              </a:spcBef>
            </a:pPr>
            <a:r>
              <a:rPr lang="en-US" sz="2000" dirty="0"/>
              <a:t>2 who switched from prior IV prophylaxis with VWF-CC</a:t>
            </a:r>
          </a:p>
          <a:p>
            <a:pPr marL="914400" lvl="3">
              <a:spcBef>
                <a:spcPts val="1000"/>
              </a:spcBef>
            </a:pPr>
            <a:r>
              <a:rPr lang="en-US" sz="1800" dirty="0"/>
              <a:t>hABR ≥12 (n = 1)</a:t>
            </a:r>
          </a:p>
          <a:p>
            <a:pPr marL="914400" lvl="3">
              <a:spcBef>
                <a:spcPts val="1000"/>
              </a:spcBef>
            </a:pPr>
            <a:r>
              <a:rPr lang="en-US" sz="1800" dirty="0"/>
              <a:t>hABR &lt;12 (n = 1)</a:t>
            </a:r>
          </a:p>
          <a:p>
            <a:pPr lvl="2">
              <a:spcBef>
                <a:spcPts val="0"/>
              </a:spcBef>
            </a:pPr>
            <a:endParaRPr lang="en-US" dirty="0"/>
          </a:p>
        </p:txBody>
      </p:sp>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p:txBody>
          <a:bodyPr/>
          <a:lstStyle/>
          <a:p>
            <a:r>
              <a:rPr lang="en-US" dirty="0"/>
              <a:t>VIVID-3: </a:t>
            </a:r>
            <a:r>
              <a:rPr lang="en-US" altLang="en-US" dirty="0"/>
              <a:t>Baseline Characteristics</a:t>
            </a:r>
          </a:p>
        </p:txBody>
      </p:sp>
      <p:sp>
        <p:nvSpPr>
          <p:cNvPr id="4" name="Content Placeholder 3">
            <a:extLst>
              <a:ext uri="{FF2B5EF4-FFF2-40B4-BE49-F238E27FC236}">
                <a16:creationId xmlns:a16="http://schemas.microsoft.com/office/drawing/2014/main" id="{ECDA72B0-6526-267B-09EB-2D62EE8E9C84}"/>
              </a:ext>
            </a:extLst>
          </p:cNvPr>
          <p:cNvSpPr>
            <a:spLocks noGrp="1"/>
          </p:cNvSpPr>
          <p:nvPr>
            <p:ph sz="quarter" idx="10"/>
          </p:nvPr>
        </p:nvSpPr>
        <p:spPr/>
        <p:txBody>
          <a:bodyPr/>
          <a:lstStyle/>
          <a:p>
            <a:r>
              <a:rPr lang="en-US" dirty="0"/>
              <a:t>Wheeler. ASH 2025. </a:t>
            </a:r>
            <a:r>
              <a:rPr lang="en-US" dirty="0" err="1"/>
              <a:t>Abstr</a:t>
            </a:r>
            <a:r>
              <a:rPr lang="en-US" dirty="0"/>
              <a:t> 308.</a:t>
            </a:r>
          </a:p>
        </p:txBody>
      </p:sp>
      <p:graphicFrame>
        <p:nvGraphicFramePr>
          <p:cNvPr id="7" name="Table 6">
            <a:extLst>
              <a:ext uri="{FF2B5EF4-FFF2-40B4-BE49-F238E27FC236}">
                <a16:creationId xmlns:a16="http://schemas.microsoft.com/office/drawing/2014/main" id="{A681939B-0B22-8E69-8A33-60F365C189A8}"/>
              </a:ext>
            </a:extLst>
          </p:cNvPr>
          <p:cNvGraphicFramePr>
            <a:graphicFrameLocks noGrp="1"/>
          </p:cNvGraphicFramePr>
          <p:nvPr>
            <p:extLst>
              <p:ext uri="{D42A27DB-BD31-4B8C-83A1-F6EECF244321}">
                <p14:modId xmlns:p14="http://schemas.microsoft.com/office/powerpoint/2010/main" val="22044332"/>
              </p:ext>
            </p:extLst>
          </p:nvPr>
        </p:nvGraphicFramePr>
        <p:xfrm>
          <a:off x="220662" y="1281315"/>
          <a:ext cx="6768680" cy="4856371"/>
        </p:xfrm>
        <a:graphic>
          <a:graphicData uri="http://schemas.openxmlformats.org/drawingml/2006/table">
            <a:tbl>
              <a:tblPr firstRow="1" bandRow="1"/>
              <a:tblGrid>
                <a:gridCol w="3363030">
                  <a:extLst>
                    <a:ext uri="{9D8B030D-6E8A-4147-A177-3AD203B41FA5}">
                      <a16:colId xmlns:a16="http://schemas.microsoft.com/office/drawing/2014/main" val="2072085524"/>
                    </a:ext>
                  </a:extLst>
                </a:gridCol>
                <a:gridCol w="1702825">
                  <a:extLst>
                    <a:ext uri="{9D8B030D-6E8A-4147-A177-3AD203B41FA5}">
                      <a16:colId xmlns:a16="http://schemas.microsoft.com/office/drawing/2014/main" val="2595492591"/>
                    </a:ext>
                  </a:extLst>
                </a:gridCol>
                <a:gridCol w="1702825">
                  <a:extLst>
                    <a:ext uri="{9D8B030D-6E8A-4147-A177-3AD203B41FA5}">
                      <a16:colId xmlns:a16="http://schemas.microsoft.com/office/drawing/2014/main" val="1628338674"/>
                    </a:ext>
                  </a:extLst>
                </a:gridCol>
              </a:tblGrid>
              <a:tr h="433739">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800" b="1" kern="100" dirty="0">
                          <a:solidFill>
                            <a:schemeClr val="bg1"/>
                          </a:solidFill>
                          <a:effectLst/>
                          <a:latin typeface="+mn-lt"/>
                          <a:ea typeface="Calibri" panose="020F0502020204030204" pitchFamily="34" charset="0"/>
                          <a:cs typeface="Arial" panose="020B0604020202020204" pitchFamily="34" charset="0"/>
                        </a:rPr>
                        <a:t>Characteristic</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MD-1</a:t>
                      </a:r>
                    </a:p>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(n = 6)</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MD-2</a:t>
                      </a:r>
                    </a:p>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(n = 10)</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248005">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109728" marR="0">
                        <a:lnSpc>
                          <a:spcPct val="100000"/>
                        </a:lnSpc>
                        <a:spcBef>
                          <a:spcPts val="0"/>
                        </a:spcBef>
                        <a:spcAft>
                          <a:spcPts val="0"/>
                        </a:spcAft>
                      </a:pPr>
                      <a:r>
                        <a:rPr lang="en-US" sz="1800" b="0" kern="1200" dirty="0">
                          <a:solidFill>
                            <a:schemeClr val="tx1"/>
                          </a:solidFill>
                          <a:effectLst/>
                          <a:latin typeface="+mn-lt"/>
                          <a:cs typeface="Arial" panose="020B0604020202020204" pitchFamily="34" charset="0"/>
                        </a:rPr>
                        <a:t>Mean age, yr (range)</a:t>
                      </a:r>
                      <a:endParaRPr lang="en-US" sz="1800" b="0" kern="1200" dirty="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24.7 (15-53)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36.9 (22-53)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07381713"/>
                  </a:ext>
                </a:extLst>
              </a:tr>
              <a:tr h="239832">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109728" marR="0">
                        <a:lnSpc>
                          <a:spcPct val="100000"/>
                        </a:lnSpc>
                        <a:spcBef>
                          <a:spcPts val="0"/>
                        </a:spcBef>
                        <a:spcAft>
                          <a:spcPts val="0"/>
                        </a:spcAft>
                      </a:pPr>
                      <a:r>
                        <a:rPr lang="en-US" sz="1800" b="0" kern="1200" dirty="0">
                          <a:solidFill>
                            <a:schemeClr val="tx1"/>
                          </a:solidFill>
                          <a:effectLst/>
                          <a:latin typeface="+mn-lt"/>
                          <a:cs typeface="Arial" panose="020B0604020202020204" pitchFamily="34" charset="0"/>
                        </a:rPr>
                        <a:t>Male sex, n</a:t>
                      </a:r>
                      <a:endParaRPr lang="en-US" sz="18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2</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65104195"/>
                  </a:ext>
                </a:extLst>
              </a:tr>
              <a:tr h="1016309">
                <a:tc>
                  <a:txBody>
                    <a:bodyPr/>
                    <a:lstStyle/>
                    <a:p>
                      <a:pPr marL="109728" marR="0">
                        <a:lnSpc>
                          <a:spcPct val="100000"/>
                        </a:lnSpc>
                        <a:spcBef>
                          <a:spcPts val="0"/>
                        </a:spcBef>
                        <a:spcAft>
                          <a:spcPts val="0"/>
                        </a:spcAft>
                      </a:pPr>
                      <a:r>
                        <a:rPr lang="en-US" sz="1800" b="0" kern="100" dirty="0">
                          <a:solidFill>
                            <a:schemeClr val="tx1"/>
                          </a:solidFill>
                          <a:effectLst/>
                          <a:latin typeface="+mn-lt"/>
                          <a:ea typeface="Calibri" panose="020F0502020204030204" pitchFamily="34" charset="0"/>
                          <a:cs typeface="Arial" panose="020B0604020202020204" pitchFamily="34" charset="0"/>
                        </a:rPr>
                        <a:t>Race, n</a:t>
                      </a:r>
                      <a:endParaRPr lang="en-US" sz="1800" b="0" kern="1200" dirty="0">
                        <a:solidFill>
                          <a:schemeClr val="tx1"/>
                        </a:solidFill>
                        <a:effectLst/>
                        <a:latin typeface="+mn-lt"/>
                        <a:ea typeface="+mn-ea"/>
                        <a:cs typeface="Arial" panose="020B0604020202020204" pitchFamily="34" charset="0"/>
                      </a:endParaRP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cs typeface="Poppins" pitchFamily="2" charset="77"/>
                        </a:rPr>
                        <a:t>Asian</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cs typeface="Poppins" pitchFamily="2" charset="77"/>
                        </a:rPr>
                        <a:t>Black</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cs typeface="Poppins" pitchFamily="2" charset="77"/>
                        </a:rPr>
                        <a:t>White</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cs typeface="Poppins" pitchFamily="2" charset="77"/>
                        </a:rPr>
                        <a:t>Other</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endParaRPr lang="en-US" sz="18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800" b="0" kern="100" dirty="0">
                          <a:solidFill>
                            <a:schemeClr val="tx1"/>
                          </a:solidFill>
                          <a:effectLst/>
                          <a:latin typeface="+mn-lt"/>
                          <a:ea typeface="Roboto"/>
                          <a:cs typeface="Times New Roman"/>
                        </a:rPr>
                        <a:t>1</a:t>
                      </a:r>
                    </a:p>
                    <a:p>
                      <a:pPr marL="0" marR="0" algn="ctr">
                        <a:lnSpc>
                          <a:spcPct val="100000"/>
                        </a:lnSpc>
                        <a:spcBef>
                          <a:spcPts val="0"/>
                        </a:spcBef>
                        <a:spcAft>
                          <a:spcPts val="0"/>
                        </a:spcAft>
                      </a:pPr>
                      <a:r>
                        <a:rPr lang="en-US" sz="1800" b="0" kern="100" dirty="0">
                          <a:solidFill>
                            <a:schemeClr val="tx1"/>
                          </a:solidFill>
                          <a:effectLst/>
                          <a:latin typeface="+mn-lt"/>
                          <a:ea typeface="Roboto"/>
                          <a:cs typeface="Times New Roman"/>
                        </a:rPr>
                        <a:t>1</a:t>
                      </a:r>
                    </a:p>
                    <a:p>
                      <a:pPr marL="0" marR="0" algn="ctr">
                        <a:lnSpc>
                          <a:spcPct val="100000"/>
                        </a:lnSpc>
                        <a:spcBef>
                          <a:spcPts val="0"/>
                        </a:spcBef>
                        <a:spcAft>
                          <a:spcPts val="0"/>
                        </a:spcAft>
                      </a:pPr>
                      <a:r>
                        <a:rPr lang="en-US" sz="1800" b="0" kern="100" dirty="0">
                          <a:solidFill>
                            <a:schemeClr val="tx1"/>
                          </a:solidFill>
                          <a:effectLst/>
                          <a:latin typeface="+mn-lt"/>
                          <a:ea typeface="Roboto"/>
                          <a:cs typeface="Times New Roman"/>
                        </a:rPr>
                        <a:t>4</a:t>
                      </a:r>
                    </a:p>
                    <a:p>
                      <a:pPr marL="0" marR="0" algn="ctr">
                        <a:lnSpc>
                          <a:spcPct val="100000"/>
                        </a:lnSpc>
                        <a:spcBef>
                          <a:spcPts val="0"/>
                        </a:spcBef>
                        <a:spcAft>
                          <a:spcPts val="0"/>
                        </a:spcAft>
                      </a:pPr>
                      <a:r>
                        <a:rPr lang="en-US" sz="1800" b="0" kern="100" dirty="0">
                          <a:solidFill>
                            <a:schemeClr val="tx1"/>
                          </a:solidFill>
                          <a:effectLst/>
                          <a:latin typeface="+mn-lt"/>
                          <a:ea typeface="Roboto"/>
                          <a:cs typeface="Times New Roman"/>
                        </a:rPr>
                        <a:t>0</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endParaRPr lang="en-US" sz="18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800" b="0" kern="100" dirty="0">
                          <a:solidFill>
                            <a:schemeClr val="tx1"/>
                          </a:solidFill>
                          <a:effectLst/>
                          <a:latin typeface="+mn-lt"/>
                          <a:ea typeface="Roboto"/>
                          <a:cs typeface="Times New Roman"/>
                        </a:rPr>
                        <a:t>1</a:t>
                      </a:r>
                    </a:p>
                    <a:p>
                      <a:pPr marL="0" marR="0" algn="ctr">
                        <a:lnSpc>
                          <a:spcPct val="100000"/>
                        </a:lnSpc>
                        <a:spcBef>
                          <a:spcPts val="0"/>
                        </a:spcBef>
                        <a:spcAft>
                          <a:spcPts val="0"/>
                        </a:spcAft>
                      </a:pPr>
                      <a:r>
                        <a:rPr lang="en-US" sz="1800" b="0" kern="100" dirty="0">
                          <a:solidFill>
                            <a:schemeClr val="tx1"/>
                          </a:solidFill>
                          <a:effectLst/>
                          <a:latin typeface="+mn-lt"/>
                          <a:ea typeface="Roboto"/>
                          <a:cs typeface="Times New Roman"/>
                        </a:rPr>
                        <a:t>0</a:t>
                      </a:r>
                    </a:p>
                    <a:p>
                      <a:pPr marL="0" marR="0" algn="ctr">
                        <a:lnSpc>
                          <a:spcPct val="100000"/>
                        </a:lnSpc>
                        <a:spcBef>
                          <a:spcPts val="0"/>
                        </a:spcBef>
                        <a:spcAft>
                          <a:spcPts val="0"/>
                        </a:spcAft>
                      </a:pPr>
                      <a:r>
                        <a:rPr lang="en-US" sz="1800" b="0" kern="100" dirty="0">
                          <a:solidFill>
                            <a:schemeClr val="tx1"/>
                          </a:solidFill>
                          <a:effectLst/>
                          <a:latin typeface="+mn-lt"/>
                          <a:ea typeface="Roboto"/>
                          <a:cs typeface="Times New Roman"/>
                        </a:rPr>
                        <a:t>8</a:t>
                      </a:r>
                    </a:p>
                    <a:p>
                      <a:pPr marL="0" marR="0" algn="ctr">
                        <a:lnSpc>
                          <a:spcPct val="100000"/>
                        </a:lnSpc>
                        <a:spcBef>
                          <a:spcPts val="0"/>
                        </a:spcBef>
                        <a:spcAft>
                          <a:spcPts val="0"/>
                        </a:spcAft>
                      </a:pPr>
                      <a:r>
                        <a:rPr lang="en-US" sz="1800" b="0" kern="100" dirty="0">
                          <a:solidFill>
                            <a:schemeClr val="tx1"/>
                          </a:solidFill>
                          <a:effectLst/>
                          <a:latin typeface="+mn-lt"/>
                          <a:ea typeface="Roboto"/>
                          <a:cs typeface="Times New Roman"/>
                        </a:rPr>
                        <a:t>1</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28911583"/>
                  </a:ext>
                </a:extLst>
              </a:tr>
              <a:tr h="399719">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109728" marR="0">
                        <a:lnSpc>
                          <a:spcPct val="100000"/>
                        </a:lnSpc>
                        <a:spcBef>
                          <a:spcPts val="0"/>
                        </a:spcBef>
                        <a:spcAft>
                          <a:spcPts val="0"/>
                        </a:spcAft>
                      </a:pPr>
                      <a:r>
                        <a:rPr lang="en-US" sz="1800" b="0" i="0" kern="100" dirty="0">
                          <a:solidFill>
                            <a:schemeClr val="tx1"/>
                          </a:solidFill>
                          <a:effectLst/>
                          <a:latin typeface="+mn-lt"/>
                          <a:ea typeface="Calibri" panose="020F0502020204030204" pitchFamily="34" charset="0"/>
                          <a:cs typeface="Arial" panose="020B0604020202020204" pitchFamily="34" charset="0"/>
                        </a:rPr>
                        <a:t>Mean weight, kg (range)</a:t>
                      </a:r>
                      <a:endParaRPr kumimoji="0" lang="en-US" sz="18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800" b="0" kern="100" dirty="0">
                          <a:solidFill>
                            <a:schemeClr val="tx1"/>
                          </a:solidFill>
                          <a:effectLst/>
                          <a:latin typeface="+mn-lt"/>
                          <a:ea typeface="Aptos" panose="020B0004020202020204" pitchFamily="34" charset="0"/>
                        </a:rPr>
                        <a:t>76.0</a:t>
                      </a:r>
                    </a:p>
                    <a:p>
                      <a:pPr marL="0" marR="0" algn="ctr">
                        <a:lnSpc>
                          <a:spcPct val="100000"/>
                        </a:lnSpc>
                        <a:buNone/>
                      </a:pPr>
                      <a:r>
                        <a:rPr lang="en-US" sz="1800" b="0" kern="100" dirty="0">
                          <a:solidFill>
                            <a:schemeClr val="tx1"/>
                          </a:solidFill>
                          <a:effectLst/>
                          <a:latin typeface="+mn-lt"/>
                          <a:ea typeface="Aptos" panose="020B0004020202020204" pitchFamily="34" charset="0"/>
                        </a:rPr>
                        <a:t>(45.0-160.5)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800" b="0" kern="100" dirty="0">
                          <a:solidFill>
                            <a:schemeClr val="tx1"/>
                          </a:solidFill>
                          <a:effectLst/>
                          <a:latin typeface="+mn-lt"/>
                          <a:ea typeface="Aptos" panose="020B0004020202020204" pitchFamily="34" charset="0"/>
                        </a:rPr>
                        <a:t>85.6</a:t>
                      </a:r>
                    </a:p>
                    <a:p>
                      <a:pPr marL="0" marR="0" algn="ctr">
                        <a:lnSpc>
                          <a:spcPct val="100000"/>
                        </a:lnSpc>
                        <a:buNone/>
                      </a:pPr>
                      <a:r>
                        <a:rPr lang="en-US" sz="1800" b="0" kern="100" dirty="0">
                          <a:solidFill>
                            <a:schemeClr val="tx1"/>
                          </a:solidFill>
                          <a:effectLst/>
                          <a:latin typeface="+mn-lt"/>
                          <a:ea typeface="Aptos" panose="020B0004020202020204" pitchFamily="34" charset="0"/>
                        </a:rPr>
                        <a:t>(61.7-124.5)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23501204"/>
                  </a:ext>
                </a:extLst>
              </a:tr>
              <a:tr h="1016309">
                <a:tc>
                  <a:txBody>
                    <a:bodyPr/>
                    <a:lstStyle/>
                    <a:p>
                      <a:pPr marL="10972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cs typeface="Poppins" pitchFamily="2" charset="77"/>
                        </a:rPr>
                        <a:t>Type/subtype, n</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cs typeface="Poppins" pitchFamily="2" charset="77"/>
                        </a:rPr>
                        <a:t>1/1C</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cs typeface="Poppins" pitchFamily="2" charset="77"/>
                        </a:rPr>
                        <a:t>2A</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cs typeface="Poppins" pitchFamily="2" charset="77"/>
                        </a:rPr>
                        <a:t>2M/2N</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mn-lt"/>
                          <a:cs typeface="Poppins" pitchFamily="2" charset="77"/>
                        </a:rPr>
                        <a:t>3</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800" b="0" kern="100" dirty="0">
                        <a:solidFill>
                          <a:schemeClr val="tx1"/>
                        </a:solidFill>
                        <a:effectLst/>
                        <a:latin typeface="+mn-lt"/>
                        <a:ea typeface="Aptos" panose="020B0004020202020204" pitchFamily="34" charset="0"/>
                      </a:endParaRPr>
                    </a:p>
                    <a:p>
                      <a:pPr marL="0" marR="0" algn="ctr">
                        <a:lnSpc>
                          <a:spcPct val="100000"/>
                        </a:lnSpc>
                        <a:buNone/>
                      </a:pPr>
                      <a:r>
                        <a:rPr lang="en-US" sz="1800" b="0" kern="100" dirty="0">
                          <a:solidFill>
                            <a:schemeClr val="tx1"/>
                          </a:solidFill>
                          <a:effectLst/>
                          <a:latin typeface="+mn-lt"/>
                          <a:ea typeface="Aptos" panose="020B0004020202020204" pitchFamily="34" charset="0"/>
                        </a:rPr>
                        <a:t>2</a:t>
                      </a:r>
                    </a:p>
                    <a:p>
                      <a:pPr marL="0" marR="0" algn="ctr">
                        <a:lnSpc>
                          <a:spcPct val="100000"/>
                        </a:lnSpc>
                        <a:buNone/>
                      </a:pPr>
                      <a:r>
                        <a:rPr lang="en-US" sz="1800" b="0" kern="100" dirty="0">
                          <a:solidFill>
                            <a:schemeClr val="tx1"/>
                          </a:solidFill>
                          <a:effectLst/>
                          <a:latin typeface="+mn-lt"/>
                          <a:ea typeface="Aptos" panose="020B0004020202020204" pitchFamily="34" charset="0"/>
                        </a:rPr>
                        <a:t>1</a:t>
                      </a:r>
                    </a:p>
                    <a:p>
                      <a:pPr marL="0" marR="0" algn="ctr">
                        <a:lnSpc>
                          <a:spcPct val="100000"/>
                        </a:lnSpc>
                        <a:buNone/>
                      </a:pPr>
                      <a:r>
                        <a:rPr lang="en-US" sz="1800" b="0" kern="100" dirty="0">
                          <a:solidFill>
                            <a:schemeClr val="tx1"/>
                          </a:solidFill>
                          <a:effectLst/>
                          <a:latin typeface="+mn-lt"/>
                          <a:ea typeface="Aptos" panose="020B0004020202020204" pitchFamily="34" charset="0"/>
                        </a:rPr>
                        <a:t>1</a:t>
                      </a:r>
                    </a:p>
                    <a:p>
                      <a:pPr marL="0" marR="0" algn="ctr">
                        <a:lnSpc>
                          <a:spcPct val="100000"/>
                        </a:lnSpc>
                        <a:buNone/>
                      </a:pPr>
                      <a:r>
                        <a:rPr lang="en-US" sz="1800" b="0" kern="100" dirty="0">
                          <a:solidFill>
                            <a:schemeClr val="tx1"/>
                          </a:solidFill>
                          <a:effectLst/>
                          <a:latin typeface="+mn-lt"/>
                          <a:ea typeface="Aptos" panose="020B0004020202020204" pitchFamily="34" charset="0"/>
                        </a:rPr>
                        <a:t>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800" b="0" kern="100" dirty="0">
                        <a:solidFill>
                          <a:schemeClr val="tx1"/>
                        </a:solidFill>
                        <a:effectLst/>
                        <a:latin typeface="+mn-lt"/>
                        <a:ea typeface="Aptos" panose="020B0004020202020204" pitchFamily="34" charset="0"/>
                      </a:endParaRPr>
                    </a:p>
                    <a:p>
                      <a:pPr marL="0" marR="0" algn="ctr">
                        <a:lnSpc>
                          <a:spcPct val="100000"/>
                        </a:lnSpc>
                        <a:buNone/>
                      </a:pPr>
                      <a:r>
                        <a:rPr lang="en-US" sz="1800" b="0" kern="100" dirty="0">
                          <a:solidFill>
                            <a:schemeClr val="tx1"/>
                          </a:solidFill>
                          <a:effectLst/>
                          <a:latin typeface="+mn-lt"/>
                          <a:ea typeface="Aptos" panose="020B0004020202020204" pitchFamily="34" charset="0"/>
                        </a:rPr>
                        <a:t>1</a:t>
                      </a:r>
                    </a:p>
                    <a:p>
                      <a:pPr marL="0" marR="0" algn="ctr">
                        <a:lnSpc>
                          <a:spcPct val="100000"/>
                        </a:lnSpc>
                        <a:buNone/>
                      </a:pPr>
                      <a:r>
                        <a:rPr lang="en-US" sz="1800" b="0" kern="100" dirty="0">
                          <a:solidFill>
                            <a:schemeClr val="tx1"/>
                          </a:solidFill>
                          <a:effectLst/>
                          <a:latin typeface="+mn-lt"/>
                          <a:ea typeface="Aptos" panose="020B0004020202020204" pitchFamily="34" charset="0"/>
                        </a:rPr>
                        <a:t>3</a:t>
                      </a:r>
                    </a:p>
                    <a:p>
                      <a:pPr marL="0" marR="0" algn="ctr">
                        <a:lnSpc>
                          <a:spcPct val="100000"/>
                        </a:lnSpc>
                        <a:buNone/>
                      </a:pPr>
                      <a:r>
                        <a:rPr lang="en-US" sz="1800" b="0" kern="100" dirty="0">
                          <a:solidFill>
                            <a:schemeClr val="tx1"/>
                          </a:solidFill>
                          <a:effectLst/>
                          <a:latin typeface="+mn-lt"/>
                          <a:ea typeface="Aptos" panose="020B0004020202020204" pitchFamily="34" charset="0"/>
                        </a:rPr>
                        <a:t>2</a:t>
                      </a:r>
                    </a:p>
                    <a:p>
                      <a:pPr marL="0" marR="0" algn="ctr">
                        <a:lnSpc>
                          <a:spcPct val="100000"/>
                        </a:lnSpc>
                        <a:buNone/>
                      </a:pPr>
                      <a:r>
                        <a:rPr lang="en-US" sz="1800" b="0" kern="100" dirty="0">
                          <a:solidFill>
                            <a:schemeClr val="tx1"/>
                          </a:solidFill>
                          <a:effectLst/>
                          <a:latin typeface="+mn-lt"/>
                          <a:ea typeface="Aptos" panose="020B0004020202020204" pitchFamily="34" charset="0"/>
                        </a:rPr>
                        <a:t>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4533005"/>
                  </a:ext>
                </a:extLst>
              </a:tr>
              <a:tr h="327165">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cs typeface="Poppins" pitchFamily="2" charset="77"/>
                        </a:rPr>
                        <a:t>Pre-MD ABR, range</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800" b="0" kern="100" dirty="0">
                          <a:solidFill>
                            <a:schemeClr val="tx1"/>
                          </a:solidFill>
                          <a:effectLst/>
                          <a:latin typeface="+mn-lt"/>
                          <a:ea typeface="Aptos" panose="020B0004020202020204" pitchFamily="34" charset="0"/>
                        </a:rPr>
                        <a:t>8.0-431.1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800" b="0" kern="100" dirty="0">
                          <a:solidFill>
                            <a:schemeClr val="tx1"/>
                          </a:solidFill>
                          <a:effectLst/>
                          <a:latin typeface="+mn-lt"/>
                          <a:ea typeface="Aptos" panose="020B0004020202020204" pitchFamily="34" charset="0"/>
                        </a:rPr>
                        <a:t>0.0-321.2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10467854"/>
                  </a:ext>
                </a:extLst>
              </a:tr>
            </a:tbl>
          </a:graphicData>
        </a:graphic>
      </p:graphicFrame>
      <p:sp>
        <p:nvSpPr>
          <p:cNvPr id="2" name="TextBox 1">
            <a:extLst>
              <a:ext uri="{FF2B5EF4-FFF2-40B4-BE49-F238E27FC236}">
                <a16:creationId xmlns:a16="http://schemas.microsoft.com/office/drawing/2014/main" id="{9CE662C4-5090-9685-E847-E4AF14BE2093}"/>
              </a:ext>
            </a:extLst>
          </p:cNvPr>
          <p:cNvSpPr txBox="1"/>
          <p:nvPr/>
        </p:nvSpPr>
        <p:spPr>
          <a:xfrm>
            <a:off x="2079321" y="-764088"/>
            <a:ext cx="0" cy="0"/>
          </a:xfrm>
          <a:prstGeom prst="rect">
            <a:avLst/>
          </a:prstGeom>
        </p:spPr>
        <p:txBody>
          <a:bodyPr vert="horz" wrap="none" lIns="0" tIns="0" rIns="0" bIns="0" rtlCol="0">
            <a:noAutofit/>
          </a:bodyPr>
          <a:lstStyle/>
          <a:p>
            <a:pPr algn="l"/>
            <a:endParaRPr lang="en-US" sz="1200" dirty="0"/>
          </a:p>
        </p:txBody>
      </p:sp>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34AD8-80C9-B453-B159-81872975955C}"/>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D5E31E1-02C1-4F68-C0DC-9022B359289E}"/>
              </a:ext>
            </a:extLst>
          </p:cNvPr>
          <p:cNvSpPr>
            <a:spLocks noGrp="1"/>
          </p:cNvSpPr>
          <p:nvPr>
            <p:ph idx="1"/>
          </p:nvPr>
        </p:nvSpPr>
        <p:spPr/>
        <p:txBody>
          <a:bodyPr/>
          <a:lstStyle/>
          <a:p>
            <a:pPr marL="342900" indent="-342900">
              <a:buFont typeface="Arial" panose="020B0604020202020204" pitchFamily="34" charset="0"/>
              <a:buChar char="•"/>
            </a:pPr>
            <a:r>
              <a:rPr lang="en-US" dirty="0"/>
              <a:t>16 patients have received ≥4 doses VGA039</a:t>
            </a:r>
          </a:p>
          <a:p>
            <a:pPr marL="574675" lvl="1" indent="-342900">
              <a:buFont typeface="Poppins" panose="00000500000000000000" pitchFamily="2" charset="0"/>
              <a:buChar char="−"/>
            </a:pPr>
            <a:r>
              <a:rPr lang="en-US" sz="2200" dirty="0"/>
              <a:t>No withdrawals</a:t>
            </a:r>
          </a:p>
          <a:p>
            <a:pPr marL="574675" lvl="1" indent="-342900">
              <a:buFont typeface="Poppins" panose="00000500000000000000" pitchFamily="2" charset="0"/>
              <a:buChar char="−"/>
            </a:pPr>
            <a:r>
              <a:rPr lang="en-US" sz="2200" dirty="0"/>
              <a:t>No thromboembolic events</a:t>
            </a:r>
          </a:p>
          <a:p>
            <a:pPr marL="574675" lvl="1" indent="-342900">
              <a:buFont typeface="Poppins" panose="00000500000000000000" pitchFamily="2" charset="0"/>
              <a:buChar char="−"/>
            </a:pPr>
            <a:r>
              <a:rPr lang="en-US" sz="2200" dirty="0"/>
              <a:t>No injection-site reactions </a:t>
            </a:r>
          </a:p>
          <a:p>
            <a:pPr marL="342900" indent="-342900">
              <a:buFont typeface="Arial" panose="020B0604020202020204" pitchFamily="34" charset="0"/>
              <a:buChar char="•"/>
            </a:pPr>
            <a:r>
              <a:rPr lang="en-US" dirty="0"/>
              <a:t>39 TEAEs reported in 10 patients:</a:t>
            </a:r>
          </a:p>
          <a:p>
            <a:pPr marL="574675" lvl="1" indent="-342900">
              <a:buFont typeface="Poppins" panose="00000500000000000000" pitchFamily="2" charset="0"/>
              <a:buChar char="−"/>
            </a:pPr>
            <a:r>
              <a:rPr lang="en-US" sz="2200" dirty="0"/>
              <a:t>2 related grade 2 headache events in 1 patient</a:t>
            </a:r>
          </a:p>
          <a:p>
            <a:pPr marL="574675" lvl="1" indent="-342900">
              <a:buFont typeface="Poppins" panose="00000500000000000000" pitchFamily="2" charset="0"/>
              <a:buChar char="−"/>
            </a:pPr>
            <a:r>
              <a:rPr lang="en-US" sz="2200" dirty="0"/>
              <a:t>1 unrelated serious AE of severe GI bleeding in a patient with a history of frequent, severe GI bleeding</a:t>
            </a:r>
          </a:p>
          <a:p>
            <a:pPr marL="342900" indent="-342900">
              <a:buFont typeface="Arial" panose="020B0604020202020204" pitchFamily="34" charset="0"/>
              <a:buChar char="•"/>
            </a:pPr>
            <a:r>
              <a:rPr lang="en-US" dirty="0"/>
              <a:t>No clinically significant elevations in D-dimer levels observed</a:t>
            </a:r>
          </a:p>
        </p:txBody>
      </p:sp>
      <p:sp>
        <p:nvSpPr>
          <p:cNvPr id="10243" name="Rectangle 4">
            <a:extLst>
              <a:ext uri="{FF2B5EF4-FFF2-40B4-BE49-F238E27FC236}">
                <a16:creationId xmlns:a16="http://schemas.microsoft.com/office/drawing/2014/main" id="{373146DA-F5D8-87E2-A97C-09E5919DD593}"/>
              </a:ext>
            </a:extLst>
          </p:cNvPr>
          <p:cNvSpPr>
            <a:spLocks noGrp="1" noChangeArrowheads="1"/>
          </p:cNvSpPr>
          <p:nvPr>
            <p:ph type="title"/>
          </p:nvPr>
        </p:nvSpPr>
        <p:spPr/>
        <p:txBody>
          <a:bodyPr/>
          <a:lstStyle/>
          <a:p>
            <a:r>
              <a:rPr lang="en-US" dirty="0"/>
              <a:t>VIVID 3: Safety</a:t>
            </a:r>
            <a:endParaRPr lang="en-US" altLang="en-US" dirty="0"/>
          </a:p>
        </p:txBody>
      </p:sp>
      <p:sp>
        <p:nvSpPr>
          <p:cNvPr id="2" name="Content Placeholder 1">
            <a:extLst>
              <a:ext uri="{FF2B5EF4-FFF2-40B4-BE49-F238E27FC236}">
                <a16:creationId xmlns:a16="http://schemas.microsoft.com/office/drawing/2014/main" id="{A52CF563-3231-B23E-82A4-A294D1A0499F}"/>
              </a:ext>
            </a:extLst>
          </p:cNvPr>
          <p:cNvSpPr>
            <a:spLocks noGrp="1"/>
          </p:cNvSpPr>
          <p:nvPr>
            <p:ph sz="quarter" idx="10"/>
          </p:nvPr>
        </p:nvSpPr>
        <p:spPr/>
        <p:txBody>
          <a:bodyPr/>
          <a:lstStyle/>
          <a:p>
            <a:r>
              <a:rPr lang="en-US" dirty="0"/>
              <a:t>Wheeler. ASH 2025. </a:t>
            </a:r>
            <a:r>
              <a:rPr lang="en-US" dirty="0" err="1"/>
              <a:t>Abstr</a:t>
            </a:r>
            <a:r>
              <a:rPr lang="en-US" dirty="0"/>
              <a:t> 308.</a:t>
            </a:r>
          </a:p>
        </p:txBody>
      </p:sp>
    </p:spTree>
    <p:extLst>
      <p:ext uri="{BB962C8B-B14F-4D97-AF65-F5344CB8AC3E}">
        <p14:creationId xmlns:p14="http://schemas.microsoft.com/office/powerpoint/2010/main" val="2345327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0EBE3-FAC2-B0C7-C529-1F54EF47FF65}"/>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9C5B65B-FD3A-99D6-B92B-240769EB2158}"/>
              </a:ext>
            </a:extLst>
          </p:cNvPr>
          <p:cNvSpPr>
            <a:spLocks noGrp="1"/>
          </p:cNvSpPr>
          <p:nvPr>
            <p:ph idx="1"/>
          </p:nvPr>
        </p:nvSpPr>
        <p:spPr>
          <a:xfrm>
            <a:off x="231078" y="4312799"/>
            <a:ext cx="11740260" cy="1705103"/>
          </a:xfrm>
        </p:spPr>
        <p:txBody>
          <a:bodyPr/>
          <a:lstStyle/>
          <a:p>
            <a:pPr marL="342900" indent="-342900">
              <a:buFont typeface="Arial" panose="020B0604020202020204" pitchFamily="34" charset="0"/>
              <a:buChar char="•"/>
            </a:pPr>
            <a:r>
              <a:rPr lang="en-US" sz="1800" dirty="0"/>
              <a:t>Median bleed reduction: 81% (range: 41%-100%)</a:t>
            </a:r>
          </a:p>
          <a:p>
            <a:pPr marL="342900" indent="-342900">
              <a:buFont typeface="Arial" panose="020B0604020202020204" pitchFamily="34" charset="0"/>
              <a:buChar char="•"/>
            </a:pPr>
            <a:r>
              <a:rPr lang="en-US" sz="1800" dirty="0"/>
              <a:t>ABR reductions by group:</a:t>
            </a:r>
          </a:p>
          <a:p>
            <a:pPr marL="574675" lvl="1" indent="-342900">
              <a:spcBef>
                <a:spcPts val="1000"/>
              </a:spcBef>
              <a:buFont typeface="Poppins" panose="00000500000000000000" pitchFamily="2" charset="0"/>
              <a:buChar char="−"/>
            </a:pPr>
            <a:r>
              <a:rPr lang="en-US" sz="1600" dirty="0"/>
              <a:t>Patients with </a:t>
            </a:r>
            <a:r>
              <a:rPr lang="en-US" sz="1600" dirty="0" err="1"/>
              <a:t>hABR</a:t>
            </a:r>
            <a:r>
              <a:rPr lang="en-US" sz="1600" dirty="0"/>
              <a:t> ≥12 (phase III eligible): 73%-87% </a:t>
            </a:r>
          </a:p>
          <a:p>
            <a:pPr marL="574675" lvl="1" indent="-342900">
              <a:spcBef>
                <a:spcPts val="1000"/>
              </a:spcBef>
              <a:buFont typeface="Poppins" panose="00000500000000000000" pitchFamily="2" charset="0"/>
              <a:buChar char="−"/>
            </a:pPr>
            <a:r>
              <a:rPr lang="en-US" sz="1600" dirty="0"/>
              <a:t>Patients switching from prior IV prophylaxis: 75%-100%</a:t>
            </a:r>
          </a:p>
          <a:p>
            <a:pPr marL="574675" lvl="1" indent="-342900">
              <a:spcBef>
                <a:spcPts val="1000"/>
              </a:spcBef>
              <a:buFont typeface="Poppins" panose="00000500000000000000" pitchFamily="2" charset="0"/>
              <a:buChar char="−"/>
            </a:pPr>
            <a:r>
              <a:rPr lang="en-US" sz="1600" dirty="0"/>
              <a:t>Patients with no prior IV prophylaxis: 41%-100%</a:t>
            </a:r>
          </a:p>
        </p:txBody>
      </p:sp>
      <p:sp>
        <p:nvSpPr>
          <p:cNvPr id="10243" name="Rectangle 4">
            <a:extLst>
              <a:ext uri="{FF2B5EF4-FFF2-40B4-BE49-F238E27FC236}">
                <a16:creationId xmlns:a16="http://schemas.microsoft.com/office/drawing/2014/main" id="{8D5EF0C5-BB4D-9DCC-A42F-C933440DABB2}"/>
              </a:ext>
            </a:extLst>
          </p:cNvPr>
          <p:cNvSpPr>
            <a:spLocks noGrp="1" noChangeArrowheads="1"/>
          </p:cNvSpPr>
          <p:nvPr>
            <p:ph type="title"/>
          </p:nvPr>
        </p:nvSpPr>
        <p:spPr/>
        <p:txBody>
          <a:bodyPr/>
          <a:lstStyle/>
          <a:p>
            <a:r>
              <a:rPr lang="en-US" dirty="0"/>
              <a:t>VIVID-3: </a:t>
            </a:r>
            <a:r>
              <a:rPr lang="en-US" altLang="en-US" dirty="0"/>
              <a:t>Reductions in Bleeding Rates Among Patients Completing Treatment Period</a:t>
            </a:r>
          </a:p>
        </p:txBody>
      </p:sp>
      <p:sp>
        <p:nvSpPr>
          <p:cNvPr id="4" name="Content Placeholder 3">
            <a:extLst>
              <a:ext uri="{FF2B5EF4-FFF2-40B4-BE49-F238E27FC236}">
                <a16:creationId xmlns:a16="http://schemas.microsoft.com/office/drawing/2014/main" id="{B9934CF4-93F5-1852-B702-2D20DA2CFCD1}"/>
              </a:ext>
            </a:extLst>
          </p:cNvPr>
          <p:cNvSpPr>
            <a:spLocks noGrp="1"/>
          </p:cNvSpPr>
          <p:nvPr>
            <p:ph sz="quarter" idx="10"/>
          </p:nvPr>
        </p:nvSpPr>
        <p:spPr/>
        <p:txBody>
          <a:bodyPr/>
          <a:lstStyle/>
          <a:p>
            <a:r>
              <a:rPr lang="en-US" dirty="0"/>
              <a:t>Wheeler. ASH 2025. </a:t>
            </a:r>
            <a:r>
              <a:rPr lang="en-US" dirty="0" err="1"/>
              <a:t>Abstr</a:t>
            </a:r>
            <a:r>
              <a:rPr lang="en-US" dirty="0"/>
              <a:t> 308.</a:t>
            </a:r>
          </a:p>
        </p:txBody>
      </p:sp>
      <p:graphicFrame>
        <p:nvGraphicFramePr>
          <p:cNvPr id="7" name="Table 6">
            <a:extLst>
              <a:ext uri="{FF2B5EF4-FFF2-40B4-BE49-F238E27FC236}">
                <a16:creationId xmlns:a16="http://schemas.microsoft.com/office/drawing/2014/main" id="{1C9A334A-B241-212F-868E-4DDFB27A2A47}"/>
              </a:ext>
            </a:extLst>
          </p:cNvPr>
          <p:cNvGraphicFramePr>
            <a:graphicFrameLocks noGrp="1"/>
          </p:cNvGraphicFramePr>
          <p:nvPr>
            <p:extLst>
              <p:ext uri="{D42A27DB-BD31-4B8C-83A1-F6EECF244321}">
                <p14:modId xmlns:p14="http://schemas.microsoft.com/office/powerpoint/2010/main" val="2419246359"/>
              </p:ext>
            </p:extLst>
          </p:nvPr>
        </p:nvGraphicFramePr>
        <p:xfrm>
          <a:off x="228600" y="1776644"/>
          <a:ext cx="11738324" cy="2433571"/>
        </p:xfrm>
        <a:graphic>
          <a:graphicData uri="http://schemas.openxmlformats.org/drawingml/2006/table">
            <a:tbl>
              <a:tblPr firstRow="1" bandRow="1"/>
              <a:tblGrid>
                <a:gridCol w="2045540">
                  <a:extLst>
                    <a:ext uri="{9D8B030D-6E8A-4147-A177-3AD203B41FA5}">
                      <a16:colId xmlns:a16="http://schemas.microsoft.com/office/drawing/2014/main" val="2072085524"/>
                    </a:ext>
                  </a:extLst>
                </a:gridCol>
                <a:gridCol w="2909005">
                  <a:extLst>
                    <a:ext uri="{9D8B030D-6E8A-4147-A177-3AD203B41FA5}">
                      <a16:colId xmlns:a16="http://schemas.microsoft.com/office/drawing/2014/main" val="4033437452"/>
                    </a:ext>
                  </a:extLst>
                </a:gridCol>
                <a:gridCol w="2088449">
                  <a:extLst>
                    <a:ext uri="{9D8B030D-6E8A-4147-A177-3AD203B41FA5}">
                      <a16:colId xmlns:a16="http://schemas.microsoft.com/office/drawing/2014/main" val="2595492591"/>
                    </a:ext>
                  </a:extLst>
                </a:gridCol>
                <a:gridCol w="2347665">
                  <a:extLst>
                    <a:ext uri="{9D8B030D-6E8A-4147-A177-3AD203B41FA5}">
                      <a16:colId xmlns:a16="http://schemas.microsoft.com/office/drawing/2014/main" val="1628338674"/>
                    </a:ext>
                  </a:extLst>
                </a:gridCol>
                <a:gridCol w="2347665">
                  <a:extLst>
                    <a:ext uri="{9D8B030D-6E8A-4147-A177-3AD203B41FA5}">
                      <a16:colId xmlns:a16="http://schemas.microsoft.com/office/drawing/2014/main" val="2131601797"/>
                    </a:ext>
                  </a:extLst>
                </a:gridCol>
              </a:tblGrid>
              <a:tr h="232966">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gn="ctr">
                        <a:lnSpc>
                          <a:spcPct val="100000"/>
                        </a:lnSpc>
                        <a:spcBef>
                          <a:spcPts val="0"/>
                        </a:spcBef>
                        <a:spcAft>
                          <a:spcPts val="0"/>
                        </a:spcAft>
                      </a:pPr>
                      <a:r>
                        <a:rPr lang="en-US" sz="1600" b="1" kern="100" dirty="0">
                          <a:solidFill>
                            <a:schemeClr val="bg1"/>
                          </a:solidFill>
                          <a:effectLst/>
                          <a:latin typeface="+mn-lt"/>
                          <a:ea typeface="Calibri" panose="020F0502020204030204" pitchFamily="34" charset="0"/>
                          <a:cs typeface="Arial" panose="020B0604020202020204" pitchFamily="34" charset="0"/>
                        </a:rPr>
                        <a:t>Patient #</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00" dirty="0">
                          <a:solidFill>
                            <a:schemeClr val="bg1"/>
                          </a:solidFill>
                          <a:effectLst/>
                          <a:latin typeface="+mn-lt"/>
                          <a:ea typeface="Calibri" panose="020F0502020204030204" pitchFamily="34" charset="0"/>
                          <a:cs typeface="Arial" panose="020B0604020202020204" pitchFamily="34" charset="0"/>
                        </a:rPr>
                        <a:t>Prior IV Prophylaxis Status</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Baseline ABR</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ABR During VGA039</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Reduction in ABR, %</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133918">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109728" marR="0" algn="ctr">
                        <a:lnSpc>
                          <a:spcPct val="100000"/>
                        </a:lnSpc>
                        <a:spcBef>
                          <a:spcPts val="0"/>
                        </a:spcBef>
                        <a:spcAft>
                          <a:spcPts val="0"/>
                        </a:spcAft>
                      </a:pPr>
                      <a:r>
                        <a:rPr lang="en-US" sz="1600" b="0" kern="1200" dirty="0">
                          <a:solidFill>
                            <a:schemeClr val="tx1"/>
                          </a:solidFill>
                          <a:effectLst/>
                          <a:latin typeface="+mn-lt"/>
                          <a:ea typeface="+mn-ea"/>
                          <a:cs typeface="Arial" panose="020B0604020202020204" pitchFamily="34" charset="0"/>
                        </a:rPr>
                        <a:t>1</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200" dirty="0">
                          <a:solidFill>
                            <a:schemeClr val="tx1"/>
                          </a:solidFill>
                          <a:effectLst/>
                          <a:latin typeface="+mn-lt"/>
                          <a:ea typeface="+mn-ea"/>
                          <a:cs typeface="Arial" panose="020B0604020202020204" pitchFamily="34" charset="0"/>
                        </a:rPr>
                        <a:t>Switching from</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56.8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14.1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75</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07381713"/>
                  </a:ext>
                </a:extLst>
              </a:tr>
              <a:tr h="7588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109728" marR="0" algn="ctr">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2</a:t>
                      </a:r>
                      <a:endParaRPr lang="en-US" sz="16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Calibri" panose="020F0502020204030204" pitchFamily="34" charset="0"/>
                          <a:cs typeface="Arial" panose="020B0604020202020204" pitchFamily="34" charset="0"/>
                        </a:rPr>
                        <a:t>No prior IV prophylaxis</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431.1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80.9</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81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65104195"/>
                  </a:ext>
                </a:extLst>
              </a:tr>
              <a:tr h="235821">
                <a:tc>
                  <a:txBody>
                    <a:bodyPr/>
                    <a:lstStyle/>
                    <a:p>
                      <a:pPr marL="109728" marR="0" algn="ctr">
                        <a:lnSpc>
                          <a:spcPct val="100000"/>
                        </a:lnSpc>
                        <a:spcBef>
                          <a:spcPts val="0"/>
                        </a:spcBef>
                        <a:spcAft>
                          <a:spcPts val="0"/>
                        </a:spcAft>
                      </a:pPr>
                      <a:r>
                        <a:rPr lang="en-US" sz="1600" b="0" kern="100" dirty="0">
                          <a:solidFill>
                            <a:schemeClr val="tx1"/>
                          </a:solidFill>
                          <a:effectLst/>
                          <a:latin typeface="+mn-lt"/>
                          <a:ea typeface="Calibri" panose="020F0502020204030204" pitchFamily="34" charset="0"/>
                          <a:cs typeface="Arial" panose="020B0604020202020204" pitchFamily="34" charset="0"/>
                        </a:rPr>
                        <a:t>3</a:t>
                      </a:r>
                      <a:endParaRPr kumimoji="0" lang="en-US" sz="16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1600" b="0" kern="100" dirty="0">
                          <a:solidFill>
                            <a:schemeClr val="tx1"/>
                          </a:solidFill>
                          <a:effectLst/>
                          <a:latin typeface="+mn-lt"/>
                          <a:ea typeface="Calibri" panose="020F0502020204030204" pitchFamily="34" charset="0"/>
                          <a:cs typeface="Arial" panose="020B0604020202020204" pitchFamily="34" charset="0"/>
                        </a:rPr>
                        <a:t>No prior IV prophylaxis</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8</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4.7</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41</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28911583"/>
                  </a:ext>
                </a:extLst>
              </a:tr>
              <a:tr h="133918">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109728" marR="0" algn="ctr">
                        <a:lnSpc>
                          <a:spcPct val="100000"/>
                        </a:lnSpc>
                        <a:spcBef>
                          <a:spcPts val="0"/>
                        </a:spcBef>
                        <a:spcAft>
                          <a:spcPts val="0"/>
                        </a:spcAft>
                      </a:pPr>
                      <a:r>
                        <a:rPr lang="en-US" sz="1600" b="0" i="0" kern="100" dirty="0">
                          <a:solidFill>
                            <a:schemeClr val="tx1"/>
                          </a:solidFill>
                          <a:effectLst/>
                          <a:latin typeface="+mn-lt"/>
                          <a:ea typeface="Calibri" panose="020F0502020204030204" pitchFamily="34" charset="0"/>
                          <a:cs typeface="Arial" panose="020B0604020202020204" pitchFamily="34" charset="0"/>
                        </a:rPr>
                        <a:t>4</a:t>
                      </a:r>
                      <a:endParaRPr kumimoji="0" lang="en-US" sz="16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00" dirty="0">
                          <a:solidFill>
                            <a:schemeClr val="tx1"/>
                          </a:solidFill>
                          <a:effectLst/>
                          <a:latin typeface="+mn-lt"/>
                          <a:ea typeface="Calibri" panose="020F0502020204030204" pitchFamily="34" charset="0"/>
                          <a:cs typeface="Arial" panose="020B0604020202020204" pitchFamily="34" charset="0"/>
                        </a:rPr>
                        <a:t>No prior IV prophylaxis</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27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7.4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73</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23501204"/>
                  </a:ext>
                </a:extLst>
              </a:tr>
              <a:tr h="272721">
                <a:tc>
                  <a:txBody>
                    <a:bodyPr/>
                    <a:lstStyle/>
                    <a:p>
                      <a:pPr marL="109728"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cs typeface="Poppins" pitchFamily="2" charset="77"/>
                        </a:rPr>
                        <a:t>5</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1600" b="0" kern="100" dirty="0">
                          <a:solidFill>
                            <a:schemeClr val="tx1"/>
                          </a:solidFill>
                          <a:effectLst/>
                          <a:latin typeface="+mn-lt"/>
                          <a:ea typeface="Calibri" panose="020F0502020204030204" pitchFamily="34" charset="0"/>
                          <a:cs typeface="Arial" panose="020B0604020202020204" pitchFamily="34" charset="0"/>
                        </a:rPr>
                        <a:t>No prior IV prophylaxis</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115.3</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14.9</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87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4533005"/>
                  </a:ext>
                </a:extLst>
              </a:tr>
              <a:tr h="97140">
                <a:tc>
                  <a:txBody>
                    <a:bodyPr/>
                    <a:lstStyle/>
                    <a:p>
                      <a:pPr marL="109728"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cs typeface="Poppins" pitchFamily="2" charset="77"/>
                        </a:rPr>
                        <a:t>6</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1600" b="0" kern="100" dirty="0">
                          <a:solidFill>
                            <a:schemeClr val="tx1"/>
                          </a:solidFill>
                          <a:effectLst/>
                          <a:latin typeface="+mn-lt"/>
                          <a:ea typeface="Calibri" panose="020F0502020204030204" pitchFamily="34" charset="0"/>
                          <a:cs typeface="Arial" panose="020B0604020202020204" pitchFamily="34" charset="0"/>
                        </a:rPr>
                        <a:t>No prior IV prophylaxis</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8</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100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10467854"/>
                  </a:ext>
                </a:extLst>
              </a:tr>
              <a:tr h="97140">
                <a:tc>
                  <a:txBody>
                    <a:bodyPr/>
                    <a:lstStyle/>
                    <a:p>
                      <a:pPr marL="109728"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cs typeface="Poppins" pitchFamily="2" charset="77"/>
                        </a:rPr>
                        <a:t>7</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cs typeface="Poppins" pitchFamily="2" charset="77"/>
                        </a:rPr>
                        <a:t>Switching from</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100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3425438"/>
                  </a:ext>
                </a:extLst>
              </a:tr>
              <a:tr h="97140">
                <a:tc>
                  <a:txBody>
                    <a:bodyPr/>
                    <a:lstStyle/>
                    <a:p>
                      <a:pPr marL="109728"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cs typeface="Poppins" pitchFamily="2" charset="77"/>
                        </a:rPr>
                        <a:t>8</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1600" b="0" kern="100" dirty="0">
                          <a:solidFill>
                            <a:schemeClr val="tx1"/>
                          </a:solidFill>
                          <a:effectLst/>
                          <a:latin typeface="+mn-lt"/>
                          <a:ea typeface="Calibri" panose="020F0502020204030204" pitchFamily="34" charset="0"/>
                          <a:cs typeface="Arial" panose="020B0604020202020204" pitchFamily="34" charset="0"/>
                        </a:rPr>
                        <a:t>No prior IV prophylaxis</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321.2</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60.4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81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15127848"/>
                  </a:ext>
                </a:extLst>
              </a:tr>
            </a:tbl>
          </a:graphicData>
        </a:graphic>
      </p:graphicFrame>
      <p:sp>
        <p:nvSpPr>
          <p:cNvPr id="2" name="TextBox 1">
            <a:extLst>
              <a:ext uri="{FF2B5EF4-FFF2-40B4-BE49-F238E27FC236}">
                <a16:creationId xmlns:a16="http://schemas.microsoft.com/office/drawing/2014/main" id="{40E2C9AF-2233-231F-4AE1-D24069BE07A0}"/>
              </a:ext>
            </a:extLst>
          </p:cNvPr>
          <p:cNvSpPr txBox="1"/>
          <p:nvPr/>
        </p:nvSpPr>
        <p:spPr>
          <a:xfrm>
            <a:off x="2079321" y="-764088"/>
            <a:ext cx="0" cy="0"/>
          </a:xfrm>
          <a:prstGeom prst="rect">
            <a:avLst/>
          </a:prstGeom>
        </p:spPr>
        <p:txBody>
          <a:bodyPr vert="horz" wrap="none" lIns="0" tIns="0" rIns="0" bIns="0" rtlCol="0">
            <a:noAutofit/>
          </a:bodyPr>
          <a:lstStyle/>
          <a:p>
            <a:pPr algn="l"/>
            <a:endParaRPr lang="en-US" sz="1200" dirty="0"/>
          </a:p>
        </p:txBody>
      </p:sp>
      <p:sp>
        <p:nvSpPr>
          <p:cNvPr id="8" name="TextBox 7">
            <a:extLst>
              <a:ext uri="{FF2B5EF4-FFF2-40B4-BE49-F238E27FC236}">
                <a16:creationId xmlns:a16="http://schemas.microsoft.com/office/drawing/2014/main" id="{2A941C77-B1E1-79A2-14FF-E872F54297DA}"/>
              </a:ext>
            </a:extLst>
          </p:cNvPr>
          <p:cNvSpPr txBox="1"/>
          <p:nvPr/>
        </p:nvSpPr>
        <p:spPr>
          <a:xfrm>
            <a:off x="3273552" y="1473991"/>
            <a:ext cx="5610225" cy="285750"/>
          </a:xfrm>
          <a:prstGeom prst="rect">
            <a:avLst/>
          </a:prstGeom>
        </p:spPr>
        <p:txBody>
          <a:bodyPr vert="horz" wrap="square" lIns="0" tIns="0" rIns="0" bIns="0" rtlCol="0">
            <a:noAutofit/>
          </a:bodyPr>
          <a:lstStyle/>
          <a:p>
            <a:r>
              <a:rPr lang="en-US" b="1" dirty="0"/>
              <a:t>Reductions in Bleeding in Individual Patients</a:t>
            </a:r>
          </a:p>
          <a:p>
            <a:pPr algn="l"/>
            <a:endParaRPr lang="en-US" dirty="0"/>
          </a:p>
        </p:txBody>
      </p:sp>
    </p:spTree>
    <p:extLst>
      <p:ext uri="{BB962C8B-B14F-4D97-AF65-F5344CB8AC3E}">
        <p14:creationId xmlns:p14="http://schemas.microsoft.com/office/powerpoint/2010/main" val="1916123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US" altLang="en-US" dirty="0"/>
              <a:t>In patients with VWD, VGA039 administered Q4W SC as prophylaxis demonstrated safety and tolerability </a:t>
            </a:r>
          </a:p>
          <a:p>
            <a:pPr marL="342900" indent="-342900">
              <a:buFont typeface="Arial" panose="020B0604020202020204" pitchFamily="34" charset="0"/>
              <a:buChar char="•"/>
            </a:pPr>
            <a:r>
              <a:rPr lang="en-US" altLang="en-US" dirty="0"/>
              <a:t>Reductions in ABRs observed in both patients switching from prior IV prophylaxis and patients with no prior IV prophylaxis</a:t>
            </a:r>
          </a:p>
          <a:p>
            <a:pPr marL="342900" indent="-342900">
              <a:buFont typeface="Arial" panose="020B0604020202020204" pitchFamily="34" charset="0"/>
              <a:buChar char="•"/>
            </a:pPr>
            <a:r>
              <a:rPr lang="en-US" altLang="en-US" dirty="0"/>
              <a:t>All patients who completed the study have transitioned to the OLE phase</a:t>
            </a:r>
          </a:p>
          <a:p>
            <a:pPr marL="342900" indent="-342900">
              <a:buFont typeface="Arial" panose="020B0604020202020204" pitchFamily="34" charset="0"/>
              <a:buChar char="•"/>
            </a:pPr>
            <a:r>
              <a:rPr lang="en-US" altLang="en-US" dirty="0"/>
              <a:t>VIVID 6, phase III trial of </a:t>
            </a:r>
            <a:r>
              <a:rPr lang="en-US" altLang="en-US"/>
              <a:t>subcutaneous </a:t>
            </a:r>
            <a:r>
              <a:rPr lang="en-US" altLang="en-US" dirty="0"/>
              <a:t>VGA093 in patients with VWD (NCT07115004), is enrolling</a:t>
            </a:r>
          </a:p>
          <a:p>
            <a:pPr marL="342900" indent="-342900">
              <a:buFont typeface="Arial" panose="020B0604020202020204" pitchFamily="34" charset="0"/>
              <a:buChar char="•"/>
            </a:pPr>
            <a:r>
              <a:rPr lang="en-US" altLang="en-US" dirty="0"/>
              <a:t>Investigators conclude that VGA039 Q4W SC was safe and well tolerated over multiple doses, with preliminary substantial reductions in bleeding rates in patients with VWD</a:t>
            </a:r>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p:txBody>
          <a:bodyPr/>
          <a:lstStyle/>
          <a:p>
            <a:r>
              <a:rPr lang="en-US" dirty="0"/>
              <a:t>VIVID 3: Investigator’s Conclusions</a:t>
            </a:r>
            <a:endParaRPr lang="en-US" altLang="en-US" dirty="0"/>
          </a:p>
        </p:txBody>
      </p:sp>
      <p:sp>
        <p:nvSpPr>
          <p:cNvPr id="2" name="Content Placeholder 1">
            <a:extLst>
              <a:ext uri="{FF2B5EF4-FFF2-40B4-BE49-F238E27FC236}">
                <a16:creationId xmlns:a16="http://schemas.microsoft.com/office/drawing/2014/main" id="{262DC164-4205-14AF-B445-7EA2B71E9E7D}"/>
              </a:ext>
            </a:extLst>
          </p:cNvPr>
          <p:cNvSpPr>
            <a:spLocks noGrp="1"/>
          </p:cNvSpPr>
          <p:nvPr>
            <p:ph sz="quarter" idx="10"/>
          </p:nvPr>
        </p:nvSpPr>
        <p:spPr/>
        <p:txBody>
          <a:bodyPr/>
          <a:lstStyle/>
          <a:p>
            <a:r>
              <a:rPr lang="en-US" dirty="0"/>
              <a:t>Wheeler. ASH 2025. </a:t>
            </a:r>
            <a:r>
              <a:rPr lang="en-US" dirty="0" err="1"/>
              <a:t>Abstr</a:t>
            </a:r>
            <a:r>
              <a:rPr lang="en-US"/>
              <a:t> 308.</a:t>
            </a:r>
          </a:p>
        </p:txBody>
      </p:sp>
    </p:spTree>
    <p:extLst>
      <p:ext uri="{BB962C8B-B14F-4D97-AF65-F5344CB8AC3E}">
        <p14:creationId xmlns:p14="http://schemas.microsoft.com/office/powerpoint/2010/main" val="2733978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F281C4-EBDC-431A-ACB9-5B2E3580B2A9}">
  <ds:schemaRefs>
    <ds:schemaRef ds:uri="22fd6914-46d4-4c7e-bbad-46e82841b69d"/>
    <ds:schemaRef ds:uri="http://www.w3.org/XML/1998/namespace"/>
    <ds:schemaRef ds:uri="http://schemas.microsoft.com/office/2006/documentManagement/types"/>
    <ds:schemaRef ds:uri="http://schemas.openxmlformats.org/package/2006/metadata/core-properties"/>
    <ds:schemaRef ds:uri="http://purl.org/dc/dcmitype/"/>
    <ds:schemaRef ds:uri="http://schemas.microsoft.com/office/2006/metadata/properties"/>
    <ds:schemaRef ds:uri="http://schemas.microsoft.com/office/infopath/2007/PartnerControls"/>
    <ds:schemaRef ds:uri="b47fbc76-1bba-4b69-b54f-3a49590c7890"/>
    <ds:schemaRef ds:uri="http://purl.org/dc/terms/"/>
    <ds:schemaRef ds:uri="http://purl.org/dc/elements/1.1/"/>
  </ds:schemaRefs>
</ds:datastoreItem>
</file>

<file path=customXml/itemProps2.xml><?xml version="1.0" encoding="utf-8"?>
<ds:datastoreItem xmlns:ds="http://schemas.openxmlformats.org/officeDocument/2006/customXml" ds:itemID="{A180B353-264E-4CAE-BF85-BA164E3A8A4E}">
  <ds:schemaRefs>
    <ds:schemaRef ds:uri="http://schemas.microsoft.com/sharepoint/v3/contenttype/forms"/>
  </ds:schemaRefs>
</ds:datastoreItem>
</file>

<file path=customXml/itemProps3.xml><?xml version="1.0" encoding="utf-8"?>
<ds:datastoreItem xmlns:ds="http://schemas.openxmlformats.org/officeDocument/2006/customXml" ds:itemID="{2A0C6689-7FB0-4B6F-8A16-C18837D94E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1731</TotalTime>
  <Words>1171</Words>
  <Application>Microsoft Office PowerPoint</Application>
  <PresentationFormat>Widescreen</PresentationFormat>
  <Paragraphs>187</Paragraphs>
  <Slides>9</Slides>
  <Notes>9</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9</vt:i4>
      </vt:variant>
    </vt:vector>
  </HeadingPairs>
  <TitlesOfParts>
    <vt:vector size="21" baseType="lpstr">
      <vt:lpstr>Aptos</vt:lpstr>
      <vt:lpstr>Arial</vt:lpstr>
      <vt:lpstr>Newsreader ExtraBold</vt:lpstr>
      <vt:lpstr>Newsreader SemiBold</vt:lpstr>
      <vt:lpstr>Poppins</vt:lpstr>
      <vt:lpstr>Poppins Light</vt:lpstr>
      <vt:lpstr>Times</vt:lpstr>
      <vt:lpstr>Wingdings</vt:lpstr>
      <vt:lpstr>Office</vt:lpstr>
      <vt:lpstr>4_Office</vt:lpstr>
      <vt:lpstr>3_Office</vt:lpstr>
      <vt:lpstr>2_Office</vt:lpstr>
      <vt:lpstr>VIVID 3: Phase I/II Study of VGA039, a Novel Protein S Antibody, as Maintenance Therapy in Patients With von Willebrand Disease</vt:lpstr>
      <vt:lpstr>About These Slides</vt:lpstr>
      <vt:lpstr>VIVID 3: Background</vt:lpstr>
      <vt:lpstr>VIVID 3: Study Design</vt:lpstr>
      <vt:lpstr>VIVID-3: Baseline Characteristics</vt:lpstr>
      <vt:lpstr>VIVID 3: Safety</vt:lpstr>
      <vt:lpstr>VIVID-3: Reductions in Bleeding Rates Among Patients Completing Treatment Period</vt:lpstr>
      <vt:lpstr>VIVID 3: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VIVID 3: Phase I/II Study of VGA039, a Novel Protein S Antibody, as Maintenance Therapy in Patients With von Willebrand Disease</dc:title>
  <dc:creator>Timothy Quill</dc:creator>
  <cp:lastModifiedBy>Natalia Kolenko</cp:lastModifiedBy>
  <cp:revision>6</cp:revision>
  <cp:lastPrinted>2025-12-08T22:10:04Z</cp:lastPrinted>
  <dcterms:created xsi:type="dcterms:W3CDTF">2025-12-04T13:55:49Z</dcterms:created>
  <dcterms:modified xsi:type="dcterms:W3CDTF">2026-02-18T06:44:03Z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